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56" r:id="rId2"/>
    <p:sldId id="335" r:id="rId3"/>
    <p:sldId id="343" r:id="rId4"/>
    <p:sldId id="320" r:id="rId5"/>
    <p:sldId id="300" r:id="rId6"/>
    <p:sldId id="282" r:id="rId7"/>
    <p:sldId id="337" r:id="rId8"/>
    <p:sldId id="294" r:id="rId9"/>
    <p:sldId id="341" r:id="rId10"/>
    <p:sldId id="340" r:id="rId11"/>
    <p:sldId id="339" r:id="rId12"/>
    <p:sldId id="342" r:id="rId13"/>
    <p:sldId id="344" r:id="rId14"/>
    <p:sldId id="353" r:id="rId15"/>
    <p:sldId id="346" r:id="rId16"/>
    <p:sldId id="349" r:id="rId17"/>
    <p:sldId id="350" r:id="rId18"/>
    <p:sldId id="351" r:id="rId19"/>
    <p:sldId id="352" r:id="rId20"/>
    <p:sldId id="3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9C8C"/>
    <a:srgbClr val="DFE0E1"/>
    <a:srgbClr val="ACB7BD"/>
    <a:srgbClr val="4C8267"/>
    <a:srgbClr val="141819"/>
    <a:srgbClr val="293033"/>
    <a:srgbClr val="554A45"/>
    <a:srgbClr val="D5A990"/>
    <a:srgbClr val="3D4447"/>
    <a:srgbClr val="F2A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 autoAdjust="0"/>
    <p:restoredTop sz="94694"/>
  </p:normalViewPr>
  <p:slideViewPr>
    <p:cSldViewPr snapToGrid="0" showGuides="1">
      <p:cViewPr varScale="1">
        <p:scale>
          <a:sx n="106" d="100"/>
          <a:sy n="106" d="100"/>
        </p:scale>
        <p:origin x="81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" d="100"/>
        <a:sy n="10" d="100"/>
      </p:scale>
      <p:origin x="0" y="0"/>
    </p:cViewPr>
  </p:notesTextViewPr>
  <p:sorterViewPr>
    <p:cViewPr varScale="1">
      <p:scale>
        <a:sx n="86" d="100"/>
        <a:sy n="86" d="100"/>
      </p:scale>
      <p:origin x="0" y="-4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979830152"/>
        <c:axId val="9798305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1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1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1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BR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65</c:v>
                      </c:pt>
                      <c:pt idx="1">
                        <c:v>25</c:v>
                      </c:pt>
                      <c:pt idx="2">
                        <c:v>20</c:v>
                      </c:pt>
                      <c:pt idx="3">
                        <c:v>16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6</c:v>
                      </c:pt>
                      <c:pt idx="7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FA09-41AE-B6C3-D946935AAFA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</c:numCache>
            </c:numRef>
          </c:cat>
          <c:val>
            <c:numRef>
              <c:f>Sheet1!$C$2:$C$16</c:f>
              <c:numCache>
                <c:formatCode>0.00000</c:formatCode>
                <c:ptCount val="15"/>
                <c:pt idx="0">
                  <c:v>0.26369999999999999</c:v>
                </c:pt>
                <c:pt idx="1">
                  <c:v>0.18287</c:v>
                </c:pt>
                <c:pt idx="2">
                  <c:v>0.13675999999999999</c:v>
                </c:pt>
                <c:pt idx="3">
                  <c:v>0.11266</c:v>
                </c:pt>
                <c:pt idx="4">
                  <c:v>9.5579999999999998E-2</c:v>
                </c:pt>
                <c:pt idx="5">
                  <c:v>9.6890000000000004E-2</c:v>
                </c:pt>
                <c:pt idx="6">
                  <c:v>8.1720000000000001E-2</c:v>
                </c:pt>
                <c:pt idx="7">
                  <c:v>8.2860000000000003E-2</c:v>
                </c:pt>
                <c:pt idx="8">
                  <c:v>6.232E-2</c:v>
                </c:pt>
                <c:pt idx="9">
                  <c:v>6.4689999999999998E-2</c:v>
                </c:pt>
                <c:pt idx="10">
                  <c:v>5.7509999999999999E-2</c:v>
                </c:pt>
                <c:pt idx="11">
                  <c:v>5.6610000000000001E-2</c:v>
                </c:pt>
                <c:pt idx="12">
                  <c:v>5.1310000000000001E-2</c:v>
                </c:pt>
                <c:pt idx="13">
                  <c:v>5.3670000000000002E-2</c:v>
                </c:pt>
                <c:pt idx="14">
                  <c:v>5.2920000000000002E-2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A09-41AE-B6C3-D946935AAF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86511648"/>
        <c:axId val="938252976"/>
      </c:lineChart>
      <c:catAx>
        <c:axId val="97983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830512"/>
        <c:crosses val="autoZero"/>
        <c:auto val="1"/>
        <c:lblAlgn val="ctr"/>
        <c:lblOffset val="100"/>
        <c:noMultiLvlLbl val="0"/>
      </c:catAx>
      <c:valAx>
        <c:axId val="979830512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79830152"/>
        <c:crosses val="autoZero"/>
        <c:crossBetween val="between"/>
        <c:majorUnit val="20"/>
      </c:valAx>
      <c:valAx>
        <c:axId val="938252976"/>
        <c:scaling>
          <c:orientation val="minMax"/>
          <c:max val="0.30000000000000004"/>
          <c:min val="4.000000000000001E-3"/>
        </c:scaling>
        <c:delete val="0"/>
        <c:axPos val="r"/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511648"/>
        <c:crosses val="max"/>
        <c:crossBetween val="between"/>
        <c:majorUnit val="0.2"/>
      </c:valAx>
      <c:catAx>
        <c:axId val="686511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82529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979830152"/>
        <c:axId val="9798305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1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1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1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BR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65</c:v>
                      </c:pt>
                      <c:pt idx="1">
                        <c:v>25</c:v>
                      </c:pt>
                      <c:pt idx="2">
                        <c:v>20</c:v>
                      </c:pt>
                      <c:pt idx="3">
                        <c:v>16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6</c:v>
                      </c:pt>
                      <c:pt idx="7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FA09-41AE-B6C3-D946935AAFA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</c:numCache>
            </c:numRef>
          </c:cat>
          <c:val>
            <c:numRef>
              <c:f>Sheet1!$C$2:$C$16</c:f>
              <c:numCache>
                <c:formatCode>0.00000</c:formatCode>
                <c:ptCount val="15"/>
                <c:pt idx="0">
                  <c:v>0.61158000000000001</c:v>
                </c:pt>
                <c:pt idx="1">
                  <c:v>0.39045000000000002</c:v>
                </c:pt>
                <c:pt idx="2">
                  <c:v>0.15594</c:v>
                </c:pt>
                <c:pt idx="3">
                  <c:v>4.7730000000000002E-2</c:v>
                </c:pt>
                <c:pt idx="4">
                  <c:v>2.7689999999999999E-2</c:v>
                </c:pt>
                <c:pt idx="5">
                  <c:v>1.422E-2</c:v>
                </c:pt>
                <c:pt idx="6">
                  <c:v>1.074E-2</c:v>
                </c:pt>
                <c:pt idx="7">
                  <c:v>1.136E-2</c:v>
                </c:pt>
                <c:pt idx="8">
                  <c:v>1.061E-2</c:v>
                </c:pt>
                <c:pt idx="9">
                  <c:v>9.9699999999999997E-3</c:v>
                </c:pt>
                <c:pt idx="10">
                  <c:v>8.5000000000000006E-3</c:v>
                </c:pt>
                <c:pt idx="11">
                  <c:v>1.1129999999999999E-2</c:v>
                </c:pt>
                <c:pt idx="12">
                  <c:v>1.7579999999999998E-2</c:v>
                </c:pt>
                <c:pt idx="13">
                  <c:v>7.9000000000000008E-3</c:v>
                </c:pt>
                <c:pt idx="14">
                  <c:v>7.1799999999999998E-3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A09-41AE-B6C3-D946935AAF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86511648"/>
        <c:axId val="938252976"/>
      </c:lineChart>
      <c:catAx>
        <c:axId val="97983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830512"/>
        <c:crosses val="autoZero"/>
        <c:auto val="1"/>
        <c:lblAlgn val="ctr"/>
        <c:lblOffset val="100"/>
        <c:noMultiLvlLbl val="0"/>
      </c:catAx>
      <c:valAx>
        <c:axId val="979830512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79830152"/>
        <c:crosses val="autoZero"/>
        <c:crossBetween val="between"/>
        <c:majorUnit val="20"/>
      </c:valAx>
      <c:valAx>
        <c:axId val="938252976"/>
        <c:scaling>
          <c:orientation val="minMax"/>
          <c:max val="0.70000000000000007"/>
          <c:min val="3.0000000000000009E-3"/>
        </c:scaling>
        <c:delete val="0"/>
        <c:axPos val="r"/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511648"/>
        <c:crosses val="max"/>
        <c:crossBetween val="between"/>
        <c:majorUnit val="0.2"/>
      </c:valAx>
      <c:catAx>
        <c:axId val="686511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82529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979830152"/>
        <c:axId val="9798305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1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1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1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BR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65</c:v>
                      </c:pt>
                      <c:pt idx="1">
                        <c:v>25</c:v>
                      </c:pt>
                      <c:pt idx="2">
                        <c:v>20</c:v>
                      </c:pt>
                      <c:pt idx="3">
                        <c:v>16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6</c:v>
                      </c:pt>
                      <c:pt idx="7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FA09-41AE-B6C3-D946935AAFA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</c:numCache>
            </c:numRef>
          </c:cat>
          <c:val>
            <c:numRef>
              <c:f>Sheet1!$C$2:$C$16</c:f>
              <c:numCache>
                <c:formatCode>0.00000</c:formatCode>
                <c:ptCount val="15"/>
                <c:pt idx="0">
                  <c:v>0.68871000000000004</c:v>
                </c:pt>
                <c:pt idx="1">
                  <c:v>0.66957</c:v>
                </c:pt>
                <c:pt idx="2">
                  <c:v>0.54290000000000005</c:v>
                </c:pt>
                <c:pt idx="3">
                  <c:v>0.28254000000000001</c:v>
                </c:pt>
                <c:pt idx="4">
                  <c:v>7.3440000000000005E-2</c:v>
                </c:pt>
                <c:pt idx="5">
                  <c:v>3.0499999999999999E-2</c:v>
                </c:pt>
                <c:pt idx="6">
                  <c:v>1.7330000000000002E-2</c:v>
                </c:pt>
                <c:pt idx="7">
                  <c:v>1.7770000000000001E-2</c:v>
                </c:pt>
                <c:pt idx="8">
                  <c:v>2.146E-2</c:v>
                </c:pt>
                <c:pt idx="9">
                  <c:v>1.7739999999999999E-2</c:v>
                </c:pt>
                <c:pt idx="10">
                  <c:v>2.206E-2</c:v>
                </c:pt>
                <c:pt idx="11">
                  <c:v>1.436E-2</c:v>
                </c:pt>
                <c:pt idx="12">
                  <c:v>1.5820000000000001E-2</c:v>
                </c:pt>
                <c:pt idx="13">
                  <c:v>1.435E-2</c:v>
                </c:pt>
                <c:pt idx="14">
                  <c:v>1.129E-2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A09-41AE-B6C3-D946935AAF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86511648"/>
        <c:axId val="938252976"/>
      </c:lineChart>
      <c:catAx>
        <c:axId val="97983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830512"/>
        <c:crosses val="autoZero"/>
        <c:auto val="1"/>
        <c:lblAlgn val="ctr"/>
        <c:lblOffset val="100"/>
        <c:noMultiLvlLbl val="0"/>
      </c:catAx>
      <c:valAx>
        <c:axId val="979830512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79830152"/>
        <c:crosses val="autoZero"/>
        <c:crossBetween val="between"/>
        <c:majorUnit val="20"/>
      </c:valAx>
      <c:valAx>
        <c:axId val="938252976"/>
        <c:scaling>
          <c:orientation val="minMax"/>
          <c:max val="0.8"/>
          <c:min val="1.0000000000000002E-2"/>
        </c:scaling>
        <c:delete val="0"/>
        <c:axPos val="r"/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511648"/>
        <c:crosses val="max"/>
        <c:crossBetween val="between"/>
        <c:majorUnit val="0.2"/>
      </c:valAx>
      <c:catAx>
        <c:axId val="686511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82529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979830152"/>
        <c:axId val="9798305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1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1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1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BR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65</c:v>
                      </c:pt>
                      <c:pt idx="1">
                        <c:v>25</c:v>
                      </c:pt>
                      <c:pt idx="2">
                        <c:v>20</c:v>
                      </c:pt>
                      <c:pt idx="3">
                        <c:v>16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6</c:v>
                      </c:pt>
                      <c:pt idx="7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FA09-41AE-B6C3-D946935AAFA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</c:numCache>
            </c:numRef>
          </c:cat>
          <c:val>
            <c:numRef>
              <c:f>Sheet1!$C$2:$C$13</c:f>
              <c:numCache>
                <c:formatCode>0.00000</c:formatCode>
                <c:ptCount val="12"/>
                <c:pt idx="0">
                  <c:v>0.69313000000000002</c:v>
                </c:pt>
                <c:pt idx="1">
                  <c:v>0.69316</c:v>
                </c:pt>
                <c:pt idx="2">
                  <c:v>0.69316</c:v>
                </c:pt>
                <c:pt idx="3">
                  <c:v>0.69323999999999997</c:v>
                </c:pt>
                <c:pt idx="4">
                  <c:v>0.69316</c:v>
                </c:pt>
                <c:pt idx="5">
                  <c:v>0.69316999999999995</c:v>
                </c:pt>
                <c:pt idx="6">
                  <c:v>0.69316</c:v>
                </c:pt>
                <c:pt idx="7">
                  <c:v>0.69316999999999995</c:v>
                </c:pt>
                <c:pt idx="8">
                  <c:v>0.69316</c:v>
                </c:pt>
                <c:pt idx="9">
                  <c:v>0.69313999999999998</c:v>
                </c:pt>
                <c:pt idx="10">
                  <c:v>0.69320999999999999</c:v>
                </c:pt>
                <c:pt idx="11">
                  <c:v>0.69315000000000004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A09-41AE-B6C3-D946935AAF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86511648"/>
        <c:axId val="938252976"/>
      </c:lineChart>
      <c:catAx>
        <c:axId val="97983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830512"/>
        <c:crosses val="autoZero"/>
        <c:auto val="1"/>
        <c:lblAlgn val="ctr"/>
        <c:lblOffset val="100"/>
        <c:noMultiLvlLbl val="0"/>
      </c:catAx>
      <c:valAx>
        <c:axId val="979830512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79830152"/>
        <c:crosses val="autoZero"/>
        <c:crossBetween val="between"/>
        <c:majorUnit val="20"/>
      </c:valAx>
      <c:valAx>
        <c:axId val="938252976"/>
        <c:scaling>
          <c:orientation val="minMax"/>
          <c:max val="0.75000000000000011"/>
          <c:min val="0.65000000000000013"/>
        </c:scaling>
        <c:delete val="0"/>
        <c:axPos val="r"/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511648"/>
        <c:crosses val="max"/>
        <c:crossBetween val="between"/>
        <c:majorUnit val="0.2"/>
      </c:valAx>
      <c:catAx>
        <c:axId val="686511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82529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979830152"/>
        <c:axId val="9798305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1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1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1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BR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65</c:v>
                      </c:pt>
                      <c:pt idx="1">
                        <c:v>25</c:v>
                      </c:pt>
                      <c:pt idx="2">
                        <c:v>20</c:v>
                      </c:pt>
                      <c:pt idx="3">
                        <c:v>16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6</c:v>
                      </c:pt>
                      <c:pt idx="7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FA09-41AE-B6C3-D946935AAFA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</c:numCache>
            </c:numRef>
          </c:cat>
          <c:val>
            <c:numRef>
              <c:f>Sheet1!$C$2:$C$16</c:f>
              <c:numCache>
                <c:formatCode>0.00000</c:formatCode>
                <c:ptCount val="15"/>
                <c:pt idx="0">
                  <c:v>0.26369999999999999</c:v>
                </c:pt>
                <c:pt idx="1">
                  <c:v>0.18287</c:v>
                </c:pt>
                <c:pt idx="2">
                  <c:v>0.13675999999999999</c:v>
                </c:pt>
                <c:pt idx="3">
                  <c:v>0.11266</c:v>
                </c:pt>
                <c:pt idx="4">
                  <c:v>9.5579999999999998E-2</c:v>
                </c:pt>
                <c:pt idx="5">
                  <c:v>9.6890000000000004E-2</c:v>
                </c:pt>
                <c:pt idx="6">
                  <c:v>8.1720000000000001E-2</c:v>
                </c:pt>
                <c:pt idx="7">
                  <c:v>8.2860000000000003E-2</c:v>
                </c:pt>
                <c:pt idx="8">
                  <c:v>6.232E-2</c:v>
                </c:pt>
                <c:pt idx="9">
                  <c:v>6.4689999999999998E-2</c:v>
                </c:pt>
                <c:pt idx="10">
                  <c:v>5.7509999999999999E-2</c:v>
                </c:pt>
                <c:pt idx="11">
                  <c:v>5.6610000000000001E-2</c:v>
                </c:pt>
                <c:pt idx="12">
                  <c:v>5.1310000000000001E-2</c:v>
                </c:pt>
                <c:pt idx="13">
                  <c:v>5.3670000000000002E-2</c:v>
                </c:pt>
                <c:pt idx="14">
                  <c:v>5.2920000000000002E-2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A09-41AE-B6C3-D946935AAF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86511648"/>
        <c:axId val="938252976"/>
      </c:lineChart>
      <c:catAx>
        <c:axId val="97983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830512"/>
        <c:crosses val="autoZero"/>
        <c:auto val="1"/>
        <c:lblAlgn val="ctr"/>
        <c:lblOffset val="100"/>
        <c:noMultiLvlLbl val="0"/>
      </c:catAx>
      <c:valAx>
        <c:axId val="979830512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79830152"/>
        <c:crosses val="autoZero"/>
        <c:crossBetween val="between"/>
        <c:majorUnit val="20"/>
      </c:valAx>
      <c:valAx>
        <c:axId val="938252976"/>
        <c:scaling>
          <c:orientation val="minMax"/>
          <c:max val="0.30000000000000004"/>
          <c:min val="4.000000000000001E-3"/>
        </c:scaling>
        <c:delete val="0"/>
        <c:axPos val="r"/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511648"/>
        <c:crosses val="max"/>
        <c:crossBetween val="between"/>
        <c:majorUnit val="0.2"/>
      </c:valAx>
      <c:catAx>
        <c:axId val="686511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82529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979830152"/>
        <c:axId val="9798305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1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1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1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BR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65</c:v>
                      </c:pt>
                      <c:pt idx="1">
                        <c:v>25</c:v>
                      </c:pt>
                      <c:pt idx="2">
                        <c:v>20</c:v>
                      </c:pt>
                      <c:pt idx="3">
                        <c:v>16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6</c:v>
                      </c:pt>
                      <c:pt idx="7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FA09-41AE-B6C3-D946935AAFA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</c:numCache>
            </c:numRef>
          </c:cat>
          <c:val>
            <c:numRef>
              <c:f>Sheet1!$C$2:$C$13</c:f>
              <c:numCache>
                <c:formatCode>0.00000</c:formatCode>
                <c:ptCount val="12"/>
                <c:pt idx="0">
                  <c:v>0.69313000000000002</c:v>
                </c:pt>
                <c:pt idx="1">
                  <c:v>0.69316</c:v>
                </c:pt>
                <c:pt idx="2">
                  <c:v>0.69316</c:v>
                </c:pt>
                <c:pt idx="3">
                  <c:v>0.69323999999999997</c:v>
                </c:pt>
                <c:pt idx="4">
                  <c:v>0.69316</c:v>
                </c:pt>
                <c:pt idx="5">
                  <c:v>0.69316999999999995</c:v>
                </c:pt>
                <c:pt idx="6">
                  <c:v>0.69316</c:v>
                </c:pt>
                <c:pt idx="7">
                  <c:v>0.69316999999999995</c:v>
                </c:pt>
                <c:pt idx="8">
                  <c:v>0.69316</c:v>
                </c:pt>
                <c:pt idx="9">
                  <c:v>0.69313999999999998</c:v>
                </c:pt>
                <c:pt idx="10">
                  <c:v>0.69320999999999999</c:v>
                </c:pt>
                <c:pt idx="11">
                  <c:v>0.69315000000000004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A09-41AE-B6C3-D946935AAF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86511648"/>
        <c:axId val="938252976"/>
      </c:lineChart>
      <c:catAx>
        <c:axId val="97983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830512"/>
        <c:crosses val="autoZero"/>
        <c:auto val="1"/>
        <c:lblAlgn val="ctr"/>
        <c:lblOffset val="100"/>
        <c:noMultiLvlLbl val="0"/>
      </c:catAx>
      <c:valAx>
        <c:axId val="979830512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79830152"/>
        <c:crosses val="autoZero"/>
        <c:crossBetween val="between"/>
        <c:majorUnit val="20"/>
      </c:valAx>
      <c:valAx>
        <c:axId val="938252976"/>
        <c:scaling>
          <c:orientation val="minMax"/>
          <c:max val="0.75000000000000011"/>
          <c:min val="0.65000000000000013"/>
        </c:scaling>
        <c:delete val="0"/>
        <c:axPos val="r"/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511648"/>
        <c:crosses val="max"/>
        <c:crossBetween val="between"/>
        <c:majorUnit val="0.2"/>
      </c:valAx>
      <c:catAx>
        <c:axId val="686511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82529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90B5F-C7BC-0D4A-B656-0181679C48E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896A1-B1D6-C344-BB56-4B35FC2F75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2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51D2C-D977-1924-1A33-E0E60505B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CC38F1-D215-E08E-96E1-21337E332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1A8D0A-650A-009B-F033-72F1950BA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D066D-5FE4-DC16-6871-77297BE56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09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7081B-C5C9-5F46-B671-A0E459148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C3EF70-8F45-B740-DE4B-19EF5361E5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945BF7-BB73-ACB1-4004-C4E051F15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213A0-C7C1-B65A-9591-0144FBD69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62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63B36-8D16-A3F8-BF86-7349ADDE5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D6C265-0020-6722-F954-505E56BA3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6EFD3C-7C8C-F978-7B46-9FA0E65F7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050F6-A1EB-1BB7-B5B2-28B4F21C9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72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59BDE-1012-66A0-58CD-546ED57F9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6693E-C6F4-561D-E90C-52D0AFF69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D6478-7464-4E27-FF49-B2E6B2C41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8F130-DDAB-BEAA-25D6-6F7AB333E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39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94C2F-DC47-8F0E-DFE6-27F9FF175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1FC4C0-23F0-F1D8-EB9F-09B468298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D7C0E-7CFE-8B47-D79C-C5FFAC3F8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1A535-B494-393A-8FFD-AE77B7286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23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F30D8-D674-6BDA-9137-F2E60F410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91B26-95E4-FCC7-1187-8812106904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5F0DA6-BE46-3838-9CFC-FC1626BDF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0684C-84BC-81B0-EFDD-AF963FE7B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896A1-B1D6-C344-BB56-4B35FC2F75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289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38E6B-46AD-9252-07B0-A00897269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42B255-9E4A-A879-35A4-AA925BA62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957239-2ADC-1198-79C0-A0BE6405A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7E77D-61A7-6987-24C8-F85D5D40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896A1-B1D6-C344-BB56-4B35FC2F75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053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A46D3-1474-2C97-CBA5-B9986799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E6998C-5869-95B6-C23F-934476A377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805D8F-56FF-011D-B672-BF869F67E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662E4-AA9A-973F-EE13-60D7DF786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896A1-B1D6-C344-BB56-4B35FC2F75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680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F7642-9C39-9BF2-983E-18B870137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CF179F-6BBE-5FF1-75A7-D6ACE2C56D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AB751B-B338-6311-9D00-AB55A3522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A18E9-C8F6-E935-C1BD-C25924254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896A1-B1D6-C344-BB56-4B35FC2F75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128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E205E-B7E1-D4E6-32BA-3FC5F5C2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DA5CCD-4AA2-5814-C480-BDCC39D18F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060DBC-4BD4-2337-D8FB-07D442325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C1653-EDD4-57CC-0A38-250431423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896A1-B1D6-C344-BB56-4B35FC2F75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429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792DF-147C-0060-BF73-BCA104583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AA507F-3A54-B8B4-8776-221C4BC173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0F8ED9-200D-9BCD-99A8-27601F0FD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A9F08-A718-6B7E-D187-376CA64D7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97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70845-D545-B5AD-D1C0-03705F8AF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092DA5-7AE1-EA11-B64B-F12CAB7BE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699505-0661-A682-5E7C-A15CED3B9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CD942-0E00-5D88-98AD-53BB13369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896A1-B1D6-C344-BB56-4B35FC2F75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63F5D-0DD9-D82D-DEF5-7C5F8FD06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F55ADB-7E4D-0A41-033F-3ABF717CB6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6E36BB-4573-8CBD-1737-949FE977D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DC00F-6B3C-8149-8E4C-8CBD178AC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9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896A1-B1D6-C344-BB56-4B35FC2F75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74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2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68658-8337-4A81-4461-250EAAAA5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C67BC8-9C31-A9FB-1B70-D842D50E0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082C8-A2F6-148A-2537-E92A4EDE0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82B4F-63A5-9709-9582-EC76D86F0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5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89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2904C-8A0F-AFA1-61D2-E46FBF6AC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F4677-05C0-0B9D-8E28-314CFAAB3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5EF078-9649-A0D4-2017-9C5937195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D99D-DAF3-62E2-FAB1-9EBAFBE5C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6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75D4-8FB9-DB70-D957-AC6C32751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D8B83-47EE-0262-DBAF-A110D4D89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F14AB-4D7A-8841-0A44-F51AE73D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B912-D710-CB41-9FD1-4276C19306E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DCB6B-3629-8EDA-C3B9-E7BC63D7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1B9D-2C7C-662E-D415-438E4362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8483-4962-144A-A913-D7CC46AC7D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6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64908-A9D4-52AD-DFD2-6EB160A6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B912-D710-CB41-9FD1-4276C19306E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8435F-FF9D-A1C8-52ED-E329589D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CBBA4-D20E-1011-F123-A7496051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8483-4962-144A-A913-D7CC46AC7D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2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DAD7E-1B8B-12CF-A777-66D63FCA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E6B2C-6558-BC59-CA67-1DFD6F357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09D92-50D0-8C3B-20C4-34C6AB35A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0B912-D710-CB41-9FD1-4276C19306E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29418-4B17-10FB-F562-BE651E37B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27266-22E2-EC3E-8C42-288F93B86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A78483-4962-144A-A913-D7CC46AC7D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rsalakhu/papers/oneshot1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120">
            <a:extLst>
              <a:ext uri="{FF2B5EF4-FFF2-40B4-BE49-F238E27FC236}">
                <a16:creationId xmlns:a16="http://schemas.microsoft.com/office/drawing/2014/main" id="{FA22990C-D62C-79D3-7D92-90FE86A626B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82989"/>
            <a:ext cx="12188243" cy="7223977"/>
          </a:xfrm>
          <a:custGeom>
            <a:avLst/>
            <a:gdLst>
              <a:gd name="connsiteX0" fmla="*/ 12188243 w 12188243"/>
              <a:gd name="connsiteY0" fmla="*/ 1504 h 7223977"/>
              <a:gd name="connsiteX1" fmla="*/ 12186739 w 12188243"/>
              <a:gd name="connsiteY1" fmla="*/ 1504 h 7223977"/>
              <a:gd name="connsiteX2" fmla="*/ 12186739 w 12188243"/>
              <a:gd name="connsiteY2" fmla="*/ 0 h 7223977"/>
              <a:gd name="connsiteX3" fmla="*/ 1504 w 12188243"/>
              <a:gd name="connsiteY3" fmla="*/ 0 h 7223977"/>
              <a:gd name="connsiteX4" fmla="*/ 1504 w 12188243"/>
              <a:gd name="connsiteY4" fmla="*/ 1504 h 7223977"/>
              <a:gd name="connsiteX5" fmla="*/ 0 w 12188243"/>
              <a:gd name="connsiteY5" fmla="*/ 1504 h 7223977"/>
              <a:gd name="connsiteX6" fmla="*/ 0 w 12188243"/>
              <a:gd name="connsiteY6" fmla="*/ 7222349 h 7223977"/>
              <a:gd name="connsiteX7" fmla="*/ 1504 w 12188243"/>
              <a:gd name="connsiteY7" fmla="*/ 7222349 h 7223977"/>
              <a:gd name="connsiteX8" fmla="*/ 1504 w 12188243"/>
              <a:gd name="connsiteY8" fmla="*/ 7223978 h 7223977"/>
              <a:gd name="connsiteX9" fmla="*/ 12186614 w 12188243"/>
              <a:gd name="connsiteY9" fmla="*/ 7223978 h 7223977"/>
              <a:gd name="connsiteX10" fmla="*/ 12186614 w 12188243"/>
              <a:gd name="connsiteY10" fmla="*/ 7222349 h 7223977"/>
              <a:gd name="connsiteX11" fmla="*/ 12188118 w 12188243"/>
              <a:gd name="connsiteY11" fmla="*/ 7222349 h 7223977"/>
              <a:gd name="connsiteX12" fmla="*/ 12188118 w 12188243"/>
              <a:gd name="connsiteY12" fmla="*/ 1504 h 7223977"/>
              <a:gd name="connsiteX13" fmla="*/ 8349078 w 12188243"/>
              <a:gd name="connsiteY13" fmla="*/ 3610360 h 7223977"/>
              <a:gd name="connsiteX14" fmla="*/ 8126540 w 12188243"/>
              <a:gd name="connsiteY14" fmla="*/ 3610360 h 7223977"/>
              <a:gd name="connsiteX15" fmla="*/ 8126540 w 12188243"/>
              <a:gd name="connsiteY15" fmla="*/ 3387821 h 7223977"/>
              <a:gd name="connsiteX16" fmla="*/ 8349078 w 12188243"/>
              <a:gd name="connsiteY16" fmla="*/ 3387821 h 7223977"/>
              <a:gd name="connsiteX17" fmla="*/ 8349078 w 12188243"/>
              <a:gd name="connsiteY17" fmla="*/ 3610360 h 7223977"/>
              <a:gd name="connsiteX18" fmla="*/ 8352211 w 12188243"/>
              <a:gd name="connsiteY18" fmla="*/ 3387821 h 7223977"/>
              <a:gd name="connsiteX19" fmla="*/ 8574749 w 12188243"/>
              <a:gd name="connsiteY19" fmla="*/ 3387821 h 7223977"/>
              <a:gd name="connsiteX20" fmla="*/ 8574749 w 12188243"/>
              <a:gd name="connsiteY20" fmla="*/ 3610360 h 7223977"/>
              <a:gd name="connsiteX21" fmla="*/ 8352211 w 12188243"/>
              <a:gd name="connsiteY21" fmla="*/ 3610360 h 7223977"/>
              <a:gd name="connsiteX22" fmla="*/ 8352211 w 12188243"/>
              <a:gd name="connsiteY22" fmla="*/ 3387821 h 7223977"/>
              <a:gd name="connsiteX23" fmla="*/ 8123407 w 12188243"/>
              <a:gd name="connsiteY23" fmla="*/ 3610360 h 7223977"/>
              <a:gd name="connsiteX24" fmla="*/ 7900868 w 12188243"/>
              <a:gd name="connsiteY24" fmla="*/ 3610360 h 7223977"/>
              <a:gd name="connsiteX25" fmla="*/ 7900868 w 12188243"/>
              <a:gd name="connsiteY25" fmla="*/ 3387821 h 7223977"/>
              <a:gd name="connsiteX26" fmla="*/ 8123407 w 12188243"/>
              <a:gd name="connsiteY26" fmla="*/ 3387821 h 7223977"/>
              <a:gd name="connsiteX27" fmla="*/ 8123407 w 12188243"/>
              <a:gd name="connsiteY27" fmla="*/ 3610360 h 7223977"/>
              <a:gd name="connsiteX28" fmla="*/ 7897736 w 12188243"/>
              <a:gd name="connsiteY28" fmla="*/ 3610360 h 7223977"/>
              <a:gd name="connsiteX29" fmla="*/ 7675198 w 12188243"/>
              <a:gd name="connsiteY29" fmla="*/ 3610360 h 7223977"/>
              <a:gd name="connsiteX30" fmla="*/ 7675198 w 12188243"/>
              <a:gd name="connsiteY30" fmla="*/ 3387821 h 7223977"/>
              <a:gd name="connsiteX31" fmla="*/ 7897736 w 12188243"/>
              <a:gd name="connsiteY31" fmla="*/ 3387821 h 7223977"/>
              <a:gd name="connsiteX32" fmla="*/ 7897736 w 12188243"/>
              <a:gd name="connsiteY32" fmla="*/ 3610360 h 7223977"/>
              <a:gd name="connsiteX33" fmla="*/ 7672065 w 12188243"/>
              <a:gd name="connsiteY33" fmla="*/ 3610360 h 7223977"/>
              <a:gd name="connsiteX34" fmla="*/ 7449527 w 12188243"/>
              <a:gd name="connsiteY34" fmla="*/ 3610360 h 7223977"/>
              <a:gd name="connsiteX35" fmla="*/ 7449527 w 12188243"/>
              <a:gd name="connsiteY35" fmla="*/ 3387821 h 7223977"/>
              <a:gd name="connsiteX36" fmla="*/ 7672065 w 12188243"/>
              <a:gd name="connsiteY36" fmla="*/ 3387821 h 7223977"/>
              <a:gd name="connsiteX37" fmla="*/ 7672065 w 12188243"/>
              <a:gd name="connsiteY37" fmla="*/ 3610360 h 7223977"/>
              <a:gd name="connsiteX38" fmla="*/ 7446394 w 12188243"/>
              <a:gd name="connsiteY38" fmla="*/ 3610360 h 7223977"/>
              <a:gd name="connsiteX39" fmla="*/ 7223856 w 12188243"/>
              <a:gd name="connsiteY39" fmla="*/ 3610360 h 7223977"/>
              <a:gd name="connsiteX40" fmla="*/ 7223856 w 12188243"/>
              <a:gd name="connsiteY40" fmla="*/ 3387821 h 7223977"/>
              <a:gd name="connsiteX41" fmla="*/ 7446394 w 12188243"/>
              <a:gd name="connsiteY41" fmla="*/ 3387821 h 7223977"/>
              <a:gd name="connsiteX42" fmla="*/ 7446394 w 12188243"/>
              <a:gd name="connsiteY42" fmla="*/ 3610360 h 7223977"/>
              <a:gd name="connsiteX43" fmla="*/ 7220848 w 12188243"/>
              <a:gd name="connsiteY43" fmla="*/ 3610360 h 7223977"/>
              <a:gd name="connsiteX44" fmla="*/ 6998310 w 12188243"/>
              <a:gd name="connsiteY44" fmla="*/ 3610360 h 7223977"/>
              <a:gd name="connsiteX45" fmla="*/ 6998310 w 12188243"/>
              <a:gd name="connsiteY45" fmla="*/ 3387821 h 7223977"/>
              <a:gd name="connsiteX46" fmla="*/ 7220848 w 12188243"/>
              <a:gd name="connsiteY46" fmla="*/ 3387821 h 7223977"/>
              <a:gd name="connsiteX47" fmla="*/ 7220848 w 12188243"/>
              <a:gd name="connsiteY47" fmla="*/ 3610360 h 7223977"/>
              <a:gd name="connsiteX48" fmla="*/ 6995177 w 12188243"/>
              <a:gd name="connsiteY48" fmla="*/ 3610360 h 7223977"/>
              <a:gd name="connsiteX49" fmla="*/ 6772639 w 12188243"/>
              <a:gd name="connsiteY49" fmla="*/ 3610360 h 7223977"/>
              <a:gd name="connsiteX50" fmla="*/ 6772639 w 12188243"/>
              <a:gd name="connsiteY50" fmla="*/ 3387821 h 7223977"/>
              <a:gd name="connsiteX51" fmla="*/ 6995177 w 12188243"/>
              <a:gd name="connsiteY51" fmla="*/ 3387821 h 7223977"/>
              <a:gd name="connsiteX52" fmla="*/ 6995177 w 12188243"/>
              <a:gd name="connsiteY52" fmla="*/ 3610360 h 7223977"/>
              <a:gd name="connsiteX53" fmla="*/ 6769506 w 12188243"/>
              <a:gd name="connsiteY53" fmla="*/ 3610360 h 7223977"/>
              <a:gd name="connsiteX54" fmla="*/ 6546967 w 12188243"/>
              <a:gd name="connsiteY54" fmla="*/ 3610360 h 7223977"/>
              <a:gd name="connsiteX55" fmla="*/ 6546967 w 12188243"/>
              <a:gd name="connsiteY55" fmla="*/ 3387821 h 7223977"/>
              <a:gd name="connsiteX56" fmla="*/ 6769506 w 12188243"/>
              <a:gd name="connsiteY56" fmla="*/ 3387821 h 7223977"/>
              <a:gd name="connsiteX57" fmla="*/ 6769506 w 12188243"/>
              <a:gd name="connsiteY57" fmla="*/ 3610360 h 7223977"/>
              <a:gd name="connsiteX58" fmla="*/ 6543835 w 12188243"/>
              <a:gd name="connsiteY58" fmla="*/ 3610360 h 7223977"/>
              <a:gd name="connsiteX59" fmla="*/ 6321297 w 12188243"/>
              <a:gd name="connsiteY59" fmla="*/ 3610360 h 7223977"/>
              <a:gd name="connsiteX60" fmla="*/ 6321297 w 12188243"/>
              <a:gd name="connsiteY60" fmla="*/ 3387821 h 7223977"/>
              <a:gd name="connsiteX61" fmla="*/ 6543835 w 12188243"/>
              <a:gd name="connsiteY61" fmla="*/ 3387821 h 7223977"/>
              <a:gd name="connsiteX62" fmla="*/ 6543835 w 12188243"/>
              <a:gd name="connsiteY62" fmla="*/ 3610360 h 7223977"/>
              <a:gd name="connsiteX63" fmla="*/ 6318164 w 12188243"/>
              <a:gd name="connsiteY63" fmla="*/ 3610360 h 7223977"/>
              <a:gd name="connsiteX64" fmla="*/ 6095625 w 12188243"/>
              <a:gd name="connsiteY64" fmla="*/ 3610360 h 7223977"/>
              <a:gd name="connsiteX65" fmla="*/ 6095625 w 12188243"/>
              <a:gd name="connsiteY65" fmla="*/ 3387821 h 7223977"/>
              <a:gd name="connsiteX66" fmla="*/ 6318164 w 12188243"/>
              <a:gd name="connsiteY66" fmla="*/ 3387821 h 7223977"/>
              <a:gd name="connsiteX67" fmla="*/ 6318164 w 12188243"/>
              <a:gd name="connsiteY67" fmla="*/ 3610360 h 7223977"/>
              <a:gd name="connsiteX68" fmla="*/ 6092493 w 12188243"/>
              <a:gd name="connsiteY68" fmla="*/ 3610360 h 7223977"/>
              <a:gd name="connsiteX69" fmla="*/ 5869954 w 12188243"/>
              <a:gd name="connsiteY69" fmla="*/ 3610360 h 7223977"/>
              <a:gd name="connsiteX70" fmla="*/ 5869954 w 12188243"/>
              <a:gd name="connsiteY70" fmla="*/ 3387821 h 7223977"/>
              <a:gd name="connsiteX71" fmla="*/ 6092493 w 12188243"/>
              <a:gd name="connsiteY71" fmla="*/ 3387821 h 7223977"/>
              <a:gd name="connsiteX72" fmla="*/ 6092493 w 12188243"/>
              <a:gd name="connsiteY72" fmla="*/ 3610360 h 7223977"/>
              <a:gd name="connsiteX73" fmla="*/ 5866947 w 12188243"/>
              <a:gd name="connsiteY73" fmla="*/ 3610360 h 7223977"/>
              <a:gd name="connsiteX74" fmla="*/ 5644408 w 12188243"/>
              <a:gd name="connsiteY74" fmla="*/ 3610360 h 7223977"/>
              <a:gd name="connsiteX75" fmla="*/ 5644408 w 12188243"/>
              <a:gd name="connsiteY75" fmla="*/ 3387821 h 7223977"/>
              <a:gd name="connsiteX76" fmla="*/ 5866947 w 12188243"/>
              <a:gd name="connsiteY76" fmla="*/ 3387821 h 7223977"/>
              <a:gd name="connsiteX77" fmla="*/ 5866947 w 12188243"/>
              <a:gd name="connsiteY77" fmla="*/ 3610360 h 7223977"/>
              <a:gd name="connsiteX78" fmla="*/ 5641276 w 12188243"/>
              <a:gd name="connsiteY78" fmla="*/ 3610360 h 7223977"/>
              <a:gd name="connsiteX79" fmla="*/ 5418738 w 12188243"/>
              <a:gd name="connsiteY79" fmla="*/ 3610360 h 7223977"/>
              <a:gd name="connsiteX80" fmla="*/ 5418738 w 12188243"/>
              <a:gd name="connsiteY80" fmla="*/ 3387821 h 7223977"/>
              <a:gd name="connsiteX81" fmla="*/ 5641276 w 12188243"/>
              <a:gd name="connsiteY81" fmla="*/ 3387821 h 7223977"/>
              <a:gd name="connsiteX82" fmla="*/ 5641276 w 12188243"/>
              <a:gd name="connsiteY82" fmla="*/ 3610360 h 7223977"/>
              <a:gd name="connsiteX83" fmla="*/ 5415605 w 12188243"/>
              <a:gd name="connsiteY83" fmla="*/ 3610360 h 7223977"/>
              <a:gd name="connsiteX84" fmla="*/ 5193066 w 12188243"/>
              <a:gd name="connsiteY84" fmla="*/ 3610360 h 7223977"/>
              <a:gd name="connsiteX85" fmla="*/ 5193066 w 12188243"/>
              <a:gd name="connsiteY85" fmla="*/ 3387821 h 7223977"/>
              <a:gd name="connsiteX86" fmla="*/ 5415605 w 12188243"/>
              <a:gd name="connsiteY86" fmla="*/ 3387821 h 7223977"/>
              <a:gd name="connsiteX87" fmla="*/ 5415605 w 12188243"/>
              <a:gd name="connsiteY87" fmla="*/ 3610360 h 7223977"/>
              <a:gd name="connsiteX88" fmla="*/ 5189934 w 12188243"/>
              <a:gd name="connsiteY88" fmla="*/ 3610360 h 7223977"/>
              <a:gd name="connsiteX89" fmla="*/ 4967395 w 12188243"/>
              <a:gd name="connsiteY89" fmla="*/ 3610360 h 7223977"/>
              <a:gd name="connsiteX90" fmla="*/ 4967395 w 12188243"/>
              <a:gd name="connsiteY90" fmla="*/ 3387821 h 7223977"/>
              <a:gd name="connsiteX91" fmla="*/ 5189934 w 12188243"/>
              <a:gd name="connsiteY91" fmla="*/ 3387821 h 7223977"/>
              <a:gd name="connsiteX92" fmla="*/ 5189934 w 12188243"/>
              <a:gd name="connsiteY92" fmla="*/ 3610360 h 7223977"/>
              <a:gd name="connsiteX93" fmla="*/ 4964263 w 12188243"/>
              <a:gd name="connsiteY93" fmla="*/ 3610360 h 7223977"/>
              <a:gd name="connsiteX94" fmla="*/ 4741724 w 12188243"/>
              <a:gd name="connsiteY94" fmla="*/ 3610360 h 7223977"/>
              <a:gd name="connsiteX95" fmla="*/ 4741724 w 12188243"/>
              <a:gd name="connsiteY95" fmla="*/ 3387821 h 7223977"/>
              <a:gd name="connsiteX96" fmla="*/ 4964263 w 12188243"/>
              <a:gd name="connsiteY96" fmla="*/ 3387821 h 7223977"/>
              <a:gd name="connsiteX97" fmla="*/ 4964263 w 12188243"/>
              <a:gd name="connsiteY97" fmla="*/ 3610360 h 7223977"/>
              <a:gd name="connsiteX98" fmla="*/ 4738592 w 12188243"/>
              <a:gd name="connsiteY98" fmla="*/ 3610360 h 7223977"/>
              <a:gd name="connsiteX99" fmla="*/ 4516053 w 12188243"/>
              <a:gd name="connsiteY99" fmla="*/ 3610360 h 7223977"/>
              <a:gd name="connsiteX100" fmla="*/ 4516053 w 12188243"/>
              <a:gd name="connsiteY100" fmla="*/ 3387821 h 7223977"/>
              <a:gd name="connsiteX101" fmla="*/ 4738592 w 12188243"/>
              <a:gd name="connsiteY101" fmla="*/ 3387821 h 7223977"/>
              <a:gd name="connsiteX102" fmla="*/ 4738592 w 12188243"/>
              <a:gd name="connsiteY102" fmla="*/ 3610360 h 7223977"/>
              <a:gd name="connsiteX103" fmla="*/ 4513046 w 12188243"/>
              <a:gd name="connsiteY103" fmla="*/ 3610360 h 7223977"/>
              <a:gd name="connsiteX104" fmla="*/ 4290507 w 12188243"/>
              <a:gd name="connsiteY104" fmla="*/ 3610360 h 7223977"/>
              <a:gd name="connsiteX105" fmla="*/ 4290507 w 12188243"/>
              <a:gd name="connsiteY105" fmla="*/ 3387821 h 7223977"/>
              <a:gd name="connsiteX106" fmla="*/ 4513046 w 12188243"/>
              <a:gd name="connsiteY106" fmla="*/ 3387821 h 7223977"/>
              <a:gd name="connsiteX107" fmla="*/ 4513046 w 12188243"/>
              <a:gd name="connsiteY107" fmla="*/ 3610360 h 7223977"/>
              <a:gd name="connsiteX108" fmla="*/ 4287375 w 12188243"/>
              <a:gd name="connsiteY108" fmla="*/ 3610360 h 7223977"/>
              <a:gd name="connsiteX109" fmla="*/ 4064836 w 12188243"/>
              <a:gd name="connsiteY109" fmla="*/ 3610360 h 7223977"/>
              <a:gd name="connsiteX110" fmla="*/ 4064836 w 12188243"/>
              <a:gd name="connsiteY110" fmla="*/ 3387821 h 7223977"/>
              <a:gd name="connsiteX111" fmla="*/ 4287375 w 12188243"/>
              <a:gd name="connsiteY111" fmla="*/ 3387821 h 7223977"/>
              <a:gd name="connsiteX112" fmla="*/ 4287375 w 12188243"/>
              <a:gd name="connsiteY112" fmla="*/ 3610360 h 7223977"/>
              <a:gd name="connsiteX113" fmla="*/ 4061703 w 12188243"/>
              <a:gd name="connsiteY113" fmla="*/ 3610360 h 7223977"/>
              <a:gd name="connsiteX114" fmla="*/ 3839165 w 12188243"/>
              <a:gd name="connsiteY114" fmla="*/ 3610360 h 7223977"/>
              <a:gd name="connsiteX115" fmla="*/ 3839165 w 12188243"/>
              <a:gd name="connsiteY115" fmla="*/ 3387821 h 7223977"/>
              <a:gd name="connsiteX116" fmla="*/ 4061703 w 12188243"/>
              <a:gd name="connsiteY116" fmla="*/ 3387821 h 7223977"/>
              <a:gd name="connsiteX117" fmla="*/ 4061703 w 12188243"/>
              <a:gd name="connsiteY117" fmla="*/ 3610360 h 7223977"/>
              <a:gd name="connsiteX118" fmla="*/ 3836033 w 12188243"/>
              <a:gd name="connsiteY118" fmla="*/ 3610360 h 7223977"/>
              <a:gd name="connsiteX119" fmla="*/ 3613494 w 12188243"/>
              <a:gd name="connsiteY119" fmla="*/ 3610360 h 7223977"/>
              <a:gd name="connsiteX120" fmla="*/ 3613494 w 12188243"/>
              <a:gd name="connsiteY120" fmla="*/ 3387821 h 7223977"/>
              <a:gd name="connsiteX121" fmla="*/ 3836033 w 12188243"/>
              <a:gd name="connsiteY121" fmla="*/ 3387821 h 7223977"/>
              <a:gd name="connsiteX122" fmla="*/ 3836033 w 12188243"/>
              <a:gd name="connsiteY122" fmla="*/ 3610360 h 7223977"/>
              <a:gd name="connsiteX123" fmla="*/ 3610361 w 12188243"/>
              <a:gd name="connsiteY123" fmla="*/ 3610360 h 7223977"/>
              <a:gd name="connsiteX124" fmla="*/ 3387823 w 12188243"/>
              <a:gd name="connsiteY124" fmla="*/ 3610360 h 7223977"/>
              <a:gd name="connsiteX125" fmla="*/ 3387823 w 12188243"/>
              <a:gd name="connsiteY125" fmla="*/ 3387821 h 7223977"/>
              <a:gd name="connsiteX126" fmla="*/ 3610361 w 12188243"/>
              <a:gd name="connsiteY126" fmla="*/ 3387821 h 7223977"/>
              <a:gd name="connsiteX127" fmla="*/ 3610361 w 12188243"/>
              <a:gd name="connsiteY127" fmla="*/ 3610360 h 7223977"/>
              <a:gd name="connsiteX128" fmla="*/ 3610361 w 12188243"/>
              <a:gd name="connsiteY128" fmla="*/ 3613493 h 7223977"/>
              <a:gd name="connsiteX129" fmla="*/ 3610361 w 12188243"/>
              <a:gd name="connsiteY129" fmla="*/ 3836031 h 7223977"/>
              <a:gd name="connsiteX130" fmla="*/ 3387823 w 12188243"/>
              <a:gd name="connsiteY130" fmla="*/ 3836031 h 7223977"/>
              <a:gd name="connsiteX131" fmla="*/ 3387823 w 12188243"/>
              <a:gd name="connsiteY131" fmla="*/ 3613493 h 7223977"/>
              <a:gd name="connsiteX132" fmla="*/ 3610361 w 12188243"/>
              <a:gd name="connsiteY132" fmla="*/ 3613493 h 7223977"/>
              <a:gd name="connsiteX133" fmla="*/ 3613494 w 12188243"/>
              <a:gd name="connsiteY133" fmla="*/ 3613493 h 7223977"/>
              <a:gd name="connsiteX134" fmla="*/ 3836033 w 12188243"/>
              <a:gd name="connsiteY134" fmla="*/ 3613493 h 7223977"/>
              <a:gd name="connsiteX135" fmla="*/ 3836033 w 12188243"/>
              <a:gd name="connsiteY135" fmla="*/ 3836031 h 7223977"/>
              <a:gd name="connsiteX136" fmla="*/ 3613494 w 12188243"/>
              <a:gd name="connsiteY136" fmla="*/ 3836031 h 7223977"/>
              <a:gd name="connsiteX137" fmla="*/ 3613494 w 12188243"/>
              <a:gd name="connsiteY137" fmla="*/ 3613493 h 7223977"/>
              <a:gd name="connsiteX138" fmla="*/ 3839165 w 12188243"/>
              <a:gd name="connsiteY138" fmla="*/ 3613493 h 7223977"/>
              <a:gd name="connsiteX139" fmla="*/ 4061703 w 12188243"/>
              <a:gd name="connsiteY139" fmla="*/ 3613493 h 7223977"/>
              <a:gd name="connsiteX140" fmla="*/ 4061703 w 12188243"/>
              <a:gd name="connsiteY140" fmla="*/ 3836031 h 7223977"/>
              <a:gd name="connsiteX141" fmla="*/ 3839165 w 12188243"/>
              <a:gd name="connsiteY141" fmla="*/ 3836031 h 7223977"/>
              <a:gd name="connsiteX142" fmla="*/ 3839165 w 12188243"/>
              <a:gd name="connsiteY142" fmla="*/ 3613493 h 7223977"/>
              <a:gd name="connsiteX143" fmla="*/ 4064836 w 12188243"/>
              <a:gd name="connsiteY143" fmla="*/ 3613493 h 7223977"/>
              <a:gd name="connsiteX144" fmla="*/ 4287375 w 12188243"/>
              <a:gd name="connsiteY144" fmla="*/ 3613493 h 7223977"/>
              <a:gd name="connsiteX145" fmla="*/ 4287375 w 12188243"/>
              <a:gd name="connsiteY145" fmla="*/ 3836031 h 7223977"/>
              <a:gd name="connsiteX146" fmla="*/ 4064836 w 12188243"/>
              <a:gd name="connsiteY146" fmla="*/ 3836031 h 7223977"/>
              <a:gd name="connsiteX147" fmla="*/ 4064836 w 12188243"/>
              <a:gd name="connsiteY147" fmla="*/ 3613493 h 7223977"/>
              <a:gd name="connsiteX148" fmla="*/ 4290507 w 12188243"/>
              <a:gd name="connsiteY148" fmla="*/ 3613493 h 7223977"/>
              <a:gd name="connsiteX149" fmla="*/ 4513046 w 12188243"/>
              <a:gd name="connsiteY149" fmla="*/ 3613493 h 7223977"/>
              <a:gd name="connsiteX150" fmla="*/ 4513046 w 12188243"/>
              <a:gd name="connsiteY150" fmla="*/ 3836031 h 7223977"/>
              <a:gd name="connsiteX151" fmla="*/ 4290507 w 12188243"/>
              <a:gd name="connsiteY151" fmla="*/ 3836031 h 7223977"/>
              <a:gd name="connsiteX152" fmla="*/ 4290507 w 12188243"/>
              <a:gd name="connsiteY152" fmla="*/ 3613493 h 7223977"/>
              <a:gd name="connsiteX153" fmla="*/ 4516179 w 12188243"/>
              <a:gd name="connsiteY153" fmla="*/ 3613493 h 7223977"/>
              <a:gd name="connsiteX154" fmla="*/ 4738717 w 12188243"/>
              <a:gd name="connsiteY154" fmla="*/ 3613493 h 7223977"/>
              <a:gd name="connsiteX155" fmla="*/ 4738717 w 12188243"/>
              <a:gd name="connsiteY155" fmla="*/ 3836031 h 7223977"/>
              <a:gd name="connsiteX156" fmla="*/ 4516179 w 12188243"/>
              <a:gd name="connsiteY156" fmla="*/ 3836031 h 7223977"/>
              <a:gd name="connsiteX157" fmla="*/ 4516179 w 12188243"/>
              <a:gd name="connsiteY157" fmla="*/ 3613493 h 7223977"/>
              <a:gd name="connsiteX158" fmla="*/ 4741724 w 12188243"/>
              <a:gd name="connsiteY158" fmla="*/ 3613493 h 7223977"/>
              <a:gd name="connsiteX159" fmla="*/ 4964263 w 12188243"/>
              <a:gd name="connsiteY159" fmla="*/ 3613493 h 7223977"/>
              <a:gd name="connsiteX160" fmla="*/ 4964263 w 12188243"/>
              <a:gd name="connsiteY160" fmla="*/ 3836031 h 7223977"/>
              <a:gd name="connsiteX161" fmla="*/ 4741724 w 12188243"/>
              <a:gd name="connsiteY161" fmla="*/ 3836031 h 7223977"/>
              <a:gd name="connsiteX162" fmla="*/ 4741724 w 12188243"/>
              <a:gd name="connsiteY162" fmla="*/ 3613493 h 7223977"/>
              <a:gd name="connsiteX163" fmla="*/ 4967395 w 12188243"/>
              <a:gd name="connsiteY163" fmla="*/ 3613493 h 7223977"/>
              <a:gd name="connsiteX164" fmla="*/ 5189934 w 12188243"/>
              <a:gd name="connsiteY164" fmla="*/ 3613493 h 7223977"/>
              <a:gd name="connsiteX165" fmla="*/ 5189934 w 12188243"/>
              <a:gd name="connsiteY165" fmla="*/ 3836031 h 7223977"/>
              <a:gd name="connsiteX166" fmla="*/ 4967395 w 12188243"/>
              <a:gd name="connsiteY166" fmla="*/ 3836031 h 7223977"/>
              <a:gd name="connsiteX167" fmla="*/ 4967395 w 12188243"/>
              <a:gd name="connsiteY167" fmla="*/ 3613493 h 7223977"/>
              <a:gd name="connsiteX168" fmla="*/ 5193066 w 12188243"/>
              <a:gd name="connsiteY168" fmla="*/ 3613493 h 7223977"/>
              <a:gd name="connsiteX169" fmla="*/ 5415605 w 12188243"/>
              <a:gd name="connsiteY169" fmla="*/ 3613493 h 7223977"/>
              <a:gd name="connsiteX170" fmla="*/ 5415605 w 12188243"/>
              <a:gd name="connsiteY170" fmla="*/ 3836031 h 7223977"/>
              <a:gd name="connsiteX171" fmla="*/ 5193066 w 12188243"/>
              <a:gd name="connsiteY171" fmla="*/ 3836031 h 7223977"/>
              <a:gd name="connsiteX172" fmla="*/ 5193066 w 12188243"/>
              <a:gd name="connsiteY172" fmla="*/ 3613493 h 7223977"/>
              <a:gd name="connsiteX173" fmla="*/ 5418738 w 12188243"/>
              <a:gd name="connsiteY173" fmla="*/ 3613493 h 7223977"/>
              <a:gd name="connsiteX174" fmla="*/ 5641276 w 12188243"/>
              <a:gd name="connsiteY174" fmla="*/ 3613493 h 7223977"/>
              <a:gd name="connsiteX175" fmla="*/ 5641276 w 12188243"/>
              <a:gd name="connsiteY175" fmla="*/ 3836031 h 7223977"/>
              <a:gd name="connsiteX176" fmla="*/ 5418738 w 12188243"/>
              <a:gd name="connsiteY176" fmla="*/ 3836031 h 7223977"/>
              <a:gd name="connsiteX177" fmla="*/ 5418738 w 12188243"/>
              <a:gd name="connsiteY177" fmla="*/ 3613493 h 7223977"/>
              <a:gd name="connsiteX178" fmla="*/ 5644408 w 12188243"/>
              <a:gd name="connsiteY178" fmla="*/ 3613493 h 7223977"/>
              <a:gd name="connsiteX179" fmla="*/ 5866947 w 12188243"/>
              <a:gd name="connsiteY179" fmla="*/ 3613493 h 7223977"/>
              <a:gd name="connsiteX180" fmla="*/ 5866947 w 12188243"/>
              <a:gd name="connsiteY180" fmla="*/ 3836031 h 7223977"/>
              <a:gd name="connsiteX181" fmla="*/ 5644408 w 12188243"/>
              <a:gd name="connsiteY181" fmla="*/ 3836031 h 7223977"/>
              <a:gd name="connsiteX182" fmla="*/ 5644408 w 12188243"/>
              <a:gd name="connsiteY182" fmla="*/ 3613493 h 7223977"/>
              <a:gd name="connsiteX183" fmla="*/ 5870080 w 12188243"/>
              <a:gd name="connsiteY183" fmla="*/ 3613493 h 7223977"/>
              <a:gd name="connsiteX184" fmla="*/ 6092618 w 12188243"/>
              <a:gd name="connsiteY184" fmla="*/ 3613493 h 7223977"/>
              <a:gd name="connsiteX185" fmla="*/ 6092618 w 12188243"/>
              <a:gd name="connsiteY185" fmla="*/ 3836031 h 7223977"/>
              <a:gd name="connsiteX186" fmla="*/ 5870080 w 12188243"/>
              <a:gd name="connsiteY186" fmla="*/ 3836031 h 7223977"/>
              <a:gd name="connsiteX187" fmla="*/ 5870080 w 12188243"/>
              <a:gd name="connsiteY187" fmla="*/ 3613493 h 7223977"/>
              <a:gd name="connsiteX188" fmla="*/ 6095625 w 12188243"/>
              <a:gd name="connsiteY188" fmla="*/ 3613493 h 7223977"/>
              <a:gd name="connsiteX189" fmla="*/ 6318164 w 12188243"/>
              <a:gd name="connsiteY189" fmla="*/ 3613493 h 7223977"/>
              <a:gd name="connsiteX190" fmla="*/ 6318164 w 12188243"/>
              <a:gd name="connsiteY190" fmla="*/ 3836031 h 7223977"/>
              <a:gd name="connsiteX191" fmla="*/ 6095625 w 12188243"/>
              <a:gd name="connsiteY191" fmla="*/ 3836031 h 7223977"/>
              <a:gd name="connsiteX192" fmla="*/ 6095625 w 12188243"/>
              <a:gd name="connsiteY192" fmla="*/ 3613493 h 7223977"/>
              <a:gd name="connsiteX193" fmla="*/ 6321297 w 12188243"/>
              <a:gd name="connsiteY193" fmla="*/ 3613493 h 7223977"/>
              <a:gd name="connsiteX194" fmla="*/ 6543835 w 12188243"/>
              <a:gd name="connsiteY194" fmla="*/ 3613493 h 7223977"/>
              <a:gd name="connsiteX195" fmla="*/ 6543835 w 12188243"/>
              <a:gd name="connsiteY195" fmla="*/ 3836031 h 7223977"/>
              <a:gd name="connsiteX196" fmla="*/ 6321297 w 12188243"/>
              <a:gd name="connsiteY196" fmla="*/ 3836031 h 7223977"/>
              <a:gd name="connsiteX197" fmla="*/ 6321297 w 12188243"/>
              <a:gd name="connsiteY197" fmla="*/ 3613493 h 7223977"/>
              <a:gd name="connsiteX198" fmla="*/ 6546967 w 12188243"/>
              <a:gd name="connsiteY198" fmla="*/ 3613493 h 7223977"/>
              <a:gd name="connsiteX199" fmla="*/ 6769506 w 12188243"/>
              <a:gd name="connsiteY199" fmla="*/ 3613493 h 7223977"/>
              <a:gd name="connsiteX200" fmla="*/ 6769506 w 12188243"/>
              <a:gd name="connsiteY200" fmla="*/ 3836031 h 7223977"/>
              <a:gd name="connsiteX201" fmla="*/ 6546967 w 12188243"/>
              <a:gd name="connsiteY201" fmla="*/ 3836031 h 7223977"/>
              <a:gd name="connsiteX202" fmla="*/ 6546967 w 12188243"/>
              <a:gd name="connsiteY202" fmla="*/ 3613493 h 7223977"/>
              <a:gd name="connsiteX203" fmla="*/ 6772639 w 12188243"/>
              <a:gd name="connsiteY203" fmla="*/ 3613493 h 7223977"/>
              <a:gd name="connsiteX204" fmla="*/ 6995177 w 12188243"/>
              <a:gd name="connsiteY204" fmla="*/ 3613493 h 7223977"/>
              <a:gd name="connsiteX205" fmla="*/ 6995177 w 12188243"/>
              <a:gd name="connsiteY205" fmla="*/ 3836031 h 7223977"/>
              <a:gd name="connsiteX206" fmla="*/ 6772639 w 12188243"/>
              <a:gd name="connsiteY206" fmla="*/ 3836031 h 7223977"/>
              <a:gd name="connsiteX207" fmla="*/ 6772639 w 12188243"/>
              <a:gd name="connsiteY207" fmla="*/ 3613493 h 7223977"/>
              <a:gd name="connsiteX208" fmla="*/ 6998310 w 12188243"/>
              <a:gd name="connsiteY208" fmla="*/ 3613493 h 7223977"/>
              <a:gd name="connsiteX209" fmla="*/ 7220848 w 12188243"/>
              <a:gd name="connsiteY209" fmla="*/ 3613493 h 7223977"/>
              <a:gd name="connsiteX210" fmla="*/ 7220848 w 12188243"/>
              <a:gd name="connsiteY210" fmla="*/ 3836031 h 7223977"/>
              <a:gd name="connsiteX211" fmla="*/ 6998310 w 12188243"/>
              <a:gd name="connsiteY211" fmla="*/ 3836031 h 7223977"/>
              <a:gd name="connsiteX212" fmla="*/ 6998310 w 12188243"/>
              <a:gd name="connsiteY212" fmla="*/ 3613493 h 7223977"/>
              <a:gd name="connsiteX213" fmla="*/ 7223981 w 12188243"/>
              <a:gd name="connsiteY213" fmla="*/ 3613493 h 7223977"/>
              <a:gd name="connsiteX214" fmla="*/ 7446520 w 12188243"/>
              <a:gd name="connsiteY214" fmla="*/ 3613493 h 7223977"/>
              <a:gd name="connsiteX215" fmla="*/ 7446520 w 12188243"/>
              <a:gd name="connsiteY215" fmla="*/ 3836031 h 7223977"/>
              <a:gd name="connsiteX216" fmla="*/ 7223981 w 12188243"/>
              <a:gd name="connsiteY216" fmla="*/ 3836031 h 7223977"/>
              <a:gd name="connsiteX217" fmla="*/ 7223981 w 12188243"/>
              <a:gd name="connsiteY217" fmla="*/ 3613493 h 7223977"/>
              <a:gd name="connsiteX218" fmla="*/ 7449527 w 12188243"/>
              <a:gd name="connsiteY218" fmla="*/ 3613493 h 7223977"/>
              <a:gd name="connsiteX219" fmla="*/ 7672065 w 12188243"/>
              <a:gd name="connsiteY219" fmla="*/ 3613493 h 7223977"/>
              <a:gd name="connsiteX220" fmla="*/ 7672065 w 12188243"/>
              <a:gd name="connsiteY220" fmla="*/ 3836031 h 7223977"/>
              <a:gd name="connsiteX221" fmla="*/ 7449527 w 12188243"/>
              <a:gd name="connsiteY221" fmla="*/ 3836031 h 7223977"/>
              <a:gd name="connsiteX222" fmla="*/ 7449527 w 12188243"/>
              <a:gd name="connsiteY222" fmla="*/ 3613493 h 7223977"/>
              <a:gd name="connsiteX223" fmla="*/ 7675198 w 12188243"/>
              <a:gd name="connsiteY223" fmla="*/ 3613493 h 7223977"/>
              <a:gd name="connsiteX224" fmla="*/ 7897736 w 12188243"/>
              <a:gd name="connsiteY224" fmla="*/ 3613493 h 7223977"/>
              <a:gd name="connsiteX225" fmla="*/ 7897736 w 12188243"/>
              <a:gd name="connsiteY225" fmla="*/ 3836031 h 7223977"/>
              <a:gd name="connsiteX226" fmla="*/ 7675198 w 12188243"/>
              <a:gd name="connsiteY226" fmla="*/ 3836031 h 7223977"/>
              <a:gd name="connsiteX227" fmla="*/ 7675198 w 12188243"/>
              <a:gd name="connsiteY227" fmla="*/ 3613493 h 7223977"/>
              <a:gd name="connsiteX228" fmla="*/ 7900868 w 12188243"/>
              <a:gd name="connsiteY228" fmla="*/ 3613493 h 7223977"/>
              <a:gd name="connsiteX229" fmla="*/ 8123407 w 12188243"/>
              <a:gd name="connsiteY229" fmla="*/ 3613493 h 7223977"/>
              <a:gd name="connsiteX230" fmla="*/ 8123407 w 12188243"/>
              <a:gd name="connsiteY230" fmla="*/ 3836031 h 7223977"/>
              <a:gd name="connsiteX231" fmla="*/ 7900868 w 12188243"/>
              <a:gd name="connsiteY231" fmla="*/ 3836031 h 7223977"/>
              <a:gd name="connsiteX232" fmla="*/ 7900868 w 12188243"/>
              <a:gd name="connsiteY232" fmla="*/ 3613493 h 7223977"/>
              <a:gd name="connsiteX233" fmla="*/ 8126540 w 12188243"/>
              <a:gd name="connsiteY233" fmla="*/ 3613493 h 7223977"/>
              <a:gd name="connsiteX234" fmla="*/ 8349078 w 12188243"/>
              <a:gd name="connsiteY234" fmla="*/ 3613493 h 7223977"/>
              <a:gd name="connsiteX235" fmla="*/ 8349078 w 12188243"/>
              <a:gd name="connsiteY235" fmla="*/ 3836031 h 7223977"/>
              <a:gd name="connsiteX236" fmla="*/ 8126540 w 12188243"/>
              <a:gd name="connsiteY236" fmla="*/ 3836031 h 7223977"/>
              <a:gd name="connsiteX237" fmla="*/ 8126540 w 12188243"/>
              <a:gd name="connsiteY237" fmla="*/ 3613493 h 7223977"/>
              <a:gd name="connsiteX238" fmla="*/ 8352211 w 12188243"/>
              <a:gd name="connsiteY238" fmla="*/ 3613493 h 7223977"/>
              <a:gd name="connsiteX239" fmla="*/ 8574749 w 12188243"/>
              <a:gd name="connsiteY239" fmla="*/ 3613493 h 7223977"/>
              <a:gd name="connsiteX240" fmla="*/ 8574749 w 12188243"/>
              <a:gd name="connsiteY240" fmla="*/ 3836031 h 7223977"/>
              <a:gd name="connsiteX241" fmla="*/ 8352211 w 12188243"/>
              <a:gd name="connsiteY241" fmla="*/ 3836031 h 7223977"/>
              <a:gd name="connsiteX242" fmla="*/ 8352211 w 12188243"/>
              <a:gd name="connsiteY242" fmla="*/ 3613493 h 7223977"/>
              <a:gd name="connsiteX243" fmla="*/ 8577882 w 12188243"/>
              <a:gd name="connsiteY243" fmla="*/ 3613493 h 7223977"/>
              <a:gd name="connsiteX244" fmla="*/ 8800420 w 12188243"/>
              <a:gd name="connsiteY244" fmla="*/ 3613493 h 7223977"/>
              <a:gd name="connsiteX245" fmla="*/ 8800420 w 12188243"/>
              <a:gd name="connsiteY245" fmla="*/ 3836031 h 7223977"/>
              <a:gd name="connsiteX246" fmla="*/ 8577882 w 12188243"/>
              <a:gd name="connsiteY246" fmla="*/ 3836031 h 7223977"/>
              <a:gd name="connsiteX247" fmla="*/ 8577882 w 12188243"/>
              <a:gd name="connsiteY247" fmla="*/ 3613493 h 7223977"/>
              <a:gd name="connsiteX248" fmla="*/ 8577882 w 12188243"/>
              <a:gd name="connsiteY248" fmla="*/ 3610360 h 7223977"/>
              <a:gd name="connsiteX249" fmla="*/ 8577882 w 12188243"/>
              <a:gd name="connsiteY249" fmla="*/ 3387821 h 7223977"/>
              <a:gd name="connsiteX250" fmla="*/ 8800420 w 12188243"/>
              <a:gd name="connsiteY250" fmla="*/ 3387821 h 7223977"/>
              <a:gd name="connsiteX251" fmla="*/ 8800420 w 12188243"/>
              <a:gd name="connsiteY251" fmla="*/ 3610360 h 7223977"/>
              <a:gd name="connsiteX252" fmla="*/ 8577882 w 12188243"/>
              <a:gd name="connsiteY252" fmla="*/ 3610360 h 7223977"/>
              <a:gd name="connsiteX253" fmla="*/ 8577882 w 12188243"/>
              <a:gd name="connsiteY253" fmla="*/ 3384689 h 7223977"/>
              <a:gd name="connsiteX254" fmla="*/ 8577882 w 12188243"/>
              <a:gd name="connsiteY254" fmla="*/ 3162151 h 7223977"/>
              <a:gd name="connsiteX255" fmla="*/ 8800420 w 12188243"/>
              <a:gd name="connsiteY255" fmla="*/ 3162151 h 7223977"/>
              <a:gd name="connsiteX256" fmla="*/ 8800420 w 12188243"/>
              <a:gd name="connsiteY256" fmla="*/ 3384689 h 7223977"/>
              <a:gd name="connsiteX257" fmla="*/ 8577882 w 12188243"/>
              <a:gd name="connsiteY257" fmla="*/ 3384689 h 7223977"/>
              <a:gd name="connsiteX258" fmla="*/ 8574749 w 12188243"/>
              <a:gd name="connsiteY258" fmla="*/ 3384689 h 7223977"/>
              <a:gd name="connsiteX259" fmla="*/ 8352211 w 12188243"/>
              <a:gd name="connsiteY259" fmla="*/ 3384689 h 7223977"/>
              <a:gd name="connsiteX260" fmla="*/ 8352211 w 12188243"/>
              <a:gd name="connsiteY260" fmla="*/ 3162151 h 7223977"/>
              <a:gd name="connsiteX261" fmla="*/ 8574749 w 12188243"/>
              <a:gd name="connsiteY261" fmla="*/ 3162151 h 7223977"/>
              <a:gd name="connsiteX262" fmla="*/ 8574749 w 12188243"/>
              <a:gd name="connsiteY262" fmla="*/ 3384689 h 7223977"/>
              <a:gd name="connsiteX263" fmla="*/ 8349078 w 12188243"/>
              <a:gd name="connsiteY263" fmla="*/ 3384689 h 7223977"/>
              <a:gd name="connsiteX264" fmla="*/ 8126540 w 12188243"/>
              <a:gd name="connsiteY264" fmla="*/ 3384689 h 7223977"/>
              <a:gd name="connsiteX265" fmla="*/ 8126540 w 12188243"/>
              <a:gd name="connsiteY265" fmla="*/ 3162151 h 7223977"/>
              <a:gd name="connsiteX266" fmla="*/ 8349078 w 12188243"/>
              <a:gd name="connsiteY266" fmla="*/ 3162151 h 7223977"/>
              <a:gd name="connsiteX267" fmla="*/ 8349078 w 12188243"/>
              <a:gd name="connsiteY267" fmla="*/ 3384689 h 7223977"/>
              <a:gd name="connsiteX268" fmla="*/ 8123407 w 12188243"/>
              <a:gd name="connsiteY268" fmla="*/ 3384689 h 7223977"/>
              <a:gd name="connsiteX269" fmla="*/ 7900868 w 12188243"/>
              <a:gd name="connsiteY269" fmla="*/ 3384689 h 7223977"/>
              <a:gd name="connsiteX270" fmla="*/ 7900868 w 12188243"/>
              <a:gd name="connsiteY270" fmla="*/ 3162151 h 7223977"/>
              <a:gd name="connsiteX271" fmla="*/ 8123407 w 12188243"/>
              <a:gd name="connsiteY271" fmla="*/ 3162151 h 7223977"/>
              <a:gd name="connsiteX272" fmla="*/ 8123407 w 12188243"/>
              <a:gd name="connsiteY272" fmla="*/ 3384689 h 7223977"/>
              <a:gd name="connsiteX273" fmla="*/ 7897736 w 12188243"/>
              <a:gd name="connsiteY273" fmla="*/ 3384689 h 7223977"/>
              <a:gd name="connsiteX274" fmla="*/ 7675198 w 12188243"/>
              <a:gd name="connsiteY274" fmla="*/ 3384689 h 7223977"/>
              <a:gd name="connsiteX275" fmla="*/ 7675198 w 12188243"/>
              <a:gd name="connsiteY275" fmla="*/ 3162151 h 7223977"/>
              <a:gd name="connsiteX276" fmla="*/ 7897736 w 12188243"/>
              <a:gd name="connsiteY276" fmla="*/ 3162151 h 7223977"/>
              <a:gd name="connsiteX277" fmla="*/ 7897736 w 12188243"/>
              <a:gd name="connsiteY277" fmla="*/ 3384689 h 7223977"/>
              <a:gd name="connsiteX278" fmla="*/ 7672065 w 12188243"/>
              <a:gd name="connsiteY278" fmla="*/ 3384689 h 7223977"/>
              <a:gd name="connsiteX279" fmla="*/ 7449527 w 12188243"/>
              <a:gd name="connsiteY279" fmla="*/ 3384689 h 7223977"/>
              <a:gd name="connsiteX280" fmla="*/ 7449527 w 12188243"/>
              <a:gd name="connsiteY280" fmla="*/ 3162151 h 7223977"/>
              <a:gd name="connsiteX281" fmla="*/ 7672065 w 12188243"/>
              <a:gd name="connsiteY281" fmla="*/ 3162151 h 7223977"/>
              <a:gd name="connsiteX282" fmla="*/ 7672065 w 12188243"/>
              <a:gd name="connsiteY282" fmla="*/ 3384689 h 7223977"/>
              <a:gd name="connsiteX283" fmla="*/ 7446394 w 12188243"/>
              <a:gd name="connsiteY283" fmla="*/ 3384689 h 7223977"/>
              <a:gd name="connsiteX284" fmla="*/ 7223856 w 12188243"/>
              <a:gd name="connsiteY284" fmla="*/ 3384689 h 7223977"/>
              <a:gd name="connsiteX285" fmla="*/ 7223856 w 12188243"/>
              <a:gd name="connsiteY285" fmla="*/ 3162151 h 7223977"/>
              <a:gd name="connsiteX286" fmla="*/ 7446394 w 12188243"/>
              <a:gd name="connsiteY286" fmla="*/ 3162151 h 7223977"/>
              <a:gd name="connsiteX287" fmla="*/ 7446394 w 12188243"/>
              <a:gd name="connsiteY287" fmla="*/ 3384689 h 7223977"/>
              <a:gd name="connsiteX288" fmla="*/ 7220848 w 12188243"/>
              <a:gd name="connsiteY288" fmla="*/ 3384689 h 7223977"/>
              <a:gd name="connsiteX289" fmla="*/ 6998310 w 12188243"/>
              <a:gd name="connsiteY289" fmla="*/ 3384689 h 7223977"/>
              <a:gd name="connsiteX290" fmla="*/ 6998310 w 12188243"/>
              <a:gd name="connsiteY290" fmla="*/ 3162151 h 7223977"/>
              <a:gd name="connsiteX291" fmla="*/ 7220848 w 12188243"/>
              <a:gd name="connsiteY291" fmla="*/ 3162151 h 7223977"/>
              <a:gd name="connsiteX292" fmla="*/ 7220848 w 12188243"/>
              <a:gd name="connsiteY292" fmla="*/ 3384689 h 7223977"/>
              <a:gd name="connsiteX293" fmla="*/ 6995177 w 12188243"/>
              <a:gd name="connsiteY293" fmla="*/ 3384689 h 7223977"/>
              <a:gd name="connsiteX294" fmla="*/ 6772639 w 12188243"/>
              <a:gd name="connsiteY294" fmla="*/ 3384689 h 7223977"/>
              <a:gd name="connsiteX295" fmla="*/ 6772639 w 12188243"/>
              <a:gd name="connsiteY295" fmla="*/ 3162151 h 7223977"/>
              <a:gd name="connsiteX296" fmla="*/ 6995177 w 12188243"/>
              <a:gd name="connsiteY296" fmla="*/ 3162151 h 7223977"/>
              <a:gd name="connsiteX297" fmla="*/ 6995177 w 12188243"/>
              <a:gd name="connsiteY297" fmla="*/ 3384689 h 7223977"/>
              <a:gd name="connsiteX298" fmla="*/ 6769506 w 12188243"/>
              <a:gd name="connsiteY298" fmla="*/ 3384689 h 7223977"/>
              <a:gd name="connsiteX299" fmla="*/ 6546967 w 12188243"/>
              <a:gd name="connsiteY299" fmla="*/ 3384689 h 7223977"/>
              <a:gd name="connsiteX300" fmla="*/ 6546967 w 12188243"/>
              <a:gd name="connsiteY300" fmla="*/ 3162151 h 7223977"/>
              <a:gd name="connsiteX301" fmla="*/ 6769506 w 12188243"/>
              <a:gd name="connsiteY301" fmla="*/ 3162151 h 7223977"/>
              <a:gd name="connsiteX302" fmla="*/ 6769506 w 12188243"/>
              <a:gd name="connsiteY302" fmla="*/ 3384689 h 7223977"/>
              <a:gd name="connsiteX303" fmla="*/ 6543835 w 12188243"/>
              <a:gd name="connsiteY303" fmla="*/ 3384689 h 7223977"/>
              <a:gd name="connsiteX304" fmla="*/ 6321297 w 12188243"/>
              <a:gd name="connsiteY304" fmla="*/ 3384689 h 7223977"/>
              <a:gd name="connsiteX305" fmla="*/ 6321297 w 12188243"/>
              <a:gd name="connsiteY305" fmla="*/ 3162151 h 7223977"/>
              <a:gd name="connsiteX306" fmla="*/ 6543835 w 12188243"/>
              <a:gd name="connsiteY306" fmla="*/ 3162151 h 7223977"/>
              <a:gd name="connsiteX307" fmla="*/ 6543835 w 12188243"/>
              <a:gd name="connsiteY307" fmla="*/ 3384689 h 7223977"/>
              <a:gd name="connsiteX308" fmla="*/ 6318164 w 12188243"/>
              <a:gd name="connsiteY308" fmla="*/ 3384689 h 7223977"/>
              <a:gd name="connsiteX309" fmla="*/ 6095625 w 12188243"/>
              <a:gd name="connsiteY309" fmla="*/ 3384689 h 7223977"/>
              <a:gd name="connsiteX310" fmla="*/ 6095625 w 12188243"/>
              <a:gd name="connsiteY310" fmla="*/ 3162151 h 7223977"/>
              <a:gd name="connsiteX311" fmla="*/ 6318164 w 12188243"/>
              <a:gd name="connsiteY311" fmla="*/ 3162151 h 7223977"/>
              <a:gd name="connsiteX312" fmla="*/ 6318164 w 12188243"/>
              <a:gd name="connsiteY312" fmla="*/ 3384689 h 7223977"/>
              <a:gd name="connsiteX313" fmla="*/ 6092493 w 12188243"/>
              <a:gd name="connsiteY313" fmla="*/ 3384689 h 7223977"/>
              <a:gd name="connsiteX314" fmla="*/ 5869954 w 12188243"/>
              <a:gd name="connsiteY314" fmla="*/ 3384689 h 7223977"/>
              <a:gd name="connsiteX315" fmla="*/ 5869954 w 12188243"/>
              <a:gd name="connsiteY315" fmla="*/ 3162151 h 7223977"/>
              <a:gd name="connsiteX316" fmla="*/ 6092493 w 12188243"/>
              <a:gd name="connsiteY316" fmla="*/ 3162151 h 7223977"/>
              <a:gd name="connsiteX317" fmla="*/ 6092493 w 12188243"/>
              <a:gd name="connsiteY317" fmla="*/ 3384689 h 7223977"/>
              <a:gd name="connsiteX318" fmla="*/ 5866947 w 12188243"/>
              <a:gd name="connsiteY318" fmla="*/ 3384689 h 7223977"/>
              <a:gd name="connsiteX319" fmla="*/ 5644408 w 12188243"/>
              <a:gd name="connsiteY319" fmla="*/ 3384689 h 7223977"/>
              <a:gd name="connsiteX320" fmla="*/ 5644408 w 12188243"/>
              <a:gd name="connsiteY320" fmla="*/ 3162151 h 7223977"/>
              <a:gd name="connsiteX321" fmla="*/ 5866947 w 12188243"/>
              <a:gd name="connsiteY321" fmla="*/ 3162151 h 7223977"/>
              <a:gd name="connsiteX322" fmla="*/ 5866947 w 12188243"/>
              <a:gd name="connsiteY322" fmla="*/ 3384689 h 7223977"/>
              <a:gd name="connsiteX323" fmla="*/ 5641276 w 12188243"/>
              <a:gd name="connsiteY323" fmla="*/ 3384689 h 7223977"/>
              <a:gd name="connsiteX324" fmla="*/ 5418738 w 12188243"/>
              <a:gd name="connsiteY324" fmla="*/ 3384689 h 7223977"/>
              <a:gd name="connsiteX325" fmla="*/ 5418738 w 12188243"/>
              <a:gd name="connsiteY325" fmla="*/ 3162151 h 7223977"/>
              <a:gd name="connsiteX326" fmla="*/ 5641276 w 12188243"/>
              <a:gd name="connsiteY326" fmla="*/ 3162151 h 7223977"/>
              <a:gd name="connsiteX327" fmla="*/ 5641276 w 12188243"/>
              <a:gd name="connsiteY327" fmla="*/ 3384689 h 7223977"/>
              <a:gd name="connsiteX328" fmla="*/ 5415605 w 12188243"/>
              <a:gd name="connsiteY328" fmla="*/ 3384689 h 7223977"/>
              <a:gd name="connsiteX329" fmla="*/ 5193066 w 12188243"/>
              <a:gd name="connsiteY329" fmla="*/ 3384689 h 7223977"/>
              <a:gd name="connsiteX330" fmla="*/ 5193066 w 12188243"/>
              <a:gd name="connsiteY330" fmla="*/ 3162151 h 7223977"/>
              <a:gd name="connsiteX331" fmla="*/ 5415605 w 12188243"/>
              <a:gd name="connsiteY331" fmla="*/ 3162151 h 7223977"/>
              <a:gd name="connsiteX332" fmla="*/ 5415605 w 12188243"/>
              <a:gd name="connsiteY332" fmla="*/ 3384689 h 7223977"/>
              <a:gd name="connsiteX333" fmla="*/ 5189934 w 12188243"/>
              <a:gd name="connsiteY333" fmla="*/ 3384689 h 7223977"/>
              <a:gd name="connsiteX334" fmla="*/ 4967395 w 12188243"/>
              <a:gd name="connsiteY334" fmla="*/ 3384689 h 7223977"/>
              <a:gd name="connsiteX335" fmla="*/ 4967395 w 12188243"/>
              <a:gd name="connsiteY335" fmla="*/ 3162151 h 7223977"/>
              <a:gd name="connsiteX336" fmla="*/ 5189934 w 12188243"/>
              <a:gd name="connsiteY336" fmla="*/ 3162151 h 7223977"/>
              <a:gd name="connsiteX337" fmla="*/ 5189934 w 12188243"/>
              <a:gd name="connsiteY337" fmla="*/ 3384689 h 7223977"/>
              <a:gd name="connsiteX338" fmla="*/ 4964263 w 12188243"/>
              <a:gd name="connsiteY338" fmla="*/ 3384689 h 7223977"/>
              <a:gd name="connsiteX339" fmla="*/ 4741724 w 12188243"/>
              <a:gd name="connsiteY339" fmla="*/ 3384689 h 7223977"/>
              <a:gd name="connsiteX340" fmla="*/ 4741724 w 12188243"/>
              <a:gd name="connsiteY340" fmla="*/ 3162151 h 7223977"/>
              <a:gd name="connsiteX341" fmla="*/ 4964263 w 12188243"/>
              <a:gd name="connsiteY341" fmla="*/ 3162151 h 7223977"/>
              <a:gd name="connsiteX342" fmla="*/ 4964263 w 12188243"/>
              <a:gd name="connsiteY342" fmla="*/ 3384689 h 7223977"/>
              <a:gd name="connsiteX343" fmla="*/ 4738592 w 12188243"/>
              <a:gd name="connsiteY343" fmla="*/ 3384689 h 7223977"/>
              <a:gd name="connsiteX344" fmla="*/ 4516053 w 12188243"/>
              <a:gd name="connsiteY344" fmla="*/ 3384689 h 7223977"/>
              <a:gd name="connsiteX345" fmla="*/ 4516053 w 12188243"/>
              <a:gd name="connsiteY345" fmla="*/ 3162151 h 7223977"/>
              <a:gd name="connsiteX346" fmla="*/ 4738592 w 12188243"/>
              <a:gd name="connsiteY346" fmla="*/ 3162151 h 7223977"/>
              <a:gd name="connsiteX347" fmla="*/ 4738592 w 12188243"/>
              <a:gd name="connsiteY347" fmla="*/ 3384689 h 7223977"/>
              <a:gd name="connsiteX348" fmla="*/ 4513046 w 12188243"/>
              <a:gd name="connsiteY348" fmla="*/ 3384689 h 7223977"/>
              <a:gd name="connsiteX349" fmla="*/ 4290507 w 12188243"/>
              <a:gd name="connsiteY349" fmla="*/ 3384689 h 7223977"/>
              <a:gd name="connsiteX350" fmla="*/ 4290507 w 12188243"/>
              <a:gd name="connsiteY350" fmla="*/ 3162151 h 7223977"/>
              <a:gd name="connsiteX351" fmla="*/ 4513046 w 12188243"/>
              <a:gd name="connsiteY351" fmla="*/ 3162151 h 7223977"/>
              <a:gd name="connsiteX352" fmla="*/ 4513046 w 12188243"/>
              <a:gd name="connsiteY352" fmla="*/ 3384689 h 7223977"/>
              <a:gd name="connsiteX353" fmla="*/ 4287375 w 12188243"/>
              <a:gd name="connsiteY353" fmla="*/ 3384689 h 7223977"/>
              <a:gd name="connsiteX354" fmla="*/ 4064836 w 12188243"/>
              <a:gd name="connsiteY354" fmla="*/ 3384689 h 7223977"/>
              <a:gd name="connsiteX355" fmla="*/ 4064836 w 12188243"/>
              <a:gd name="connsiteY355" fmla="*/ 3162151 h 7223977"/>
              <a:gd name="connsiteX356" fmla="*/ 4287375 w 12188243"/>
              <a:gd name="connsiteY356" fmla="*/ 3162151 h 7223977"/>
              <a:gd name="connsiteX357" fmla="*/ 4287375 w 12188243"/>
              <a:gd name="connsiteY357" fmla="*/ 3384689 h 7223977"/>
              <a:gd name="connsiteX358" fmla="*/ 4061703 w 12188243"/>
              <a:gd name="connsiteY358" fmla="*/ 3384689 h 7223977"/>
              <a:gd name="connsiteX359" fmla="*/ 3839165 w 12188243"/>
              <a:gd name="connsiteY359" fmla="*/ 3384689 h 7223977"/>
              <a:gd name="connsiteX360" fmla="*/ 3839165 w 12188243"/>
              <a:gd name="connsiteY360" fmla="*/ 3162151 h 7223977"/>
              <a:gd name="connsiteX361" fmla="*/ 4061703 w 12188243"/>
              <a:gd name="connsiteY361" fmla="*/ 3162151 h 7223977"/>
              <a:gd name="connsiteX362" fmla="*/ 4061703 w 12188243"/>
              <a:gd name="connsiteY362" fmla="*/ 3384689 h 7223977"/>
              <a:gd name="connsiteX363" fmla="*/ 3836033 w 12188243"/>
              <a:gd name="connsiteY363" fmla="*/ 3384689 h 7223977"/>
              <a:gd name="connsiteX364" fmla="*/ 3613494 w 12188243"/>
              <a:gd name="connsiteY364" fmla="*/ 3384689 h 7223977"/>
              <a:gd name="connsiteX365" fmla="*/ 3613494 w 12188243"/>
              <a:gd name="connsiteY365" fmla="*/ 3162151 h 7223977"/>
              <a:gd name="connsiteX366" fmla="*/ 3836033 w 12188243"/>
              <a:gd name="connsiteY366" fmla="*/ 3162151 h 7223977"/>
              <a:gd name="connsiteX367" fmla="*/ 3836033 w 12188243"/>
              <a:gd name="connsiteY367" fmla="*/ 3384689 h 7223977"/>
              <a:gd name="connsiteX368" fmla="*/ 3610361 w 12188243"/>
              <a:gd name="connsiteY368" fmla="*/ 3384689 h 7223977"/>
              <a:gd name="connsiteX369" fmla="*/ 3387823 w 12188243"/>
              <a:gd name="connsiteY369" fmla="*/ 3384689 h 7223977"/>
              <a:gd name="connsiteX370" fmla="*/ 3387823 w 12188243"/>
              <a:gd name="connsiteY370" fmla="*/ 3162151 h 7223977"/>
              <a:gd name="connsiteX371" fmla="*/ 3610361 w 12188243"/>
              <a:gd name="connsiteY371" fmla="*/ 3162151 h 7223977"/>
              <a:gd name="connsiteX372" fmla="*/ 3610361 w 12188243"/>
              <a:gd name="connsiteY372" fmla="*/ 3384689 h 7223977"/>
              <a:gd name="connsiteX373" fmla="*/ 3384690 w 12188243"/>
              <a:gd name="connsiteY373" fmla="*/ 3384689 h 7223977"/>
              <a:gd name="connsiteX374" fmla="*/ 3162152 w 12188243"/>
              <a:gd name="connsiteY374" fmla="*/ 3384689 h 7223977"/>
              <a:gd name="connsiteX375" fmla="*/ 3162152 w 12188243"/>
              <a:gd name="connsiteY375" fmla="*/ 3162151 h 7223977"/>
              <a:gd name="connsiteX376" fmla="*/ 3384690 w 12188243"/>
              <a:gd name="connsiteY376" fmla="*/ 3162151 h 7223977"/>
              <a:gd name="connsiteX377" fmla="*/ 3384690 w 12188243"/>
              <a:gd name="connsiteY377" fmla="*/ 3384689 h 7223977"/>
              <a:gd name="connsiteX378" fmla="*/ 3384690 w 12188243"/>
              <a:gd name="connsiteY378" fmla="*/ 3387821 h 7223977"/>
              <a:gd name="connsiteX379" fmla="*/ 3384690 w 12188243"/>
              <a:gd name="connsiteY379" fmla="*/ 3610360 h 7223977"/>
              <a:gd name="connsiteX380" fmla="*/ 3162152 w 12188243"/>
              <a:gd name="connsiteY380" fmla="*/ 3610360 h 7223977"/>
              <a:gd name="connsiteX381" fmla="*/ 3162152 w 12188243"/>
              <a:gd name="connsiteY381" fmla="*/ 3387821 h 7223977"/>
              <a:gd name="connsiteX382" fmla="*/ 3384690 w 12188243"/>
              <a:gd name="connsiteY382" fmla="*/ 3387821 h 7223977"/>
              <a:gd name="connsiteX383" fmla="*/ 3384690 w 12188243"/>
              <a:gd name="connsiteY383" fmla="*/ 3613493 h 7223977"/>
              <a:gd name="connsiteX384" fmla="*/ 3384690 w 12188243"/>
              <a:gd name="connsiteY384" fmla="*/ 3836031 h 7223977"/>
              <a:gd name="connsiteX385" fmla="*/ 3162152 w 12188243"/>
              <a:gd name="connsiteY385" fmla="*/ 3836031 h 7223977"/>
              <a:gd name="connsiteX386" fmla="*/ 3162152 w 12188243"/>
              <a:gd name="connsiteY386" fmla="*/ 3613493 h 7223977"/>
              <a:gd name="connsiteX387" fmla="*/ 3384690 w 12188243"/>
              <a:gd name="connsiteY387" fmla="*/ 3613493 h 7223977"/>
              <a:gd name="connsiteX388" fmla="*/ 3384690 w 12188243"/>
              <a:gd name="connsiteY388" fmla="*/ 3839164 h 7223977"/>
              <a:gd name="connsiteX389" fmla="*/ 3384690 w 12188243"/>
              <a:gd name="connsiteY389" fmla="*/ 4061702 h 7223977"/>
              <a:gd name="connsiteX390" fmla="*/ 3162152 w 12188243"/>
              <a:gd name="connsiteY390" fmla="*/ 4061702 h 7223977"/>
              <a:gd name="connsiteX391" fmla="*/ 3162152 w 12188243"/>
              <a:gd name="connsiteY391" fmla="*/ 3839164 h 7223977"/>
              <a:gd name="connsiteX392" fmla="*/ 3384690 w 12188243"/>
              <a:gd name="connsiteY392" fmla="*/ 3839164 h 7223977"/>
              <a:gd name="connsiteX393" fmla="*/ 3387823 w 12188243"/>
              <a:gd name="connsiteY393" fmla="*/ 3839164 h 7223977"/>
              <a:gd name="connsiteX394" fmla="*/ 3610361 w 12188243"/>
              <a:gd name="connsiteY394" fmla="*/ 3839164 h 7223977"/>
              <a:gd name="connsiteX395" fmla="*/ 3610361 w 12188243"/>
              <a:gd name="connsiteY395" fmla="*/ 4061702 h 7223977"/>
              <a:gd name="connsiteX396" fmla="*/ 3387823 w 12188243"/>
              <a:gd name="connsiteY396" fmla="*/ 4061702 h 7223977"/>
              <a:gd name="connsiteX397" fmla="*/ 3387823 w 12188243"/>
              <a:gd name="connsiteY397" fmla="*/ 3839164 h 7223977"/>
              <a:gd name="connsiteX398" fmla="*/ 3613494 w 12188243"/>
              <a:gd name="connsiteY398" fmla="*/ 3839164 h 7223977"/>
              <a:gd name="connsiteX399" fmla="*/ 3836033 w 12188243"/>
              <a:gd name="connsiteY399" fmla="*/ 3839164 h 7223977"/>
              <a:gd name="connsiteX400" fmla="*/ 3836033 w 12188243"/>
              <a:gd name="connsiteY400" fmla="*/ 4061702 h 7223977"/>
              <a:gd name="connsiteX401" fmla="*/ 3613494 w 12188243"/>
              <a:gd name="connsiteY401" fmla="*/ 4061702 h 7223977"/>
              <a:gd name="connsiteX402" fmla="*/ 3613494 w 12188243"/>
              <a:gd name="connsiteY402" fmla="*/ 3839164 h 7223977"/>
              <a:gd name="connsiteX403" fmla="*/ 3839165 w 12188243"/>
              <a:gd name="connsiteY403" fmla="*/ 3839164 h 7223977"/>
              <a:gd name="connsiteX404" fmla="*/ 4061703 w 12188243"/>
              <a:gd name="connsiteY404" fmla="*/ 3839164 h 7223977"/>
              <a:gd name="connsiteX405" fmla="*/ 4061703 w 12188243"/>
              <a:gd name="connsiteY405" fmla="*/ 4061702 h 7223977"/>
              <a:gd name="connsiteX406" fmla="*/ 3839165 w 12188243"/>
              <a:gd name="connsiteY406" fmla="*/ 4061702 h 7223977"/>
              <a:gd name="connsiteX407" fmla="*/ 3839165 w 12188243"/>
              <a:gd name="connsiteY407" fmla="*/ 3839164 h 7223977"/>
              <a:gd name="connsiteX408" fmla="*/ 4064836 w 12188243"/>
              <a:gd name="connsiteY408" fmla="*/ 3839164 h 7223977"/>
              <a:gd name="connsiteX409" fmla="*/ 4287375 w 12188243"/>
              <a:gd name="connsiteY409" fmla="*/ 3839164 h 7223977"/>
              <a:gd name="connsiteX410" fmla="*/ 4287375 w 12188243"/>
              <a:gd name="connsiteY410" fmla="*/ 4061702 h 7223977"/>
              <a:gd name="connsiteX411" fmla="*/ 4064836 w 12188243"/>
              <a:gd name="connsiteY411" fmla="*/ 4061702 h 7223977"/>
              <a:gd name="connsiteX412" fmla="*/ 4064836 w 12188243"/>
              <a:gd name="connsiteY412" fmla="*/ 3839164 h 7223977"/>
              <a:gd name="connsiteX413" fmla="*/ 4290507 w 12188243"/>
              <a:gd name="connsiteY413" fmla="*/ 3839164 h 7223977"/>
              <a:gd name="connsiteX414" fmla="*/ 4513046 w 12188243"/>
              <a:gd name="connsiteY414" fmla="*/ 3839164 h 7223977"/>
              <a:gd name="connsiteX415" fmla="*/ 4513046 w 12188243"/>
              <a:gd name="connsiteY415" fmla="*/ 4061702 h 7223977"/>
              <a:gd name="connsiteX416" fmla="*/ 4290507 w 12188243"/>
              <a:gd name="connsiteY416" fmla="*/ 4061702 h 7223977"/>
              <a:gd name="connsiteX417" fmla="*/ 4290507 w 12188243"/>
              <a:gd name="connsiteY417" fmla="*/ 3839164 h 7223977"/>
              <a:gd name="connsiteX418" fmla="*/ 4516179 w 12188243"/>
              <a:gd name="connsiteY418" fmla="*/ 3839164 h 7223977"/>
              <a:gd name="connsiteX419" fmla="*/ 4738717 w 12188243"/>
              <a:gd name="connsiteY419" fmla="*/ 3839164 h 7223977"/>
              <a:gd name="connsiteX420" fmla="*/ 4738717 w 12188243"/>
              <a:gd name="connsiteY420" fmla="*/ 4061702 h 7223977"/>
              <a:gd name="connsiteX421" fmla="*/ 4516179 w 12188243"/>
              <a:gd name="connsiteY421" fmla="*/ 4061702 h 7223977"/>
              <a:gd name="connsiteX422" fmla="*/ 4516179 w 12188243"/>
              <a:gd name="connsiteY422" fmla="*/ 3839164 h 7223977"/>
              <a:gd name="connsiteX423" fmla="*/ 4741724 w 12188243"/>
              <a:gd name="connsiteY423" fmla="*/ 3839164 h 7223977"/>
              <a:gd name="connsiteX424" fmla="*/ 4964263 w 12188243"/>
              <a:gd name="connsiteY424" fmla="*/ 3839164 h 7223977"/>
              <a:gd name="connsiteX425" fmla="*/ 4964263 w 12188243"/>
              <a:gd name="connsiteY425" fmla="*/ 4061702 h 7223977"/>
              <a:gd name="connsiteX426" fmla="*/ 4741724 w 12188243"/>
              <a:gd name="connsiteY426" fmla="*/ 4061702 h 7223977"/>
              <a:gd name="connsiteX427" fmla="*/ 4741724 w 12188243"/>
              <a:gd name="connsiteY427" fmla="*/ 3839164 h 7223977"/>
              <a:gd name="connsiteX428" fmla="*/ 4967395 w 12188243"/>
              <a:gd name="connsiteY428" fmla="*/ 3839164 h 7223977"/>
              <a:gd name="connsiteX429" fmla="*/ 5189934 w 12188243"/>
              <a:gd name="connsiteY429" fmla="*/ 3839164 h 7223977"/>
              <a:gd name="connsiteX430" fmla="*/ 5189934 w 12188243"/>
              <a:gd name="connsiteY430" fmla="*/ 4061702 h 7223977"/>
              <a:gd name="connsiteX431" fmla="*/ 4967395 w 12188243"/>
              <a:gd name="connsiteY431" fmla="*/ 4061702 h 7223977"/>
              <a:gd name="connsiteX432" fmla="*/ 4967395 w 12188243"/>
              <a:gd name="connsiteY432" fmla="*/ 3839164 h 7223977"/>
              <a:gd name="connsiteX433" fmla="*/ 5193066 w 12188243"/>
              <a:gd name="connsiteY433" fmla="*/ 3839164 h 7223977"/>
              <a:gd name="connsiteX434" fmla="*/ 5415605 w 12188243"/>
              <a:gd name="connsiteY434" fmla="*/ 3839164 h 7223977"/>
              <a:gd name="connsiteX435" fmla="*/ 5415605 w 12188243"/>
              <a:gd name="connsiteY435" fmla="*/ 4061702 h 7223977"/>
              <a:gd name="connsiteX436" fmla="*/ 5193066 w 12188243"/>
              <a:gd name="connsiteY436" fmla="*/ 4061702 h 7223977"/>
              <a:gd name="connsiteX437" fmla="*/ 5193066 w 12188243"/>
              <a:gd name="connsiteY437" fmla="*/ 3839164 h 7223977"/>
              <a:gd name="connsiteX438" fmla="*/ 5418738 w 12188243"/>
              <a:gd name="connsiteY438" fmla="*/ 3839164 h 7223977"/>
              <a:gd name="connsiteX439" fmla="*/ 5641276 w 12188243"/>
              <a:gd name="connsiteY439" fmla="*/ 3839164 h 7223977"/>
              <a:gd name="connsiteX440" fmla="*/ 5641276 w 12188243"/>
              <a:gd name="connsiteY440" fmla="*/ 4061702 h 7223977"/>
              <a:gd name="connsiteX441" fmla="*/ 5418738 w 12188243"/>
              <a:gd name="connsiteY441" fmla="*/ 4061702 h 7223977"/>
              <a:gd name="connsiteX442" fmla="*/ 5418738 w 12188243"/>
              <a:gd name="connsiteY442" fmla="*/ 3839164 h 7223977"/>
              <a:gd name="connsiteX443" fmla="*/ 5644408 w 12188243"/>
              <a:gd name="connsiteY443" fmla="*/ 3839164 h 7223977"/>
              <a:gd name="connsiteX444" fmla="*/ 5866947 w 12188243"/>
              <a:gd name="connsiteY444" fmla="*/ 3839164 h 7223977"/>
              <a:gd name="connsiteX445" fmla="*/ 5866947 w 12188243"/>
              <a:gd name="connsiteY445" fmla="*/ 4061702 h 7223977"/>
              <a:gd name="connsiteX446" fmla="*/ 5644408 w 12188243"/>
              <a:gd name="connsiteY446" fmla="*/ 4061702 h 7223977"/>
              <a:gd name="connsiteX447" fmla="*/ 5644408 w 12188243"/>
              <a:gd name="connsiteY447" fmla="*/ 3839164 h 7223977"/>
              <a:gd name="connsiteX448" fmla="*/ 5870080 w 12188243"/>
              <a:gd name="connsiteY448" fmla="*/ 3839164 h 7223977"/>
              <a:gd name="connsiteX449" fmla="*/ 6092618 w 12188243"/>
              <a:gd name="connsiteY449" fmla="*/ 3839164 h 7223977"/>
              <a:gd name="connsiteX450" fmla="*/ 6092618 w 12188243"/>
              <a:gd name="connsiteY450" fmla="*/ 4061702 h 7223977"/>
              <a:gd name="connsiteX451" fmla="*/ 5870080 w 12188243"/>
              <a:gd name="connsiteY451" fmla="*/ 4061702 h 7223977"/>
              <a:gd name="connsiteX452" fmla="*/ 5870080 w 12188243"/>
              <a:gd name="connsiteY452" fmla="*/ 3839164 h 7223977"/>
              <a:gd name="connsiteX453" fmla="*/ 6095625 w 12188243"/>
              <a:gd name="connsiteY453" fmla="*/ 3839164 h 7223977"/>
              <a:gd name="connsiteX454" fmla="*/ 6318164 w 12188243"/>
              <a:gd name="connsiteY454" fmla="*/ 3839164 h 7223977"/>
              <a:gd name="connsiteX455" fmla="*/ 6318164 w 12188243"/>
              <a:gd name="connsiteY455" fmla="*/ 4061702 h 7223977"/>
              <a:gd name="connsiteX456" fmla="*/ 6095625 w 12188243"/>
              <a:gd name="connsiteY456" fmla="*/ 4061702 h 7223977"/>
              <a:gd name="connsiteX457" fmla="*/ 6095625 w 12188243"/>
              <a:gd name="connsiteY457" fmla="*/ 3839164 h 7223977"/>
              <a:gd name="connsiteX458" fmla="*/ 6321297 w 12188243"/>
              <a:gd name="connsiteY458" fmla="*/ 3839164 h 7223977"/>
              <a:gd name="connsiteX459" fmla="*/ 6543835 w 12188243"/>
              <a:gd name="connsiteY459" fmla="*/ 3839164 h 7223977"/>
              <a:gd name="connsiteX460" fmla="*/ 6543835 w 12188243"/>
              <a:gd name="connsiteY460" fmla="*/ 4061702 h 7223977"/>
              <a:gd name="connsiteX461" fmla="*/ 6321297 w 12188243"/>
              <a:gd name="connsiteY461" fmla="*/ 4061702 h 7223977"/>
              <a:gd name="connsiteX462" fmla="*/ 6321297 w 12188243"/>
              <a:gd name="connsiteY462" fmla="*/ 3839164 h 7223977"/>
              <a:gd name="connsiteX463" fmla="*/ 6546967 w 12188243"/>
              <a:gd name="connsiteY463" fmla="*/ 3839164 h 7223977"/>
              <a:gd name="connsiteX464" fmla="*/ 6769506 w 12188243"/>
              <a:gd name="connsiteY464" fmla="*/ 3839164 h 7223977"/>
              <a:gd name="connsiteX465" fmla="*/ 6769506 w 12188243"/>
              <a:gd name="connsiteY465" fmla="*/ 4061702 h 7223977"/>
              <a:gd name="connsiteX466" fmla="*/ 6546967 w 12188243"/>
              <a:gd name="connsiteY466" fmla="*/ 4061702 h 7223977"/>
              <a:gd name="connsiteX467" fmla="*/ 6546967 w 12188243"/>
              <a:gd name="connsiteY467" fmla="*/ 3839164 h 7223977"/>
              <a:gd name="connsiteX468" fmla="*/ 6772639 w 12188243"/>
              <a:gd name="connsiteY468" fmla="*/ 3839164 h 7223977"/>
              <a:gd name="connsiteX469" fmla="*/ 6995177 w 12188243"/>
              <a:gd name="connsiteY469" fmla="*/ 3839164 h 7223977"/>
              <a:gd name="connsiteX470" fmla="*/ 6995177 w 12188243"/>
              <a:gd name="connsiteY470" fmla="*/ 4061702 h 7223977"/>
              <a:gd name="connsiteX471" fmla="*/ 6772639 w 12188243"/>
              <a:gd name="connsiteY471" fmla="*/ 4061702 h 7223977"/>
              <a:gd name="connsiteX472" fmla="*/ 6772639 w 12188243"/>
              <a:gd name="connsiteY472" fmla="*/ 3839164 h 7223977"/>
              <a:gd name="connsiteX473" fmla="*/ 6998310 w 12188243"/>
              <a:gd name="connsiteY473" fmla="*/ 3839164 h 7223977"/>
              <a:gd name="connsiteX474" fmla="*/ 7220848 w 12188243"/>
              <a:gd name="connsiteY474" fmla="*/ 3839164 h 7223977"/>
              <a:gd name="connsiteX475" fmla="*/ 7220848 w 12188243"/>
              <a:gd name="connsiteY475" fmla="*/ 4061702 h 7223977"/>
              <a:gd name="connsiteX476" fmla="*/ 6998310 w 12188243"/>
              <a:gd name="connsiteY476" fmla="*/ 4061702 h 7223977"/>
              <a:gd name="connsiteX477" fmla="*/ 6998310 w 12188243"/>
              <a:gd name="connsiteY477" fmla="*/ 3839164 h 7223977"/>
              <a:gd name="connsiteX478" fmla="*/ 7223981 w 12188243"/>
              <a:gd name="connsiteY478" fmla="*/ 3839164 h 7223977"/>
              <a:gd name="connsiteX479" fmla="*/ 7446520 w 12188243"/>
              <a:gd name="connsiteY479" fmla="*/ 3839164 h 7223977"/>
              <a:gd name="connsiteX480" fmla="*/ 7446520 w 12188243"/>
              <a:gd name="connsiteY480" fmla="*/ 4061702 h 7223977"/>
              <a:gd name="connsiteX481" fmla="*/ 7223981 w 12188243"/>
              <a:gd name="connsiteY481" fmla="*/ 4061702 h 7223977"/>
              <a:gd name="connsiteX482" fmla="*/ 7223981 w 12188243"/>
              <a:gd name="connsiteY482" fmla="*/ 3839164 h 7223977"/>
              <a:gd name="connsiteX483" fmla="*/ 7449527 w 12188243"/>
              <a:gd name="connsiteY483" fmla="*/ 3839164 h 7223977"/>
              <a:gd name="connsiteX484" fmla="*/ 7672065 w 12188243"/>
              <a:gd name="connsiteY484" fmla="*/ 3839164 h 7223977"/>
              <a:gd name="connsiteX485" fmla="*/ 7672065 w 12188243"/>
              <a:gd name="connsiteY485" fmla="*/ 4061702 h 7223977"/>
              <a:gd name="connsiteX486" fmla="*/ 7449527 w 12188243"/>
              <a:gd name="connsiteY486" fmla="*/ 4061702 h 7223977"/>
              <a:gd name="connsiteX487" fmla="*/ 7449527 w 12188243"/>
              <a:gd name="connsiteY487" fmla="*/ 3839164 h 7223977"/>
              <a:gd name="connsiteX488" fmla="*/ 7675198 w 12188243"/>
              <a:gd name="connsiteY488" fmla="*/ 3839164 h 7223977"/>
              <a:gd name="connsiteX489" fmla="*/ 7897736 w 12188243"/>
              <a:gd name="connsiteY489" fmla="*/ 3839164 h 7223977"/>
              <a:gd name="connsiteX490" fmla="*/ 7897736 w 12188243"/>
              <a:gd name="connsiteY490" fmla="*/ 4061702 h 7223977"/>
              <a:gd name="connsiteX491" fmla="*/ 7675198 w 12188243"/>
              <a:gd name="connsiteY491" fmla="*/ 4061702 h 7223977"/>
              <a:gd name="connsiteX492" fmla="*/ 7675198 w 12188243"/>
              <a:gd name="connsiteY492" fmla="*/ 3839164 h 7223977"/>
              <a:gd name="connsiteX493" fmla="*/ 7900868 w 12188243"/>
              <a:gd name="connsiteY493" fmla="*/ 3839164 h 7223977"/>
              <a:gd name="connsiteX494" fmla="*/ 8123407 w 12188243"/>
              <a:gd name="connsiteY494" fmla="*/ 3839164 h 7223977"/>
              <a:gd name="connsiteX495" fmla="*/ 8123407 w 12188243"/>
              <a:gd name="connsiteY495" fmla="*/ 4061702 h 7223977"/>
              <a:gd name="connsiteX496" fmla="*/ 7900868 w 12188243"/>
              <a:gd name="connsiteY496" fmla="*/ 4061702 h 7223977"/>
              <a:gd name="connsiteX497" fmla="*/ 7900868 w 12188243"/>
              <a:gd name="connsiteY497" fmla="*/ 3839164 h 7223977"/>
              <a:gd name="connsiteX498" fmla="*/ 8126540 w 12188243"/>
              <a:gd name="connsiteY498" fmla="*/ 3839164 h 7223977"/>
              <a:gd name="connsiteX499" fmla="*/ 8349078 w 12188243"/>
              <a:gd name="connsiteY499" fmla="*/ 3839164 h 7223977"/>
              <a:gd name="connsiteX500" fmla="*/ 8349078 w 12188243"/>
              <a:gd name="connsiteY500" fmla="*/ 4061702 h 7223977"/>
              <a:gd name="connsiteX501" fmla="*/ 8126540 w 12188243"/>
              <a:gd name="connsiteY501" fmla="*/ 4061702 h 7223977"/>
              <a:gd name="connsiteX502" fmla="*/ 8126540 w 12188243"/>
              <a:gd name="connsiteY502" fmla="*/ 3839164 h 7223977"/>
              <a:gd name="connsiteX503" fmla="*/ 8352211 w 12188243"/>
              <a:gd name="connsiteY503" fmla="*/ 3839164 h 7223977"/>
              <a:gd name="connsiteX504" fmla="*/ 8574749 w 12188243"/>
              <a:gd name="connsiteY504" fmla="*/ 3839164 h 7223977"/>
              <a:gd name="connsiteX505" fmla="*/ 8574749 w 12188243"/>
              <a:gd name="connsiteY505" fmla="*/ 4061702 h 7223977"/>
              <a:gd name="connsiteX506" fmla="*/ 8352211 w 12188243"/>
              <a:gd name="connsiteY506" fmla="*/ 4061702 h 7223977"/>
              <a:gd name="connsiteX507" fmla="*/ 8352211 w 12188243"/>
              <a:gd name="connsiteY507" fmla="*/ 3839164 h 7223977"/>
              <a:gd name="connsiteX508" fmla="*/ 8577882 w 12188243"/>
              <a:gd name="connsiteY508" fmla="*/ 3839164 h 7223977"/>
              <a:gd name="connsiteX509" fmla="*/ 8800420 w 12188243"/>
              <a:gd name="connsiteY509" fmla="*/ 3839164 h 7223977"/>
              <a:gd name="connsiteX510" fmla="*/ 8800420 w 12188243"/>
              <a:gd name="connsiteY510" fmla="*/ 4061702 h 7223977"/>
              <a:gd name="connsiteX511" fmla="*/ 8577882 w 12188243"/>
              <a:gd name="connsiteY511" fmla="*/ 4061702 h 7223977"/>
              <a:gd name="connsiteX512" fmla="*/ 8577882 w 12188243"/>
              <a:gd name="connsiteY512" fmla="*/ 3839164 h 7223977"/>
              <a:gd name="connsiteX513" fmla="*/ 8803427 w 12188243"/>
              <a:gd name="connsiteY513" fmla="*/ 3839164 h 7223977"/>
              <a:gd name="connsiteX514" fmla="*/ 9025966 w 12188243"/>
              <a:gd name="connsiteY514" fmla="*/ 3839164 h 7223977"/>
              <a:gd name="connsiteX515" fmla="*/ 9025966 w 12188243"/>
              <a:gd name="connsiteY515" fmla="*/ 4061702 h 7223977"/>
              <a:gd name="connsiteX516" fmla="*/ 8803427 w 12188243"/>
              <a:gd name="connsiteY516" fmla="*/ 4061702 h 7223977"/>
              <a:gd name="connsiteX517" fmla="*/ 8803427 w 12188243"/>
              <a:gd name="connsiteY517" fmla="*/ 3839164 h 7223977"/>
              <a:gd name="connsiteX518" fmla="*/ 8803427 w 12188243"/>
              <a:gd name="connsiteY518" fmla="*/ 3836031 h 7223977"/>
              <a:gd name="connsiteX519" fmla="*/ 8803427 w 12188243"/>
              <a:gd name="connsiteY519" fmla="*/ 3613493 h 7223977"/>
              <a:gd name="connsiteX520" fmla="*/ 9025966 w 12188243"/>
              <a:gd name="connsiteY520" fmla="*/ 3613493 h 7223977"/>
              <a:gd name="connsiteX521" fmla="*/ 9025966 w 12188243"/>
              <a:gd name="connsiteY521" fmla="*/ 3836031 h 7223977"/>
              <a:gd name="connsiteX522" fmla="*/ 8803427 w 12188243"/>
              <a:gd name="connsiteY522" fmla="*/ 3836031 h 7223977"/>
              <a:gd name="connsiteX523" fmla="*/ 8803427 w 12188243"/>
              <a:gd name="connsiteY523" fmla="*/ 3610360 h 7223977"/>
              <a:gd name="connsiteX524" fmla="*/ 8803427 w 12188243"/>
              <a:gd name="connsiteY524" fmla="*/ 3387821 h 7223977"/>
              <a:gd name="connsiteX525" fmla="*/ 9025966 w 12188243"/>
              <a:gd name="connsiteY525" fmla="*/ 3387821 h 7223977"/>
              <a:gd name="connsiteX526" fmla="*/ 9025966 w 12188243"/>
              <a:gd name="connsiteY526" fmla="*/ 3610360 h 7223977"/>
              <a:gd name="connsiteX527" fmla="*/ 8803427 w 12188243"/>
              <a:gd name="connsiteY527" fmla="*/ 3610360 h 7223977"/>
              <a:gd name="connsiteX528" fmla="*/ 8803427 w 12188243"/>
              <a:gd name="connsiteY528" fmla="*/ 3384689 h 7223977"/>
              <a:gd name="connsiteX529" fmla="*/ 8803427 w 12188243"/>
              <a:gd name="connsiteY529" fmla="*/ 3162151 h 7223977"/>
              <a:gd name="connsiteX530" fmla="*/ 9025966 w 12188243"/>
              <a:gd name="connsiteY530" fmla="*/ 3162151 h 7223977"/>
              <a:gd name="connsiteX531" fmla="*/ 9025966 w 12188243"/>
              <a:gd name="connsiteY531" fmla="*/ 3384689 h 7223977"/>
              <a:gd name="connsiteX532" fmla="*/ 8803427 w 12188243"/>
              <a:gd name="connsiteY532" fmla="*/ 3384689 h 7223977"/>
              <a:gd name="connsiteX533" fmla="*/ 8803427 w 12188243"/>
              <a:gd name="connsiteY533" fmla="*/ 3159143 h 7223977"/>
              <a:gd name="connsiteX534" fmla="*/ 8803427 w 12188243"/>
              <a:gd name="connsiteY534" fmla="*/ 2936605 h 7223977"/>
              <a:gd name="connsiteX535" fmla="*/ 9025966 w 12188243"/>
              <a:gd name="connsiteY535" fmla="*/ 2936605 h 7223977"/>
              <a:gd name="connsiteX536" fmla="*/ 9025966 w 12188243"/>
              <a:gd name="connsiteY536" fmla="*/ 3159143 h 7223977"/>
              <a:gd name="connsiteX537" fmla="*/ 8803427 w 12188243"/>
              <a:gd name="connsiteY537" fmla="*/ 3159143 h 7223977"/>
              <a:gd name="connsiteX538" fmla="*/ 8800295 w 12188243"/>
              <a:gd name="connsiteY538" fmla="*/ 3159143 h 7223977"/>
              <a:gd name="connsiteX539" fmla="*/ 8577756 w 12188243"/>
              <a:gd name="connsiteY539" fmla="*/ 3159143 h 7223977"/>
              <a:gd name="connsiteX540" fmla="*/ 8577756 w 12188243"/>
              <a:gd name="connsiteY540" fmla="*/ 2936605 h 7223977"/>
              <a:gd name="connsiteX541" fmla="*/ 8800295 w 12188243"/>
              <a:gd name="connsiteY541" fmla="*/ 2936605 h 7223977"/>
              <a:gd name="connsiteX542" fmla="*/ 8800295 w 12188243"/>
              <a:gd name="connsiteY542" fmla="*/ 3159143 h 7223977"/>
              <a:gd name="connsiteX543" fmla="*/ 8574749 w 12188243"/>
              <a:gd name="connsiteY543" fmla="*/ 3159143 h 7223977"/>
              <a:gd name="connsiteX544" fmla="*/ 8352211 w 12188243"/>
              <a:gd name="connsiteY544" fmla="*/ 3159143 h 7223977"/>
              <a:gd name="connsiteX545" fmla="*/ 8352211 w 12188243"/>
              <a:gd name="connsiteY545" fmla="*/ 2936605 h 7223977"/>
              <a:gd name="connsiteX546" fmla="*/ 8574749 w 12188243"/>
              <a:gd name="connsiteY546" fmla="*/ 2936605 h 7223977"/>
              <a:gd name="connsiteX547" fmla="*/ 8574749 w 12188243"/>
              <a:gd name="connsiteY547" fmla="*/ 3159143 h 7223977"/>
              <a:gd name="connsiteX548" fmla="*/ 8349078 w 12188243"/>
              <a:gd name="connsiteY548" fmla="*/ 3159143 h 7223977"/>
              <a:gd name="connsiteX549" fmla="*/ 8126540 w 12188243"/>
              <a:gd name="connsiteY549" fmla="*/ 3159143 h 7223977"/>
              <a:gd name="connsiteX550" fmla="*/ 8126540 w 12188243"/>
              <a:gd name="connsiteY550" fmla="*/ 2936605 h 7223977"/>
              <a:gd name="connsiteX551" fmla="*/ 8349078 w 12188243"/>
              <a:gd name="connsiteY551" fmla="*/ 2936605 h 7223977"/>
              <a:gd name="connsiteX552" fmla="*/ 8349078 w 12188243"/>
              <a:gd name="connsiteY552" fmla="*/ 3159143 h 7223977"/>
              <a:gd name="connsiteX553" fmla="*/ 8123407 w 12188243"/>
              <a:gd name="connsiteY553" fmla="*/ 3159143 h 7223977"/>
              <a:gd name="connsiteX554" fmla="*/ 7900868 w 12188243"/>
              <a:gd name="connsiteY554" fmla="*/ 3159143 h 7223977"/>
              <a:gd name="connsiteX555" fmla="*/ 7900868 w 12188243"/>
              <a:gd name="connsiteY555" fmla="*/ 2936605 h 7223977"/>
              <a:gd name="connsiteX556" fmla="*/ 8123407 w 12188243"/>
              <a:gd name="connsiteY556" fmla="*/ 2936605 h 7223977"/>
              <a:gd name="connsiteX557" fmla="*/ 8123407 w 12188243"/>
              <a:gd name="connsiteY557" fmla="*/ 3159143 h 7223977"/>
              <a:gd name="connsiteX558" fmla="*/ 7897736 w 12188243"/>
              <a:gd name="connsiteY558" fmla="*/ 3159143 h 7223977"/>
              <a:gd name="connsiteX559" fmla="*/ 7675198 w 12188243"/>
              <a:gd name="connsiteY559" fmla="*/ 3159143 h 7223977"/>
              <a:gd name="connsiteX560" fmla="*/ 7675198 w 12188243"/>
              <a:gd name="connsiteY560" fmla="*/ 2936605 h 7223977"/>
              <a:gd name="connsiteX561" fmla="*/ 7897736 w 12188243"/>
              <a:gd name="connsiteY561" fmla="*/ 2936605 h 7223977"/>
              <a:gd name="connsiteX562" fmla="*/ 7897736 w 12188243"/>
              <a:gd name="connsiteY562" fmla="*/ 3159143 h 7223977"/>
              <a:gd name="connsiteX563" fmla="*/ 7672065 w 12188243"/>
              <a:gd name="connsiteY563" fmla="*/ 3159143 h 7223977"/>
              <a:gd name="connsiteX564" fmla="*/ 7449527 w 12188243"/>
              <a:gd name="connsiteY564" fmla="*/ 3159143 h 7223977"/>
              <a:gd name="connsiteX565" fmla="*/ 7449527 w 12188243"/>
              <a:gd name="connsiteY565" fmla="*/ 2936605 h 7223977"/>
              <a:gd name="connsiteX566" fmla="*/ 7672065 w 12188243"/>
              <a:gd name="connsiteY566" fmla="*/ 2936605 h 7223977"/>
              <a:gd name="connsiteX567" fmla="*/ 7672065 w 12188243"/>
              <a:gd name="connsiteY567" fmla="*/ 3159143 h 7223977"/>
              <a:gd name="connsiteX568" fmla="*/ 7446394 w 12188243"/>
              <a:gd name="connsiteY568" fmla="*/ 3159143 h 7223977"/>
              <a:gd name="connsiteX569" fmla="*/ 7223856 w 12188243"/>
              <a:gd name="connsiteY569" fmla="*/ 3159143 h 7223977"/>
              <a:gd name="connsiteX570" fmla="*/ 7223856 w 12188243"/>
              <a:gd name="connsiteY570" fmla="*/ 2936605 h 7223977"/>
              <a:gd name="connsiteX571" fmla="*/ 7446394 w 12188243"/>
              <a:gd name="connsiteY571" fmla="*/ 2936605 h 7223977"/>
              <a:gd name="connsiteX572" fmla="*/ 7446394 w 12188243"/>
              <a:gd name="connsiteY572" fmla="*/ 3159143 h 7223977"/>
              <a:gd name="connsiteX573" fmla="*/ 7220848 w 12188243"/>
              <a:gd name="connsiteY573" fmla="*/ 3159143 h 7223977"/>
              <a:gd name="connsiteX574" fmla="*/ 6998310 w 12188243"/>
              <a:gd name="connsiteY574" fmla="*/ 3159143 h 7223977"/>
              <a:gd name="connsiteX575" fmla="*/ 6998310 w 12188243"/>
              <a:gd name="connsiteY575" fmla="*/ 2936605 h 7223977"/>
              <a:gd name="connsiteX576" fmla="*/ 7220848 w 12188243"/>
              <a:gd name="connsiteY576" fmla="*/ 2936605 h 7223977"/>
              <a:gd name="connsiteX577" fmla="*/ 7220848 w 12188243"/>
              <a:gd name="connsiteY577" fmla="*/ 3159143 h 7223977"/>
              <a:gd name="connsiteX578" fmla="*/ 6995177 w 12188243"/>
              <a:gd name="connsiteY578" fmla="*/ 3159143 h 7223977"/>
              <a:gd name="connsiteX579" fmla="*/ 6772639 w 12188243"/>
              <a:gd name="connsiteY579" fmla="*/ 3159143 h 7223977"/>
              <a:gd name="connsiteX580" fmla="*/ 6772639 w 12188243"/>
              <a:gd name="connsiteY580" fmla="*/ 2936605 h 7223977"/>
              <a:gd name="connsiteX581" fmla="*/ 6995177 w 12188243"/>
              <a:gd name="connsiteY581" fmla="*/ 2936605 h 7223977"/>
              <a:gd name="connsiteX582" fmla="*/ 6995177 w 12188243"/>
              <a:gd name="connsiteY582" fmla="*/ 3159143 h 7223977"/>
              <a:gd name="connsiteX583" fmla="*/ 6769506 w 12188243"/>
              <a:gd name="connsiteY583" fmla="*/ 3159143 h 7223977"/>
              <a:gd name="connsiteX584" fmla="*/ 6546967 w 12188243"/>
              <a:gd name="connsiteY584" fmla="*/ 3159143 h 7223977"/>
              <a:gd name="connsiteX585" fmla="*/ 6546967 w 12188243"/>
              <a:gd name="connsiteY585" fmla="*/ 2936605 h 7223977"/>
              <a:gd name="connsiteX586" fmla="*/ 6769506 w 12188243"/>
              <a:gd name="connsiteY586" fmla="*/ 2936605 h 7223977"/>
              <a:gd name="connsiteX587" fmla="*/ 6769506 w 12188243"/>
              <a:gd name="connsiteY587" fmla="*/ 3159143 h 7223977"/>
              <a:gd name="connsiteX588" fmla="*/ 6543835 w 12188243"/>
              <a:gd name="connsiteY588" fmla="*/ 3159143 h 7223977"/>
              <a:gd name="connsiteX589" fmla="*/ 6321297 w 12188243"/>
              <a:gd name="connsiteY589" fmla="*/ 3159143 h 7223977"/>
              <a:gd name="connsiteX590" fmla="*/ 6321297 w 12188243"/>
              <a:gd name="connsiteY590" fmla="*/ 2936605 h 7223977"/>
              <a:gd name="connsiteX591" fmla="*/ 6543835 w 12188243"/>
              <a:gd name="connsiteY591" fmla="*/ 2936605 h 7223977"/>
              <a:gd name="connsiteX592" fmla="*/ 6543835 w 12188243"/>
              <a:gd name="connsiteY592" fmla="*/ 3159143 h 7223977"/>
              <a:gd name="connsiteX593" fmla="*/ 6318164 w 12188243"/>
              <a:gd name="connsiteY593" fmla="*/ 3159143 h 7223977"/>
              <a:gd name="connsiteX594" fmla="*/ 6095625 w 12188243"/>
              <a:gd name="connsiteY594" fmla="*/ 3159143 h 7223977"/>
              <a:gd name="connsiteX595" fmla="*/ 6095625 w 12188243"/>
              <a:gd name="connsiteY595" fmla="*/ 2936605 h 7223977"/>
              <a:gd name="connsiteX596" fmla="*/ 6318164 w 12188243"/>
              <a:gd name="connsiteY596" fmla="*/ 2936605 h 7223977"/>
              <a:gd name="connsiteX597" fmla="*/ 6318164 w 12188243"/>
              <a:gd name="connsiteY597" fmla="*/ 3159143 h 7223977"/>
              <a:gd name="connsiteX598" fmla="*/ 6092493 w 12188243"/>
              <a:gd name="connsiteY598" fmla="*/ 3159143 h 7223977"/>
              <a:gd name="connsiteX599" fmla="*/ 5869954 w 12188243"/>
              <a:gd name="connsiteY599" fmla="*/ 3159143 h 7223977"/>
              <a:gd name="connsiteX600" fmla="*/ 5869954 w 12188243"/>
              <a:gd name="connsiteY600" fmla="*/ 2936605 h 7223977"/>
              <a:gd name="connsiteX601" fmla="*/ 6092493 w 12188243"/>
              <a:gd name="connsiteY601" fmla="*/ 2936605 h 7223977"/>
              <a:gd name="connsiteX602" fmla="*/ 6092493 w 12188243"/>
              <a:gd name="connsiteY602" fmla="*/ 3159143 h 7223977"/>
              <a:gd name="connsiteX603" fmla="*/ 5866947 w 12188243"/>
              <a:gd name="connsiteY603" fmla="*/ 3159143 h 7223977"/>
              <a:gd name="connsiteX604" fmla="*/ 5644408 w 12188243"/>
              <a:gd name="connsiteY604" fmla="*/ 3159143 h 7223977"/>
              <a:gd name="connsiteX605" fmla="*/ 5644408 w 12188243"/>
              <a:gd name="connsiteY605" fmla="*/ 2936605 h 7223977"/>
              <a:gd name="connsiteX606" fmla="*/ 5866947 w 12188243"/>
              <a:gd name="connsiteY606" fmla="*/ 2936605 h 7223977"/>
              <a:gd name="connsiteX607" fmla="*/ 5866947 w 12188243"/>
              <a:gd name="connsiteY607" fmla="*/ 3159143 h 7223977"/>
              <a:gd name="connsiteX608" fmla="*/ 5641276 w 12188243"/>
              <a:gd name="connsiteY608" fmla="*/ 3159143 h 7223977"/>
              <a:gd name="connsiteX609" fmla="*/ 5418738 w 12188243"/>
              <a:gd name="connsiteY609" fmla="*/ 3159143 h 7223977"/>
              <a:gd name="connsiteX610" fmla="*/ 5418738 w 12188243"/>
              <a:gd name="connsiteY610" fmla="*/ 2936605 h 7223977"/>
              <a:gd name="connsiteX611" fmla="*/ 5641276 w 12188243"/>
              <a:gd name="connsiteY611" fmla="*/ 2936605 h 7223977"/>
              <a:gd name="connsiteX612" fmla="*/ 5641276 w 12188243"/>
              <a:gd name="connsiteY612" fmla="*/ 3159143 h 7223977"/>
              <a:gd name="connsiteX613" fmla="*/ 5415605 w 12188243"/>
              <a:gd name="connsiteY613" fmla="*/ 3159143 h 7223977"/>
              <a:gd name="connsiteX614" fmla="*/ 5193066 w 12188243"/>
              <a:gd name="connsiteY614" fmla="*/ 3159143 h 7223977"/>
              <a:gd name="connsiteX615" fmla="*/ 5193066 w 12188243"/>
              <a:gd name="connsiteY615" fmla="*/ 2936605 h 7223977"/>
              <a:gd name="connsiteX616" fmla="*/ 5415605 w 12188243"/>
              <a:gd name="connsiteY616" fmla="*/ 2936605 h 7223977"/>
              <a:gd name="connsiteX617" fmla="*/ 5415605 w 12188243"/>
              <a:gd name="connsiteY617" fmla="*/ 3159143 h 7223977"/>
              <a:gd name="connsiteX618" fmla="*/ 5189934 w 12188243"/>
              <a:gd name="connsiteY618" fmla="*/ 3159143 h 7223977"/>
              <a:gd name="connsiteX619" fmla="*/ 4967395 w 12188243"/>
              <a:gd name="connsiteY619" fmla="*/ 3159143 h 7223977"/>
              <a:gd name="connsiteX620" fmla="*/ 4967395 w 12188243"/>
              <a:gd name="connsiteY620" fmla="*/ 2936605 h 7223977"/>
              <a:gd name="connsiteX621" fmla="*/ 5189934 w 12188243"/>
              <a:gd name="connsiteY621" fmla="*/ 2936605 h 7223977"/>
              <a:gd name="connsiteX622" fmla="*/ 5189934 w 12188243"/>
              <a:gd name="connsiteY622" fmla="*/ 3159143 h 7223977"/>
              <a:gd name="connsiteX623" fmla="*/ 4964263 w 12188243"/>
              <a:gd name="connsiteY623" fmla="*/ 3159143 h 7223977"/>
              <a:gd name="connsiteX624" fmla="*/ 4741724 w 12188243"/>
              <a:gd name="connsiteY624" fmla="*/ 3159143 h 7223977"/>
              <a:gd name="connsiteX625" fmla="*/ 4741724 w 12188243"/>
              <a:gd name="connsiteY625" fmla="*/ 2936605 h 7223977"/>
              <a:gd name="connsiteX626" fmla="*/ 4964263 w 12188243"/>
              <a:gd name="connsiteY626" fmla="*/ 2936605 h 7223977"/>
              <a:gd name="connsiteX627" fmla="*/ 4964263 w 12188243"/>
              <a:gd name="connsiteY627" fmla="*/ 3159143 h 7223977"/>
              <a:gd name="connsiteX628" fmla="*/ 4738592 w 12188243"/>
              <a:gd name="connsiteY628" fmla="*/ 3159143 h 7223977"/>
              <a:gd name="connsiteX629" fmla="*/ 4516053 w 12188243"/>
              <a:gd name="connsiteY629" fmla="*/ 3159143 h 7223977"/>
              <a:gd name="connsiteX630" fmla="*/ 4516053 w 12188243"/>
              <a:gd name="connsiteY630" fmla="*/ 2936605 h 7223977"/>
              <a:gd name="connsiteX631" fmla="*/ 4738592 w 12188243"/>
              <a:gd name="connsiteY631" fmla="*/ 2936605 h 7223977"/>
              <a:gd name="connsiteX632" fmla="*/ 4738592 w 12188243"/>
              <a:gd name="connsiteY632" fmla="*/ 3159143 h 7223977"/>
              <a:gd name="connsiteX633" fmla="*/ 4513046 w 12188243"/>
              <a:gd name="connsiteY633" fmla="*/ 3159143 h 7223977"/>
              <a:gd name="connsiteX634" fmla="*/ 4290507 w 12188243"/>
              <a:gd name="connsiteY634" fmla="*/ 3159143 h 7223977"/>
              <a:gd name="connsiteX635" fmla="*/ 4290507 w 12188243"/>
              <a:gd name="connsiteY635" fmla="*/ 2936605 h 7223977"/>
              <a:gd name="connsiteX636" fmla="*/ 4513046 w 12188243"/>
              <a:gd name="connsiteY636" fmla="*/ 2936605 h 7223977"/>
              <a:gd name="connsiteX637" fmla="*/ 4513046 w 12188243"/>
              <a:gd name="connsiteY637" fmla="*/ 3159143 h 7223977"/>
              <a:gd name="connsiteX638" fmla="*/ 4287375 w 12188243"/>
              <a:gd name="connsiteY638" fmla="*/ 3159143 h 7223977"/>
              <a:gd name="connsiteX639" fmla="*/ 4064836 w 12188243"/>
              <a:gd name="connsiteY639" fmla="*/ 3159143 h 7223977"/>
              <a:gd name="connsiteX640" fmla="*/ 4064836 w 12188243"/>
              <a:gd name="connsiteY640" fmla="*/ 2936605 h 7223977"/>
              <a:gd name="connsiteX641" fmla="*/ 4287375 w 12188243"/>
              <a:gd name="connsiteY641" fmla="*/ 2936605 h 7223977"/>
              <a:gd name="connsiteX642" fmla="*/ 4287375 w 12188243"/>
              <a:gd name="connsiteY642" fmla="*/ 3159143 h 7223977"/>
              <a:gd name="connsiteX643" fmla="*/ 4061703 w 12188243"/>
              <a:gd name="connsiteY643" fmla="*/ 3159143 h 7223977"/>
              <a:gd name="connsiteX644" fmla="*/ 3839165 w 12188243"/>
              <a:gd name="connsiteY644" fmla="*/ 3159143 h 7223977"/>
              <a:gd name="connsiteX645" fmla="*/ 3839165 w 12188243"/>
              <a:gd name="connsiteY645" fmla="*/ 2936605 h 7223977"/>
              <a:gd name="connsiteX646" fmla="*/ 4061703 w 12188243"/>
              <a:gd name="connsiteY646" fmla="*/ 2936605 h 7223977"/>
              <a:gd name="connsiteX647" fmla="*/ 4061703 w 12188243"/>
              <a:gd name="connsiteY647" fmla="*/ 3159143 h 7223977"/>
              <a:gd name="connsiteX648" fmla="*/ 3836033 w 12188243"/>
              <a:gd name="connsiteY648" fmla="*/ 3159143 h 7223977"/>
              <a:gd name="connsiteX649" fmla="*/ 3613494 w 12188243"/>
              <a:gd name="connsiteY649" fmla="*/ 3159143 h 7223977"/>
              <a:gd name="connsiteX650" fmla="*/ 3613494 w 12188243"/>
              <a:gd name="connsiteY650" fmla="*/ 2936605 h 7223977"/>
              <a:gd name="connsiteX651" fmla="*/ 3836033 w 12188243"/>
              <a:gd name="connsiteY651" fmla="*/ 2936605 h 7223977"/>
              <a:gd name="connsiteX652" fmla="*/ 3836033 w 12188243"/>
              <a:gd name="connsiteY652" fmla="*/ 3159143 h 7223977"/>
              <a:gd name="connsiteX653" fmla="*/ 3610361 w 12188243"/>
              <a:gd name="connsiteY653" fmla="*/ 3159143 h 7223977"/>
              <a:gd name="connsiteX654" fmla="*/ 3387823 w 12188243"/>
              <a:gd name="connsiteY654" fmla="*/ 3159143 h 7223977"/>
              <a:gd name="connsiteX655" fmla="*/ 3387823 w 12188243"/>
              <a:gd name="connsiteY655" fmla="*/ 2936605 h 7223977"/>
              <a:gd name="connsiteX656" fmla="*/ 3610361 w 12188243"/>
              <a:gd name="connsiteY656" fmla="*/ 2936605 h 7223977"/>
              <a:gd name="connsiteX657" fmla="*/ 3610361 w 12188243"/>
              <a:gd name="connsiteY657" fmla="*/ 3159143 h 7223977"/>
              <a:gd name="connsiteX658" fmla="*/ 3384690 w 12188243"/>
              <a:gd name="connsiteY658" fmla="*/ 3159143 h 7223977"/>
              <a:gd name="connsiteX659" fmla="*/ 3162152 w 12188243"/>
              <a:gd name="connsiteY659" fmla="*/ 3159143 h 7223977"/>
              <a:gd name="connsiteX660" fmla="*/ 3162152 w 12188243"/>
              <a:gd name="connsiteY660" fmla="*/ 2936605 h 7223977"/>
              <a:gd name="connsiteX661" fmla="*/ 3384690 w 12188243"/>
              <a:gd name="connsiteY661" fmla="*/ 2936605 h 7223977"/>
              <a:gd name="connsiteX662" fmla="*/ 3384690 w 12188243"/>
              <a:gd name="connsiteY662" fmla="*/ 3159143 h 7223977"/>
              <a:gd name="connsiteX663" fmla="*/ 3159145 w 12188243"/>
              <a:gd name="connsiteY663" fmla="*/ 3159143 h 7223977"/>
              <a:gd name="connsiteX664" fmla="*/ 2936606 w 12188243"/>
              <a:gd name="connsiteY664" fmla="*/ 3159143 h 7223977"/>
              <a:gd name="connsiteX665" fmla="*/ 2936606 w 12188243"/>
              <a:gd name="connsiteY665" fmla="*/ 2936605 h 7223977"/>
              <a:gd name="connsiteX666" fmla="*/ 3159145 w 12188243"/>
              <a:gd name="connsiteY666" fmla="*/ 2936605 h 7223977"/>
              <a:gd name="connsiteX667" fmla="*/ 3159145 w 12188243"/>
              <a:gd name="connsiteY667" fmla="*/ 3159143 h 7223977"/>
              <a:gd name="connsiteX668" fmla="*/ 3159145 w 12188243"/>
              <a:gd name="connsiteY668" fmla="*/ 3162276 h 7223977"/>
              <a:gd name="connsiteX669" fmla="*/ 3159145 w 12188243"/>
              <a:gd name="connsiteY669" fmla="*/ 3384814 h 7223977"/>
              <a:gd name="connsiteX670" fmla="*/ 2936606 w 12188243"/>
              <a:gd name="connsiteY670" fmla="*/ 3384814 h 7223977"/>
              <a:gd name="connsiteX671" fmla="*/ 2936606 w 12188243"/>
              <a:gd name="connsiteY671" fmla="*/ 3162276 h 7223977"/>
              <a:gd name="connsiteX672" fmla="*/ 3159145 w 12188243"/>
              <a:gd name="connsiteY672" fmla="*/ 3162276 h 7223977"/>
              <a:gd name="connsiteX673" fmla="*/ 3159145 w 12188243"/>
              <a:gd name="connsiteY673" fmla="*/ 3387821 h 7223977"/>
              <a:gd name="connsiteX674" fmla="*/ 3159145 w 12188243"/>
              <a:gd name="connsiteY674" fmla="*/ 3610360 h 7223977"/>
              <a:gd name="connsiteX675" fmla="*/ 2936606 w 12188243"/>
              <a:gd name="connsiteY675" fmla="*/ 3610360 h 7223977"/>
              <a:gd name="connsiteX676" fmla="*/ 2936606 w 12188243"/>
              <a:gd name="connsiteY676" fmla="*/ 3387821 h 7223977"/>
              <a:gd name="connsiteX677" fmla="*/ 3159145 w 12188243"/>
              <a:gd name="connsiteY677" fmla="*/ 3387821 h 7223977"/>
              <a:gd name="connsiteX678" fmla="*/ 3159145 w 12188243"/>
              <a:gd name="connsiteY678" fmla="*/ 3613493 h 7223977"/>
              <a:gd name="connsiteX679" fmla="*/ 3159145 w 12188243"/>
              <a:gd name="connsiteY679" fmla="*/ 3836031 h 7223977"/>
              <a:gd name="connsiteX680" fmla="*/ 2936606 w 12188243"/>
              <a:gd name="connsiteY680" fmla="*/ 3836031 h 7223977"/>
              <a:gd name="connsiteX681" fmla="*/ 2936606 w 12188243"/>
              <a:gd name="connsiteY681" fmla="*/ 3613493 h 7223977"/>
              <a:gd name="connsiteX682" fmla="*/ 3159145 w 12188243"/>
              <a:gd name="connsiteY682" fmla="*/ 3613493 h 7223977"/>
              <a:gd name="connsiteX683" fmla="*/ 3159145 w 12188243"/>
              <a:gd name="connsiteY683" fmla="*/ 3839164 h 7223977"/>
              <a:gd name="connsiteX684" fmla="*/ 3159145 w 12188243"/>
              <a:gd name="connsiteY684" fmla="*/ 4061702 h 7223977"/>
              <a:gd name="connsiteX685" fmla="*/ 2936606 w 12188243"/>
              <a:gd name="connsiteY685" fmla="*/ 4061702 h 7223977"/>
              <a:gd name="connsiteX686" fmla="*/ 2936606 w 12188243"/>
              <a:gd name="connsiteY686" fmla="*/ 3839164 h 7223977"/>
              <a:gd name="connsiteX687" fmla="*/ 3159145 w 12188243"/>
              <a:gd name="connsiteY687" fmla="*/ 3839164 h 7223977"/>
              <a:gd name="connsiteX688" fmla="*/ 3159145 w 12188243"/>
              <a:gd name="connsiteY688" fmla="*/ 4064834 h 7223977"/>
              <a:gd name="connsiteX689" fmla="*/ 3159145 w 12188243"/>
              <a:gd name="connsiteY689" fmla="*/ 4287373 h 7223977"/>
              <a:gd name="connsiteX690" fmla="*/ 2936606 w 12188243"/>
              <a:gd name="connsiteY690" fmla="*/ 4287373 h 7223977"/>
              <a:gd name="connsiteX691" fmla="*/ 2936606 w 12188243"/>
              <a:gd name="connsiteY691" fmla="*/ 4064834 h 7223977"/>
              <a:gd name="connsiteX692" fmla="*/ 3159145 w 12188243"/>
              <a:gd name="connsiteY692" fmla="*/ 4064834 h 7223977"/>
              <a:gd name="connsiteX693" fmla="*/ 3162277 w 12188243"/>
              <a:gd name="connsiteY693" fmla="*/ 4064834 h 7223977"/>
              <a:gd name="connsiteX694" fmla="*/ 3384816 w 12188243"/>
              <a:gd name="connsiteY694" fmla="*/ 4064834 h 7223977"/>
              <a:gd name="connsiteX695" fmla="*/ 3384816 w 12188243"/>
              <a:gd name="connsiteY695" fmla="*/ 4287373 h 7223977"/>
              <a:gd name="connsiteX696" fmla="*/ 3162277 w 12188243"/>
              <a:gd name="connsiteY696" fmla="*/ 4287373 h 7223977"/>
              <a:gd name="connsiteX697" fmla="*/ 3162277 w 12188243"/>
              <a:gd name="connsiteY697" fmla="*/ 4064834 h 7223977"/>
              <a:gd name="connsiteX698" fmla="*/ 3387823 w 12188243"/>
              <a:gd name="connsiteY698" fmla="*/ 4064834 h 7223977"/>
              <a:gd name="connsiteX699" fmla="*/ 3610361 w 12188243"/>
              <a:gd name="connsiteY699" fmla="*/ 4064834 h 7223977"/>
              <a:gd name="connsiteX700" fmla="*/ 3610361 w 12188243"/>
              <a:gd name="connsiteY700" fmla="*/ 4287373 h 7223977"/>
              <a:gd name="connsiteX701" fmla="*/ 3387823 w 12188243"/>
              <a:gd name="connsiteY701" fmla="*/ 4287373 h 7223977"/>
              <a:gd name="connsiteX702" fmla="*/ 3387823 w 12188243"/>
              <a:gd name="connsiteY702" fmla="*/ 4064834 h 7223977"/>
              <a:gd name="connsiteX703" fmla="*/ 3613494 w 12188243"/>
              <a:gd name="connsiteY703" fmla="*/ 4064834 h 7223977"/>
              <a:gd name="connsiteX704" fmla="*/ 3836033 w 12188243"/>
              <a:gd name="connsiteY704" fmla="*/ 4064834 h 7223977"/>
              <a:gd name="connsiteX705" fmla="*/ 3836033 w 12188243"/>
              <a:gd name="connsiteY705" fmla="*/ 4287373 h 7223977"/>
              <a:gd name="connsiteX706" fmla="*/ 3613494 w 12188243"/>
              <a:gd name="connsiteY706" fmla="*/ 4287373 h 7223977"/>
              <a:gd name="connsiteX707" fmla="*/ 3613494 w 12188243"/>
              <a:gd name="connsiteY707" fmla="*/ 4064834 h 7223977"/>
              <a:gd name="connsiteX708" fmla="*/ 3839165 w 12188243"/>
              <a:gd name="connsiteY708" fmla="*/ 4064834 h 7223977"/>
              <a:gd name="connsiteX709" fmla="*/ 4061703 w 12188243"/>
              <a:gd name="connsiteY709" fmla="*/ 4064834 h 7223977"/>
              <a:gd name="connsiteX710" fmla="*/ 4061703 w 12188243"/>
              <a:gd name="connsiteY710" fmla="*/ 4287373 h 7223977"/>
              <a:gd name="connsiteX711" fmla="*/ 3839165 w 12188243"/>
              <a:gd name="connsiteY711" fmla="*/ 4287373 h 7223977"/>
              <a:gd name="connsiteX712" fmla="*/ 3839165 w 12188243"/>
              <a:gd name="connsiteY712" fmla="*/ 4064834 h 7223977"/>
              <a:gd name="connsiteX713" fmla="*/ 4064836 w 12188243"/>
              <a:gd name="connsiteY713" fmla="*/ 4064834 h 7223977"/>
              <a:gd name="connsiteX714" fmla="*/ 4287375 w 12188243"/>
              <a:gd name="connsiteY714" fmla="*/ 4064834 h 7223977"/>
              <a:gd name="connsiteX715" fmla="*/ 4287375 w 12188243"/>
              <a:gd name="connsiteY715" fmla="*/ 4287373 h 7223977"/>
              <a:gd name="connsiteX716" fmla="*/ 4064836 w 12188243"/>
              <a:gd name="connsiteY716" fmla="*/ 4287373 h 7223977"/>
              <a:gd name="connsiteX717" fmla="*/ 4064836 w 12188243"/>
              <a:gd name="connsiteY717" fmla="*/ 4064834 h 7223977"/>
              <a:gd name="connsiteX718" fmla="*/ 4290507 w 12188243"/>
              <a:gd name="connsiteY718" fmla="*/ 4064834 h 7223977"/>
              <a:gd name="connsiteX719" fmla="*/ 4513046 w 12188243"/>
              <a:gd name="connsiteY719" fmla="*/ 4064834 h 7223977"/>
              <a:gd name="connsiteX720" fmla="*/ 4513046 w 12188243"/>
              <a:gd name="connsiteY720" fmla="*/ 4287373 h 7223977"/>
              <a:gd name="connsiteX721" fmla="*/ 4290507 w 12188243"/>
              <a:gd name="connsiteY721" fmla="*/ 4287373 h 7223977"/>
              <a:gd name="connsiteX722" fmla="*/ 4290507 w 12188243"/>
              <a:gd name="connsiteY722" fmla="*/ 4064834 h 7223977"/>
              <a:gd name="connsiteX723" fmla="*/ 4516179 w 12188243"/>
              <a:gd name="connsiteY723" fmla="*/ 4064834 h 7223977"/>
              <a:gd name="connsiteX724" fmla="*/ 4738717 w 12188243"/>
              <a:gd name="connsiteY724" fmla="*/ 4064834 h 7223977"/>
              <a:gd name="connsiteX725" fmla="*/ 4738717 w 12188243"/>
              <a:gd name="connsiteY725" fmla="*/ 4287373 h 7223977"/>
              <a:gd name="connsiteX726" fmla="*/ 4516179 w 12188243"/>
              <a:gd name="connsiteY726" fmla="*/ 4287373 h 7223977"/>
              <a:gd name="connsiteX727" fmla="*/ 4516179 w 12188243"/>
              <a:gd name="connsiteY727" fmla="*/ 4064834 h 7223977"/>
              <a:gd name="connsiteX728" fmla="*/ 4741724 w 12188243"/>
              <a:gd name="connsiteY728" fmla="*/ 4064834 h 7223977"/>
              <a:gd name="connsiteX729" fmla="*/ 4964263 w 12188243"/>
              <a:gd name="connsiteY729" fmla="*/ 4064834 h 7223977"/>
              <a:gd name="connsiteX730" fmla="*/ 4964263 w 12188243"/>
              <a:gd name="connsiteY730" fmla="*/ 4287373 h 7223977"/>
              <a:gd name="connsiteX731" fmla="*/ 4741724 w 12188243"/>
              <a:gd name="connsiteY731" fmla="*/ 4287373 h 7223977"/>
              <a:gd name="connsiteX732" fmla="*/ 4741724 w 12188243"/>
              <a:gd name="connsiteY732" fmla="*/ 4064834 h 7223977"/>
              <a:gd name="connsiteX733" fmla="*/ 4967395 w 12188243"/>
              <a:gd name="connsiteY733" fmla="*/ 4064834 h 7223977"/>
              <a:gd name="connsiteX734" fmla="*/ 5189934 w 12188243"/>
              <a:gd name="connsiteY734" fmla="*/ 4064834 h 7223977"/>
              <a:gd name="connsiteX735" fmla="*/ 5189934 w 12188243"/>
              <a:gd name="connsiteY735" fmla="*/ 4287373 h 7223977"/>
              <a:gd name="connsiteX736" fmla="*/ 4967395 w 12188243"/>
              <a:gd name="connsiteY736" fmla="*/ 4287373 h 7223977"/>
              <a:gd name="connsiteX737" fmla="*/ 4967395 w 12188243"/>
              <a:gd name="connsiteY737" fmla="*/ 4064834 h 7223977"/>
              <a:gd name="connsiteX738" fmla="*/ 5193066 w 12188243"/>
              <a:gd name="connsiteY738" fmla="*/ 4064834 h 7223977"/>
              <a:gd name="connsiteX739" fmla="*/ 5415605 w 12188243"/>
              <a:gd name="connsiteY739" fmla="*/ 4064834 h 7223977"/>
              <a:gd name="connsiteX740" fmla="*/ 5415605 w 12188243"/>
              <a:gd name="connsiteY740" fmla="*/ 4287373 h 7223977"/>
              <a:gd name="connsiteX741" fmla="*/ 5193066 w 12188243"/>
              <a:gd name="connsiteY741" fmla="*/ 4287373 h 7223977"/>
              <a:gd name="connsiteX742" fmla="*/ 5193066 w 12188243"/>
              <a:gd name="connsiteY742" fmla="*/ 4064834 h 7223977"/>
              <a:gd name="connsiteX743" fmla="*/ 5418738 w 12188243"/>
              <a:gd name="connsiteY743" fmla="*/ 4064834 h 7223977"/>
              <a:gd name="connsiteX744" fmla="*/ 5641276 w 12188243"/>
              <a:gd name="connsiteY744" fmla="*/ 4064834 h 7223977"/>
              <a:gd name="connsiteX745" fmla="*/ 5641276 w 12188243"/>
              <a:gd name="connsiteY745" fmla="*/ 4287373 h 7223977"/>
              <a:gd name="connsiteX746" fmla="*/ 5418738 w 12188243"/>
              <a:gd name="connsiteY746" fmla="*/ 4287373 h 7223977"/>
              <a:gd name="connsiteX747" fmla="*/ 5418738 w 12188243"/>
              <a:gd name="connsiteY747" fmla="*/ 4064834 h 7223977"/>
              <a:gd name="connsiteX748" fmla="*/ 5644408 w 12188243"/>
              <a:gd name="connsiteY748" fmla="*/ 4064834 h 7223977"/>
              <a:gd name="connsiteX749" fmla="*/ 5866947 w 12188243"/>
              <a:gd name="connsiteY749" fmla="*/ 4064834 h 7223977"/>
              <a:gd name="connsiteX750" fmla="*/ 5866947 w 12188243"/>
              <a:gd name="connsiteY750" fmla="*/ 4287373 h 7223977"/>
              <a:gd name="connsiteX751" fmla="*/ 5644408 w 12188243"/>
              <a:gd name="connsiteY751" fmla="*/ 4287373 h 7223977"/>
              <a:gd name="connsiteX752" fmla="*/ 5644408 w 12188243"/>
              <a:gd name="connsiteY752" fmla="*/ 4064834 h 7223977"/>
              <a:gd name="connsiteX753" fmla="*/ 5870080 w 12188243"/>
              <a:gd name="connsiteY753" fmla="*/ 4064834 h 7223977"/>
              <a:gd name="connsiteX754" fmla="*/ 6092618 w 12188243"/>
              <a:gd name="connsiteY754" fmla="*/ 4064834 h 7223977"/>
              <a:gd name="connsiteX755" fmla="*/ 6092618 w 12188243"/>
              <a:gd name="connsiteY755" fmla="*/ 4287373 h 7223977"/>
              <a:gd name="connsiteX756" fmla="*/ 5870080 w 12188243"/>
              <a:gd name="connsiteY756" fmla="*/ 4287373 h 7223977"/>
              <a:gd name="connsiteX757" fmla="*/ 5870080 w 12188243"/>
              <a:gd name="connsiteY757" fmla="*/ 4064834 h 7223977"/>
              <a:gd name="connsiteX758" fmla="*/ 6095625 w 12188243"/>
              <a:gd name="connsiteY758" fmla="*/ 4064834 h 7223977"/>
              <a:gd name="connsiteX759" fmla="*/ 6318164 w 12188243"/>
              <a:gd name="connsiteY759" fmla="*/ 4064834 h 7223977"/>
              <a:gd name="connsiteX760" fmla="*/ 6318164 w 12188243"/>
              <a:gd name="connsiteY760" fmla="*/ 4287373 h 7223977"/>
              <a:gd name="connsiteX761" fmla="*/ 6095625 w 12188243"/>
              <a:gd name="connsiteY761" fmla="*/ 4287373 h 7223977"/>
              <a:gd name="connsiteX762" fmla="*/ 6095625 w 12188243"/>
              <a:gd name="connsiteY762" fmla="*/ 4064834 h 7223977"/>
              <a:gd name="connsiteX763" fmla="*/ 6321297 w 12188243"/>
              <a:gd name="connsiteY763" fmla="*/ 4064834 h 7223977"/>
              <a:gd name="connsiteX764" fmla="*/ 6543835 w 12188243"/>
              <a:gd name="connsiteY764" fmla="*/ 4064834 h 7223977"/>
              <a:gd name="connsiteX765" fmla="*/ 6543835 w 12188243"/>
              <a:gd name="connsiteY765" fmla="*/ 4287373 h 7223977"/>
              <a:gd name="connsiteX766" fmla="*/ 6321297 w 12188243"/>
              <a:gd name="connsiteY766" fmla="*/ 4287373 h 7223977"/>
              <a:gd name="connsiteX767" fmla="*/ 6321297 w 12188243"/>
              <a:gd name="connsiteY767" fmla="*/ 4064834 h 7223977"/>
              <a:gd name="connsiteX768" fmla="*/ 6546967 w 12188243"/>
              <a:gd name="connsiteY768" fmla="*/ 4064834 h 7223977"/>
              <a:gd name="connsiteX769" fmla="*/ 6769506 w 12188243"/>
              <a:gd name="connsiteY769" fmla="*/ 4064834 h 7223977"/>
              <a:gd name="connsiteX770" fmla="*/ 6769506 w 12188243"/>
              <a:gd name="connsiteY770" fmla="*/ 4287373 h 7223977"/>
              <a:gd name="connsiteX771" fmla="*/ 6546967 w 12188243"/>
              <a:gd name="connsiteY771" fmla="*/ 4287373 h 7223977"/>
              <a:gd name="connsiteX772" fmla="*/ 6546967 w 12188243"/>
              <a:gd name="connsiteY772" fmla="*/ 4064834 h 7223977"/>
              <a:gd name="connsiteX773" fmla="*/ 6772639 w 12188243"/>
              <a:gd name="connsiteY773" fmla="*/ 4064834 h 7223977"/>
              <a:gd name="connsiteX774" fmla="*/ 6995177 w 12188243"/>
              <a:gd name="connsiteY774" fmla="*/ 4064834 h 7223977"/>
              <a:gd name="connsiteX775" fmla="*/ 6995177 w 12188243"/>
              <a:gd name="connsiteY775" fmla="*/ 4287373 h 7223977"/>
              <a:gd name="connsiteX776" fmla="*/ 6772639 w 12188243"/>
              <a:gd name="connsiteY776" fmla="*/ 4287373 h 7223977"/>
              <a:gd name="connsiteX777" fmla="*/ 6772639 w 12188243"/>
              <a:gd name="connsiteY777" fmla="*/ 4064834 h 7223977"/>
              <a:gd name="connsiteX778" fmla="*/ 6998310 w 12188243"/>
              <a:gd name="connsiteY778" fmla="*/ 4064834 h 7223977"/>
              <a:gd name="connsiteX779" fmla="*/ 7220848 w 12188243"/>
              <a:gd name="connsiteY779" fmla="*/ 4064834 h 7223977"/>
              <a:gd name="connsiteX780" fmla="*/ 7220848 w 12188243"/>
              <a:gd name="connsiteY780" fmla="*/ 4287373 h 7223977"/>
              <a:gd name="connsiteX781" fmla="*/ 6998310 w 12188243"/>
              <a:gd name="connsiteY781" fmla="*/ 4287373 h 7223977"/>
              <a:gd name="connsiteX782" fmla="*/ 6998310 w 12188243"/>
              <a:gd name="connsiteY782" fmla="*/ 4064834 h 7223977"/>
              <a:gd name="connsiteX783" fmla="*/ 7223981 w 12188243"/>
              <a:gd name="connsiteY783" fmla="*/ 4064834 h 7223977"/>
              <a:gd name="connsiteX784" fmla="*/ 7446520 w 12188243"/>
              <a:gd name="connsiteY784" fmla="*/ 4064834 h 7223977"/>
              <a:gd name="connsiteX785" fmla="*/ 7446520 w 12188243"/>
              <a:gd name="connsiteY785" fmla="*/ 4287373 h 7223977"/>
              <a:gd name="connsiteX786" fmla="*/ 7223981 w 12188243"/>
              <a:gd name="connsiteY786" fmla="*/ 4287373 h 7223977"/>
              <a:gd name="connsiteX787" fmla="*/ 7223981 w 12188243"/>
              <a:gd name="connsiteY787" fmla="*/ 4064834 h 7223977"/>
              <a:gd name="connsiteX788" fmla="*/ 7449527 w 12188243"/>
              <a:gd name="connsiteY788" fmla="*/ 4064834 h 7223977"/>
              <a:gd name="connsiteX789" fmla="*/ 7672065 w 12188243"/>
              <a:gd name="connsiteY789" fmla="*/ 4064834 h 7223977"/>
              <a:gd name="connsiteX790" fmla="*/ 7672065 w 12188243"/>
              <a:gd name="connsiteY790" fmla="*/ 4287373 h 7223977"/>
              <a:gd name="connsiteX791" fmla="*/ 7449527 w 12188243"/>
              <a:gd name="connsiteY791" fmla="*/ 4287373 h 7223977"/>
              <a:gd name="connsiteX792" fmla="*/ 7449527 w 12188243"/>
              <a:gd name="connsiteY792" fmla="*/ 4064834 h 7223977"/>
              <a:gd name="connsiteX793" fmla="*/ 7675198 w 12188243"/>
              <a:gd name="connsiteY793" fmla="*/ 4064834 h 7223977"/>
              <a:gd name="connsiteX794" fmla="*/ 7897736 w 12188243"/>
              <a:gd name="connsiteY794" fmla="*/ 4064834 h 7223977"/>
              <a:gd name="connsiteX795" fmla="*/ 7897736 w 12188243"/>
              <a:gd name="connsiteY795" fmla="*/ 4287373 h 7223977"/>
              <a:gd name="connsiteX796" fmla="*/ 7675198 w 12188243"/>
              <a:gd name="connsiteY796" fmla="*/ 4287373 h 7223977"/>
              <a:gd name="connsiteX797" fmla="*/ 7675198 w 12188243"/>
              <a:gd name="connsiteY797" fmla="*/ 4064834 h 7223977"/>
              <a:gd name="connsiteX798" fmla="*/ 7900868 w 12188243"/>
              <a:gd name="connsiteY798" fmla="*/ 4064834 h 7223977"/>
              <a:gd name="connsiteX799" fmla="*/ 8123407 w 12188243"/>
              <a:gd name="connsiteY799" fmla="*/ 4064834 h 7223977"/>
              <a:gd name="connsiteX800" fmla="*/ 8123407 w 12188243"/>
              <a:gd name="connsiteY800" fmla="*/ 4287373 h 7223977"/>
              <a:gd name="connsiteX801" fmla="*/ 7900868 w 12188243"/>
              <a:gd name="connsiteY801" fmla="*/ 4287373 h 7223977"/>
              <a:gd name="connsiteX802" fmla="*/ 7900868 w 12188243"/>
              <a:gd name="connsiteY802" fmla="*/ 4064834 h 7223977"/>
              <a:gd name="connsiteX803" fmla="*/ 8126540 w 12188243"/>
              <a:gd name="connsiteY803" fmla="*/ 4064834 h 7223977"/>
              <a:gd name="connsiteX804" fmla="*/ 8349078 w 12188243"/>
              <a:gd name="connsiteY804" fmla="*/ 4064834 h 7223977"/>
              <a:gd name="connsiteX805" fmla="*/ 8349078 w 12188243"/>
              <a:gd name="connsiteY805" fmla="*/ 4287373 h 7223977"/>
              <a:gd name="connsiteX806" fmla="*/ 8126540 w 12188243"/>
              <a:gd name="connsiteY806" fmla="*/ 4287373 h 7223977"/>
              <a:gd name="connsiteX807" fmla="*/ 8126540 w 12188243"/>
              <a:gd name="connsiteY807" fmla="*/ 4064834 h 7223977"/>
              <a:gd name="connsiteX808" fmla="*/ 8352211 w 12188243"/>
              <a:gd name="connsiteY808" fmla="*/ 4064834 h 7223977"/>
              <a:gd name="connsiteX809" fmla="*/ 8574749 w 12188243"/>
              <a:gd name="connsiteY809" fmla="*/ 4064834 h 7223977"/>
              <a:gd name="connsiteX810" fmla="*/ 8574749 w 12188243"/>
              <a:gd name="connsiteY810" fmla="*/ 4287373 h 7223977"/>
              <a:gd name="connsiteX811" fmla="*/ 8352211 w 12188243"/>
              <a:gd name="connsiteY811" fmla="*/ 4287373 h 7223977"/>
              <a:gd name="connsiteX812" fmla="*/ 8352211 w 12188243"/>
              <a:gd name="connsiteY812" fmla="*/ 4064834 h 7223977"/>
              <a:gd name="connsiteX813" fmla="*/ 8577882 w 12188243"/>
              <a:gd name="connsiteY813" fmla="*/ 4064834 h 7223977"/>
              <a:gd name="connsiteX814" fmla="*/ 8800420 w 12188243"/>
              <a:gd name="connsiteY814" fmla="*/ 4064834 h 7223977"/>
              <a:gd name="connsiteX815" fmla="*/ 8800420 w 12188243"/>
              <a:gd name="connsiteY815" fmla="*/ 4287373 h 7223977"/>
              <a:gd name="connsiteX816" fmla="*/ 8577882 w 12188243"/>
              <a:gd name="connsiteY816" fmla="*/ 4287373 h 7223977"/>
              <a:gd name="connsiteX817" fmla="*/ 8577882 w 12188243"/>
              <a:gd name="connsiteY817" fmla="*/ 4064834 h 7223977"/>
              <a:gd name="connsiteX818" fmla="*/ 8803427 w 12188243"/>
              <a:gd name="connsiteY818" fmla="*/ 4064834 h 7223977"/>
              <a:gd name="connsiteX819" fmla="*/ 9025966 w 12188243"/>
              <a:gd name="connsiteY819" fmla="*/ 4064834 h 7223977"/>
              <a:gd name="connsiteX820" fmla="*/ 9025966 w 12188243"/>
              <a:gd name="connsiteY820" fmla="*/ 4287373 h 7223977"/>
              <a:gd name="connsiteX821" fmla="*/ 8803427 w 12188243"/>
              <a:gd name="connsiteY821" fmla="*/ 4287373 h 7223977"/>
              <a:gd name="connsiteX822" fmla="*/ 8803427 w 12188243"/>
              <a:gd name="connsiteY822" fmla="*/ 4064834 h 7223977"/>
              <a:gd name="connsiteX823" fmla="*/ 9029099 w 12188243"/>
              <a:gd name="connsiteY823" fmla="*/ 4064834 h 7223977"/>
              <a:gd name="connsiteX824" fmla="*/ 9251637 w 12188243"/>
              <a:gd name="connsiteY824" fmla="*/ 4064834 h 7223977"/>
              <a:gd name="connsiteX825" fmla="*/ 9251637 w 12188243"/>
              <a:gd name="connsiteY825" fmla="*/ 4287373 h 7223977"/>
              <a:gd name="connsiteX826" fmla="*/ 9029099 w 12188243"/>
              <a:gd name="connsiteY826" fmla="*/ 4287373 h 7223977"/>
              <a:gd name="connsiteX827" fmla="*/ 9029099 w 12188243"/>
              <a:gd name="connsiteY827" fmla="*/ 4064834 h 7223977"/>
              <a:gd name="connsiteX828" fmla="*/ 9029099 w 12188243"/>
              <a:gd name="connsiteY828" fmla="*/ 4061702 h 7223977"/>
              <a:gd name="connsiteX829" fmla="*/ 9029099 w 12188243"/>
              <a:gd name="connsiteY829" fmla="*/ 3839164 h 7223977"/>
              <a:gd name="connsiteX830" fmla="*/ 9251637 w 12188243"/>
              <a:gd name="connsiteY830" fmla="*/ 3839164 h 7223977"/>
              <a:gd name="connsiteX831" fmla="*/ 9251637 w 12188243"/>
              <a:gd name="connsiteY831" fmla="*/ 4061702 h 7223977"/>
              <a:gd name="connsiteX832" fmla="*/ 9029099 w 12188243"/>
              <a:gd name="connsiteY832" fmla="*/ 4061702 h 7223977"/>
              <a:gd name="connsiteX833" fmla="*/ 9029099 w 12188243"/>
              <a:gd name="connsiteY833" fmla="*/ 3836031 h 7223977"/>
              <a:gd name="connsiteX834" fmla="*/ 9029099 w 12188243"/>
              <a:gd name="connsiteY834" fmla="*/ 3613493 h 7223977"/>
              <a:gd name="connsiteX835" fmla="*/ 9251637 w 12188243"/>
              <a:gd name="connsiteY835" fmla="*/ 3613493 h 7223977"/>
              <a:gd name="connsiteX836" fmla="*/ 9251637 w 12188243"/>
              <a:gd name="connsiteY836" fmla="*/ 3836031 h 7223977"/>
              <a:gd name="connsiteX837" fmla="*/ 9029099 w 12188243"/>
              <a:gd name="connsiteY837" fmla="*/ 3836031 h 7223977"/>
              <a:gd name="connsiteX838" fmla="*/ 9029099 w 12188243"/>
              <a:gd name="connsiteY838" fmla="*/ 3610360 h 7223977"/>
              <a:gd name="connsiteX839" fmla="*/ 9029099 w 12188243"/>
              <a:gd name="connsiteY839" fmla="*/ 3387821 h 7223977"/>
              <a:gd name="connsiteX840" fmla="*/ 9251637 w 12188243"/>
              <a:gd name="connsiteY840" fmla="*/ 3387821 h 7223977"/>
              <a:gd name="connsiteX841" fmla="*/ 9251637 w 12188243"/>
              <a:gd name="connsiteY841" fmla="*/ 3610360 h 7223977"/>
              <a:gd name="connsiteX842" fmla="*/ 9029099 w 12188243"/>
              <a:gd name="connsiteY842" fmla="*/ 3610360 h 7223977"/>
              <a:gd name="connsiteX843" fmla="*/ 9029099 w 12188243"/>
              <a:gd name="connsiteY843" fmla="*/ 3384689 h 7223977"/>
              <a:gd name="connsiteX844" fmla="*/ 9029099 w 12188243"/>
              <a:gd name="connsiteY844" fmla="*/ 3162151 h 7223977"/>
              <a:gd name="connsiteX845" fmla="*/ 9251637 w 12188243"/>
              <a:gd name="connsiteY845" fmla="*/ 3162151 h 7223977"/>
              <a:gd name="connsiteX846" fmla="*/ 9251637 w 12188243"/>
              <a:gd name="connsiteY846" fmla="*/ 3384689 h 7223977"/>
              <a:gd name="connsiteX847" fmla="*/ 9029099 w 12188243"/>
              <a:gd name="connsiteY847" fmla="*/ 3384689 h 7223977"/>
              <a:gd name="connsiteX848" fmla="*/ 9029099 w 12188243"/>
              <a:gd name="connsiteY848" fmla="*/ 3159143 h 7223977"/>
              <a:gd name="connsiteX849" fmla="*/ 9029099 w 12188243"/>
              <a:gd name="connsiteY849" fmla="*/ 2936605 h 7223977"/>
              <a:gd name="connsiteX850" fmla="*/ 9251637 w 12188243"/>
              <a:gd name="connsiteY850" fmla="*/ 2936605 h 7223977"/>
              <a:gd name="connsiteX851" fmla="*/ 9251637 w 12188243"/>
              <a:gd name="connsiteY851" fmla="*/ 3159143 h 7223977"/>
              <a:gd name="connsiteX852" fmla="*/ 9029099 w 12188243"/>
              <a:gd name="connsiteY852" fmla="*/ 3159143 h 7223977"/>
              <a:gd name="connsiteX853" fmla="*/ 9029099 w 12188243"/>
              <a:gd name="connsiteY853" fmla="*/ 2933472 h 7223977"/>
              <a:gd name="connsiteX854" fmla="*/ 9029099 w 12188243"/>
              <a:gd name="connsiteY854" fmla="*/ 2710934 h 7223977"/>
              <a:gd name="connsiteX855" fmla="*/ 9251637 w 12188243"/>
              <a:gd name="connsiteY855" fmla="*/ 2710934 h 7223977"/>
              <a:gd name="connsiteX856" fmla="*/ 9251637 w 12188243"/>
              <a:gd name="connsiteY856" fmla="*/ 2933472 h 7223977"/>
              <a:gd name="connsiteX857" fmla="*/ 9029099 w 12188243"/>
              <a:gd name="connsiteY857" fmla="*/ 2933472 h 7223977"/>
              <a:gd name="connsiteX858" fmla="*/ 9025966 w 12188243"/>
              <a:gd name="connsiteY858" fmla="*/ 2933472 h 7223977"/>
              <a:gd name="connsiteX859" fmla="*/ 8803427 w 12188243"/>
              <a:gd name="connsiteY859" fmla="*/ 2933472 h 7223977"/>
              <a:gd name="connsiteX860" fmla="*/ 8803427 w 12188243"/>
              <a:gd name="connsiteY860" fmla="*/ 2710934 h 7223977"/>
              <a:gd name="connsiteX861" fmla="*/ 9025966 w 12188243"/>
              <a:gd name="connsiteY861" fmla="*/ 2710934 h 7223977"/>
              <a:gd name="connsiteX862" fmla="*/ 9025966 w 12188243"/>
              <a:gd name="connsiteY862" fmla="*/ 2933472 h 7223977"/>
              <a:gd name="connsiteX863" fmla="*/ 8800295 w 12188243"/>
              <a:gd name="connsiteY863" fmla="*/ 2933472 h 7223977"/>
              <a:gd name="connsiteX864" fmla="*/ 8577756 w 12188243"/>
              <a:gd name="connsiteY864" fmla="*/ 2933472 h 7223977"/>
              <a:gd name="connsiteX865" fmla="*/ 8577756 w 12188243"/>
              <a:gd name="connsiteY865" fmla="*/ 2710934 h 7223977"/>
              <a:gd name="connsiteX866" fmla="*/ 8800295 w 12188243"/>
              <a:gd name="connsiteY866" fmla="*/ 2710934 h 7223977"/>
              <a:gd name="connsiteX867" fmla="*/ 8800295 w 12188243"/>
              <a:gd name="connsiteY867" fmla="*/ 2933472 h 7223977"/>
              <a:gd name="connsiteX868" fmla="*/ 8574749 w 12188243"/>
              <a:gd name="connsiteY868" fmla="*/ 2933472 h 7223977"/>
              <a:gd name="connsiteX869" fmla="*/ 8352211 w 12188243"/>
              <a:gd name="connsiteY869" fmla="*/ 2933472 h 7223977"/>
              <a:gd name="connsiteX870" fmla="*/ 8352211 w 12188243"/>
              <a:gd name="connsiteY870" fmla="*/ 2710934 h 7223977"/>
              <a:gd name="connsiteX871" fmla="*/ 8574749 w 12188243"/>
              <a:gd name="connsiteY871" fmla="*/ 2710934 h 7223977"/>
              <a:gd name="connsiteX872" fmla="*/ 8574749 w 12188243"/>
              <a:gd name="connsiteY872" fmla="*/ 2933472 h 7223977"/>
              <a:gd name="connsiteX873" fmla="*/ 8349078 w 12188243"/>
              <a:gd name="connsiteY873" fmla="*/ 2933472 h 7223977"/>
              <a:gd name="connsiteX874" fmla="*/ 8126540 w 12188243"/>
              <a:gd name="connsiteY874" fmla="*/ 2933472 h 7223977"/>
              <a:gd name="connsiteX875" fmla="*/ 8126540 w 12188243"/>
              <a:gd name="connsiteY875" fmla="*/ 2710934 h 7223977"/>
              <a:gd name="connsiteX876" fmla="*/ 8349078 w 12188243"/>
              <a:gd name="connsiteY876" fmla="*/ 2710934 h 7223977"/>
              <a:gd name="connsiteX877" fmla="*/ 8349078 w 12188243"/>
              <a:gd name="connsiteY877" fmla="*/ 2933472 h 7223977"/>
              <a:gd name="connsiteX878" fmla="*/ 8123407 w 12188243"/>
              <a:gd name="connsiteY878" fmla="*/ 2933472 h 7223977"/>
              <a:gd name="connsiteX879" fmla="*/ 7900868 w 12188243"/>
              <a:gd name="connsiteY879" fmla="*/ 2933472 h 7223977"/>
              <a:gd name="connsiteX880" fmla="*/ 7900868 w 12188243"/>
              <a:gd name="connsiteY880" fmla="*/ 2710934 h 7223977"/>
              <a:gd name="connsiteX881" fmla="*/ 8123407 w 12188243"/>
              <a:gd name="connsiteY881" fmla="*/ 2710934 h 7223977"/>
              <a:gd name="connsiteX882" fmla="*/ 8123407 w 12188243"/>
              <a:gd name="connsiteY882" fmla="*/ 2933472 h 7223977"/>
              <a:gd name="connsiteX883" fmla="*/ 7897736 w 12188243"/>
              <a:gd name="connsiteY883" fmla="*/ 2933472 h 7223977"/>
              <a:gd name="connsiteX884" fmla="*/ 7675198 w 12188243"/>
              <a:gd name="connsiteY884" fmla="*/ 2933472 h 7223977"/>
              <a:gd name="connsiteX885" fmla="*/ 7675198 w 12188243"/>
              <a:gd name="connsiteY885" fmla="*/ 2710934 h 7223977"/>
              <a:gd name="connsiteX886" fmla="*/ 7897736 w 12188243"/>
              <a:gd name="connsiteY886" fmla="*/ 2710934 h 7223977"/>
              <a:gd name="connsiteX887" fmla="*/ 7897736 w 12188243"/>
              <a:gd name="connsiteY887" fmla="*/ 2933472 h 7223977"/>
              <a:gd name="connsiteX888" fmla="*/ 7672065 w 12188243"/>
              <a:gd name="connsiteY888" fmla="*/ 2933472 h 7223977"/>
              <a:gd name="connsiteX889" fmla="*/ 7449527 w 12188243"/>
              <a:gd name="connsiteY889" fmla="*/ 2933472 h 7223977"/>
              <a:gd name="connsiteX890" fmla="*/ 7449527 w 12188243"/>
              <a:gd name="connsiteY890" fmla="*/ 2710934 h 7223977"/>
              <a:gd name="connsiteX891" fmla="*/ 7672065 w 12188243"/>
              <a:gd name="connsiteY891" fmla="*/ 2710934 h 7223977"/>
              <a:gd name="connsiteX892" fmla="*/ 7672065 w 12188243"/>
              <a:gd name="connsiteY892" fmla="*/ 2933472 h 7223977"/>
              <a:gd name="connsiteX893" fmla="*/ 7446394 w 12188243"/>
              <a:gd name="connsiteY893" fmla="*/ 2933472 h 7223977"/>
              <a:gd name="connsiteX894" fmla="*/ 7223856 w 12188243"/>
              <a:gd name="connsiteY894" fmla="*/ 2933472 h 7223977"/>
              <a:gd name="connsiteX895" fmla="*/ 7223856 w 12188243"/>
              <a:gd name="connsiteY895" fmla="*/ 2710934 h 7223977"/>
              <a:gd name="connsiteX896" fmla="*/ 7446394 w 12188243"/>
              <a:gd name="connsiteY896" fmla="*/ 2710934 h 7223977"/>
              <a:gd name="connsiteX897" fmla="*/ 7446394 w 12188243"/>
              <a:gd name="connsiteY897" fmla="*/ 2933472 h 7223977"/>
              <a:gd name="connsiteX898" fmla="*/ 7220848 w 12188243"/>
              <a:gd name="connsiteY898" fmla="*/ 2933472 h 7223977"/>
              <a:gd name="connsiteX899" fmla="*/ 6998310 w 12188243"/>
              <a:gd name="connsiteY899" fmla="*/ 2933472 h 7223977"/>
              <a:gd name="connsiteX900" fmla="*/ 6998310 w 12188243"/>
              <a:gd name="connsiteY900" fmla="*/ 2710934 h 7223977"/>
              <a:gd name="connsiteX901" fmla="*/ 7220848 w 12188243"/>
              <a:gd name="connsiteY901" fmla="*/ 2710934 h 7223977"/>
              <a:gd name="connsiteX902" fmla="*/ 7220848 w 12188243"/>
              <a:gd name="connsiteY902" fmla="*/ 2933472 h 7223977"/>
              <a:gd name="connsiteX903" fmla="*/ 6995177 w 12188243"/>
              <a:gd name="connsiteY903" fmla="*/ 2933472 h 7223977"/>
              <a:gd name="connsiteX904" fmla="*/ 6772639 w 12188243"/>
              <a:gd name="connsiteY904" fmla="*/ 2933472 h 7223977"/>
              <a:gd name="connsiteX905" fmla="*/ 6772639 w 12188243"/>
              <a:gd name="connsiteY905" fmla="*/ 2710934 h 7223977"/>
              <a:gd name="connsiteX906" fmla="*/ 6995177 w 12188243"/>
              <a:gd name="connsiteY906" fmla="*/ 2710934 h 7223977"/>
              <a:gd name="connsiteX907" fmla="*/ 6995177 w 12188243"/>
              <a:gd name="connsiteY907" fmla="*/ 2933472 h 7223977"/>
              <a:gd name="connsiteX908" fmla="*/ 6769506 w 12188243"/>
              <a:gd name="connsiteY908" fmla="*/ 2933472 h 7223977"/>
              <a:gd name="connsiteX909" fmla="*/ 6546967 w 12188243"/>
              <a:gd name="connsiteY909" fmla="*/ 2933472 h 7223977"/>
              <a:gd name="connsiteX910" fmla="*/ 6546967 w 12188243"/>
              <a:gd name="connsiteY910" fmla="*/ 2710934 h 7223977"/>
              <a:gd name="connsiteX911" fmla="*/ 6769506 w 12188243"/>
              <a:gd name="connsiteY911" fmla="*/ 2710934 h 7223977"/>
              <a:gd name="connsiteX912" fmla="*/ 6769506 w 12188243"/>
              <a:gd name="connsiteY912" fmla="*/ 2933472 h 7223977"/>
              <a:gd name="connsiteX913" fmla="*/ 6543835 w 12188243"/>
              <a:gd name="connsiteY913" fmla="*/ 2933472 h 7223977"/>
              <a:gd name="connsiteX914" fmla="*/ 6321297 w 12188243"/>
              <a:gd name="connsiteY914" fmla="*/ 2933472 h 7223977"/>
              <a:gd name="connsiteX915" fmla="*/ 6321297 w 12188243"/>
              <a:gd name="connsiteY915" fmla="*/ 2710934 h 7223977"/>
              <a:gd name="connsiteX916" fmla="*/ 6543835 w 12188243"/>
              <a:gd name="connsiteY916" fmla="*/ 2710934 h 7223977"/>
              <a:gd name="connsiteX917" fmla="*/ 6543835 w 12188243"/>
              <a:gd name="connsiteY917" fmla="*/ 2933472 h 7223977"/>
              <a:gd name="connsiteX918" fmla="*/ 6318164 w 12188243"/>
              <a:gd name="connsiteY918" fmla="*/ 2933472 h 7223977"/>
              <a:gd name="connsiteX919" fmla="*/ 6095625 w 12188243"/>
              <a:gd name="connsiteY919" fmla="*/ 2933472 h 7223977"/>
              <a:gd name="connsiteX920" fmla="*/ 6095625 w 12188243"/>
              <a:gd name="connsiteY920" fmla="*/ 2710934 h 7223977"/>
              <a:gd name="connsiteX921" fmla="*/ 6318164 w 12188243"/>
              <a:gd name="connsiteY921" fmla="*/ 2710934 h 7223977"/>
              <a:gd name="connsiteX922" fmla="*/ 6318164 w 12188243"/>
              <a:gd name="connsiteY922" fmla="*/ 2933472 h 7223977"/>
              <a:gd name="connsiteX923" fmla="*/ 6092493 w 12188243"/>
              <a:gd name="connsiteY923" fmla="*/ 2933472 h 7223977"/>
              <a:gd name="connsiteX924" fmla="*/ 5869954 w 12188243"/>
              <a:gd name="connsiteY924" fmla="*/ 2933472 h 7223977"/>
              <a:gd name="connsiteX925" fmla="*/ 5869954 w 12188243"/>
              <a:gd name="connsiteY925" fmla="*/ 2710934 h 7223977"/>
              <a:gd name="connsiteX926" fmla="*/ 6092493 w 12188243"/>
              <a:gd name="connsiteY926" fmla="*/ 2710934 h 7223977"/>
              <a:gd name="connsiteX927" fmla="*/ 6092493 w 12188243"/>
              <a:gd name="connsiteY927" fmla="*/ 2933472 h 7223977"/>
              <a:gd name="connsiteX928" fmla="*/ 5866947 w 12188243"/>
              <a:gd name="connsiteY928" fmla="*/ 2933472 h 7223977"/>
              <a:gd name="connsiteX929" fmla="*/ 5644408 w 12188243"/>
              <a:gd name="connsiteY929" fmla="*/ 2933472 h 7223977"/>
              <a:gd name="connsiteX930" fmla="*/ 5644408 w 12188243"/>
              <a:gd name="connsiteY930" fmla="*/ 2710934 h 7223977"/>
              <a:gd name="connsiteX931" fmla="*/ 5866947 w 12188243"/>
              <a:gd name="connsiteY931" fmla="*/ 2710934 h 7223977"/>
              <a:gd name="connsiteX932" fmla="*/ 5866947 w 12188243"/>
              <a:gd name="connsiteY932" fmla="*/ 2933472 h 7223977"/>
              <a:gd name="connsiteX933" fmla="*/ 5641276 w 12188243"/>
              <a:gd name="connsiteY933" fmla="*/ 2933472 h 7223977"/>
              <a:gd name="connsiteX934" fmla="*/ 5418738 w 12188243"/>
              <a:gd name="connsiteY934" fmla="*/ 2933472 h 7223977"/>
              <a:gd name="connsiteX935" fmla="*/ 5418738 w 12188243"/>
              <a:gd name="connsiteY935" fmla="*/ 2710934 h 7223977"/>
              <a:gd name="connsiteX936" fmla="*/ 5641276 w 12188243"/>
              <a:gd name="connsiteY936" fmla="*/ 2710934 h 7223977"/>
              <a:gd name="connsiteX937" fmla="*/ 5641276 w 12188243"/>
              <a:gd name="connsiteY937" fmla="*/ 2933472 h 7223977"/>
              <a:gd name="connsiteX938" fmla="*/ 5415605 w 12188243"/>
              <a:gd name="connsiteY938" fmla="*/ 2933472 h 7223977"/>
              <a:gd name="connsiteX939" fmla="*/ 5193066 w 12188243"/>
              <a:gd name="connsiteY939" fmla="*/ 2933472 h 7223977"/>
              <a:gd name="connsiteX940" fmla="*/ 5193066 w 12188243"/>
              <a:gd name="connsiteY940" fmla="*/ 2710934 h 7223977"/>
              <a:gd name="connsiteX941" fmla="*/ 5415605 w 12188243"/>
              <a:gd name="connsiteY941" fmla="*/ 2710934 h 7223977"/>
              <a:gd name="connsiteX942" fmla="*/ 5415605 w 12188243"/>
              <a:gd name="connsiteY942" fmla="*/ 2933472 h 7223977"/>
              <a:gd name="connsiteX943" fmla="*/ 5189934 w 12188243"/>
              <a:gd name="connsiteY943" fmla="*/ 2933472 h 7223977"/>
              <a:gd name="connsiteX944" fmla="*/ 4967395 w 12188243"/>
              <a:gd name="connsiteY944" fmla="*/ 2933472 h 7223977"/>
              <a:gd name="connsiteX945" fmla="*/ 4967395 w 12188243"/>
              <a:gd name="connsiteY945" fmla="*/ 2710934 h 7223977"/>
              <a:gd name="connsiteX946" fmla="*/ 5189934 w 12188243"/>
              <a:gd name="connsiteY946" fmla="*/ 2710934 h 7223977"/>
              <a:gd name="connsiteX947" fmla="*/ 5189934 w 12188243"/>
              <a:gd name="connsiteY947" fmla="*/ 2933472 h 7223977"/>
              <a:gd name="connsiteX948" fmla="*/ 4964263 w 12188243"/>
              <a:gd name="connsiteY948" fmla="*/ 2933472 h 7223977"/>
              <a:gd name="connsiteX949" fmla="*/ 4741724 w 12188243"/>
              <a:gd name="connsiteY949" fmla="*/ 2933472 h 7223977"/>
              <a:gd name="connsiteX950" fmla="*/ 4741724 w 12188243"/>
              <a:gd name="connsiteY950" fmla="*/ 2710934 h 7223977"/>
              <a:gd name="connsiteX951" fmla="*/ 4964263 w 12188243"/>
              <a:gd name="connsiteY951" fmla="*/ 2710934 h 7223977"/>
              <a:gd name="connsiteX952" fmla="*/ 4964263 w 12188243"/>
              <a:gd name="connsiteY952" fmla="*/ 2933472 h 7223977"/>
              <a:gd name="connsiteX953" fmla="*/ 4738592 w 12188243"/>
              <a:gd name="connsiteY953" fmla="*/ 2933472 h 7223977"/>
              <a:gd name="connsiteX954" fmla="*/ 4516053 w 12188243"/>
              <a:gd name="connsiteY954" fmla="*/ 2933472 h 7223977"/>
              <a:gd name="connsiteX955" fmla="*/ 4516053 w 12188243"/>
              <a:gd name="connsiteY955" fmla="*/ 2710934 h 7223977"/>
              <a:gd name="connsiteX956" fmla="*/ 4738592 w 12188243"/>
              <a:gd name="connsiteY956" fmla="*/ 2710934 h 7223977"/>
              <a:gd name="connsiteX957" fmla="*/ 4738592 w 12188243"/>
              <a:gd name="connsiteY957" fmla="*/ 2933472 h 7223977"/>
              <a:gd name="connsiteX958" fmla="*/ 4513046 w 12188243"/>
              <a:gd name="connsiteY958" fmla="*/ 2933472 h 7223977"/>
              <a:gd name="connsiteX959" fmla="*/ 4290507 w 12188243"/>
              <a:gd name="connsiteY959" fmla="*/ 2933472 h 7223977"/>
              <a:gd name="connsiteX960" fmla="*/ 4290507 w 12188243"/>
              <a:gd name="connsiteY960" fmla="*/ 2710934 h 7223977"/>
              <a:gd name="connsiteX961" fmla="*/ 4513046 w 12188243"/>
              <a:gd name="connsiteY961" fmla="*/ 2710934 h 7223977"/>
              <a:gd name="connsiteX962" fmla="*/ 4513046 w 12188243"/>
              <a:gd name="connsiteY962" fmla="*/ 2933472 h 7223977"/>
              <a:gd name="connsiteX963" fmla="*/ 4287375 w 12188243"/>
              <a:gd name="connsiteY963" fmla="*/ 2933472 h 7223977"/>
              <a:gd name="connsiteX964" fmla="*/ 4064836 w 12188243"/>
              <a:gd name="connsiteY964" fmla="*/ 2933472 h 7223977"/>
              <a:gd name="connsiteX965" fmla="*/ 4064836 w 12188243"/>
              <a:gd name="connsiteY965" fmla="*/ 2710934 h 7223977"/>
              <a:gd name="connsiteX966" fmla="*/ 4287375 w 12188243"/>
              <a:gd name="connsiteY966" fmla="*/ 2710934 h 7223977"/>
              <a:gd name="connsiteX967" fmla="*/ 4287375 w 12188243"/>
              <a:gd name="connsiteY967" fmla="*/ 2933472 h 7223977"/>
              <a:gd name="connsiteX968" fmla="*/ 4061703 w 12188243"/>
              <a:gd name="connsiteY968" fmla="*/ 2933472 h 7223977"/>
              <a:gd name="connsiteX969" fmla="*/ 3839165 w 12188243"/>
              <a:gd name="connsiteY969" fmla="*/ 2933472 h 7223977"/>
              <a:gd name="connsiteX970" fmla="*/ 3839165 w 12188243"/>
              <a:gd name="connsiteY970" fmla="*/ 2710934 h 7223977"/>
              <a:gd name="connsiteX971" fmla="*/ 4061703 w 12188243"/>
              <a:gd name="connsiteY971" fmla="*/ 2710934 h 7223977"/>
              <a:gd name="connsiteX972" fmla="*/ 4061703 w 12188243"/>
              <a:gd name="connsiteY972" fmla="*/ 2933472 h 7223977"/>
              <a:gd name="connsiteX973" fmla="*/ 3836033 w 12188243"/>
              <a:gd name="connsiteY973" fmla="*/ 2933472 h 7223977"/>
              <a:gd name="connsiteX974" fmla="*/ 3613494 w 12188243"/>
              <a:gd name="connsiteY974" fmla="*/ 2933472 h 7223977"/>
              <a:gd name="connsiteX975" fmla="*/ 3613494 w 12188243"/>
              <a:gd name="connsiteY975" fmla="*/ 2710934 h 7223977"/>
              <a:gd name="connsiteX976" fmla="*/ 3836033 w 12188243"/>
              <a:gd name="connsiteY976" fmla="*/ 2710934 h 7223977"/>
              <a:gd name="connsiteX977" fmla="*/ 3836033 w 12188243"/>
              <a:gd name="connsiteY977" fmla="*/ 2933472 h 7223977"/>
              <a:gd name="connsiteX978" fmla="*/ 3610361 w 12188243"/>
              <a:gd name="connsiteY978" fmla="*/ 2933472 h 7223977"/>
              <a:gd name="connsiteX979" fmla="*/ 3387823 w 12188243"/>
              <a:gd name="connsiteY979" fmla="*/ 2933472 h 7223977"/>
              <a:gd name="connsiteX980" fmla="*/ 3387823 w 12188243"/>
              <a:gd name="connsiteY980" fmla="*/ 2710934 h 7223977"/>
              <a:gd name="connsiteX981" fmla="*/ 3610361 w 12188243"/>
              <a:gd name="connsiteY981" fmla="*/ 2710934 h 7223977"/>
              <a:gd name="connsiteX982" fmla="*/ 3610361 w 12188243"/>
              <a:gd name="connsiteY982" fmla="*/ 2933472 h 7223977"/>
              <a:gd name="connsiteX983" fmla="*/ 3384690 w 12188243"/>
              <a:gd name="connsiteY983" fmla="*/ 2933472 h 7223977"/>
              <a:gd name="connsiteX984" fmla="*/ 3162152 w 12188243"/>
              <a:gd name="connsiteY984" fmla="*/ 2933472 h 7223977"/>
              <a:gd name="connsiteX985" fmla="*/ 3162152 w 12188243"/>
              <a:gd name="connsiteY985" fmla="*/ 2710934 h 7223977"/>
              <a:gd name="connsiteX986" fmla="*/ 3384690 w 12188243"/>
              <a:gd name="connsiteY986" fmla="*/ 2710934 h 7223977"/>
              <a:gd name="connsiteX987" fmla="*/ 3384690 w 12188243"/>
              <a:gd name="connsiteY987" fmla="*/ 2933472 h 7223977"/>
              <a:gd name="connsiteX988" fmla="*/ 3159145 w 12188243"/>
              <a:gd name="connsiteY988" fmla="*/ 2933472 h 7223977"/>
              <a:gd name="connsiteX989" fmla="*/ 2936606 w 12188243"/>
              <a:gd name="connsiteY989" fmla="*/ 2933472 h 7223977"/>
              <a:gd name="connsiteX990" fmla="*/ 2936606 w 12188243"/>
              <a:gd name="connsiteY990" fmla="*/ 2710934 h 7223977"/>
              <a:gd name="connsiteX991" fmla="*/ 3159145 w 12188243"/>
              <a:gd name="connsiteY991" fmla="*/ 2710934 h 7223977"/>
              <a:gd name="connsiteX992" fmla="*/ 3159145 w 12188243"/>
              <a:gd name="connsiteY992" fmla="*/ 2933472 h 7223977"/>
              <a:gd name="connsiteX993" fmla="*/ 2933474 w 12188243"/>
              <a:gd name="connsiteY993" fmla="*/ 2933472 h 7223977"/>
              <a:gd name="connsiteX994" fmla="*/ 2710935 w 12188243"/>
              <a:gd name="connsiteY994" fmla="*/ 2933472 h 7223977"/>
              <a:gd name="connsiteX995" fmla="*/ 2710935 w 12188243"/>
              <a:gd name="connsiteY995" fmla="*/ 2710934 h 7223977"/>
              <a:gd name="connsiteX996" fmla="*/ 2933474 w 12188243"/>
              <a:gd name="connsiteY996" fmla="*/ 2710934 h 7223977"/>
              <a:gd name="connsiteX997" fmla="*/ 2933474 w 12188243"/>
              <a:gd name="connsiteY997" fmla="*/ 2933472 h 7223977"/>
              <a:gd name="connsiteX998" fmla="*/ 2933474 w 12188243"/>
              <a:gd name="connsiteY998" fmla="*/ 2936605 h 7223977"/>
              <a:gd name="connsiteX999" fmla="*/ 2933474 w 12188243"/>
              <a:gd name="connsiteY999" fmla="*/ 3159143 h 7223977"/>
              <a:gd name="connsiteX1000" fmla="*/ 2710935 w 12188243"/>
              <a:gd name="connsiteY1000" fmla="*/ 3159143 h 7223977"/>
              <a:gd name="connsiteX1001" fmla="*/ 2710935 w 12188243"/>
              <a:gd name="connsiteY1001" fmla="*/ 2936605 h 7223977"/>
              <a:gd name="connsiteX1002" fmla="*/ 2933474 w 12188243"/>
              <a:gd name="connsiteY1002" fmla="*/ 2936605 h 7223977"/>
              <a:gd name="connsiteX1003" fmla="*/ 2933474 w 12188243"/>
              <a:gd name="connsiteY1003" fmla="*/ 3162276 h 7223977"/>
              <a:gd name="connsiteX1004" fmla="*/ 2933474 w 12188243"/>
              <a:gd name="connsiteY1004" fmla="*/ 3384814 h 7223977"/>
              <a:gd name="connsiteX1005" fmla="*/ 2710935 w 12188243"/>
              <a:gd name="connsiteY1005" fmla="*/ 3384814 h 7223977"/>
              <a:gd name="connsiteX1006" fmla="*/ 2710935 w 12188243"/>
              <a:gd name="connsiteY1006" fmla="*/ 3162276 h 7223977"/>
              <a:gd name="connsiteX1007" fmla="*/ 2933474 w 12188243"/>
              <a:gd name="connsiteY1007" fmla="*/ 3162276 h 7223977"/>
              <a:gd name="connsiteX1008" fmla="*/ 2933474 w 12188243"/>
              <a:gd name="connsiteY1008" fmla="*/ 3387821 h 7223977"/>
              <a:gd name="connsiteX1009" fmla="*/ 2933474 w 12188243"/>
              <a:gd name="connsiteY1009" fmla="*/ 3610360 h 7223977"/>
              <a:gd name="connsiteX1010" fmla="*/ 2710935 w 12188243"/>
              <a:gd name="connsiteY1010" fmla="*/ 3610360 h 7223977"/>
              <a:gd name="connsiteX1011" fmla="*/ 2710935 w 12188243"/>
              <a:gd name="connsiteY1011" fmla="*/ 3387821 h 7223977"/>
              <a:gd name="connsiteX1012" fmla="*/ 2933474 w 12188243"/>
              <a:gd name="connsiteY1012" fmla="*/ 3387821 h 7223977"/>
              <a:gd name="connsiteX1013" fmla="*/ 2933474 w 12188243"/>
              <a:gd name="connsiteY1013" fmla="*/ 3613493 h 7223977"/>
              <a:gd name="connsiteX1014" fmla="*/ 2933474 w 12188243"/>
              <a:gd name="connsiteY1014" fmla="*/ 3836031 h 7223977"/>
              <a:gd name="connsiteX1015" fmla="*/ 2710935 w 12188243"/>
              <a:gd name="connsiteY1015" fmla="*/ 3836031 h 7223977"/>
              <a:gd name="connsiteX1016" fmla="*/ 2710935 w 12188243"/>
              <a:gd name="connsiteY1016" fmla="*/ 3613493 h 7223977"/>
              <a:gd name="connsiteX1017" fmla="*/ 2933474 w 12188243"/>
              <a:gd name="connsiteY1017" fmla="*/ 3613493 h 7223977"/>
              <a:gd name="connsiteX1018" fmla="*/ 2933474 w 12188243"/>
              <a:gd name="connsiteY1018" fmla="*/ 3839164 h 7223977"/>
              <a:gd name="connsiteX1019" fmla="*/ 2933474 w 12188243"/>
              <a:gd name="connsiteY1019" fmla="*/ 4061702 h 7223977"/>
              <a:gd name="connsiteX1020" fmla="*/ 2710935 w 12188243"/>
              <a:gd name="connsiteY1020" fmla="*/ 4061702 h 7223977"/>
              <a:gd name="connsiteX1021" fmla="*/ 2710935 w 12188243"/>
              <a:gd name="connsiteY1021" fmla="*/ 3839164 h 7223977"/>
              <a:gd name="connsiteX1022" fmla="*/ 2933474 w 12188243"/>
              <a:gd name="connsiteY1022" fmla="*/ 3839164 h 7223977"/>
              <a:gd name="connsiteX1023" fmla="*/ 2933474 w 12188243"/>
              <a:gd name="connsiteY1023" fmla="*/ 4064834 h 7223977"/>
              <a:gd name="connsiteX1024" fmla="*/ 2933474 w 12188243"/>
              <a:gd name="connsiteY1024" fmla="*/ 4287373 h 7223977"/>
              <a:gd name="connsiteX1025" fmla="*/ 2710935 w 12188243"/>
              <a:gd name="connsiteY1025" fmla="*/ 4287373 h 7223977"/>
              <a:gd name="connsiteX1026" fmla="*/ 2710935 w 12188243"/>
              <a:gd name="connsiteY1026" fmla="*/ 4064834 h 7223977"/>
              <a:gd name="connsiteX1027" fmla="*/ 2933474 w 12188243"/>
              <a:gd name="connsiteY1027" fmla="*/ 4064834 h 7223977"/>
              <a:gd name="connsiteX1028" fmla="*/ 2933474 w 12188243"/>
              <a:gd name="connsiteY1028" fmla="*/ 4290506 h 7223977"/>
              <a:gd name="connsiteX1029" fmla="*/ 2933474 w 12188243"/>
              <a:gd name="connsiteY1029" fmla="*/ 4513044 h 7223977"/>
              <a:gd name="connsiteX1030" fmla="*/ 2710935 w 12188243"/>
              <a:gd name="connsiteY1030" fmla="*/ 4513044 h 7223977"/>
              <a:gd name="connsiteX1031" fmla="*/ 2710935 w 12188243"/>
              <a:gd name="connsiteY1031" fmla="*/ 4290506 h 7223977"/>
              <a:gd name="connsiteX1032" fmla="*/ 2933474 w 12188243"/>
              <a:gd name="connsiteY1032" fmla="*/ 4290506 h 7223977"/>
              <a:gd name="connsiteX1033" fmla="*/ 2936606 w 12188243"/>
              <a:gd name="connsiteY1033" fmla="*/ 4290506 h 7223977"/>
              <a:gd name="connsiteX1034" fmla="*/ 3159145 w 12188243"/>
              <a:gd name="connsiteY1034" fmla="*/ 4290506 h 7223977"/>
              <a:gd name="connsiteX1035" fmla="*/ 3159145 w 12188243"/>
              <a:gd name="connsiteY1035" fmla="*/ 4513044 h 7223977"/>
              <a:gd name="connsiteX1036" fmla="*/ 2936606 w 12188243"/>
              <a:gd name="connsiteY1036" fmla="*/ 4513044 h 7223977"/>
              <a:gd name="connsiteX1037" fmla="*/ 2936606 w 12188243"/>
              <a:gd name="connsiteY1037" fmla="*/ 4290506 h 7223977"/>
              <a:gd name="connsiteX1038" fmla="*/ 3162277 w 12188243"/>
              <a:gd name="connsiteY1038" fmla="*/ 4290506 h 7223977"/>
              <a:gd name="connsiteX1039" fmla="*/ 3384816 w 12188243"/>
              <a:gd name="connsiteY1039" fmla="*/ 4290506 h 7223977"/>
              <a:gd name="connsiteX1040" fmla="*/ 3384816 w 12188243"/>
              <a:gd name="connsiteY1040" fmla="*/ 4513044 h 7223977"/>
              <a:gd name="connsiteX1041" fmla="*/ 3162277 w 12188243"/>
              <a:gd name="connsiteY1041" fmla="*/ 4513044 h 7223977"/>
              <a:gd name="connsiteX1042" fmla="*/ 3162277 w 12188243"/>
              <a:gd name="connsiteY1042" fmla="*/ 4290506 h 7223977"/>
              <a:gd name="connsiteX1043" fmla="*/ 3387823 w 12188243"/>
              <a:gd name="connsiteY1043" fmla="*/ 4290506 h 7223977"/>
              <a:gd name="connsiteX1044" fmla="*/ 3610361 w 12188243"/>
              <a:gd name="connsiteY1044" fmla="*/ 4290506 h 7223977"/>
              <a:gd name="connsiteX1045" fmla="*/ 3610361 w 12188243"/>
              <a:gd name="connsiteY1045" fmla="*/ 4513044 h 7223977"/>
              <a:gd name="connsiteX1046" fmla="*/ 3387823 w 12188243"/>
              <a:gd name="connsiteY1046" fmla="*/ 4513044 h 7223977"/>
              <a:gd name="connsiteX1047" fmla="*/ 3387823 w 12188243"/>
              <a:gd name="connsiteY1047" fmla="*/ 4290506 h 7223977"/>
              <a:gd name="connsiteX1048" fmla="*/ 3613494 w 12188243"/>
              <a:gd name="connsiteY1048" fmla="*/ 4290506 h 7223977"/>
              <a:gd name="connsiteX1049" fmla="*/ 3836033 w 12188243"/>
              <a:gd name="connsiteY1049" fmla="*/ 4290506 h 7223977"/>
              <a:gd name="connsiteX1050" fmla="*/ 3836033 w 12188243"/>
              <a:gd name="connsiteY1050" fmla="*/ 4513044 h 7223977"/>
              <a:gd name="connsiteX1051" fmla="*/ 3613494 w 12188243"/>
              <a:gd name="connsiteY1051" fmla="*/ 4513044 h 7223977"/>
              <a:gd name="connsiteX1052" fmla="*/ 3613494 w 12188243"/>
              <a:gd name="connsiteY1052" fmla="*/ 4290506 h 7223977"/>
              <a:gd name="connsiteX1053" fmla="*/ 3839165 w 12188243"/>
              <a:gd name="connsiteY1053" fmla="*/ 4290506 h 7223977"/>
              <a:gd name="connsiteX1054" fmla="*/ 4061703 w 12188243"/>
              <a:gd name="connsiteY1054" fmla="*/ 4290506 h 7223977"/>
              <a:gd name="connsiteX1055" fmla="*/ 4061703 w 12188243"/>
              <a:gd name="connsiteY1055" fmla="*/ 4513044 h 7223977"/>
              <a:gd name="connsiteX1056" fmla="*/ 3839165 w 12188243"/>
              <a:gd name="connsiteY1056" fmla="*/ 4513044 h 7223977"/>
              <a:gd name="connsiteX1057" fmla="*/ 3839165 w 12188243"/>
              <a:gd name="connsiteY1057" fmla="*/ 4290506 h 7223977"/>
              <a:gd name="connsiteX1058" fmla="*/ 4064836 w 12188243"/>
              <a:gd name="connsiteY1058" fmla="*/ 4290506 h 7223977"/>
              <a:gd name="connsiteX1059" fmla="*/ 4287375 w 12188243"/>
              <a:gd name="connsiteY1059" fmla="*/ 4290506 h 7223977"/>
              <a:gd name="connsiteX1060" fmla="*/ 4287375 w 12188243"/>
              <a:gd name="connsiteY1060" fmla="*/ 4513044 h 7223977"/>
              <a:gd name="connsiteX1061" fmla="*/ 4064836 w 12188243"/>
              <a:gd name="connsiteY1061" fmla="*/ 4513044 h 7223977"/>
              <a:gd name="connsiteX1062" fmla="*/ 4064836 w 12188243"/>
              <a:gd name="connsiteY1062" fmla="*/ 4290506 h 7223977"/>
              <a:gd name="connsiteX1063" fmla="*/ 4290507 w 12188243"/>
              <a:gd name="connsiteY1063" fmla="*/ 4290506 h 7223977"/>
              <a:gd name="connsiteX1064" fmla="*/ 4513046 w 12188243"/>
              <a:gd name="connsiteY1064" fmla="*/ 4290506 h 7223977"/>
              <a:gd name="connsiteX1065" fmla="*/ 4513046 w 12188243"/>
              <a:gd name="connsiteY1065" fmla="*/ 4513044 h 7223977"/>
              <a:gd name="connsiteX1066" fmla="*/ 4290507 w 12188243"/>
              <a:gd name="connsiteY1066" fmla="*/ 4513044 h 7223977"/>
              <a:gd name="connsiteX1067" fmla="*/ 4290507 w 12188243"/>
              <a:gd name="connsiteY1067" fmla="*/ 4290506 h 7223977"/>
              <a:gd name="connsiteX1068" fmla="*/ 4516179 w 12188243"/>
              <a:gd name="connsiteY1068" fmla="*/ 4290506 h 7223977"/>
              <a:gd name="connsiteX1069" fmla="*/ 4738717 w 12188243"/>
              <a:gd name="connsiteY1069" fmla="*/ 4290506 h 7223977"/>
              <a:gd name="connsiteX1070" fmla="*/ 4738717 w 12188243"/>
              <a:gd name="connsiteY1070" fmla="*/ 4513044 h 7223977"/>
              <a:gd name="connsiteX1071" fmla="*/ 4516179 w 12188243"/>
              <a:gd name="connsiteY1071" fmla="*/ 4513044 h 7223977"/>
              <a:gd name="connsiteX1072" fmla="*/ 4516179 w 12188243"/>
              <a:gd name="connsiteY1072" fmla="*/ 4290506 h 7223977"/>
              <a:gd name="connsiteX1073" fmla="*/ 4741724 w 12188243"/>
              <a:gd name="connsiteY1073" fmla="*/ 4290506 h 7223977"/>
              <a:gd name="connsiteX1074" fmla="*/ 4964263 w 12188243"/>
              <a:gd name="connsiteY1074" fmla="*/ 4290506 h 7223977"/>
              <a:gd name="connsiteX1075" fmla="*/ 4964263 w 12188243"/>
              <a:gd name="connsiteY1075" fmla="*/ 4513044 h 7223977"/>
              <a:gd name="connsiteX1076" fmla="*/ 4741724 w 12188243"/>
              <a:gd name="connsiteY1076" fmla="*/ 4513044 h 7223977"/>
              <a:gd name="connsiteX1077" fmla="*/ 4741724 w 12188243"/>
              <a:gd name="connsiteY1077" fmla="*/ 4290506 h 7223977"/>
              <a:gd name="connsiteX1078" fmla="*/ 4967395 w 12188243"/>
              <a:gd name="connsiteY1078" fmla="*/ 4290506 h 7223977"/>
              <a:gd name="connsiteX1079" fmla="*/ 5189934 w 12188243"/>
              <a:gd name="connsiteY1079" fmla="*/ 4290506 h 7223977"/>
              <a:gd name="connsiteX1080" fmla="*/ 5189934 w 12188243"/>
              <a:gd name="connsiteY1080" fmla="*/ 4513044 h 7223977"/>
              <a:gd name="connsiteX1081" fmla="*/ 4967395 w 12188243"/>
              <a:gd name="connsiteY1081" fmla="*/ 4513044 h 7223977"/>
              <a:gd name="connsiteX1082" fmla="*/ 4967395 w 12188243"/>
              <a:gd name="connsiteY1082" fmla="*/ 4290506 h 7223977"/>
              <a:gd name="connsiteX1083" fmla="*/ 5193066 w 12188243"/>
              <a:gd name="connsiteY1083" fmla="*/ 4290506 h 7223977"/>
              <a:gd name="connsiteX1084" fmla="*/ 5415605 w 12188243"/>
              <a:gd name="connsiteY1084" fmla="*/ 4290506 h 7223977"/>
              <a:gd name="connsiteX1085" fmla="*/ 5415605 w 12188243"/>
              <a:gd name="connsiteY1085" fmla="*/ 4513044 h 7223977"/>
              <a:gd name="connsiteX1086" fmla="*/ 5193066 w 12188243"/>
              <a:gd name="connsiteY1086" fmla="*/ 4513044 h 7223977"/>
              <a:gd name="connsiteX1087" fmla="*/ 5193066 w 12188243"/>
              <a:gd name="connsiteY1087" fmla="*/ 4290506 h 7223977"/>
              <a:gd name="connsiteX1088" fmla="*/ 5418738 w 12188243"/>
              <a:gd name="connsiteY1088" fmla="*/ 4290506 h 7223977"/>
              <a:gd name="connsiteX1089" fmla="*/ 5641276 w 12188243"/>
              <a:gd name="connsiteY1089" fmla="*/ 4290506 h 7223977"/>
              <a:gd name="connsiteX1090" fmla="*/ 5641276 w 12188243"/>
              <a:gd name="connsiteY1090" fmla="*/ 4513044 h 7223977"/>
              <a:gd name="connsiteX1091" fmla="*/ 5418738 w 12188243"/>
              <a:gd name="connsiteY1091" fmla="*/ 4513044 h 7223977"/>
              <a:gd name="connsiteX1092" fmla="*/ 5418738 w 12188243"/>
              <a:gd name="connsiteY1092" fmla="*/ 4290506 h 7223977"/>
              <a:gd name="connsiteX1093" fmla="*/ 5644408 w 12188243"/>
              <a:gd name="connsiteY1093" fmla="*/ 4290506 h 7223977"/>
              <a:gd name="connsiteX1094" fmla="*/ 5866947 w 12188243"/>
              <a:gd name="connsiteY1094" fmla="*/ 4290506 h 7223977"/>
              <a:gd name="connsiteX1095" fmla="*/ 5866947 w 12188243"/>
              <a:gd name="connsiteY1095" fmla="*/ 4513044 h 7223977"/>
              <a:gd name="connsiteX1096" fmla="*/ 5644408 w 12188243"/>
              <a:gd name="connsiteY1096" fmla="*/ 4513044 h 7223977"/>
              <a:gd name="connsiteX1097" fmla="*/ 5644408 w 12188243"/>
              <a:gd name="connsiteY1097" fmla="*/ 4290506 h 7223977"/>
              <a:gd name="connsiteX1098" fmla="*/ 5870080 w 12188243"/>
              <a:gd name="connsiteY1098" fmla="*/ 4290506 h 7223977"/>
              <a:gd name="connsiteX1099" fmla="*/ 6092618 w 12188243"/>
              <a:gd name="connsiteY1099" fmla="*/ 4290506 h 7223977"/>
              <a:gd name="connsiteX1100" fmla="*/ 6092618 w 12188243"/>
              <a:gd name="connsiteY1100" fmla="*/ 4513044 h 7223977"/>
              <a:gd name="connsiteX1101" fmla="*/ 5870080 w 12188243"/>
              <a:gd name="connsiteY1101" fmla="*/ 4513044 h 7223977"/>
              <a:gd name="connsiteX1102" fmla="*/ 5870080 w 12188243"/>
              <a:gd name="connsiteY1102" fmla="*/ 4290506 h 7223977"/>
              <a:gd name="connsiteX1103" fmla="*/ 6095625 w 12188243"/>
              <a:gd name="connsiteY1103" fmla="*/ 4290506 h 7223977"/>
              <a:gd name="connsiteX1104" fmla="*/ 6318164 w 12188243"/>
              <a:gd name="connsiteY1104" fmla="*/ 4290506 h 7223977"/>
              <a:gd name="connsiteX1105" fmla="*/ 6318164 w 12188243"/>
              <a:gd name="connsiteY1105" fmla="*/ 4513044 h 7223977"/>
              <a:gd name="connsiteX1106" fmla="*/ 6095625 w 12188243"/>
              <a:gd name="connsiteY1106" fmla="*/ 4513044 h 7223977"/>
              <a:gd name="connsiteX1107" fmla="*/ 6095625 w 12188243"/>
              <a:gd name="connsiteY1107" fmla="*/ 4290506 h 7223977"/>
              <a:gd name="connsiteX1108" fmla="*/ 6321297 w 12188243"/>
              <a:gd name="connsiteY1108" fmla="*/ 4290506 h 7223977"/>
              <a:gd name="connsiteX1109" fmla="*/ 6543835 w 12188243"/>
              <a:gd name="connsiteY1109" fmla="*/ 4290506 h 7223977"/>
              <a:gd name="connsiteX1110" fmla="*/ 6543835 w 12188243"/>
              <a:gd name="connsiteY1110" fmla="*/ 4513044 h 7223977"/>
              <a:gd name="connsiteX1111" fmla="*/ 6321297 w 12188243"/>
              <a:gd name="connsiteY1111" fmla="*/ 4513044 h 7223977"/>
              <a:gd name="connsiteX1112" fmla="*/ 6321297 w 12188243"/>
              <a:gd name="connsiteY1112" fmla="*/ 4290506 h 7223977"/>
              <a:gd name="connsiteX1113" fmla="*/ 6546967 w 12188243"/>
              <a:gd name="connsiteY1113" fmla="*/ 4290506 h 7223977"/>
              <a:gd name="connsiteX1114" fmla="*/ 6769506 w 12188243"/>
              <a:gd name="connsiteY1114" fmla="*/ 4290506 h 7223977"/>
              <a:gd name="connsiteX1115" fmla="*/ 6769506 w 12188243"/>
              <a:gd name="connsiteY1115" fmla="*/ 4513044 h 7223977"/>
              <a:gd name="connsiteX1116" fmla="*/ 6546967 w 12188243"/>
              <a:gd name="connsiteY1116" fmla="*/ 4513044 h 7223977"/>
              <a:gd name="connsiteX1117" fmla="*/ 6546967 w 12188243"/>
              <a:gd name="connsiteY1117" fmla="*/ 4290506 h 7223977"/>
              <a:gd name="connsiteX1118" fmla="*/ 6772639 w 12188243"/>
              <a:gd name="connsiteY1118" fmla="*/ 4290506 h 7223977"/>
              <a:gd name="connsiteX1119" fmla="*/ 6995177 w 12188243"/>
              <a:gd name="connsiteY1119" fmla="*/ 4290506 h 7223977"/>
              <a:gd name="connsiteX1120" fmla="*/ 6995177 w 12188243"/>
              <a:gd name="connsiteY1120" fmla="*/ 4513044 h 7223977"/>
              <a:gd name="connsiteX1121" fmla="*/ 6772639 w 12188243"/>
              <a:gd name="connsiteY1121" fmla="*/ 4513044 h 7223977"/>
              <a:gd name="connsiteX1122" fmla="*/ 6772639 w 12188243"/>
              <a:gd name="connsiteY1122" fmla="*/ 4290506 h 7223977"/>
              <a:gd name="connsiteX1123" fmla="*/ 6998310 w 12188243"/>
              <a:gd name="connsiteY1123" fmla="*/ 4290506 h 7223977"/>
              <a:gd name="connsiteX1124" fmla="*/ 7220848 w 12188243"/>
              <a:gd name="connsiteY1124" fmla="*/ 4290506 h 7223977"/>
              <a:gd name="connsiteX1125" fmla="*/ 7220848 w 12188243"/>
              <a:gd name="connsiteY1125" fmla="*/ 4513044 h 7223977"/>
              <a:gd name="connsiteX1126" fmla="*/ 6998310 w 12188243"/>
              <a:gd name="connsiteY1126" fmla="*/ 4513044 h 7223977"/>
              <a:gd name="connsiteX1127" fmla="*/ 6998310 w 12188243"/>
              <a:gd name="connsiteY1127" fmla="*/ 4290506 h 7223977"/>
              <a:gd name="connsiteX1128" fmla="*/ 7223981 w 12188243"/>
              <a:gd name="connsiteY1128" fmla="*/ 4290506 h 7223977"/>
              <a:gd name="connsiteX1129" fmla="*/ 7446520 w 12188243"/>
              <a:gd name="connsiteY1129" fmla="*/ 4290506 h 7223977"/>
              <a:gd name="connsiteX1130" fmla="*/ 7446520 w 12188243"/>
              <a:gd name="connsiteY1130" fmla="*/ 4513044 h 7223977"/>
              <a:gd name="connsiteX1131" fmla="*/ 7223981 w 12188243"/>
              <a:gd name="connsiteY1131" fmla="*/ 4513044 h 7223977"/>
              <a:gd name="connsiteX1132" fmla="*/ 7223981 w 12188243"/>
              <a:gd name="connsiteY1132" fmla="*/ 4290506 h 7223977"/>
              <a:gd name="connsiteX1133" fmla="*/ 7449527 w 12188243"/>
              <a:gd name="connsiteY1133" fmla="*/ 4290506 h 7223977"/>
              <a:gd name="connsiteX1134" fmla="*/ 7672065 w 12188243"/>
              <a:gd name="connsiteY1134" fmla="*/ 4290506 h 7223977"/>
              <a:gd name="connsiteX1135" fmla="*/ 7672065 w 12188243"/>
              <a:gd name="connsiteY1135" fmla="*/ 4513044 h 7223977"/>
              <a:gd name="connsiteX1136" fmla="*/ 7449527 w 12188243"/>
              <a:gd name="connsiteY1136" fmla="*/ 4513044 h 7223977"/>
              <a:gd name="connsiteX1137" fmla="*/ 7449527 w 12188243"/>
              <a:gd name="connsiteY1137" fmla="*/ 4290506 h 7223977"/>
              <a:gd name="connsiteX1138" fmla="*/ 7675198 w 12188243"/>
              <a:gd name="connsiteY1138" fmla="*/ 4290506 h 7223977"/>
              <a:gd name="connsiteX1139" fmla="*/ 7897736 w 12188243"/>
              <a:gd name="connsiteY1139" fmla="*/ 4290506 h 7223977"/>
              <a:gd name="connsiteX1140" fmla="*/ 7897736 w 12188243"/>
              <a:gd name="connsiteY1140" fmla="*/ 4513044 h 7223977"/>
              <a:gd name="connsiteX1141" fmla="*/ 7675198 w 12188243"/>
              <a:gd name="connsiteY1141" fmla="*/ 4513044 h 7223977"/>
              <a:gd name="connsiteX1142" fmla="*/ 7675198 w 12188243"/>
              <a:gd name="connsiteY1142" fmla="*/ 4290506 h 7223977"/>
              <a:gd name="connsiteX1143" fmla="*/ 7900868 w 12188243"/>
              <a:gd name="connsiteY1143" fmla="*/ 4290506 h 7223977"/>
              <a:gd name="connsiteX1144" fmla="*/ 8123407 w 12188243"/>
              <a:gd name="connsiteY1144" fmla="*/ 4290506 h 7223977"/>
              <a:gd name="connsiteX1145" fmla="*/ 8123407 w 12188243"/>
              <a:gd name="connsiteY1145" fmla="*/ 4513044 h 7223977"/>
              <a:gd name="connsiteX1146" fmla="*/ 7900868 w 12188243"/>
              <a:gd name="connsiteY1146" fmla="*/ 4513044 h 7223977"/>
              <a:gd name="connsiteX1147" fmla="*/ 7900868 w 12188243"/>
              <a:gd name="connsiteY1147" fmla="*/ 4290506 h 7223977"/>
              <a:gd name="connsiteX1148" fmla="*/ 8126540 w 12188243"/>
              <a:gd name="connsiteY1148" fmla="*/ 4290506 h 7223977"/>
              <a:gd name="connsiteX1149" fmla="*/ 8349078 w 12188243"/>
              <a:gd name="connsiteY1149" fmla="*/ 4290506 h 7223977"/>
              <a:gd name="connsiteX1150" fmla="*/ 8349078 w 12188243"/>
              <a:gd name="connsiteY1150" fmla="*/ 4513044 h 7223977"/>
              <a:gd name="connsiteX1151" fmla="*/ 8126540 w 12188243"/>
              <a:gd name="connsiteY1151" fmla="*/ 4513044 h 7223977"/>
              <a:gd name="connsiteX1152" fmla="*/ 8126540 w 12188243"/>
              <a:gd name="connsiteY1152" fmla="*/ 4290506 h 7223977"/>
              <a:gd name="connsiteX1153" fmla="*/ 8352211 w 12188243"/>
              <a:gd name="connsiteY1153" fmla="*/ 4290506 h 7223977"/>
              <a:gd name="connsiteX1154" fmla="*/ 8574749 w 12188243"/>
              <a:gd name="connsiteY1154" fmla="*/ 4290506 h 7223977"/>
              <a:gd name="connsiteX1155" fmla="*/ 8574749 w 12188243"/>
              <a:gd name="connsiteY1155" fmla="*/ 4513044 h 7223977"/>
              <a:gd name="connsiteX1156" fmla="*/ 8352211 w 12188243"/>
              <a:gd name="connsiteY1156" fmla="*/ 4513044 h 7223977"/>
              <a:gd name="connsiteX1157" fmla="*/ 8352211 w 12188243"/>
              <a:gd name="connsiteY1157" fmla="*/ 4290506 h 7223977"/>
              <a:gd name="connsiteX1158" fmla="*/ 8577882 w 12188243"/>
              <a:gd name="connsiteY1158" fmla="*/ 4290506 h 7223977"/>
              <a:gd name="connsiteX1159" fmla="*/ 8800420 w 12188243"/>
              <a:gd name="connsiteY1159" fmla="*/ 4290506 h 7223977"/>
              <a:gd name="connsiteX1160" fmla="*/ 8800420 w 12188243"/>
              <a:gd name="connsiteY1160" fmla="*/ 4513044 h 7223977"/>
              <a:gd name="connsiteX1161" fmla="*/ 8577882 w 12188243"/>
              <a:gd name="connsiteY1161" fmla="*/ 4513044 h 7223977"/>
              <a:gd name="connsiteX1162" fmla="*/ 8577882 w 12188243"/>
              <a:gd name="connsiteY1162" fmla="*/ 4290506 h 7223977"/>
              <a:gd name="connsiteX1163" fmla="*/ 8803427 w 12188243"/>
              <a:gd name="connsiteY1163" fmla="*/ 4290506 h 7223977"/>
              <a:gd name="connsiteX1164" fmla="*/ 9025966 w 12188243"/>
              <a:gd name="connsiteY1164" fmla="*/ 4290506 h 7223977"/>
              <a:gd name="connsiteX1165" fmla="*/ 9025966 w 12188243"/>
              <a:gd name="connsiteY1165" fmla="*/ 4513044 h 7223977"/>
              <a:gd name="connsiteX1166" fmla="*/ 8803427 w 12188243"/>
              <a:gd name="connsiteY1166" fmla="*/ 4513044 h 7223977"/>
              <a:gd name="connsiteX1167" fmla="*/ 8803427 w 12188243"/>
              <a:gd name="connsiteY1167" fmla="*/ 4290506 h 7223977"/>
              <a:gd name="connsiteX1168" fmla="*/ 9029099 w 12188243"/>
              <a:gd name="connsiteY1168" fmla="*/ 4290506 h 7223977"/>
              <a:gd name="connsiteX1169" fmla="*/ 9251637 w 12188243"/>
              <a:gd name="connsiteY1169" fmla="*/ 4290506 h 7223977"/>
              <a:gd name="connsiteX1170" fmla="*/ 9251637 w 12188243"/>
              <a:gd name="connsiteY1170" fmla="*/ 4513044 h 7223977"/>
              <a:gd name="connsiteX1171" fmla="*/ 9029099 w 12188243"/>
              <a:gd name="connsiteY1171" fmla="*/ 4513044 h 7223977"/>
              <a:gd name="connsiteX1172" fmla="*/ 9029099 w 12188243"/>
              <a:gd name="connsiteY1172" fmla="*/ 4290506 h 7223977"/>
              <a:gd name="connsiteX1173" fmla="*/ 9254770 w 12188243"/>
              <a:gd name="connsiteY1173" fmla="*/ 4290506 h 7223977"/>
              <a:gd name="connsiteX1174" fmla="*/ 9477308 w 12188243"/>
              <a:gd name="connsiteY1174" fmla="*/ 4290506 h 7223977"/>
              <a:gd name="connsiteX1175" fmla="*/ 9477308 w 12188243"/>
              <a:gd name="connsiteY1175" fmla="*/ 4513044 h 7223977"/>
              <a:gd name="connsiteX1176" fmla="*/ 9254770 w 12188243"/>
              <a:gd name="connsiteY1176" fmla="*/ 4513044 h 7223977"/>
              <a:gd name="connsiteX1177" fmla="*/ 9254770 w 12188243"/>
              <a:gd name="connsiteY1177" fmla="*/ 4290506 h 7223977"/>
              <a:gd name="connsiteX1178" fmla="*/ 9254770 w 12188243"/>
              <a:gd name="connsiteY1178" fmla="*/ 4287373 h 7223977"/>
              <a:gd name="connsiteX1179" fmla="*/ 9254770 w 12188243"/>
              <a:gd name="connsiteY1179" fmla="*/ 4064834 h 7223977"/>
              <a:gd name="connsiteX1180" fmla="*/ 9477308 w 12188243"/>
              <a:gd name="connsiteY1180" fmla="*/ 4064834 h 7223977"/>
              <a:gd name="connsiteX1181" fmla="*/ 9477308 w 12188243"/>
              <a:gd name="connsiteY1181" fmla="*/ 4287373 h 7223977"/>
              <a:gd name="connsiteX1182" fmla="*/ 9254770 w 12188243"/>
              <a:gd name="connsiteY1182" fmla="*/ 4287373 h 7223977"/>
              <a:gd name="connsiteX1183" fmla="*/ 9254770 w 12188243"/>
              <a:gd name="connsiteY1183" fmla="*/ 4061702 h 7223977"/>
              <a:gd name="connsiteX1184" fmla="*/ 9254770 w 12188243"/>
              <a:gd name="connsiteY1184" fmla="*/ 3839164 h 7223977"/>
              <a:gd name="connsiteX1185" fmla="*/ 9477308 w 12188243"/>
              <a:gd name="connsiteY1185" fmla="*/ 3839164 h 7223977"/>
              <a:gd name="connsiteX1186" fmla="*/ 9477308 w 12188243"/>
              <a:gd name="connsiteY1186" fmla="*/ 4061702 h 7223977"/>
              <a:gd name="connsiteX1187" fmla="*/ 9254770 w 12188243"/>
              <a:gd name="connsiteY1187" fmla="*/ 4061702 h 7223977"/>
              <a:gd name="connsiteX1188" fmla="*/ 9254770 w 12188243"/>
              <a:gd name="connsiteY1188" fmla="*/ 3836031 h 7223977"/>
              <a:gd name="connsiteX1189" fmla="*/ 9254770 w 12188243"/>
              <a:gd name="connsiteY1189" fmla="*/ 3613493 h 7223977"/>
              <a:gd name="connsiteX1190" fmla="*/ 9477308 w 12188243"/>
              <a:gd name="connsiteY1190" fmla="*/ 3613493 h 7223977"/>
              <a:gd name="connsiteX1191" fmla="*/ 9477308 w 12188243"/>
              <a:gd name="connsiteY1191" fmla="*/ 3836031 h 7223977"/>
              <a:gd name="connsiteX1192" fmla="*/ 9254770 w 12188243"/>
              <a:gd name="connsiteY1192" fmla="*/ 3836031 h 7223977"/>
              <a:gd name="connsiteX1193" fmla="*/ 9254770 w 12188243"/>
              <a:gd name="connsiteY1193" fmla="*/ 3610360 h 7223977"/>
              <a:gd name="connsiteX1194" fmla="*/ 9254770 w 12188243"/>
              <a:gd name="connsiteY1194" fmla="*/ 3387821 h 7223977"/>
              <a:gd name="connsiteX1195" fmla="*/ 9477308 w 12188243"/>
              <a:gd name="connsiteY1195" fmla="*/ 3387821 h 7223977"/>
              <a:gd name="connsiteX1196" fmla="*/ 9477308 w 12188243"/>
              <a:gd name="connsiteY1196" fmla="*/ 3610360 h 7223977"/>
              <a:gd name="connsiteX1197" fmla="*/ 9254770 w 12188243"/>
              <a:gd name="connsiteY1197" fmla="*/ 3610360 h 7223977"/>
              <a:gd name="connsiteX1198" fmla="*/ 9254770 w 12188243"/>
              <a:gd name="connsiteY1198" fmla="*/ 3384689 h 7223977"/>
              <a:gd name="connsiteX1199" fmla="*/ 9254770 w 12188243"/>
              <a:gd name="connsiteY1199" fmla="*/ 3162151 h 7223977"/>
              <a:gd name="connsiteX1200" fmla="*/ 9477308 w 12188243"/>
              <a:gd name="connsiteY1200" fmla="*/ 3162151 h 7223977"/>
              <a:gd name="connsiteX1201" fmla="*/ 9477308 w 12188243"/>
              <a:gd name="connsiteY1201" fmla="*/ 3384689 h 7223977"/>
              <a:gd name="connsiteX1202" fmla="*/ 9254770 w 12188243"/>
              <a:gd name="connsiteY1202" fmla="*/ 3384689 h 7223977"/>
              <a:gd name="connsiteX1203" fmla="*/ 9254770 w 12188243"/>
              <a:gd name="connsiteY1203" fmla="*/ 3159143 h 7223977"/>
              <a:gd name="connsiteX1204" fmla="*/ 9254770 w 12188243"/>
              <a:gd name="connsiteY1204" fmla="*/ 2936605 h 7223977"/>
              <a:gd name="connsiteX1205" fmla="*/ 9477308 w 12188243"/>
              <a:gd name="connsiteY1205" fmla="*/ 2936605 h 7223977"/>
              <a:gd name="connsiteX1206" fmla="*/ 9477308 w 12188243"/>
              <a:gd name="connsiteY1206" fmla="*/ 3159143 h 7223977"/>
              <a:gd name="connsiteX1207" fmla="*/ 9254770 w 12188243"/>
              <a:gd name="connsiteY1207" fmla="*/ 3159143 h 7223977"/>
              <a:gd name="connsiteX1208" fmla="*/ 9254770 w 12188243"/>
              <a:gd name="connsiteY1208" fmla="*/ 2933472 h 7223977"/>
              <a:gd name="connsiteX1209" fmla="*/ 9254770 w 12188243"/>
              <a:gd name="connsiteY1209" fmla="*/ 2710934 h 7223977"/>
              <a:gd name="connsiteX1210" fmla="*/ 9477308 w 12188243"/>
              <a:gd name="connsiteY1210" fmla="*/ 2710934 h 7223977"/>
              <a:gd name="connsiteX1211" fmla="*/ 9477308 w 12188243"/>
              <a:gd name="connsiteY1211" fmla="*/ 2933472 h 7223977"/>
              <a:gd name="connsiteX1212" fmla="*/ 9254770 w 12188243"/>
              <a:gd name="connsiteY1212" fmla="*/ 2933472 h 7223977"/>
              <a:gd name="connsiteX1213" fmla="*/ 9254770 w 12188243"/>
              <a:gd name="connsiteY1213" fmla="*/ 2707801 h 7223977"/>
              <a:gd name="connsiteX1214" fmla="*/ 9254770 w 12188243"/>
              <a:gd name="connsiteY1214" fmla="*/ 2485263 h 7223977"/>
              <a:gd name="connsiteX1215" fmla="*/ 9477308 w 12188243"/>
              <a:gd name="connsiteY1215" fmla="*/ 2485263 h 7223977"/>
              <a:gd name="connsiteX1216" fmla="*/ 9477308 w 12188243"/>
              <a:gd name="connsiteY1216" fmla="*/ 2707801 h 7223977"/>
              <a:gd name="connsiteX1217" fmla="*/ 9254770 w 12188243"/>
              <a:gd name="connsiteY1217" fmla="*/ 2707801 h 7223977"/>
              <a:gd name="connsiteX1218" fmla="*/ 9251637 w 12188243"/>
              <a:gd name="connsiteY1218" fmla="*/ 2707801 h 7223977"/>
              <a:gd name="connsiteX1219" fmla="*/ 9029099 w 12188243"/>
              <a:gd name="connsiteY1219" fmla="*/ 2707801 h 7223977"/>
              <a:gd name="connsiteX1220" fmla="*/ 9029099 w 12188243"/>
              <a:gd name="connsiteY1220" fmla="*/ 2485263 h 7223977"/>
              <a:gd name="connsiteX1221" fmla="*/ 9251637 w 12188243"/>
              <a:gd name="connsiteY1221" fmla="*/ 2485263 h 7223977"/>
              <a:gd name="connsiteX1222" fmla="*/ 9251637 w 12188243"/>
              <a:gd name="connsiteY1222" fmla="*/ 2707801 h 7223977"/>
              <a:gd name="connsiteX1223" fmla="*/ 9025966 w 12188243"/>
              <a:gd name="connsiteY1223" fmla="*/ 2707801 h 7223977"/>
              <a:gd name="connsiteX1224" fmla="*/ 8803427 w 12188243"/>
              <a:gd name="connsiteY1224" fmla="*/ 2707801 h 7223977"/>
              <a:gd name="connsiteX1225" fmla="*/ 8803427 w 12188243"/>
              <a:gd name="connsiteY1225" fmla="*/ 2485263 h 7223977"/>
              <a:gd name="connsiteX1226" fmla="*/ 9025966 w 12188243"/>
              <a:gd name="connsiteY1226" fmla="*/ 2485263 h 7223977"/>
              <a:gd name="connsiteX1227" fmla="*/ 9025966 w 12188243"/>
              <a:gd name="connsiteY1227" fmla="*/ 2707801 h 7223977"/>
              <a:gd name="connsiteX1228" fmla="*/ 8800295 w 12188243"/>
              <a:gd name="connsiteY1228" fmla="*/ 2707801 h 7223977"/>
              <a:gd name="connsiteX1229" fmla="*/ 8577756 w 12188243"/>
              <a:gd name="connsiteY1229" fmla="*/ 2707801 h 7223977"/>
              <a:gd name="connsiteX1230" fmla="*/ 8577756 w 12188243"/>
              <a:gd name="connsiteY1230" fmla="*/ 2485263 h 7223977"/>
              <a:gd name="connsiteX1231" fmla="*/ 8800295 w 12188243"/>
              <a:gd name="connsiteY1231" fmla="*/ 2485263 h 7223977"/>
              <a:gd name="connsiteX1232" fmla="*/ 8800295 w 12188243"/>
              <a:gd name="connsiteY1232" fmla="*/ 2707801 h 7223977"/>
              <a:gd name="connsiteX1233" fmla="*/ 8574749 w 12188243"/>
              <a:gd name="connsiteY1233" fmla="*/ 2707801 h 7223977"/>
              <a:gd name="connsiteX1234" fmla="*/ 8352211 w 12188243"/>
              <a:gd name="connsiteY1234" fmla="*/ 2707801 h 7223977"/>
              <a:gd name="connsiteX1235" fmla="*/ 8352211 w 12188243"/>
              <a:gd name="connsiteY1235" fmla="*/ 2485263 h 7223977"/>
              <a:gd name="connsiteX1236" fmla="*/ 8574749 w 12188243"/>
              <a:gd name="connsiteY1236" fmla="*/ 2485263 h 7223977"/>
              <a:gd name="connsiteX1237" fmla="*/ 8574749 w 12188243"/>
              <a:gd name="connsiteY1237" fmla="*/ 2707801 h 7223977"/>
              <a:gd name="connsiteX1238" fmla="*/ 8349078 w 12188243"/>
              <a:gd name="connsiteY1238" fmla="*/ 2707801 h 7223977"/>
              <a:gd name="connsiteX1239" fmla="*/ 8126540 w 12188243"/>
              <a:gd name="connsiteY1239" fmla="*/ 2707801 h 7223977"/>
              <a:gd name="connsiteX1240" fmla="*/ 8126540 w 12188243"/>
              <a:gd name="connsiteY1240" fmla="*/ 2485263 h 7223977"/>
              <a:gd name="connsiteX1241" fmla="*/ 8349078 w 12188243"/>
              <a:gd name="connsiteY1241" fmla="*/ 2485263 h 7223977"/>
              <a:gd name="connsiteX1242" fmla="*/ 8349078 w 12188243"/>
              <a:gd name="connsiteY1242" fmla="*/ 2707801 h 7223977"/>
              <a:gd name="connsiteX1243" fmla="*/ 8123407 w 12188243"/>
              <a:gd name="connsiteY1243" fmla="*/ 2707801 h 7223977"/>
              <a:gd name="connsiteX1244" fmla="*/ 7900868 w 12188243"/>
              <a:gd name="connsiteY1244" fmla="*/ 2707801 h 7223977"/>
              <a:gd name="connsiteX1245" fmla="*/ 7900868 w 12188243"/>
              <a:gd name="connsiteY1245" fmla="*/ 2485263 h 7223977"/>
              <a:gd name="connsiteX1246" fmla="*/ 8123407 w 12188243"/>
              <a:gd name="connsiteY1246" fmla="*/ 2485263 h 7223977"/>
              <a:gd name="connsiteX1247" fmla="*/ 8123407 w 12188243"/>
              <a:gd name="connsiteY1247" fmla="*/ 2707801 h 7223977"/>
              <a:gd name="connsiteX1248" fmla="*/ 7897736 w 12188243"/>
              <a:gd name="connsiteY1248" fmla="*/ 2707801 h 7223977"/>
              <a:gd name="connsiteX1249" fmla="*/ 7675198 w 12188243"/>
              <a:gd name="connsiteY1249" fmla="*/ 2707801 h 7223977"/>
              <a:gd name="connsiteX1250" fmla="*/ 7675198 w 12188243"/>
              <a:gd name="connsiteY1250" fmla="*/ 2485263 h 7223977"/>
              <a:gd name="connsiteX1251" fmla="*/ 7897736 w 12188243"/>
              <a:gd name="connsiteY1251" fmla="*/ 2485263 h 7223977"/>
              <a:gd name="connsiteX1252" fmla="*/ 7897736 w 12188243"/>
              <a:gd name="connsiteY1252" fmla="*/ 2707801 h 7223977"/>
              <a:gd name="connsiteX1253" fmla="*/ 7672065 w 12188243"/>
              <a:gd name="connsiteY1253" fmla="*/ 2707801 h 7223977"/>
              <a:gd name="connsiteX1254" fmla="*/ 7449527 w 12188243"/>
              <a:gd name="connsiteY1254" fmla="*/ 2707801 h 7223977"/>
              <a:gd name="connsiteX1255" fmla="*/ 7449527 w 12188243"/>
              <a:gd name="connsiteY1255" fmla="*/ 2485263 h 7223977"/>
              <a:gd name="connsiteX1256" fmla="*/ 7672065 w 12188243"/>
              <a:gd name="connsiteY1256" fmla="*/ 2485263 h 7223977"/>
              <a:gd name="connsiteX1257" fmla="*/ 7672065 w 12188243"/>
              <a:gd name="connsiteY1257" fmla="*/ 2707801 h 7223977"/>
              <a:gd name="connsiteX1258" fmla="*/ 7446394 w 12188243"/>
              <a:gd name="connsiteY1258" fmla="*/ 2707801 h 7223977"/>
              <a:gd name="connsiteX1259" fmla="*/ 7223856 w 12188243"/>
              <a:gd name="connsiteY1259" fmla="*/ 2707801 h 7223977"/>
              <a:gd name="connsiteX1260" fmla="*/ 7223856 w 12188243"/>
              <a:gd name="connsiteY1260" fmla="*/ 2485263 h 7223977"/>
              <a:gd name="connsiteX1261" fmla="*/ 7446394 w 12188243"/>
              <a:gd name="connsiteY1261" fmla="*/ 2485263 h 7223977"/>
              <a:gd name="connsiteX1262" fmla="*/ 7446394 w 12188243"/>
              <a:gd name="connsiteY1262" fmla="*/ 2707801 h 7223977"/>
              <a:gd name="connsiteX1263" fmla="*/ 7220848 w 12188243"/>
              <a:gd name="connsiteY1263" fmla="*/ 2707801 h 7223977"/>
              <a:gd name="connsiteX1264" fmla="*/ 6998310 w 12188243"/>
              <a:gd name="connsiteY1264" fmla="*/ 2707801 h 7223977"/>
              <a:gd name="connsiteX1265" fmla="*/ 6998310 w 12188243"/>
              <a:gd name="connsiteY1265" fmla="*/ 2485263 h 7223977"/>
              <a:gd name="connsiteX1266" fmla="*/ 7220848 w 12188243"/>
              <a:gd name="connsiteY1266" fmla="*/ 2485263 h 7223977"/>
              <a:gd name="connsiteX1267" fmla="*/ 7220848 w 12188243"/>
              <a:gd name="connsiteY1267" fmla="*/ 2707801 h 7223977"/>
              <a:gd name="connsiteX1268" fmla="*/ 6995177 w 12188243"/>
              <a:gd name="connsiteY1268" fmla="*/ 2707801 h 7223977"/>
              <a:gd name="connsiteX1269" fmla="*/ 6772639 w 12188243"/>
              <a:gd name="connsiteY1269" fmla="*/ 2707801 h 7223977"/>
              <a:gd name="connsiteX1270" fmla="*/ 6772639 w 12188243"/>
              <a:gd name="connsiteY1270" fmla="*/ 2485263 h 7223977"/>
              <a:gd name="connsiteX1271" fmla="*/ 6995177 w 12188243"/>
              <a:gd name="connsiteY1271" fmla="*/ 2485263 h 7223977"/>
              <a:gd name="connsiteX1272" fmla="*/ 6995177 w 12188243"/>
              <a:gd name="connsiteY1272" fmla="*/ 2707801 h 7223977"/>
              <a:gd name="connsiteX1273" fmla="*/ 6769506 w 12188243"/>
              <a:gd name="connsiteY1273" fmla="*/ 2707801 h 7223977"/>
              <a:gd name="connsiteX1274" fmla="*/ 6546967 w 12188243"/>
              <a:gd name="connsiteY1274" fmla="*/ 2707801 h 7223977"/>
              <a:gd name="connsiteX1275" fmla="*/ 6546967 w 12188243"/>
              <a:gd name="connsiteY1275" fmla="*/ 2485263 h 7223977"/>
              <a:gd name="connsiteX1276" fmla="*/ 6769506 w 12188243"/>
              <a:gd name="connsiteY1276" fmla="*/ 2485263 h 7223977"/>
              <a:gd name="connsiteX1277" fmla="*/ 6769506 w 12188243"/>
              <a:gd name="connsiteY1277" fmla="*/ 2707801 h 7223977"/>
              <a:gd name="connsiteX1278" fmla="*/ 6543835 w 12188243"/>
              <a:gd name="connsiteY1278" fmla="*/ 2707801 h 7223977"/>
              <a:gd name="connsiteX1279" fmla="*/ 6321297 w 12188243"/>
              <a:gd name="connsiteY1279" fmla="*/ 2707801 h 7223977"/>
              <a:gd name="connsiteX1280" fmla="*/ 6321297 w 12188243"/>
              <a:gd name="connsiteY1280" fmla="*/ 2485263 h 7223977"/>
              <a:gd name="connsiteX1281" fmla="*/ 6543835 w 12188243"/>
              <a:gd name="connsiteY1281" fmla="*/ 2485263 h 7223977"/>
              <a:gd name="connsiteX1282" fmla="*/ 6543835 w 12188243"/>
              <a:gd name="connsiteY1282" fmla="*/ 2707801 h 7223977"/>
              <a:gd name="connsiteX1283" fmla="*/ 6318164 w 12188243"/>
              <a:gd name="connsiteY1283" fmla="*/ 2707801 h 7223977"/>
              <a:gd name="connsiteX1284" fmla="*/ 6095625 w 12188243"/>
              <a:gd name="connsiteY1284" fmla="*/ 2707801 h 7223977"/>
              <a:gd name="connsiteX1285" fmla="*/ 6095625 w 12188243"/>
              <a:gd name="connsiteY1285" fmla="*/ 2485263 h 7223977"/>
              <a:gd name="connsiteX1286" fmla="*/ 6318164 w 12188243"/>
              <a:gd name="connsiteY1286" fmla="*/ 2485263 h 7223977"/>
              <a:gd name="connsiteX1287" fmla="*/ 6318164 w 12188243"/>
              <a:gd name="connsiteY1287" fmla="*/ 2707801 h 7223977"/>
              <a:gd name="connsiteX1288" fmla="*/ 6092493 w 12188243"/>
              <a:gd name="connsiteY1288" fmla="*/ 2707801 h 7223977"/>
              <a:gd name="connsiteX1289" fmla="*/ 5869954 w 12188243"/>
              <a:gd name="connsiteY1289" fmla="*/ 2707801 h 7223977"/>
              <a:gd name="connsiteX1290" fmla="*/ 5869954 w 12188243"/>
              <a:gd name="connsiteY1290" fmla="*/ 2485263 h 7223977"/>
              <a:gd name="connsiteX1291" fmla="*/ 6092493 w 12188243"/>
              <a:gd name="connsiteY1291" fmla="*/ 2485263 h 7223977"/>
              <a:gd name="connsiteX1292" fmla="*/ 6092493 w 12188243"/>
              <a:gd name="connsiteY1292" fmla="*/ 2707801 h 7223977"/>
              <a:gd name="connsiteX1293" fmla="*/ 5866947 w 12188243"/>
              <a:gd name="connsiteY1293" fmla="*/ 2707801 h 7223977"/>
              <a:gd name="connsiteX1294" fmla="*/ 5644408 w 12188243"/>
              <a:gd name="connsiteY1294" fmla="*/ 2707801 h 7223977"/>
              <a:gd name="connsiteX1295" fmla="*/ 5644408 w 12188243"/>
              <a:gd name="connsiteY1295" fmla="*/ 2485263 h 7223977"/>
              <a:gd name="connsiteX1296" fmla="*/ 5866947 w 12188243"/>
              <a:gd name="connsiteY1296" fmla="*/ 2485263 h 7223977"/>
              <a:gd name="connsiteX1297" fmla="*/ 5866947 w 12188243"/>
              <a:gd name="connsiteY1297" fmla="*/ 2707801 h 7223977"/>
              <a:gd name="connsiteX1298" fmla="*/ 5641276 w 12188243"/>
              <a:gd name="connsiteY1298" fmla="*/ 2707801 h 7223977"/>
              <a:gd name="connsiteX1299" fmla="*/ 5418738 w 12188243"/>
              <a:gd name="connsiteY1299" fmla="*/ 2707801 h 7223977"/>
              <a:gd name="connsiteX1300" fmla="*/ 5418738 w 12188243"/>
              <a:gd name="connsiteY1300" fmla="*/ 2485263 h 7223977"/>
              <a:gd name="connsiteX1301" fmla="*/ 5641276 w 12188243"/>
              <a:gd name="connsiteY1301" fmla="*/ 2485263 h 7223977"/>
              <a:gd name="connsiteX1302" fmla="*/ 5641276 w 12188243"/>
              <a:gd name="connsiteY1302" fmla="*/ 2707801 h 7223977"/>
              <a:gd name="connsiteX1303" fmla="*/ 5415605 w 12188243"/>
              <a:gd name="connsiteY1303" fmla="*/ 2707801 h 7223977"/>
              <a:gd name="connsiteX1304" fmla="*/ 5193066 w 12188243"/>
              <a:gd name="connsiteY1304" fmla="*/ 2707801 h 7223977"/>
              <a:gd name="connsiteX1305" fmla="*/ 5193066 w 12188243"/>
              <a:gd name="connsiteY1305" fmla="*/ 2485263 h 7223977"/>
              <a:gd name="connsiteX1306" fmla="*/ 5415605 w 12188243"/>
              <a:gd name="connsiteY1306" fmla="*/ 2485263 h 7223977"/>
              <a:gd name="connsiteX1307" fmla="*/ 5415605 w 12188243"/>
              <a:gd name="connsiteY1307" fmla="*/ 2707801 h 7223977"/>
              <a:gd name="connsiteX1308" fmla="*/ 5189934 w 12188243"/>
              <a:gd name="connsiteY1308" fmla="*/ 2707801 h 7223977"/>
              <a:gd name="connsiteX1309" fmla="*/ 4967395 w 12188243"/>
              <a:gd name="connsiteY1309" fmla="*/ 2707801 h 7223977"/>
              <a:gd name="connsiteX1310" fmla="*/ 4967395 w 12188243"/>
              <a:gd name="connsiteY1310" fmla="*/ 2485263 h 7223977"/>
              <a:gd name="connsiteX1311" fmla="*/ 5189934 w 12188243"/>
              <a:gd name="connsiteY1311" fmla="*/ 2485263 h 7223977"/>
              <a:gd name="connsiteX1312" fmla="*/ 5189934 w 12188243"/>
              <a:gd name="connsiteY1312" fmla="*/ 2707801 h 7223977"/>
              <a:gd name="connsiteX1313" fmla="*/ 4964263 w 12188243"/>
              <a:gd name="connsiteY1313" fmla="*/ 2707801 h 7223977"/>
              <a:gd name="connsiteX1314" fmla="*/ 4741724 w 12188243"/>
              <a:gd name="connsiteY1314" fmla="*/ 2707801 h 7223977"/>
              <a:gd name="connsiteX1315" fmla="*/ 4741724 w 12188243"/>
              <a:gd name="connsiteY1315" fmla="*/ 2485263 h 7223977"/>
              <a:gd name="connsiteX1316" fmla="*/ 4964263 w 12188243"/>
              <a:gd name="connsiteY1316" fmla="*/ 2485263 h 7223977"/>
              <a:gd name="connsiteX1317" fmla="*/ 4964263 w 12188243"/>
              <a:gd name="connsiteY1317" fmla="*/ 2707801 h 7223977"/>
              <a:gd name="connsiteX1318" fmla="*/ 4738592 w 12188243"/>
              <a:gd name="connsiteY1318" fmla="*/ 2707801 h 7223977"/>
              <a:gd name="connsiteX1319" fmla="*/ 4516053 w 12188243"/>
              <a:gd name="connsiteY1319" fmla="*/ 2707801 h 7223977"/>
              <a:gd name="connsiteX1320" fmla="*/ 4516053 w 12188243"/>
              <a:gd name="connsiteY1320" fmla="*/ 2485263 h 7223977"/>
              <a:gd name="connsiteX1321" fmla="*/ 4738592 w 12188243"/>
              <a:gd name="connsiteY1321" fmla="*/ 2485263 h 7223977"/>
              <a:gd name="connsiteX1322" fmla="*/ 4738592 w 12188243"/>
              <a:gd name="connsiteY1322" fmla="*/ 2707801 h 7223977"/>
              <a:gd name="connsiteX1323" fmla="*/ 4513046 w 12188243"/>
              <a:gd name="connsiteY1323" fmla="*/ 2707801 h 7223977"/>
              <a:gd name="connsiteX1324" fmla="*/ 4290507 w 12188243"/>
              <a:gd name="connsiteY1324" fmla="*/ 2707801 h 7223977"/>
              <a:gd name="connsiteX1325" fmla="*/ 4290507 w 12188243"/>
              <a:gd name="connsiteY1325" fmla="*/ 2485263 h 7223977"/>
              <a:gd name="connsiteX1326" fmla="*/ 4513046 w 12188243"/>
              <a:gd name="connsiteY1326" fmla="*/ 2485263 h 7223977"/>
              <a:gd name="connsiteX1327" fmla="*/ 4513046 w 12188243"/>
              <a:gd name="connsiteY1327" fmla="*/ 2707801 h 7223977"/>
              <a:gd name="connsiteX1328" fmla="*/ 4287375 w 12188243"/>
              <a:gd name="connsiteY1328" fmla="*/ 2707801 h 7223977"/>
              <a:gd name="connsiteX1329" fmla="*/ 4064836 w 12188243"/>
              <a:gd name="connsiteY1329" fmla="*/ 2707801 h 7223977"/>
              <a:gd name="connsiteX1330" fmla="*/ 4064836 w 12188243"/>
              <a:gd name="connsiteY1330" fmla="*/ 2485263 h 7223977"/>
              <a:gd name="connsiteX1331" fmla="*/ 4287375 w 12188243"/>
              <a:gd name="connsiteY1331" fmla="*/ 2485263 h 7223977"/>
              <a:gd name="connsiteX1332" fmla="*/ 4287375 w 12188243"/>
              <a:gd name="connsiteY1332" fmla="*/ 2707801 h 7223977"/>
              <a:gd name="connsiteX1333" fmla="*/ 4061703 w 12188243"/>
              <a:gd name="connsiteY1333" fmla="*/ 2707801 h 7223977"/>
              <a:gd name="connsiteX1334" fmla="*/ 3839165 w 12188243"/>
              <a:gd name="connsiteY1334" fmla="*/ 2707801 h 7223977"/>
              <a:gd name="connsiteX1335" fmla="*/ 3839165 w 12188243"/>
              <a:gd name="connsiteY1335" fmla="*/ 2485263 h 7223977"/>
              <a:gd name="connsiteX1336" fmla="*/ 4061703 w 12188243"/>
              <a:gd name="connsiteY1336" fmla="*/ 2485263 h 7223977"/>
              <a:gd name="connsiteX1337" fmla="*/ 4061703 w 12188243"/>
              <a:gd name="connsiteY1337" fmla="*/ 2707801 h 7223977"/>
              <a:gd name="connsiteX1338" fmla="*/ 3836033 w 12188243"/>
              <a:gd name="connsiteY1338" fmla="*/ 2707801 h 7223977"/>
              <a:gd name="connsiteX1339" fmla="*/ 3613494 w 12188243"/>
              <a:gd name="connsiteY1339" fmla="*/ 2707801 h 7223977"/>
              <a:gd name="connsiteX1340" fmla="*/ 3613494 w 12188243"/>
              <a:gd name="connsiteY1340" fmla="*/ 2485263 h 7223977"/>
              <a:gd name="connsiteX1341" fmla="*/ 3836033 w 12188243"/>
              <a:gd name="connsiteY1341" fmla="*/ 2485263 h 7223977"/>
              <a:gd name="connsiteX1342" fmla="*/ 3836033 w 12188243"/>
              <a:gd name="connsiteY1342" fmla="*/ 2707801 h 7223977"/>
              <a:gd name="connsiteX1343" fmla="*/ 3610361 w 12188243"/>
              <a:gd name="connsiteY1343" fmla="*/ 2707801 h 7223977"/>
              <a:gd name="connsiteX1344" fmla="*/ 3387823 w 12188243"/>
              <a:gd name="connsiteY1344" fmla="*/ 2707801 h 7223977"/>
              <a:gd name="connsiteX1345" fmla="*/ 3387823 w 12188243"/>
              <a:gd name="connsiteY1345" fmla="*/ 2485263 h 7223977"/>
              <a:gd name="connsiteX1346" fmla="*/ 3610361 w 12188243"/>
              <a:gd name="connsiteY1346" fmla="*/ 2485263 h 7223977"/>
              <a:gd name="connsiteX1347" fmla="*/ 3610361 w 12188243"/>
              <a:gd name="connsiteY1347" fmla="*/ 2707801 h 7223977"/>
              <a:gd name="connsiteX1348" fmla="*/ 3384690 w 12188243"/>
              <a:gd name="connsiteY1348" fmla="*/ 2707801 h 7223977"/>
              <a:gd name="connsiteX1349" fmla="*/ 3162152 w 12188243"/>
              <a:gd name="connsiteY1349" fmla="*/ 2707801 h 7223977"/>
              <a:gd name="connsiteX1350" fmla="*/ 3162152 w 12188243"/>
              <a:gd name="connsiteY1350" fmla="*/ 2485263 h 7223977"/>
              <a:gd name="connsiteX1351" fmla="*/ 3384690 w 12188243"/>
              <a:gd name="connsiteY1351" fmla="*/ 2485263 h 7223977"/>
              <a:gd name="connsiteX1352" fmla="*/ 3384690 w 12188243"/>
              <a:gd name="connsiteY1352" fmla="*/ 2707801 h 7223977"/>
              <a:gd name="connsiteX1353" fmla="*/ 3159145 w 12188243"/>
              <a:gd name="connsiteY1353" fmla="*/ 2707801 h 7223977"/>
              <a:gd name="connsiteX1354" fmla="*/ 2936606 w 12188243"/>
              <a:gd name="connsiteY1354" fmla="*/ 2707801 h 7223977"/>
              <a:gd name="connsiteX1355" fmla="*/ 2936606 w 12188243"/>
              <a:gd name="connsiteY1355" fmla="*/ 2485263 h 7223977"/>
              <a:gd name="connsiteX1356" fmla="*/ 3159145 w 12188243"/>
              <a:gd name="connsiteY1356" fmla="*/ 2485263 h 7223977"/>
              <a:gd name="connsiteX1357" fmla="*/ 3159145 w 12188243"/>
              <a:gd name="connsiteY1357" fmla="*/ 2707801 h 7223977"/>
              <a:gd name="connsiteX1358" fmla="*/ 2933474 w 12188243"/>
              <a:gd name="connsiteY1358" fmla="*/ 2707801 h 7223977"/>
              <a:gd name="connsiteX1359" fmla="*/ 2710935 w 12188243"/>
              <a:gd name="connsiteY1359" fmla="*/ 2707801 h 7223977"/>
              <a:gd name="connsiteX1360" fmla="*/ 2710935 w 12188243"/>
              <a:gd name="connsiteY1360" fmla="*/ 2485263 h 7223977"/>
              <a:gd name="connsiteX1361" fmla="*/ 2933474 w 12188243"/>
              <a:gd name="connsiteY1361" fmla="*/ 2485263 h 7223977"/>
              <a:gd name="connsiteX1362" fmla="*/ 2933474 w 12188243"/>
              <a:gd name="connsiteY1362" fmla="*/ 2707801 h 7223977"/>
              <a:gd name="connsiteX1363" fmla="*/ 2707802 w 12188243"/>
              <a:gd name="connsiteY1363" fmla="*/ 2707801 h 7223977"/>
              <a:gd name="connsiteX1364" fmla="*/ 2485264 w 12188243"/>
              <a:gd name="connsiteY1364" fmla="*/ 2707801 h 7223977"/>
              <a:gd name="connsiteX1365" fmla="*/ 2485264 w 12188243"/>
              <a:gd name="connsiteY1365" fmla="*/ 2485263 h 7223977"/>
              <a:gd name="connsiteX1366" fmla="*/ 2707802 w 12188243"/>
              <a:gd name="connsiteY1366" fmla="*/ 2485263 h 7223977"/>
              <a:gd name="connsiteX1367" fmla="*/ 2707802 w 12188243"/>
              <a:gd name="connsiteY1367" fmla="*/ 2707801 h 7223977"/>
              <a:gd name="connsiteX1368" fmla="*/ 2707802 w 12188243"/>
              <a:gd name="connsiteY1368" fmla="*/ 2710934 h 7223977"/>
              <a:gd name="connsiteX1369" fmla="*/ 2707802 w 12188243"/>
              <a:gd name="connsiteY1369" fmla="*/ 2933472 h 7223977"/>
              <a:gd name="connsiteX1370" fmla="*/ 2485264 w 12188243"/>
              <a:gd name="connsiteY1370" fmla="*/ 2933472 h 7223977"/>
              <a:gd name="connsiteX1371" fmla="*/ 2485264 w 12188243"/>
              <a:gd name="connsiteY1371" fmla="*/ 2710934 h 7223977"/>
              <a:gd name="connsiteX1372" fmla="*/ 2707802 w 12188243"/>
              <a:gd name="connsiteY1372" fmla="*/ 2710934 h 7223977"/>
              <a:gd name="connsiteX1373" fmla="*/ 2707802 w 12188243"/>
              <a:gd name="connsiteY1373" fmla="*/ 2936605 h 7223977"/>
              <a:gd name="connsiteX1374" fmla="*/ 2707802 w 12188243"/>
              <a:gd name="connsiteY1374" fmla="*/ 3159143 h 7223977"/>
              <a:gd name="connsiteX1375" fmla="*/ 2485264 w 12188243"/>
              <a:gd name="connsiteY1375" fmla="*/ 3159143 h 7223977"/>
              <a:gd name="connsiteX1376" fmla="*/ 2485264 w 12188243"/>
              <a:gd name="connsiteY1376" fmla="*/ 2936605 h 7223977"/>
              <a:gd name="connsiteX1377" fmla="*/ 2707802 w 12188243"/>
              <a:gd name="connsiteY1377" fmla="*/ 2936605 h 7223977"/>
              <a:gd name="connsiteX1378" fmla="*/ 2707802 w 12188243"/>
              <a:gd name="connsiteY1378" fmla="*/ 3162276 h 7223977"/>
              <a:gd name="connsiteX1379" fmla="*/ 2707802 w 12188243"/>
              <a:gd name="connsiteY1379" fmla="*/ 3384814 h 7223977"/>
              <a:gd name="connsiteX1380" fmla="*/ 2485264 w 12188243"/>
              <a:gd name="connsiteY1380" fmla="*/ 3384814 h 7223977"/>
              <a:gd name="connsiteX1381" fmla="*/ 2485264 w 12188243"/>
              <a:gd name="connsiteY1381" fmla="*/ 3162276 h 7223977"/>
              <a:gd name="connsiteX1382" fmla="*/ 2707802 w 12188243"/>
              <a:gd name="connsiteY1382" fmla="*/ 3162276 h 7223977"/>
              <a:gd name="connsiteX1383" fmla="*/ 2707802 w 12188243"/>
              <a:gd name="connsiteY1383" fmla="*/ 3387821 h 7223977"/>
              <a:gd name="connsiteX1384" fmla="*/ 2707802 w 12188243"/>
              <a:gd name="connsiteY1384" fmla="*/ 3610360 h 7223977"/>
              <a:gd name="connsiteX1385" fmla="*/ 2485264 w 12188243"/>
              <a:gd name="connsiteY1385" fmla="*/ 3610360 h 7223977"/>
              <a:gd name="connsiteX1386" fmla="*/ 2485264 w 12188243"/>
              <a:gd name="connsiteY1386" fmla="*/ 3387821 h 7223977"/>
              <a:gd name="connsiteX1387" fmla="*/ 2707802 w 12188243"/>
              <a:gd name="connsiteY1387" fmla="*/ 3387821 h 7223977"/>
              <a:gd name="connsiteX1388" fmla="*/ 2707802 w 12188243"/>
              <a:gd name="connsiteY1388" fmla="*/ 3613493 h 7223977"/>
              <a:gd name="connsiteX1389" fmla="*/ 2707802 w 12188243"/>
              <a:gd name="connsiteY1389" fmla="*/ 3836031 h 7223977"/>
              <a:gd name="connsiteX1390" fmla="*/ 2485264 w 12188243"/>
              <a:gd name="connsiteY1390" fmla="*/ 3836031 h 7223977"/>
              <a:gd name="connsiteX1391" fmla="*/ 2485264 w 12188243"/>
              <a:gd name="connsiteY1391" fmla="*/ 3613493 h 7223977"/>
              <a:gd name="connsiteX1392" fmla="*/ 2707802 w 12188243"/>
              <a:gd name="connsiteY1392" fmla="*/ 3613493 h 7223977"/>
              <a:gd name="connsiteX1393" fmla="*/ 2707802 w 12188243"/>
              <a:gd name="connsiteY1393" fmla="*/ 3839164 h 7223977"/>
              <a:gd name="connsiteX1394" fmla="*/ 2707802 w 12188243"/>
              <a:gd name="connsiteY1394" fmla="*/ 4061702 h 7223977"/>
              <a:gd name="connsiteX1395" fmla="*/ 2485264 w 12188243"/>
              <a:gd name="connsiteY1395" fmla="*/ 4061702 h 7223977"/>
              <a:gd name="connsiteX1396" fmla="*/ 2485264 w 12188243"/>
              <a:gd name="connsiteY1396" fmla="*/ 3839164 h 7223977"/>
              <a:gd name="connsiteX1397" fmla="*/ 2707802 w 12188243"/>
              <a:gd name="connsiteY1397" fmla="*/ 3839164 h 7223977"/>
              <a:gd name="connsiteX1398" fmla="*/ 2707802 w 12188243"/>
              <a:gd name="connsiteY1398" fmla="*/ 4064834 h 7223977"/>
              <a:gd name="connsiteX1399" fmla="*/ 2707802 w 12188243"/>
              <a:gd name="connsiteY1399" fmla="*/ 4287373 h 7223977"/>
              <a:gd name="connsiteX1400" fmla="*/ 2485264 w 12188243"/>
              <a:gd name="connsiteY1400" fmla="*/ 4287373 h 7223977"/>
              <a:gd name="connsiteX1401" fmla="*/ 2485264 w 12188243"/>
              <a:gd name="connsiteY1401" fmla="*/ 4064834 h 7223977"/>
              <a:gd name="connsiteX1402" fmla="*/ 2707802 w 12188243"/>
              <a:gd name="connsiteY1402" fmla="*/ 4064834 h 7223977"/>
              <a:gd name="connsiteX1403" fmla="*/ 2707802 w 12188243"/>
              <a:gd name="connsiteY1403" fmla="*/ 4290506 h 7223977"/>
              <a:gd name="connsiteX1404" fmla="*/ 2707802 w 12188243"/>
              <a:gd name="connsiteY1404" fmla="*/ 4513044 h 7223977"/>
              <a:gd name="connsiteX1405" fmla="*/ 2485264 w 12188243"/>
              <a:gd name="connsiteY1405" fmla="*/ 4513044 h 7223977"/>
              <a:gd name="connsiteX1406" fmla="*/ 2485264 w 12188243"/>
              <a:gd name="connsiteY1406" fmla="*/ 4290506 h 7223977"/>
              <a:gd name="connsiteX1407" fmla="*/ 2707802 w 12188243"/>
              <a:gd name="connsiteY1407" fmla="*/ 4290506 h 7223977"/>
              <a:gd name="connsiteX1408" fmla="*/ 2707802 w 12188243"/>
              <a:gd name="connsiteY1408" fmla="*/ 4516177 h 7223977"/>
              <a:gd name="connsiteX1409" fmla="*/ 2707802 w 12188243"/>
              <a:gd name="connsiteY1409" fmla="*/ 4738715 h 7223977"/>
              <a:gd name="connsiteX1410" fmla="*/ 2485264 w 12188243"/>
              <a:gd name="connsiteY1410" fmla="*/ 4738715 h 7223977"/>
              <a:gd name="connsiteX1411" fmla="*/ 2485264 w 12188243"/>
              <a:gd name="connsiteY1411" fmla="*/ 4516177 h 7223977"/>
              <a:gd name="connsiteX1412" fmla="*/ 2707802 w 12188243"/>
              <a:gd name="connsiteY1412" fmla="*/ 4516177 h 7223977"/>
              <a:gd name="connsiteX1413" fmla="*/ 2710935 w 12188243"/>
              <a:gd name="connsiteY1413" fmla="*/ 4516177 h 7223977"/>
              <a:gd name="connsiteX1414" fmla="*/ 2933474 w 12188243"/>
              <a:gd name="connsiteY1414" fmla="*/ 4516177 h 7223977"/>
              <a:gd name="connsiteX1415" fmla="*/ 2933474 w 12188243"/>
              <a:gd name="connsiteY1415" fmla="*/ 4738715 h 7223977"/>
              <a:gd name="connsiteX1416" fmla="*/ 2710935 w 12188243"/>
              <a:gd name="connsiteY1416" fmla="*/ 4738715 h 7223977"/>
              <a:gd name="connsiteX1417" fmla="*/ 2710935 w 12188243"/>
              <a:gd name="connsiteY1417" fmla="*/ 4516177 h 7223977"/>
              <a:gd name="connsiteX1418" fmla="*/ 2936606 w 12188243"/>
              <a:gd name="connsiteY1418" fmla="*/ 4516177 h 7223977"/>
              <a:gd name="connsiteX1419" fmla="*/ 3159145 w 12188243"/>
              <a:gd name="connsiteY1419" fmla="*/ 4516177 h 7223977"/>
              <a:gd name="connsiteX1420" fmla="*/ 3159145 w 12188243"/>
              <a:gd name="connsiteY1420" fmla="*/ 4738715 h 7223977"/>
              <a:gd name="connsiteX1421" fmla="*/ 2936606 w 12188243"/>
              <a:gd name="connsiteY1421" fmla="*/ 4738715 h 7223977"/>
              <a:gd name="connsiteX1422" fmla="*/ 2936606 w 12188243"/>
              <a:gd name="connsiteY1422" fmla="*/ 4516177 h 7223977"/>
              <a:gd name="connsiteX1423" fmla="*/ 3162277 w 12188243"/>
              <a:gd name="connsiteY1423" fmla="*/ 4516177 h 7223977"/>
              <a:gd name="connsiteX1424" fmla="*/ 3384816 w 12188243"/>
              <a:gd name="connsiteY1424" fmla="*/ 4516177 h 7223977"/>
              <a:gd name="connsiteX1425" fmla="*/ 3384816 w 12188243"/>
              <a:gd name="connsiteY1425" fmla="*/ 4738715 h 7223977"/>
              <a:gd name="connsiteX1426" fmla="*/ 3162277 w 12188243"/>
              <a:gd name="connsiteY1426" fmla="*/ 4738715 h 7223977"/>
              <a:gd name="connsiteX1427" fmla="*/ 3162277 w 12188243"/>
              <a:gd name="connsiteY1427" fmla="*/ 4516177 h 7223977"/>
              <a:gd name="connsiteX1428" fmla="*/ 3387823 w 12188243"/>
              <a:gd name="connsiteY1428" fmla="*/ 4516177 h 7223977"/>
              <a:gd name="connsiteX1429" fmla="*/ 3610361 w 12188243"/>
              <a:gd name="connsiteY1429" fmla="*/ 4516177 h 7223977"/>
              <a:gd name="connsiteX1430" fmla="*/ 3610361 w 12188243"/>
              <a:gd name="connsiteY1430" fmla="*/ 4738715 h 7223977"/>
              <a:gd name="connsiteX1431" fmla="*/ 3387823 w 12188243"/>
              <a:gd name="connsiteY1431" fmla="*/ 4738715 h 7223977"/>
              <a:gd name="connsiteX1432" fmla="*/ 3387823 w 12188243"/>
              <a:gd name="connsiteY1432" fmla="*/ 4516177 h 7223977"/>
              <a:gd name="connsiteX1433" fmla="*/ 3613494 w 12188243"/>
              <a:gd name="connsiteY1433" fmla="*/ 4516177 h 7223977"/>
              <a:gd name="connsiteX1434" fmla="*/ 3836033 w 12188243"/>
              <a:gd name="connsiteY1434" fmla="*/ 4516177 h 7223977"/>
              <a:gd name="connsiteX1435" fmla="*/ 3836033 w 12188243"/>
              <a:gd name="connsiteY1435" fmla="*/ 4738715 h 7223977"/>
              <a:gd name="connsiteX1436" fmla="*/ 3613494 w 12188243"/>
              <a:gd name="connsiteY1436" fmla="*/ 4738715 h 7223977"/>
              <a:gd name="connsiteX1437" fmla="*/ 3613494 w 12188243"/>
              <a:gd name="connsiteY1437" fmla="*/ 4516177 h 7223977"/>
              <a:gd name="connsiteX1438" fmla="*/ 3839165 w 12188243"/>
              <a:gd name="connsiteY1438" fmla="*/ 4516177 h 7223977"/>
              <a:gd name="connsiteX1439" fmla="*/ 4061703 w 12188243"/>
              <a:gd name="connsiteY1439" fmla="*/ 4516177 h 7223977"/>
              <a:gd name="connsiteX1440" fmla="*/ 4061703 w 12188243"/>
              <a:gd name="connsiteY1440" fmla="*/ 4738715 h 7223977"/>
              <a:gd name="connsiteX1441" fmla="*/ 3839165 w 12188243"/>
              <a:gd name="connsiteY1441" fmla="*/ 4738715 h 7223977"/>
              <a:gd name="connsiteX1442" fmla="*/ 3839165 w 12188243"/>
              <a:gd name="connsiteY1442" fmla="*/ 4516177 h 7223977"/>
              <a:gd name="connsiteX1443" fmla="*/ 4064836 w 12188243"/>
              <a:gd name="connsiteY1443" fmla="*/ 4516177 h 7223977"/>
              <a:gd name="connsiteX1444" fmla="*/ 4287375 w 12188243"/>
              <a:gd name="connsiteY1444" fmla="*/ 4516177 h 7223977"/>
              <a:gd name="connsiteX1445" fmla="*/ 4287375 w 12188243"/>
              <a:gd name="connsiteY1445" fmla="*/ 4738715 h 7223977"/>
              <a:gd name="connsiteX1446" fmla="*/ 4064836 w 12188243"/>
              <a:gd name="connsiteY1446" fmla="*/ 4738715 h 7223977"/>
              <a:gd name="connsiteX1447" fmla="*/ 4064836 w 12188243"/>
              <a:gd name="connsiteY1447" fmla="*/ 4516177 h 7223977"/>
              <a:gd name="connsiteX1448" fmla="*/ 4290507 w 12188243"/>
              <a:gd name="connsiteY1448" fmla="*/ 4516177 h 7223977"/>
              <a:gd name="connsiteX1449" fmla="*/ 4513046 w 12188243"/>
              <a:gd name="connsiteY1449" fmla="*/ 4516177 h 7223977"/>
              <a:gd name="connsiteX1450" fmla="*/ 4513046 w 12188243"/>
              <a:gd name="connsiteY1450" fmla="*/ 4738715 h 7223977"/>
              <a:gd name="connsiteX1451" fmla="*/ 4290507 w 12188243"/>
              <a:gd name="connsiteY1451" fmla="*/ 4738715 h 7223977"/>
              <a:gd name="connsiteX1452" fmla="*/ 4290507 w 12188243"/>
              <a:gd name="connsiteY1452" fmla="*/ 4516177 h 7223977"/>
              <a:gd name="connsiteX1453" fmla="*/ 4516179 w 12188243"/>
              <a:gd name="connsiteY1453" fmla="*/ 4516177 h 7223977"/>
              <a:gd name="connsiteX1454" fmla="*/ 4738717 w 12188243"/>
              <a:gd name="connsiteY1454" fmla="*/ 4516177 h 7223977"/>
              <a:gd name="connsiteX1455" fmla="*/ 4738717 w 12188243"/>
              <a:gd name="connsiteY1455" fmla="*/ 4738715 h 7223977"/>
              <a:gd name="connsiteX1456" fmla="*/ 4516179 w 12188243"/>
              <a:gd name="connsiteY1456" fmla="*/ 4738715 h 7223977"/>
              <a:gd name="connsiteX1457" fmla="*/ 4516179 w 12188243"/>
              <a:gd name="connsiteY1457" fmla="*/ 4516177 h 7223977"/>
              <a:gd name="connsiteX1458" fmla="*/ 4741724 w 12188243"/>
              <a:gd name="connsiteY1458" fmla="*/ 4516177 h 7223977"/>
              <a:gd name="connsiteX1459" fmla="*/ 4964263 w 12188243"/>
              <a:gd name="connsiteY1459" fmla="*/ 4516177 h 7223977"/>
              <a:gd name="connsiteX1460" fmla="*/ 4964263 w 12188243"/>
              <a:gd name="connsiteY1460" fmla="*/ 4738715 h 7223977"/>
              <a:gd name="connsiteX1461" fmla="*/ 4741724 w 12188243"/>
              <a:gd name="connsiteY1461" fmla="*/ 4738715 h 7223977"/>
              <a:gd name="connsiteX1462" fmla="*/ 4741724 w 12188243"/>
              <a:gd name="connsiteY1462" fmla="*/ 4516177 h 7223977"/>
              <a:gd name="connsiteX1463" fmla="*/ 4967395 w 12188243"/>
              <a:gd name="connsiteY1463" fmla="*/ 4516177 h 7223977"/>
              <a:gd name="connsiteX1464" fmla="*/ 5189934 w 12188243"/>
              <a:gd name="connsiteY1464" fmla="*/ 4516177 h 7223977"/>
              <a:gd name="connsiteX1465" fmla="*/ 5189934 w 12188243"/>
              <a:gd name="connsiteY1465" fmla="*/ 4738715 h 7223977"/>
              <a:gd name="connsiteX1466" fmla="*/ 4967395 w 12188243"/>
              <a:gd name="connsiteY1466" fmla="*/ 4738715 h 7223977"/>
              <a:gd name="connsiteX1467" fmla="*/ 4967395 w 12188243"/>
              <a:gd name="connsiteY1467" fmla="*/ 4516177 h 7223977"/>
              <a:gd name="connsiteX1468" fmla="*/ 5193066 w 12188243"/>
              <a:gd name="connsiteY1468" fmla="*/ 4516177 h 7223977"/>
              <a:gd name="connsiteX1469" fmla="*/ 5415605 w 12188243"/>
              <a:gd name="connsiteY1469" fmla="*/ 4516177 h 7223977"/>
              <a:gd name="connsiteX1470" fmla="*/ 5415605 w 12188243"/>
              <a:gd name="connsiteY1470" fmla="*/ 4738715 h 7223977"/>
              <a:gd name="connsiteX1471" fmla="*/ 5193066 w 12188243"/>
              <a:gd name="connsiteY1471" fmla="*/ 4738715 h 7223977"/>
              <a:gd name="connsiteX1472" fmla="*/ 5193066 w 12188243"/>
              <a:gd name="connsiteY1472" fmla="*/ 4516177 h 7223977"/>
              <a:gd name="connsiteX1473" fmla="*/ 5418738 w 12188243"/>
              <a:gd name="connsiteY1473" fmla="*/ 4516177 h 7223977"/>
              <a:gd name="connsiteX1474" fmla="*/ 5641276 w 12188243"/>
              <a:gd name="connsiteY1474" fmla="*/ 4516177 h 7223977"/>
              <a:gd name="connsiteX1475" fmla="*/ 5641276 w 12188243"/>
              <a:gd name="connsiteY1475" fmla="*/ 4738715 h 7223977"/>
              <a:gd name="connsiteX1476" fmla="*/ 5418738 w 12188243"/>
              <a:gd name="connsiteY1476" fmla="*/ 4738715 h 7223977"/>
              <a:gd name="connsiteX1477" fmla="*/ 5418738 w 12188243"/>
              <a:gd name="connsiteY1477" fmla="*/ 4516177 h 7223977"/>
              <a:gd name="connsiteX1478" fmla="*/ 5644408 w 12188243"/>
              <a:gd name="connsiteY1478" fmla="*/ 4516177 h 7223977"/>
              <a:gd name="connsiteX1479" fmla="*/ 5866947 w 12188243"/>
              <a:gd name="connsiteY1479" fmla="*/ 4516177 h 7223977"/>
              <a:gd name="connsiteX1480" fmla="*/ 5866947 w 12188243"/>
              <a:gd name="connsiteY1480" fmla="*/ 4738715 h 7223977"/>
              <a:gd name="connsiteX1481" fmla="*/ 5644408 w 12188243"/>
              <a:gd name="connsiteY1481" fmla="*/ 4738715 h 7223977"/>
              <a:gd name="connsiteX1482" fmla="*/ 5644408 w 12188243"/>
              <a:gd name="connsiteY1482" fmla="*/ 4516177 h 7223977"/>
              <a:gd name="connsiteX1483" fmla="*/ 5870080 w 12188243"/>
              <a:gd name="connsiteY1483" fmla="*/ 4516177 h 7223977"/>
              <a:gd name="connsiteX1484" fmla="*/ 6092618 w 12188243"/>
              <a:gd name="connsiteY1484" fmla="*/ 4516177 h 7223977"/>
              <a:gd name="connsiteX1485" fmla="*/ 6092618 w 12188243"/>
              <a:gd name="connsiteY1485" fmla="*/ 4738715 h 7223977"/>
              <a:gd name="connsiteX1486" fmla="*/ 5870080 w 12188243"/>
              <a:gd name="connsiteY1486" fmla="*/ 4738715 h 7223977"/>
              <a:gd name="connsiteX1487" fmla="*/ 5870080 w 12188243"/>
              <a:gd name="connsiteY1487" fmla="*/ 4516177 h 7223977"/>
              <a:gd name="connsiteX1488" fmla="*/ 6095625 w 12188243"/>
              <a:gd name="connsiteY1488" fmla="*/ 4516177 h 7223977"/>
              <a:gd name="connsiteX1489" fmla="*/ 6318164 w 12188243"/>
              <a:gd name="connsiteY1489" fmla="*/ 4516177 h 7223977"/>
              <a:gd name="connsiteX1490" fmla="*/ 6318164 w 12188243"/>
              <a:gd name="connsiteY1490" fmla="*/ 4738715 h 7223977"/>
              <a:gd name="connsiteX1491" fmla="*/ 6095625 w 12188243"/>
              <a:gd name="connsiteY1491" fmla="*/ 4738715 h 7223977"/>
              <a:gd name="connsiteX1492" fmla="*/ 6095625 w 12188243"/>
              <a:gd name="connsiteY1492" fmla="*/ 4516177 h 7223977"/>
              <a:gd name="connsiteX1493" fmla="*/ 6321297 w 12188243"/>
              <a:gd name="connsiteY1493" fmla="*/ 4516177 h 7223977"/>
              <a:gd name="connsiteX1494" fmla="*/ 6543835 w 12188243"/>
              <a:gd name="connsiteY1494" fmla="*/ 4516177 h 7223977"/>
              <a:gd name="connsiteX1495" fmla="*/ 6543835 w 12188243"/>
              <a:gd name="connsiteY1495" fmla="*/ 4738715 h 7223977"/>
              <a:gd name="connsiteX1496" fmla="*/ 6321297 w 12188243"/>
              <a:gd name="connsiteY1496" fmla="*/ 4738715 h 7223977"/>
              <a:gd name="connsiteX1497" fmla="*/ 6321297 w 12188243"/>
              <a:gd name="connsiteY1497" fmla="*/ 4516177 h 7223977"/>
              <a:gd name="connsiteX1498" fmla="*/ 6546967 w 12188243"/>
              <a:gd name="connsiteY1498" fmla="*/ 4516177 h 7223977"/>
              <a:gd name="connsiteX1499" fmla="*/ 6769506 w 12188243"/>
              <a:gd name="connsiteY1499" fmla="*/ 4516177 h 7223977"/>
              <a:gd name="connsiteX1500" fmla="*/ 6769506 w 12188243"/>
              <a:gd name="connsiteY1500" fmla="*/ 4738715 h 7223977"/>
              <a:gd name="connsiteX1501" fmla="*/ 6546967 w 12188243"/>
              <a:gd name="connsiteY1501" fmla="*/ 4738715 h 7223977"/>
              <a:gd name="connsiteX1502" fmla="*/ 6546967 w 12188243"/>
              <a:gd name="connsiteY1502" fmla="*/ 4516177 h 7223977"/>
              <a:gd name="connsiteX1503" fmla="*/ 6772639 w 12188243"/>
              <a:gd name="connsiteY1503" fmla="*/ 4516177 h 7223977"/>
              <a:gd name="connsiteX1504" fmla="*/ 6995177 w 12188243"/>
              <a:gd name="connsiteY1504" fmla="*/ 4516177 h 7223977"/>
              <a:gd name="connsiteX1505" fmla="*/ 6995177 w 12188243"/>
              <a:gd name="connsiteY1505" fmla="*/ 4738715 h 7223977"/>
              <a:gd name="connsiteX1506" fmla="*/ 6772639 w 12188243"/>
              <a:gd name="connsiteY1506" fmla="*/ 4738715 h 7223977"/>
              <a:gd name="connsiteX1507" fmla="*/ 6772639 w 12188243"/>
              <a:gd name="connsiteY1507" fmla="*/ 4516177 h 7223977"/>
              <a:gd name="connsiteX1508" fmla="*/ 6998310 w 12188243"/>
              <a:gd name="connsiteY1508" fmla="*/ 4516177 h 7223977"/>
              <a:gd name="connsiteX1509" fmla="*/ 7220848 w 12188243"/>
              <a:gd name="connsiteY1509" fmla="*/ 4516177 h 7223977"/>
              <a:gd name="connsiteX1510" fmla="*/ 7220848 w 12188243"/>
              <a:gd name="connsiteY1510" fmla="*/ 4738715 h 7223977"/>
              <a:gd name="connsiteX1511" fmla="*/ 6998310 w 12188243"/>
              <a:gd name="connsiteY1511" fmla="*/ 4738715 h 7223977"/>
              <a:gd name="connsiteX1512" fmla="*/ 6998310 w 12188243"/>
              <a:gd name="connsiteY1512" fmla="*/ 4516177 h 7223977"/>
              <a:gd name="connsiteX1513" fmla="*/ 7223981 w 12188243"/>
              <a:gd name="connsiteY1513" fmla="*/ 4516177 h 7223977"/>
              <a:gd name="connsiteX1514" fmla="*/ 7446520 w 12188243"/>
              <a:gd name="connsiteY1514" fmla="*/ 4516177 h 7223977"/>
              <a:gd name="connsiteX1515" fmla="*/ 7446520 w 12188243"/>
              <a:gd name="connsiteY1515" fmla="*/ 4738715 h 7223977"/>
              <a:gd name="connsiteX1516" fmla="*/ 7223981 w 12188243"/>
              <a:gd name="connsiteY1516" fmla="*/ 4738715 h 7223977"/>
              <a:gd name="connsiteX1517" fmla="*/ 7223981 w 12188243"/>
              <a:gd name="connsiteY1517" fmla="*/ 4516177 h 7223977"/>
              <a:gd name="connsiteX1518" fmla="*/ 7449527 w 12188243"/>
              <a:gd name="connsiteY1518" fmla="*/ 4516177 h 7223977"/>
              <a:gd name="connsiteX1519" fmla="*/ 7672065 w 12188243"/>
              <a:gd name="connsiteY1519" fmla="*/ 4516177 h 7223977"/>
              <a:gd name="connsiteX1520" fmla="*/ 7672065 w 12188243"/>
              <a:gd name="connsiteY1520" fmla="*/ 4738715 h 7223977"/>
              <a:gd name="connsiteX1521" fmla="*/ 7449527 w 12188243"/>
              <a:gd name="connsiteY1521" fmla="*/ 4738715 h 7223977"/>
              <a:gd name="connsiteX1522" fmla="*/ 7449527 w 12188243"/>
              <a:gd name="connsiteY1522" fmla="*/ 4516177 h 7223977"/>
              <a:gd name="connsiteX1523" fmla="*/ 7675198 w 12188243"/>
              <a:gd name="connsiteY1523" fmla="*/ 4516177 h 7223977"/>
              <a:gd name="connsiteX1524" fmla="*/ 7897736 w 12188243"/>
              <a:gd name="connsiteY1524" fmla="*/ 4516177 h 7223977"/>
              <a:gd name="connsiteX1525" fmla="*/ 7897736 w 12188243"/>
              <a:gd name="connsiteY1525" fmla="*/ 4738715 h 7223977"/>
              <a:gd name="connsiteX1526" fmla="*/ 7675198 w 12188243"/>
              <a:gd name="connsiteY1526" fmla="*/ 4738715 h 7223977"/>
              <a:gd name="connsiteX1527" fmla="*/ 7675198 w 12188243"/>
              <a:gd name="connsiteY1527" fmla="*/ 4516177 h 7223977"/>
              <a:gd name="connsiteX1528" fmla="*/ 7900868 w 12188243"/>
              <a:gd name="connsiteY1528" fmla="*/ 4516177 h 7223977"/>
              <a:gd name="connsiteX1529" fmla="*/ 8123407 w 12188243"/>
              <a:gd name="connsiteY1529" fmla="*/ 4516177 h 7223977"/>
              <a:gd name="connsiteX1530" fmla="*/ 8123407 w 12188243"/>
              <a:gd name="connsiteY1530" fmla="*/ 4738715 h 7223977"/>
              <a:gd name="connsiteX1531" fmla="*/ 7900868 w 12188243"/>
              <a:gd name="connsiteY1531" fmla="*/ 4738715 h 7223977"/>
              <a:gd name="connsiteX1532" fmla="*/ 7900868 w 12188243"/>
              <a:gd name="connsiteY1532" fmla="*/ 4516177 h 7223977"/>
              <a:gd name="connsiteX1533" fmla="*/ 8126540 w 12188243"/>
              <a:gd name="connsiteY1533" fmla="*/ 4516177 h 7223977"/>
              <a:gd name="connsiteX1534" fmla="*/ 8349078 w 12188243"/>
              <a:gd name="connsiteY1534" fmla="*/ 4516177 h 7223977"/>
              <a:gd name="connsiteX1535" fmla="*/ 8349078 w 12188243"/>
              <a:gd name="connsiteY1535" fmla="*/ 4738715 h 7223977"/>
              <a:gd name="connsiteX1536" fmla="*/ 8126540 w 12188243"/>
              <a:gd name="connsiteY1536" fmla="*/ 4738715 h 7223977"/>
              <a:gd name="connsiteX1537" fmla="*/ 8126540 w 12188243"/>
              <a:gd name="connsiteY1537" fmla="*/ 4516177 h 7223977"/>
              <a:gd name="connsiteX1538" fmla="*/ 8352211 w 12188243"/>
              <a:gd name="connsiteY1538" fmla="*/ 4516177 h 7223977"/>
              <a:gd name="connsiteX1539" fmla="*/ 8574749 w 12188243"/>
              <a:gd name="connsiteY1539" fmla="*/ 4516177 h 7223977"/>
              <a:gd name="connsiteX1540" fmla="*/ 8574749 w 12188243"/>
              <a:gd name="connsiteY1540" fmla="*/ 4738715 h 7223977"/>
              <a:gd name="connsiteX1541" fmla="*/ 8352211 w 12188243"/>
              <a:gd name="connsiteY1541" fmla="*/ 4738715 h 7223977"/>
              <a:gd name="connsiteX1542" fmla="*/ 8352211 w 12188243"/>
              <a:gd name="connsiteY1542" fmla="*/ 4516177 h 7223977"/>
              <a:gd name="connsiteX1543" fmla="*/ 8577882 w 12188243"/>
              <a:gd name="connsiteY1543" fmla="*/ 4516177 h 7223977"/>
              <a:gd name="connsiteX1544" fmla="*/ 8800420 w 12188243"/>
              <a:gd name="connsiteY1544" fmla="*/ 4516177 h 7223977"/>
              <a:gd name="connsiteX1545" fmla="*/ 8800420 w 12188243"/>
              <a:gd name="connsiteY1545" fmla="*/ 4738715 h 7223977"/>
              <a:gd name="connsiteX1546" fmla="*/ 8577882 w 12188243"/>
              <a:gd name="connsiteY1546" fmla="*/ 4738715 h 7223977"/>
              <a:gd name="connsiteX1547" fmla="*/ 8577882 w 12188243"/>
              <a:gd name="connsiteY1547" fmla="*/ 4516177 h 7223977"/>
              <a:gd name="connsiteX1548" fmla="*/ 8803427 w 12188243"/>
              <a:gd name="connsiteY1548" fmla="*/ 4516177 h 7223977"/>
              <a:gd name="connsiteX1549" fmla="*/ 9025966 w 12188243"/>
              <a:gd name="connsiteY1549" fmla="*/ 4516177 h 7223977"/>
              <a:gd name="connsiteX1550" fmla="*/ 9025966 w 12188243"/>
              <a:gd name="connsiteY1550" fmla="*/ 4738715 h 7223977"/>
              <a:gd name="connsiteX1551" fmla="*/ 8803427 w 12188243"/>
              <a:gd name="connsiteY1551" fmla="*/ 4738715 h 7223977"/>
              <a:gd name="connsiteX1552" fmla="*/ 8803427 w 12188243"/>
              <a:gd name="connsiteY1552" fmla="*/ 4516177 h 7223977"/>
              <a:gd name="connsiteX1553" fmla="*/ 9029099 w 12188243"/>
              <a:gd name="connsiteY1553" fmla="*/ 4516177 h 7223977"/>
              <a:gd name="connsiteX1554" fmla="*/ 9251637 w 12188243"/>
              <a:gd name="connsiteY1554" fmla="*/ 4516177 h 7223977"/>
              <a:gd name="connsiteX1555" fmla="*/ 9251637 w 12188243"/>
              <a:gd name="connsiteY1555" fmla="*/ 4738715 h 7223977"/>
              <a:gd name="connsiteX1556" fmla="*/ 9029099 w 12188243"/>
              <a:gd name="connsiteY1556" fmla="*/ 4738715 h 7223977"/>
              <a:gd name="connsiteX1557" fmla="*/ 9029099 w 12188243"/>
              <a:gd name="connsiteY1557" fmla="*/ 4516177 h 7223977"/>
              <a:gd name="connsiteX1558" fmla="*/ 9254770 w 12188243"/>
              <a:gd name="connsiteY1558" fmla="*/ 4516177 h 7223977"/>
              <a:gd name="connsiteX1559" fmla="*/ 9477308 w 12188243"/>
              <a:gd name="connsiteY1559" fmla="*/ 4516177 h 7223977"/>
              <a:gd name="connsiteX1560" fmla="*/ 9477308 w 12188243"/>
              <a:gd name="connsiteY1560" fmla="*/ 4738715 h 7223977"/>
              <a:gd name="connsiteX1561" fmla="*/ 9254770 w 12188243"/>
              <a:gd name="connsiteY1561" fmla="*/ 4738715 h 7223977"/>
              <a:gd name="connsiteX1562" fmla="*/ 9254770 w 12188243"/>
              <a:gd name="connsiteY1562" fmla="*/ 4516177 h 7223977"/>
              <a:gd name="connsiteX1563" fmla="*/ 9480440 w 12188243"/>
              <a:gd name="connsiteY1563" fmla="*/ 4516177 h 7223977"/>
              <a:gd name="connsiteX1564" fmla="*/ 9702979 w 12188243"/>
              <a:gd name="connsiteY1564" fmla="*/ 4516177 h 7223977"/>
              <a:gd name="connsiteX1565" fmla="*/ 9702979 w 12188243"/>
              <a:gd name="connsiteY1565" fmla="*/ 4738715 h 7223977"/>
              <a:gd name="connsiteX1566" fmla="*/ 9480440 w 12188243"/>
              <a:gd name="connsiteY1566" fmla="*/ 4738715 h 7223977"/>
              <a:gd name="connsiteX1567" fmla="*/ 9480440 w 12188243"/>
              <a:gd name="connsiteY1567" fmla="*/ 4516177 h 7223977"/>
              <a:gd name="connsiteX1568" fmla="*/ 9480440 w 12188243"/>
              <a:gd name="connsiteY1568" fmla="*/ 4513044 h 7223977"/>
              <a:gd name="connsiteX1569" fmla="*/ 9480440 w 12188243"/>
              <a:gd name="connsiteY1569" fmla="*/ 4290506 h 7223977"/>
              <a:gd name="connsiteX1570" fmla="*/ 9702979 w 12188243"/>
              <a:gd name="connsiteY1570" fmla="*/ 4290506 h 7223977"/>
              <a:gd name="connsiteX1571" fmla="*/ 9702979 w 12188243"/>
              <a:gd name="connsiteY1571" fmla="*/ 4513044 h 7223977"/>
              <a:gd name="connsiteX1572" fmla="*/ 9480440 w 12188243"/>
              <a:gd name="connsiteY1572" fmla="*/ 4513044 h 7223977"/>
              <a:gd name="connsiteX1573" fmla="*/ 9480440 w 12188243"/>
              <a:gd name="connsiteY1573" fmla="*/ 4287373 h 7223977"/>
              <a:gd name="connsiteX1574" fmla="*/ 9480440 w 12188243"/>
              <a:gd name="connsiteY1574" fmla="*/ 4064834 h 7223977"/>
              <a:gd name="connsiteX1575" fmla="*/ 9702979 w 12188243"/>
              <a:gd name="connsiteY1575" fmla="*/ 4064834 h 7223977"/>
              <a:gd name="connsiteX1576" fmla="*/ 9702979 w 12188243"/>
              <a:gd name="connsiteY1576" fmla="*/ 4287373 h 7223977"/>
              <a:gd name="connsiteX1577" fmla="*/ 9480440 w 12188243"/>
              <a:gd name="connsiteY1577" fmla="*/ 4287373 h 7223977"/>
              <a:gd name="connsiteX1578" fmla="*/ 9480440 w 12188243"/>
              <a:gd name="connsiteY1578" fmla="*/ 4061702 h 7223977"/>
              <a:gd name="connsiteX1579" fmla="*/ 9480440 w 12188243"/>
              <a:gd name="connsiteY1579" fmla="*/ 3839164 h 7223977"/>
              <a:gd name="connsiteX1580" fmla="*/ 9702979 w 12188243"/>
              <a:gd name="connsiteY1580" fmla="*/ 3839164 h 7223977"/>
              <a:gd name="connsiteX1581" fmla="*/ 9702979 w 12188243"/>
              <a:gd name="connsiteY1581" fmla="*/ 4061702 h 7223977"/>
              <a:gd name="connsiteX1582" fmla="*/ 9480440 w 12188243"/>
              <a:gd name="connsiteY1582" fmla="*/ 4061702 h 7223977"/>
              <a:gd name="connsiteX1583" fmla="*/ 9480440 w 12188243"/>
              <a:gd name="connsiteY1583" fmla="*/ 3836031 h 7223977"/>
              <a:gd name="connsiteX1584" fmla="*/ 9480440 w 12188243"/>
              <a:gd name="connsiteY1584" fmla="*/ 3613493 h 7223977"/>
              <a:gd name="connsiteX1585" fmla="*/ 9702979 w 12188243"/>
              <a:gd name="connsiteY1585" fmla="*/ 3613493 h 7223977"/>
              <a:gd name="connsiteX1586" fmla="*/ 9702979 w 12188243"/>
              <a:gd name="connsiteY1586" fmla="*/ 3836031 h 7223977"/>
              <a:gd name="connsiteX1587" fmla="*/ 9480440 w 12188243"/>
              <a:gd name="connsiteY1587" fmla="*/ 3836031 h 7223977"/>
              <a:gd name="connsiteX1588" fmla="*/ 9480440 w 12188243"/>
              <a:gd name="connsiteY1588" fmla="*/ 3610360 h 7223977"/>
              <a:gd name="connsiteX1589" fmla="*/ 9480440 w 12188243"/>
              <a:gd name="connsiteY1589" fmla="*/ 3387821 h 7223977"/>
              <a:gd name="connsiteX1590" fmla="*/ 9702979 w 12188243"/>
              <a:gd name="connsiteY1590" fmla="*/ 3387821 h 7223977"/>
              <a:gd name="connsiteX1591" fmla="*/ 9702979 w 12188243"/>
              <a:gd name="connsiteY1591" fmla="*/ 3610360 h 7223977"/>
              <a:gd name="connsiteX1592" fmla="*/ 9480440 w 12188243"/>
              <a:gd name="connsiteY1592" fmla="*/ 3610360 h 7223977"/>
              <a:gd name="connsiteX1593" fmla="*/ 9480440 w 12188243"/>
              <a:gd name="connsiteY1593" fmla="*/ 3384689 h 7223977"/>
              <a:gd name="connsiteX1594" fmla="*/ 9480440 w 12188243"/>
              <a:gd name="connsiteY1594" fmla="*/ 3162151 h 7223977"/>
              <a:gd name="connsiteX1595" fmla="*/ 9702979 w 12188243"/>
              <a:gd name="connsiteY1595" fmla="*/ 3162151 h 7223977"/>
              <a:gd name="connsiteX1596" fmla="*/ 9702979 w 12188243"/>
              <a:gd name="connsiteY1596" fmla="*/ 3384689 h 7223977"/>
              <a:gd name="connsiteX1597" fmla="*/ 9480440 w 12188243"/>
              <a:gd name="connsiteY1597" fmla="*/ 3384689 h 7223977"/>
              <a:gd name="connsiteX1598" fmla="*/ 9480440 w 12188243"/>
              <a:gd name="connsiteY1598" fmla="*/ 3159143 h 7223977"/>
              <a:gd name="connsiteX1599" fmla="*/ 9480440 w 12188243"/>
              <a:gd name="connsiteY1599" fmla="*/ 2936605 h 7223977"/>
              <a:gd name="connsiteX1600" fmla="*/ 9702979 w 12188243"/>
              <a:gd name="connsiteY1600" fmla="*/ 2936605 h 7223977"/>
              <a:gd name="connsiteX1601" fmla="*/ 9702979 w 12188243"/>
              <a:gd name="connsiteY1601" fmla="*/ 3159143 h 7223977"/>
              <a:gd name="connsiteX1602" fmla="*/ 9480440 w 12188243"/>
              <a:gd name="connsiteY1602" fmla="*/ 3159143 h 7223977"/>
              <a:gd name="connsiteX1603" fmla="*/ 9480440 w 12188243"/>
              <a:gd name="connsiteY1603" fmla="*/ 2933472 h 7223977"/>
              <a:gd name="connsiteX1604" fmla="*/ 9480440 w 12188243"/>
              <a:gd name="connsiteY1604" fmla="*/ 2710934 h 7223977"/>
              <a:gd name="connsiteX1605" fmla="*/ 9702979 w 12188243"/>
              <a:gd name="connsiteY1605" fmla="*/ 2710934 h 7223977"/>
              <a:gd name="connsiteX1606" fmla="*/ 9702979 w 12188243"/>
              <a:gd name="connsiteY1606" fmla="*/ 2933472 h 7223977"/>
              <a:gd name="connsiteX1607" fmla="*/ 9480440 w 12188243"/>
              <a:gd name="connsiteY1607" fmla="*/ 2933472 h 7223977"/>
              <a:gd name="connsiteX1608" fmla="*/ 9480440 w 12188243"/>
              <a:gd name="connsiteY1608" fmla="*/ 2707801 h 7223977"/>
              <a:gd name="connsiteX1609" fmla="*/ 9480440 w 12188243"/>
              <a:gd name="connsiteY1609" fmla="*/ 2485263 h 7223977"/>
              <a:gd name="connsiteX1610" fmla="*/ 9702979 w 12188243"/>
              <a:gd name="connsiteY1610" fmla="*/ 2485263 h 7223977"/>
              <a:gd name="connsiteX1611" fmla="*/ 9702979 w 12188243"/>
              <a:gd name="connsiteY1611" fmla="*/ 2707801 h 7223977"/>
              <a:gd name="connsiteX1612" fmla="*/ 9480440 w 12188243"/>
              <a:gd name="connsiteY1612" fmla="*/ 2707801 h 7223977"/>
              <a:gd name="connsiteX1613" fmla="*/ 9480440 w 12188243"/>
              <a:gd name="connsiteY1613" fmla="*/ 2482130 h 7223977"/>
              <a:gd name="connsiteX1614" fmla="*/ 9480440 w 12188243"/>
              <a:gd name="connsiteY1614" fmla="*/ 2259592 h 7223977"/>
              <a:gd name="connsiteX1615" fmla="*/ 9702979 w 12188243"/>
              <a:gd name="connsiteY1615" fmla="*/ 2259592 h 7223977"/>
              <a:gd name="connsiteX1616" fmla="*/ 9702979 w 12188243"/>
              <a:gd name="connsiteY1616" fmla="*/ 2482130 h 7223977"/>
              <a:gd name="connsiteX1617" fmla="*/ 9480440 w 12188243"/>
              <a:gd name="connsiteY1617" fmla="*/ 2482130 h 7223977"/>
              <a:gd name="connsiteX1618" fmla="*/ 9477308 w 12188243"/>
              <a:gd name="connsiteY1618" fmla="*/ 2482130 h 7223977"/>
              <a:gd name="connsiteX1619" fmla="*/ 9254770 w 12188243"/>
              <a:gd name="connsiteY1619" fmla="*/ 2482130 h 7223977"/>
              <a:gd name="connsiteX1620" fmla="*/ 9254770 w 12188243"/>
              <a:gd name="connsiteY1620" fmla="*/ 2259592 h 7223977"/>
              <a:gd name="connsiteX1621" fmla="*/ 9477308 w 12188243"/>
              <a:gd name="connsiteY1621" fmla="*/ 2259592 h 7223977"/>
              <a:gd name="connsiteX1622" fmla="*/ 9477308 w 12188243"/>
              <a:gd name="connsiteY1622" fmla="*/ 2482130 h 7223977"/>
              <a:gd name="connsiteX1623" fmla="*/ 9251637 w 12188243"/>
              <a:gd name="connsiteY1623" fmla="*/ 2482130 h 7223977"/>
              <a:gd name="connsiteX1624" fmla="*/ 9029099 w 12188243"/>
              <a:gd name="connsiteY1624" fmla="*/ 2482130 h 7223977"/>
              <a:gd name="connsiteX1625" fmla="*/ 9029099 w 12188243"/>
              <a:gd name="connsiteY1625" fmla="*/ 2259592 h 7223977"/>
              <a:gd name="connsiteX1626" fmla="*/ 9251637 w 12188243"/>
              <a:gd name="connsiteY1626" fmla="*/ 2259592 h 7223977"/>
              <a:gd name="connsiteX1627" fmla="*/ 9251637 w 12188243"/>
              <a:gd name="connsiteY1627" fmla="*/ 2482130 h 7223977"/>
              <a:gd name="connsiteX1628" fmla="*/ 9025966 w 12188243"/>
              <a:gd name="connsiteY1628" fmla="*/ 2482130 h 7223977"/>
              <a:gd name="connsiteX1629" fmla="*/ 8803427 w 12188243"/>
              <a:gd name="connsiteY1629" fmla="*/ 2482130 h 7223977"/>
              <a:gd name="connsiteX1630" fmla="*/ 8803427 w 12188243"/>
              <a:gd name="connsiteY1630" fmla="*/ 2259592 h 7223977"/>
              <a:gd name="connsiteX1631" fmla="*/ 9025966 w 12188243"/>
              <a:gd name="connsiteY1631" fmla="*/ 2259592 h 7223977"/>
              <a:gd name="connsiteX1632" fmla="*/ 9025966 w 12188243"/>
              <a:gd name="connsiteY1632" fmla="*/ 2482130 h 7223977"/>
              <a:gd name="connsiteX1633" fmla="*/ 8800295 w 12188243"/>
              <a:gd name="connsiteY1633" fmla="*/ 2482130 h 7223977"/>
              <a:gd name="connsiteX1634" fmla="*/ 8577756 w 12188243"/>
              <a:gd name="connsiteY1634" fmla="*/ 2482130 h 7223977"/>
              <a:gd name="connsiteX1635" fmla="*/ 8577756 w 12188243"/>
              <a:gd name="connsiteY1635" fmla="*/ 2259592 h 7223977"/>
              <a:gd name="connsiteX1636" fmla="*/ 8800295 w 12188243"/>
              <a:gd name="connsiteY1636" fmla="*/ 2259592 h 7223977"/>
              <a:gd name="connsiteX1637" fmla="*/ 8800295 w 12188243"/>
              <a:gd name="connsiteY1637" fmla="*/ 2482130 h 7223977"/>
              <a:gd name="connsiteX1638" fmla="*/ 8574749 w 12188243"/>
              <a:gd name="connsiteY1638" fmla="*/ 2482130 h 7223977"/>
              <a:gd name="connsiteX1639" fmla="*/ 8352211 w 12188243"/>
              <a:gd name="connsiteY1639" fmla="*/ 2482130 h 7223977"/>
              <a:gd name="connsiteX1640" fmla="*/ 8352211 w 12188243"/>
              <a:gd name="connsiteY1640" fmla="*/ 2259592 h 7223977"/>
              <a:gd name="connsiteX1641" fmla="*/ 8574749 w 12188243"/>
              <a:gd name="connsiteY1641" fmla="*/ 2259592 h 7223977"/>
              <a:gd name="connsiteX1642" fmla="*/ 8574749 w 12188243"/>
              <a:gd name="connsiteY1642" fmla="*/ 2482130 h 7223977"/>
              <a:gd name="connsiteX1643" fmla="*/ 8349078 w 12188243"/>
              <a:gd name="connsiteY1643" fmla="*/ 2482130 h 7223977"/>
              <a:gd name="connsiteX1644" fmla="*/ 8126540 w 12188243"/>
              <a:gd name="connsiteY1644" fmla="*/ 2482130 h 7223977"/>
              <a:gd name="connsiteX1645" fmla="*/ 8126540 w 12188243"/>
              <a:gd name="connsiteY1645" fmla="*/ 2259592 h 7223977"/>
              <a:gd name="connsiteX1646" fmla="*/ 8349078 w 12188243"/>
              <a:gd name="connsiteY1646" fmla="*/ 2259592 h 7223977"/>
              <a:gd name="connsiteX1647" fmla="*/ 8349078 w 12188243"/>
              <a:gd name="connsiteY1647" fmla="*/ 2482130 h 7223977"/>
              <a:gd name="connsiteX1648" fmla="*/ 8123407 w 12188243"/>
              <a:gd name="connsiteY1648" fmla="*/ 2482130 h 7223977"/>
              <a:gd name="connsiteX1649" fmla="*/ 7900868 w 12188243"/>
              <a:gd name="connsiteY1649" fmla="*/ 2482130 h 7223977"/>
              <a:gd name="connsiteX1650" fmla="*/ 7900868 w 12188243"/>
              <a:gd name="connsiteY1650" fmla="*/ 2259592 h 7223977"/>
              <a:gd name="connsiteX1651" fmla="*/ 8123407 w 12188243"/>
              <a:gd name="connsiteY1651" fmla="*/ 2259592 h 7223977"/>
              <a:gd name="connsiteX1652" fmla="*/ 8123407 w 12188243"/>
              <a:gd name="connsiteY1652" fmla="*/ 2482130 h 7223977"/>
              <a:gd name="connsiteX1653" fmla="*/ 7897736 w 12188243"/>
              <a:gd name="connsiteY1653" fmla="*/ 2482130 h 7223977"/>
              <a:gd name="connsiteX1654" fmla="*/ 7675198 w 12188243"/>
              <a:gd name="connsiteY1654" fmla="*/ 2482130 h 7223977"/>
              <a:gd name="connsiteX1655" fmla="*/ 7675198 w 12188243"/>
              <a:gd name="connsiteY1655" fmla="*/ 2259592 h 7223977"/>
              <a:gd name="connsiteX1656" fmla="*/ 7897736 w 12188243"/>
              <a:gd name="connsiteY1656" fmla="*/ 2259592 h 7223977"/>
              <a:gd name="connsiteX1657" fmla="*/ 7897736 w 12188243"/>
              <a:gd name="connsiteY1657" fmla="*/ 2482130 h 7223977"/>
              <a:gd name="connsiteX1658" fmla="*/ 7672065 w 12188243"/>
              <a:gd name="connsiteY1658" fmla="*/ 2482130 h 7223977"/>
              <a:gd name="connsiteX1659" fmla="*/ 7449527 w 12188243"/>
              <a:gd name="connsiteY1659" fmla="*/ 2482130 h 7223977"/>
              <a:gd name="connsiteX1660" fmla="*/ 7449527 w 12188243"/>
              <a:gd name="connsiteY1660" fmla="*/ 2259592 h 7223977"/>
              <a:gd name="connsiteX1661" fmla="*/ 7672065 w 12188243"/>
              <a:gd name="connsiteY1661" fmla="*/ 2259592 h 7223977"/>
              <a:gd name="connsiteX1662" fmla="*/ 7672065 w 12188243"/>
              <a:gd name="connsiteY1662" fmla="*/ 2482130 h 7223977"/>
              <a:gd name="connsiteX1663" fmla="*/ 7446394 w 12188243"/>
              <a:gd name="connsiteY1663" fmla="*/ 2482130 h 7223977"/>
              <a:gd name="connsiteX1664" fmla="*/ 7223856 w 12188243"/>
              <a:gd name="connsiteY1664" fmla="*/ 2482130 h 7223977"/>
              <a:gd name="connsiteX1665" fmla="*/ 7223856 w 12188243"/>
              <a:gd name="connsiteY1665" fmla="*/ 2259592 h 7223977"/>
              <a:gd name="connsiteX1666" fmla="*/ 7446394 w 12188243"/>
              <a:gd name="connsiteY1666" fmla="*/ 2259592 h 7223977"/>
              <a:gd name="connsiteX1667" fmla="*/ 7446394 w 12188243"/>
              <a:gd name="connsiteY1667" fmla="*/ 2482130 h 7223977"/>
              <a:gd name="connsiteX1668" fmla="*/ 7220848 w 12188243"/>
              <a:gd name="connsiteY1668" fmla="*/ 2482130 h 7223977"/>
              <a:gd name="connsiteX1669" fmla="*/ 6998310 w 12188243"/>
              <a:gd name="connsiteY1669" fmla="*/ 2482130 h 7223977"/>
              <a:gd name="connsiteX1670" fmla="*/ 6998310 w 12188243"/>
              <a:gd name="connsiteY1670" fmla="*/ 2259592 h 7223977"/>
              <a:gd name="connsiteX1671" fmla="*/ 7220848 w 12188243"/>
              <a:gd name="connsiteY1671" fmla="*/ 2259592 h 7223977"/>
              <a:gd name="connsiteX1672" fmla="*/ 7220848 w 12188243"/>
              <a:gd name="connsiteY1672" fmla="*/ 2482130 h 7223977"/>
              <a:gd name="connsiteX1673" fmla="*/ 6995177 w 12188243"/>
              <a:gd name="connsiteY1673" fmla="*/ 2482130 h 7223977"/>
              <a:gd name="connsiteX1674" fmla="*/ 6772639 w 12188243"/>
              <a:gd name="connsiteY1674" fmla="*/ 2482130 h 7223977"/>
              <a:gd name="connsiteX1675" fmla="*/ 6772639 w 12188243"/>
              <a:gd name="connsiteY1675" fmla="*/ 2259592 h 7223977"/>
              <a:gd name="connsiteX1676" fmla="*/ 6995177 w 12188243"/>
              <a:gd name="connsiteY1676" fmla="*/ 2259592 h 7223977"/>
              <a:gd name="connsiteX1677" fmla="*/ 6995177 w 12188243"/>
              <a:gd name="connsiteY1677" fmla="*/ 2482130 h 7223977"/>
              <a:gd name="connsiteX1678" fmla="*/ 6769506 w 12188243"/>
              <a:gd name="connsiteY1678" fmla="*/ 2482130 h 7223977"/>
              <a:gd name="connsiteX1679" fmla="*/ 6546967 w 12188243"/>
              <a:gd name="connsiteY1679" fmla="*/ 2482130 h 7223977"/>
              <a:gd name="connsiteX1680" fmla="*/ 6546967 w 12188243"/>
              <a:gd name="connsiteY1680" fmla="*/ 2259592 h 7223977"/>
              <a:gd name="connsiteX1681" fmla="*/ 6769506 w 12188243"/>
              <a:gd name="connsiteY1681" fmla="*/ 2259592 h 7223977"/>
              <a:gd name="connsiteX1682" fmla="*/ 6769506 w 12188243"/>
              <a:gd name="connsiteY1682" fmla="*/ 2482130 h 7223977"/>
              <a:gd name="connsiteX1683" fmla="*/ 6543835 w 12188243"/>
              <a:gd name="connsiteY1683" fmla="*/ 2482130 h 7223977"/>
              <a:gd name="connsiteX1684" fmla="*/ 6321297 w 12188243"/>
              <a:gd name="connsiteY1684" fmla="*/ 2482130 h 7223977"/>
              <a:gd name="connsiteX1685" fmla="*/ 6321297 w 12188243"/>
              <a:gd name="connsiteY1685" fmla="*/ 2259592 h 7223977"/>
              <a:gd name="connsiteX1686" fmla="*/ 6543835 w 12188243"/>
              <a:gd name="connsiteY1686" fmla="*/ 2259592 h 7223977"/>
              <a:gd name="connsiteX1687" fmla="*/ 6543835 w 12188243"/>
              <a:gd name="connsiteY1687" fmla="*/ 2482130 h 7223977"/>
              <a:gd name="connsiteX1688" fmla="*/ 6318164 w 12188243"/>
              <a:gd name="connsiteY1688" fmla="*/ 2482130 h 7223977"/>
              <a:gd name="connsiteX1689" fmla="*/ 6095625 w 12188243"/>
              <a:gd name="connsiteY1689" fmla="*/ 2482130 h 7223977"/>
              <a:gd name="connsiteX1690" fmla="*/ 6095625 w 12188243"/>
              <a:gd name="connsiteY1690" fmla="*/ 2259592 h 7223977"/>
              <a:gd name="connsiteX1691" fmla="*/ 6318164 w 12188243"/>
              <a:gd name="connsiteY1691" fmla="*/ 2259592 h 7223977"/>
              <a:gd name="connsiteX1692" fmla="*/ 6318164 w 12188243"/>
              <a:gd name="connsiteY1692" fmla="*/ 2482130 h 7223977"/>
              <a:gd name="connsiteX1693" fmla="*/ 6092493 w 12188243"/>
              <a:gd name="connsiteY1693" fmla="*/ 2482130 h 7223977"/>
              <a:gd name="connsiteX1694" fmla="*/ 5869954 w 12188243"/>
              <a:gd name="connsiteY1694" fmla="*/ 2482130 h 7223977"/>
              <a:gd name="connsiteX1695" fmla="*/ 5869954 w 12188243"/>
              <a:gd name="connsiteY1695" fmla="*/ 2259592 h 7223977"/>
              <a:gd name="connsiteX1696" fmla="*/ 6092493 w 12188243"/>
              <a:gd name="connsiteY1696" fmla="*/ 2259592 h 7223977"/>
              <a:gd name="connsiteX1697" fmla="*/ 6092493 w 12188243"/>
              <a:gd name="connsiteY1697" fmla="*/ 2482130 h 7223977"/>
              <a:gd name="connsiteX1698" fmla="*/ 5866947 w 12188243"/>
              <a:gd name="connsiteY1698" fmla="*/ 2482130 h 7223977"/>
              <a:gd name="connsiteX1699" fmla="*/ 5644408 w 12188243"/>
              <a:gd name="connsiteY1699" fmla="*/ 2482130 h 7223977"/>
              <a:gd name="connsiteX1700" fmla="*/ 5644408 w 12188243"/>
              <a:gd name="connsiteY1700" fmla="*/ 2259592 h 7223977"/>
              <a:gd name="connsiteX1701" fmla="*/ 5866947 w 12188243"/>
              <a:gd name="connsiteY1701" fmla="*/ 2259592 h 7223977"/>
              <a:gd name="connsiteX1702" fmla="*/ 5866947 w 12188243"/>
              <a:gd name="connsiteY1702" fmla="*/ 2482130 h 7223977"/>
              <a:gd name="connsiteX1703" fmla="*/ 5641276 w 12188243"/>
              <a:gd name="connsiteY1703" fmla="*/ 2482130 h 7223977"/>
              <a:gd name="connsiteX1704" fmla="*/ 5418738 w 12188243"/>
              <a:gd name="connsiteY1704" fmla="*/ 2482130 h 7223977"/>
              <a:gd name="connsiteX1705" fmla="*/ 5418738 w 12188243"/>
              <a:gd name="connsiteY1705" fmla="*/ 2259592 h 7223977"/>
              <a:gd name="connsiteX1706" fmla="*/ 5641276 w 12188243"/>
              <a:gd name="connsiteY1706" fmla="*/ 2259592 h 7223977"/>
              <a:gd name="connsiteX1707" fmla="*/ 5641276 w 12188243"/>
              <a:gd name="connsiteY1707" fmla="*/ 2482130 h 7223977"/>
              <a:gd name="connsiteX1708" fmla="*/ 5415605 w 12188243"/>
              <a:gd name="connsiteY1708" fmla="*/ 2482130 h 7223977"/>
              <a:gd name="connsiteX1709" fmla="*/ 5193066 w 12188243"/>
              <a:gd name="connsiteY1709" fmla="*/ 2482130 h 7223977"/>
              <a:gd name="connsiteX1710" fmla="*/ 5193066 w 12188243"/>
              <a:gd name="connsiteY1710" fmla="*/ 2259592 h 7223977"/>
              <a:gd name="connsiteX1711" fmla="*/ 5415605 w 12188243"/>
              <a:gd name="connsiteY1711" fmla="*/ 2259592 h 7223977"/>
              <a:gd name="connsiteX1712" fmla="*/ 5415605 w 12188243"/>
              <a:gd name="connsiteY1712" fmla="*/ 2482130 h 7223977"/>
              <a:gd name="connsiteX1713" fmla="*/ 5189934 w 12188243"/>
              <a:gd name="connsiteY1713" fmla="*/ 2482130 h 7223977"/>
              <a:gd name="connsiteX1714" fmla="*/ 4967395 w 12188243"/>
              <a:gd name="connsiteY1714" fmla="*/ 2482130 h 7223977"/>
              <a:gd name="connsiteX1715" fmla="*/ 4967395 w 12188243"/>
              <a:gd name="connsiteY1715" fmla="*/ 2259592 h 7223977"/>
              <a:gd name="connsiteX1716" fmla="*/ 5189934 w 12188243"/>
              <a:gd name="connsiteY1716" fmla="*/ 2259592 h 7223977"/>
              <a:gd name="connsiteX1717" fmla="*/ 5189934 w 12188243"/>
              <a:gd name="connsiteY1717" fmla="*/ 2482130 h 7223977"/>
              <a:gd name="connsiteX1718" fmla="*/ 4964263 w 12188243"/>
              <a:gd name="connsiteY1718" fmla="*/ 2482130 h 7223977"/>
              <a:gd name="connsiteX1719" fmla="*/ 4741724 w 12188243"/>
              <a:gd name="connsiteY1719" fmla="*/ 2482130 h 7223977"/>
              <a:gd name="connsiteX1720" fmla="*/ 4741724 w 12188243"/>
              <a:gd name="connsiteY1720" fmla="*/ 2259592 h 7223977"/>
              <a:gd name="connsiteX1721" fmla="*/ 4964263 w 12188243"/>
              <a:gd name="connsiteY1721" fmla="*/ 2259592 h 7223977"/>
              <a:gd name="connsiteX1722" fmla="*/ 4964263 w 12188243"/>
              <a:gd name="connsiteY1722" fmla="*/ 2482130 h 7223977"/>
              <a:gd name="connsiteX1723" fmla="*/ 4738592 w 12188243"/>
              <a:gd name="connsiteY1723" fmla="*/ 2482130 h 7223977"/>
              <a:gd name="connsiteX1724" fmla="*/ 4516053 w 12188243"/>
              <a:gd name="connsiteY1724" fmla="*/ 2482130 h 7223977"/>
              <a:gd name="connsiteX1725" fmla="*/ 4516053 w 12188243"/>
              <a:gd name="connsiteY1725" fmla="*/ 2259592 h 7223977"/>
              <a:gd name="connsiteX1726" fmla="*/ 4738592 w 12188243"/>
              <a:gd name="connsiteY1726" fmla="*/ 2259592 h 7223977"/>
              <a:gd name="connsiteX1727" fmla="*/ 4738592 w 12188243"/>
              <a:gd name="connsiteY1727" fmla="*/ 2482130 h 7223977"/>
              <a:gd name="connsiteX1728" fmla="*/ 4513046 w 12188243"/>
              <a:gd name="connsiteY1728" fmla="*/ 2482130 h 7223977"/>
              <a:gd name="connsiteX1729" fmla="*/ 4290507 w 12188243"/>
              <a:gd name="connsiteY1729" fmla="*/ 2482130 h 7223977"/>
              <a:gd name="connsiteX1730" fmla="*/ 4290507 w 12188243"/>
              <a:gd name="connsiteY1730" fmla="*/ 2259592 h 7223977"/>
              <a:gd name="connsiteX1731" fmla="*/ 4513046 w 12188243"/>
              <a:gd name="connsiteY1731" fmla="*/ 2259592 h 7223977"/>
              <a:gd name="connsiteX1732" fmla="*/ 4513046 w 12188243"/>
              <a:gd name="connsiteY1732" fmla="*/ 2482130 h 7223977"/>
              <a:gd name="connsiteX1733" fmla="*/ 4287375 w 12188243"/>
              <a:gd name="connsiteY1733" fmla="*/ 2482130 h 7223977"/>
              <a:gd name="connsiteX1734" fmla="*/ 4064836 w 12188243"/>
              <a:gd name="connsiteY1734" fmla="*/ 2482130 h 7223977"/>
              <a:gd name="connsiteX1735" fmla="*/ 4064836 w 12188243"/>
              <a:gd name="connsiteY1735" fmla="*/ 2259592 h 7223977"/>
              <a:gd name="connsiteX1736" fmla="*/ 4287375 w 12188243"/>
              <a:gd name="connsiteY1736" fmla="*/ 2259592 h 7223977"/>
              <a:gd name="connsiteX1737" fmla="*/ 4287375 w 12188243"/>
              <a:gd name="connsiteY1737" fmla="*/ 2482130 h 7223977"/>
              <a:gd name="connsiteX1738" fmla="*/ 4061703 w 12188243"/>
              <a:gd name="connsiteY1738" fmla="*/ 2482130 h 7223977"/>
              <a:gd name="connsiteX1739" fmla="*/ 3839165 w 12188243"/>
              <a:gd name="connsiteY1739" fmla="*/ 2482130 h 7223977"/>
              <a:gd name="connsiteX1740" fmla="*/ 3839165 w 12188243"/>
              <a:gd name="connsiteY1740" fmla="*/ 2259592 h 7223977"/>
              <a:gd name="connsiteX1741" fmla="*/ 4061703 w 12188243"/>
              <a:gd name="connsiteY1741" fmla="*/ 2259592 h 7223977"/>
              <a:gd name="connsiteX1742" fmla="*/ 4061703 w 12188243"/>
              <a:gd name="connsiteY1742" fmla="*/ 2482130 h 7223977"/>
              <a:gd name="connsiteX1743" fmla="*/ 3836033 w 12188243"/>
              <a:gd name="connsiteY1743" fmla="*/ 2482130 h 7223977"/>
              <a:gd name="connsiteX1744" fmla="*/ 3613494 w 12188243"/>
              <a:gd name="connsiteY1744" fmla="*/ 2482130 h 7223977"/>
              <a:gd name="connsiteX1745" fmla="*/ 3613494 w 12188243"/>
              <a:gd name="connsiteY1745" fmla="*/ 2259592 h 7223977"/>
              <a:gd name="connsiteX1746" fmla="*/ 3836033 w 12188243"/>
              <a:gd name="connsiteY1746" fmla="*/ 2259592 h 7223977"/>
              <a:gd name="connsiteX1747" fmla="*/ 3836033 w 12188243"/>
              <a:gd name="connsiteY1747" fmla="*/ 2482130 h 7223977"/>
              <a:gd name="connsiteX1748" fmla="*/ 3610361 w 12188243"/>
              <a:gd name="connsiteY1748" fmla="*/ 2482130 h 7223977"/>
              <a:gd name="connsiteX1749" fmla="*/ 3387823 w 12188243"/>
              <a:gd name="connsiteY1749" fmla="*/ 2482130 h 7223977"/>
              <a:gd name="connsiteX1750" fmla="*/ 3387823 w 12188243"/>
              <a:gd name="connsiteY1750" fmla="*/ 2259592 h 7223977"/>
              <a:gd name="connsiteX1751" fmla="*/ 3610361 w 12188243"/>
              <a:gd name="connsiteY1751" fmla="*/ 2259592 h 7223977"/>
              <a:gd name="connsiteX1752" fmla="*/ 3610361 w 12188243"/>
              <a:gd name="connsiteY1752" fmla="*/ 2482130 h 7223977"/>
              <a:gd name="connsiteX1753" fmla="*/ 3384690 w 12188243"/>
              <a:gd name="connsiteY1753" fmla="*/ 2482130 h 7223977"/>
              <a:gd name="connsiteX1754" fmla="*/ 3162152 w 12188243"/>
              <a:gd name="connsiteY1754" fmla="*/ 2482130 h 7223977"/>
              <a:gd name="connsiteX1755" fmla="*/ 3162152 w 12188243"/>
              <a:gd name="connsiteY1755" fmla="*/ 2259592 h 7223977"/>
              <a:gd name="connsiteX1756" fmla="*/ 3384690 w 12188243"/>
              <a:gd name="connsiteY1756" fmla="*/ 2259592 h 7223977"/>
              <a:gd name="connsiteX1757" fmla="*/ 3384690 w 12188243"/>
              <a:gd name="connsiteY1757" fmla="*/ 2482130 h 7223977"/>
              <a:gd name="connsiteX1758" fmla="*/ 3159145 w 12188243"/>
              <a:gd name="connsiteY1758" fmla="*/ 2482130 h 7223977"/>
              <a:gd name="connsiteX1759" fmla="*/ 2936606 w 12188243"/>
              <a:gd name="connsiteY1759" fmla="*/ 2482130 h 7223977"/>
              <a:gd name="connsiteX1760" fmla="*/ 2936606 w 12188243"/>
              <a:gd name="connsiteY1760" fmla="*/ 2259592 h 7223977"/>
              <a:gd name="connsiteX1761" fmla="*/ 3159145 w 12188243"/>
              <a:gd name="connsiteY1761" fmla="*/ 2259592 h 7223977"/>
              <a:gd name="connsiteX1762" fmla="*/ 3159145 w 12188243"/>
              <a:gd name="connsiteY1762" fmla="*/ 2482130 h 7223977"/>
              <a:gd name="connsiteX1763" fmla="*/ 2933474 w 12188243"/>
              <a:gd name="connsiteY1763" fmla="*/ 2482130 h 7223977"/>
              <a:gd name="connsiteX1764" fmla="*/ 2710935 w 12188243"/>
              <a:gd name="connsiteY1764" fmla="*/ 2482130 h 7223977"/>
              <a:gd name="connsiteX1765" fmla="*/ 2710935 w 12188243"/>
              <a:gd name="connsiteY1765" fmla="*/ 2259592 h 7223977"/>
              <a:gd name="connsiteX1766" fmla="*/ 2933474 w 12188243"/>
              <a:gd name="connsiteY1766" fmla="*/ 2259592 h 7223977"/>
              <a:gd name="connsiteX1767" fmla="*/ 2933474 w 12188243"/>
              <a:gd name="connsiteY1767" fmla="*/ 2482130 h 7223977"/>
              <a:gd name="connsiteX1768" fmla="*/ 2707802 w 12188243"/>
              <a:gd name="connsiteY1768" fmla="*/ 2482130 h 7223977"/>
              <a:gd name="connsiteX1769" fmla="*/ 2485264 w 12188243"/>
              <a:gd name="connsiteY1769" fmla="*/ 2482130 h 7223977"/>
              <a:gd name="connsiteX1770" fmla="*/ 2485264 w 12188243"/>
              <a:gd name="connsiteY1770" fmla="*/ 2259592 h 7223977"/>
              <a:gd name="connsiteX1771" fmla="*/ 2707802 w 12188243"/>
              <a:gd name="connsiteY1771" fmla="*/ 2259592 h 7223977"/>
              <a:gd name="connsiteX1772" fmla="*/ 2707802 w 12188243"/>
              <a:gd name="connsiteY1772" fmla="*/ 2482130 h 7223977"/>
              <a:gd name="connsiteX1773" fmla="*/ 2482131 w 12188243"/>
              <a:gd name="connsiteY1773" fmla="*/ 2482130 h 7223977"/>
              <a:gd name="connsiteX1774" fmla="*/ 2259593 w 12188243"/>
              <a:gd name="connsiteY1774" fmla="*/ 2482130 h 7223977"/>
              <a:gd name="connsiteX1775" fmla="*/ 2259593 w 12188243"/>
              <a:gd name="connsiteY1775" fmla="*/ 2259592 h 7223977"/>
              <a:gd name="connsiteX1776" fmla="*/ 2482131 w 12188243"/>
              <a:gd name="connsiteY1776" fmla="*/ 2259592 h 7223977"/>
              <a:gd name="connsiteX1777" fmla="*/ 2482131 w 12188243"/>
              <a:gd name="connsiteY1777" fmla="*/ 2482130 h 7223977"/>
              <a:gd name="connsiteX1778" fmla="*/ 2482131 w 12188243"/>
              <a:gd name="connsiteY1778" fmla="*/ 2485263 h 7223977"/>
              <a:gd name="connsiteX1779" fmla="*/ 2482131 w 12188243"/>
              <a:gd name="connsiteY1779" fmla="*/ 2707801 h 7223977"/>
              <a:gd name="connsiteX1780" fmla="*/ 2259593 w 12188243"/>
              <a:gd name="connsiteY1780" fmla="*/ 2707801 h 7223977"/>
              <a:gd name="connsiteX1781" fmla="*/ 2259593 w 12188243"/>
              <a:gd name="connsiteY1781" fmla="*/ 2485263 h 7223977"/>
              <a:gd name="connsiteX1782" fmla="*/ 2482131 w 12188243"/>
              <a:gd name="connsiteY1782" fmla="*/ 2485263 h 7223977"/>
              <a:gd name="connsiteX1783" fmla="*/ 2482131 w 12188243"/>
              <a:gd name="connsiteY1783" fmla="*/ 2710934 h 7223977"/>
              <a:gd name="connsiteX1784" fmla="*/ 2482131 w 12188243"/>
              <a:gd name="connsiteY1784" fmla="*/ 2933472 h 7223977"/>
              <a:gd name="connsiteX1785" fmla="*/ 2259593 w 12188243"/>
              <a:gd name="connsiteY1785" fmla="*/ 2933472 h 7223977"/>
              <a:gd name="connsiteX1786" fmla="*/ 2259593 w 12188243"/>
              <a:gd name="connsiteY1786" fmla="*/ 2710934 h 7223977"/>
              <a:gd name="connsiteX1787" fmla="*/ 2482131 w 12188243"/>
              <a:gd name="connsiteY1787" fmla="*/ 2710934 h 7223977"/>
              <a:gd name="connsiteX1788" fmla="*/ 2482131 w 12188243"/>
              <a:gd name="connsiteY1788" fmla="*/ 2936605 h 7223977"/>
              <a:gd name="connsiteX1789" fmla="*/ 2482131 w 12188243"/>
              <a:gd name="connsiteY1789" fmla="*/ 3159143 h 7223977"/>
              <a:gd name="connsiteX1790" fmla="*/ 2259593 w 12188243"/>
              <a:gd name="connsiteY1790" fmla="*/ 3159143 h 7223977"/>
              <a:gd name="connsiteX1791" fmla="*/ 2259593 w 12188243"/>
              <a:gd name="connsiteY1791" fmla="*/ 2936605 h 7223977"/>
              <a:gd name="connsiteX1792" fmla="*/ 2482131 w 12188243"/>
              <a:gd name="connsiteY1792" fmla="*/ 2936605 h 7223977"/>
              <a:gd name="connsiteX1793" fmla="*/ 2482131 w 12188243"/>
              <a:gd name="connsiteY1793" fmla="*/ 3162276 h 7223977"/>
              <a:gd name="connsiteX1794" fmla="*/ 2482131 w 12188243"/>
              <a:gd name="connsiteY1794" fmla="*/ 3384814 h 7223977"/>
              <a:gd name="connsiteX1795" fmla="*/ 2259593 w 12188243"/>
              <a:gd name="connsiteY1795" fmla="*/ 3384814 h 7223977"/>
              <a:gd name="connsiteX1796" fmla="*/ 2259593 w 12188243"/>
              <a:gd name="connsiteY1796" fmla="*/ 3162276 h 7223977"/>
              <a:gd name="connsiteX1797" fmla="*/ 2482131 w 12188243"/>
              <a:gd name="connsiteY1797" fmla="*/ 3162276 h 7223977"/>
              <a:gd name="connsiteX1798" fmla="*/ 2482131 w 12188243"/>
              <a:gd name="connsiteY1798" fmla="*/ 3387821 h 7223977"/>
              <a:gd name="connsiteX1799" fmla="*/ 2482131 w 12188243"/>
              <a:gd name="connsiteY1799" fmla="*/ 3610360 h 7223977"/>
              <a:gd name="connsiteX1800" fmla="*/ 2259593 w 12188243"/>
              <a:gd name="connsiteY1800" fmla="*/ 3610360 h 7223977"/>
              <a:gd name="connsiteX1801" fmla="*/ 2259593 w 12188243"/>
              <a:gd name="connsiteY1801" fmla="*/ 3387821 h 7223977"/>
              <a:gd name="connsiteX1802" fmla="*/ 2482131 w 12188243"/>
              <a:gd name="connsiteY1802" fmla="*/ 3387821 h 7223977"/>
              <a:gd name="connsiteX1803" fmla="*/ 2482131 w 12188243"/>
              <a:gd name="connsiteY1803" fmla="*/ 3613493 h 7223977"/>
              <a:gd name="connsiteX1804" fmla="*/ 2482131 w 12188243"/>
              <a:gd name="connsiteY1804" fmla="*/ 3836031 h 7223977"/>
              <a:gd name="connsiteX1805" fmla="*/ 2259593 w 12188243"/>
              <a:gd name="connsiteY1805" fmla="*/ 3836031 h 7223977"/>
              <a:gd name="connsiteX1806" fmla="*/ 2259593 w 12188243"/>
              <a:gd name="connsiteY1806" fmla="*/ 3613493 h 7223977"/>
              <a:gd name="connsiteX1807" fmla="*/ 2482131 w 12188243"/>
              <a:gd name="connsiteY1807" fmla="*/ 3613493 h 7223977"/>
              <a:gd name="connsiteX1808" fmla="*/ 2482131 w 12188243"/>
              <a:gd name="connsiteY1808" fmla="*/ 3839164 h 7223977"/>
              <a:gd name="connsiteX1809" fmla="*/ 2482131 w 12188243"/>
              <a:gd name="connsiteY1809" fmla="*/ 4061702 h 7223977"/>
              <a:gd name="connsiteX1810" fmla="*/ 2259593 w 12188243"/>
              <a:gd name="connsiteY1810" fmla="*/ 4061702 h 7223977"/>
              <a:gd name="connsiteX1811" fmla="*/ 2259593 w 12188243"/>
              <a:gd name="connsiteY1811" fmla="*/ 3839164 h 7223977"/>
              <a:gd name="connsiteX1812" fmla="*/ 2482131 w 12188243"/>
              <a:gd name="connsiteY1812" fmla="*/ 3839164 h 7223977"/>
              <a:gd name="connsiteX1813" fmla="*/ 2482131 w 12188243"/>
              <a:gd name="connsiteY1813" fmla="*/ 4064834 h 7223977"/>
              <a:gd name="connsiteX1814" fmla="*/ 2482131 w 12188243"/>
              <a:gd name="connsiteY1814" fmla="*/ 4287373 h 7223977"/>
              <a:gd name="connsiteX1815" fmla="*/ 2259593 w 12188243"/>
              <a:gd name="connsiteY1815" fmla="*/ 4287373 h 7223977"/>
              <a:gd name="connsiteX1816" fmla="*/ 2259593 w 12188243"/>
              <a:gd name="connsiteY1816" fmla="*/ 4064834 h 7223977"/>
              <a:gd name="connsiteX1817" fmla="*/ 2482131 w 12188243"/>
              <a:gd name="connsiteY1817" fmla="*/ 4064834 h 7223977"/>
              <a:gd name="connsiteX1818" fmla="*/ 2482131 w 12188243"/>
              <a:gd name="connsiteY1818" fmla="*/ 4290506 h 7223977"/>
              <a:gd name="connsiteX1819" fmla="*/ 2482131 w 12188243"/>
              <a:gd name="connsiteY1819" fmla="*/ 4513044 h 7223977"/>
              <a:gd name="connsiteX1820" fmla="*/ 2259593 w 12188243"/>
              <a:gd name="connsiteY1820" fmla="*/ 4513044 h 7223977"/>
              <a:gd name="connsiteX1821" fmla="*/ 2259593 w 12188243"/>
              <a:gd name="connsiteY1821" fmla="*/ 4290506 h 7223977"/>
              <a:gd name="connsiteX1822" fmla="*/ 2482131 w 12188243"/>
              <a:gd name="connsiteY1822" fmla="*/ 4290506 h 7223977"/>
              <a:gd name="connsiteX1823" fmla="*/ 2482131 w 12188243"/>
              <a:gd name="connsiteY1823" fmla="*/ 4516177 h 7223977"/>
              <a:gd name="connsiteX1824" fmla="*/ 2482131 w 12188243"/>
              <a:gd name="connsiteY1824" fmla="*/ 4738715 h 7223977"/>
              <a:gd name="connsiteX1825" fmla="*/ 2259593 w 12188243"/>
              <a:gd name="connsiteY1825" fmla="*/ 4738715 h 7223977"/>
              <a:gd name="connsiteX1826" fmla="*/ 2259593 w 12188243"/>
              <a:gd name="connsiteY1826" fmla="*/ 4516177 h 7223977"/>
              <a:gd name="connsiteX1827" fmla="*/ 2482131 w 12188243"/>
              <a:gd name="connsiteY1827" fmla="*/ 4516177 h 7223977"/>
              <a:gd name="connsiteX1828" fmla="*/ 2482131 w 12188243"/>
              <a:gd name="connsiteY1828" fmla="*/ 4741722 h 7223977"/>
              <a:gd name="connsiteX1829" fmla="*/ 2482131 w 12188243"/>
              <a:gd name="connsiteY1829" fmla="*/ 4964261 h 7223977"/>
              <a:gd name="connsiteX1830" fmla="*/ 2259593 w 12188243"/>
              <a:gd name="connsiteY1830" fmla="*/ 4964261 h 7223977"/>
              <a:gd name="connsiteX1831" fmla="*/ 2259593 w 12188243"/>
              <a:gd name="connsiteY1831" fmla="*/ 4741722 h 7223977"/>
              <a:gd name="connsiteX1832" fmla="*/ 2482131 w 12188243"/>
              <a:gd name="connsiteY1832" fmla="*/ 4741722 h 7223977"/>
              <a:gd name="connsiteX1833" fmla="*/ 2485264 w 12188243"/>
              <a:gd name="connsiteY1833" fmla="*/ 4741722 h 7223977"/>
              <a:gd name="connsiteX1834" fmla="*/ 2707802 w 12188243"/>
              <a:gd name="connsiteY1834" fmla="*/ 4741722 h 7223977"/>
              <a:gd name="connsiteX1835" fmla="*/ 2707802 w 12188243"/>
              <a:gd name="connsiteY1835" fmla="*/ 4964261 h 7223977"/>
              <a:gd name="connsiteX1836" fmla="*/ 2485264 w 12188243"/>
              <a:gd name="connsiteY1836" fmla="*/ 4964261 h 7223977"/>
              <a:gd name="connsiteX1837" fmla="*/ 2485264 w 12188243"/>
              <a:gd name="connsiteY1837" fmla="*/ 4741722 h 7223977"/>
              <a:gd name="connsiteX1838" fmla="*/ 2710935 w 12188243"/>
              <a:gd name="connsiteY1838" fmla="*/ 4741722 h 7223977"/>
              <a:gd name="connsiteX1839" fmla="*/ 2933474 w 12188243"/>
              <a:gd name="connsiteY1839" fmla="*/ 4741722 h 7223977"/>
              <a:gd name="connsiteX1840" fmla="*/ 2933474 w 12188243"/>
              <a:gd name="connsiteY1840" fmla="*/ 4964261 h 7223977"/>
              <a:gd name="connsiteX1841" fmla="*/ 2710935 w 12188243"/>
              <a:gd name="connsiteY1841" fmla="*/ 4964261 h 7223977"/>
              <a:gd name="connsiteX1842" fmla="*/ 2710935 w 12188243"/>
              <a:gd name="connsiteY1842" fmla="*/ 4741722 h 7223977"/>
              <a:gd name="connsiteX1843" fmla="*/ 2936606 w 12188243"/>
              <a:gd name="connsiteY1843" fmla="*/ 4741722 h 7223977"/>
              <a:gd name="connsiteX1844" fmla="*/ 3159145 w 12188243"/>
              <a:gd name="connsiteY1844" fmla="*/ 4741722 h 7223977"/>
              <a:gd name="connsiteX1845" fmla="*/ 3159145 w 12188243"/>
              <a:gd name="connsiteY1845" fmla="*/ 4964261 h 7223977"/>
              <a:gd name="connsiteX1846" fmla="*/ 2936606 w 12188243"/>
              <a:gd name="connsiteY1846" fmla="*/ 4964261 h 7223977"/>
              <a:gd name="connsiteX1847" fmla="*/ 2936606 w 12188243"/>
              <a:gd name="connsiteY1847" fmla="*/ 4741722 h 7223977"/>
              <a:gd name="connsiteX1848" fmla="*/ 3162277 w 12188243"/>
              <a:gd name="connsiteY1848" fmla="*/ 4741722 h 7223977"/>
              <a:gd name="connsiteX1849" fmla="*/ 3384816 w 12188243"/>
              <a:gd name="connsiteY1849" fmla="*/ 4741722 h 7223977"/>
              <a:gd name="connsiteX1850" fmla="*/ 3384816 w 12188243"/>
              <a:gd name="connsiteY1850" fmla="*/ 4964261 h 7223977"/>
              <a:gd name="connsiteX1851" fmla="*/ 3162277 w 12188243"/>
              <a:gd name="connsiteY1851" fmla="*/ 4964261 h 7223977"/>
              <a:gd name="connsiteX1852" fmla="*/ 3162277 w 12188243"/>
              <a:gd name="connsiteY1852" fmla="*/ 4741722 h 7223977"/>
              <a:gd name="connsiteX1853" fmla="*/ 3387823 w 12188243"/>
              <a:gd name="connsiteY1853" fmla="*/ 4741722 h 7223977"/>
              <a:gd name="connsiteX1854" fmla="*/ 3610361 w 12188243"/>
              <a:gd name="connsiteY1854" fmla="*/ 4741722 h 7223977"/>
              <a:gd name="connsiteX1855" fmla="*/ 3610361 w 12188243"/>
              <a:gd name="connsiteY1855" fmla="*/ 4964261 h 7223977"/>
              <a:gd name="connsiteX1856" fmla="*/ 3387823 w 12188243"/>
              <a:gd name="connsiteY1856" fmla="*/ 4964261 h 7223977"/>
              <a:gd name="connsiteX1857" fmla="*/ 3387823 w 12188243"/>
              <a:gd name="connsiteY1857" fmla="*/ 4741722 h 7223977"/>
              <a:gd name="connsiteX1858" fmla="*/ 3613494 w 12188243"/>
              <a:gd name="connsiteY1858" fmla="*/ 4741722 h 7223977"/>
              <a:gd name="connsiteX1859" fmla="*/ 3836033 w 12188243"/>
              <a:gd name="connsiteY1859" fmla="*/ 4741722 h 7223977"/>
              <a:gd name="connsiteX1860" fmla="*/ 3836033 w 12188243"/>
              <a:gd name="connsiteY1860" fmla="*/ 4964261 h 7223977"/>
              <a:gd name="connsiteX1861" fmla="*/ 3613494 w 12188243"/>
              <a:gd name="connsiteY1861" fmla="*/ 4964261 h 7223977"/>
              <a:gd name="connsiteX1862" fmla="*/ 3613494 w 12188243"/>
              <a:gd name="connsiteY1862" fmla="*/ 4741722 h 7223977"/>
              <a:gd name="connsiteX1863" fmla="*/ 3839165 w 12188243"/>
              <a:gd name="connsiteY1863" fmla="*/ 4741722 h 7223977"/>
              <a:gd name="connsiteX1864" fmla="*/ 4061703 w 12188243"/>
              <a:gd name="connsiteY1864" fmla="*/ 4741722 h 7223977"/>
              <a:gd name="connsiteX1865" fmla="*/ 4061703 w 12188243"/>
              <a:gd name="connsiteY1865" fmla="*/ 4964261 h 7223977"/>
              <a:gd name="connsiteX1866" fmla="*/ 3839165 w 12188243"/>
              <a:gd name="connsiteY1866" fmla="*/ 4964261 h 7223977"/>
              <a:gd name="connsiteX1867" fmla="*/ 3839165 w 12188243"/>
              <a:gd name="connsiteY1867" fmla="*/ 4741722 h 7223977"/>
              <a:gd name="connsiteX1868" fmla="*/ 4064836 w 12188243"/>
              <a:gd name="connsiteY1868" fmla="*/ 4741722 h 7223977"/>
              <a:gd name="connsiteX1869" fmla="*/ 4287375 w 12188243"/>
              <a:gd name="connsiteY1869" fmla="*/ 4741722 h 7223977"/>
              <a:gd name="connsiteX1870" fmla="*/ 4287375 w 12188243"/>
              <a:gd name="connsiteY1870" fmla="*/ 4964261 h 7223977"/>
              <a:gd name="connsiteX1871" fmla="*/ 4064836 w 12188243"/>
              <a:gd name="connsiteY1871" fmla="*/ 4964261 h 7223977"/>
              <a:gd name="connsiteX1872" fmla="*/ 4064836 w 12188243"/>
              <a:gd name="connsiteY1872" fmla="*/ 4741722 h 7223977"/>
              <a:gd name="connsiteX1873" fmla="*/ 4290507 w 12188243"/>
              <a:gd name="connsiteY1873" fmla="*/ 4741722 h 7223977"/>
              <a:gd name="connsiteX1874" fmla="*/ 4513046 w 12188243"/>
              <a:gd name="connsiteY1874" fmla="*/ 4741722 h 7223977"/>
              <a:gd name="connsiteX1875" fmla="*/ 4513046 w 12188243"/>
              <a:gd name="connsiteY1875" fmla="*/ 4964261 h 7223977"/>
              <a:gd name="connsiteX1876" fmla="*/ 4290507 w 12188243"/>
              <a:gd name="connsiteY1876" fmla="*/ 4964261 h 7223977"/>
              <a:gd name="connsiteX1877" fmla="*/ 4290507 w 12188243"/>
              <a:gd name="connsiteY1877" fmla="*/ 4741722 h 7223977"/>
              <a:gd name="connsiteX1878" fmla="*/ 4516179 w 12188243"/>
              <a:gd name="connsiteY1878" fmla="*/ 4741722 h 7223977"/>
              <a:gd name="connsiteX1879" fmla="*/ 4738717 w 12188243"/>
              <a:gd name="connsiteY1879" fmla="*/ 4741722 h 7223977"/>
              <a:gd name="connsiteX1880" fmla="*/ 4738717 w 12188243"/>
              <a:gd name="connsiteY1880" fmla="*/ 4964261 h 7223977"/>
              <a:gd name="connsiteX1881" fmla="*/ 4516179 w 12188243"/>
              <a:gd name="connsiteY1881" fmla="*/ 4964261 h 7223977"/>
              <a:gd name="connsiteX1882" fmla="*/ 4516179 w 12188243"/>
              <a:gd name="connsiteY1882" fmla="*/ 4741722 h 7223977"/>
              <a:gd name="connsiteX1883" fmla="*/ 4741724 w 12188243"/>
              <a:gd name="connsiteY1883" fmla="*/ 4741722 h 7223977"/>
              <a:gd name="connsiteX1884" fmla="*/ 4964263 w 12188243"/>
              <a:gd name="connsiteY1884" fmla="*/ 4741722 h 7223977"/>
              <a:gd name="connsiteX1885" fmla="*/ 4964263 w 12188243"/>
              <a:gd name="connsiteY1885" fmla="*/ 4964261 h 7223977"/>
              <a:gd name="connsiteX1886" fmla="*/ 4741724 w 12188243"/>
              <a:gd name="connsiteY1886" fmla="*/ 4964261 h 7223977"/>
              <a:gd name="connsiteX1887" fmla="*/ 4741724 w 12188243"/>
              <a:gd name="connsiteY1887" fmla="*/ 4741722 h 7223977"/>
              <a:gd name="connsiteX1888" fmla="*/ 4967395 w 12188243"/>
              <a:gd name="connsiteY1888" fmla="*/ 4741722 h 7223977"/>
              <a:gd name="connsiteX1889" fmla="*/ 5189934 w 12188243"/>
              <a:gd name="connsiteY1889" fmla="*/ 4741722 h 7223977"/>
              <a:gd name="connsiteX1890" fmla="*/ 5189934 w 12188243"/>
              <a:gd name="connsiteY1890" fmla="*/ 4964261 h 7223977"/>
              <a:gd name="connsiteX1891" fmla="*/ 4967395 w 12188243"/>
              <a:gd name="connsiteY1891" fmla="*/ 4964261 h 7223977"/>
              <a:gd name="connsiteX1892" fmla="*/ 4967395 w 12188243"/>
              <a:gd name="connsiteY1892" fmla="*/ 4741722 h 7223977"/>
              <a:gd name="connsiteX1893" fmla="*/ 5193066 w 12188243"/>
              <a:gd name="connsiteY1893" fmla="*/ 4741722 h 7223977"/>
              <a:gd name="connsiteX1894" fmla="*/ 5415605 w 12188243"/>
              <a:gd name="connsiteY1894" fmla="*/ 4741722 h 7223977"/>
              <a:gd name="connsiteX1895" fmla="*/ 5415605 w 12188243"/>
              <a:gd name="connsiteY1895" fmla="*/ 4964261 h 7223977"/>
              <a:gd name="connsiteX1896" fmla="*/ 5193066 w 12188243"/>
              <a:gd name="connsiteY1896" fmla="*/ 4964261 h 7223977"/>
              <a:gd name="connsiteX1897" fmla="*/ 5193066 w 12188243"/>
              <a:gd name="connsiteY1897" fmla="*/ 4741722 h 7223977"/>
              <a:gd name="connsiteX1898" fmla="*/ 5418738 w 12188243"/>
              <a:gd name="connsiteY1898" fmla="*/ 4741722 h 7223977"/>
              <a:gd name="connsiteX1899" fmla="*/ 5641276 w 12188243"/>
              <a:gd name="connsiteY1899" fmla="*/ 4741722 h 7223977"/>
              <a:gd name="connsiteX1900" fmla="*/ 5641276 w 12188243"/>
              <a:gd name="connsiteY1900" fmla="*/ 4964261 h 7223977"/>
              <a:gd name="connsiteX1901" fmla="*/ 5418738 w 12188243"/>
              <a:gd name="connsiteY1901" fmla="*/ 4964261 h 7223977"/>
              <a:gd name="connsiteX1902" fmla="*/ 5418738 w 12188243"/>
              <a:gd name="connsiteY1902" fmla="*/ 4741722 h 7223977"/>
              <a:gd name="connsiteX1903" fmla="*/ 5644408 w 12188243"/>
              <a:gd name="connsiteY1903" fmla="*/ 4741722 h 7223977"/>
              <a:gd name="connsiteX1904" fmla="*/ 5866947 w 12188243"/>
              <a:gd name="connsiteY1904" fmla="*/ 4741722 h 7223977"/>
              <a:gd name="connsiteX1905" fmla="*/ 5866947 w 12188243"/>
              <a:gd name="connsiteY1905" fmla="*/ 4964261 h 7223977"/>
              <a:gd name="connsiteX1906" fmla="*/ 5644408 w 12188243"/>
              <a:gd name="connsiteY1906" fmla="*/ 4964261 h 7223977"/>
              <a:gd name="connsiteX1907" fmla="*/ 5644408 w 12188243"/>
              <a:gd name="connsiteY1907" fmla="*/ 4741722 h 7223977"/>
              <a:gd name="connsiteX1908" fmla="*/ 5870080 w 12188243"/>
              <a:gd name="connsiteY1908" fmla="*/ 4741722 h 7223977"/>
              <a:gd name="connsiteX1909" fmla="*/ 6092618 w 12188243"/>
              <a:gd name="connsiteY1909" fmla="*/ 4741722 h 7223977"/>
              <a:gd name="connsiteX1910" fmla="*/ 6092618 w 12188243"/>
              <a:gd name="connsiteY1910" fmla="*/ 4964261 h 7223977"/>
              <a:gd name="connsiteX1911" fmla="*/ 5870080 w 12188243"/>
              <a:gd name="connsiteY1911" fmla="*/ 4964261 h 7223977"/>
              <a:gd name="connsiteX1912" fmla="*/ 5870080 w 12188243"/>
              <a:gd name="connsiteY1912" fmla="*/ 4741722 h 7223977"/>
              <a:gd name="connsiteX1913" fmla="*/ 6095625 w 12188243"/>
              <a:gd name="connsiteY1913" fmla="*/ 4741722 h 7223977"/>
              <a:gd name="connsiteX1914" fmla="*/ 6318164 w 12188243"/>
              <a:gd name="connsiteY1914" fmla="*/ 4741722 h 7223977"/>
              <a:gd name="connsiteX1915" fmla="*/ 6318164 w 12188243"/>
              <a:gd name="connsiteY1915" fmla="*/ 4964261 h 7223977"/>
              <a:gd name="connsiteX1916" fmla="*/ 6095625 w 12188243"/>
              <a:gd name="connsiteY1916" fmla="*/ 4964261 h 7223977"/>
              <a:gd name="connsiteX1917" fmla="*/ 6095625 w 12188243"/>
              <a:gd name="connsiteY1917" fmla="*/ 4741722 h 7223977"/>
              <a:gd name="connsiteX1918" fmla="*/ 6321297 w 12188243"/>
              <a:gd name="connsiteY1918" fmla="*/ 4741722 h 7223977"/>
              <a:gd name="connsiteX1919" fmla="*/ 6543835 w 12188243"/>
              <a:gd name="connsiteY1919" fmla="*/ 4741722 h 7223977"/>
              <a:gd name="connsiteX1920" fmla="*/ 6543835 w 12188243"/>
              <a:gd name="connsiteY1920" fmla="*/ 4964261 h 7223977"/>
              <a:gd name="connsiteX1921" fmla="*/ 6321297 w 12188243"/>
              <a:gd name="connsiteY1921" fmla="*/ 4964261 h 7223977"/>
              <a:gd name="connsiteX1922" fmla="*/ 6321297 w 12188243"/>
              <a:gd name="connsiteY1922" fmla="*/ 4741722 h 7223977"/>
              <a:gd name="connsiteX1923" fmla="*/ 6546967 w 12188243"/>
              <a:gd name="connsiteY1923" fmla="*/ 4741722 h 7223977"/>
              <a:gd name="connsiteX1924" fmla="*/ 6769506 w 12188243"/>
              <a:gd name="connsiteY1924" fmla="*/ 4741722 h 7223977"/>
              <a:gd name="connsiteX1925" fmla="*/ 6769506 w 12188243"/>
              <a:gd name="connsiteY1925" fmla="*/ 4964261 h 7223977"/>
              <a:gd name="connsiteX1926" fmla="*/ 6546967 w 12188243"/>
              <a:gd name="connsiteY1926" fmla="*/ 4964261 h 7223977"/>
              <a:gd name="connsiteX1927" fmla="*/ 6546967 w 12188243"/>
              <a:gd name="connsiteY1927" fmla="*/ 4741722 h 7223977"/>
              <a:gd name="connsiteX1928" fmla="*/ 6772639 w 12188243"/>
              <a:gd name="connsiteY1928" fmla="*/ 4741722 h 7223977"/>
              <a:gd name="connsiteX1929" fmla="*/ 6995177 w 12188243"/>
              <a:gd name="connsiteY1929" fmla="*/ 4741722 h 7223977"/>
              <a:gd name="connsiteX1930" fmla="*/ 6995177 w 12188243"/>
              <a:gd name="connsiteY1930" fmla="*/ 4964261 h 7223977"/>
              <a:gd name="connsiteX1931" fmla="*/ 6772639 w 12188243"/>
              <a:gd name="connsiteY1931" fmla="*/ 4964261 h 7223977"/>
              <a:gd name="connsiteX1932" fmla="*/ 6772639 w 12188243"/>
              <a:gd name="connsiteY1932" fmla="*/ 4741722 h 7223977"/>
              <a:gd name="connsiteX1933" fmla="*/ 6998310 w 12188243"/>
              <a:gd name="connsiteY1933" fmla="*/ 4741722 h 7223977"/>
              <a:gd name="connsiteX1934" fmla="*/ 7220848 w 12188243"/>
              <a:gd name="connsiteY1934" fmla="*/ 4741722 h 7223977"/>
              <a:gd name="connsiteX1935" fmla="*/ 7220848 w 12188243"/>
              <a:gd name="connsiteY1935" fmla="*/ 4964261 h 7223977"/>
              <a:gd name="connsiteX1936" fmla="*/ 6998310 w 12188243"/>
              <a:gd name="connsiteY1936" fmla="*/ 4964261 h 7223977"/>
              <a:gd name="connsiteX1937" fmla="*/ 6998310 w 12188243"/>
              <a:gd name="connsiteY1937" fmla="*/ 4741722 h 7223977"/>
              <a:gd name="connsiteX1938" fmla="*/ 7223981 w 12188243"/>
              <a:gd name="connsiteY1938" fmla="*/ 4741722 h 7223977"/>
              <a:gd name="connsiteX1939" fmla="*/ 7446520 w 12188243"/>
              <a:gd name="connsiteY1939" fmla="*/ 4741722 h 7223977"/>
              <a:gd name="connsiteX1940" fmla="*/ 7446520 w 12188243"/>
              <a:gd name="connsiteY1940" fmla="*/ 4964261 h 7223977"/>
              <a:gd name="connsiteX1941" fmla="*/ 7223981 w 12188243"/>
              <a:gd name="connsiteY1941" fmla="*/ 4964261 h 7223977"/>
              <a:gd name="connsiteX1942" fmla="*/ 7223981 w 12188243"/>
              <a:gd name="connsiteY1942" fmla="*/ 4741722 h 7223977"/>
              <a:gd name="connsiteX1943" fmla="*/ 7449527 w 12188243"/>
              <a:gd name="connsiteY1943" fmla="*/ 4741722 h 7223977"/>
              <a:gd name="connsiteX1944" fmla="*/ 7672065 w 12188243"/>
              <a:gd name="connsiteY1944" fmla="*/ 4741722 h 7223977"/>
              <a:gd name="connsiteX1945" fmla="*/ 7672065 w 12188243"/>
              <a:gd name="connsiteY1945" fmla="*/ 4964261 h 7223977"/>
              <a:gd name="connsiteX1946" fmla="*/ 7449527 w 12188243"/>
              <a:gd name="connsiteY1946" fmla="*/ 4964261 h 7223977"/>
              <a:gd name="connsiteX1947" fmla="*/ 7449527 w 12188243"/>
              <a:gd name="connsiteY1947" fmla="*/ 4741722 h 7223977"/>
              <a:gd name="connsiteX1948" fmla="*/ 7675198 w 12188243"/>
              <a:gd name="connsiteY1948" fmla="*/ 4741722 h 7223977"/>
              <a:gd name="connsiteX1949" fmla="*/ 7897736 w 12188243"/>
              <a:gd name="connsiteY1949" fmla="*/ 4741722 h 7223977"/>
              <a:gd name="connsiteX1950" fmla="*/ 7897736 w 12188243"/>
              <a:gd name="connsiteY1950" fmla="*/ 4964261 h 7223977"/>
              <a:gd name="connsiteX1951" fmla="*/ 7675198 w 12188243"/>
              <a:gd name="connsiteY1951" fmla="*/ 4964261 h 7223977"/>
              <a:gd name="connsiteX1952" fmla="*/ 7675198 w 12188243"/>
              <a:gd name="connsiteY1952" fmla="*/ 4741722 h 7223977"/>
              <a:gd name="connsiteX1953" fmla="*/ 7900868 w 12188243"/>
              <a:gd name="connsiteY1953" fmla="*/ 4741722 h 7223977"/>
              <a:gd name="connsiteX1954" fmla="*/ 8123407 w 12188243"/>
              <a:gd name="connsiteY1954" fmla="*/ 4741722 h 7223977"/>
              <a:gd name="connsiteX1955" fmla="*/ 8123407 w 12188243"/>
              <a:gd name="connsiteY1955" fmla="*/ 4964261 h 7223977"/>
              <a:gd name="connsiteX1956" fmla="*/ 7900868 w 12188243"/>
              <a:gd name="connsiteY1956" fmla="*/ 4964261 h 7223977"/>
              <a:gd name="connsiteX1957" fmla="*/ 7900868 w 12188243"/>
              <a:gd name="connsiteY1957" fmla="*/ 4741722 h 7223977"/>
              <a:gd name="connsiteX1958" fmla="*/ 8126540 w 12188243"/>
              <a:gd name="connsiteY1958" fmla="*/ 4741722 h 7223977"/>
              <a:gd name="connsiteX1959" fmla="*/ 8349078 w 12188243"/>
              <a:gd name="connsiteY1959" fmla="*/ 4741722 h 7223977"/>
              <a:gd name="connsiteX1960" fmla="*/ 8349078 w 12188243"/>
              <a:gd name="connsiteY1960" fmla="*/ 4964261 h 7223977"/>
              <a:gd name="connsiteX1961" fmla="*/ 8126540 w 12188243"/>
              <a:gd name="connsiteY1961" fmla="*/ 4964261 h 7223977"/>
              <a:gd name="connsiteX1962" fmla="*/ 8126540 w 12188243"/>
              <a:gd name="connsiteY1962" fmla="*/ 4741722 h 7223977"/>
              <a:gd name="connsiteX1963" fmla="*/ 8352211 w 12188243"/>
              <a:gd name="connsiteY1963" fmla="*/ 4741722 h 7223977"/>
              <a:gd name="connsiteX1964" fmla="*/ 8574749 w 12188243"/>
              <a:gd name="connsiteY1964" fmla="*/ 4741722 h 7223977"/>
              <a:gd name="connsiteX1965" fmla="*/ 8574749 w 12188243"/>
              <a:gd name="connsiteY1965" fmla="*/ 4964261 h 7223977"/>
              <a:gd name="connsiteX1966" fmla="*/ 8352211 w 12188243"/>
              <a:gd name="connsiteY1966" fmla="*/ 4964261 h 7223977"/>
              <a:gd name="connsiteX1967" fmla="*/ 8352211 w 12188243"/>
              <a:gd name="connsiteY1967" fmla="*/ 4741722 h 7223977"/>
              <a:gd name="connsiteX1968" fmla="*/ 8577882 w 12188243"/>
              <a:gd name="connsiteY1968" fmla="*/ 4741722 h 7223977"/>
              <a:gd name="connsiteX1969" fmla="*/ 8800420 w 12188243"/>
              <a:gd name="connsiteY1969" fmla="*/ 4741722 h 7223977"/>
              <a:gd name="connsiteX1970" fmla="*/ 8800420 w 12188243"/>
              <a:gd name="connsiteY1970" fmla="*/ 4964261 h 7223977"/>
              <a:gd name="connsiteX1971" fmla="*/ 8577882 w 12188243"/>
              <a:gd name="connsiteY1971" fmla="*/ 4964261 h 7223977"/>
              <a:gd name="connsiteX1972" fmla="*/ 8577882 w 12188243"/>
              <a:gd name="connsiteY1972" fmla="*/ 4741722 h 7223977"/>
              <a:gd name="connsiteX1973" fmla="*/ 8803427 w 12188243"/>
              <a:gd name="connsiteY1973" fmla="*/ 4741722 h 7223977"/>
              <a:gd name="connsiteX1974" fmla="*/ 9025966 w 12188243"/>
              <a:gd name="connsiteY1974" fmla="*/ 4741722 h 7223977"/>
              <a:gd name="connsiteX1975" fmla="*/ 9025966 w 12188243"/>
              <a:gd name="connsiteY1975" fmla="*/ 4964261 h 7223977"/>
              <a:gd name="connsiteX1976" fmla="*/ 8803427 w 12188243"/>
              <a:gd name="connsiteY1976" fmla="*/ 4964261 h 7223977"/>
              <a:gd name="connsiteX1977" fmla="*/ 8803427 w 12188243"/>
              <a:gd name="connsiteY1977" fmla="*/ 4741722 h 7223977"/>
              <a:gd name="connsiteX1978" fmla="*/ 9029099 w 12188243"/>
              <a:gd name="connsiteY1978" fmla="*/ 4741722 h 7223977"/>
              <a:gd name="connsiteX1979" fmla="*/ 9251637 w 12188243"/>
              <a:gd name="connsiteY1979" fmla="*/ 4741722 h 7223977"/>
              <a:gd name="connsiteX1980" fmla="*/ 9251637 w 12188243"/>
              <a:gd name="connsiteY1980" fmla="*/ 4964261 h 7223977"/>
              <a:gd name="connsiteX1981" fmla="*/ 9029099 w 12188243"/>
              <a:gd name="connsiteY1981" fmla="*/ 4964261 h 7223977"/>
              <a:gd name="connsiteX1982" fmla="*/ 9029099 w 12188243"/>
              <a:gd name="connsiteY1982" fmla="*/ 4741722 h 7223977"/>
              <a:gd name="connsiteX1983" fmla="*/ 9254770 w 12188243"/>
              <a:gd name="connsiteY1983" fmla="*/ 4741722 h 7223977"/>
              <a:gd name="connsiteX1984" fmla="*/ 9477308 w 12188243"/>
              <a:gd name="connsiteY1984" fmla="*/ 4741722 h 7223977"/>
              <a:gd name="connsiteX1985" fmla="*/ 9477308 w 12188243"/>
              <a:gd name="connsiteY1985" fmla="*/ 4964261 h 7223977"/>
              <a:gd name="connsiteX1986" fmla="*/ 9254770 w 12188243"/>
              <a:gd name="connsiteY1986" fmla="*/ 4964261 h 7223977"/>
              <a:gd name="connsiteX1987" fmla="*/ 9254770 w 12188243"/>
              <a:gd name="connsiteY1987" fmla="*/ 4741722 h 7223977"/>
              <a:gd name="connsiteX1988" fmla="*/ 9480440 w 12188243"/>
              <a:gd name="connsiteY1988" fmla="*/ 4741722 h 7223977"/>
              <a:gd name="connsiteX1989" fmla="*/ 9702979 w 12188243"/>
              <a:gd name="connsiteY1989" fmla="*/ 4741722 h 7223977"/>
              <a:gd name="connsiteX1990" fmla="*/ 9702979 w 12188243"/>
              <a:gd name="connsiteY1990" fmla="*/ 4964261 h 7223977"/>
              <a:gd name="connsiteX1991" fmla="*/ 9480440 w 12188243"/>
              <a:gd name="connsiteY1991" fmla="*/ 4964261 h 7223977"/>
              <a:gd name="connsiteX1992" fmla="*/ 9480440 w 12188243"/>
              <a:gd name="connsiteY1992" fmla="*/ 4741722 h 7223977"/>
              <a:gd name="connsiteX1993" fmla="*/ 9706112 w 12188243"/>
              <a:gd name="connsiteY1993" fmla="*/ 4741722 h 7223977"/>
              <a:gd name="connsiteX1994" fmla="*/ 9928650 w 12188243"/>
              <a:gd name="connsiteY1994" fmla="*/ 4741722 h 7223977"/>
              <a:gd name="connsiteX1995" fmla="*/ 9928650 w 12188243"/>
              <a:gd name="connsiteY1995" fmla="*/ 4964261 h 7223977"/>
              <a:gd name="connsiteX1996" fmla="*/ 9706112 w 12188243"/>
              <a:gd name="connsiteY1996" fmla="*/ 4964261 h 7223977"/>
              <a:gd name="connsiteX1997" fmla="*/ 9706112 w 12188243"/>
              <a:gd name="connsiteY1997" fmla="*/ 4741722 h 7223977"/>
              <a:gd name="connsiteX1998" fmla="*/ 9706112 w 12188243"/>
              <a:gd name="connsiteY1998" fmla="*/ 4738590 h 7223977"/>
              <a:gd name="connsiteX1999" fmla="*/ 9706112 w 12188243"/>
              <a:gd name="connsiteY1999" fmla="*/ 4516051 h 7223977"/>
              <a:gd name="connsiteX2000" fmla="*/ 9928650 w 12188243"/>
              <a:gd name="connsiteY2000" fmla="*/ 4516051 h 7223977"/>
              <a:gd name="connsiteX2001" fmla="*/ 9928650 w 12188243"/>
              <a:gd name="connsiteY2001" fmla="*/ 4738590 h 7223977"/>
              <a:gd name="connsiteX2002" fmla="*/ 9706112 w 12188243"/>
              <a:gd name="connsiteY2002" fmla="*/ 4738590 h 7223977"/>
              <a:gd name="connsiteX2003" fmla="*/ 9706112 w 12188243"/>
              <a:gd name="connsiteY2003" fmla="*/ 4513044 h 7223977"/>
              <a:gd name="connsiteX2004" fmla="*/ 9706112 w 12188243"/>
              <a:gd name="connsiteY2004" fmla="*/ 4290506 h 7223977"/>
              <a:gd name="connsiteX2005" fmla="*/ 9928650 w 12188243"/>
              <a:gd name="connsiteY2005" fmla="*/ 4290506 h 7223977"/>
              <a:gd name="connsiteX2006" fmla="*/ 9928650 w 12188243"/>
              <a:gd name="connsiteY2006" fmla="*/ 4513044 h 7223977"/>
              <a:gd name="connsiteX2007" fmla="*/ 9706112 w 12188243"/>
              <a:gd name="connsiteY2007" fmla="*/ 4513044 h 7223977"/>
              <a:gd name="connsiteX2008" fmla="*/ 9706112 w 12188243"/>
              <a:gd name="connsiteY2008" fmla="*/ 4287373 h 7223977"/>
              <a:gd name="connsiteX2009" fmla="*/ 9706112 w 12188243"/>
              <a:gd name="connsiteY2009" fmla="*/ 4064834 h 7223977"/>
              <a:gd name="connsiteX2010" fmla="*/ 9928650 w 12188243"/>
              <a:gd name="connsiteY2010" fmla="*/ 4064834 h 7223977"/>
              <a:gd name="connsiteX2011" fmla="*/ 9928650 w 12188243"/>
              <a:gd name="connsiteY2011" fmla="*/ 4287373 h 7223977"/>
              <a:gd name="connsiteX2012" fmla="*/ 9706112 w 12188243"/>
              <a:gd name="connsiteY2012" fmla="*/ 4287373 h 7223977"/>
              <a:gd name="connsiteX2013" fmla="*/ 9706112 w 12188243"/>
              <a:gd name="connsiteY2013" fmla="*/ 4061702 h 7223977"/>
              <a:gd name="connsiteX2014" fmla="*/ 9706112 w 12188243"/>
              <a:gd name="connsiteY2014" fmla="*/ 3839164 h 7223977"/>
              <a:gd name="connsiteX2015" fmla="*/ 9928650 w 12188243"/>
              <a:gd name="connsiteY2015" fmla="*/ 3839164 h 7223977"/>
              <a:gd name="connsiteX2016" fmla="*/ 9928650 w 12188243"/>
              <a:gd name="connsiteY2016" fmla="*/ 4061702 h 7223977"/>
              <a:gd name="connsiteX2017" fmla="*/ 9706112 w 12188243"/>
              <a:gd name="connsiteY2017" fmla="*/ 4061702 h 7223977"/>
              <a:gd name="connsiteX2018" fmla="*/ 9706112 w 12188243"/>
              <a:gd name="connsiteY2018" fmla="*/ 3836031 h 7223977"/>
              <a:gd name="connsiteX2019" fmla="*/ 9706112 w 12188243"/>
              <a:gd name="connsiteY2019" fmla="*/ 3613493 h 7223977"/>
              <a:gd name="connsiteX2020" fmla="*/ 9928650 w 12188243"/>
              <a:gd name="connsiteY2020" fmla="*/ 3613493 h 7223977"/>
              <a:gd name="connsiteX2021" fmla="*/ 9928650 w 12188243"/>
              <a:gd name="connsiteY2021" fmla="*/ 3836031 h 7223977"/>
              <a:gd name="connsiteX2022" fmla="*/ 9706112 w 12188243"/>
              <a:gd name="connsiteY2022" fmla="*/ 3836031 h 7223977"/>
              <a:gd name="connsiteX2023" fmla="*/ 9706112 w 12188243"/>
              <a:gd name="connsiteY2023" fmla="*/ 3610360 h 7223977"/>
              <a:gd name="connsiteX2024" fmla="*/ 9706112 w 12188243"/>
              <a:gd name="connsiteY2024" fmla="*/ 3387821 h 7223977"/>
              <a:gd name="connsiteX2025" fmla="*/ 9928650 w 12188243"/>
              <a:gd name="connsiteY2025" fmla="*/ 3387821 h 7223977"/>
              <a:gd name="connsiteX2026" fmla="*/ 9928650 w 12188243"/>
              <a:gd name="connsiteY2026" fmla="*/ 3610360 h 7223977"/>
              <a:gd name="connsiteX2027" fmla="*/ 9706112 w 12188243"/>
              <a:gd name="connsiteY2027" fmla="*/ 3610360 h 7223977"/>
              <a:gd name="connsiteX2028" fmla="*/ 9706112 w 12188243"/>
              <a:gd name="connsiteY2028" fmla="*/ 3384689 h 7223977"/>
              <a:gd name="connsiteX2029" fmla="*/ 9706112 w 12188243"/>
              <a:gd name="connsiteY2029" fmla="*/ 3162151 h 7223977"/>
              <a:gd name="connsiteX2030" fmla="*/ 9928650 w 12188243"/>
              <a:gd name="connsiteY2030" fmla="*/ 3162151 h 7223977"/>
              <a:gd name="connsiteX2031" fmla="*/ 9928650 w 12188243"/>
              <a:gd name="connsiteY2031" fmla="*/ 3384689 h 7223977"/>
              <a:gd name="connsiteX2032" fmla="*/ 9706112 w 12188243"/>
              <a:gd name="connsiteY2032" fmla="*/ 3384689 h 7223977"/>
              <a:gd name="connsiteX2033" fmla="*/ 9706112 w 12188243"/>
              <a:gd name="connsiteY2033" fmla="*/ 3159143 h 7223977"/>
              <a:gd name="connsiteX2034" fmla="*/ 9706112 w 12188243"/>
              <a:gd name="connsiteY2034" fmla="*/ 2936605 h 7223977"/>
              <a:gd name="connsiteX2035" fmla="*/ 9928650 w 12188243"/>
              <a:gd name="connsiteY2035" fmla="*/ 2936605 h 7223977"/>
              <a:gd name="connsiteX2036" fmla="*/ 9928650 w 12188243"/>
              <a:gd name="connsiteY2036" fmla="*/ 3159143 h 7223977"/>
              <a:gd name="connsiteX2037" fmla="*/ 9706112 w 12188243"/>
              <a:gd name="connsiteY2037" fmla="*/ 3159143 h 7223977"/>
              <a:gd name="connsiteX2038" fmla="*/ 9706112 w 12188243"/>
              <a:gd name="connsiteY2038" fmla="*/ 2933472 h 7223977"/>
              <a:gd name="connsiteX2039" fmla="*/ 9706112 w 12188243"/>
              <a:gd name="connsiteY2039" fmla="*/ 2710934 h 7223977"/>
              <a:gd name="connsiteX2040" fmla="*/ 9928650 w 12188243"/>
              <a:gd name="connsiteY2040" fmla="*/ 2710934 h 7223977"/>
              <a:gd name="connsiteX2041" fmla="*/ 9928650 w 12188243"/>
              <a:gd name="connsiteY2041" fmla="*/ 2933472 h 7223977"/>
              <a:gd name="connsiteX2042" fmla="*/ 9706112 w 12188243"/>
              <a:gd name="connsiteY2042" fmla="*/ 2933472 h 7223977"/>
              <a:gd name="connsiteX2043" fmla="*/ 9706112 w 12188243"/>
              <a:gd name="connsiteY2043" fmla="*/ 2707801 h 7223977"/>
              <a:gd name="connsiteX2044" fmla="*/ 9706112 w 12188243"/>
              <a:gd name="connsiteY2044" fmla="*/ 2485263 h 7223977"/>
              <a:gd name="connsiteX2045" fmla="*/ 9928650 w 12188243"/>
              <a:gd name="connsiteY2045" fmla="*/ 2485263 h 7223977"/>
              <a:gd name="connsiteX2046" fmla="*/ 9928650 w 12188243"/>
              <a:gd name="connsiteY2046" fmla="*/ 2707801 h 7223977"/>
              <a:gd name="connsiteX2047" fmla="*/ 9706112 w 12188243"/>
              <a:gd name="connsiteY2047" fmla="*/ 2707801 h 7223977"/>
              <a:gd name="connsiteX2048" fmla="*/ 9706112 w 12188243"/>
              <a:gd name="connsiteY2048" fmla="*/ 2482130 h 7223977"/>
              <a:gd name="connsiteX2049" fmla="*/ 9706112 w 12188243"/>
              <a:gd name="connsiteY2049" fmla="*/ 2259592 h 7223977"/>
              <a:gd name="connsiteX2050" fmla="*/ 9928650 w 12188243"/>
              <a:gd name="connsiteY2050" fmla="*/ 2259592 h 7223977"/>
              <a:gd name="connsiteX2051" fmla="*/ 9928650 w 12188243"/>
              <a:gd name="connsiteY2051" fmla="*/ 2482130 h 7223977"/>
              <a:gd name="connsiteX2052" fmla="*/ 9706112 w 12188243"/>
              <a:gd name="connsiteY2052" fmla="*/ 2482130 h 7223977"/>
              <a:gd name="connsiteX2053" fmla="*/ 9706112 w 12188243"/>
              <a:gd name="connsiteY2053" fmla="*/ 2256459 h 7223977"/>
              <a:gd name="connsiteX2054" fmla="*/ 9706112 w 12188243"/>
              <a:gd name="connsiteY2054" fmla="*/ 2033921 h 7223977"/>
              <a:gd name="connsiteX2055" fmla="*/ 9928650 w 12188243"/>
              <a:gd name="connsiteY2055" fmla="*/ 2033921 h 7223977"/>
              <a:gd name="connsiteX2056" fmla="*/ 9928650 w 12188243"/>
              <a:gd name="connsiteY2056" fmla="*/ 2256459 h 7223977"/>
              <a:gd name="connsiteX2057" fmla="*/ 9706112 w 12188243"/>
              <a:gd name="connsiteY2057" fmla="*/ 2256459 h 7223977"/>
              <a:gd name="connsiteX2058" fmla="*/ 9702979 w 12188243"/>
              <a:gd name="connsiteY2058" fmla="*/ 2256459 h 7223977"/>
              <a:gd name="connsiteX2059" fmla="*/ 9480440 w 12188243"/>
              <a:gd name="connsiteY2059" fmla="*/ 2256459 h 7223977"/>
              <a:gd name="connsiteX2060" fmla="*/ 9480440 w 12188243"/>
              <a:gd name="connsiteY2060" fmla="*/ 2033921 h 7223977"/>
              <a:gd name="connsiteX2061" fmla="*/ 9702979 w 12188243"/>
              <a:gd name="connsiteY2061" fmla="*/ 2033921 h 7223977"/>
              <a:gd name="connsiteX2062" fmla="*/ 9702979 w 12188243"/>
              <a:gd name="connsiteY2062" fmla="*/ 2256459 h 7223977"/>
              <a:gd name="connsiteX2063" fmla="*/ 9477308 w 12188243"/>
              <a:gd name="connsiteY2063" fmla="*/ 2256459 h 7223977"/>
              <a:gd name="connsiteX2064" fmla="*/ 9254770 w 12188243"/>
              <a:gd name="connsiteY2064" fmla="*/ 2256459 h 7223977"/>
              <a:gd name="connsiteX2065" fmla="*/ 9254770 w 12188243"/>
              <a:gd name="connsiteY2065" fmla="*/ 2033921 h 7223977"/>
              <a:gd name="connsiteX2066" fmla="*/ 9477308 w 12188243"/>
              <a:gd name="connsiteY2066" fmla="*/ 2033921 h 7223977"/>
              <a:gd name="connsiteX2067" fmla="*/ 9477308 w 12188243"/>
              <a:gd name="connsiteY2067" fmla="*/ 2256459 h 7223977"/>
              <a:gd name="connsiteX2068" fmla="*/ 9251637 w 12188243"/>
              <a:gd name="connsiteY2068" fmla="*/ 2256459 h 7223977"/>
              <a:gd name="connsiteX2069" fmla="*/ 9029099 w 12188243"/>
              <a:gd name="connsiteY2069" fmla="*/ 2256459 h 7223977"/>
              <a:gd name="connsiteX2070" fmla="*/ 9029099 w 12188243"/>
              <a:gd name="connsiteY2070" fmla="*/ 2033921 h 7223977"/>
              <a:gd name="connsiteX2071" fmla="*/ 9251637 w 12188243"/>
              <a:gd name="connsiteY2071" fmla="*/ 2033921 h 7223977"/>
              <a:gd name="connsiteX2072" fmla="*/ 9251637 w 12188243"/>
              <a:gd name="connsiteY2072" fmla="*/ 2256459 h 7223977"/>
              <a:gd name="connsiteX2073" fmla="*/ 9025966 w 12188243"/>
              <a:gd name="connsiteY2073" fmla="*/ 2256459 h 7223977"/>
              <a:gd name="connsiteX2074" fmla="*/ 8803427 w 12188243"/>
              <a:gd name="connsiteY2074" fmla="*/ 2256459 h 7223977"/>
              <a:gd name="connsiteX2075" fmla="*/ 8803427 w 12188243"/>
              <a:gd name="connsiteY2075" fmla="*/ 2033921 h 7223977"/>
              <a:gd name="connsiteX2076" fmla="*/ 9025966 w 12188243"/>
              <a:gd name="connsiteY2076" fmla="*/ 2033921 h 7223977"/>
              <a:gd name="connsiteX2077" fmla="*/ 9025966 w 12188243"/>
              <a:gd name="connsiteY2077" fmla="*/ 2256459 h 7223977"/>
              <a:gd name="connsiteX2078" fmla="*/ 8800295 w 12188243"/>
              <a:gd name="connsiteY2078" fmla="*/ 2256459 h 7223977"/>
              <a:gd name="connsiteX2079" fmla="*/ 8577756 w 12188243"/>
              <a:gd name="connsiteY2079" fmla="*/ 2256459 h 7223977"/>
              <a:gd name="connsiteX2080" fmla="*/ 8577756 w 12188243"/>
              <a:gd name="connsiteY2080" fmla="*/ 2033921 h 7223977"/>
              <a:gd name="connsiteX2081" fmla="*/ 8800295 w 12188243"/>
              <a:gd name="connsiteY2081" fmla="*/ 2033921 h 7223977"/>
              <a:gd name="connsiteX2082" fmla="*/ 8800295 w 12188243"/>
              <a:gd name="connsiteY2082" fmla="*/ 2256459 h 7223977"/>
              <a:gd name="connsiteX2083" fmla="*/ 8574749 w 12188243"/>
              <a:gd name="connsiteY2083" fmla="*/ 2256459 h 7223977"/>
              <a:gd name="connsiteX2084" fmla="*/ 8352211 w 12188243"/>
              <a:gd name="connsiteY2084" fmla="*/ 2256459 h 7223977"/>
              <a:gd name="connsiteX2085" fmla="*/ 8352211 w 12188243"/>
              <a:gd name="connsiteY2085" fmla="*/ 2033921 h 7223977"/>
              <a:gd name="connsiteX2086" fmla="*/ 8574749 w 12188243"/>
              <a:gd name="connsiteY2086" fmla="*/ 2033921 h 7223977"/>
              <a:gd name="connsiteX2087" fmla="*/ 8574749 w 12188243"/>
              <a:gd name="connsiteY2087" fmla="*/ 2256459 h 7223977"/>
              <a:gd name="connsiteX2088" fmla="*/ 8349078 w 12188243"/>
              <a:gd name="connsiteY2088" fmla="*/ 2256459 h 7223977"/>
              <a:gd name="connsiteX2089" fmla="*/ 8126540 w 12188243"/>
              <a:gd name="connsiteY2089" fmla="*/ 2256459 h 7223977"/>
              <a:gd name="connsiteX2090" fmla="*/ 8126540 w 12188243"/>
              <a:gd name="connsiteY2090" fmla="*/ 2033921 h 7223977"/>
              <a:gd name="connsiteX2091" fmla="*/ 8349078 w 12188243"/>
              <a:gd name="connsiteY2091" fmla="*/ 2033921 h 7223977"/>
              <a:gd name="connsiteX2092" fmla="*/ 8349078 w 12188243"/>
              <a:gd name="connsiteY2092" fmla="*/ 2256459 h 7223977"/>
              <a:gd name="connsiteX2093" fmla="*/ 8123407 w 12188243"/>
              <a:gd name="connsiteY2093" fmla="*/ 2256459 h 7223977"/>
              <a:gd name="connsiteX2094" fmla="*/ 7900868 w 12188243"/>
              <a:gd name="connsiteY2094" fmla="*/ 2256459 h 7223977"/>
              <a:gd name="connsiteX2095" fmla="*/ 7900868 w 12188243"/>
              <a:gd name="connsiteY2095" fmla="*/ 2033921 h 7223977"/>
              <a:gd name="connsiteX2096" fmla="*/ 8123407 w 12188243"/>
              <a:gd name="connsiteY2096" fmla="*/ 2033921 h 7223977"/>
              <a:gd name="connsiteX2097" fmla="*/ 8123407 w 12188243"/>
              <a:gd name="connsiteY2097" fmla="*/ 2256459 h 7223977"/>
              <a:gd name="connsiteX2098" fmla="*/ 7897736 w 12188243"/>
              <a:gd name="connsiteY2098" fmla="*/ 2256459 h 7223977"/>
              <a:gd name="connsiteX2099" fmla="*/ 7675198 w 12188243"/>
              <a:gd name="connsiteY2099" fmla="*/ 2256459 h 7223977"/>
              <a:gd name="connsiteX2100" fmla="*/ 7675198 w 12188243"/>
              <a:gd name="connsiteY2100" fmla="*/ 2033921 h 7223977"/>
              <a:gd name="connsiteX2101" fmla="*/ 7897736 w 12188243"/>
              <a:gd name="connsiteY2101" fmla="*/ 2033921 h 7223977"/>
              <a:gd name="connsiteX2102" fmla="*/ 7897736 w 12188243"/>
              <a:gd name="connsiteY2102" fmla="*/ 2256459 h 7223977"/>
              <a:gd name="connsiteX2103" fmla="*/ 7672065 w 12188243"/>
              <a:gd name="connsiteY2103" fmla="*/ 2256459 h 7223977"/>
              <a:gd name="connsiteX2104" fmla="*/ 7449527 w 12188243"/>
              <a:gd name="connsiteY2104" fmla="*/ 2256459 h 7223977"/>
              <a:gd name="connsiteX2105" fmla="*/ 7449527 w 12188243"/>
              <a:gd name="connsiteY2105" fmla="*/ 2033921 h 7223977"/>
              <a:gd name="connsiteX2106" fmla="*/ 7672065 w 12188243"/>
              <a:gd name="connsiteY2106" fmla="*/ 2033921 h 7223977"/>
              <a:gd name="connsiteX2107" fmla="*/ 7672065 w 12188243"/>
              <a:gd name="connsiteY2107" fmla="*/ 2256459 h 7223977"/>
              <a:gd name="connsiteX2108" fmla="*/ 7446394 w 12188243"/>
              <a:gd name="connsiteY2108" fmla="*/ 2256459 h 7223977"/>
              <a:gd name="connsiteX2109" fmla="*/ 7223856 w 12188243"/>
              <a:gd name="connsiteY2109" fmla="*/ 2256459 h 7223977"/>
              <a:gd name="connsiteX2110" fmla="*/ 7223856 w 12188243"/>
              <a:gd name="connsiteY2110" fmla="*/ 2033921 h 7223977"/>
              <a:gd name="connsiteX2111" fmla="*/ 7446394 w 12188243"/>
              <a:gd name="connsiteY2111" fmla="*/ 2033921 h 7223977"/>
              <a:gd name="connsiteX2112" fmla="*/ 7446394 w 12188243"/>
              <a:gd name="connsiteY2112" fmla="*/ 2256459 h 7223977"/>
              <a:gd name="connsiteX2113" fmla="*/ 7220848 w 12188243"/>
              <a:gd name="connsiteY2113" fmla="*/ 2256459 h 7223977"/>
              <a:gd name="connsiteX2114" fmla="*/ 6998310 w 12188243"/>
              <a:gd name="connsiteY2114" fmla="*/ 2256459 h 7223977"/>
              <a:gd name="connsiteX2115" fmla="*/ 6998310 w 12188243"/>
              <a:gd name="connsiteY2115" fmla="*/ 2033921 h 7223977"/>
              <a:gd name="connsiteX2116" fmla="*/ 7220848 w 12188243"/>
              <a:gd name="connsiteY2116" fmla="*/ 2033921 h 7223977"/>
              <a:gd name="connsiteX2117" fmla="*/ 7220848 w 12188243"/>
              <a:gd name="connsiteY2117" fmla="*/ 2256459 h 7223977"/>
              <a:gd name="connsiteX2118" fmla="*/ 6995177 w 12188243"/>
              <a:gd name="connsiteY2118" fmla="*/ 2256459 h 7223977"/>
              <a:gd name="connsiteX2119" fmla="*/ 6772639 w 12188243"/>
              <a:gd name="connsiteY2119" fmla="*/ 2256459 h 7223977"/>
              <a:gd name="connsiteX2120" fmla="*/ 6772639 w 12188243"/>
              <a:gd name="connsiteY2120" fmla="*/ 2033921 h 7223977"/>
              <a:gd name="connsiteX2121" fmla="*/ 6995177 w 12188243"/>
              <a:gd name="connsiteY2121" fmla="*/ 2033921 h 7223977"/>
              <a:gd name="connsiteX2122" fmla="*/ 6995177 w 12188243"/>
              <a:gd name="connsiteY2122" fmla="*/ 2256459 h 7223977"/>
              <a:gd name="connsiteX2123" fmla="*/ 6769506 w 12188243"/>
              <a:gd name="connsiteY2123" fmla="*/ 2256459 h 7223977"/>
              <a:gd name="connsiteX2124" fmla="*/ 6546967 w 12188243"/>
              <a:gd name="connsiteY2124" fmla="*/ 2256459 h 7223977"/>
              <a:gd name="connsiteX2125" fmla="*/ 6546967 w 12188243"/>
              <a:gd name="connsiteY2125" fmla="*/ 2033921 h 7223977"/>
              <a:gd name="connsiteX2126" fmla="*/ 6769506 w 12188243"/>
              <a:gd name="connsiteY2126" fmla="*/ 2033921 h 7223977"/>
              <a:gd name="connsiteX2127" fmla="*/ 6769506 w 12188243"/>
              <a:gd name="connsiteY2127" fmla="*/ 2256459 h 7223977"/>
              <a:gd name="connsiteX2128" fmla="*/ 6543835 w 12188243"/>
              <a:gd name="connsiteY2128" fmla="*/ 2256459 h 7223977"/>
              <a:gd name="connsiteX2129" fmla="*/ 6321297 w 12188243"/>
              <a:gd name="connsiteY2129" fmla="*/ 2256459 h 7223977"/>
              <a:gd name="connsiteX2130" fmla="*/ 6321297 w 12188243"/>
              <a:gd name="connsiteY2130" fmla="*/ 2033921 h 7223977"/>
              <a:gd name="connsiteX2131" fmla="*/ 6543835 w 12188243"/>
              <a:gd name="connsiteY2131" fmla="*/ 2033921 h 7223977"/>
              <a:gd name="connsiteX2132" fmla="*/ 6543835 w 12188243"/>
              <a:gd name="connsiteY2132" fmla="*/ 2256459 h 7223977"/>
              <a:gd name="connsiteX2133" fmla="*/ 6318164 w 12188243"/>
              <a:gd name="connsiteY2133" fmla="*/ 2256459 h 7223977"/>
              <a:gd name="connsiteX2134" fmla="*/ 6095625 w 12188243"/>
              <a:gd name="connsiteY2134" fmla="*/ 2256459 h 7223977"/>
              <a:gd name="connsiteX2135" fmla="*/ 6095625 w 12188243"/>
              <a:gd name="connsiteY2135" fmla="*/ 2033921 h 7223977"/>
              <a:gd name="connsiteX2136" fmla="*/ 6318164 w 12188243"/>
              <a:gd name="connsiteY2136" fmla="*/ 2033921 h 7223977"/>
              <a:gd name="connsiteX2137" fmla="*/ 6318164 w 12188243"/>
              <a:gd name="connsiteY2137" fmla="*/ 2256459 h 7223977"/>
              <a:gd name="connsiteX2138" fmla="*/ 6092493 w 12188243"/>
              <a:gd name="connsiteY2138" fmla="*/ 2256459 h 7223977"/>
              <a:gd name="connsiteX2139" fmla="*/ 5869954 w 12188243"/>
              <a:gd name="connsiteY2139" fmla="*/ 2256459 h 7223977"/>
              <a:gd name="connsiteX2140" fmla="*/ 5869954 w 12188243"/>
              <a:gd name="connsiteY2140" fmla="*/ 2033921 h 7223977"/>
              <a:gd name="connsiteX2141" fmla="*/ 6092493 w 12188243"/>
              <a:gd name="connsiteY2141" fmla="*/ 2033921 h 7223977"/>
              <a:gd name="connsiteX2142" fmla="*/ 6092493 w 12188243"/>
              <a:gd name="connsiteY2142" fmla="*/ 2256459 h 7223977"/>
              <a:gd name="connsiteX2143" fmla="*/ 5866947 w 12188243"/>
              <a:gd name="connsiteY2143" fmla="*/ 2256459 h 7223977"/>
              <a:gd name="connsiteX2144" fmla="*/ 5644408 w 12188243"/>
              <a:gd name="connsiteY2144" fmla="*/ 2256459 h 7223977"/>
              <a:gd name="connsiteX2145" fmla="*/ 5644408 w 12188243"/>
              <a:gd name="connsiteY2145" fmla="*/ 2033921 h 7223977"/>
              <a:gd name="connsiteX2146" fmla="*/ 5866947 w 12188243"/>
              <a:gd name="connsiteY2146" fmla="*/ 2033921 h 7223977"/>
              <a:gd name="connsiteX2147" fmla="*/ 5866947 w 12188243"/>
              <a:gd name="connsiteY2147" fmla="*/ 2256459 h 7223977"/>
              <a:gd name="connsiteX2148" fmla="*/ 5641276 w 12188243"/>
              <a:gd name="connsiteY2148" fmla="*/ 2256459 h 7223977"/>
              <a:gd name="connsiteX2149" fmla="*/ 5418738 w 12188243"/>
              <a:gd name="connsiteY2149" fmla="*/ 2256459 h 7223977"/>
              <a:gd name="connsiteX2150" fmla="*/ 5418738 w 12188243"/>
              <a:gd name="connsiteY2150" fmla="*/ 2033921 h 7223977"/>
              <a:gd name="connsiteX2151" fmla="*/ 5641276 w 12188243"/>
              <a:gd name="connsiteY2151" fmla="*/ 2033921 h 7223977"/>
              <a:gd name="connsiteX2152" fmla="*/ 5641276 w 12188243"/>
              <a:gd name="connsiteY2152" fmla="*/ 2256459 h 7223977"/>
              <a:gd name="connsiteX2153" fmla="*/ 5415605 w 12188243"/>
              <a:gd name="connsiteY2153" fmla="*/ 2256459 h 7223977"/>
              <a:gd name="connsiteX2154" fmla="*/ 5193066 w 12188243"/>
              <a:gd name="connsiteY2154" fmla="*/ 2256459 h 7223977"/>
              <a:gd name="connsiteX2155" fmla="*/ 5193066 w 12188243"/>
              <a:gd name="connsiteY2155" fmla="*/ 2033921 h 7223977"/>
              <a:gd name="connsiteX2156" fmla="*/ 5415605 w 12188243"/>
              <a:gd name="connsiteY2156" fmla="*/ 2033921 h 7223977"/>
              <a:gd name="connsiteX2157" fmla="*/ 5415605 w 12188243"/>
              <a:gd name="connsiteY2157" fmla="*/ 2256459 h 7223977"/>
              <a:gd name="connsiteX2158" fmla="*/ 5189934 w 12188243"/>
              <a:gd name="connsiteY2158" fmla="*/ 2256459 h 7223977"/>
              <a:gd name="connsiteX2159" fmla="*/ 4967395 w 12188243"/>
              <a:gd name="connsiteY2159" fmla="*/ 2256459 h 7223977"/>
              <a:gd name="connsiteX2160" fmla="*/ 4967395 w 12188243"/>
              <a:gd name="connsiteY2160" fmla="*/ 2033921 h 7223977"/>
              <a:gd name="connsiteX2161" fmla="*/ 5189934 w 12188243"/>
              <a:gd name="connsiteY2161" fmla="*/ 2033921 h 7223977"/>
              <a:gd name="connsiteX2162" fmla="*/ 5189934 w 12188243"/>
              <a:gd name="connsiteY2162" fmla="*/ 2256459 h 7223977"/>
              <a:gd name="connsiteX2163" fmla="*/ 4964263 w 12188243"/>
              <a:gd name="connsiteY2163" fmla="*/ 2256459 h 7223977"/>
              <a:gd name="connsiteX2164" fmla="*/ 4741724 w 12188243"/>
              <a:gd name="connsiteY2164" fmla="*/ 2256459 h 7223977"/>
              <a:gd name="connsiteX2165" fmla="*/ 4741724 w 12188243"/>
              <a:gd name="connsiteY2165" fmla="*/ 2033921 h 7223977"/>
              <a:gd name="connsiteX2166" fmla="*/ 4964263 w 12188243"/>
              <a:gd name="connsiteY2166" fmla="*/ 2033921 h 7223977"/>
              <a:gd name="connsiteX2167" fmla="*/ 4964263 w 12188243"/>
              <a:gd name="connsiteY2167" fmla="*/ 2256459 h 7223977"/>
              <a:gd name="connsiteX2168" fmla="*/ 4738592 w 12188243"/>
              <a:gd name="connsiteY2168" fmla="*/ 2256459 h 7223977"/>
              <a:gd name="connsiteX2169" fmla="*/ 4516053 w 12188243"/>
              <a:gd name="connsiteY2169" fmla="*/ 2256459 h 7223977"/>
              <a:gd name="connsiteX2170" fmla="*/ 4516053 w 12188243"/>
              <a:gd name="connsiteY2170" fmla="*/ 2033921 h 7223977"/>
              <a:gd name="connsiteX2171" fmla="*/ 4738592 w 12188243"/>
              <a:gd name="connsiteY2171" fmla="*/ 2033921 h 7223977"/>
              <a:gd name="connsiteX2172" fmla="*/ 4738592 w 12188243"/>
              <a:gd name="connsiteY2172" fmla="*/ 2256459 h 7223977"/>
              <a:gd name="connsiteX2173" fmla="*/ 4513046 w 12188243"/>
              <a:gd name="connsiteY2173" fmla="*/ 2256459 h 7223977"/>
              <a:gd name="connsiteX2174" fmla="*/ 4290507 w 12188243"/>
              <a:gd name="connsiteY2174" fmla="*/ 2256459 h 7223977"/>
              <a:gd name="connsiteX2175" fmla="*/ 4290507 w 12188243"/>
              <a:gd name="connsiteY2175" fmla="*/ 2033921 h 7223977"/>
              <a:gd name="connsiteX2176" fmla="*/ 4513046 w 12188243"/>
              <a:gd name="connsiteY2176" fmla="*/ 2033921 h 7223977"/>
              <a:gd name="connsiteX2177" fmla="*/ 4513046 w 12188243"/>
              <a:gd name="connsiteY2177" fmla="*/ 2256459 h 7223977"/>
              <a:gd name="connsiteX2178" fmla="*/ 4287375 w 12188243"/>
              <a:gd name="connsiteY2178" fmla="*/ 2256459 h 7223977"/>
              <a:gd name="connsiteX2179" fmla="*/ 4064836 w 12188243"/>
              <a:gd name="connsiteY2179" fmla="*/ 2256459 h 7223977"/>
              <a:gd name="connsiteX2180" fmla="*/ 4064836 w 12188243"/>
              <a:gd name="connsiteY2180" fmla="*/ 2033921 h 7223977"/>
              <a:gd name="connsiteX2181" fmla="*/ 4287375 w 12188243"/>
              <a:gd name="connsiteY2181" fmla="*/ 2033921 h 7223977"/>
              <a:gd name="connsiteX2182" fmla="*/ 4287375 w 12188243"/>
              <a:gd name="connsiteY2182" fmla="*/ 2256459 h 7223977"/>
              <a:gd name="connsiteX2183" fmla="*/ 4061703 w 12188243"/>
              <a:gd name="connsiteY2183" fmla="*/ 2256459 h 7223977"/>
              <a:gd name="connsiteX2184" fmla="*/ 3839165 w 12188243"/>
              <a:gd name="connsiteY2184" fmla="*/ 2256459 h 7223977"/>
              <a:gd name="connsiteX2185" fmla="*/ 3839165 w 12188243"/>
              <a:gd name="connsiteY2185" fmla="*/ 2033921 h 7223977"/>
              <a:gd name="connsiteX2186" fmla="*/ 4061703 w 12188243"/>
              <a:gd name="connsiteY2186" fmla="*/ 2033921 h 7223977"/>
              <a:gd name="connsiteX2187" fmla="*/ 4061703 w 12188243"/>
              <a:gd name="connsiteY2187" fmla="*/ 2256459 h 7223977"/>
              <a:gd name="connsiteX2188" fmla="*/ 3836033 w 12188243"/>
              <a:gd name="connsiteY2188" fmla="*/ 2256459 h 7223977"/>
              <a:gd name="connsiteX2189" fmla="*/ 3613494 w 12188243"/>
              <a:gd name="connsiteY2189" fmla="*/ 2256459 h 7223977"/>
              <a:gd name="connsiteX2190" fmla="*/ 3613494 w 12188243"/>
              <a:gd name="connsiteY2190" fmla="*/ 2033921 h 7223977"/>
              <a:gd name="connsiteX2191" fmla="*/ 3836033 w 12188243"/>
              <a:gd name="connsiteY2191" fmla="*/ 2033921 h 7223977"/>
              <a:gd name="connsiteX2192" fmla="*/ 3836033 w 12188243"/>
              <a:gd name="connsiteY2192" fmla="*/ 2256459 h 7223977"/>
              <a:gd name="connsiteX2193" fmla="*/ 3610361 w 12188243"/>
              <a:gd name="connsiteY2193" fmla="*/ 2256459 h 7223977"/>
              <a:gd name="connsiteX2194" fmla="*/ 3387823 w 12188243"/>
              <a:gd name="connsiteY2194" fmla="*/ 2256459 h 7223977"/>
              <a:gd name="connsiteX2195" fmla="*/ 3387823 w 12188243"/>
              <a:gd name="connsiteY2195" fmla="*/ 2033921 h 7223977"/>
              <a:gd name="connsiteX2196" fmla="*/ 3610361 w 12188243"/>
              <a:gd name="connsiteY2196" fmla="*/ 2033921 h 7223977"/>
              <a:gd name="connsiteX2197" fmla="*/ 3610361 w 12188243"/>
              <a:gd name="connsiteY2197" fmla="*/ 2256459 h 7223977"/>
              <a:gd name="connsiteX2198" fmla="*/ 3384690 w 12188243"/>
              <a:gd name="connsiteY2198" fmla="*/ 2256459 h 7223977"/>
              <a:gd name="connsiteX2199" fmla="*/ 3162152 w 12188243"/>
              <a:gd name="connsiteY2199" fmla="*/ 2256459 h 7223977"/>
              <a:gd name="connsiteX2200" fmla="*/ 3162152 w 12188243"/>
              <a:gd name="connsiteY2200" fmla="*/ 2033921 h 7223977"/>
              <a:gd name="connsiteX2201" fmla="*/ 3384690 w 12188243"/>
              <a:gd name="connsiteY2201" fmla="*/ 2033921 h 7223977"/>
              <a:gd name="connsiteX2202" fmla="*/ 3384690 w 12188243"/>
              <a:gd name="connsiteY2202" fmla="*/ 2256459 h 7223977"/>
              <a:gd name="connsiteX2203" fmla="*/ 3159145 w 12188243"/>
              <a:gd name="connsiteY2203" fmla="*/ 2256459 h 7223977"/>
              <a:gd name="connsiteX2204" fmla="*/ 2936606 w 12188243"/>
              <a:gd name="connsiteY2204" fmla="*/ 2256459 h 7223977"/>
              <a:gd name="connsiteX2205" fmla="*/ 2936606 w 12188243"/>
              <a:gd name="connsiteY2205" fmla="*/ 2033921 h 7223977"/>
              <a:gd name="connsiteX2206" fmla="*/ 3159145 w 12188243"/>
              <a:gd name="connsiteY2206" fmla="*/ 2033921 h 7223977"/>
              <a:gd name="connsiteX2207" fmla="*/ 3159145 w 12188243"/>
              <a:gd name="connsiteY2207" fmla="*/ 2256459 h 7223977"/>
              <a:gd name="connsiteX2208" fmla="*/ 2933474 w 12188243"/>
              <a:gd name="connsiteY2208" fmla="*/ 2256459 h 7223977"/>
              <a:gd name="connsiteX2209" fmla="*/ 2710935 w 12188243"/>
              <a:gd name="connsiteY2209" fmla="*/ 2256459 h 7223977"/>
              <a:gd name="connsiteX2210" fmla="*/ 2710935 w 12188243"/>
              <a:gd name="connsiteY2210" fmla="*/ 2033921 h 7223977"/>
              <a:gd name="connsiteX2211" fmla="*/ 2933474 w 12188243"/>
              <a:gd name="connsiteY2211" fmla="*/ 2033921 h 7223977"/>
              <a:gd name="connsiteX2212" fmla="*/ 2933474 w 12188243"/>
              <a:gd name="connsiteY2212" fmla="*/ 2256459 h 7223977"/>
              <a:gd name="connsiteX2213" fmla="*/ 2707802 w 12188243"/>
              <a:gd name="connsiteY2213" fmla="*/ 2256459 h 7223977"/>
              <a:gd name="connsiteX2214" fmla="*/ 2485264 w 12188243"/>
              <a:gd name="connsiteY2214" fmla="*/ 2256459 h 7223977"/>
              <a:gd name="connsiteX2215" fmla="*/ 2485264 w 12188243"/>
              <a:gd name="connsiteY2215" fmla="*/ 2033921 h 7223977"/>
              <a:gd name="connsiteX2216" fmla="*/ 2707802 w 12188243"/>
              <a:gd name="connsiteY2216" fmla="*/ 2033921 h 7223977"/>
              <a:gd name="connsiteX2217" fmla="*/ 2707802 w 12188243"/>
              <a:gd name="connsiteY2217" fmla="*/ 2256459 h 7223977"/>
              <a:gd name="connsiteX2218" fmla="*/ 2482131 w 12188243"/>
              <a:gd name="connsiteY2218" fmla="*/ 2256459 h 7223977"/>
              <a:gd name="connsiteX2219" fmla="*/ 2259593 w 12188243"/>
              <a:gd name="connsiteY2219" fmla="*/ 2256459 h 7223977"/>
              <a:gd name="connsiteX2220" fmla="*/ 2259593 w 12188243"/>
              <a:gd name="connsiteY2220" fmla="*/ 2033921 h 7223977"/>
              <a:gd name="connsiteX2221" fmla="*/ 2482131 w 12188243"/>
              <a:gd name="connsiteY2221" fmla="*/ 2033921 h 7223977"/>
              <a:gd name="connsiteX2222" fmla="*/ 2482131 w 12188243"/>
              <a:gd name="connsiteY2222" fmla="*/ 2256459 h 7223977"/>
              <a:gd name="connsiteX2223" fmla="*/ 2256460 w 12188243"/>
              <a:gd name="connsiteY2223" fmla="*/ 2256459 h 7223977"/>
              <a:gd name="connsiteX2224" fmla="*/ 2033922 w 12188243"/>
              <a:gd name="connsiteY2224" fmla="*/ 2256459 h 7223977"/>
              <a:gd name="connsiteX2225" fmla="*/ 2033922 w 12188243"/>
              <a:gd name="connsiteY2225" fmla="*/ 2033921 h 7223977"/>
              <a:gd name="connsiteX2226" fmla="*/ 2256460 w 12188243"/>
              <a:gd name="connsiteY2226" fmla="*/ 2033921 h 7223977"/>
              <a:gd name="connsiteX2227" fmla="*/ 2256460 w 12188243"/>
              <a:gd name="connsiteY2227" fmla="*/ 2256459 h 7223977"/>
              <a:gd name="connsiteX2228" fmla="*/ 2256460 w 12188243"/>
              <a:gd name="connsiteY2228" fmla="*/ 2259592 h 7223977"/>
              <a:gd name="connsiteX2229" fmla="*/ 2256460 w 12188243"/>
              <a:gd name="connsiteY2229" fmla="*/ 2482130 h 7223977"/>
              <a:gd name="connsiteX2230" fmla="*/ 2033922 w 12188243"/>
              <a:gd name="connsiteY2230" fmla="*/ 2482130 h 7223977"/>
              <a:gd name="connsiteX2231" fmla="*/ 2033922 w 12188243"/>
              <a:gd name="connsiteY2231" fmla="*/ 2259592 h 7223977"/>
              <a:gd name="connsiteX2232" fmla="*/ 2256460 w 12188243"/>
              <a:gd name="connsiteY2232" fmla="*/ 2259592 h 7223977"/>
              <a:gd name="connsiteX2233" fmla="*/ 2256460 w 12188243"/>
              <a:gd name="connsiteY2233" fmla="*/ 2485263 h 7223977"/>
              <a:gd name="connsiteX2234" fmla="*/ 2256460 w 12188243"/>
              <a:gd name="connsiteY2234" fmla="*/ 2707801 h 7223977"/>
              <a:gd name="connsiteX2235" fmla="*/ 2033922 w 12188243"/>
              <a:gd name="connsiteY2235" fmla="*/ 2707801 h 7223977"/>
              <a:gd name="connsiteX2236" fmla="*/ 2033922 w 12188243"/>
              <a:gd name="connsiteY2236" fmla="*/ 2485263 h 7223977"/>
              <a:gd name="connsiteX2237" fmla="*/ 2256460 w 12188243"/>
              <a:gd name="connsiteY2237" fmla="*/ 2485263 h 7223977"/>
              <a:gd name="connsiteX2238" fmla="*/ 2256460 w 12188243"/>
              <a:gd name="connsiteY2238" fmla="*/ 2710934 h 7223977"/>
              <a:gd name="connsiteX2239" fmla="*/ 2256460 w 12188243"/>
              <a:gd name="connsiteY2239" fmla="*/ 2933472 h 7223977"/>
              <a:gd name="connsiteX2240" fmla="*/ 2033922 w 12188243"/>
              <a:gd name="connsiteY2240" fmla="*/ 2933472 h 7223977"/>
              <a:gd name="connsiteX2241" fmla="*/ 2033922 w 12188243"/>
              <a:gd name="connsiteY2241" fmla="*/ 2710934 h 7223977"/>
              <a:gd name="connsiteX2242" fmla="*/ 2256460 w 12188243"/>
              <a:gd name="connsiteY2242" fmla="*/ 2710934 h 7223977"/>
              <a:gd name="connsiteX2243" fmla="*/ 2256460 w 12188243"/>
              <a:gd name="connsiteY2243" fmla="*/ 2936605 h 7223977"/>
              <a:gd name="connsiteX2244" fmla="*/ 2256460 w 12188243"/>
              <a:gd name="connsiteY2244" fmla="*/ 3159143 h 7223977"/>
              <a:gd name="connsiteX2245" fmla="*/ 2033922 w 12188243"/>
              <a:gd name="connsiteY2245" fmla="*/ 3159143 h 7223977"/>
              <a:gd name="connsiteX2246" fmla="*/ 2033922 w 12188243"/>
              <a:gd name="connsiteY2246" fmla="*/ 2936605 h 7223977"/>
              <a:gd name="connsiteX2247" fmla="*/ 2256460 w 12188243"/>
              <a:gd name="connsiteY2247" fmla="*/ 2936605 h 7223977"/>
              <a:gd name="connsiteX2248" fmla="*/ 2256460 w 12188243"/>
              <a:gd name="connsiteY2248" fmla="*/ 3162276 h 7223977"/>
              <a:gd name="connsiteX2249" fmla="*/ 2256460 w 12188243"/>
              <a:gd name="connsiteY2249" fmla="*/ 3384814 h 7223977"/>
              <a:gd name="connsiteX2250" fmla="*/ 2033922 w 12188243"/>
              <a:gd name="connsiteY2250" fmla="*/ 3384814 h 7223977"/>
              <a:gd name="connsiteX2251" fmla="*/ 2033922 w 12188243"/>
              <a:gd name="connsiteY2251" fmla="*/ 3162276 h 7223977"/>
              <a:gd name="connsiteX2252" fmla="*/ 2256460 w 12188243"/>
              <a:gd name="connsiteY2252" fmla="*/ 3162276 h 7223977"/>
              <a:gd name="connsiteX2253" fmla="*/ 2256460 w 12188243"/>
              <a:gd name="connsiteY2253" fmla="*/ 3387821 h 7223977"/>
              <a:gd name="connsiteX2254" fmla="*/ 2256460 w 12188243"/>
              <a:gd name="connsiteY2254" fmla="*/ 3610360 h 7223977"/>
              <a:gd name="connsiteX2255" fmla="*/ 2033922 w 12188243"/>
              <a:gd name="connsiteY2255" fmla="*/ 3610360 h 7223977"/>
              <a:gd name="connsiteX2256" fmla="*/ 2033922 w 12188243"/>
              <a:gd name="connsiteY2256" fmla="*/ 3387821 h 7223977"/>
              <a:gd name="connsiteX2257" fmla="*/ 2256460 w 12188243"/>
              <a:gd name="connsiteY2257" fmla="*/ 3387821 h 7223977"/>
              <a:gd name="connsiteX2258" fmla="*/ 2256460 w 12188243"/>
              <a:gd name="connsiteY2258" fmla="*/ 3613493 h 7223977"/>
              <a:gd name="connsiteX2259" fmla="*/ 2256460 w 12188243"/>
              <a:gd name="connsiteY2259" fmla="*/ 3836031 h 7223977"/>
              <a:gd name="connsiteX2260" fmla="*/ 2033922 w 12188243"/>
              <a:gd name="connsiteY2260" fmla="*/ 3836031 h 7223977"/>
              <a:gd name="connsiteX2261" fmla="*/ 2033922 w 12188243"/>
              <a:gd name="connsiteY2261" fmla="*/ 3613493 h 7223977"/>
              <a:gd name="connsiteX2262" fmla="*/ 2256460 w 12188243"/>
              <a:gd name="connsiteY2262" fmla="*/ 3613493 h 7223977"/>
              <a:gd name="connsiteX2263" fmla="*/ 2256460 w 12188243"/>
              <a:gd name="connsiteY2263" fmla="*/ 3839164 h 7223977"/>
              <a:gd name="connsiteX2264" fmla="*/ 2256460 w 12188243"/>
              <a:gd name="connsiteY2264" fmla="*/ 4061702 h 7223977"/>
              <a:gd name="connsiteX2265" fmla="*/ 2033922 w 12188243"/>
              <a:gd name="connsiteY2265" fmla="*/ 4061702 h 7223977"/>
              <a:gd name="connsiteX2266" fmla="*/ 2033922 w 12188243"/>
              <a:gd name="connsiteY2266" fmla="*/ 3839164 h 7223977"/>
              <a:gd name="connsiteX2267" fmla="*/ 2256460 w 12188243"/>
              <a:gd name="connsiteY2267" fmla="*/ 3839164 h 7223977"/>
              <a:gd name="connsiteX2268" fmla="*/ 2256460 w 12188243"/>
              <a:gd name="connsiteY2268" fmla="*/ 4064834 h 7223977"/>
              <a:gd name="connsiteX2269" fmla="*/ 2256460 w 12188243"/>
              <a:gd name="connsiteY2269" fmla="*/ 4287373 h 7223977"/>
              <a:gd name="connsiteX2270" fmla="*/ 2033922 w 12188243"/>
              <a:gd name="connsiteY2270" fmla="*/ 4287373 h 7223977"/>
              <a:gd name="connsiteX2271" fmla="*/ 2033922 w 12188243"/>
              <a:gd name="connsiteY2271" fmla="*/ 4064834 h 7223977"/>
              <a:gd name="connsiteX2272" fmla="*/ 2256460 w 12188243"/>
              <a:gd name="connsiteY2272" fmla="*/ 4064834 h 7223977"/>
              <a:gd name="connsiteX2273" fmla="*/ 2256460 w 12188243"/>
              <a:gd name="connsiteY2273" fmla="*/ 4290506 h 7223977"/>
              <a:gd name="connsiteX2274" fmla="*/ 2256460 w 12188243"/>
              <a:gd name="connsiteY2274" fmla="*/ 4513044 h 7223977"/>
              <a:gd name="connsiteX2275" fmla="*/ 2033922 w 12188243"/>
              <a:gd name="connsiteY2275" fmla="*/ 4513044 h 7223977"/>
              <a:gd name="connsiteX2276" fmla="*/ 2033922 w 12188243"/>
              <a:gd name="connsiteY2276" fmla="*/ 4290506 h 7223977"/>
              <a:gd name="connsiteX2277" fmla="*/ 2256460 w 12188243"/>
              <a:gd name="connsiteY2277" fmla="*/ 4290506 h 7223977"/>
              <a:gd name="connsiteX2278" fmla="*/ 2256460 w 12188243"/>
              <a:gd name="connsiteY2278" fmla="*/ 4516177 h 7223977"/>
              <a:gd name="connsiteX2279" fmla="*/ 2256460 w 12188243"/>
              <a:gd name="connsiteY2279" fmla="*/ 4738715 h 7223977"/>
              <a:gd name="connsiteX2280" fmla="*/ 2033922 w 12188243"/>
              <a:gd name="connsiteY2280" fmla="*/ 4738715 h 7223977"/>
              <a:gd name="connsiteX2281" fmla="*/ 2033922 w 12188243"/>
              <a:gd name="connsiteY2281" fmla="*/ 4516177 h 7223977"/>
              <a:gd name="connsiteX2282" fmla="*/ 2256460 w 12188243"/>
              <a:gd name="connsiteY2282" fmla="*/ 4516177 h 7223977"/>
              <a:gd name="connsiteX2283" fmla="*/ 2256460 w 12188243"/>
              <a:gd name="connsiteY2283" fmla="*/ 4741722 h 7223977"/>
              <a:gd name="connsiteX2284" fmla="*/ 2256460 w 12188243"/>
              <a:gd name="connsiteY2284" fmla="*/ 4964261 h 7223977"/>
              <a:gd name="connsiteX2285" fmla="*/ 2033922 w 12188243"/>
              <a:gd name="connsiteY2285" fmla="*/ 4964261 h 7223977"/>
              <a:gd name="connsiteX2286" fmla="*/ 2033922 w 12188243"/>
              <a:gd name="connsiteY2286" fmla="*/ 4741722 h 7223977"/>
              <a:gd name="connsiteX2287" fmla="*/ 2256460 w 12188243"/>
              <a:gd name="connsiteY2287" fmla="*/ 4741722 h 7223977"/>
              <a:gd name="connsiteX2288" fmla="*/ 2256460 w 12188243"/>
              <a:gd name="connsiteY2288" fmla="*/ 4967393 h 7223977"/>
              <a:gd name="connsiteX2289" fmla="*/ 2256460 w 12188243"/>
              <a:gd name="connsiteY2289" fmla="*/ 5189932 h 7223977"/>
              <a:gd name="connsiteX2290" fmla="*/ 2033922 w 12188243"/>
              <a:gd name="connsiteY2290" fmla="*/ 5189932 h 7223977"/>
              <a:gd name="connsiteX2291" fmla="*/ 2033922 w 12188243"/>
              <a:gd name="connsiteY2291" fmla="*/ 4967393 h 7223977"/>
              <a:gd name="connsiteX2292" fmla="*/ 2256460 w 12188243"/>
              <a:gd name="connsiteY2292" fmla="*/ 4967393 h 7223977"/>
              <a:gd name="connsiteX2293" fmla="*/ 2259593 w 12188243"/>
              <a:gd name="connsiteY2293" fmla="*/ 4967393 h 7223977"/>
              <a:gd name="connsiteX2294" fmla="*/ 2482131 w 12188243"/>
              <a:gd name="connsiteY2294" fmla="*/ 4967393 h 7223977"/>
              <a:gd name="connsiteX2295" fmla="*/ 2482131 w 12188243"/>
              <a:gd name="connsiteY2295" fmla="*/ 5189932 h 7223977"/>
              <a:gd name="connsiteX2296" fmla="*/ 2259593 w 12188243"/>
              <a:gd name="connsiteY2296" fmla="*/ 5189932 h 7223977"/>
              <a:gd name="connsiteX2297" fmla="*/ 2259593 w 12188243"/>
              <a:gd name="connsiteY2297" fmla="*/ 4967393 h 7223977"/>
              <a:gd name="connsiteX2298" fmla="*/ 2485264 w 12188243"/>
              <a:gd name="connsiteY2298" fmla="*/ 4967393 h 7223977"/>
              <a:gd name="connsiteX2299" fmla="*/ 2707802 w 12188243"/>
              <a:gd name="connsiteY2299" fmla="*/ 4967393 h 7223977"/>
              <a:gd name="connsiteX2300" fmla="*/ 2707802 w 12188243"/>
              <a:gd name="connsiteY2300" fmla="*/ 5189932 h 7223977"/>
              <a:gd name="connsiteX2301" fmla="*/ 2485264 w 12188243"/>
              <a:gd name="connsiteY2301" fmla="*/ 5189932 h 7223977"/>
              <a:gd name="connsiteX2302" fmla="*/ 2485264 w 12188243"/>
              <a:gd name="connsiteY2302" fmla="*/ 4967393 h 7223977"/>
              <a:gd name="connsiteX2303" fmla="*/ 2710935 w 12188243"/>
              <a:gd name="connsiteY2303" fmla="*/ 4967393 h 7223977"/>
              <a:gd name="connsiteX2304" fmla="*/ 2933474 w 12188243"/>
              <a:gd name="connsiteY2304" fmla="*/ 4967393 h 7223977"/>
              <a:gd name="connsiteX2305" fmla="*/ 2933474 w 12188243"/>
              <a:gd name="connsiteY2305" fmla="*/ 5189932 h 7223977"/>
              <a:gd name="connsiteX2306" fmla="*/ 2710935 w 12188243"/>
              <a:gd name="connsiteY2306" fmla="*/ 5189932 h 7223977"/>
              <a:gd name="connsiteX2307" fmla="*/ 2710935 w 12188243"/>
              <a:gd name="connsiteY2307" fmla="*/ 4967393 h 7223977"/>
              <a:gd name="connsiteX2308" fmla="*/ 2936606 w 12188243"/>
              <a:gd name="connsiteY2308" fmla="*/ 4967393 h 7223977"/>
              <a:gd name="connsiteX2309" fmla="*/ 3159145 w 12188243"/>
              <a:gd name="connsiteY2309" fmla="*/ 4967393 h 7223977"/>
              <a:gd name="connsiteX2310" fmla="*/ 3159145 w 12188243"/>
              <a:gd name="connsiteY2310" fmla="*/ 5189932 h 7223977"/>
              <a:gd name="connsiteX2311" fmla="*/ 2936606 w 12188243"/>
              <a:gd name="connsiteY2311" fmla="*/ 5189932 h 7223977"/>
              <a:gd name="connsiteX2312" fmla="*/ 2936606 w 12188243"/>
              <a:gd name="connsiteY2312" fmla="*/ 4967393 h 7223977"/>
              <a:gd name="connsiteX2313" fmla="*/ 3162277 w 12188243"/>
              <a:gd name="connsiteY2313" fmla="*/ 4967393 h 7223977"/>
              <a:gd name="connsiteX2314" fmla="*/ 3384816 w 12188243"/>
              <a:gd name="connsiteY2314" fmla="*/ 4967393 h 7223977"/>
              <a:gd name="connsiteX2315" fmla="*/ 3384816 w 12188243"/>
              <a:gd name="connsiteY2315" fmla="*/ 5189932 h 7223977"/>
              <a:gd name="connsiteX2316" fmla="*/ 3162277 w 12188243"/>
              <a:gd name="connsiteY2316" fmla="*/ 5189932 h 7223977"/>
              <a:gd name="connsiteX2317" fmla="*/ 3162277 w 12188243"/>
              <a:gd name="connsiteY2317" fmla="*/ 4967393 h 7223977"/>
              <a:gd name="connsiteX2318" fmla="*/ 3387823 w 12188243"/>
              <a:gd name="connsiteY2318" fmla="*/ 4967393 h 7223977"/>
              <a:gd name="connsiteX2319" fmla="*/ 3610361 w 12188243"/>
              <a:gd name="connsiteY2319" fmla="*/ 4967393 h 7223977"/>
              <a:gd name="connsiteX2320" fmla="*/ 3610361 w 12188243"/>
              <a:gd name="connsiteY2320" fmla="*/ 5189932 h 7223977"/>
              <a:gd name="connsiteX2321" fmla="*/ 3387823 w 12188243"/>
              <a:gd name="connsiteY2321" fmla="*/ 5189932 h 7223977"/>
              <a:gd name="connsiteX2322" fmla="*/ 3387823 w 12188243"/>
              <a:gd name="connsiteY2322" fmla="*/ 4967393 h 7223977"/>
              <a:gd name="connsiteX2323" fmla="*/ 3613494 w 12188243"/>
              <a:gd name="connsiteY2323" fmla="*/ 4967393 h 7223977"/>
              <a:gd name="connsiteX2324" fmla="*/ 3836033 w 12188243"/>
              <a:gd name="connsiteY2324" fmla="*/ 4967393 h 7223977"/>
              <a:gd name="connsiteX2325" fmla="*/ 3836033 w 12188243"/>
              <a:gd name="connsiteY2325" fmla="*/ 5189932 h 7223977"/>
              <a:gd name="connsiteX2326" fmla="*/ 3613494 w 12188243"/>
              <a:gd name="connsiteY2326" fmla="*/ 5189932 h 7223977"/>
              <a:gd name="connsiteX2327" fmla="*/ 3613494 w 12188243"/>
              <a:gd name="connsiteY2327" fmla="*/ 4967393 h 7223977"/>
              <a:gd name="connsiteX2328" fmla="*/ 3839165 w 12188243"/>
              <a:gd name="connsiteY2328" fmla="*/ 4967393 h 7223977"/>
              <a:gd name="connsiteX2329" fmla="*/ 4061703 w 12188243"/>
              <a:gd name="connsiteY2329" fmla="*/ 4967393 h 7223977"/>
              <a:gd name="connsiteX2330" fmla="*/ 4061703 w 12188243"/>
              <a:gd name="connsiteY2330" fmla="*/ 5189932 h 7223977"/>
              <a:gd name="connsiteX2331" fmla="*/ 3839165 w 12188243"/>
              <a:gd name="connsiteY2331" fmla="*/ 5189932 h 7223977"/>
              <a:gd name="connsiteX2332" fmla="*/ 3839165 w 12188243"/>
              <a:gd name="connsiteY2332" fmla="*/ 4967393 h 7223977"/>
              <a:gd name="connsiteX2333" fmla="*/ 4064836 w 12188243"/>
              <a:gd name="connsiteY2333" fmla="*/ 4967393 h 7223977"/>
              <a:gd name="connsiteX2334" fmla="*/ 4287375 w 12188243"/>
              <a:gd name="connsiteY2334" fmla="*/ 4967393 h 7223977"/>
              <a:gd name="connsiteX2335" fmla="*/ 4287375 w 12188243"/>
              <a:gd name="connsiteY2335" fmla="*/ 5189932 h 7223977"/>
              <a:gd name="connsiteX2336" fmla="*/ 4064836 w 12188243"/>
              <a:gd name="connsiteY2336" fmla="*/ 5189932 h 7223977"/>
              <a:gd name="connsiteX2337" fmla="*/ 4064836 w 12188243"/>
              <a:gd name="connsiteY2337" fmla="*/ 4967393 h 7223977"/>
              <a:gd name="connsiteX2338" fmla="*/ 4290507 w 12188243"/>
              <a:gd name="connsiteY2338" fmla="*/ 4967393 h 7223977"/>
              <a:gd name="connsiteX2339" fmla="*/ 4513046 w 12188243"/>
              <a:gd name="connsiteY2339" fmla="*/ 4967393 h 7223977"/>
              <a:gd name="connsiteX2340" fmla="*/ 4513046 w 12188243"/>
              <a:gd name="connsiteY2340" fmla="*/ 5189932 h 7223977"/>
              <a:gd name="connsiteX2341" fmla="*/ 4290507 w 12188243"/>
              <a:gd name="connsiteY2341" fmla="*/ 5189932 h 7223977"/>
              <a:gd name="connsiteX2342" fmla="*/ 4290507 w 12188243"/>
              <a:gd name="connsiteY2342" fmla="*/ 4967393 h 7223977"/>
              <a:gd name="connsiteX2343" fmla="*/ 4516179 w 12188243"/>
              <a:gd name="connsiteY2343" fmla="*/ 4967393 h 7223977"/>
              <a:gd name="connsiteX2344" fmla="*/ 4738717 w 12188243"/>
              <a:gd name="connsiteY2344" fmla="*/ 4967393 h 7223977"/>
              <a:gd name="connsiteX2345" fmla="*/ 4738717 w 12188243"/>
              <a:gd name="connsiteY2345" fmla="*/ 5189932 h 7223977"/>
              <a:gd name="connsiteX2346" fmla="*/ 4516179 w 12188243"/>
              <a:gd name="connsiteY2346" fmla="*/ 5189932 h 7223977"/>
              <a:gd name="connsiteX2347" fmla="*/ 4516179 w 12188243"/>
              <a:gd name="connsiteY2347" fmla="*/ 4967393 h 7223977"/>
              <a:gd name="connsiteX2348" fmla="*/ 4741724 w 12188243"/>
              <a:gd name="connsiteY2348" fmla="*/ 4967393 h 7223977"/>
              <a:gd name="connsiteX2349" fmla="*/ 4964263 w 12188243"/>
              <a:gd name="connsiteY2349" fmla="*/ 4967393 h 7223977"/>
              <a:gd name="connsiteX2350" fmla="*/ 4964263 w 12188243"/>
              <a:gd name="connsiteY2350" fmla="*/ 5189932 h 7223977"/>
              <a:gd name="connsiteX2351" fmla="*/ 4741724 w 12188243"/>
              <a:gd name="connsiteY2351" fmla="*/ 5189932 h 7223977"/>
              <a:gd name="connsiteX2352" fmla="*/ 4741724 w 12188243"/>
              <a:gd name="connsiteY2352" fmla="*/ 4967393 h 7223977"/>
              <a:gd name="connsiteX2353" fmla="*/ 4967395 w 12188243"/>
              <a:gd name="connsiteY2353" fmla="*/ 4967393 h 7223977"/>
              <a:gd name="connsiteX2354" fmla="*/ 5189934 w 12188243"/>
              <a:gd name="connsiteY2354" fmla="*/ 4967393 h 7223977"/>
              <a:gd name="connsiteX2355" fmla="*/ 5189934 w 12188243"/>
              <a:gd name="connsiteY2355" fmla="*/ 5189932 h 7223977"/>
              <a:gd name="connsiteX2356" fmla="*/ 4967395 w 12188243"/>
              <a:gd name="connsiteY2356" fmla="*/ 5189932 h 7223977"/>
              <a:gd name="connsiteX2357" fmla="*/ 4967395 w 12188243"/>
              <a:gd name="connsiteY2357" fmla="*/ 4967393 h 7223977"/>
              <a:gd name="connsiteX2358" fmla="*/ 5193066 w 12188243"/>
              <a:gd name="connsiteY2358" fmla="*/ 4967393 h 7223977"/>
              <a:gd name="connsiteX2359" fmla="*/ 5415605 w 12188243"/>
              <a:gd name="connsiteY2359" fmla="*/ 4967393 h 7223977"/>
              <a:gd name="connsiteX2360" fmla="*/ 5415605 w 12188243"/>
              <a:gd name="connsiteY2360" fmla="*/ 5189932 h 7223977"/>
              <a:gd name="connsiteX2361" fmla="*/ 5193066 w 12188243"/>
              <a:gd name="connsiteY2361" fmla="*/ 5189932 h 7223977"/>
              <a:gd name="connsiteX2362" fmla="*/ 5193066 w 12188243"/>
              <a:gd name="connsiteY2362" fmla="*/ 4967393 h 7223977"/>
              <a:gd name="connsiteX2363" fmla="*/ 5418738 w 12188243"/>
              <a:gd name="connsiteY2363" fmla="*/ 4967393 h 7223977"/>
              <a:gd name="connsiteX2364" fmla="*/ 5641276 w 12188243"/>
              <a:gd name="connsiteY2364" fmla="*/ 4967393 h 7223977"/>
              <a:gd name="connsiteX2365" fmla="*/ 5641276 w 12188243"/>
              <a:gd name="connsiteY2365" fmla="*/ 5189932 h 7223977"/>
              <a:gd name="connsiteX2366" fmla="*/ 5418738 w 12188243"/>
              <a:gd name="connsiteY2366" fmla="*/ 5189932 h 7223977"/>
              <a:gd name="connsiteX2367" fmla="*/ 5418738 w 12188243"/>
              <a:gd name="connsiteY2367" fmla="*/ 4967393 h 7223977"/>
              <a:gd name="connsiteX2368" fmla="*/ 5644408 w 12188243"/>
              <a:gd name="connsiteY2368" fmla="*/ 4967393 h 7223977"/>
              <a:gd name="connsiteX2369" fmla="*/ 5866947 w 12188243"/>
              <a:gd name="connsiteY2369" fmla="*/ 4967393 h 7223977"/>
              <a:gd name="connsiteX2370" fmla="*/ 5866947 w 12188243"/>
              <a:gd name="connsiteY2370" fmla="*/ 5189932 h 7223977"/>
              <a:gd name="connsiteX2371" fmla="*/ 5644408 w 12188243"/>
              <a:gd name="connsiteY2371" fmla="*/ 5189932 h 7223977"/>
              <a:gd name="connsiteX2372" fmla="*/ 5644408 w 12188243"/>
              <a:gd name="connsiteY2372" fmla="*/ 4967393 h 7223977"/>
              <a:gd name="connsiteX2373" fmla="*/ 5870080 w 12188243"/>
              <a:gd name="connsiteY2373" fmla="*/ 4967393 h 7223977"/>
              <a:gd name="connsiteX2374" fmla="*/ 6092618 w 12188243"/>
              <a:gd name="connsiteY2374" fmla="*/ 4967393 h 7223977"/>
              <a:gd name="connsiteX2375" fmla="*/ 6092618 w 12188243"/>
              <a:gd name="connsiteY2375" fmla="*/ 5189932 h 7223977"/>
              <a:gd name="connsiteX2376" fmla="*/ 5870080 w 12188243"/>
              <a:gd name="connsiteY2376" fmla="*/ 5189932 h 7223977"/>
              <a:gd name="connsiteX2377" fmla="*/ 5870080 w 12188243"/>
              <a:gd name="connsiteY2377" fmla="*/ 4967393 h 7223977"/>
              <a:gd name="connsiteX2378" fmla="*/ 6095625 w 12188243"/>
              <a:gd name="connsiteY2378" fmla="*/ 4967393 h 7223977"/>
              <a:gd name="connsiteX2379" fmla="*/ 6318164 w 12188243"/>
              <a:gd name="connsiteY2379" fmla="*/ 4967393 h 7223977"/>
              <a:gd name="connsiteX2380" fmla="*/ 6318164 w 12188243"/>
              <a:gd name="connsiteY2380" fmla="*/ 5189932 h 7223977"/>
              <a:gd name="connsiteX2381" fmla="*/ 6095625 w 12188243"/>
              <a:gd name="connsiteY2381" fmla="*/ 5189932 h 7223977"/>
              <a:gd name="connsiteX2382" fmla="*/ 6095625 w 12188243"/>
              <a:gd name="connsiteY2382" fmla="*/ 4967393 h 7223977"/>
              <a:gd name="connsiteX2383" fmla="*/ 6321297 w 12188243"/>
              <a:gd name="connsiteY2383" fmla="*/ 4967393 h 7223977"/>
              <a:gd name="connsiteX2384" fmla="*/ 6543835 w 12188243"/>
              <a:gd name="connsiteY2384" fmla="*/ 4967393 h 7223977"/>
              <a:gd name="connsiteX2385" fmla="*/ 6543835 w 12188243"/>
              <a:gd name="connsiteY2385" fmla="*/ 5189932 h 7223977"/>
              <a:gd name="connsiteX2386" fmla="*/ 6321297 w 12188243"/>
              <a:gd name="connsiteY2386" fmla="*/ 5189932 h 7223977"/>
              <a:gd name="connsiteX2387" fmla="*/ 6321297 w 12188243"/>
              <a:gd name="connsiteY2387" fmla="*/ 4967393 h 7223977"/>
              <a:gd name="connsiteX2388" fmla="*/ 6546967 w 12188243"/>
              <a:gd name="connsiteY2388" fmla="*/ 4967393 h 7223977"/>
              <a:gd name="connsiteX2389" fmla="*/ 6769506 w 12188243"/>
              <a:gd name="connsiteY2389" fmla="*/ 4967393 h 7223977"/>
              <a:gd name="connsiteX2390" fmla="*/ 6769506 w 12188243"/>
              <a:gd name="connsiteY2390" fmla="*/ 5189932 h 7223977"/>
              <a:gd name="connsiteX2391" fmla="*/ 6546967 w 12188243"/>
              <a:gd name="connsiteY2391" fmla="*/ 5189932 h 7223977"/>
              <a:gd name="connsiteX2392" fmla="*/ 6546967 w 12188243"/>
              <a:gd name="connsiteY2392" fmla="*/ 4967393 h 7223977"/>
              <a:gd name="connsiteX2393" fmla="*/ 6772639 w 12188243"/>
              <a:gd name="connsiteY2393" fmla="*/ 4967393 h 7223977"/>
              <a:gd name="connsiteX2394" fmla="*/ 6995177 w 12188243"/>
              <a:gd name="connsiteY2394" fmla="*/ 4967393 h 7223977"/>
              <a:gd name="connsiteX2395" fmla="*/ 6995177 w 12188243"/>
              <a:gd name="connsiteY2395" fmla="*/ 5189932 h 7223977"/>
              <a:gd name="connsiteX2396" fmla="*/ 6772639 w 12188243"/>
              <a:gd name="connsiteY2396" fmla="*/ 5189932 h 7223977"/>
              <a:gd name="connsiteX2397" fmla="*/ 6772639 w 12188243"/>
              <a:gd name="connsiteY2397" fmla="*/ 4967393 h 7223977"/>
              <a:gd name="connsiteX2398" fmla="*/ 6998310 w 12188243"/>
              <a:gd name="connsiteY2398" fmla="*/ 4967393 h 7223977"/>
              <a:gd name="connsiteX2399" fmla="*/ 7220848 w 12188243"/>
              <a:gd name="connsiteY2399" fmla="*/ 4967393 h 7223977"/>
              <a:gd name="connsiteX2400" fmla="*/ 7220848 w 12188243"/>
              <a:gd name="connsiteY2400" fmla="*/ 5189932 h 7223977"/>
              <a:gd name="connsiteX2401" fmla="*/ 6998310 w 12188243"/>
              <a:gd name="connsiteY2401" fmla="*/ 5189932 h 7223977"/>
              <a:gd name="connsiteX2402" fmla="*/ 6998310 w 12188243"/>
              <a:gd name="connsiteY2402" fmla="*/ 4967393 h 7223977"/>
              <a:gd name="connsiteX2403" fmla="*/ 7223981 w 12188243"/>
              <a:gd name="connsiteY2403" fmla="*/ 4967393 h 7223977"/>
              <a:gd name="connsiteX2404" fmla="*/ 7446520 w 12188243"/>
              <a:gd name="connsiteY2404" fmla="*/ 4967393 h 7223977"/>
              <a:gd name="connsiteX2405" fmla="*/ 7446520 w 12188243"/>
              <a:gd name="connsiteY2405" fmla="*/ 5189932 h 7223977"/>
              <a:gd name="connsiteX2406" fmla="*/ 7223981 w 12188243"/>
              <a:gd name="connsiteY2406" fmla="*/ 5189932 h 7223977"/>
              <a:gd name="connsiteX2407" fmla="*/ 7223981 w 12188243"/>
              <a:gd name="connsiteY2407" fmla="*/ 4967393 h 7223977"/>
              <a:gd name="connsiteX2408" fmla="*/ 7449527 w 12188243"/>
              <a:gd name="connsiteY2408" fmla="*/ 4967393 h 7223977"/>
              <a:gd name="connsiteX2409" fmla="*/ 7672065 w 12188243"/>
              <a:gd name="connsiteY2409" fmla="*/ 4967393 h 7223977"/>
              <a:gd name="connsiteX2410" fmla="*/ 7672065 w 12188243"/>
              <a:gd name="connsiteY2410" fmla="*/ 5189932 h 7223977"/>
              <a:gd name="connsiteX2411" fmla="*/ 7449527 w 12188243"/>
              <a:gd name="connsiteY2411" fmla="*/ 5189932 h 7223977"/>
              <a:gd name="connsiteX2412" fmla="*/ 7449527 w 12188243"/>
              <a:gd name="connsiteY2412" fmla="*/ 4967393 h 7223977"/>
              <a:gd name="connsiteX2413" fmla="*/ 7675198 w 12188243"/>
              <a:gd name="connsiteY2413" fmla="*/ 4967393 h 7223977"/>
              <a:gd name="connsiteX2414" fmla="*/ 7897736 w 12188243"/>
              <a:gd name="connsiteY2414" fmla="*/ 4967393 h 7223977"/>
              <a:gd name="connsiteX2415" fmla="*/ 7897736 w 12188243"/>
              <a:gd name="connsiteY2415" fmla="*/ 5189932 h 7223977"/>
              <a:gd name="connsiteX2416" fmla="*/ 7675198 w 12188243"/>
              <a:gd name="connsiteY2416" fmla="*/ 5189932 h 7223977"/>
              <a:gd name="connsiteX2417" fmla="*/ 7675198 w 12188243"/>
              <a:gd name="connsiteY2417" fmla="*/ 4967393 h 7223977"/>
              <a:gd name="connsiteX2418" fmla="*/ 7900868 w 12188243"/>
              <a:gd name="connsiteY2418" fmla="*/ 4967393 h 7223977"/>
              <a:gd name="connsiteX2419" fmla="*/ 8123407 w 12188243"/>
              <a:gd name="connsiteY2419" fmla="*/ 4967393 h 7223977"/>
              <a:gd name="connsiteX2420" fmla="*/ 8123407 w 12188243"/>
              <a:gd name="connsiteY2420" fmla="*/ 5189932 h 7223977"/>
              <a:gd name="connsiteX2421" fmla="*/ 7900868 w 12188243"/>
              <a:gd name="connsiteY2421" fmla="*/ 5189932 h 7223977"/>
              <a:gd name="connsiteX2422" fmla="*/ 7900868 w 12188243"/>
              <a:gd name="connsiteY2422" fmla="*/ 4967393 h 7223977"/>
              <a:gd name="connsiteX2423" fmla="*/ 8126540 w 12188243"/>
              <a:gd name="connsiteY2423" fmla="*/ 4967393 h 7223977"/>
              <a:gd name="connsiteX2424" fmla="*/ 8349078 w 12188243"/>
              <a:gd name="connsiteY2424" fmla="*/ 4967393 h 7223977"/>
              <a:gd name="connsiteX2425" fmla="*/ 8349078 w 12188243"/>
              <a:gd name="connsiteY2425" fmla="*/ 5189932 h 7223977"/>
              <a:gd name="connsiteX2426" fmla="*/ 8126540 w 12188243"/>
              <a:gd name="connsiteY2426" fmla="*/ 5189932 h 7223977"/>
              <a:gd name="connsiteX2427" fmla="*/ 8126540 w 12188243"/>
              <a:gd name="connsiteY2427" fmla="*/ 4967393 h 7223977"/>
              <a:gd name="connsiteX2428" fmla="*/ 8352211 w 12188243"/>
              <a:gd name="connsiteY2428" fmla="*/ 4967393 h 7223977"/>
              <a:gd name="connsiteX2429" fmla="*/ 8574749 w 12188243"/>
              <a:gd name="connsiteY2429" fmla="*/ 4967393 h 7223977"/>
              <a:gd name="connsiteX2430" fmla="*/ 8574749 w 12188243"/>
              <a:gd name="connsiteY2430" fmla="*/ 5189932 h 7223977"/>
              <a:gd name="connsiteX2431" fmla="*/ 8352211 w 12188243"/>
              <a:gd name="connsiteY2431" fmla="*/ 5189932 h 7223977"/>
              <a:gd name="connsiteX2432" fmla="*/ 8352211 w 12188243"/>
              <a:gd name="connsiteY2432" fmla="*/ 4967393 h 7223977"/>
              <a:gd name="connsiteX2433" fmla="*/ 8577882 w 12188243"/>
              <a:gd name="connsiteY2433" fmla="*/ 4967393 h 7223977"/>
              <a:gd name="connsiteX2434" fmla="*/ 8800420 w 12188243"/>
              <a:gd name="connsiteY2434" fmla="*/ 4967393 h 7223977"/>
              <a:gd name="connsiteX2435" fmla="*/ 8800420 w 12188243"/>
              <a:gd name="connsiteY2435" fmla="*/ 5189932 h 7223977"/>
              <a:gd name="connsiteX2436" fmla="*/ 8577882 w 12188243"/>
              <a:gd name="connsiteY2436" fmla="*/ 5189932 h 7223977"/>
              <a:gd name="connsiteX2437" fmla="*/ 8577882 w 12188243"/>
              <a:gd name="connsiteY2437" fmla="*/ 4967393 h 7223977"/>
              <a:gd name="connsiteX2438" fmla="*/ 8803427 w 12188243"/>
              <a:gd name="connsiteY2438" fmla="*/ 4967393 h 7223977"/>
              <a:gd name="connsiteX2439" fmla="*/ 9025966 w 12188243"/>
              <a:gd name="connsiteY2439" fmla="*/ 4967393 h 7223977"/>
              <a:gd name="connsiteX2440" fmla="*/ 9025966 w 12188243"/>
              <a:gd name="connsiteY2440" fmla="*/ 5189932 h 7223977"/>
              <a:gd name="connsiteX2441" fmla="*/ 8803427 w 12188243"/>
              <a:gd name="connsiteY2441" fmla="*/ 5189932 h 7223977"/>
              <a:gd name="connsiteX2442" fmla="*/ 8803427 w 12188243"/>
              <a:gd name="connsiteY2442" fmla="*/ 4967393 h 7223977"/>
              <a:gd name="connsiteX2443" fmla="*/ 9029099 w 12188243"/>
              <a:gd name="connsiteY2443" fmla="*/ 4967393 h 7223977"/>
              <a:gd name="connsiteX2444" fmla="*/ 9251637 w 12188243"/>
              <a:gd name="connsiteY2444" fmla="*/ 4967393 h 7223977"/>
              <a:gd name="connsiteX2445" fmla="*/ 9251637 w 12188243"/>
              <a:gd name="connsiteY2445" fmla="*/ 5189932 h 7223977"/>
              <a:gd name="connsiteX2446" fmla="*/ 9029099 w 12188243"/>
              <a:gd name="connsiteY2446" fmla="*/ 5189932 h 7223977"/>
              <a:gd name="connsiteX2447" fmla="*/ 9029099 w 12188243"/>
              <a:gd name="connsiteY2447" fmla="*/ 4967393 h 7223977"/>
              <a:gd name="connsiteX2448" fmla="*/ 9254770 w 12188243"/>
              <a:gd name="connsiteY2448" fmla="*/ 4967393 h 7223977"/>
              <a:gd name="connsiteX2449" fmla="*/ 9477308 w 12188243"/>
              <a:gd name="connsiteY2449" fmla="*/ 4967393 h 7223977"/>
              <a:gd name="connsiteX2450" fmla="*/ 9477308 w 12188243"/>
              <a:gd name="connsiteY2450" fmla="*/ 5189932 h 7223977"/>
              <a:gd name="connsiteX2451" fmla="*/ 9254770 w 12188243"/>
              <a:gd name="connsiteY2451" fmla="*/ 5189932 h 7223977"/>
              <a:gd name="connsiteX2452" fmla="*/ 9254770 w 12188243"/>
              <a:gd name="connsiteY2452" fmla="*/ 4967393 h 7223977"/>
              <a:gd name="connsiteX2453" fmla="*/ 9480440 w 12188243"/>
              <a:gd name="connsiteY2453" fmla="*/ 4967393 h 7223977"/>
              <a:gd name="connsiteX2454" fmla="*/ 9702979 w 12188243"/>
              <a:gd name="connsiteY2454" fmla="*/ 4967393 h 7223977"/>
              <a:gd name="connsiteX2455" fmla="*/ 9702979 w 12188243"/>
              <a:gd name="connsiteY2455" fmla="*/ 5189932 h 7223977"/>
              <a:gd name="connsiteX2456" fmla="*/ 9480440 w 12188243"/>
              <a:gd name="connsiteY2456" fmla="*/ 5189932 h 7223977"/>
              <a:gd name="connsiteX2457" fmla="*/ 9480440 w 12188243"/>
              <a:gd name="connsiteY2457" fmla="*/ 4967393 h 7223977"/>
              <a:gd name="connsiteX2458" fmla="*/ 9706112 w 12188243"/>
              <a:gd name="connsiteY2458" fmla="*/ 4967393 h 7223977"/>
              <a:gd name="connsiteX2459" fmla="*/ 9928650 w 12188243"/>
              <a:gd name="connsiteY2459" fmla="*/ 4967393 h 7223977"/>
              <a:gd name="connsiteX2460" fmla="*/ 9928650 w 12188243"/>
              <a:gd name="connsiteY2460" fmla="*/ 5189932 h 7223977"/>
              <a:gd name="connsiteX2461" fmla="*/ 9706112 w 12188243"/>
              <a:gd name="connsiteY2461" fmla="*/ 5189932 h 7223977"/>
              <a:gd name="connsiteX2462" fmla="*/ 9706112 w 12188243"/>
              <a:gd name="connsiteY2462" fmla="*/ 4967393 h 7223977"/>
              <a:gd name="connsiteX2463" fmla="*/ 9931783 w 12188243"/>
              <a:gd name="connsiteY2463" fmla="*/ 4967393 h 7223977"/>
              <a:gd name="connsiteX2464" fmla="*/ 10154321 w 12188243"/>
              <a:gd name="connsiteY2464" fmla="*/ 4967393 h 7223977"/>
              <a:gd name="connsiteX2465" fmla="*/ 10154321 w 12188243"/>
              <a:gd name="connsiteY2465" fmla="*/ 5189932 h 7223977"/>
              <a:gd name="connsiteX2466" fmla="*/ 9931783 w 12188243"/>
              <a:gd name="connsiteY2466" fmla="*/ 5189932 h 7223977"/>
              <a:gd name="connsiteX2467" fmla="*/ 9931783 w 12188243"/>
              <a:gd name="connsiteY2467" fmla="*/ 4967393 h 7223977"/>
              <a:gd name="connsiteX2468" fmla="*/ 9931783 w 12188243"/>
              <a:gd name="connsiteY2468" fmla="*/ 4964261 h 7223977"/>
              <a:gd name="connsiteX2469" fmla="*/ 9931783 w 12188243"/>
              <a:gd name="connsiteY2469" fmla="*/ 4741722 h 7223977"/>
              <a:gd name="connsiteX2470" fmla="*/ 10154321 w 12188243"/>
              <a:gd name="connsiteY2470" fmla="*/ 4741722 h 7223977"/>
              <a:gd name="connsiteX2471" fmla="*/ 10154321 w 12188243"/>
              <a:gd name="connsiteY2471" fmla="*/ 4964261 h 7223977"/>
              <a:gd name="connsiteX2472" fmla="*/ 9931783 w 12188243"/>
              <a:gd name="connsiteY2472" fmla="*/ 4964261 h 7223977"/>
              <a:gd name="connsiteX2473" fmla="*/ 9931783 w 12188243"/>
              <a:gd name="connsiteY2473" fmla="*/ 4738590 h 7223977"/>
              <a:gd name="connsiteX2474" fmla="*/ 9931783 w 12188243"/>
              <a:gd name="connsiteY2474" fmla="*/ 4516051 h 7223977"/>
              <a:gd name="connsiteX2475" fmla="*/ 10154321 w 12188243"/>
              <a:gd name="connsiteY2475" fmla="*/ 4516051 h 7223977"/>
              <a:gd name="connsiteX2476" fmla="*/ 10154321 w 12188243"/>
              <a:gd name="connsiteY2476" fmla="*/ 4738590 h 7223977"/>
              <a:gd name="connsiteX2477" fmla="*/ 9931783 w 12188243"/>
              <a:gd name="connsiteY2477" fmla="*/ 4738590 h 7223977"/>
              <a:gd name="connsiteX2478" fmla="*/ 9931783 w 12188243"/>
              <a:gd name="connsiteY2478" fmla="*/ 4513044 h 7223977"/>
              <a:gd name="connsiteX2479" fmla="*/ 9931783 w 12188243"/>
              <a:gd name="connsiteY2479" fmla="*/ 4290506 h 7223977"/>
              <a:gd name="connsiteX2480" fmla="*/ 10154321 w 12188243"/>
              <a:gd name="connsiteY2480" fmla="*/ 4290506 h 7223977"/>
              <a:gd name="connsiteX2481" fmla="*/ 10154321 w 12188243"/>
              <a:gd name="connsiteY2481" fmla="*/ 4513044 h 7223977"/>
              <a:gd name="connsiteX2482" fmla="*/ 9931783 w 12188243"/>
              <a:gd name="connsiteY2482" fmla="*/ 4513044 h 7223977"/>
              <a:gd name="connsiteX2483" fmla="*/ 9931783 w 12188243"/>
              <a:gd name="connsiteY2483" fmla="*/ 4287373 h 7223977"/>
              <a:gd name="connsiteX2484" fmla="*/ 9931783 w 12188243"/>
              <a:gd name="connsiteY2484" fmla="*/ 4064834 h 7223977"/>
              <a:gd name="connsiteX2485" fmla="*/ 10154321 w 12188243"/>
              <a:gd name="connsiteY2485" fmla="*/ 4064834 h 7223977"/>
              <a:gd name="connsiteX2486" fmla="*/ 10154321 w 12188243"/>
              <a:gd name="connsiteY2486" fmla="*/ 4287373 h 7223977"/>
              <a:gd name="connsiteX2487" fmla="*/ 9931783 w 12188243"/>
              <a:gd name="connsiteY2487" fmla="*/ 4287373 h 7223977"/>
              <a:gd name="connsiteX2488" fmla="*/ 9931783 w 12188243"/>
              <a:gd name="connsiteY2488" fmla="*/ 4061702 h 7223977"/>
              <a:gd name="connsiteX2489" fmla="*/ 9931783 w 12188243"/>
              <a:gd name="connsiteY2489" fmla="*/ 3839164 h 7223977"/>
              <a:gd name="connsiteX2490" fmla="*/ 10154321 w 12188243"/>
              <a:gd name="connsiteY2490" fmla="*/ 3839164 h 7223977"/>
              <a:gd name="connsiteX2491" fmla="*/ 10154321 w 12188243"/>
              <a:gd name="connsiteY2491" fmla="*/ 4061702 h 7223977"/>
              <a:gd name="connsiteX2492" fmla="*/ 9931783 w 12188243"/>
              <a:gd name="connsiteY2492" fmla="*/ 4061702 h 7223977"/>
              <a:gd name="connsiteX2493" fmla="*/ 9931783 w 12188243"/>
              <a:gd name="connsiteY2493" fmla="*/ 3836031 h 7223977"/>
              <a:gd name="connsiteX2494" fmla="*/ 9931783 w 12188243"/>
              <a:gd name="connsiteY2494" fmla="*/ 3613493 h 7223977"/>
              <a:gd name="connsiteX2495" fmla="*/ 10154321 w 12188243"/>
              <a:gd name="connsiteY2495" fmla="*/ 3613493 h 7223977"/>
              <a:gd name="connsiteX2496" fmla="*/ 10154321 w 12188243"/>
              <a:gd name="connsiteY2496" fmla="*/ 3836031 h 7223977"/>
              <a:gd name="connsiteX2497" fmla="*/ 9931783 w 12188243"/>
              <a:gd name="connsiteY2497" fmla="*/ 3836031 h 7223977"/>
              <a:gd name="connsiteX2498" fmla="*/ 9931783 w 12188243"/>
              <a:gd name="connsiteY2498" fmla="*/ 3610360 h 7223977"/>
              <a:gd name="connsiteX2499" fmla="*/ 9931783 w 12188243"/>
              <a:gd name="connsiteY2499" fmla="*/ 3387821 h 7223977"/>
              <a:gd name="connsiteX2500" fmla="*/ 10154321 w 12188243"/>
              <a:gd name="connsiteY2500" fmla="*/ 3387821 h 7223977"/>
              <a:gd name="connsiteX2501" fmla="*/ 10154321 w 12188243"/>
              <a:gd name="connsiteY2501" fmla="*/ 3610360 h 7223977"/>
              <a:gd name="connsiteX2502" fmla="*/ 9931783 w 12188243"/>
              <a:gd name="connsiteY2502" fmla="*/ 3610360 h 7223977"/>
              <a:gd name="connsiteX2503" fmla="*/ 9931783 w 12188243"/>
              <a:gd name="connsiteY2503" fmla="*/ 3384689 h 7223977"/>
              <a:gd name="connsiteX2504" fmla="*/ 9931783 w 12188243"/>
              <a:gd name="connsiteY2504" fmla="*/ 3162151 h 7223977"/>
              <a:gd name="connsiteX2505" fmla="*/ 10154321 w 12188243"/>
              <a:gd name="connsiteY2505" fmla="*/ 3162151 h 7223977"/>
              <a:gd name="connsiteX2506" fmla="*/ 10154321 w 12188243"/>
              <a:gd name="connsiteY2506" fmla="*/ 3384689 h 7223977"/>
              <a:gd name="connsiteX2507" fmla="*/ 9931783 w 12188243"/>
              <a:gd name="connsiteY2507" fmla="*/ 3384689 h 7223977"/>
              <a:gd name="connsiteX2508" fmla="*/ 9931783 w 12188243"/>
              <a:gd name="connsiteY2508" fmla="*/ 3159143 h 7223977"/>
              <a:gd name="connsiteX2509" fmla="*/ 9931783 w 12188243"/>
              <a:gd name="connsiteY2509" fmla="*/ 2936605 h 7223977"/>
              <a:gd name="connsiteX2510" fmla="*/ 10154321 w 12188243"/>
              <a:gd name="connsiteY2510" fmla="*/ 2936605 h 7223977"/>
              <a:gd name="connsiteX2511" fmla="*/ 10154321 w 12188243"/>
              <a:gd name="connsiteY2511" fmla="*/ 3159143 h 7223977"/>
              <a:gd name="connsiteX2512" fmla="*/ 9931783 w 12188243"/>
              <a:gd name="connsiteY2512" fmla="*/ 3159143 h 7223977"/>
              <a:gd name="connsiteX2513" fmla="*/ 9931783 w 12188243"/>
              <a:gd name="connsiteY2513" fmla="*/ 2933472 h 7223977"/>
              <a:gd name="connsiteX2514" fmla="*/ 9931783 w 12188243"/>
              <a:gd name="connsiteY2514" fmla="*/ 2710934 h 7223977"/>
              <a:gd name="connsiteX2515" fmla="*/ 10154321 w 12188243"/>
              <a:gd name="connsiteY2515" fmla="*/ 2710934 h 7223977"/>
              <a:gd name="connsiteX2516" fmla="*/ 10154321 w 12188243"/>
              <a:gd name="connsiteY2516" fmla="*/ 2933472 h 7223977"/>
              <a:gd name="connsiteX2517" fmla="*/ 9931783 w 12188243"/>
              <a:gd name="connsiteY2517" fmla="*/ 2933472 h 7223977"/>
              <a:gd name="connsiteX2518" fmla="*/ 9931783 w 12188243"/>
              <a:gd name="connsiteY2518" fmla="*/ 2707801 h 7223977"/>
              <a:gd name="connsiteX2519" fmla="*/ 9931783 w 12188243"/>
              <a:gd name="connsiteY2519" fmla="*/ 2485263 h 7223977"/>
              <a:gd name="connsiteX2520" fmla="*/ 10154321 w 12188243"/>
              <a:gd name="connsiteY2520" fmla="*/ 2485263 h 7223977"/>
              <a:gd name="connsiteX2521" fmla="*/ 10154321 w 12188243"/>
              <a:gd name="connsiteY2521" fmla="*/ 2707801 h 7223977"/>
              <a:gd name="connsiteX2522" fmla="*/ 9931783 w 12188243"/>
              <a:gd name="connsiteY2522" fmla="*/ 2707801 h 7223977"/>
              <a:gd name="connsiteX2523" fmla="*/ 9931783 w 12188243"/>
              <a:gd name="connsiteY2523" fmla="*/ 2482130 h 7223977"/>
              <a:gd name="connsiteX2524" fmla="*/ 9931783 w 12188243"/>
              <a:gd name="connsiteY2524" fmla="*/ 2259592 h 7223977"/>
              <a:gd name="connsiteX2525" fmla="*/ 10154321 w 12188243"/>
              <a:gd name="connsiteY2525" fmla="*/ 2259592 h 7223977"/>
              <a:gd name="connsiteX2526" fmla="*/ 10154321 w 12188243"/>
              <a:gd name="connsiteY2526" fmla="*/ 2482130 h 7223977"/>
              <a:gd name="connsiteX2527" fmla="*/ 9931783 w 12188243"/>
              <a:gd name="connsiteY2527" fmla="*/ 2482130 h 7223977"/>
              <a:gd name="connsiteX2528" fmla="*/ 9931783 w 12188243"/>
              <a:gd name="connsiteY2528" fmla="*/ 2256459 h 7223977"/>
              <a:gd name="connsiteX2529" fmla="*/ 9931783 w 12188243"/>
              <a:gd name="connsiteY2529" fmla="*/ 2033921 h 7223977"/>
              <a:gd name="connsiteX2530" fmla="*/ 10154321 w 12188243"/>
              <a:gd name="connsiteY2530" fmla="*/ 2033921 h 7223977"/>
              <a:gd name="connsiteX2531" fmla="*/ 10154321 w 12188243"/>
              <a:gd name="connsiteY2531" fmla="*/ 2256459 h 7223977"/>
              <a:gd name="connsiteX2532" fmla="*/ 9931783 w 12188243"/>
              <a:gd name="connsiteY2532" fmla="*/ 2256459 h 7223977"/>
              <a:gd name="connsiteX2533" fmla="*/ 9931783 w 12188243"/>
              <a:gd name="connsiteY2533" fmla="*/ 2030788 h 7223977"/>
              <a:gd name="connsiteX2534" fmla="*/ 9931783 w 12188243"/>
              <a:gd name="connsiteY2534" fmla="*/ 1808250 h 7223977"/>
              <a:gd name="connsiteX2535" fmla="*/ 10154321 w 12188243"/>
              <a:gd name="connsiteY2535" fmla="*/ 1808250 h 7223977"/>
              <a:gd name="connsiteX2536" fmla="*/ 10154321 w 12188243"/>
              <a:gd name="connsiteY2536" fmla="*/ 2030788 h 7223977"/>
              <a:gd name="connsiteX2537" fmla="*/ 9931783 w 12188243"/>
              <a:gd name="connsiteY2537" fmla="*/ 2030788 h 7223977"/>
              <a:gd name="connsiteX2538" fmla="*/ 9928650 w 12188243"/>
              <a:gd name="connsiteY2538" fmla="*/ 2030788 h 7223977"/>
              <a:gd name="connsiteX2539" fmla="*/ 9706112 w 12188243"/>
              <a:gd name="connsiteY2539" fmla="*/ 2030788 h 7223977"/>
              <a:gd name="connsiteX2540" fmla="*/ 9706112 w 12188243"/>
              <a:gd name="connsiteY2540" fmla="*/ 1808250 h 7223977"/>
              <a:gd name="connsiteX2541" fmla="*/ 9928650 w 12188243"/>
              <a:gd name="connsiteY2541" fmla="*/ 1808250 h 7223977"/>
              <a:gd name="connsiteX2542" fmla="*/ 9928650 w 12188243"/>
              <a:gd name="connsiteY2542" fmla="*/ 2030788 h 7223977"/>
              <a:gd name="connsiteX2543" fmla="*/ 9702979 w 12188243"/>
              <a:gd name="connsiteY2543" fmla="*/ 2030788 h 7223977"/>
              <a:gd name="connsiteX2544" fmla="*/ 9480440 w 12188243"/>
              <a:gd name="connsiteY2544" fmla="*/ 2030788 h 7223977"/>
              <a:gd name="connsiteX2545" fmla="*/ 9480440 w 12188243"/>
              <a:gd name="connsiteY2545" fmla="*/ 1808250 h 7223977"/>
              <a:gd name="connsiteX2546" fmla="*/ 9702979 w 12188243"/>
              <a:gd name="connsiteY2546" fmla="*/ 1808250 h 7223977"/>
              <a:gd name="connsiteX2547" fmla="*/ 9702979 w 12188243"/>
              <a:gd name="connsiteY2547" fmla="*/ 2030788 h 7223977"/>
              <a:gd name="connsiteX2548" fmla="*/ 9477308 w 12188243"/>
              <a:gd name="connsiteY2548" fmla="*/ 2030788 h 7223977"/>
              <a:gd name="connsiteX2549" fmla="*/ 9254770 w 12188243"/>
              <a:gd name="connsiteY2549" fmla="*/ 2030788 h 7223977"/>
              <a:gd name="connsiteX2550" fmla="*/ 9254770 w 12188243"/>
              <a:gd name="connsiteY2550" fmla="*/ 1808250 h 7223977"/>
              <a:gd name="connsiteX2551" fmla="*/ 9477308 w 12188243"/>
              <a:gd name="connsiteY2551" fmla="*/ 1808250 h 7223977"/>
              <a:gd name="connsiteX2552" fmla="*/ 9477308 w 12188243"/>
              <a:gd name="connsiteY2552" fmla="*/ 2030788 h 7223977"/>
              <a:gd name="connsiteX2553" fmla="*/ 9251637 w 12188243"/>
              <a:gd name="connsiteY2553" fmla="*/ 2030788 h 7223977"/>
              <a:gd name="connsiteX2554" fmla="*/ 9029099 w 12188243"/>
              <a:gd name="connsiteY2554" fmla="*/ 2030788 h 7223977"/>
              <a:gd name="connsiteX2555" fmla="*/ 9029099 w 12188243"/>
              <a:gd name="connsiteY2555" fmla="*/ 1808250 h 7223977"/>
              <a:gd name="connsiteX2556" fmla="*/ 9251637 w 12188243"/>
              <a:gd name="connsiteY2556" fmla="*/ 1808250 h 7223977"/>
              <a:gd name="connsiteX2557" fmla="*/ 9251637 w 12188243"/>
              <a:gd name="connsiteY2557" fmla="*/ 2030788 h 7223977"/>
              <a:gd name="connsiteX2558" fmla="*/ 9025966 w 12188243"/>
              <a:gd name="connsiteY2558" fmla="*/ 2030788 h 7223977"/>
              <a:gd name="connsiteX2559" fmla="*/ 8803427 w 12188243"/>
              <a:gd name="connsiteY2559" fmla="*/ 2030788 h 7223977"/>
              <a:gd name="connsiteX2560" fmla="*/ 8803427 w 12188243"/>
              <a:gd name="connsiteY2560" fmla="*/ 1808250 h 7223977"/>
              <a:gd name="connsiteX2561" fmla="*/ 9025966 w 12188243"/>
              <a:gd name="connsiteY2561" fmla="*/ 1808250 h 7223977"/>
              <a:gd name="connsiteX2562" fmla="*/ 9025966 w 12188243"/>
              <a:gd name="connsiteY2562" fmla="*/ 2030788 h 7223977"/>
              <a:gd name="connsiteX2563" fmla="*/ 8800295 w 12188243"/>
              <a:gd name="connsiteY2563" fmla="*/ 2030788 h 7223977"/>
              <a:gd name="connsiteX2564" fmla="*/ 8577756 w 12188243"/>
              <a:gd name="connsiteY2564" fmla="*/ 2030788 h 7223977"/>
              <a:gd name="connsiteX2565" fmla="*/ 8577756 w 12188243"/>
              <a:gd name="connsiteY2565" fmla="*/ 1808250 h 7223977"/>
              <a:gd name="connsiteX2566" fmla="*/ 8800295 w 12188243"/>
              <a:gd name="connsiteY2566" fmla="*/ 1808250 h 7223977"/>
              <a:gd name="connsiteX2567" fmla="*/ 8800295 w 12188243"/>
              <a:gd name="connsiteY2567" fmla="*/ 2030788 h 7223977"/>
              <a:gd name="connsiteX2568" fmla="*/ 8574749 w 12188243"/>
              <a:gd name="connsiteY2568" fmla="*/ 2030788 h 7223977"/>
              <a:gd name="connsiteX2569" fmla="*/ 8352211 w 12188243"/>
              <a:gd name="connsiteY2569" fmla="*/ 2030788 h 7223977"/>
              <a:gd name="connsiteX2570" fmla="*/ 8352211 w 12188243"/>
              <a:gd name="connsiteY2570" fmla="*/ 1808250 h 7223977"/>
              <a:gd name="connsiteX2571" fmla="*/ 8574749 w 12188243"/>
              <a:gd name="connsiteY2571" fmla="*/ 1808250 h 7223977"/>
              <a:gd name="connsiteX2572" fmla="*/ 8574749 w 12188243"/>
              <a:gd name="connsiteY2572" fmla="*/ 2030788 h 7223977"/>
              <a:gd name="connsiteX2573" fmla="*/ 8349078 w 12188243"/>
              <a:gd name="connsiteY2573" fmla="*/ 2030788 h 7223977"/>
              <a:gd name="connsiteX2574" fmla="*/ 8126540 w 12188243"/>
              <a:gd name="connsiteY2574" fmla="*/ 2030788 h 7223977"/>
              <a:gd name="connsiteX2575" fmla="*/ 8126540 w 12188243"/>
              <a:gd name="connsiteY2575" fmla="*/ 1808250 h 7223977"/>
              <a:gd name="connsiteX2576" fmla="*/ 8349078 w 12188243"/>
              <a:gd name="connsiteY2576" fmla="*/ 1808250 h 7223977"/>
              <a:gd name="connsiteX2577" fmla="*/ 8349078 w 12188243"/>
              <a:gd name="connsiteY2577" fmla="*/ 2030788 h 7223977"/>
              <a:gd name="connsiteX2578" fmla="*/ 8123407 w 12188243"/>
              <a:gd name="connsiteY2578" fmla="*/ 2030788 h 7223977"/>
              <a:gd name="connsiteX2579" fmla="*/ 7900868 w 12188243"/>
              <a:gd name="connsiteY2579" fmla="*/ 2030788 h 7223977"/>
              <a:gd name="connsiteX2580" fmla="*/ 7900868 w 12188243"/>
              <a:gd name="connsiteY2580" fmla="*/ 1808250 h 7223977"/>
              <a:gd name="connsiteX2581" fmla="*/ 8123407 w 12188243"/>
              <a:gd name="connsiteY2581" fmla="*/ 1808250 h 7223977"/>
              <a:gd name="connsiteX2582" fmla="*/ 8123407 w 12188243"/>
              <a:gd name="connsiteY2582" fmla="*/ 2030788 h 7223977"/>
              <a:gd name="connsiteX2583" fmla="*/ 7897736 w 12188243"/>
              <a:gd name="connsiteY2583" fmla="*/ 2030788 h 7223977"/>
              <a:gd name="connsiteX2584" fmla="*/ 7675198 w 12188243"/>
              <a:gd name="connsiteY2584" fmla="*/ 2030788 h 7223977"/>
              <a:gd name="connsiteX2585" fmla="*/ 7675198 w 12188243"/>
              <a:gd name="connsiteY2585" fmla="*/ 1808250 h 7223977"/>
              <a:gd name="connsiteX2586" fmla="*/ 7897736 w 12188243"/>
              <a:gd name="connsiteY2586" fmla="*/ 1808250 h 7223977"/>
              <a:gd name="connsiteX2587" fmla="*/ 7897736 w 12188243"/>
              <a:gd name="connsiteY2587" fmla="*/ 2030788 h 7223977"/>
              <a:gd name="connsiteX2588" fmla="*/ 7672065 w 12188243"/>
              <a:gd name="connsiteY2588" fmla="*/ 2030788 h 7223977"/>
              <a:gd name="connsiteX2589" fmla="*/ 7449527 w 12188243"/>
              <a:gd name="connsiteY2589" fmla="*/ 2030788 h 7223977"/>
              <a:gd name="connsiteX2590" fmla="*/ 7449527 w 12188243"/>
              <a:gd name="connsiteY2590" fmla="*/ 1808250 h 7223977"/>
              <a:gd name="connsiteX2591" fmla="*/ 7672065 w 12188243"/>
              <a:gd name="connsiteY2591" fmla="*/ 1808250 h 7223977"/>
              <a:gd name="connsiteX2592" fmla="*/ 7672065 w 12188243"/>
              <a:gd name="connsiteY2592" fmla="*/ 2030788 h 7223977"/>
              <a:gd name="connsiteX2593" fmla="*/ 7446394 w 12188243"/>
              <a:gd name="connsiteY2593" fmla="*/ 2030788 h 7223977"/>
              <a:gd name="connsiteX2594" fmla="*/ 7223856 w 12188243"/>
              <a:gd name="connsiteY2594" fmla="*/ 2030788 h 7223977"/>
              <a:gd name="connsiteX2595" fmla="*/ 7223856 w 12188243"/>
              <a:gd name="connsiteY2595" fmla="*/ 1808250 h 7223977"/>
              <a:gd name="connsiteX2596" fmla="*/ 7446394 w 12188243"/>
              <a:gd name="connsiteY2596" fmla="*/ 1808250 h 7223977"/>
              <a:gd name="connsiteX2597" fmla="*/ 7446394 w 12188243"/>
              <a:gd name="connsiteY2597" fmla="*/ 2030788 h 7223977"/>
              <a:gd name="connsiteX2598" fmla="*/ 7220848 w 12188243"/>
              <a:gd name="connsiteY2598" fmla="*/ 2030788 h 7223977"/>
              <a:gd name="connsiteX2599" fmla="*/ 6998310 w 12188243"/>
              <a:gd name="connsiteY2599" fmla="*/ 2030788 h 7223977"/>
              <a:gd name="connsiteX2600" fmla="*/ 6998310 w 12188243"/>
              <a:gd name="connsiteY2600" fmla="*/ 1808250 h 7223977"/>
              <a:gd name="connsiteX2601" fmla="*/ 7220848 w 12188243"/>
              <a:gd name="connsiteY2601" fmla="*/ 1808250 h 7223977"/>
              <a:gd name="connsiteX2602" fmla="*/ 7220848 w 12188243"/>
              <a:gd name="connsiteY2602" fmla="*/ 2030788 h 7223977"/>
              <a:gd name="connsiteX2603" fmla="*/ 6995177 w 12188243"/>
              <a:gd name="connsiteY2603" fmla="*/ 2030788 h 7223977"/>
              <a:gd name="connsiteX2604" fmla="*/ 6772639 w 12188243"/>
              <a:gd name="connsiteY2604" fmla="*/ 2030788 h 7223977"/>
              <a:gd name="connsiteX2605" fmla="*/ 6772639 w 12188243"/>
              <a:gd name="connsiteY2605" fmla="*/ 1808250 h 7223977"/>
              <a:gd name="connsiteX2606" fmla="*/ 6995177 w 12188243"/>
              <a:gd name="connsiteY2606" fmla="*/ 1808250 h 7223977"/>
              <a:gd name="connsiteX2607" fmla="*/ 6995177 w 12188243"/>
              <a:gd name="connsiteY2607" fmla="*/ 2030788 h 7223977"/>
              <a:gd name="connsiteX2608" fmla="*/ 6769506 w 12188243"/>
              <a:gd name="connsiteY2608" fmla="*/ 2030788 h 7223977"/>
              <a:gd name="connsiteX2609" fmla="*/ 6546967 w 12188243"/>
              <a:gd name="connsiteY2609" fmla="*/ 2030788 h 7223977"/>
              <a:gd name="connsiteX2610" fmla="*/ 6546967 w 12188243"/>
              <a:gd name="connsiteY2610" fmla="*/ 1808250 h 7223977"/>
              <a:gd name="connsiteX2611" fmla="*/ 6769506 w 12188243"/>
              <a:gd name="connsiteY2611" fmla="*/ 1808250 h 7223977"/>
              <a:gd name="connsiteX2612" fmla="*/ 6769506 w 12188243"/>
              <a:gd name="connsiteY2612" fmla="*/ 2030788 h 7223977"/>
              <a:gd name="connsiteX2613" fmla="*/ 6543835 w 12188243"/>
              <a:gd name="connsiteY2613" fmla="*/ 2030788 h 7223977"/>
              <a:gd name="connsiteX2614" fmla="*/ 6321297 w 12188243"/>
              <a:gd name="connsiteY2614" fmla="*/ 2030788 h 7223977"/>
              <a:gd name="connsiteX2615" fmla="*/ 6321297 w 12188243"/>
              <a:gd name="connsiteY2615" fmla="*/ 1808250 h 7223977"/>
              <a:gd name="connsiteX2616" fmla="*/ 6543835 w 12188243"/>
              <a:gd name="connsiteY2616" fmla="*/ 1808250 h 7223977"/>
              <a:gd name="connsiteX2617" fmla="*/ 6543835 w 12188243"/>
              <a:gd name="connsiteY2617" fmla="*/ 2030788 h 7223977"/>
              <a:gd name="connsiteX2618" fmla="*/ 6318164 w 12188243"/>
              <a:gd name="connsiteY2618" fmla="*/ 2030788 h 7223977"/>
              <a:gd name="connsiteX2619" fmla="*/ 6095625 w 12188243"/>
              <a:gd name="connsiteY2619" fmla="*/ 2030788 h 7223977"/>
              <a:gd name="connsiteX2620" fmla="*/ 6095625 w 12188243"/>
              <a:gd name="connsiteY2620" fmla="*/ 1808250 h 7223977"/>
              <a:gd name="connsiteX2621" fmla="*/ 6318164 w 12188243"/>
              <a:gd name="connsiteY2621" fmla="*/ 1808250 h 7223977"/>
              <a:gd name="connsiteX2622" fmla="*/ 6318164 w 12188243"/>
              <a:gd name="connsiteY2622" fmla="*/ 2030788 h 7223977"/>
              <a:gd name="connsiteX2623" fmla="*/ 6092493 w 12188243"/>
              <a:gd name="connsiteY2623" fmla="*/ 2030788 h 7223977"/>
              <a:gd name="connsiteX2624" fmla="*/ 5869954 w 12188243"/>
              <a:gd name="connsiteY2624" fmla="*/ 2030788 h 7223977"/>
              <a:gd name="connsiteX2625" fmla="*/ 5869954 w 12188243"/>
              <a:gd name="connsiteY2625" fmla="*/ 1808250 h 7223977"/>
              <a:gd name="connsiteX2626" fmla="*/ 6092493 w 12188243"/>
              <a:gd name="connsiteY2626" fmla="*/ 1808250 h 7223977"/>
              <a:gd name="connsiteX2627" fmla="*/ 6092493 w 12188243"/>
              <a:gd name="connsiteY2627" fmla="*/ 2030788 h 7223977"/>
              <a:gd name="connsiteX2628" fmla="*/ 5866947 w 12188243"/>
              <a:gd name="connsiteY2628" fmla="*/ 2030788 h 7223977"/>
              <a:gd name="connsiteX2629" fmla="*/ 5644408 w 12188243"/>
              <a:gd name="connsiteY2629" fmla="*/ 2030788 h 7223977"/>
              <a:gd name="connsiteX2630" fmla="*/ 5644408 w 12188243"/>
              <a:gd name="connsiteY2630" fmla="*/ 1808250 h 7223977"/>
              <a:gd name="connsiteX2631" fmla="*/ 5866947 w 12188243"/>
              <a:gd name="connsiteY2631" fmla="*/ 1808250 h 7223977"/>
              <a:gd name="connsiteX2632" fmla="*/ 5866947 w 12188243"/>
              <a:gd name="connsiteY2632" fmla="*/ 2030788 h 7223977"/>
              <a:gd name="connsiteX2633" fmla="*/ 5641276 w 12188243"/>
              <a:gd name="connsiteY2633" fmla="*/ 2030788 h 7223977"/>
              <a:gd name="connsiteX2634" fmla="*/ 5418738 w 12188243"/>
              <a:gd name="connsiteY2634" fmla="*/ 2030788 h 7223977"/>
              <a:gd name="connsiteX2635" fmla="*/ 5418738 w 12188243"/>
              <a:gd name="connsiteY2635" fmla="*/ 1808250 h 7223977"/>
              <a:gd name="connsiteX2636" fmla="*/ 5641276 w 12188243"/>
              <a:gd name="connsiteY2636" fmla="*/ 1808250 h 7223977"/>
              <a:gd name="connsiteX2637" fmla="*/ 5641276 w 12188243"/>
              <a:gd name="connsiteY2637" fmla="*/ 2030788 h 7223977"/>
              <a:gd name="connsiteX2638" fmla="*/ 5415605 w 12188243"/>
              <a:gd name="connsiteY2638" fmla="*/ 2030788 h 7223977"/>
              <a:gd name="connsiteX2639" fmla="*/ 5193066 w 12188243"/>
              <a:gd name="connsiteY2639" fmla="*/ 2030788 h 7223977"/>
              <a:gd name="connsiteX2640" fmla="*/ 5193066 w 12188243"/>
              <a:gd name="connsiteY2640" fmla="*/ 1808250 h 7223977"/>
              <a:gd name="connsiteX2641" fmla="*/ 5415605 w 12188243"/>
              <a:gd name="connsiteY2641" fmla="*/ 1808250 h 7223977"/>
              <a:gd name="connsiteX2642" fmla="*/ 5415605 w 12188243"/>
              <a:gd name="connsiteY2642" fmla="*/ 2030788 h 7223977"/>
              <a:gd name="connsiteX2643" fmla="*/ 5189934 w 12188243"/>
              <a:gd name="connsiteY2643" fmla="*/ 2030788 h 7223977"/>
              <a:gd name="connsiteX2644" fmla="*/ 4967395 w 12188243"/>
              <a:gd name="connsiteY2644" fmla="*/ 2030788 h 7223977"/>
              <a:gd name="connsiteX2645" fmla="*/ 4967395 w 12188243"/>
              <a:gd name="connsiteY2645" fmla="*/ 1808250 h 7223977"/>
              <a:gd name="connsiteX2646" fmla="*/ 5189934 w 12188243"/>
              <a:gd name="connsiteY2646" fmla="*/ 1808250 h 7223977"/>
              <a:gd name="connsiteX2647" fmla="*/ 5189934 w 12188243"/>
              <a:gd name="connsiteY2647" fmla="*/ 2030788 h 7223977"/>
              <a:gd name="connsiteX2648" fmla="*/ 4964263 w 12188243"/>
              <a:gd name="connsiteY2648" fmla="*/ 2030788 h 7223977"/>
              <a:gd name="connsiteX2649" fmla="*/ 4741724 w 12188243"/>
              <a:gd name="connsiteY2649" fmla="*/ 2030788 h 7223977"/>
              <a:gd name="connsiteX2650" fmla="*/ 4741724 w 12188243"/>
              <a:gd name="connsiteY2650" fmla="*/ 1808250 h 7223977"/>
              <a:gd name="connsiteX2651" fmla="*/ 4964263 w 12188243"/>
              <a:gd name="connsiteY2651" fmla="*/ 1808250 h 7223977"/>
              <a:gd name="connsiteX2652" fmla="*/ 4964263 w 12188243"/>
              <a:gd name="connsiteY2652" fmla="*/ 2030788 h 7223977"/>
              <a:gd name="connsiteX2653" fmla="*/ 4738592 w 12188243"/>
              <a:gd name="connsiteY2653" fmla="*/ 2030788 h 7223977"/>
              <a:gd name="connsiteX2654" fmla="*/ 4516053 w 12188243"/>
              <a:gd name="connsiteY2654" fmla="*/ 2030788 h 7223977"/>
              <a:gd name="connsiteX2655" fmla="*/ 4516053 w 12188243"/>
              <a:gd name="connsiteY2655" fmla="*/ 1808250 h 7223977"/>
              <a:gd name="connsiteX2656" fmla="*/ 4738592 w 12188243"/>
              <a:gd name="connsiteY2656" fmla="*/ 1808250 h 7223977"/>
              <a:gd name="connsiteX2657" fmla="*/ 4738592 w 12188243"/>
              <a:gd name="connsiteY2657" fmla="*/ 2030788 h 7223977"/>
              <a:gd name="connsiteX2658" fmla="*/ 4513046 w 12188243"/>
              <a:gd name="connsiteY2658" fmla="*/ 2030788 h 7223977"/>
              <a:gd name="connsiteX2659" fmla="*/ 4290507 w 12188243"/>
              <a:gd name="connsiteY2659" fmla="*/ 2030788 h 7223977"/>
              <a:gd name="connsiteX2660" fmla="*/ 4290507 w 12188243"/>
              <a:gd name="connsiteY2660" fmla="*/ 1808250 h 7223977"/>
              <a:gd name="connsiteX2661" fmla="*/ 4513046 w 12188243"/>
              <a:gd name="connsiteY2661" fmla="*/ 1808250 h 7223977"/>
              <a:gd name="connsiteX2662" fmla="*/ 4513046 w 12188243"/>
              <a:gd name="connsiteY2662" fmla="*/ 2030788 h 7223977"/>
              <a:gd name="connsiteX2663" fmla="*/ 4287375 w 12188243"/>
              <a:gd name="connsiteY2663" fmla="*/ 2030788 h 7223977"/>
              <a:gd name="connsiteX2664" fmla="*/ 4064836 w 12188243"/>
              <a:gd name="connsiteY2664" fmla="*/ 2030788 h 7223977"/>
              <a:gd name="connsiteX2665" fmla="*/ 4064836 w 12188243"/>
              <a:gd name="connsiteY2665" fmla="*/ 1808250 h 7223977"/>
              <a:gd name="connsiteX2666" fmla="*/ 4287375 w 12188243"/>
              <a:gd name="connsiteY2666" fmla="*/ 1808250 h 7223977"/>
              <a:gd name="connsiteX2667" fmla="*/ 4287375 w 12188243"/>
              <a:gd name="connsiteY2667" fmla="*/ 2030788 h 7223977"/>
              <a:gd name="connsiteX2668" fmla="*/ 4061703 w 12188243"/>
              <a:gd name="connsiteY2668" fmla="*/ 2030788 h 7223977"/>
              <a:gd name="connsiteX2669" fmla="*/ 3839165 w 12188243"/>
              <a:gd name="connsiteY2669" fmla="*/ 2030788 h 7223977"/>
              <a:gd name="connsiteX2670" fmla="*/ 3839165 w 12188243"/>
              <a:gd name="connsiteY2670" fmla="*/ 1808250 h 7223977"/>
              <a:gd name="connsiteX2671" fmla="*/ 4061703 w 12188243"/>
              <a:gd name="connsiteY2671" fmla="*/ 1808250 h 7223977"/>
              <a:gd name="connsiteX2672" fmla="*/ 4061703 w 12188243"/>
              <a:gd name="connsiteY2672" fmla="*/ 2030788 h 7223977"/>
              <a:gd name="connsiteX2673" fmla="*/ 3836033 w 12188243"/>
              <a:gd name="connsiteY2673" fmla="*/ 2030788 h 7223977"/>
              <a:gd name="connsiteX2674" fmla="*/ 3613494 w 12188243"/>
              <a:gd name="connsiteY2674" fmla="*/ 2030788 h 7223977"/>
              <a:gd name="connsiteX2675" fmla="*/ 3613494 w 12188243"/>
              <a:gd name="connsiteY2675" fmla="*/ 1808250 h 7223977"/>
              <a:gd name="connsiteX2676" fmla="*/ 3836033 w 12188243"/>
              <a:gd name="connsiteY2676" fmla="*/ 1808250 h 7223977"/>
              <a:gd name="connsiteX2677" fmla="*/ 3836033 w 12188243"/>
              <a:gd name="connsiteY2677" fmla="*/ 2030788 h 7223977"/>
              <a:gd name="connsiteX2678" fmla="*/ 3610361 w 12188243"/>
              <a:gd name="connsiteY2678" fmla="*/ 2030788 h 7223977"/>
              <a:gd name="connsiteX2679" fmla="*/ 3387823 w 12188243"/>
              <a:gd name="connsiteY2679" fmla="*/ 2030788 h 7223977"/>
              <a:gd name="connsiteX2680" fmla="*/ 3387823 w 12188243"/>
              <a:gd name="connsiteY2680" fmla="*/ 1808250 h 7223977"/>
              <a:gd name="connsiteX2681" fmla="*/ 3610361 w 12188243"/>
              <a:gd name="connsiteY2681" fmla="*/ 1808250 h 7223977"/>
              <a:gd name="connsiteX2682" fmla="*/ 3610361 w 12188243"/>
              <a:gd name="connsiteY2682" fmla="*/ 2030788 h 7223977"/>
              <a:gd name="connsiteX2683" fmla="*/ 3384690 w 12188243"/>
              <a:gd name="connsiteY2683" fmla="*/ 2030788 h 7223977"/>
              <a:gd name="connsiteX2684" fmla="*/ 3162152 w 12188243"/>
              <a:gd name="connsiteY2684" fmla="*/ 2030788 h 7223977"/>
              <a:gd name="connsiteX2685" fmla="*/ 3162152 w 12188243"/>
              <a:gd name="connsiteY2685" fmla="*/ 1808250 h 7223977"/>
              <a:gd name="connsiteX2686" fmla="*/ 3384690 w 12188243"/>
              <a:gd name="connsiteY2686" fmla="*/ 1808250 h 7223977"/>
              <a:gd name="connsiteX2687" fmla="*/ 3384690 w 12188243"/>
              <a:gd name="connsiteY2687" fmla="*/ 2030788 h 7223977"/>
              <a:gd name="connsiteX2688" fmla="*/ 3159145 w 12188243"/>
              <a:gd name="connsiteY2688" fmla="*/ 2030788 h 7223977"/>
              <a:gd name="connsiteX2689" fmla="*/ 2936606 w 12188243"/>
              <a:gd name="connsiteY2689" fmla="*/ 2030788 h 7223977"/>
              <a:gd name="connsiteX2690" fmla="*/ 2936606 w 12188243"/>
              <a:gd name="connsiteY2690" fmla="*/ 1808250 h 7223977"/>
              <a:gd name="connsiteX2691" fmla="*/ 3159145 w 12188243"/>
              <a:gd name="connsiteY2691" fmla="*/ 1808250 h 7223977"/>
              <a:gd name="connsiteX2692" fmla="*/ 3159145 w 12188243"/>
              <a:gd name="connsiteY2692" fmla="*/ 2030788 h 7223977"/>
              <a:gd name="connsiteX2693" fmla="*/ 2933474 w 12188243"/>
              <a:gd name="connsiteY2693" fmla="*/ 2030788 h 7223977"/>
              <a:gd name="connsiteX2694" fmla="*/ 2710935 w 12188243"/>
              <a:gd name="connsiteY2694" fmla="*/ 2030788 h 7223977"/>
              <a:gd name="connsiteX2695" fmla="*/ 2710935 w 12188243"/>
              <a:gd name="connsiteY2695" fmla="*/ 1808250 h 7223977"/>
              <a:gd name="connsiteX2696" fmla="*/ 2933474 w 12188243"/>
              <a:gd name="connsiteY2696" fmla="*/ 1808250 h 7223977"/>
              <a:gd name="connsiteX2697" fmla="*/ 2933474 w 12188243"/>
              <a:gd name="connsiteY2697" fmla="*/ 2030788 h 7223977"/>
              <a:gd name="connsiteX2698" fmla="*/ 2707802 w 12188243"/>
              <a:gd name="connsiteY2698" fmla="*/ 2030788 h 7223977"/>
              <a:gd name="connsiteX2699" fmla="*/ 2485264 w 12188243"/>
              <a:gd name="connsiteY2699" fmla="*/ 2030788 h 7223977"/>
              <a:gd name="connsiteX2700" fmla="*/ 2485264 w 12188243"/>
              <a:gd name="connsiteY2700" fmla="*/ 1808250 h 7223977"/>
              <a:gd name="connsiteX2701" fmla="*/ 2707802 w 12188243"/>
              <a:gd name="connsiteY2701" fmla="*/ 1808250 h 7223977"/>
              <a:gd name="connsiteX2702" fmla="*/ 2707802 w 12188243"/>
              <a:gd name="connsiteY2702" fmla="*/ 2030788 h 7223977"/>
              <a:gd name="connsiteX2703" fmla="*/ 2482131 w 12188243"/>
              <a:gd name="connsiteY2703" fmla="*/ 2030788 h 7223977"/>
              <a:gd name="connsiteX2704" fmla="*/ 2259593 w 12188243"/>
              <a:gd name="connsiteY2704" fmla="*/ 2030788 h 7223977"/>
              <a:gd name="connsiteX2705" fmla="*/ 2259593 w 12188243"/>
              <a:gd name="connsiteY2705" fmla="*/ 1808250 h 7223977"/>
              <a:gd name="connsiteX2706" fmla="*/ 2482131 w 12188243"/>
              <a:gd name="connsiteY2706" fmla="*/ 1808250 h 7223977"/>
              <a:gd name="connsiteX2707" fmla="*/ 2482131 w 12188243"/>
              <a:gd name="connsiteY2707" fmla="*/ 2030788 h 7223977"/>
              <a:gd name="connsiteX2708" fmla="*/ 2256460 w 12188243"/>
              <a:gd name="connsiteY2708" fmla="*/ 2030788 h 7223977"/>
              <a:gd name="connsiteX2709" fmla="*/ 2033922 w 12188243"/>
              <a:gd name="connsiteY2709" fmla="*/ 2030788 h 7223977"/>
              <a:gd name="connsiteX2710" fmla="*/ 2033922 w 12188243"/>
              <a:gd name="connsiteY2710" fmla="*/ 1808250 h 7223977"/>
              <a:gd name="connsiteX2711" fmla="*/ 2256460 w 12188243"/>
              <a:gd name="connsiteY2711" fmla="*/ 1808250 h 7223977"/>
              <a:gd name="connsiteX2712" fmla="*/ 2256460 w 12188243"/>
              <a:gd name="connsiteY2712" fmla="*/ 2030788 h 7223977"/>
              <a:gd name="connsiteX2713" fmla="*/ 2030789 w 12188243"/>
              <a:gd name="connsiteY2713" fmla="*/ 2030788 h 7223977"/>
              <a:gd name="connsiteX2714" fmla="*/ 1808251 w 12188243"/>
              <a:gd name="connsiteY2714" fmla="*/ 2030788 h 7223977"/>
              <a:gd name="connsiteX2715" fmla="*/ 1808251 w 12188243"/>
              <a:gd name="connsiteY2715" fmla="*/ 1808250 h 7223977"/>
              <a:gd name="connsiteX2716" fmla="*/ 2030789 w 12188243"/>
              <a:gd name="connsiteY2716" fmla="*/ 1808250 h 7223977"/>
              <a:gd name="connsiteX2717" fmla="*/ 2030789 w 12188243"/>
              <a:gd name="connsiteY2717" fmla="*/ 2030788 h 7223977"/>
              <a:gd name="connsiteX2718" fmla="*/ 2030789 w 12188243"/>
              <a:gd name="connsiteY2718" fmla="*/ 2033921 h 7223977"/>
              <a:gd name="connsiteX2719" fmla="*/ 2030789 w 12188243"/>
              <a:gd name="connsiteY2719" fmla="*/ 2256459 h 7223977"/>
              <a:gd name="connsiteX2720" fmla="*/ 1808251 w 12188243"/>
              <a:gd name="connsiteY2720" fmla="*/ 2256459 h 7223977"/>
              <a:gd name="connsiteX2721" fmla="*/ 1808251 w 12188243"/>
              <a:gd name="connsiteY2721" fmla="*/ 2033921 h 7223977"/>
              <a:gd name="connsiteX2722" fmla="*/ 2030789 w 12188243"/>
              <a:gd name="connsiteY2722" fmla="*/ 2033921 h 7223977"/>
              <a:gd name="connsiteX2723" fmla="*/ 2030789 w 12188243"/>
              <a:gd name="connsiteY2723" fmla="*/ 2259592 h 7223977"/>
              <a:gd name="connsiteX2724" fmla="*/ 2030789 w 12188243"/>
              <a:gd name="connsiteY2724" fmla="*/ 2482130 h 7223977"/>
              <a:gd name="connsiteX2725" fmla="*/ 1808251 w 12188243"/>
              <a:gd name="connsiteY2725" fmla="*/ 2482130 h 7223977"/>
              <a:gd name="connsiteX2726" fmla="*/ 1808251 w 12188243"/>
              <a:gd name="connsiteY2726" fmla="*/ 2259592 h 7223977"/>
              <a:gd name="connsiteX2727" fmla="*/ 2030789 w 12188243"/>
              <a:gd name="connsiteY2727" fmla="*/ 2259592 h 7223977"/>
              <a:gd name="connsiteX2728" fmla="*/ 2030789 w 12188243"/>
              <a:gd name="connsiteY2728" fmla="*/ 2485263 h 7223977"/>
              <a:gd name="connsiteX2729" fmla="*/ 2030789 w 12188243"/>
              <a:gd name="connsiteY2729" fmla="*/ 2707801 h 7223977"/>
              <a:gd name="connsiteX2730" fmla="*/ 1808251 w 12188243"/>
              <a:gd name="connsiteY2730" fmla="*/ 2707801 h 7223977"/>
              <a:gd name="connsiteX2731" fmla="*/ 1808251 w 12188243"/>
              <a:gd name="connsiteY2731" fmla="*/ 2485263 h 7223977"/>
              <a:gd name="connsiteX2732" fmla="*/ 2030789 w 12188243"/>
              <a:gd name="connsiteY2732" fmla="*/ 2485263 h 7223977"/>
              <a:gd name="connsiteX2733" fmla="*/ 2030789 w 12188243"/>
              <a:gd name="connsiteY2733" fmla="*/ 2710934 h 7223977"/>
              <a:gd name="connsiteX2734" fmla="*/ 2030789 w 12188243"/>
              <a:gd name="connsiteY2734" fmla="*/ 2933472 h 7223977"/>
              <a:gd name="connsiteX2735" fmla="*/ 1808251 w 12188243"/>
              <a:gd name="connsiteY2735" fmla="*/ 2933472 h 7223977"/>
              <a:gd name="connsiteX2736" fmla="*/ 1808251 w 12188243"/>
              <a:gd name="connsiteY2736" fmla="*/ 2710934 h 7223977"/>
              <a:gd name="connsiteX2737" fmla="*/ 2030789 w 12188243"/>
              <a:gd name="connsiteY2737" fmla="*/ 2710934 h 7223977"/>
              <a:gd name="connsiteX2738" fmla="*/ 2030789 w 12188243"/>
              <a:gd name="connsiteY2738" fmla="*/ 2936605 h 7223977"/>
              <a:gd name="connsiteX2739" fmla="*/ 2030789 w 12188243"/>
              <a:gd name="connsiteY2739" fmla="*/ 3159143 h 7223977"/>
              <a:gd name="connsiteX2740" fmla="*/ 1808251 w 12188243"/>
              <a:gd name="connsiteY2740" fmla="*/ 3159143 h 7223977"/>
              <a:gd name="connsiteX2741" fmla="*/ 1808251 w 12188243"/>
              <a:gd name="connsiteY2741" fmla="*/ 2936605 h 7223977"/>
              <a:gd name="connsiteX2742" fmla="*/ 2030789 w 12188243"/>
              <a:gd name="connsiteY2742" fmla="*/ 2936605 h 7223977"/>
              <a:gd name="connsiteX2743" fmla="*/ 2030789 w 12188243"/>
              <a:gd name="connsiteY2743" fmla="*/ 3162276 h 7223977"/>
              <a:gd name="connsiteX2744" fmla="*/ 2030789 w 12188243"/>
              <a:gd name="connsiteY2744" fmla="*/ 3384814 h 7223977"/>
              <a:gd name="connsiteX2745" fmla="*/ 1808251 w 12188243"/>
              <a:gd name="connsiteY2745" fmla="*/ 3384814 h 7223977"/>
              <a:gd name="connsiteX2746" fmla="*/ 1808251 w 12188243"/>
              <a:gd name="connsiteY2746" fmla="*/ 3162276 h 7223977"/>
              <a:gd name="connsiteX2747" fmla="*/ 2030789 w 12188243"/>
              <a:gd name="connsiteY2747" fmla="*/ 3162276 h 7223977"/>
              <a:gd name="connsiteX2748" fmla="*/ 2030789 w 12188243"/>
              <a:gd name="connsiteY2748" fmla="*/ 3387821 h 7223977"/>
              <a:gd name="connsiteX2749" fmla="*/ 2030789 w 12188243"/>
              <a:gd name="connsiteY2749" fmla="*/ 3610360 h 7223977"/>
              <a:gd name="connsiteX2750" fmla="*/ 1808251 w 12188243"/>
              <a:gd name="connsiteY2750" fmla="*/ 3610360 h 7223977"/>
              <a:gd name="connsiteX2751" fmla="*/ 1808251 w 12188243"/>
              <a:gd name="connsiteY2751" fmla="*/ 3387821 h 7223977"/>
              <a:gd name="connsiteX2752" fmla="*/ 2030789 w 12188243"/>
              <a:gd name="connsiteY2752" fmla="*/ 3387821 h 7223977"/>
              <a:gd name="connsiteX2753" fmla="*/ 2030789 w 12188243"/>
              <a:gd name="connsiteY2753" fmla="*/ 3613493 h 7223977"/>
              <a:gd name="connsiteX2754" fmla="*/ 2030789 w 12188243"/>
              <a:gd name="connsiteY2754" fmla="*/ 3836031 h 7223977"/>
              <a:gd name="connsiteX2755" fmla="*/ 1808251 w 12188243"/>
              <a:gd name="connsiteY2755" fmla="*/ 3836031 h 7223977"/>
              <a:gd name="connsiteX2756" fmla="*/ 1808251 w 12188243"/>
              <a:gd name="connsiteY2756" fmla="*/ 3613493 h 7223977"/>
              <a:gd name="connsiteX2757" fmla="*/ 2030789 w 12188243"/>
              <a:gd name="connsiteY2757" fmla="*/ 3613493 h 7223977"/>
              <a:gd name="connsiteX2758" fmla="*/ 2030789 w 12188243"/>
              <a:gd name="connsiteY2758" fmla="*/ 3839164 h 7223977"/>
              <a:gd name="connsiteX2759" fmla="*/ 2030789 w 12188243"/>
              <a:gd name="connsiteY2759" fmla="*/ 4061702 h 7223977"/>
              <a:gd name="connsiteX2760" fmla="*/ 1808251 w 12188243"/>
              <a:gd name="connsiteY2760" fmla="*/ 4061702 h 7223977"/>
              <a:gd name="connsiteX2761" fmla="*/ 1808251 w 12188243"/>
              <a:gd name="connsiteY2761" fmla="*/ 3839164 h 7223977"/>
              <a:gd name="connsiteX2762" fmla="*/ 2030789 w 12188243"/>
              <a:gd name="connsiteY2762" fmla="*/ 3839164 h 7223977"/>
              <a:gd name="connsiteX2763" fmla="*/ 2030789 w 12188243"/>
              <a:gd name="connsiteY2763" fmla="*/ 4064834 h 7223977"/>
              <a:gd name="connsiteX2764" fmla="*/ 2030789 w 12188243"/>
              <a:gd name="connsiteY2764" fmla="*/ 4287373 h 7223977"/>
              <a:gd name="connsiteX2765" fmla="*/ 1808251 w 12188243"/>
              <a:gd name="connsiteY2765" fmla="*/ 4287373 h 7223977"/>
              <a:gd name="connsiteX2766" fmla="*/ 1808251 w 12188243"/>
              <a:gd name="connsiteY2766" fmla="*/ 4064834 h 7223977"/>
              <a:gd name="connsiteX2767" fmla="*/ 2030789 w 12188243"/>
              <a:gd name="connsiteY2767" fmla="*/ 4064834 h 7223977"/>
              <a:gd name="connsiteX2768" fmla="*/ 2030789 w 12188243"/>
              <a:gd name="connsiteY2768" fmla="*/ 4290506 h 7223977"/>
              <a:gd name="connsiteX2769" fmla="*/ 2030789 w 12188243"/>
              <a:gd name="connsiteY2769" fmla="*/ 4513044 h 7223977"/>
              <a:gd name="connsiteX2770" fmla="*/ 1808251 w 12188243"/>
              <a:gd name="connsiteY2770" fmla="*/ 4513044 h 7223977"/>
              <a:gd name="connsiteX2771" fmla="*/ 1808251 w 12188243"/>
              <a:gd name="connsiteY2771" fmla="*/ 4290506 h 7223977"/>
              <a:gd name="connsiteX2772" fmla="*/ 2030789 w 12188243"/>
              <a:gd name="connsiteY2772" fmla="*/ 4290506 h 7223977"/>
              <a:gd name="connsiteX2773" fmla="*/ 2030789 w 12188243"/>
              <a:gd name="connsiteY2773" fmla="*/ 4516177 h 7223977"/>
              <a:gd name="connsiteX2774" fmla="*/ 2030789 w 12188243"/>
              <a:gd name="connsiteY2774" fmla="*/ 4738715 h 7223977"/>
              <a:gd name="connsiteX2775" fmla="*/ 1808251 w 12188243"/>
              <a:gd name="connsiteY2775" fmla="*/ 4738715 h 7223977"/>
              <a:gd name="connsiteX2776" fmla="*/ 1808251 w 12188243"/>
              <a:gd name="connsiteY2776" fmla="*/ 4516177 h 7223977"/>
              <a:gd name="connsiteX2777" fmla="*/ 2030789 w 12188243"/>
              <a:gd name="connsiteY2777" fmla="*/ 4516177 h 7223977"/>
              <a:gd name="connsiteX2778" fmla="*/ 2030789 w 12188243"/>
              <a:gd name="connsiteY2778" fmla="*/ 4741722 h 7223977"/>
              <a:gd name="connsiteX2779" fmla="*/ 2030789 w 12188243"/>
              <a:gd name="connsiteY2779" fmla="*/ 4964261 h 7223977"/>
              <a:gd name="connsiteX2780" fmla="*/ 1808251 w 12188243"/>
              <a:gd name="connsiteY2780" fmla="*/ 4964261 h 7223977"/>
              <a:gd name="connsiteX2781" fmla="*/ 1808251 w 12188243"/>
              <a:gd name="connsiteY2781" fmla="*/ 4741722 h 7223977"/>
              <a:gd name="connsiteX2782" fmla="*/ 2030789 w 12188243"/>
              <a:gd name="connsiteY2782" fmla="*/ 4741722 h 7223977"/>
              <a:gd name="connsiteX2783" fmla="*/ 2030789 w 12188243"/>
              <a:gd name="connsiteY2783" fmla="*/ 4967393 h 7223977"/>
              <a:gd name="connsiteX2784" fmla="*/ 2030789 w 12188243"/>
              <a:gd name="connsiteY2784" fmla="*/ 5189932 h 7223977"/>
              <a:gd name="connsiteX2785" fmla="*/ 1808251 w 12188243"/>
              <a:gd name="connsiteY2785" fmla="*/ 5189932 h 7223977"/>
              <a:gd name="connsiteX2786" fmla="*/ 1808251 w 12188243"/>
              <a:gd name="connsiteY2786" fmla="*/ 4967393 h 7223977"/>
              <a:gd name="connsiteX2787" fmla="*/ 2030789 w 12188243"/>
              <a:gd name="connsiteY2787" fmla="*/ 4967393 h 7223977"/>
              <a:gd name="connsiteX2788" fmla="*/ 2030789 w 12188243"/>
              <a:gd name="connsiteY2788" fmla="*/ 5193064 h 7223977"/>
              <a:gd name="connsiteX2789" fmla="*/ 2030789 w 12188243"/>
              <a:gd name="connsiteY2789" fmla="*/ 5415603 h 7223977"/>
              <a:gd name="connsiteX2790" fmla="*/ 1808251 w 12188243"/>
              <a:gd name="connsiteY2790" fmla="*/ 5415603 h 7223977"/>
              <a:gd name="connsiteX2791" fmla="*/ 1808251 w 12188243"/>
              <a:gd name="connsiteY2791" fmla="*/ 5193064 h 7223977"/>
              <a:gd name="connsiteX2792" fmla="*/ 2030789 w 12188243"/>
              <a:gd name="connsiteY2792" fmla="*/ 5193064 h 7223977"/>
              <a:gd name="connsiteX2793" fmla="*/ 2033922 w 12188243"/>
              <a:gd name="connsiteY2793" fmla="*/ 5193064 h 7223977"/>
              <a:gd name="connsiteX2794" fmla="*/ 2256460 w 12188243"/>
              <a:gd name="connsiteY2794" fmla="*/ 5193064 h 7223977"/>
              <a:gd name="connsiteX2795" fmla="*/ 2256460 w 12188243"/>
              <a:gd name="connsiteY2795" fmla="*/ 5415603 h 7223977"/>
              <a:gd name="connsiteX2796" fmla="*/ 2033922 w 12188243"/>
              <a:gd name="connsiteY2796" fmla="*/ 5415603 h 7223977"/>
              <a:gd name="connsiteX2797" fmla="*/ 2033922 w 12188243"/>
              <a:gd name="connsiteY2797" fmla="*/ 5193064 h 7223977"/>
              <a:gd name="connsiteX2798" fmla="*/ 2259593 w 12188243"/>
              <a:gd name="connsiteY2798" fmla="*/ 5193064 h 7223977"/>
              <a:gd name="connsiteX2799" fmla="*/ 2482131 w 12188243"/>
              <a:gd name="connsiteY2799" fmla="*/ 5193064 h 7223977"/>
              <a:gd name="connsiteX2800" fmla="*/ 2482131 w 12188243"/>
              <a:gd name="connsiteY2800" fmla="*/ 5415603 h 7223977"/>
              <a:gd name="connsiteX2801" fmla="*/ 2259593 w 12188243"/>
              <a:gd name="connsiteY2801" fmla="*/ 5415603 h 7223977"/>
              <a:gd name="connsiteX2802" fmla="*/ 2259593 w 12188243"/>
              <a:gd name="connsiteY2802" fmla="*/ 5193064 h 7223977"/>
              <a:gd name="connsiteX2803" fmla="*/ 2485264 w 12188243"/>
              <a:gd name="connsiteY2803" fmla="*/ 5193064 h 7223977"/>
              <a:gd name="connsiteX2804" fmla="*/ 2707802 w 12188243"/>
              <a:gd name="connsiteY2804" fmla="*/ 5193064 h 7223977"/>
              <a:gd name="connsiteX2805" fmla="*/ 2707802 w 12188243"/>
              <a:gd name="connsiteY2805" fmla="*/ 5415603 h 7223977"/>
              <a:gd name="connsiteX2806" fmla="*/ 2485264 w 12188243"/>
              <a:gd name="connsiteY2806" fmla="*/ 5415603 h 7223977"/>
              <a:gd name="connsiteX2807" fmla="*/ 2485264 w 12188243"/>
              <a:gd name="connsiteY2807" fmla="*/ 5193064 h 7223977"/>
              <a:gd name="connsiteX2808" fmla="*/ 2710935 w 12188243"/>
              <a:gd name="connsiteY2808" fmla="*/ 5193064 h 7223977"/>
              <a:gd name="connsiteX2809" fmla="*/ 2933474 w 12188243"/>
              <a:gd name="connsiteY2809" fmla="*/ 5193064 h 7223977"/>
              <a:gd name="connsiteX2810" fmla="*/ 2933474 w 12188243"/>
              <a:gd name="connsiteY2810" fmla="*/ 5415603 h 7223977"/>
              <a:gd name="connsiteX2811" fmla="*/ 2710935 w 12188243"/>
              <a:gd name="connsiteY2811" fmla="*/ 5415603 h 7223977"/>
              <a:gd name="connsiteX2812" fmla="*/ 2710935 w 12188243"/>
              <a:gd name="connsiteY2812" fmla="*/ 5193064 h 7223977"/>
              <a:gd name="connsiteX2813" fmla="*/ 2936606 w 12188243"/>
              <a:gd name="connsiteY2813" fmla="*/ 5193064 h 7223977"/>
              <a:gd name="connsiteX2814" fmla="*/ 3159145 w 12188243"/>
              <a:gd name="connsiteY2814" fmla="*/ 5193064 h 7223977"/>
              <a:gd name="connsiteX2815" fmla="*/ 3159145 w 12188243"/>
              <a:gd name="connsiteY2815" fmla="*/ 5415603 h 7223977"/>
              <a:gd name="connsiteX2816" fmla="*/ 2936606 w 12188243"/>
              <a:gd name="connsiteY2816" fmla="*/ 5415603 h 7223977"/>
              <a:gd name="connsiteX2817" fmla="*/ 2936606 w 12188243"/>
              <a:gd name="connsiteY2817" fmla="*/ 5193064 h 7223977"/>
              <a:gd name="connsiteX2818" fmla="*/ 3162277 w 12188243"/>
              <a:gd name="connsiteY2818" fmla="*/ 5193064 h 7223977"/>
              <a:gd name="connsiteX2819" fmla="*/ 3384816 w 12188243"/>
              <a:gd name="connsiteY2819" fmla="*/ 5193064 h 7223977"/>
              <a:gd name="connsiteX2820" fmla="*/ 3384816 w 12188243"/>
              <a:gd name="connsiteY2820" fmla="*/ 5415603 h 7223977"/>
              <a:gd name="connsiteX2821" fmla="*/ 3162277 w 12188243"/>
              <a:gd name="connsiteY2821" fmla="*/ 5415603 h 7223977"/>
              <a:gd name="connsiteX2822" fmla="*/ 3162277 w 12188243"/>
              <a:gd name="connsiteY2822" fmla="*/ 5193064 h 7223977"/>
              <a:gd name="connsiteX2823" fmla="*/ 3387823 w 12188243"/>
              <a:gd name="connsiteY2823" fmla="*/ 5193064 h 7223977"/>
              <a:gd name="connsiteX2824" fmla="*/ 3610361 w 12188243"/>
              <a:gd name="connsiteY2824" fmla="*/ 5193064 h 7223977"/>
              <a:gd name="connsiteX2825" fmla="*/ 3610361 w 12188243"/>
              <a:gd name="connsiteY2825" fmla="*/ 5415603 h 7223977"/>
              <a:gd name="connsiteX2826" fmla="*/ 3387823 w 12188243"/>
              <a:gd name="connsiteY2826" fmla="*/ 5415603 h 7223977"/>
              <a:gd name="connsiteX2827" fmla="*/ 3387823 w 12188243"/>
              <a:gd name="connsiteY2827" fmla="*/ 5193064 h 7223977"/>
              <a:gd name="connsiteX2828" fmla="*/ 3613494 w 12188243"/>
              <a:gd name="connsiteY2828" fmla="*/ 5193064 h 7223977"/>
              <a:gd name="connsiteX2829" fmla="*/ 3836033 w 12188243"/>
              <a:gd name="connsiteY2829" fmla="*/ 5193064 h 7223977"/>
              <a:gd name="connsiteX2830" fmla="*/ 3836033 w 12188243"/>
              <a:gd name="connsiteY2830" fmla="*/ 5415603 h 7223977"/>
              <a:gd name="connsiteX2831" fmla="*/ 3613494 w 12188243"/>
              <a:gd name="connsiteY2831" fmla="*/ 5415603 h 7223977"/>
              <a:gd name="connsiteX2832" fmla="*/ 3613494 w 12188243"/>
              <a:gd name="connsiteY2832" fmla="*/ 5193064 h 7223977"/>
              <a:gd name="connsiteX2833" fmla="*/ 3839165 w 12188243"/>
              <a:gd name="connsiteY2833" fmla="*/ 5193064 h 7223977"/>
              <a:gd name="connsiteX2834" fmla="*/ 4061703 w 12188243"/>
              <a:gd name="connsiteY2834" fmla="*/ 5193064 h 7223977"/>
              <a:gd name="connsiteX2835" fmla="*/ 4061703 w 12188243"/>
              <a:gd name="connsiteY2835" fmla="*/ 5415603 h 7223977"/>
              <a:gd name="connsiteX2836" fmla="*/ 3839165 w 12188243"/>
              <a:gd name="connsiteY2836" fmla="*/ 5415603 h 7223977"/>
              <a:gd name="connsiteX2837" fmla="*/ 3839165 w 12188243"/>
              <a:gd name="connsiteY2837" fmla="*/ 5193064 h 7223977"/>
              <a:gd name="connsiteX2838" fmla="*/ 4064836 w 12188243"/>
              <a:gd name="connsiteY2838" fmla="*/ 5193064 h 7223977"/>
              <a:gd name="connsiteX2839" fmla="*/ 4287375 w 12188243"/>
              <a:gd name="connsiteY2839" fmla="*/ 5193064 h 7223977"/>
              <a:gd name="connsiteX2840" fmla="*/ 4287375 w 12188243"/>
              <a:gd name="connsiteY2840" fmla="*/ 5415603 h 7223977"/>
              <a:gd name="connsiteX2841" fmla="*/ 4064836 w 12188243"/>
              <a:gd name="connsiteY2841" fmla="*/ 5415603 h 7223977"/>
              <a:gd name="connsiteX2842" fmla="*/ 4064836 w 12188243"/>
              <a:gd name="connsiteY2842" fmla="*/ 5193064 h 7223977"/>
              <a:gd name="connsiteX2843" fmla="*/ 4290507 w 12188243"/>
              <a:gd name="connsiteY2843" fmla="*/ 5193064 h 7223977"/>
              <a:gd name="connsiteX2844" fmla="*/ 4513046 w 12188243"/>
              <a:gd name="connsiteY2844" fmla="*/ 5193064 h 7223977"/>
              <a:gd name="connsiteX2845" fmla="*/ 4513046 w 12188243"/>
              <a:gd name="connsiteY2845" fmla="*/ 5415603 h 7223977"/>
              <a:gd name="connsiteX2846" fmla="*/ 4290507 w 12188243"/>
              <a:gd name="connsiteY2846" fmla="*/ 5415603 h 7223977"/>
              <a:gd name="connsiteX2847" fmla="*/ 4290507 w 12188243"/>
              <a:gd name="connsiteY2847" fmla="*/ 5193064 h 7223977"/>
              <a:gd name="connsiteX2848" fmla="*/ 4516179 w 12188243"/>
              <a:gd name="connsiteY2848" fmla="*/ 5193064 h 7223977"/>
              <a:gd name="connsiteX2849" fmla="*/ 4738717 w 12188243"/>
              <a:gd name="connsiteY2849" fmla="*/ 5193064 h 7223977"/>
              <a:gd name="connsiteX2850" fmla="*/ 4738717 w 12188243"/>
              <a:gd name="connsiteY2850" fmla="*/ 5415603 h 7223977"/>
              <a:gd name="connsiteX2851" fmla="*/ 4516179 w 12188243"/>
              <a:gd name="connsiteY2851" fmla="*/ 5415603 h 7223977"/>
              <a:gd name="connsiteX2852" fmla="*/ 4516179 w 12188243"/>
              <a:gd name="connsiteY2852" fmla="*/ 5193064 h 7223977"/>
              <a:gd name="connsiteX2853" fmla="*/ 4741724 w 12188243"/>
              <a:gd name="connsiteY2853" fmla="*/ 5193064 h 7223977"/>
              <a:gd name="connsiteX2854" fmla="*/ 4964263 w 12188243"/>
              <a:gd name="connsiteY2854" fmla="*/ 5193064 h 7223977"/>
              <a:gd name="connsiteX2855" fmla="*/ 4964263 w 12188243"/>
              <a:gd name="connsiteY2855" fmla="*/ 5415603 h 7223977"/>
              <a:gd name="connsiteX2856" fmla="*/ 4741724 w 12188243"/>
              <a:gd name="connsiteY2856" fmla="*/ 5415603 h 7223977"/>
              <a:gd name="connsiteX2857" fmla="*/ 4741724 w 12188243"/>
              <a:gd name="connsiteY2857" fmla="*/ 5193064 h 7223977"/>
              <a:gd name="connsiteX2858" fmla="*/ 4967395 w 12188243"/>
              <a:gd name="connsiteY2858" fmla="*/ 5193064 h 7223977"/>
              <a:gd name="connsiteX2859" fmla="*/ 5189934 w 12188243"/>
              <a:gd name="connsiteY2859" fmla="*/ 5193064 h 7223977"/>
              <a:gd name="connsiteX2860" fmla="*/ 5189934 w 12188243"/>
              <a:gd name="connsiteY2860" fmla="*/ 5415603 h 7223977"/>
              <a:gd name="connsiteX2861" fmla="*/ 4967395 w 12188243"/>
              <a:gd name="connsiteY2861" fmla="*/ 5415603 h 7223977"/>
              <a:gd name="connsiteX2862" fmla="*/ 4967395 w 12188243"/>
              <a:gd name="connsiteY2862" fmla="*/ 5193064 h 7223977"/>
              <a:gd name="connsiteX2863" fmla="*/ 5193066 w 12188243"/>
              <a:gd name="connsiteY2863" fmla="*/ 5193064 h 7223977"/>
              <a:gd name="connsiteX2864" fmla="*/ 5415605 w 12188243"/>
              <a:gd name="connsiteY2864" fmla="*/ 5193064 h 7223977"/>
              <a:gd name="connsiteX2865" fmla="*/ 5415605 w 12188243"/>
              <a:gd name="connsiteY2865" fmla="*/ 5415603 h 7223977"/>
              <a:gd name="connsiteX2866" fmla="*/ 5193066 w 12188243"/>
              <a:gd name="connsiteY2866" fmla="*/ 5415603 h 7223977"/>
              <a:gd name="connsiteX2867" fmla="*/ 5193066 w 12188243"/>
              <a:gd name="connsiteY2867" fmla="*/ 5193064 h 7223977"/>
              <a:gd name="connsiteX2868" fmla="*/ 5418738 w 12188243"/>
              <a:gd name="connsiteY2868" fmla="*/ 5193064 h 7223977"/>
              <a:gd name="connsiteX2869" fmla="*/ 5641276 w 12188243"/>
              <a:gd name="connsiteY2869" fmla="*/ 5193064 h 7223977"/>
              <a:gd name="connsiteX2870" fmla="*/ 5641276 w 12188243"/>
              <a:gd name="connsiteY2870" fmla="*/ 5415603 h 7223977"/>
              <a:gd name="connsiteX2871" fmla="*/ 5418738 w 12188243"/>
              <a:gd name="connsiteY2871" fmla="*/ 5415603 h 7223977"/>
              <a:gd name="connsiteX2872" fmla="*/ 5418738 w 12188243"/>
              <a:gd name="connsiteY2872" fmla="*/ 5193064 h 7223977"/>
              <a:gd name="connsiteX2873" fmla="*/ 5644408 w 12188243"/>
              <a:gd name="connsiteY2873" fmla="*/ 5193064 h 7223977"/>
              <a:gd name="connsiteX2874" fmla="*/ 5866947 w 12188243"/>
              <a:gd name="connsiteY2874" fmla="*/ 5193064 h 7223977"/>
              <a:gd name="connsiteX2875" fmla="*/ 5866947 w 12188243"/>
              <a:gd name="connsiteY2875" fmla="*/ 5415603 h 7223977"/>
              <a:gd name="connsiteX2876" fmla="*/ 5644408 w 12188243"/>
              <a:gd name="connsiteY2876" fmla="*/ 5415603 h 7223977"/>
              <a:gd name="connsiteX2877" fmla="*/ 5644408 w 12188243"/>
              <a:gd name="connsiteY2877" fmla="*/ 5193064 h 7223977"/>
              <a:gd name="connsiteX2878" fmla="*/ 5870080 w 12188243"/>
              <a:gd name="connsiteY2878" fmla="*/ 5193064 h 7223977"/>
              <a:gd name="connsiteX2879" fmla="*/ 6092618 w 12188243"/>
              <a:gd name="connsiteY2879" fmla="*/ 5193064 h 7223977"/>
              <a:gd name="connsiteX2880" fmla="*/ 6092618 w 12188243"/>
              <a:gd name="connsiteY2880" fmla="*/ 5415603 h 7223977"/>
              <a:gd name="connsiteX2881" fmla="*/ 5870080 w 12188243"/>
              <a:gd name="connsiteY2881" fmla="*/ 5415603 h 7223977"/>
              <a:gd name="connsiteX2882" fmla="*/ 5870080 w 12188243"/>
              <a:gd name="connsiteY2882" fmla="*/ 5193064 h 7223977"/>
              <a:gd name="connsiteX2883" fmla="*/ 6095625 w 12188243"/>
              <a:gd name="connsiteY2883" fmla="*/ 5193064 h 7223977"/>
              <a:gd name="connsiteX2884" fmla="*/ 6318164 w 12188243"/>
              <a:gd name="connsiteY2884" fmla="*/ 5193064 h 7223977"/>
              <a:gd name="connsiteX2885" fmla="*/ 6318164 w 12188243"/>
              <a:gd name="connsiteY2885" fmla="*/ 5415603 h 7223977"/>
              <a:gd name="connsiteX2886" fmla="*/ 6095625 w 12188243"/>
              <a:gd name="connsiteY2886" fmla="*/ 5415603 h 7223977"/>
              <a:gd name="connsiteX2887" fmla="*/ 6095625 w 12188243"/>
              <a:gd name="connsiteY2887" fmla="*/ 5193064 h 7223977"/>
              <a:gd name="connsiteX2888" fmla="*/ 6321297 w 12188243"/>
              <a:gd name="connsiteY2888" fmla="*/ 5193064 h 7223977"/>
              <a:gd name="connsiteX2889" fmla="*/ 6543835 w 12188243"/>
              <a:gd name="connsiteY2889" fmla="*/ 5193064 h 7223977"/>
              <a:gd name="connsiteX2890" fmla="*/ 6543835 w 12188243"/>
              <a:gd name="connsiteY2890" fmla="*/ 5415603 h 7223977"/>
              <a:gd name="connsiteX2891" fmla="*/ 6321297 w 12188243"/>
              <a:gd name="connsiteY2891" fmla="*/ 5415603 h 7223977"/>
              <a:gd name="connsiteX2892" fmla="*/ 6321297 w 12188243"/>
              <a:gd name="connsiteY2892" fmla="*/ 5193064 h 7223977"/>
              <a:gd name="connsiteX2893" fmla="*/ 6546967 w 12188243"/>
              <a:gd name="connsiteY2893" fmla="*/ 5193064 h 7223977"/>
              <a:gd name="connsiteX2894" fmla="*/ 6769506 w 12188243"/>
              <a:gd name="connsiteY2894" fmla="*/ 5193064 h 7223977"/>
              <a:gd name="connsiteX2895" fmla="*/ 6769506 w 12188243"/>
              <a:gd name="connsiteY2895" fmla="*/ 5415603 h 7223977"/>
              <a:gd name="connsiteX2896" fmla="*/ 6546967 w 12188243"/>
              <a:gd name="connsiteY2896" fmla="*/ 5415603 h 7223977"/>
              <a:gd name="connsiteX2897" fmla="*/ 6546967 w 12188243"/>
              <a:gd name="connsiteY2897" fmla="*/ 5193064 h 7223977"/>
              <a:gd name="connsiteX2898" fmla="*/ 6772639 w 12188243"/>
              <a:gd name="connsiteY2898" fmla="*/ 5193064 h 7223977"/>
              <a:gd name="connsiteX2899" fmla="*/ 6995177 w 12188243"/>
              <a:gd name="connsiteY2899" fmla="*/ 5193064 h 7223977"/>
              <a:gd name="connsiteX2900" fmla="*/ 6995177 w 12188243"/>
              <a:gd name="connsiteY2900" fmla="*/ 5415603 h 7223977"/>
              <a:gd name="connsiteX2901" fmla="*/ 6772639 w 12188243"/>
              <a:gd name="connsiteY2901" fmla="*/ 5415603 h 7223977"/>
              <a:gd name="connsiteX2902" fmla="*/ 6772639 w 12188243"/>
              <a:gd name="connsiteY2902" fmla="*/ 5193064 h 7223977"/>
              <a:gd name="connsiteX2903" fmla="*/ 6998310 w 12188243"/>
              <a:gd name="connsiteY2903" fmla="*/ 5193064 h 7223977"/>
              <a:gd name="connsiteX2904" fmla="*/ 7220848 w 12188243"/>
              <a:gd name="connsiteY2904" fmla="*/ 5193064 h 7223977"/>
              <a:gd name="connsiteX2905" fmla="*/ 7220848 w 12188243"/>
              <a:gd name="connsiteY2905" fmla="*/ 5415603 h 7223977"/>
              <a:gd name="connsiteX2906" fmla="*/ 6998310 w 12188243"/>
              <a:gd name="connsiteY2906" fmla="*/ 5415603 h 7223977"/>
              <a:gd name="connsiteX2907" fmla="*/ 6998310 w 12188243"/>
              <a:gd name="connsiteY2907" fmla="*/ 5193064 h 7223977"/>
              <a:gd name="connsiteX2908" fmla="*/ 7223981 w 12188243"/>
              <a:gd name="connsiteY2908" fmla="*/ 5193064 h 7223977"/>
              <a:gd name="connsiteX2909" fmla="*/ 7446520 w 12188243"/>
              <a:gd name="connsiteY2909" fmla="*/ 5193064 h 7223977"/>
              <a:gd name="connsiteX2910" fmla="*/ 7446520 w 12188243"/>
              <a:gd name="connsiteY2910" fmla="*/ 5415603 h 7223977"/>
              <a:gd name="connsiteX2911" fmla="*/ 7223981 w 12188243"/>
              <a:gd name="connsiteY2911" fmla="*/ 5415603 h 7223977"/>
              <a:gd name="connsiteX2912" fmla="*/ 7223981 w 12188243"/>
              <a:gd name="connsiteY2912" fmla="*/ 5193064 h 7223977"/>
              <a:gd name="connsiteX2913" fmla="*/ 7449527 w 12188243"/>
              <a:gd name="connsiteY2913" fmla="*/ 5193064 h 7223977"/>
              <a:gd name="connsiteX2914" fmla="*/ 7672065 w 12188243"/>
              <a:gd name="connsiteY2914" fmla="*/ 5193064 h 7223977"/>
              <a:gd name="connsiteX2915" fmla="*/ 7672065 w 12188243"/>
              <a:gd name="connsiteY2915" fmla="*/ 5415603 h 7223977"/>
              <a:gd name="connsiteX2916" fmla="*/ 7449527 w 12188243"/>
              <a:gd name="connsiteY2916" fmla="*/ 5415603 h 7223977"/>
              <a:gd name="connsiteX2917" fmla="*/ 7449527 w 12188243"/>
              <a:gd name="connsiteY2917" fmla="*/ 5193064 h 7223977"/>
              <a:gd name="connsiteX2918" fmla="*/ 7675198 w 12188243"/>
              <a:gd name="connsiteY2918" fmla="*/ 5193064 h 7223977"/>
              <a:gd name="connsiteX2919" fmla="*/ 7897736 w 12188243"/>
              <a:gd name="connsiteY2919" fmla="*/ 5193064 h 7223977"/>
              <a:gd name="connsiteX2920" fmla="*/ 7897736 w 12188243"/>
              <a:gd name="connsiteY2920" fmla="*/ 5415603 h 7223977"/>
              <a:gd name="connsiteX2921" fmla="*/ 7675198 w 12188243"/>
              <a:gd name="connsiteY2921" fmla="*/ 5415603 h 7223977"/>
              <a:gd name="connsiteX2922" fmla="*/ 7675198 w 12188243"/>
              <a:gd name="connsiteY2922" fmla="*/ 5193064 h 7223977"/>
              <a:gd name="connsiteX2923" fmla="*/ 7900868 w 12188243"/>
              <a:gd name="connsiteY2923" fmla="*/ 5193064 h 7223977"/>
              <a:gd name="connsiteX2924" fmla="*/ 8123407 w 12188243"/>
              <a:gd name="connsiteY2924" fmla="*/ 5193064 h 7223977"/>
              <a:gd name="connsiteX2925" fmla="*/ 8123407 w 12188243"/>
              <a:gd name="connsiteY2925" fmla="*/ 5415603 h 7223977"/>
              <a:gd name="connsiteX2926" fmla="*/ 7900868 w 12188243"/>
              <a:gd name="connsiteY2926" fmla="*/ 5415603 h 7223977"/>
              <a:gd name="connsiteX2927" fmla="*/ 7900868 w 12188243"/>
              <a:gd name="connsiteY2927" fmla="*/ 5193064 h 7223977"/>
              <a:gd name="connsiteX2928" fmla="*/ 8126540 w 12188243"/>
              <a:gd name="connsiteY2928" fmla="*/ 5193064 h 7223977"/>
              <a:gd name="connsiteX2929" fmla="*/ 8349078 w 12188243"/>
              <a:gd name="connsiteY2929" fmla="*/ 5193064 h 7223977"/>
              <a:gd name="connsiteX2930" fmla="*/ 8349078 w 12188243"/>
              <a:gd name="connsiteY2930" fmla="*/ 5415603 h 7223977"/>
              <a:gd name="connsiteX2931" fmla="*/ 8126540 w 12188243"/>
              <a:gd name="connsiteY2931" fmla="*/ 5415603 h 7223977"/>
              <a:gd name="connsiteX2932" fmla="*/ 8126540 w 12188243"/>
              <a:gd name="connsiteY2932" fmla="*/ 5193064 h 7223977"/>
              <a:gd name="connsiteX2933" fmla="*/ 8352211 w 12188243"/>
              <a:gd name="connsiteY2933" fmla="*/ 5193064 h 7223977"/>
              <a:gd name="connsiteX2934" fmla="*/ 8574749 w 12188243"/>
              <a:gd name="connsiteY2934" fmla="*/ 5193064 h 7223977"/>
              <a:gd name="connsiteX2935" fmla="*/ 8574749 w 12188243"/>
              <a:gd name="connsiteY2935" fmla="*/ 5415603 h 7223977"/>
              <a:gd name="connsiteX2936" fmla="*/ 8352211 w 12188243"/>
              <a:gd name="connsiteY2936" fmla="*/ 5415603 h 7223977"/>
              <a:gd name="connsiteX2937" fmla="*/ 8352211 w 12188243"/>
              <a:gd name="connsiteY2937" fmla="*/ 5193064 h 7223977"/>
              <a:gd name="connsiteX2938" fmla="*/ 8577882 w 12188243"/>
              <a:gd name="connsiteY2938" fmla="*/ 5193064 h 7223977"/>
              <a:gd name="connsiteX2939" fmla="*/ 8800420 w 12188243"/>
              <a:gd name="connsiteY2939" fmla="*/ 5193064 h 7223977"/>
              <a:gd name="connsiteX2940" fmla="*/ 8800420 w 12188243"/>
              <a:gd name="connsiteY2940" fmla="*/ 5415603 h 7223977"/>
              <a:gd name="connsiteX2941" fmla="*/ 8577882 w 12188243"/>
              <a:gd name="connsiteY2941" fmla="*/ 5415603 h 7223977"/>
              <a:gd name="connsiteX2942" fmla="*/ 8577882 w 12188243"/>
              <a:gd name="connsiteY2942" fmla="*/ 5193064 h 7223977"/>
              <a:gd name="connsiteX2943" fmla="*/ 8803427 w 12188243"/>
              <a:gd name="connsiteY2943" fmla="*/ 5193064 h 7223977"/>
              <a:gd name="connsiteX2944" fmla="*/ 9025966 w 12188243"/>
              <a:gd name="connsiteY2944" fmla="*/ 5193064 h 7223977"/>
              <a:gd name="connsiteX2945" fmla="*/ 9025966 w 12188243"/>
              <a:gd name="connsiteY2945" fmla="*/ 5415603 h 7223977"/>
              <a:gd name="connsiteX2946" fmla="*/ 8803427 w 12188243"/>
              <a:gd name="connsiteY2946" fmla="*/ 5415603 h 7223977"/>
              <a:gd name="connsiteX2947" fmla="*/ 8803427 w 12188243"/>
              <a:gd name="connsiteY2947" fmla="*/ 5193064 h 7223977"/>
              <a:gd name="connsiteX2948" fmla="*/ 9029099 w 12188243"/>
              <a:gd name="connsiteY2948" fmla="*/ 5193064 h 7223977"/>
              <a:gd name="connsiteX2949" fmla="*/ 9251637 w 12188243"/>
              <a:gd name="connsiteY2949" fmla="*/ 5193064 h 7223977"/>
              <a:gd name="connsiteX2950" fmla="*/ 9251637 w 12188243"/>
              <a:gd name="connsiteY2950" fmla="*/ 5415603 h 7223977"/>
              <a:gd name="connsiteX2951" fmla="*/ 9029099 w 12188243"/>
              <a:gd name="connsiteY2951" fmla="*/ 5415603 h 7223977"/>
              <a:gd name="connsiteX2952" fmla="*/ 9029099 w 12188243"/>
              <a:gd name="connsiteY2952" fmla="*/ 5193064 h 7223977"/>
              <a:gd name="connsiteX2953" fmla="*/ 9254770 w 12188243"/>
              <a:gd name="connsiteY2953" fmla="*/ 5193064 h 7223977"/>
              <a:gd name="connsiteX2954" fmla="*/ 9477308 w 12188243"/>
              <a:gd name="connsiteY2954" fmla="*/ 5193064 h 7223977"/>
              <a:gd name="connsiteX2955" fmla="*/ 9477308 w 12188243"/>
              <a:gd name="connsiteY2955" fmla="*/ 5415603 h 7223977"/>
              <a:gd name="connsiteX2956" fmla="*/ 9254770 w 12188243"/>
              <a:gd name="connsiteY2956" fmla="*/ 5415603 h 7223977"/>
              <a:gd name="connsiteX2957" fmla="*/ 9254770 w 12188243"/>
              <a:gd name="connsiteY2957" fmla="*/ 5193064 h 7223977"/>
              <a:gd name="connsiteX2958" fmla="*/ 9480440 w 12188243"/>
              <a:gd name="connsiteY2958" fmla="*/ 5193064 h 7223977"/>
              <a:gd name="connsiteX2959" fmla="*/ 9702979 w 12188243"/>
              <a:gd name="connsiteY2959" fmla="*/ 5193064 h 7223977"/>
              <a:gd name="connsiteX2960" fmla="*/ 9702979 w 12188243"/>
              <a:gd name="connsiteY2960" fmla="*/ 5415603 h 7223977"/>
              <a:gd name="connsiteX2961" fmla="*/ 9480440 w 12188243"/>
              <a:gd name="connsiteY2961" fmla="*/ 5415603 h 7223977"/>
              <a:gd name="connsiteX2962" fmla="*/ 9480440 w 12188243"/>
              <a:gd name="connsiteY2962" fmla="*/ 5193064 h 7223977"/>
              <a:gd name="connsiteX2963" fmla="*/ 9706112 w 12188243"/>
              <a:gd name="connsiteY2963" fmla="*/ 5193064 h 7223977"/>
              <a:gd name="connsiteX2964" fmla="*/ 9928650 w 12188243"/>
              <a:gd name="connsiteY2964" fmla="*/ 5193064 h 7223977"/>
              <a:gd name="connsiteX2965" fmla="*/ 9928650 w 12188243"/>
              <a:gd name="connsiteY2965" fmla="*/ 5415603 h 7223977"/>
              <a:gd name="connsiteX2966" fmla="*/ 9706112 w 12188243"/>
              <a:gd name="connsiteY2966" fmla="*/ 5415603 h 7223977"/>
              <a:gd name="connsiteX2967" fmla="*/ 9706112 w 12188243"/>
              <a:gd name="connsiteY2967" fmla="*/ 5193064 h 7223977"/>
              <a:gd name="connsiteX2968" fmla="*/ 9931783 w 12188243"/>
              <a:gd name="connsiteY2968" fmla="*/ 5193064 h 7223977"/>
              <a:gd name="connsiteX2969" fmla="*/ 10154321 w 12188243"/>
              <a:gd name="connsiteY2969" fmla="*/ 5193064 h 7223977"/>
              <a:gd name="connsiteX2970" fmla="*/ 10154321 w 12188243"/>
              <a:gd name="connsiteY2970" fmla="*/ 5415603 h 7223977"/>
              <a:gd name="connsiteX2971" fmla="*/ 9931783 w 12188243"/>
              <a:gd name="connsiteY2971" fmla="*/ 5415603 h 7223977"/>
              <a:gd name="connsiteX2972" fmla="*/ 9931783 w 12188243"/>
              <a:gd name="connsiteY2972" fmla="*/ 5193064 h 7223977"/>
              <a:gd name="connsiteX2973" fmla="*/ 10157328 w 12188243"/>
              <a:gd name="connsiteY2973" fmla="*/ 5193064 h 7223977"/>
              <a:gd name="connsiteX2974" fmla="*/ 10379867 w 12188243"/>
              <a:gd name="connsiteY2974" fmla="*/ 5193064 h 7223977"/>
              <a:gd name="connsiteX2975" fmla="*/ 10379867 w 12188243"/>
              <a:gd name="connsiteY2975" fmla="*/ 5415603 h 7223977"/>
              <a:gd name="connsiteX2976" fmla="*/ 10157328 w 12188243"/>
              <a:gd name="connsiteY2976" fmla="*/ 5415603 h 7223977"/>
              <a:gd name="connsiteX2977" fmla="*/ 10157328 w 12188243"/>
              <a:gd name="connsiteY2977" fmla="*/ 5193064 h 7223977"/>
              <a:gd name="connsiteX2978" fmla="*/ 10157328 w 12188243"/>
              <a:gd name="connsiteY2978" fmla="*/ 5189932 h 7223977"/>
              <a:gd name="connsiteX2979" fmla="*/ 10157328 w 12188243"/>
              <a:gd name="connsiteY2979" fmla="*/ 4967393 h 7223977"/>
              <a:gd name="connsiteX2980" fmla="*/ 10379867 w 12188243"/>
              <a:gd name="connsiteY2980" fmla="*/ 4967393 h 7223977"/>
              <a:gd name="connsiteX2981" fmla="*/ 10379867 w 12188243"/>
              <a:gd name="connsiteY2981" fmla="*/ 5189932 h 7223977"/>
              <a:gd name="connsiteX2982" fmla="*/ 10157328 w 12188243"/>
              <a:gd name="connsiteY2982" fmla="*/ 5189932 h 7223977"/>
              <a:gd name="connsiteX2983" fmla="*/ 10157328 w 12188243"/>
              <a:gd name="connsiteY2983" fmla="*/ 4964261 h 7223977"/>
              <a:gd name="connsiteX2984" fmla="*/ 10157328 w 12188243"/>
              <a:gd name="connsiteY2984" fmla="*/ 4741722 h 7223977"/>
              <a:gd name="connsiteX2985" fmla="*/ 10379867 w 12188243"/>
              <a:gd name="connsiteY2985" fmla="*/ 4741722 h 7223977"/>
              <a:gd name="connsiteX2986" fmla="*/ 10379867 w 12188243"/>
              <a:gd name="connsiteY2986" fmla="*/ 4964261 h 7223977"/>
              <a:gd name="connsiteX2987" fmla="*/ 10157328 w 12188243"/>
              <a:gd name="connsiteY2987" fmla="*/ 4964261 h 7223977"/>
              <a:gd name="connsiteX2988" fmla="*/ 10157328 w 12188243"/>
              <a:gd name="connsiteY2988" fmla="*/ 4738590 h 7223977"/>
              <a:gd name="connsiteX2989" fmla="*/ 10157328 w 12188243"/>
              <a:gd name="connsiteY2989" fmla="*/ 4516051 h 7223977"/>
              <a:gd name="connsiteX2990" fmla="*/ 10379867 w 12188243"/>
              <a:gd name="connsiteY2990" fmla="*/ 4516051 h 7223977"/>
              <a:gd name="connsiteX2991" fmla="*/ 10379867 w 12188243"/>
              <a:gd name="connsiteY2991" fmla="*/ 4738590 h 7223977"/>
              <a:gd name="connsiteX2992" fmla="*/ 10157328 w 12188243"/>
              <a:gd name="connsiteY2992" fmla="*/ 4738590 h 7223977"/>
              <a:gd name="connsiteX2993" fmla="*/ 10157328 w 12188243"/>
              <a:gd name="connsiteY2993" fmla="*/ 4513044 h 7223977"/>
              <a:gd name="connsiteX2994" fmla="*/ 10157328 w 12188243"/>
              <a:gd name="connsiteY2994" fmla="*/ 4290506 h 7223977"/>
              <a:gd name="connsiteX2995" fmla="*/ 10379867 w 12188243"/>
              <a:gd name="connsiteY2995" fmla="*/ 4290506 h 7223977"/>
              <a:gd name="connsiteX2996" fmla="*/ 10379867 w 12188243"/>
              <a:gd name="connsiteY2996" fmla="*/ 4513044 h 7223977"/>
              <a:gd name="connsiteX2997" fmla="*/ 10157328 w 12188243"/>
              <a:gd name="connsiteY2997" fmla="*/ 4513044 h 7223977"/>
              <a:gd name="connsiteX2998" fmla="*/ 10157328 w 12188243"/>
              <a:gd name="connsiteY2998" fmla="*/ 4287373 h 7223977"/>
              <a:gd name="connsiteX2999" fmla="*/ 10157328 w 12188243"/>
              <a:gd name="connsiteY2999" fmla="*/ 4064834 h 7223977"/>
              <a:gd name="connsiteX3000" fmla="*/ 10379867 w 12188243"/>
              <a:gd name="connsiteY3000" fmla="*/ 4064834 h 7223977"/>
              <a:gd name="connsiteX3001" fmla="*/ 10379867 w 12188243"/>
              <a:gd name="connsiteY3001" fmla="*/ 4287373 h 7223977"/>
              <a:gd name="connsiteX3002" fmla="*/ 10157328 w 12188243"/>
              <a:gd name="connsiteY3002" fmla="*/ 4287373 h 7223977"/>
              <a:gd name="connsiteX3003" fmla="*/ 10157328 w 12188243"/>
              <a:gd name="connsiteY3003" fmla="*/ 4061702 h 7223977"/>
              <a:gd name="connsiteX3004" fmla="*/ 10157328 w 12188243"/>
              <a:gd name="connsiteY3004" fmla="*/ 3839164 h 7223977"/>
              <a:gd name="connsiteX3005" fmla="*/ 10379867 w 12188243"/>
              <a:gd name="connsiteY3005" fmla="*/ 3839164 h 7223977"/>
              <a:gd name="connsiteX3006" fmla="*/ 10379867 w 12188243"/>
              <a:gd name="connsiteY3006" fmla="*/ 4061702 h 7223977"/>
              <a:gd name="connsiteX3007" fmla="*/ 10157328 w 12188243"/>
              <a:gd name="connsiteY3007" fmla="*/ 4061702 h 7223977"/>
              <a:gd name="connsiteX3008" fmla="*/ 10157328 w 12188243"/>
              <a:gd name="connsiteY3008" fmla="*/ 3836031 h 7223977"/>
              <a:gd name="connsiteX3009" fmla="*/ 10157328 w 12188243"/>
              <a:gd name="connsiteY3009" fmla="*/ 3613493 h 7223977"/>
              <a:gd name="connsiteX3010" fmla="*/ 10379867 w 12188243"/>
              <a:gd name="connsiteY3010" fmla="*/ 3613493 h 7223977"/>
              <a:gd name="connsiteX3011" fmla="*/ 10379867 w 12188243"/>
              <a:gd name="connsiteY3011" fmla="*/ 3836031 h 7223977"/>
              <a:gd name="connsiteX3012" fmla="*/ 10157328 w 12188243"/>
              <a:gd name="connsiteY3012" fmla="*/ 3836031 h 7223977"/>
              <a:gd name="connsiteX3013" fmla="*/ 10157328 w 12188243"/>
              <a:gd name="connsiteY3013" fmla="*/ 3610360 h 7223977"/>
              <a:gd name="connsiteX3014" fmla="*/ 10157328 w 12188243"/>
              <a:gd name="connsiteY3014" fmla="*/ 3387821 h 7223977"/>
              <a:gd name="connsiteX3015" fmla="*/ 10379867 w 12188243"/>
              <a:gd name="connsiteY3015" fmla="*/ 3387821 h 7223977"/>
              <a:gd name="connsiteX3016" fmla="*/ 10379867 w 12188243"/>
              <a:gd name="connsiteY3016" fmla="*/ 3610360 h 7223977"/>
              <a:gd name="connsiteX3017" fmla="*/ 10157328 w 12188243"/>
              <a:gd name="connsiteY3017" fmla="*/ 3610360 h 7223977"/>
              <a:gd name="connsiteX3018" fmla="*/ 10157328 w 12188243"/>
              <a:gd name="connsiteY3018" fmla="*/ 3384689 h 7223977"/>
              <a:gd name="connsiteX3019" fmla="*/ 10157328 w 12188243"/>
              <a:gd name="connsiteY3019" fmla="*/ 3162151 h 7223977"/>
              <a:gd name="connsiteX3020" fmla="*/ 10379867 w 12188243"/>
              <a:gd name="connsiteY3020" fmla="*/ 3162151 h 7223977"/>
              <a:gd name="connsiteX3021" fmla="*/ 10379867 w 12188243"/>
              <a:gd name="connsiteY3021" fmla="*/ 3384689 h 7223977"/>
              <a:gd name="connsiteX3022" fmla="*/ 10157328 w 12188243"/>
              <a:gd name="connsiteY3022" fmla="*/ 3384689 h 7223977"/>
              <a:gd name="connsiteX3023" fmla="*/ 10157328 w 12188243"/>
              <a:gd name="connsiteY3023" fmla="*/ 3159143 h 7223977"/>
              <a:gd name="connsiteX3024" fmla="*/ 10157328 w 12188243"/>
              <a:gd name="connsiteY3024" fmla="*/ 2936605 h 7223977"/>
              <a:gd name="connsiteX3025" fmla="*/ 10379867 w 12188243"/>
              <a:gd name="connsiteY3025" fmla="*/ 2936605 h 7223977"/>
              <a:gd name="connsiteX3026" fmla="*/ 10379867 w 12188243"/>
              <a:gd name="connsiteY3026" fmla="*/ 3159143 h 7223977"/>
              <a:gd name="connsiteX3027" fmla="*/ 10157328 w 12188243"/>
              <a:gd name="connsiteY3027" fmla="*/ 3159143 h 7223977"/>
              <a:gd name="connsiteX3028" fmla="*/ 10157328 w 12188243"/>
              <a:gd name="connsiteY3028" fmla="*/ 2933472 h 7223977"/>
              <a:gd name="connsiteX3029" fmla="*/ 10157328 w 12188243"/>
              <a:gd name="connsiteY3029" fmla="*/ 2710934 h 7223977"/>
              <a:gd name="connsiteX3030" fmla="*/ 10379867 w 12188243"/>
              <a:gd name="connsiteY3030" fmla="*/ 2710934 h 7223977"/>
              <a:gd name="connsiteX3031" fmla="*/ 10379867 w 12188243"/>
              <a:gd name="connsiteY3031" fmla="*/ 2933472 h 7223977"/>
              <a:gd name="connsiteX3032" fmla="*/ 10157328 w 12188243"/>
              <a:gd name="connsiteY3032" fmla="*/ 2933472 h 7223977"/>
              <a:gd name="connsiteX3033" fmla="*/ 10157328 w 12188243"/>
              <a:gd name="connsiteY3033" fmla="*/ 2707801 h 7223977"/>
              <a:gd name="connsiteX3034" fmla="*/ 10157328 w 12188243"/>
              <a:gd name="connsiteY3034" fmla="*/ 2485263 h 7223977"/>
              <a:gd name="connsiteX3035" fmla="*/ 10379867 w 12188243"/>
              <a:gd name="connsiteY3035" fmla="*/ 2485263 h 7223977"/>
              <a:gd name="connsiteX3036" fmla="*/ 10379867 w 12188243"/>
              <a:gd name="connsiteY3036" fmla="*/ 2707801 h 7223977"/>
              <a:gd name="connsiteX3037" fmla="*/ 10157328 w 12188243"/>
              <a:gd name="connsiteY3037" fmla="*/ 2707801 h 7223977"/>
              <a:gd name="connsiteX3038" fmla="*/ 10157328 w 12188243"/>
              <a:gd name="connsiteY3038" fmla="*/ 2482130 h 7223977"/>
              <a:gd name="connsiteX3039" fmla="*/ 10157328 w 12188243"/>
              <a:gd name="connsiteY3039" fmla="*/ 2259592 h 7223977"/>
              <a:gd name="connsiteX3040" fmla="*/ 10379867 w 12188243"/>
              <a:gd name="connsiteY3040" fmla="*/ 2259592 h 7223977"/>
              <a:gd name="connsiteX3041" fmla="*/ 10379867 w 12188243"/>
              <a:gd name="connsiteY3041" fmla="*/ 2482130 h 7223977"/>
              <a:gd name="connsiteX3042" fmla="*/ 10157328 w 12188243"/>
              <a:gd name="connsiteY3042" fmla="*/ 2482130 h 7223977"/>
              <a:gd name="connsiteX3043" fmla="*/ 10157328 w 12188243"/>
              <a:gd name="connsiteY3043" fmla="*/ 2256459 h 7223977"/>
              <a:gd name="connsiteX3044" fmla="*/ 10157328 w 12188243"/>
              <a:gd name="connsiteY3044" fmla="*/ 2033921 h 7223977"/>
              <a:gd name="connsiteX3045" fmla="*/ 10379867 w 12188243"/>
              <a:gd name="connsiteY3045" fmla="*/ 2033921 h 7223977"/>
              <a:gd name="connsiteX3046" fmla="*/ 10379867 w 12188243"/>
              <a:gd name="connsiteY3046" fmla="*/ 2256459 h 7223977"/>
              <a:gd name="connsiteX3047" fmla="*/ 10157328 w 12188243"/>
              <a:gd name="connsiteY3047" fmla="*/ 2256459 h 7223977"/>
              <a:gd name="connsiteX3048" fmla="*/ 10157328 w 12188243"/>
              <a:gd name="connsiteY3048" fmla="*/ 2030788 h 7223977"/>
              <a:gd name="connsiteX3049" fmla="*/ 10157328 w 12188243"/>
              <a:gd name="connsiteY3049" fmla="*/ 1808250 h 7223977"/>
              <a:gd name="connsiteX3050" fmla="*/ 10379867 w 12188243"/>
              <a:gd name="connsiteY3050" fmla="*/ 1808250 h 7223977"/>
              <a:gd name="connsiteX3051" fmla="*/ 10379867 w 12188243"/>
              <a:gd name="connsiteY3051" fmla="*/ 2030788 h 7223977"/>
              <a:gd name="connsiteX3052" fmla="*/ 10157328 w 12188243"/>
              <a:gd name="connsiteY3052" fmla="*/ 2030788 h 7223977"/>
              <a:gd name="connsiteX3053" fmla="*/ 10157328 w 12188243"/>
              <a:gd name="connsiteY3053" fmla="*/ 1805243 h 7223977"/>
              <a:gd name="connsiteX3054" fmla="*/ 10157328 w 12188243"/>
              <a:gd name="connsiteY3054" fmla="*/ 1582704 h 7223977"/>
              <a:gd name="connsiteX3055" fmla="*/ 10379867 w 12188243"/>
              <a:gd name="connsiteY3055" fmla="*/ 1582704 h 7223977"/>
              <a:gd name="connsiteX3056" fmla="*/ 10379867 w 12188243"/>
              <a:gd name="connsiteY3056" fmla="*/ 1805243 h 7223977"/>
              <a:gd name="connsiteX3057" fmla="*/ 10157328 w 12188243"/>
              <a:gd name="connsiteY3057" fmla="*/ 1805243 h 7223977"/>
              <a:gd name="connsiteX3058" fmla="*/ 10154196 w 12188243"/>
              <a:gd name="connsiteY3058" fmla="*/ 1805243 h 7223977"/>
              <a:gd name="connsiteX3059" fmla="*/ 9931657 w 12188243"/>
              <a:gd name="connsiteY3059" fmla="*/ 1805243 h 7223977"/>
              <a:gd name="connsiteX3060" fmla="*/ 9931657 w 12188243"/>
              <a:gd name="connsiteY3060" fmla="*/ 1582704 h 7223977"/>
              <a:gd name="connsiteX3061" fmla="*/ 10154196 w 12188243"/>
              <a:gd name="connsiteY3061" fmla="*/ 1582704 h 7223977"/>
              <a:gd name="connsiteX3062" fmla="*/ 10154196 w 12188243"/>
              <a:gd name="connsiteY3062" fmla="*/ 1805243 h 7223977"/>
              <a:gd name="connsiteX3063" fmla="*/ 9928650 w 12188243"/>
              <a:gd name="connsiteY3063" fmla="*/ 1805243 h 7223977"/>
              <a:gd name="connsiteX3064" fmla="*/ 9706112 w 12188243"/>
              <a:gd name="connsiteY3064" fmla="*/ 1805243 h 7223977"/>
              <a:gd name="connsiteX3065" fmla="*/ 9706112 w 12188243"/>
              <a:gd name="connsiteY3065" fmla="*/ 1582704 h 7223977"/>
              <a:gd name="connsiteX3066" fmla="*/ 9928650 w 12188243"/>
              <a:gd name="connsiteY3066" fmla="*/ 1582704 h 7223977"/>
              <a:gd name="connsiteX3067" fmla="*/ 9928650 w 12188243"/>
              <a:gd name="connsiteY3067" fmla="*/ 1805243 h 7223977"/>
              <a:gd name="connsiteX3068" fmla="*/ 9702979 w 12188243"/>
              <a:gd name="connsiteY3068" fmla="*/ 1805243 h 7223977"/>
              <a:gd name="connsiteX3069" fmla="*/ 9480440 w 12188243"/>
              <a:gd name="connsiteY3069" fmla="*/ 1805243 h 7223977"/>
              <a:gd name="connsiteX3070" fmla="*/ 9480440 w 12188243"/>
              <a:gd name="connsiteY3070" fmla="*/ 1582704 h 7223977"/>
              <a:gd name="connsiteX3071" fmla="*/ 9702979 w 12188243"/>
              <a:gd name="connsiteY3071" fmla="*/ 1582704 h 7223977"/>
              <a:gd name="connsiteX3072" fmla="*/ 9702979 w 12188243"/>
              <a:gd name="connsiteY3072" fmla="*/ 1805243 h 7223977"/>
              <a:gd name="connsiteX3073" fmla="*/ 9477308 w 12188243"/>
              <a:gd name="connsiteY3073" fmla="*/ 1805243 h 7223977"/>
              <a:gd name="connsiteX3074" fmla="*/ 9254770 w 12188243"/>
              <a:gd name="connsiteY3074" fmla="*/ 1805243 h 7223977"/>
              <a:gd name="connsiteX3075" fmla="*/ 9254770 w 12188243"/>
              <a:gd name="connsiteY3075" fmla="*/ 1582704 h 7223977"/>
              <a:gd name="connsiteX3076" fmla="*/ 9477308 w 12188243"/>
              <a:gd name="connsiteY3076" fmla="*/ 1582704 h 7223977"/>
              <a:gd name="connsiteX3077" fmla="*/ 9477308 w 12188243"/>
              <a:gd name="connsiteY3077" fmla="*/ 1805243 h 7223977"/>
              <a:gd name="connsiteX3078" fmla="*/ 9251637 w 12188243"/>
              <a:gd name="connsiteY3078" fmla="*/ 1805243 h 7223977"/>
              <a:gd name="connsiteX3079" fmla="*/ 9029099 w 12188243"/>
              <a:gd name="connsiteY3079" fmla="*/ 1805243 h 7223977"/>
              <a:gd name="connsiteX3080" fmla="*/ 9029099 w 12188243"/>
              <a:gd name="connsiteY3080" fmla="*/ 1582704 h 7223977"/>
              <a:gd name="connsiteX3081" fmla="*/ 9251637 w 12188243"/>
              <a:gd name="connsiteY3081" fmla="*/ 1582704 h 7223977"/>
              <a:gd name="connsiteX3082" fmla="*/ 9251637 w 12188243"/>
              <a:gd name="connsiteY3082" fmla="*/ 1805243 h 7223977"/>
              <a:gd name="connsiteX3083" fmla="*/ 9025966 w 12188243"/>
              <a:gd name="connsiteY3083" fmla="*/ 1805243 h 7223977"/>
              <a:gd name="connsiteX3084" fmla="*/ 8803427 w 12188243"/>
              <a:gd name="connsiteY3084" fmla="*/ 1805243 h 7223977"/>
              <a:gd name="connsiteX3085" fmla="*/ 8803427 w 12188243"/>
              <a:gd name="connsiteY3085" fmla="*/ 1582704 h 7223977"/>
              <a:gd name="connsiteX3086" fmla="*/ 9025966 w 12188243"/>
              <a:gd name="connsiteY3086" fmla="*/ 1582704 h 7223977"/>
              <a:gd name="connsiteX3087" fmla="*/ 9025966 w 12188243"/>
              <a:gd name="connsiteY3087" fmla="*/ 1805243 h 7223977"/>
              <a:gd name="connsiteX3088" fmla="*/ 8800295 w 12188243"/>
              <a:gd name="connsiteY3088" fmla="*/ 1805243 h 7223977"/>
              <a:gd name="connsiteX3089" fmla="*/ 8577756 w 12188243"/>
              <a:gd name="connsiteY3089" fmla="*/ 1805243 h 7223977"/>
              <a:gd name="connsiteX3090" fmla="*/ 8577756 w 12188243"/>
              <a:gd name="connsiteY3090" fmla="*/ 1582704 h 7223977"/>
              <a:gd name="connsiteX3091" fmla="*/ 8800295 w 12188243"/>
              <a:gd name="connsiteY3091" fmla="*/ 1582704 h 7223977"/>
              <a:gd name="connsiteX3092" fmla="*/ 8800295 w 12188243"/>
              <a:gd name="connsiteY3092" fmla="*/ 1805243 h 7223977"/>
              <a:gd name="connsiteX3093" fmla="*/ 8574749 w 12188243"/>
              <a:gd name="connsiteY3093" fmla="*/ 1805243 h 7223977"/>
              <a:gd name="connsiteX3094" fmla="*/ 8352211 w 12188243"/>
              <a:gd name="connsiteY3094" fmla="*/ 1805243 h 7223977"/>
              <a:gd name="connsiteX3095" fmla="*/ 8352211 w 12188243"/>
              <a:gd name="connsiteY3095" fmla="*/ 1582704 h 7223977"/>
              <a:gd name="connsiteX3096" fmla="*/ 8574749 w 12188243"/>
              <a:gd name="connsiteY3096" fmla="*/ 1582704 h 7223977"/>
              <a:gd name="connsiteX3097" fmla="*/ 8574749 w 12188243"/>
              <a:gd name="connsiteY3097" fmla="*/ 1805243 h 7223977"/>
              <a:gd name="connsiteX3098" fmla="*/ 8349078 w 12188243"/>
              <a:gd name="connsiteY3098" fmla="*/ 1805243 h 7223977"/>
              <a:gd name="connsiteX3099" fmla="*/ 8126540 w 12188243"/>
              <a:gd name="connsiteY3099" fmla="*/ 1805243 h 7223977"/>
              <a:gd name="connsiteX3100" fmla="*/ 8126540 w 12188243"/>
              <a:gd name="connsiteY3100" fmla="*/ 1582704 h 7223977"/>
              <a:gd name="connsiteX3101" fmla="*/ 8349078 w 12188243"/>
              <a:gd name="connsiteY3101" fmla="*/ 1582704 h 7223977"/>
              <a:gd name="connsiteX3102" fmla="*/ 8349078 w 12188243"/>
              <a:gd name="connsiteY3102" fmla="*/ 1805243 h 7223977"/>
              <a:gd name="connsiteX3103" fmla="*/ 8123407 w 12188243"/>
              <a:gd name="connsiteY3103" fmla="*/ 1805243 h 7223977"/>
              <a:gd name="connsiteX3104" fmla="*/ 7900868 w 12188243"/>
              <a:gd name="connsiteY3104" fmla="*/ 1805243 h 7223977"/>
              <a:gd name="connsiteX3105" fmla="*/ 7900868 w 12188243"/>
              <a:gd name="connsiteY3105" fmla="*/ 1582704 h 7223977"/>
              <a:gd name="connsiteX3106" fmla="*/ 8123407 w 12188243"/>
              <a:gd name="connsiteY3106" fmla="*/ 1582704 h 7223977"/>
              <a:gd name="connsiteX3107" fmla="*/ 8123407 w 12188243"/>
              <a:gd name="connsiteY3107" fmla="*/ 1805243 h 7223977"/>
              <a:gd name="connsiteX3108" fmla="*/ 7897736 w 12188243"/>
              <a:gd name="connsiteY3108" fmla="*/ 1805243 h 7223977"/>
              <a:gd name="connsiteX3109" fmla="*/ 7675198 w 12188243"/>
              <a:gd name="connsiteY3109" fmla="*/ 1805243 h 7223977"/>
              <a:gd name="connsiteX3110" fmla="*/ 7675198 w 12188243"/>
              <a:gd name="connsiteY3110" fmla="*/ 1582704 h 7223977"/>
              <a:gd name="connsiteX3111" fmla="*/ 7897736 w 12188243"/>
              <a:gd name="connsiteY3111" fmla="*/ 1582704 h 7223977"/>
              <a:gd name="connsiteX3112" fmla="*/ 7897736 w 12188243"/>
              <a:gd name="connsiteY3112" fmla="*/ 1805243 h 7223977"/>
              <a:gd name="connsiteX3113" fmla="*/ 7672065 w 12188243"/>
              <a:gd name="connsiteY3113" fmla="*/ 1805243 h 7223977"/>
              <a:gd name="connsiteX3114" fmla="*/ 7449527 w 12188243"/>
              <a:gd name="connsiteY3114" fmla="*/ 1805243 h 7223977"/>
              <a:gd name="connsiteX3115" fmla="*/ 7449527 w 12188243"/>
              <a:gd name="connsiteY3115" fmla="*/ 1582704 h 7223977"/>
              <a:gd name="connsiteX3116" fmla="*/ 7672065 w 12188243"/>
              <a:gd name="connsiteY3116" fmla="*/ 1582704 h 7223977"/>
              <a:gd name="connsiteX3117" fmla="*/ 7672065 w 12188243"/>
              <a:gd name="connsiteY3117" fmla="*/ 1805243 h 7223977"/>
              <a:gd name="connsiteX3118" fmla="*/ 7446394 w 12188243"/>
              <a:gd name="connsiteY3118" fmla="*/ 1805243 h 7223977"/>
              <a:gd name="connsiteX3119" fmla="*/ 7223856 w 12188243"/>
              <a:gd name="connsiteY3119" fmla="*/ 1805243 h 7223977"/>
              <a:gd name="connsiteX3120" fmla="*/ 7223856 w 12188243"/>
              <a:gd name="connsiteY3120" fmla="*/ 1582704 h 7223977"/>
              <a:gd name="connsiteX3121" fmla="*/ 7446394 w 12188243"/>
              <a:gd name="connsiteY3121" fmla="*/ 1582704 h 7223977"/>
              <a:gd name="connsiteX3122" fmla="*/ 7446394 w 12188243"/>
              <a:gd name="connsiteY3122" fmla="*/ 1805243 h 7223977"/>
              <a:gd name="connsiteX3123" fmla="*/ 7220848 w 12188243"/>
              <a:gd name="connsiteY3123" fmla="*/ 1805243 h 7223977"/>
              <a:gd name="connsiteX3124" fmla="*/ 6998310 w 12188243"/>
              <a:gd name="connsiteY3124" fmla="*/ 1805243 h 7223977"/>
              <a:gd name="connsiteX3125" fmla="*/ 6998310 w 12188243"/>
              <a:gd name="connsiteY3125" fmla="*/ 1582704 h 7223977"/>
              <a:gd name="connsiteX3126" fmla="*/ 7220848 w 12188243"/>
              <a:gd name="connsiteY3126" fmla="*/ 1582704 h 7223977"/>
              <a:gd name="connsiteX3127" fmla="*/ 7220848 w 12188243"/>
              <a:gd name="connsiteY3127" fmla="*/ 1805243 h 7223977"/>
              <a:gd name="connsiteX3128" fmla="*/ 6995177 w 12188243"/>
              <a:gd name="connsiteY3128" fmla="*/ 1805243 h 7223977"/>
              <a:gd name="connsiteX3129" fmla="*/ 6772639 w 12188243"/>
              <a:gd name="connsiteY3129" fmla="*/ 1805243 h 7223977"/>
              <a:gd name="connsiteX3130" fmla="*/ 6772639 w 12188243"/>
              <a:gd name="connsiteY3130" fmla="*/ 1582704 h 7223977"/>
              <a:gd name="connsiteX3131" fmla="*/ 6995177 w 12188243"/>
              <a:gd name="connsiteY3131" fmla="*/ 1582704 h 7223977"/>
              <a:gd name="connsiteX3132" fmla="*/ 6995177 w 12188243"/>
              <a:gd name="connsiteY3132" fmla="*/ 1805243 h 7223977"/>
              <a:gd name="connsiteX3133" fmla="*/ 6769506 w 12188243"/>
              <a:gd name="connsiteY3133" fmla="*/ 1805243 h 7223977"/>
              <a:gd name="connsiteX3134" fmla="*/ 6546967 w 12188243"/>
              <a:gd name="connsiteY3134" fmla="*/ 1805243 h 7223977"/>
              <a:gd name="connsiteX3135" fmla="*/ 6546967 w 12188243"/>
              <a:gd name="connsiteY3135" fmla="*/ 1582704 h 7223977"/>
              <a:gd name="connsiteX3136" fmla="*/ 6769506 w 12188243"/>
              <a:gd name="connsiteY3136" fmla="*/ 1582704 h 7223977"/>
              <a:gd name="connsiteX3137" fmla="*/ 6769506 w 12188243"/>
              <a:gd name="connsiteY3137" fmla="*/ 1805243 h 7223977"/>
              <a:gd name="connsiteX3138" fmla="*/ 6543835 w 12188243"/>
              <a:gd name="connsiteY3138" fmla="*/ 1805243 h 7223977"/>
              <a:gd name="connsiteX3139" fmla="*/ 6321297 w 12188243"/>
              <a:gd name="connsiteY3139" fmla="*/ 1805243 h 7223977"/>
              <a:gd name="connsiteX3140" fmla="*/ 6321297 w 12188243"/>
              <a:gd name="connsiteY3140" fmla="*/ 1582704 h 7223977"/>
              <a:gd name="connsiteX3141" fmla="*/ 6543835 w 12188243"/>
              <a:gd name="connsiteY3141" fmla="*/ 1582704 h 7223977"/>
              <a:gd name="connsiteX3142" fmla="*/ 6543835 w 12188243"/>
              <a:gd name="connsiteY3142" fmla="*/ 1805243 h 7223977"/>
              <a:gd name="connsiteX3143" fmla="*/ 6318164 w 12188243"/>
              <a:gd name="connsiteY3143" fmla="*/ 1805243 h 7223977"/>
              <a:gd name="connsiteX3144" fmla="*/ 6095625 w 12188243"/>
              <a:gd name="connsiteY3144" fmla="*/ 1805243 h 7223977"/>
              <a:gd name="connsiteX3145" fmla="*/ 6095625 w 12188243"/>
              <a:gd name="connsiteY3145" fmla="*/ 1582704 h 7223977"/>
              <a:gd name="connsiteX3146" fmla="*/ 6318164 w 12188243"/>
              <a:gd name="connsiteY3146" fmla="*/ 1582704 h 7223977"/>
              <a:gd name="connsiteX3147" fmla="*/ 6318164 w 12188243"/>
              <a:gd name="connsiteY3147" fmla="*/ 1805243 h 7223977"/>
              <a:gd name="connsiteX3148" fmla="*/ 6092493 w 12188243"/>
              <a:gd name="connsiteY3148" fmla="*/ 1805243 h 7223977"/>
              <a:gd name="connsiteX3149" fmla="*/ 5869954 w 12188243"/>
              <a:gd name="connsiteY3149" fmla="*/ 1805243 h 7223977"/>
              <a:gd name="connsiteX3150" fmla="*/ 5869954 w 12188243"/>
              <a:gd name="connsiteY3150" fmla="*/ 1582704 h 7223977"/>
              <a:gd name="connsiteX3151" fmla="*/ 6092493 w 12188243"/>
              <a:gd name="connsiteY3151" fmla="*/ 1582704 h 7223977"/>
              <a:gd name="connsiteX3152" fmla="*/ 6092493 w 12188243"/>
              <a:gd name="connsiteY3152" fmla="*/ 1805243 h 7223977"/>
              <a:gd name="connsiteX3153" fmla="*/ 5866947 w 12188243"/>
              <a:gd name="connsiteY3153" fmla="*/ 1805243 h 7223977"/>
              <a:gd name="connsiteX3154" fmla="*/ 5644408 w 12188243"/>
              <a:gd name="connsiteY3154" fmla="*/ 1805243 h 7223977"/>
              <a:gd name="connsiteX3155" fmla="*/ 5644408 w 12188243"/>
              <a:gd name="connsiteY3155" fmla="*/ 1582704 h 7223977"/>
              <a:gd name="connsiteX3156" fmla="*/ 5866947 w 12188243"/>
              <a:gd name="connsiteY3156" fmla="*/ 1582704 h 7223977"/>
              <a:gd name="connsiteX3157" fmla="*/ 5866947 w 12188243"/>
              <a:gd name="connsiteY3157" fmla="*/ 1805243 h 7223977"/>
              <a:gd name="connsiteX3158" fmla="*/ 5641276 w 12188243"/>
              <a:gd name="connsiteY3158" fmla="*/ 1805243 h 7223977"/>
              <a:gd name="connsiteX3159" fmla="*/ 5418738 w 12188243"/>
              <a:gd name="connsiteY3159" fmla="*/ 1805243 h 7223977"/>
              <a:gd name="connsiteX3160" fmla="*/ 5418738 w 12188243"/>
              <a:gd name="connsiteY3160" fmla="*/ 1582704 h 7223977"/>
              <a:gd name="connsiteX3161" fmla="*/ 5641276 w 12188243"/>
              <a:gd name="connsiteY3161" fmla="*/ 1582704 h 7223977"/>
              <a:gd name="connsiteX3162" fmla="*/ 5641276 w 12188243"/>
              <a:gd name="connsiteY3162" fmla="*/ 1805243 h 7223977"/>
              <a:gd name="connsiteX3163" fmla="*/ 5415605 w 12188243"/>
              <a:gd name="connsiteY3163" fmla="*/ 1805243 h 7223977"/>
              <a:gd name="connsiteX3164" fmla="*/ 5193066 w 12188243"/>
              <a:gd name="connsiteY3164" fmla="*/ 1805243 h 7223977"/>
              <a:gd name="connsiteX3165" fmla="*/ 5193066 w 12188243"/>
              <a:gd name="connsiteY3165" fmla="*/ 1582704 h 7223977"/>
              <a:gd name="connsiteX3166" fmla="*/ 5415605 w 12188243"/>
              <a:gd name="connsiteY3166" fmla="*/ 1582704 h 7223977"/>
              <a:gd name="connsiteX3167" fmla="*/ 5415605 w 12188243"/>
              <a:gd name="connsiteY3167" fmla="*/ 1805243 h 7223977"/>
              <a:gd name="connsiteX3168" fmla="*/ 5189934 w 12188243"/>
              <a:gd name="connsiteY3168" fmla="*/ 1805243 h 7223977"/>
              <a:gd name="connsiteX3169" fmla="*/ 4967395 w 12188243"/>
              <a:gd name="connsiteY3169" fmla="*/ 1805243 h 7223977"/>
              <a:gd name="connsiteX3170" fmla="*/ 4967395 w 12188243"/>
              <a:gd name="connsiteY3170" fmla="*/ 1582704 h 7223977"/>
              <a:gd name="connsiteX3171" fmla="*/ 5189934 w 12188243"/>
              <a:gd name="connsiteY3171" fmla="*/ 1582704 h 7223977"/>
              <a:gd name="connsiteX3172" fmla="*/ 5189934 w 12188243"/>
              <a:gd name="connsiteY3172" fmla="*/ 1805243 h 7223977"/>
              <a:gd name="connsiteX3173" fmla="*/ 4964263 w 12188243"/>
              <a:gd name="connsiteY3173" fmla="*/ 1805243 h 7223977"/>
              <a:gd name="connsiteX3174" fmla="*/ 4741724 w 12188243"/>
              <a:gd name="connsiteY3174" fmla="*/ 1805243 h 7223977"/>
              <a:gd name="connsiteX3175" fmla="*/ 4741724 w 12188243"/>
              <a:gd name="connsiteY3175" fmla="*/ 1582704 h 7223977"/>
              <a:gd name="connsiteX3176" fmla="*/ 4964263 w 12188243"/>
              <a:gd name="connsiteY3176" fmla="*/ 1582704 h 7223977"/>
              <a:gd name="connsiteX3177" fmla="*/ 4964263 w 12188243"/>
              <a:gd name="connsiteY3177" fmla="*/ 1805243 h 7223977"/>
              <a:gd name="connsiteX3178" fmla="*/ 4738592 w 12188243"/>
              <a:gd name="connsiteY3178" fmla="*/ 1805243 h 7223977"/>
              <a:gd name="connsiteX3179" fmla="*/ 4516053 w 12188243"/>
              <a:gd name="connsiteY3179" fmla="*/ 1805243 h 7223977"/>
              <a:gd name="connsiteX3180" fmla="*/ 4516053 w 12188243"/>
              <a:gd name="connsiteY3180" fmla="*/ 1582704 h 7223977"/>
              <a:gd name="connsiteX3181" fmla="*/ 4738592 w 12188243"/>
              <a:gd name="connsiteY3181" fmla="*/ 1582704 h 7223977"/>
              <a:gd name="connsiteX3182" fmla="*/ 4738592 w 12188243"/>
              <a:gd name="connsiteY3182" fmla="*/ 1805243 h 7223977"/>
              <a:gd name="connsiteX3183" fmla="*/ 4513046 w 12188243"/>
              <a:gd name="connsiteY3183" fmla="*/ 1805243 h 7223977"/>
              <a:gd name="connsiteX3184" fmla="*/ 4290507 w 12188243"/>
              <a:gd name="connsiteY3184" fmla="*/ 1805243 h 7223977"/>
              <a:gd name="connsiteX3185" fmla="*/ 4290507 w 12188243"/>
              <a:gd name="connsiteY3185" fmla="*/ 1582704 h 7223977"/>
              <a:gd name="connsiteX3186" fmla="*/ 4513046 w 12188243"/>
              <a:gd name="connsiteY3186" fmla="*/ 1582704 h 7223977"/>
              <a:gd name="connsiteX3187" fmla="*/ 4513046 w 12188243"/>
              <a:gd name="connsiteY3187" fmla="*/ 1805243 h 7223977"/>
              <a:gd name="connsiteX3188" fmla="*/ 4287375 w 12188243"/>
              <a:gd name="connsiteY3188" fmla="*/ 1805243 h 7223977"/>
              <a:gd name="connsiteX3189" fmla="*/ 4064836 w 12188243"/>
              <a:gd name="connsiteY3189" fmla="*/ 1805243 h 7223977"/>
              <a:gd name="connsiteX3190" fmla="*/ 4064836 w 12188243"/>
              <a:gd name="connsiteY3190" fmla="*/ 1582704 h 7223977"/>
              <a:gd name="connsiteX3191" fmla="*/ 4287375 w 12188243"/>
              <a:gd name="connsiteY3191" fmla="*/ 1582704 h 7223977"/>
              <a:gd name="connsiteX3192" fmla="*/ 4287375 w 12188243"/>
              <a:gd name="connsiteY3192" fmla="*/ 1805243 h 7223977"/>
              <a:gd name="connsiteX3193" fmla="*/ 4061703 w 12188243"/>
              <a:gd name="connsiteY3193" fmla="*/ 1805243 h 7223977"/>
              <a:gd name="connsiteX3194" fmla="*/ 3839165 w 12188243"/>
              <a:gd name="connsiteY3194" fmla="*/ 1805243 h 7223977"/>
              <a:gd name="connsiteX3195" fmla="*/ 3839165 w 12188243"/>
              <a:gd name="connsiteY3195" fmla="*/ 1582704 h 7223977"/>
              <a:gd name="connsiteX3196" fmla="*/ 4061703 w 12188243"/>
              <a:gd name="connsiteY3196" fmla="*/ 1582704 h 7223977"/>
              <a:gd name="connsiteX3197" fmla="*/ 4061703 w 12188243"/>
              <a:gd name="connsiteY3197" fmla="*/ 1805243 h 7223977"/>
              <a:gd name="connsiteX3198" fmla="*/ 3836033 w 12188243"/>
              <a:gd name="connsiteY3198" fmla="*/ 1805243 h 7223977"/>
              <a:gd name="connsiteX3199" fmla="*/ 3613494 w 12188243"/>
              <a:gd name="connsiteY3199" fmla="*/ 1805243 h 7223977"/>
              <a:gd name="connsiteX3200" fmla="*/ 3613494 w 12188243"/>
              <a:gd name="connsiteY3200" fmla="*/ 1582704 h 7223977"/>
              <a:gd name="connsiteX3201" fmla="*/ 3836033 w 12188243"/>
              <a:gd name="connsiteY3201" fmla="*/ 1582704 h 7223977"/>
              <a:gd name="connsiteX3202" fmla="*/ 3836033 w 12188243"/>
              <a:gd name="connsiteY3202" fmla="*/ 1805243 h 7223977"/>
              <a:gd name="connsiteX3203" fmla="*/ 3610361 w 12188243"/>
              <a:gd name="connsiteY3203" fmla="*/ 1805243 h 7223977"/>
              <a:gd name="connsiteX3204" fmla="*/ 3387823 w 12188243"/>
              <a:gd name="connsiteY3204" fmla="*/ 1805243 h 7223977"/>
              <a:gd name="connsiteX3205" fmla="*/ 3387823 w 12188243"/>
              <a:gd name="connsiteY3205" fmla="*/ 1582704 h 7223977"/>
              <a:gd name="connsiteX3206" fmla="*/ 3610361 w 12188243"/>
              <a:gd name="connsiteY3206" fmla="*/ 1582704 h 7223977"/>
              <a:gd name="connsiteX3207" fmla="*/ 3610361 w 12188243"/>
              <a:gd name="connsiteY3207" fmla="*/ 1805243 h 7223977"/>
              <a:gd name="connsiteX3208" fmla="*/ 3384690 w 12188243"/>
              <a:gd name="connsiteY3208" fmla="*/ 1805243 h 7223977"/>
              <a:gd name="connsiteX3209" fmla="*/ 3162152 w 12188243"/>
              <a:gd name="connsiteY3209" fmla="*/ 1805243 h 7223977"/>
              <a:gd name="connsiteX3210" fmla="*/ 3162152 w 12188243"/>
              <a:gd name="connsiteY3210" fmla="*/ 1582704 h 7223977"/>
              <a:gd name="connsiteX3211" fmla="*/ 3384690 w 12188243"/>
              <a:gd name="connsiteY3211" fmla="*/ 1582704 h 7223977"/>
              <a:gd name="connsiteX3212" fmla="*/ 3384690 w 12188243"/>
              <a:gd name="connsiteY3212" fmla="*/ 1805243 h 7223977"/>
              <a:gd name="connsiteX3213" fmla="*/ 3159145 w 12188243"/>
              <a:gd name="connsiteY3213" fmla="*/ 1805243 h 7223977"/>
              <a:gd name="connsiteX3214" fmla="*/ 2936606 w 12188243"/>
              <a:gd name="connsiteY3214" fmla="*/ 1805243 h 7223977"/>
              <a:gd name="connsiteX3215" fmla="*/ 2936606 w 12188243"/>
              <a:gd name="connsiteY3215" fmla="*/ 1582704 h 7223977"/>
              <a:gd name="connsiteX3216" fmla="*/ 3159145 w 12188243"/>
              <a:gd name="connsiteY3216" fmla="*/ 1582704 h 7223977"/>
              <a:gd name="connsiteX3217" fmla="*/ 3159145 w 12188243"/>
              <a:gd name="connsiteY3217" fmla="*/ 1805243 h 7223977"/>
              <a:gd name="connsiteX3218" fmla="*/ 2933474 w 12188243"/>
              <a:gd name="connsiteY3218" fmla="*/ 1805243 h 7223977"/>
              <a:gd name="connsiteX3219" fmla="*/ 2710935 w 12188243"/>
              <a:gd name="connsiteY3219" fmla="*/ 1805243 h 7223977"/>
              <a:gd name="connsiteX3220" fmla="*/ 2710935 w 12188243"/>
              <a:gd name="connsiteY3220" fmla="*/ 1582704 h 7223977"/>
              <a:gd name="connsiteX3221" fmla="*/ 2933474 w 12188243"/>
              <a:gd name="connsiteY3221" fmla="*/ 1582704 h 7223977"/>
              <a:gd name="connsiteX3222" fmla="*/ 2933474 w 12188243"/>
              <a:gd name="connsiteY3222" fmla="*/ 1805243 h 7223977"/>
              <a:gd name="connsiteX3223" fmla="*/ 2707802 w 12188243"/>
              <a:gd name="connsiteY3223" fmla="*/ 1805243 h 7223977"/>
              <a:gd name="connsiteX3224" fmla="*/ 2485264 w 12188243"/>
              <a:gd name="connsiteY3224" fmla="*/ 1805243 h 7223977"/>
              <a:gd name="connsiteX3225" fmla="*/ 2485264 w 12188243"/>
              <a:gd name="connsiteY3225" fmla="*/ 1582704 h 7223977"/>
              <a:gd name="connsiteX3226" fmla="*/ 2707802 w 12188243"/>
              <a:gd name="connsiteY3226" fmla="*/ 1582704 h 7223977"/>
              <a:gd name="connsiteX3227" fmla="*/ 2707802 w 12188243"/>
              <a:gd name="connsiteY3227" fmla="*/ 1805243 h 7223977"/>
              <a:gd name="connsiteX3228" fmla="*/ 2482131 w 12188243"/>
              <a:gd name="connsiteY3228" fmla="*/ 1805243 h 7223977"/>
              <a:gd name="connsiteX3229" fmla="*/ 2259593 w 12188243"/>
              <a:gd name="connsiteY3229" fmla="*/ 1805243 h 7223977"/>
              <a:gd name="connsiteX3230" fmla="*/ 2259593 w 12188243"/>
              <a:gd name="connsiteY3230" fmla="*/ 1582704 h 7223977"/>
              <a:gd name="connsiteX3231" fmla="*/ 2482131 w 12188243"/>
              <a:gd name="connsiteY3231" fmla="*/ 1582704 h 7223977"/>
              <a:gd name="connsiteX3232" fmla="*/ 2482131 w 12188243"/>
              <a:gd name="connsiteY3232" fmla="*/ 1805243 h 7223977"/>
              <a:gd name="connsiteX3233" fmla="*/ 2256460 w 12188243"/>
              <a:gd name="connsiteY3233" fmla="*/ 1805243 h 7223977"/>
              <a:gd name="connsiteX3234" fmla="*/ 2033922 w 12188243"/>
              <a:gd name="connsiteY3234" fmla="*/ 1805243 h 7223977"/>
              <a:gd name="connsiteX3235" fmla="*/ 2033922 w 12188243"/>
              <a:gd name="connsiteY3235" fmla="*/ 1582704 h 7223977"/>
              <a:gd name="connsiteX3236" fmla="*/ 2256460 w 12188243"/>
              <a:gd name="connsiteY3236" fmla="*/ 1582704 h 7223977"/>
              <a:gd name="connsiteX3237" fmla="*/ 2256460 w 12188243"/>
              <a:gd name="connsiteY3237" fmla="*/ 1805243 h 7223977"/>
              <a:gd name="connsiteX3238" fmla="*/ 2030789 w 12188243"/>
              <a:gd name="connsiteY3238" fmla="*/ 1805243 h 7223977"/>
              <a:gd name="connsiteX3239" fmla="*/ 1808251 w 12188243"/>
              <a:gd name="connsiteY3239" fmla="*/ 1805243 h 7223977"/>
              <a:gd name="connsiteX3240" fmla="*/ 1808251 w 12188243"/>
              <a:gd name="connsiteY3240" fmla="*/ 1582704 h 7223977"/>
              <a:gd name="connsiteX3241" fmla="*/ 2030789 w 12188243"/>
              <a:gd name="connsiteY3241" fmla="*/ 1582704 h 7223977"/>
              <a:gd name="connsiteX3242" fmla="*/ 2030789 w 12188243"/>
              <a:gd name="connsiteY3242" fmla="*/ 1805243 h 7223977"/>
              <a:gd name="connsiteX3243" fmla="*/ 1805243 w 12188243"/>
              <a:gd name="connsiteY3243" fmla="*/ 1805243 h 7223977"/>
              <a:gd name="connsiteX3244" fmla="*/ 1582705 w 12188243"/>
              <a:gd name="connsiteY3244" fmla="*/ 1805243 h 7223977"/>
              <a:gd name="connsiteX3245" fmla="*/ 1582705 w 12188243"/>
              <a:gd name="connsiteY3245" fmla="*/ 1582704 h 7223977"/>
              <a:gd name="connsiteX3246" fmla="*/ 1805243 w 12188243"/>
              <a:gd name="connsiteY3246" fmla="*/ 1582704 h 7223977"/>
              <a:gd name="connsiteX3247" fmla="*/ 1805243 w 12188243"/>
              <a:gd name="connsiteY3247" fmla="*/ 1805243 h 7223977"/>
              <a:gd name="connsiteX3248" fmla="*/ 1805243 w 12188243"/>
              <a:gd name="connsiteY3248" fmla="*/ 1808375 h 7223977"/>
              <a:gd name="connsiteX3249" fmla="*/ 1805243 w 12188243"/>
              <a:gd name="connsiteY3249" fmla="*/ 2030914 h 7223977"/>
              <a:gd name="connsiteX3250" fmla="*/ 1582705 w 12188243"/>
              <a:gd name="connsiteY3250" fmla="*/ 2030914 h 7223977"/>
              <a:gd name="connsiteX3251" fmla="*/ 1582705 w 12188243"/>
              <a:gd name="connsiteY3251" fmla="*/ 1808375 h 7223977"/>
              <a:gd name="connsiteX3252" fmla="*/ 1805243 w 12188243"/>
              <a:gd name="connsiteY3252" fmla="*/ 1808375 h 7223977"/>
              <a:gd name="connsiteX3253" fmla="*/ 1805243 w 12188243"/>
              <a:gd name="connsiteY3253" fmla="*/ 2033921 h 7223977"/>
              <a:gd name="connsiteX3254" fmla="*/ 1805243 w 12188243"/>
              <a:gd name="connsiteY3254" fmla="*/ 2256459 h 7223977"/>
              <a:gd name="connsiteX3255" fmla="*/ 1582705 w 12188243"/>
              <a:gd name="connsiteY3255" fmla="*/ 2256459 h 7223977"/>
              <a:gd name="connsiteX3256" fmla="*/ 1582705 w 12188243"/>
              <a:gd name="connsiteY3256" fmla="*/ 2033921 h 7223977"/>
              <a:gd name="connsiteX3257" fmla="*/ 1805243 w 12188243"/>
              <a:gd name="connsiteY3257" fmla="*/ 2033921 h 7223977"/>
              <a:gd name="connsiteX3258" fmla="*/ 1805243 w 12188243"/>
              <a:gd name="connsiteY3258" fmla="*/ 2259592 h 7223977"/>
              <a:gd name="connsiteX3259" fmla="*/ 1805243 w 12188243"/>
              <a:gd name="connsiteY3259" fmla="*/ 2482130 h 7223977"/>
              <a:gd name="connsiteX3260" fmla="*/ 1582705 w 12188243"/>
              <a:gd name="connsiteY3260" fmla="*/ 2482130 h 7223977"/>
              <a:gd name="connsiteX3261" fmla="*/ 1582705 w 12188243"/>
              <a:gd name="connsiteY3261" fmla="*/ 2259592 h 7223977"/>
              <a:gd name="connsiteX3262" fmla="*/ 1805243 w 12188243"/>
              <a:gd name="connsiteY3262" fmla="*/ 2259592 h 7223977"/>
              <a:gd name="connsiteX3263" fmla="*/ 1805243 w 12188243"/>
              <a:gd name="connsiteY3263" fmla="*/ 2485263 h 7223977"/>
              <a:gd name="connsiteX3264" fmla="*/ 1805243 w 12188243"/>
              <a:gd name="connsiteY3264" fmla="*/ 2707801 h 7223977"/>
              <a:gd name="connsiteX3265" fmla="*/ 1582705 w 12188243"/>
              <a:gd name="connsiteY3265" fmla="*/ 2707801 h 7223977"/>
              <a:gd name="connsiteX3266" fmla="*/ 1582705 w 12188243"/>
              <a:gd name="connsiteY3266" fmla="*/ 2485263 h 7223977"/>
              <a:gd name="connsiteX3267" fmla="*/ 1805243 w 12188243"/>
              <a:gd name="connsiteY3267" fmla="*/ 2485263 h 7223977"/>
              <a:gd name="connsiteX3268" fmla="*/ 1805243 w 12188243"/>
              <a:gd name="connsiteY3268" fmla="*/ 2710934 h 7223977"/>
              <a:gd name="connsiteX3269" fmla="*/ 1805243 w 12188243"/>
              <a:gd name="connsiteY3269" fmla="*/ 2933472 h 7223977"/>
              <a:gd name="connsiteX3270" fmla="*/ 1582705 w 12188243"/>
              <a:gd name="connsiteY3270" fmla="*/ 2933472 h 7223977"/>
              <a:gd name="connsiteX3271" fmla="*/ 1582705 w 12188243"/>
              <a:gd name="connsiteY3271" fmla="*/ 2710934 h 7223977"/>
              <a:gd name="connsiteX3272" fmla="*/ 1805243 w 12188243"/>
              <a:gd name="connsiteY3272" fmla="*/ 2710934 h 7223977"/>
              <a:gd name="connsiteX3273" fmla="*/ 1805243 w 12188243"/>
              <a:gd name="connsiteY3273" fmla="*/ 2936605 h 7223977"/>
              <a:gd name="connsiteX3274" fmla="*/ 1805243 w 12188243"/>
              <a:gd name="connsiteY3274" fmla="*/ 3159143 h 7223977"/>
              <a:gd name="connsiteX3275" fmla="*/ 1582705 w 12188243"/>
              <a:gd name="connsiteY3275" fmla="*/ 3159143 h 7223977"/>
              <a:gd name="connsiteX3276" fmla="*/ 1582705 w 12188243"/>
              <a:gd name="connsiteY3276" fmla="*/ 2936605 h 7223977"/>
              <a:gd name="connsiteX3277" fmla="*/ 1805243 w 12188243"/>
              <a:gd name="connsiteY3277" fmla="*/ 2936605 h 7223977"/>
              <a:gd name="connsiteX3278" fmla="*/ 1805243 w 12188243"/>
              <a:gd name="connsiteY3278" fmla="*/ 3162276 h 7223977"/>
              <a:gd name="connsiteX3279" fmla="*/ 1805243 w 12188243"/>
              <a:gd name="connsiteY3279" fmla="*/ 3384814 h 7223977"/>
              <a:gd name="connsiteX3280" fmla="*/ 1582705 w 12188243"/>
              <a:gd name="connsiteY3280" fmla="*/ 3384814 h 7223977"/>
              <a:gd name="connsiteX3281" fmla="*/ 1582705 w 12188243"/>
              <a:gd name="connsiteY3281" fmla="*/ 3162276 h 7223977"/>
              <a:gd name="connsiteX3282" fmla="*/ 1805243 w 12188243"/>
              <a:gd name="connsiteY3282" fmla="*/ 3162276 h 7223977"/>
              <a:gd name="connsiteX3283" fmla="*/ 1805243 w 12188243"/>
              <a:gd name="connsiteY3283" fmla="*/ 3387821 h 7223977"/>
              <a:gd name="connsiteX3284" fmla="*/ 1805243 w 12188243"/>
              <a:gd name="connsiteY3284" fmla="*/ 3610360 h 7223977"/>
              <a:gd name="connsiteX3285" fmla="*/ 1582705 w 12188243"/>
              <a:gd name="connsiteY3285" fmla="*/ 3610360 h 7223977"/>
              <a:gd name="connsiteX3286" fmla="*/ 1582705 w 12188243"/>
              <a:gd name="connsiteY3286" fmla="*/ 3387821 h 7223977"/>
              <a:gd name="connsiteX3287" fmla="*/ 1805243 w 12188243"/>
              <a:gd name="connsiteY3287" fmla="*/ 3387821 h 7223977"/>
              <a:gd name="connsiteX3288" fmla="*/ 1805243 w 12188243"/>
              <a:gd name="connsiteY3288" fmla="*/ 3613493 h 7223977"/>
              <a:gd name="connsiteX3289" fmla="*/ 1805243 w 12188243"/>
              <a:gd name="connsiteY3289" fmla="*/ 3836031 h 7223977"/>
              <a:gd name="connsiteX3290" fmla="*/ 1582705 w 12188243"/>
              <a:gd name="connsiteY3290" fmla="*/ 3836031 h 7223977"/>
              <a:gd name="connsiteX3291" fmla="*/ 1582705 w 12188243"/>
              <a:gd name="connsiteY3291" fmla="*/ 3613493 h 7223977"/>
              <a:gd name="connsiteX3292" fmla="*/ 1805243 w 12188243"/>
              <a:gd name="connsiteY3292" fmla="*/ 3613493 h 7223977"/>
              <a:gd name="connsiteX3293" fmla="*/ 1805243 w 12188243"/>
              <a:gd name="connsiteY3293" fmla="*/ 3839164 h 7223977"/>
              <a:gd name="connsiteX3294" fmla="*/ 1805243 w 12188243"/>
              <a:gd name="connsiteY3294" fmla="*/ 4061702 h 7223977"/>
              <a:gd name="connsiteX3295" fmla="*/ 1582705 w 12188243"/>
              <a:gd name="connsiteY3295" fmla="*/ 4061702 h 7223977"/>
              <a:gd name="connsiteX3296" fmla="*/ 1582705 w 12188243"/>
              <a:gd name="connsiteY3296" fmla="*/ 3839164 h 7223977"/>
              <a:gd name="connsiteX3297" fmla="*/ 1805243 w 12188243"/>
              <a:gd name="connsiteY3297" fmla="*/ 3839164 h 7223977"/>
              <a:gd name="connsiteX3298" fmla="*/ 1805243 w 12188243"/>
              <a:gd name="connsiteY3298" fmla="*/ 4064834 h 7223977"/>
              <a:gd name="connsiteX3299" fmla="*/ 1805243 w 12188243"/>
              <a:gd name="connsiteY3299" fmla="*/ 4287373 h 7223977"/>
              <a:gd name="connsiteX3300" fmla="*/ 1582705 w 12188243"/>
              <a:gd name="connsiteY3300" fmla="*/ 4287373 h 7223977"/>
              <a:gd name="connsiteX3301" fmla="*/ 1582705 w 12188243"/>
              <a:gd name="connsiteY3301" fmla="*/ 4064834 h 7223977"/>
              <a:gd name="connsiteX3302" fmla="*/ 1805243 w 12188243"/>
              <a:gd name="connsiteY3302" fmla="*/ 4064834 h 7223977"/>
              <a:gd name="connsiteX3303" fmla="*/ 1805243 w 12188243"/>
              <a:gd name="connsiteY3303" fmla="*/ 4290506 h 7223977"/>
              <a:gd name="connsiteX3304" fmla="*/ 1805243 w 12188243"/>
              <a:gd name="connsiteY3304" fmla="*/ 4513044 h 7223977"/>
              <a:gd name="connsiteX3305" fmla="*/ 1582705 w 12188243"/>
              <a:gd name="connsiteY3305" fmla="*/ 4513044 h 7223977"/>
              <a:gd name="connsiteX3306" fmla="*/ 1582705 w 12188243"/>
              <a:gd name="connsiteY3306" fmla="*/ 4290506 h 7223977"/>
              <a:gd name="connsiteX3307" fmla="*/ 1805243 w 12188243"/>
              <a:gd name="connsiteY3307" fmla="*/ 4290506 h 7223977"/>
              <a:gd name="connsiteX3308" fmla="*/ 1805243 w 12188243"/>
              <a:gd name="connsiteY3308" fmla="*/ 4516177 h 7223977"/>
              <a:gd name="connsiteX3309" fmla="*/ 1805243 w 12188243"/>
              <a:gd name="connsiteY3309" fmla="*/ 4738715 h 7223977"/>
              <a:gd name="connsiteX3310" fmla="*/ 1582705 w 12188243"/>
              <a:gd name="connsiteY3310" fmla="*/ 4738715 h 7223977"/>
              <a:gd name="connsiteX3311" fmla="*/ 1582705 w 12188243"/>
              <a:gd name="connsiteY3311" fmla="*/ 4516177 h 7223977"/>
              <a:gd name="connsiteX3312" fmla="*/ 1805243 w 12188243"/>
              <a:gd name="connsiteY3312" fmla="*/ 4516177 h 7223977"/>
              <a:gd name="connsiteX3313" fmla="*/ 1805243 w 12188243"/>
              <a:gd name="connsiteY3313" fmla="*/ 4741722 h 7223977"/>
              <a:gd name="connsiteX3314" fmla="*/ 1805243 w 12188243"/>
              <a:gd name="connsiteY3314" fmla="*/ 4964261 h 7223977"/>
              <a:gd name="connsiteX3315" fmla="*/ 1582705 w 12188243"/>
              <a:gd name="connsiteY3315" fmla="*/ 4964261 h 7223977"/>
              <a:gd name="connsiteX3316" fmla="*/ 1582705 w 12188243"/>
              <a:gd name="connsiteY3316" fmla="*/ 4741722 h 7223977"/>
              <a:gd name="connsiteX3317" fmla="*/ 1805243 w 12188243"/>
              <a:gd name="connsiteY3317" fmla="*/ 4741722 h 7223977"/>
              <a:gd name="connsiteX3318" fmla="*/ 1805243 w 12188243"/>
              <a:gd name="connsiteY3318" fmla="*/ 4967393 h 7223977"/>
              <a:gd name="connsiteX3319" fmla="*/ 1805243 w 12188243"/>
              <a:gd name="connsiteY3319" fmla="*/ 5189932 h 7223977"/>
              <a:gd name="connsiteX3320" fmla="*/ 1582705 w 12188243"/>
              <a:gd name="connsiteY3320" fmla="*/ 5189932 h 7223977"/>
              <a:gd name="connsiteX3321" fmla="*/ 1582705 w 12188243"/>
              <a:gd name="connsiteY3321" fmla="*/ 4967393 h 7223977"/>
              <a:gd name="connsiteX3322" fmla="*/ 1805243 w 12188243"/>
              <a:gd name="connsiteY3322" fmla="*/ 4967393 h 7223977"/>
              <a:gd name="connsiteX3323" fmla="*/ 1805243 w 12188243"/>
              <a:gd name="connsiteY3323" fmla="*/ 5193064 h 7223977"/>
              <a:gd name="connsiteX3324" fmla="*/ 1805243 w 12188243"/>
              <a:gd name="connsiteY3324" fmla="*/ 5415603 h 7223977"/>
              <a:gd name="connsiteX3325" fmla="*/ 1582705 w 12188243"/>
              <a:gd name="connsiteY3325" fmla="*/ 5415603 h 7223977"/>
              <a:gd name="connsiteX3326" fmla="*/ 1582705 w 12188243"/>
              <a:gd name="connsiteY3326" fmla="*/ 5193064 h 7223977"/>
              <a:gd name="connsiteX3327" fmla="*/ 1805243 w 12188243"/>
              <a:gd name="connsiteY3327" fmla="*/ 5193064 h 7223977"/>
              <a:gd name="connsiteX3328" fmla="*/ 1805243 w 12188243"/>
              <a:gd name="connsiteY3328" fmla="*/ 5418735 h 7223977"/>
              <a:gd name="connsiteX3329" fmla="*/ 1805243 w 12188243"/>
              <a:gd name="connsiteY3329" fmla="*/ 5641273 h 7223977"/>
              <a:gd name="connsiteX3330" fmla="*/ 1582705 w 12188243"/>
              <a:gd name="connsiteY3330" fmla="*/ 5641273 h 7223977"/>
              <a:gd name="connsiteX3331" fmla="*/ 1582705 w 12188243"/>
              <a:gd name="connsiteY3331" fmla="*/ 5418735 h 7223977"/>
              <a:gd name="connsiteX3332" fmla="*/ 1805243 w 12188243"/>
              <a:gd name="connsiteY3332" fmla="*/ 5418735 h 7223977"/>
              <a:gd name="connsiteX3333" fmla="*/ 1808376 w 12188243"/>
              <a:gd name="connsiteY3333" fmla="*/ 5418735 h 7223977"/>
              <a:gd name="connsiteX3334" fmla="*/ 2030914 w 12188243"/>
              <a:gd name="connsiteY3334" fmla="*/ 5418735 h 7223977"/>
              <a:gd name="connsiteX3335" fmla="*/ 2030914 w 12188243"/>
              <a:gd name="connsiteY3335" fmla="*/ 5641273 h 7223977"/>
              <a:gd name="connsiteX3336" fmla="*/ 1808376 w 12188243"/>
              <a:gd name="connsiteY3336" fmla="*/ 5641273 h 7223977"/>
              <a:gd name="connsiteX3337" fmla="*/ 1808376 w 12188243"/>
              <a:gd name="connsiteY3337" fmla="*/ 5418735 h 7223977"/>
              <a:gd name="connsiteX3338" fmla="*/ 2033922 w 12188243"/>
              <a:gd name="connsiteY3338" fmla="*/ 5418735 h 7223977"/>
              <a:gd name="connsiteX3339" fmla="*/ 2256460 w 12188243"/>
              <a:gd name="connsiteY3339" fmla="*/ 5418735 h 7223977"/>
              <a:gd name="connsiteX3340" fmla="*/ 2256460 w 12188243"/>
              <a:gd name="connsiteY3340" fmla="*/ 5641273 h 7223977"/>
              <a:gd name="connsiteX3341" fmla="*/ 2033922 w 12188243"/>
              <a:gd name="connsiteY3341" fmla="*/ 5641273 h 7223977"/>
              <a:gd name="connsiteX3342" fmla="*/ 2033922 w 12188243"/>
              <a:gd name="connsiteY3342" fmla="*/ 5418735 h 7223977"/>
              <a:gd name="connsiteX3343" fmla="*/ 2259593 w 12188243"/>
              <a:gd name="connsiteY3343" fmla="*/ 5418735 h 7223977"/>
              <a:gd name="connsiteX3344" fmla="*/ 2482131 w 12188243"/>
              <a:gd name="connsiteY3344" fmla="*/ 5418735 h 7223977"/>
              <a:gd name="connsiteX3345" fmla="*/ 2482131 w 12188243"/>
              <a:gd name="connsiteY3345" fmla="*/ 5641273 h 7223977"/>
              <a:gd name="connsiteX3346" fmla="*/ 2259593 w 12188243"/>
              <a:gd name="connsiteY3346" fmla="*/ 5641273 h 7223977"/>
              <a:gd name="connsiteX3347" fmla="*/ 2259593 w 12188243"/>
              <a:gd name="connsiteY3347" fmla="*/ 5418735 h 7223977"/>
              <a:gd name="connsiteX3348" fmla="*/ 2485264 w 12188243"/>
              <a:gd name="connsiteY3348" fmla="*/ 5418735 h 7223977"/>
              <a:gd name="connsiteX3349" fmla="*/ 2707802 w 12188243"/>
              <a:gd name="connsiteY3349" fmla="*/ 5418735 h 7223977"/>
              <a:gd name="connsiteX3350" fmla="*/ 2707802 w 12188243"/>
              <a:gd name="connsiteY3350" fmla="*/ 5641273 h 7223977"/>
              <a:gd name="connsiteX3351" fmla="*/ 2485264 w 12188243"/>
              <a:gd name="connsiteY3351" fmla="*/ 5641273 h 7223977"/>
              <a:gd name="connsiteX3352" fmla="*/ 2485264 w 12188243"/>
              <a:gd name="connsiteY3352" fmla="*/ 5418735 h 7223977"/>
              <a:gd name="connsiteX3353" fmla="*/ 2710935 w 12188243"/>
              <a:gd name="connsiteY3353" fmla="*/ 5418735 h 7223977"/>
              <a:gd name="connsiteX3354" fmla="*/ 2933474 w 12188243"/>
              <a:gd name="connsiteY3354" fmla="*/ 5418735 h 7223977"/>
              <a:gd name="connsiteX3355" fmla="*/ 2933474 w 12188243"/>
              <a:gd name="connsiteY3355" fmla="*/ 5641273 h 7223977"/>
              <a:gd name="connsiteX3356" fmla="*/ 2710935 w 12188243"/>
              <a:gd name="connsiteY3356" fmla="*/ 5641273 h 7223977"/>
              <a:gd name="connsiteX3357" fmla="*/ 2710935 w 12188243"/>
              <a:gd name="connsiteY3357" fmla="*/ 5418735 h 7223977"/>
              <a:gd name="connsiteX3358" fmla="*/ 2936606 w 12188243"/>
              <a:gd name="connsiteY3358" fmla="*/ 5418735 h 7223977"/>
              <a:gd name="connsiteX3359" fmla="*/ 3159145 w 12188243"/>
              <a:gd name="connsiteY3359" fmla="*/ 5418735 h 7223977"/>
              <a:gd name="connsiteX3360" fmla="*/ 3159145 w 12188243"/>
              <a:gd name="connsiteY3360" fmla="*/ 5641273 h 7223977"/>
              <a:gd name="connsiteX3361" fmla="*/ 2936606 w 12188243"/>
              <a:gd name="connsiteY3361" fmla="*/ 5641273 h 7223977"/>
              <a:gd name="connsiteX3362" fmla="*/ 2936606 w 12188243"/>
              <a:gd name="connsiteY3362" fmla="*/ 5418735 h 7223977"/>
              <a:gd name="connsiteX3363" fmla="*/ 3162277 w 12188243"/>
              <a:gd name="connsiteY3363" fmla="*/ 5418735 h 7223977"/>
              <a:gd name="connsiteX3364" fmla="*/ 3384816 w 12188243"/>
              <a:gd name="connsiteY3364" fmla="*/ 5418735 h 7223977"/>
              <a:gd name="connsiteX3365" fmla="*/ 3384816 w 12188243"/>
              <a:gd name="connsiteY3365" fmla="*/ 5641273 h 7223977"/>
              <a:gd name="connsiteX3366" fmla="*/ 3162277 w 12188243"/>
              <a:gd name="connsiteY3366" fmla="*/ 5641273 h 7223977"/>
              <a:gd name="connsiteX3367" fmla="*/ 3162277 w 12188243"/>
              <a:gd name="connsiteY3367" fmla="*/ 5418735 h 7223977"/>
              <a:gd name="connsiteX3368" fmla="*/ 3387823 w 12188243"/>
              <a:gd name="connsiteY3368" fmla="*/ 5418735 h 7223977"/>
              <a:gd name="connsiteX3369" fmla="*/ 3610361 w 12188243"/>
              <a:gd name="connsiteY3369" fmla="*/ 5418735 h 7223977"/>
              <a:gd name="connsiteX3370" fmla="*/ 3610361 w 12188243"/>
              <a:gd name="connsiteY3370" fmla="*/ 5641273 h 7223977"/>
              <a:gd name="connsiteX3371" fmla="*/ 3387823 w 12188243"/>
              <a:gd name="connsiteY3371" fmla="*/ 5641273 h 7223977"/>
              <a:gd name="connsiteX3372" fmla="*/ 3387823 w 12188243"/>
              <a:gd name="connsiteY3372" fmla="*/ 5418735 h 7223977"/>
              <a:gd name="connsiteX3373" fmla="*/ 3613494 w 12188243"/>
              <a:gd name="connsiteY3373" fmla="*/ 5418735 h 7223977"/>
              <a:gd name="connsiteX3374" fmla="*/ 3836033 w 12188243"/>
              <a:gd name="connsiteY3374" fmla="*/ 5418735 h 7223977"/>
              <a:gd name="connsiteX3375" fmla="*/ 3836033 w 12188243"/>
              <a:gd name="connsiteY3375" fmla="*/ 5641273 h 7223977"/>
              <a:gd name="connsiteX3376" fmla="*/ 3613494 w 12188243"/>
              <a:gd name="connsiteY3376" fmla="*/ 5641273 h 7223977"/>
              <a:gd name="connsiteX3377" fmla="*/ 3613494 w 12188243"/>
              <a:gd name="connsiteY3377" fmla="*/ 5418735 h 7223977"/>
              <a:gd name="connsiteX3378" fmla="*/ 3839165 w 12188243"/>
              <a:gd name="connsiteY3378" fmla="*/ 5418735 h 7223977"/>
              <a:gd name="connsiteX3379" fmla="*/ 4061703 w 12188243"/>
              <a:gd name="connsiteY3379" fmla="*/ 5418735 h 7223977"/>
              <a:gd name="connsiteX3380" fmla="*/ 4061703 w 12188243"/>
              <a:gd name="connsiteY3380" fmla="*/ 5641273 h 7223977"/>
              <a:gd name="connsiteX3381" fmla="*/ 3839165 w 12188243"/>
              <a:gd name="connsiteY3381" fmla="*/ 5641273 h 7223977"/>
              <a:gd name="connsiteX3382" fmla="*/ 3839165 w 12188243"/>
              <a:gd name="connsiteY3382" fmla="*/ 5418735 h 7223977"/>
              <a:gd name="connsiteX3383" fmla="*/ 4064836 w 12188243"/>
              <a:gd name="connsiteY3383" fmla="*/ 5418735 h 7223977"/>
              <a:gd name="connsiteX3384" fmla="*/ 4287375 w 12188243"/>
              <a:gd name="connsiteY3384" fmla="*/ 5418735 h 7223977"/>
              <a:gd name="connsiteX3385" fmla="*/ 4287375 w 12188243"/>
              <a:gd name="connsiteY3385" fmla="*/ 5641273 h 7223977"/>
              <a:gd name="connsiteX3386" fmla="*/ 4064836 w 12188243"/>
              <a:gd name="connsiteY3386" fmla="*/ 5641273 h 7223977"/>
              <a:gd name="connsiteX3387" fmla="*/ 4064836 w 12188243"/>
              <a:gd name="connsiteY3387" fmla="*/ 5418735 h 7223977"/>
              <a:gd name="connsiteX3388" fmla="*/ 4290507 w 12188243"/>
              <a:gd name="connsiteY3388" fmla="*/ 5418735 h 7223977"/>
              <a:gd name="connsiteX3389" fmla="*/ 4513046 w 12188243"/>
              <a:gd name="connsiteY3389" fmla="*/ 5418735 h 7223977"/>
              <a:gd name="connsiteX3390" fmla="*/ 4513046 w 12188243"/>
              <a:gd name="connsiteY3390" fmla="*/ 5641273 h 7223977"/>
              <a:gd name="connsiteX3391" fmla="*/ 4290507 w 12188243"/>
              <a:gd name="connsiteY3391" fmla="*/ 5641273 h 7223977"/>
              <a:gd name="connsiteX3392" fmla="*/ 4290507 w 12188243"/>
              <a:gd name="connsiteY3392" fmla="*/ 5418735 h 7223977"/>
              <a:gd name="connsiteX3393" fmla="*/ 4516179 w 12188243"/>
              <a:gd name="connsiteY3393" fmla="*/ 5418735 h 7223977"/>
              <a:gd name="connsiteX3394" fmla="*/ 4738717 w 12188243"/>
              <a:gd name="connsiteY3394" fmla="*/ 5418735 h 7223977"/>
              <a:gd name="connsiteX3395" fmla="*/ 4738717 w 12188243"/>
              <a:gd name="connsiteY3395" fmla="*/ 5641273 h 7223977"/>
              <a:gd name="connsiteX3396" fmla="*/ 4516179 w 12188243"/>
              <a:gd name="connsiteY3396" fmla="*/ 5641273 h 7223977"/>
              <a:gd name="connsiteX3397" fmla="*/ 4516179 w 12188243"/>
              <a:gd name="connsiteY3397" fmla="*/ 5418735 h 7223977"/>
              <a:gd name="connsiteX3398" fmla="*/ 4741724 w 12188243"/>
              <a:gd name="connsiteY3398" fmla="*/ 5418735 h 7223977"/>
              <a:gd name="connsiteX3399" fmla="*/ 4964263 w 12188243"/>
              <a:gd name="connsiteY3399" fmla="*/ 5418735 h 7223977"/>
              <a:gd name="connsiteX3400" fmla="*/ 4964263 w 12188243"/>
              <a:gd name="connsiteY3400" fmla="*/ 5641273 h 7223977"/>
              <a:gd name="connsiteX3401" fmla="*/ 4741724 w 12188243"/>
              <a:gd name="connsiteY3401" fmla="*/ 5641273 h 7223977"/>
              <a:gd name="connsiteX3402" fmla="*/ 4741724 w 12188243"/>
              <a:gd name="connsiteY3402" fmla="*/ 5418735 h 7223977"/>
              <a:gd name="connsiteX3403" fmla="*/ 4967395 w 12188243"/>
              <a:gd name="connsiteY3403" fmla="*/ 5418735 h 7223977"/>
              <a:gd name="connsiteX3404" fmla="*/ 5189934 w 12188243"/>
              <a:gd name="connsiteY3404" fmla="*/ 5418735 h 7223977"/>
              <a:gd name="connsiteX3405" fmla="*/ 5189934 w 12188243"/>
              <a:gd name="connsiteY3405" fmla="*/ 5641273 h 7223977"/>
              <a:gd name="connsiteX3406" fmla="*/ 4967395 w 12188243"/>
              <a:gd name="connsiteY3406" fmla="*/ 5641273 h 7223977"/>
              <a:gd name="connsiteX3407" fmla="*/ 4967395 w 12188243"/>
              <a:gd name="connsiteY3407" fmla="*/ 5418735 h 7223977"/>
              <a:gd name="connsiteX3408" fmla="*/ 5193066 w 12188243"/>
              <a:gd name="connsiteY3408" fmla="*/ 5418735 h 7223977"/>
              <a:gd name="connsiteX3409" fmla="*/ 5415605 w 12188243"/>
              <a:gd name="connsiteY3409" fmla="*/ 5418735 h 7223977"/>
              <a:gd name="connsiteX3410" fmla="*/ 5415605 w 12188243"/>
              <a:gd name="connsiteY3410" fmla="*/ 5641273 h 7223977"/>
              <a:gd name="connsiteX3411" fmla="*/ 5193066 w 12188243"/>
              <a:gd name="connsiteY3411" fmla="*/ 5641273 h 7223977"/>
              <a:gd name="connsiteX3412" fmla="*/ 5193066 w 12188243"/>
              <a:gd name="connsiteY3412" fmla="*/ 5418735 h 7223977"/>
              <a:gd name="connsiteX3413" fmla="*/ 5418738 w 12188243"/>
              <a:gd name="connsiteY3413" fmla="*/ 5418735 h 7223977"/>
              <a:gd name="connsiteX3414" fmla="*/ 5641276 w 12188243"/>
              <a:gd name="connsiteY3414" fmla="*/ 5418735 h 7223977"/>
              <a:gd name="connsiteX3415" fmla="*/ 5641276 w 12188243"/>
              <a:gd name="connsiteY3415" fmla="*/ 5641273 h 7223977"/>
              <a:gd name="connsiteX3416" fmla="*/ 5418738 w 12188243"/>
              <a:gd name="connsiteY3416" fmla="*/ 5641273 h 7223977"/>
              <a:gd name="connsiteX3417" fmla="*/ 5418738 w 12188243"/>
              <a:gd name="connsiteY3417" fmla="*/ 5418735 h 7223977"/>
              <a:gd name="connsiteX3418" fmla="*/ 5644408 w 12188243"/>
              <a:gd name="connsiteY3418" fmla="*/ 5418735 h 7223977"/>
              <a:gd name="connsiteX3419" fmla="*/ 5866947 w 12188243"/>
              <a:gd name="connsiteY3419" fmla="*/ 5418735 h 7223977"/>
              <a:gd name="connsiteX3420" fmla="*/ 5866947 w 12188243"/>
              <a:gd name="connsiteY3420" fmla="*/ 5641273 h 7223977"/>
              <a:gd name="connsiteX3421" fmla="*/ 5644408 w 12188243"/>
              <a:gd name="connsiteY3421" fmla="*/ 5641273 h 7223977"/>
              <a:gd name="connsiteX3422" fmla="*/ 5644408 w 12188243"/>
              <a:gd name="connsiteY3422" fmla="*/ 5418735 h 7223977"/>
              <a:gd name="connsiteX3423" fmla="*/ 5870080 w 12188243"/>
              <a:gd name="connsiteY3423" fmla="*/ 5418735 h 7223977"/>
              <a:gd name="connsiteX3424" fmla="*/ 6092618 w 12188243"/>
              <a:gd name="connsiteY3424" fmla="*/ 5418735 h 7223977"/>
              <a:gd name="connsiteX3425" fmla="*/ 6092618 w 12188243"/>
              <a:gd name="connsiteY3425" fmla="*/ 5641273 h 7223977"/>
              <a:gd name="connsiteX3426" fmla="*/ 5870080 w 12188243"/>
              <a:gd name="connsiteY3426" fmla="*/ 5641273 h 7223977"/>
              <a:gd name="connsiteX3427" fmla="*/ 5870080 w 12188243"/>
              <a:gd name="connsiteY3427" fmla="*/ 5418735 h 7223977"/>
              <a:gd name="connsiteX3428" fmla="*/ 6095625 w 12188243"/>
              <a:gd name="connsiteY3428" fmla="*/ 5418735 h 7223977"/>
              <a:gd name="connsiteX3429" fmla="*/ 6318164 w 12188243"/>
              <a:gd name="connsiteY3429" fmla="*/ 5418735 h 7223977"/>
              <a:gd name="connsiteX3430" fmla="*/ 6318164 w 12188243"/>
              <a:gd name="connsiteY3430" fmla="*/ 5641273 h 7223977"/>
              <a:gd name="connsiteX3431" fmla="*/ 6095625 w 12188243"/>
              <a:gd name="connsiteY3431" fmla="*/ 5641273 h 7223977"/>
              <a:gd name="connsiteX3432" fmla="*/ 6095625 w 12188243"/>
              <a:gd name="connsiteY3432" fmla="*/ 5418735 h 7223977"/>
              <a:gd name="connsiteX3433" fmla="*/ 6321297 w 12188243"/>
              <a:gd name="connsiteY3433" fmla="*/ 5418735 h 7223977"/>
              <a:gd name="connsiteX3434" fmla="*/ 6543835 w 12188243"/>
              <a:gd name="connsiteY3434" fmla="*/ 5418735 h 7223977"/>
              <a:gd name="connsiteX3435" fmla="*/ 6543835 w 12188243"/>
              <a:gd name="connsiteY3435" fmla="*/ 5641273 h 7223977"/>
              <a:gd name="connsiteX3436" fmla="*/ 6321297 w 12188243"/>
              <a:gd name="connsiteY3436" fmla="*/ 5641273 h 7223977"/>
              <a:gd name="connsiteX3437" fmla="*/ 6321297 w 12188243"/>
              <a:gd name="connsiteY3437" fmla="*/ 5418735 h 7223977"/>
              <a:gd name="connsiteX3438" fmla="*/ 6546967 w 12188243"/>
              <a:gd name="connsiteY3438" fmla="*/ 5418735 h 7223977"/>
              <a:gd name="connsiteX3439" fmla="*/ 6769506 w 12188243"/>
              <a:gd name="connsiteY3439" fmla="*/ 5418735 h 7223977"/>
              <a:gd name="connsiteX3440" fmla="*/ 6769506 w 12188243"/>
              <a:gd name="connsiteY3440" fmla="*/ 5641273 h 7223977"/>
              <a:gd name="connsiteX3441" fmla="*/ 6546967 w 12188243"/>
              <a:gd name="connsiteY3441" fmla="*/ 5641273 h 7223977"/>
              <a:gd name="connsiteX3442" fmla="*/ 6546967 w 12188243"/>
              <a:gd name="connsiteY3442" fmla="*/ 5418735 h 7223977"/>
              <a:gd name="connsiteX3443" fmla="*/ 6772639 w 12188243"/>
              <a:gd name="connsiteY3443" fmla="*/ 5418735 h 7223977"/>
              <a:gd name="connsiteX3444" fmla="*/ 6995177 w 12188243"/>
              <a:gd name="connsiteY3444" fmla="*/ 5418735 h 7223977"/>
              <a:gd name="connsiteX3445" fmla="*/ 6995177 w 12188243"/>
              <a:gd name="connsiteY3445" fmla="*/ 5641273 h 7223977"/>
              <a:gd name="connsiteX3446" fmla="*/ 6772639 w 12188243"/>
              <a:gd name="connsiteY3446" fmla="*/ 5641273 h 7223977"/>
              <a:gd name="connsiteX3447" fmla="*/ 6772639 w 12188243"/>
              <a:gd name="connsiteY3447" fmla="*/ 5418735 h 7223977"/>
              <a:gd name="connsiteX3448" fmla="*/ 6998310 w 12188243"/>
              <a:gd name="connsiteY3448" fmla="*/ 5418735 h 7223977"/>
              <a:gd name="connsiteX3449" fmla="*/ 7220848 w 12188243"/>
              <a:gd name="connsiteY3449" fmla="*/ 5418735 h 7223977"/>
              <a:gd name="connsiteX3450" fmla="*/ 7220848 w 12188243"/>
              <a:gd name="connsiteY3450" fmla="*/ 5641273 h 7223977"/>
              <a:gd name="connsiteX3451" fmla="*/ 6998310 w 12188243"/>
              <a:gd name="connsiteY3451" fmla="*/ 5641273 h 7223977"/>
              <a:gd name="connsiteX3452" fmla="*/ 6998310 w 12188243"/>
              <a:gd name="connsiteY3452" fmla="*/ 5418735 h 7223977"/>
              <a:gd name="connsiteX3453" fmla="*/ 7223981 w 12188243"/>
              <a:gd name="connsiteY3453" fmla="*/ 5418735 h 7223977"/>
              <a:gd name="connsiteX3454" fmla="*/ 7446520 w 12188243"/>
              <a:gd name="connsiteY3454" fmla="*/ 5418735 h 7223977"/>
              <a:gd name="connsiteX3455" fmla="*/ 7446520 w 12188243"/>
              <a:gd name="connsiteY3455" fmla="*/ 5641273 h 7223977"/>
              <a:gd name="connsiteX3456" fmla="*/ 7223981 w 12188243"/>
              <a:gd name="connsiteY3456" fmla="*/ 5641273 h 7223977"/>
              <a:gd name="connsiteX3457" fmla="*/ 7223981 w 12188243"/>
              <a:gd name="connsiteY3457" fmla="*/ 5418735 h 7223977"/>
              <a:gd name="connsiteX3458" fmla="*/ 7449527 w 12188243"/>
              <a:gd name="connsiteY3458" fmla="*/ 5418735 h 7223977"/>
              <a:gd name="connsiteX3459" fmla="*/ 7672065 w 12188243"/>
              <a:gd name="connsiteY3459" fmla="*/ 5418735 h 7223977"/>
              <a:gd name="connsiteX3460" fmla="*/ 7672065 w 12188243"/>
              <a:gd name="connsiteY3460" fmla="*/ 5641273 h 7223977"/>
              <a:gd name="connsiteX3461" fmla="*/ 7449527 w 12188243"/>
              <a:gd name="connsiteY3461" fmla="*/ 5641273 h 7223977"/>
              <a:gd name="connsiteX3462" fmla="*/ 7449527 w 12188243"/>
              <a:gd name="connsiteY3462" fmla="*/ 5418735 h 7223977"/>
              <a:gd name="connsiteX3463" fmla="*/ 7675198 w 12188243"/>
              <a:gd name="connsiteY3463" fmla="*/ 5418735 h 7223977"/>
              <a:gd name="connsiteX3464" fmla="*/ 7897736 w 12188243"/>
              <a:gd name="connsiteY3464" fmla="*/ 5418735 h 7223977"/>
              <a:gd name="connsiteX3465" fmla="*/ 7897736 w 12188243"/>
              <a:gd name="connsiteY3465" fmla="*/ 5641273 h 7223977"/>
              <a:gd name="connsiteX3466" fmla="*/ 7675198 w 12188243"/>
              <a:gd name="connsiteY3466" fmla="*/ 5641273 h 7223977"/>
              <a:gd name="connsiteX3467" fmla="*/ 7675198 w 12188243"/>
              <a:gd name="connsiteY3467" fmla="*/ 5418735 h 7223977"/>
              <a:gd name="connsiteX3468" fmla="*/ 7900868 w 12188243"/>
              <a:gd name="connsiteY3468" fmla="*/ 5418735 h 7223977"/>
              <a:gd name="connsiteX3469" fmla="*/ 8123407 w 12188243"/>
              <a:gd name="connsiteY3469" fmla="*/ 5418735 h 7223977"/>
              <a:gd name="connsiteX3470" fmla="*/ 8123407 w 12188243"/>
              <a:gd name="connsiteY3470" fmla="*/ 5641273 h 7223977"/>
              <a:gd name="connsiteX3471" fmla="*/ 7900868 w 12188243"/>
              <a:gd name="connsiteY3471" fmla="*/ 5641273 h 7223977"/>
              <a:gd name="connsiteX3472" fmla="*/ 7900868 w 12188243"/>
              <a:gd name="connsiteY3472" fmla="*/ 5418735 h 7223977"/>
              <a:gd name="connsiteX3473" fmla="*/ 8126540 w 12188243"/>
              <a:gd name="connsiteY3473" fmla="*/ 5418735 h 7223977"/>
              <a:gd name="connsiteX3474" fmla="*/ 8349078 w 12188243"/>
              <a:gd name="connsiteY3474" fmla="*/ 5418735 h 7223977"/>
              <a:gd name="connsiteX3475" fmla="*/ 8349078 w 12188243"/>
              <a:gd name="connsiteY3475" fmla="*/ 5641273 h 7223977"/>
              <a:gd name="connsiteX3476" fmla="*/ 8126540 w 12188243"/>
              <a:gd name="connsiteY3476" fmla="*/ 5641273 h 7223977"/>
              <a:gd name="connsiteX3477" fmla="*/ 8126540 w 12188243"/>
              <a:gd name="connsiteY3477" fmla="*/ 5418735 h 7223977"/>
              <a:gd name="connsiteX3478" fmla="*/ 8352211 w 12188243"/>
              <a:gd name="connsiteY3478" fmla="*/ 5418735 h 7223977"/>
              <a:gd name="connsiteX3479" fmla="*/ 8574749 w 12188243"/>
              <a:gd name="connsiteY3479" fmla="*/ 5418735 h 7223977"/>
              <a:gd name="connsiteX3480" fmla="*/ 8574749 w 12188243"/>
              <a:gd name="connsiteY3480" fmla="*/ 5641273 h 7223977"/>
              <a:gd name="connsiteX3481" fmla="*/ 8352211 w 12188243"/>
              <a:gd name="connsiteY3481" fmla="*/ 5641273 h 7223977"/>
              <a:gd name="connsiteX3482" fmla="*/ 8352211 w 12188243"/>
              <a:gd name="connsiteY3482" fmla="*/ 5418735 h 7223977"/>
              <a:gd name="connsiteX3483" fmla="*/ 8577882 w 12188243"/>
              <a:gd name="connsiteY3483" fmla="*/ 5418735 h 7223977"/>
              <a:gd name="connsiteX3484" fmla="*/ 8800420 w 12188243"/>
              <a:gd name="connsiteY3484" fmla="*/ 5418735 h 7223977"/>
              <a:gd name="connsiteX3485" fmla="*/ 8800420 w 12188243"/>
              <a:gd name="connsiteY3485" fmla="*/ 5641273 h 7223977"/>
              <a:gd name="connsiteX3486" fmla="*/ 8577882 w 12188243"/>
              <a:gd name="connsiteY3486" fmla="*/ 5641273 h 7223977"/>
              <a:gd name="connsiteX3487" fmla="*/ 8577882 w 12188243"/>
              <a:gd name="connsiteY3487" fmla="*/ 5418735 h 7223977"/>
              <a:gd name="connsiteX3488" fmla="*/ 8803427 w 12188243"/>
              <a:gd name="connsiteY3488" fmla="*/ 5418735 h 7223977"/>
              <a:gd name="connsiteX3489" fmla="*/ 9025966 w 12188243"/>
              <a:gd name="connsiteY3489" fmla="*/ 5418735 h 7223977"/>
              <a:gd name="connsiteX3490" fmla="*/ 9025966 w 12188243"/>
              <a:gd name="connsiteY3490" fmla="*/ 5641273 h 7223977"/>
              <a:gd name="connsiteX3491" fmla="*/ 8803427 w 12188243"/>
              <a:gd name="connsiteY3491" fmla="*/ 5641273 h 7223977"/>
              <a:gd name="connsiteX3492" fmla="*/ 8803427 w 12188243"/>
              <a:gd name="connsiteY3492" fmla="*/ 5418735 h 7223977"/>
              <a:gd name="connsiteX3493" fmla="*/ 9029099 w 12188243"/>
              <a:gd name="connsiteY3493" fmla="*/ 5418735 h 7223977"/>
              <a:gd name="connsiteX3494" fmla="*/ 9251637 w 12188243"/>
              <a:gd name="connsiteY3494" fmla="*/ 5418735 h 7223977"/>
              <a:gd name="connsiteX3495" fmla="*/ 9251637 w 12188243"/>
              <a:gd name="connsiteY3495" fmla="*/ 5641273 h 7223977"/>
              <a:gd name="connsiteX3496" fmla="*/ 9029099 w 12188243"/>
              <a:gd name="connsiteY3496" fmla="*/ 5641273 h 7223977"/>
              <a:gd name="connsiteX3497" fmla="*/ 9029099 w 12188243"/>
              <a:gd name="connsiteY3497" fmla="*/ 5418735 h 7223977"/>
              <a:gd name="connsiteX3498" fmla="*/ 9254770 w 12188243"/>
              <a:gd name="connsiteY3498" fmla="*/ 5418735 h 7223977"/>
              <a:gd name="connsiteX3499" fmla="*/ 9477308 w 12188243"/>
              <a:gd name="connsiteY3499" fmla="*/ 5418735 h 7223977"/>
              <a:gd name="connsiteX3500" fmla="*/ 9477308 w 12188243"/>
              <a:gd name="connsiteY3500" fmla="*/ 5641273 h 7223977"/>
              <a:gd name="connsiteX3501" fmla="*/ 9254770 w 12188243"/>
              <a:gd name="connsiteY3501" fmla="*/ 5641273 h 7223977"/>
              <a:gd name="connsiteX3502" fmla="*/ 9254770 w 12188243"/>
              <a:gd name="connsiteY3502" fmla="*/ 5418735 h 7223977"/>
              <a:gd name="connsiteX3503" fmla="*/ 9480440 w 12188243"/>
              <a:gd name="connsiteY3503" fmla="*/ 5418735 h 7223977"/>
              <a:gd name="connsiteX3504" fmla="*/ 9702979 w 12188243"/>
              <a:gd name="connsiteY3504" fmla="*/ 5418735 h 7223977"/>
              <a:gd name="connsiteX3505" fmla="*/ 9702979 w 12188243"/>
              <a:gd name="connsiteY3505" fmla="*/ 5641273 h 7223977"/>
              <a:gd name="connsiteX3506" fmla="*/ 9480440 w 12188243"/>
              <a:gd name="connsiteY3506" fmla="*/ 5641273 h 7223977"/>
              <a:gd name="connsiteX3507" fmla="*/ 9480440 w 12188243"/>
              <a:gd name="connsiteY3507" fmla="*/ 5418735 h 7223977"/>
              <a:gd name="connsiteX3508" fmla="*/ 9706112 w 12188243"/>
              <a:gd name="connsiteY3508" fmla="*/ 5418735 h 7223977"/>
              <a:gd name="connsiteX3509" fmla="*/ 9928650 w 12188243"/>
              <a:gd name="connsiteY3509" fmla="*/ 5418735 h 7223977"/>
              <a:gd name="connsiteX3510" fmla="*/ 9928650 w 12188243"/>
              <a:gd name="connsiteY3510" fmla="*/ 5641273 h 7223977"/>
              <a:gd name="connsiteX3511" fmla="*/ 9706112 w 12188243"/>
              <a:gd name="connsiteY3511" fmla="*/ 5641273 h 7223977"/>
              <a:gd name="connsiteX3512" fmla="*/ 9706112 w 12188243"/>
              <a:gd name="connsiteY3512" fmla="*/ 5418735 h 7223977"/>
              <a:gd name="connsiteX3513" fmla="*/ 9931783 w 12188243"/>
              <a:gd name="connsiteY3513" fmla="*/ 5418735 h 7223977"/>
              <a:gd name="connsiteX3514" fmla="*/ 10154321 w 12188243"/>
              <a:gd name="connsiteY3514" fmla="*/ 5418735 h 7223977"/>
              <a:gd name="connsiteX3515" fmla="*/ 10154321 w 12188243"/>
              <a:gd name="connsiteY3515" fmla="*/ 5641273 h 7223977"/>
              <a:gd name="connsiteX3516" fmla="*/ 9931783 w 12188243"/>
              <a:gd name="connsiteY3516" fmla="*/ 5641273 h 7223977"/>
              <a:gd name="connsiteX3517" fmla="*/ 9931783 w 12188243"/>
              <a:gd name="connsiteY3517" fmla="*/ 5418735 h 7223977"/>
              <a:gd name="connsiteX3518" fmla="*/ 10157328 w 12188243"/>
              <a:gd name="connsiteY3518" fmla="*/ 5418735 h 7223977"/>
              <a:gd name="connsiteX3519" fmla="*/ 10379867 w 12188243"/>
              <a:gd name="connsiteY3519" fmla="*/ 5418735 h 7223977"/>
              <a:gd name="connsiteX3520" fmla="*/ 10379867 w 12188243"/>
              <a:gd name="connsiteY3520" fmla="*/ 5641273 h 7223977"/>
              <a:gd name="connsiteX3521" fmla="*/ 10157328 w 12188243"/>
              <a:gd name="connsiteY3521" fmla="*/ 5641273 h 7223977"/>
              <a:gd name="connsiteX3522" fmla="*/ 10157328 w 12188243"/>
              <a:gd name="connsiteY3522" fmla="*/ 5418735 h 7223977"/>
              <a:gd name="connsiteX3523" fmla="*/ 10383000 w 12188243"/>
              <a:gd name="connsiteY3523" fmla="*/ 5418735 h 7223977"/>
              <a:gd name="connsiteX3524" fmla="*/ 10605538 w 12188243"/>
              <a:gd name="connsiteY3524" fmla="*/ 5418735 h 7223977"/>
              <a:gd name="connsiteX3525" fmla="*/ 10605538 w 12188243"/>
              <a:gd name="connsiteY3525" fmla="*/ 5641273 h 7223977"/>
              <a:gd name="connsiteX3526" fmla="*/ 10383000 w 12188243"/>
              <a:gd name="connsiteY3526" fmla="*/ 5641273 h 7223977"/>
              <a:gd name="connsiteX3527" fmla="*/ 10383000 w 12188243"/>
              <a:gd name="connsiteY3527" fmla="*/ 5418735 h 7223977"/>
              <a:gd name="connsiteX3528" fmla="*/ 10383000 w 12188243"/>
              <a:gd name="connsiteY3528" fmla="*/ 5415603 h 7223977"/>
              <a:gd name="connsiteX3529" fmla="*/ 10383000 w 12188243"/>
              <a:gd name="connsiteY3529" fmla="*/ 5193064 h 7223977"/>
              <a:gd name="connsiteX3530" fmla="*/ 10605538 w 12188243"/>
              <a:gd name="connsiteY3530" fmla="*/ 5193064 h 7223977"/>
              <a:gd name="connsiteX3531" fmla="*/ 10605538 w 12188243"/>
              <a:gd name="connsiteY3531" fmla="*/ 5415603 h 7223977"/>
              <a:gd name="connsiteX3532" fmla="*/ 10383000 w 12188243"/>
              <a:gd name="connsiteY3532" fmla="*/ 5415603 h 7223977"/>
              <a:gd name="connsiteX3533" fmla="*/ 10383000 w 12188243"/>
              <a:gd name="connsiteY3533" fmla="*/ 5189932 h 7223977"/>
              <a:gd name="connsiteX3534" fmla="*/ 10383000 w 12188243"/>
              <a:gd name="connsiteY3534" fmla="*/ 4967393 h 7223977"/>
              <a:gd name="connsiteX3535" fmla="*/ 10605538 w 12188243"/>
              <a:gd name="connsiteY3535" fmla="*/ 4967393 h 7223977"/>
              <a:gd name="connsiteX3536" fmla="*/ 10605538 w 12188243"/>
              <a:gd name="connsiteY3536" fmla="*/ 5189932 h 7223977"/>
              <a:gd name="connsiteX3537" fmla="*/ 10383000 w 12188243"/>
              <a:gd name="connsiteY3537" fmla="*/ 5189932 h 7223977"/>
              <a:gd name="connsiteX3538" fmla="*/ 10383000 w 12188243"/>
              <a:gd name="connsiteY3538" fmla="*/ 4964261 h 7223977"/>
              <a:gd name="connsiteX3539" fmla="*/ 10383000 w 12188243"/>
              <a:gd name="connsiteY3539" fmla="*/ 4741722 h 7223977"/>
              <a:gd name="connsiteX3540" fmla="*/ 10605538 w 12188243"/>
              <a:gd name="connsiteY3540" fmla="*/ 4741722 h 7223977"/>
              <a:gd name="connsiteX3541" fmla="*/ 10605538 w 12188243"/>
              <a:gd name="connsiteY3541" fmla="*/ 4964261 h 7223977"/>
              <a:gd name="connsiteX3542" fmla="*/ 10383000 w 12188243"/>
              <a:gd name="connsiteY3542" fmla="*/ 4964261 h 7223977"/>
              <a:gd name="connsiteX3543" fmla="*/ 10383000 w 12188243"/>
              <a:gd name="connsiteY3543" fmla="*/ 4738590 h 7223977"/>
              <a:gd name="connsiteX3544" fmla="*/ 10383000 w 12188243"/>
              <a:gd name="connsiteY3544" fmla="*/ 4516051 h 7223977"/>
              <a:gd name="connsiteX3545" fmla="*/ 10605538 w 12188243"/>
              <a:gd name="connsiteY3545" fmla="*/ 4516051 h 7223977"/>
              <a:gd name="connsiteX3546" fmla="*/ 10605538 w 12188243"/>
              <a:gd name="connsiteY3546" fmla="*/ 4738590 h 7223977"/>
              <a:gd name="connsiteX3547" fmla="*/ 10383000 w 12188243"/>
              <a:gd name="connsiteY3547" fmla="*/ 4738590 h 7223977"/>
              <a:gd name="connsiteX3548" fmla="*/ 10383000 w 12188243"/>
              <a:gd name="connsiteY3548" fmla="*/ 4513044 h 7223977"/>
              <a:gd name="connsiteX3549" fmla="*/ 10383000 w 12188243"/>
              <a:gd name="connsiteY3549" fmla="*/ 4290506 h 7223977"/>
              <a:gd name="connsiteX3550" fmla="*/ 10605538 w 12188243"/>
              <a:gd name="connsiteY3550" fmla="*/ 4290506 h 7223977"/>
              <a:gd name="connsiteX3551" fmla="*/ 10605538 w 12188243"/>
              <a:gd name="connsiteY3551" fmla="*/ 4513044 h 7223977"/>
              <a:gd name="connsiteX3552" fmla="*/ 10383000 w 12188243"/>
              <a:gd name="connsiteY3552" fmla="*/ 4513044 h 7223977"/>
              <a:gd name="connsiteX3553" fmla="*/ 10383000 w 12188243"/>
              <a:gd name="connsiteY3553" fmla="*/ 4287373 h 7223977"/>
              <a:gd name="connsiteX3554" fmla="*/ 10383000 w 12188243"/>
              <a:gd name="connsiteY3554" fmla="*/ 4064834 h 7223977"/>
              <a:gd name="connsiteX3555" fmla="*/ 10605538 w 12188243"/>
              <a:gd name="connsiteY3555" fmla="*/ 4064834 h 7223977"/>
              <a:gd name="connsiteX3556" fmla="*/ 10605538 w 12188243"/>
              <a:gd name="connsiteY3556" fmla="*/ 4287373 h 7223977"/>
              <a:gd name="connsiteX3557" fmla="*/ 10383000 w 12188243"/>
              <a:gd name="connsiteY3557" fmla="*/ 4287373 h 7223977"/>
              <a:gd name="connsiteX3558" fmla="*/ 10383000 w 12188243"/>
              <a:gd name="connsiteY3558" fmla="*/ 4061702 h 7223977"/>
              <a:gd name="connsiteX3559" fmla="*/ 10383000 w 12188243"/>
              <a:gd name="connsiteY3559" fmla="*/ 3839164 h 7223977"/>
              <a:gd name="connsiteX3560" fmla="*/ 10605538 w 12188243"/>
              <a:gd name="connsiteY3560" fmla="*/ 3839164 h 7223977"/>
              <a:gd name="connsiteX3561" fmla="*/ 10605538 w 12188243"/>
              <a:gd name="connsiteY3561" fmla="*/ 4061702 h 7223977"/>
              <a:gd name="connsiteX3562" fmla="*/ 10383000 w 12188243"/>
              <a:gd name="connsiteY3562" fmla="*/ 4061702 h 7223977"/>
              <a:gd name="connsiteX3563" fmla="*/ 10383000 w 12188243"/>
              <a:gd name="connsiteY3563" fmla="*/ 3836031 h 7223977"/>
              <a:gd name="connsiteX3564" fmla="*/ 10383000 w 12188243"/>
              <a:gd name="connsiteY3564" fmla="*/ 3613493 h 7223977"/>
              <a:gd name="connsiteX3565" fmla="*/ 10605538 w 12188243"/>
              <a:gd name="connsiteY3565" fmla="*/ 3613493 h 7223977"/>
              <a:gd name="connsiteX3566" fmla="*/ 10605538 w 12188243"/>
              <a:gd name="connsiteY3566" fmla="*/ 3836031 h 7223977"/>
              <a:gd name="connsiteX3567" fmla="*/ 10383000 w 12188243"/>
              <a:gd name="connsiteY3567" fmla="*/ 3836031 h 7223977"/>
              <a:gd name="connsiteX3568" fmla="*/ 10383000 w 12188243"/>
              <a:gd name="connsiteY3568" fmla="*/ 3610360 h 7223977"/>
              <a:gd name="connsiteX3569" fmla="*/ 10383000 w 12188243"/>
              <a:gd name="connsiteY3569" fmla="*/ 3387821 h 7223977"/>
              <a:gd name="connsiteX3570" fmla="*/ 10605538 w 12188243"/>
              <a:gd name="connsiteY3570" fmla="*/ 3387821 h 7223977"/>
              <a:gd name="connsiteX3571" fmla="*/ 10605538 w 12188243"/>
              <a:gd name="connsiteY3571" fmla="*/ 3610360 h 7223977"/>
              <a:gd name="connsiteX3572" fmla="*/ 10383000 w 12188243"/>
              <a:gd name="connsiteY3572" fmla="*/ 3610360 h 7223977"/>
              <a:gd name="connsiteX3573" fmla="*/ 10383000 w 12188243"/>
              <a:gd name="connsiteY3573" fmla="*/ 3384689 h 7223977"/>
              <a:gd name="connsiteX3574" fmla="*/ 10383000 w 12188243"/>
              <a:gd name="connsiteY3574" fmla="*/ 3162151 h 7223977"/>
              <a:gd name="connsiteX3575" fmla="*/ 10605538 w 12188243"/>
              <a:gd name="connsiteY3575" fmla="*/ 3162151 h 7223977"/>
              <a:gd name="connsiteX3576" fmla="*/ 10605538 w 12188243"/>
              <a:gd name="connsiteY3576" fmla="*/ 3384689 h 7223977"/>
              <a:gd name="connsiteX3577" fmla="*/ 10383000 w 12188243"/>
              <a:gd name="connsiteY3577" fmla="*/ 3384689 h 7223977"/>
              <a:gd name="connsiteX3578" fmla="*/ 10383000 w 12188243"/>
              <a:gd name="connsiteY3578" fmla="*/ 3159143 h 7223977"/>
              <a:gd name="connsiteX3579" fmla="*/ 10383000 w 12188243"/>
              <a:gd name="connsiteY3579" fmla="*/ 2936605 h 7223977"/>
              <a:gd name="connsiteX3580" fmla="*/ 10605538 w 12188243"/>
              <a:gd name="connsiteY3580" fmla="*/ 2936605 h 7223977"/>
              <a:gd name="connsiteX3581" fmla="*/ 10605538 w 12188243"/>
              <a:gd name="connsiteY3581" fmla="*/ 3159143 h 7223977"/>
              <a:gd name="connsiteX3582" fmla="*/ 10383000 w 12188243"/>
              <a:gd name="connsiteY3582" fmla="*/ 3159143 h 7223977"/>
              <a:gd name="connsiteX3583" fmla="*/ 10383000 w 12188243"/>
              <a:gd name="connsiteY3583" fmla="*/ 2933472 h 7223977"/>
              <a:gd name="connsiteX3584" fmla="*/ 10383000 w 12188243"/>
              <a:gd name="connsiteY3584" fmla="*/ 2710934 h 7223977"/>
              <a:gd name="connsiteX3585" fmla="*/ 10605538 w 12188243"/>
              <a:gd name="connsiteY3585" fmla="*/ 2710934 h 7223977"/>
              <a:gd name="connsiteX3586" fmla="*/ 10605538 w 12188243"/>
              <a:gd name="connsiteY3586" fmla="*/ 2933472 h 7223977"/>
              <a:gd name="connsiteX3587" fmla="*/ 10383000 w 12188243"/>
              <a:gd name="connsiteY3587" fmla="*/ 2933472 h 7223977"/>
              <a:gd name="connsiteX3588" fmla="*/ 10383000 w 12188243"/>
              <a:gd name="connsiteY3588" fmla="*/ 2707801 h 7223977"/>
              <a:gd name="connsiteX3589" fmla="*/ 10383000 w 12188243"/>
              <a:gd name="connsiteY3589" fmla="*/ 2485263 h 7223977"/>
              <a:gd name="connsiteX3590" fmla="*/ 10605538 w 12188243"/>
              <a:gd name="connsiteY3590" fmla="*/ 2485263 h 7223977"/>
              <a:gd name="connsiteX3591" fmla="*/ 10605538 w 12188243"/>
              <a:gd name="connsiteY3591" fmla="*/ 2707801 h 7223977"/>
              <a:gd name="connsiteX3592" fmla="*/ 10383000 w 12188243"/>
              <a:gd name="connsiteY3592" fmla="*/ 2707801 h 7223977"/>
              <a:gd name="connsiteX3593" fmla="*/ 10383000 w 12188243"/>
              <a:gd name="connsiteY3593" fmla="*/ 2482130 h 7223977"/>
              <a:gd name="connsiteX3594" fmla="*/ 10383000 w 12188243"/>
              <a:gd name="connsiteY3594" fmla="*/ 2259592 h 7223977"/>
              <a:gd name="connsiteX3595" fmla="*/ 10605538 w 12188243"/>
              <a:gd name="connsiteY3595" fmla="*/ 2259592 h 7223977"/>
              <a:gd name="connsiteX3596" fmla="*/ 10605538 w 12188243"/>
              <a:gd name="connsiteY3596" fmla="*/ 2482130 h 7223977"/>
              <a:gd name="connsiteX3597" fmla="*/ 10383000 w 12188243"/>
              <a:gd name="connsiteY3597" fmla="*/ 2482130 h 7223977"/>
              <a:gd name="connsiteX3598" fmla="*/ 10383000 w 12188243"/>
              <a:gd name="connsiteY3598" fmla="*/ 2256459 h 7223977"/>
              <a:gd name="connsiteX3599" fmla="*/ 10383000 w 12188243"/>
              <a:gd name="connsiteY3599" fmla="*/ 2033921 h 7223977"/>
              <a:gd name="connsiteX3600" fmla="*/ 10605538 w 12188243"/>
              <a:gd name="connsiteY3600" fmla="*/ 2033921 h 7223977"/>
              <a:gd name="connsiteX3601" fmla="*/ 10605538 w 12188243"/>
              <a:gd name="connsiteY3601" fmla="*/ 2256459 h 7223977"/>
              <a:gd name="connsiteX3602" fmla="*/ 10383000 w 12188243"/>
              <a:gd name="connsiteY3602" fmla="*/ 2256459 h 7223977"/>
              <a:gd name="connsiteX3603" fmla="*/ 10383000 w 12188243"/>
              <a:gd name="connsiteY3603" fmla="*/ 2030788 h 7223977"/>
              <a:gd name="connsiteX3604" fmla="*/ 10383000 w 12188243"/>
              <a:gd name="connsiteY3604" fmla="*/ 1808250 h 7223977"/>
              <a:gd name="connsiteX3605" fmla="*/ 10605538 w 12188243"/>
              <a:gd name="connsiteY3605" fmla="*/ 1808250 h 7223977"/>
              <a:gd name="connsiteX3606" fmla="*/ 10605538 w 12188243"/>
              <a:gd name="connsiteY3606" fmla="*/ 2030788 h 7223977"/>
              <a:gd name="connsiteX3607" fmla="*/ 10383000 w 12188243"/>
              <a:gd name="connsiteY3607" fmla="*/ 2030788 h 7223977"/>
              <a:gd name="connsiteX3608" fmla="*/ 10383000 w 12188243"/>
              <a:gd name="connsiteY3608" fmla="*/ 1805243 h 7223977"/>
              <a:gd name="connsiteX3609" fmla="*/ 10383000 w 12188243"/>
              <a:gd name="connsiteY3609" fmla="*/ 1582704 h 7223977"/>
              <a:gd name="connsiteX3610" fmla="*/ 10605538 w 12188243"/>
              <a:gd name="connsiteY3610" fmla="*/ 1582704 h 7223977"/>
              <a:gd name="connsiteX3611" fmla="*/ 10605538 w 12188243"/>
              <a:gd name="connsiteY3611" fmla="*/ 1805243 h 7223977"/>
              <a:gd name="connsiteX3612" fmla="*/ 10383000 w 12188243"/>
              <a:gd name="connsiteY3612" fmla="*/ 1805243 h 7223977"/>
              <a:gd name="connsiteX3613" fmla="*/ 10383000 w 12188243"/>
              <a:gd name="connsiteY3613" fmla="*/ 1579572 h 7223977"/>
              <a:gd name="connsiteX3614" fmla="*/ 10383000 w 12188243"/>
              <a:gd name="connsiteY3614" fmla="*/ 1357033 h 7223977"/>
              <a:gd name="connsiteX3615" fmla="*/ 10605538 w 12188243"/>
              <a:gd name="connsiteY3615" fmla="*/ 1357033 h 7223977"/>
              <a:gd name="connsiteX3616" fmla="*/ 10605538 w 12188243"/>
              <a:gd name="connsiteY3616" fmla="*/ 1579572 h 7223977"/>
              <a:gd name="connsiteX3617" fmla="*/ 10383000 w 12188243"/>
              <a:gd name="connsiteY3617" fmla="*/ 1579572 h 7223977"/>
              <a:gd name="connsiteX3618" fmla="*/ 10379867 w 12188243"/>
              <a:gd name="connsiteY3618" fmla="*/ 1579572 h 7223977"/>
              <a:gd name="connsiteX3619" fmla="*/ 10157328 w 12188243"/>
              <a:gd name="connsiteY3619" fmla="*/ 1579572 h 7223977"/>
              <a:gd name="connsiteX3620" fmla="*/ 10157328 w 12188243"/>
              <a:gd name="connsiteY3620" fmla="*/ 1357033 h 7223977"/>
              <a:gd name="connsiteX3621" fmla="*/ 10379867 w 12188243"/>
              <a:gd name="connsiteY3621" fmla="*/ 1357033 h 7223977"/>
              <a:gd name="connsiteX3622" fmla="*/ 10379867 w 12188243"/>
              <a:gd name="connsiteY3622" fmla="*/ 1579572 h 7223977"/>
              <a:gd name="connsiteX3623" fmla="*/ 10154196 w 12188243"/>
              <a:gd name="connsiteY3623" fmla="*/ 1579572 h 7223977"/>
              <a:gd name="connsiteX3624" fmla="*/ 9931657 w 12188243"/>
              <a:gd name="connsiteY3624" fmla="*/ 1579572 h 7223977"/>
              <a:gd name="connsiteX3625" fmla="*/ 9931657 w 12188243"/>
              <a:gd name="connsiteY3625" fmla="*/ 1357033 h 7223977"/>
              <a:gd name="connsiteX3626" fmla="*/ 10154196 w 12188243"/>
              <a:gd name="connsiteY3626" fmla="*/ 1357033 h 7223977"/>
              <a:gd name="connsiteX3627" fmla="*/ 10154196 w 12188243"/>
              <a:gd name="connsiteY3627" fmla="*/ 1579572 h 7223977"/>
              <a:gd name="connsiteX3628" fmla="*/ 9928650 w 12188243"/>
              <a:gd name="connsiteY3628" fmla="*/ 1579572 h 7223977"/>
              <a:gd name="connsiteX3629" fmla="*/ 9706112 w 12188243"/>
              <a:gd name="connsiteY3629" fmla="*/ 1579572 h 7223977"/>
              <a:gd name="connsiteX3630" fmla="*/ 9706112 w 12188243"/>
              <a:gd name="connsiteY3630" fmla="*/ 1357033 h 7223977"/>
              <a:gd name="connsiteX3631" fmla="*/ 9928650 w 12188243"/>
              <a:gd name="connsiteY3631" fmla="*/ 1357033 h 7223977"/>
              <a:gd name="connsiteX3632" fmla="*/ 9928650 w 12188243"/>
              <a:gd name="connsiteY3632" fmla="*/ 1579572 h 7223977"/>
              <a:gd name="connsiteX3633" fmla="*/ 9702979 w 12188243"/>
              <a:gd name="connsiteY3633" fmla="*/ 1579572 h 7223977"/>
              <a:gd name="connsiteX3634" fmla="*/ 9480440 w 12188243"/>
              <a:gd name="connsiteY3634" fmla="*/ 1579572 h 7223977"/>
              <a:gd name="connsiteX3635" fmla="*/ 9480440 w 12188243"/>
              <a:gd name="connsiteY3635" fmla="*/ 1357033 h 7223977"/>
              <a:gd name="connsiteX3636" fmla="*/ 9702979 w 12188243"/>
              <a:gd name="connsiteY3636" fmla="*/ 1357033 h 7223977"/>
              <a:gd name="connsiteX3637" fmla="*/ 9702979 w 12188243"/>
              <a:gd name="connsiteY3637" fmla="*/ 1579572 h 7223977"/>
              <a:gd name="connsiteX3638" fmla="*/ 9477308 w 12188243"/>
              <a:gd name="connsiteY3638" fmla="*/ 1579572 h 7223977"/>
              <a:gd name="connsiteX3639" fmla="*/ 9254770 w 12188243"/>
              <a:gd name="connsiteY3639" fmla="*/ 1579572 h 7223977"/>
              <a:gd name="connsiteX3640" fmla="*/ 9254770 w 12188243"/>
              <a:gd name="connsiteY3640" fmla="*/ 1357033 h 7223977"/>
              <a:gd name="connsiteX3641" fmla="*/ 9477308 w 12188243"/>
              <a:gd name="connsiteY3641" fmla="*/ 1357033 h 7223977"/>
              <a:gd name="connsiteX3642" fmla="*/ 9477308 w 12188243"/>
              <a:gd name="connsiteY3642" fmla="*/ 1579572 h 7223977"/>
              <a:gd name="connsiteX3643" fmla="*/ 9251637 w 12188243"/>
              <a:gd name="connsiteY3643" fmla="*/ 1579572 h 7223977"/>
              <a:gd name="connsiteX3644" fmla="*/ 9029099 w 12188243"/>
              <a:gd name="connsiteY3644" fmla="*/ 1579572 h 7223977"/>
              <a:gd name="connsiteX3645" fmla="*/ 9029099 w 12188243"/>
              <a:gd name="connsiteY3645" fmla="*/ 1357033 h 7223977"/>
              <a:gd name="connsiteX3646" fmla="*/ 9251637 w 12188243"/>
              <a:gd name="connsiteY3646" fmla="*/ 1357033 h 7223977"/>
              <a:gd name="connsiteX3647" fmla="*/ 9251637 w 12188243"/>
              <a:gd name="connsiteY3647" fmla="*/ 1579572 h 7223977"/>
              <a:gd name="connsiteX3648" fmla="*/ 9025966 w 12188243"/>
              <a:gd name="connsiteY3648" fmla="*/ 1579572 h 7223977"/>
              <a:gd name="connsiteX3649" fmla="*/ 8803427 w 12188243"/>
              <a:gd name="connsiteY3649" fmla="*/ 1579572 h 7223977"/>
              <a:gd name="connsiteX3650" fmla="*/ 8803427 w 12188243"/>
              <a:gd name="connsiteY3650" fmla="*/ 1357033 h 7223977"/>
              <a:gd name="connsiteX3651" fmla="*/ 9025966 w 12188243"/>
              <a:gd name="connsiteY3651" fmla="*/ 1357033 h 7223977"/>
              <a:gd name="connsiteX3652" fmla="*/ 9025966 w 12188243"/>
              <a:gd name="connsiteY3652" fmla="*/ 1579572 h 7223977"/>
              <a:gd name="connsiteX3653" fmla="*/ 8800295 w 12188243"/>
              <a:gd name="connsiteY3653" fmla="*/ 1579572 h 7223977"/>
              <a:gd name="connsiteX3654" fmla="*/ 8577756 w 12188243"/>
              <a:gd name="connsiteY3654" fmla="*/ 1579572 h 7223977"/>
              <a:gd name="connsiteX3655" fmla="*/ 8577756 w 12188243"/>
              <a:gd name="connsiteY3655" fmla="*/ 1357033 h 7223977"/>
              <a:gd name="connsiteX3656" fmla="*/ 8800295 w 12188243"/>
              <a:gd name="connsiteY3656" fmla="*/ 1357033 h 7223977"/>
              <a:gd name="connsiteX3657" fmla="*/ 8800295 w 12188243"/>
              <a:gd name="connsiteY3657" fmla="*/ 1579572 h 7223977"/>
              <a:gd name="connsiteX3658" fmla="*/ 8574749 w 12188243"/>
              <a:gd name="connsiteY3658" fmla="*/ 1579572 h 7223977"/>
              <a:gd name="connsiteX3659" fmla="*/ 8352211 w 12188243"/>
              <a:gd name="connsiteY3659" fmla="*/ 1579572 h 7223977"/>
              <a:gd name="connsiteX3660" fmla="*/ 8352211 w 12188243"/>
              <a:gd name="connsiteY3660" fmla="*/ 1357033 h 7223977"/>
              <a:gd name="connsiteX3661" fmla="*/ 8574749 w 12188243"/>
              <a:gd name="connsiteY3661" fmla="*/ 1357033 h 7223977"/>
              <a:gd name="connsiteX3662" fmla="*/ 8574749 w 12188243"/>
              <a:gd name="connsiteY3662" fmla="*/ 1579572 h 7223977"/>
              <a:gd name="connsiteX3663" fmla="*/ 8349078 w 12188243"/>
              <a:gd name="connsiteY3663" fmla="*/ 1579572 h 7223977"/>
              <a:gd name="connsiteX3664" fmla="*/ 8126540 w 12188243"/>
              <a:gd name="connsiteY3664" fmla="*/ 1579572 h 7223977"/>
              <a:gd name="connsiteX3665" fmla="*/ 8126540 w 12188243"/>
              <a:gd name="connsiteY3665" fmla="*/ 1357033 h 7223977"/>
              <a:gd name="connsiteX3666" fmla="*/ 8349078 w 12188243"/>
              <a:gd name="connsiteY3666" fmla="*/ 1357033 h 7223977"/>
              <a:gd name="connsiteX3667" fmla="*/ 8349078 w 12188243"/>
              <a:gd name="connsiteY3667" fmla="*/ 1579572 h 7223977"/>
              <a:gd name="connsiteX3668" fmla="*/ 8123407 w 12188243"/>
              <a:gd name="connsiteY3668" fmla="*/ 1579572 h 7223977"/>
              <a:gd name="connsiteX3669" fmla="*/ 7900868 w 12188243"/>
              <a:gd name="connsiteY3669" fmla="*/ 1579572 h 7223977"/>
              <a:gd name="connsiteX3670" fmla="*/ 7900868 w 12188243"/>
              <a:gd name="connsiteY3670" fmla="*/ 1357033 h 7223977"/>
              <a:gd name="connsiteX3671" fmla="*/ 8123407 w 12188243"/>
              <a:gd name="connsiteY3671" fmla="*/ 1357033 h 7223977"/>
              <a:gd name="connsiteX3672" fmla="*/ 8123407 w 12188243"/>
              <a:gd name="connsiteY3672" fmla="*/ 1579572 h 7223977"/>
              <a:gd name="connsiteX3673" fmla="*/ 7897736 w 12188243"/>
              <a:gd name="connsiteY3673" fmla="*/ 1579572 h 7223977"/>
              <a:gd name="connsiteX3674" fmla="*/ 7675198 w 12188243"/>
              <a:gd name="connsiteY3674" fmla="*/ 1579572 h 7223977"/>
              <a:gd name="connsiteX3675" fmla="*/ 7675198 w 12188243"/>
              <a:gd name="connsiteY3675" fmla="*/ 1357033 h 7223977"/>
              <a:gd name="connsiteX3676" fmla="*/ 7897736 w 12188243"/>
              <a:gd name="connsiteY3676" fmla="*/ 1357033 h 7223977"/>
              <a:gd name="connsiteX3677" fmla="*/ 7897736 w 12188243"/>
              <a:gd name="connsiteY3677" fmla="*/ 1579572 h 7223977"/>
              <a:gd name="connsiteX3678" fmla="*/ 7672065 w 12188243"/>
              <a:gd name="connsiteY3678" fmla="*/ 1579572 h 7223977"/>
              <a:gd name="connsiteX3679" fmla="*/ 7449527 w 12188243"/>
              <a:gd name="connsiteY3679" fmla="*/ 1579572 h 7223977"/>
              <a:gd name="connsiteX3680" fmla="*/ 7449527 w 12188243"/>
              <a:gd name="connsiteY3680" fmla="*/ 1357033 h 7223977"/>
              <a:gd name="connsiteX3681" fmla="*/ 7672065 w 12188243"/>
              <a:gd name="connsiteY3681" fmla="*/ 1357033 h 7223977"/>
              <a:gd name="connsiteX3682" fmla="*/ 7672065 w 12188243"/>
              <a:gd name="connsiteY3682" fmla="*/ 1579572 h 7223977"/>
              <a:gd name="connsiteX3683" fmla="*/ 7446394 w 12188243"/>
              <a:gd name="connsiteY3683" fmla="*/ 1579572 h 7223977"/>
              <a:gd name="connsiteX3684" fmla="*/ 7223856 w 12188243"/>
              <a:gd name="connsiteY3684" fmla="*/ 1579572 h 7223977"/>
              <a:gd name="connsiteX3685" fmla="*/ 7223856 w 12188243"/>
              <a:gd name="connsiteY3685" fmla="*/ 1357033 h 7223977"/>
              <a:gd name="connsiteX3686" fmla="*/ 7446394 w 12188243"/>
              <a:gd name="connsiteY3686" fmla="*/ 1357033 h 7223977"/>
              <a:gd name="connsiteX3687" fmla="*/ 7446394 w 12188243"/>
              <a:gd name="connsiteY3687" fmla="*/ 1579572 h 7223977"/>
              <a:gd name="connsiteX3688" fmla="*/ 7220848 w 12188243"/>
              <a:gd name="connsiteY3688" fmla="*/ 1579572 h 7223977"/>
              <a:gd name="connsiteX3689" fmla="*/ 6998310 w 12188243"/>
              <a:gd name="connsiteY3689" fmla="*/ 1579572 h 7223977"/>
              <a:gd name="connsiteX3690" fmla="*/ 6998310 w 12188243"/>
              <a:gd name="connsiteY3690" fmla="*/ 1357033 h 7223977"/>
              <a:gd name="connsiteX3691" fmla="*/ 7220848 w 12188243"/>
              <a:gd name="connsiteY3691" fmla="*/ 1357033 h 7223977"/>
              <a:gd name="connsiteX3692" fmla="*/ 7220848 w 12188243"/>
              <a:gd name="connsiteY3692" fmla="*/ 1579572 h 7223977"/>
              <a:gd name="connsiteX3693" fmla="*/ 6995177 w 12188243"/>
              <a:gd name="connsiteY3693" fmla="*/ 1579572 h 7223977"/>
              <a:gd name="connsiteX3694" fmla="*/ 6772639 w 12188243"/>
              <a:gd name="connsiteY3694" fmla="*/ 1579572 h 7223977"/>
              <a:gd name="connsiteX3695" fmla="*/ 6772639 w 12188243"/>
              <a:gd name="connsiteY3695" fmla="*/ 1357033 h 7223977"/>
              <a:gd name="connsiteX3696" fmla="*/ 6995177 w 12188243"/>
              <a:gd name="connsiteY3696" fmla="*/ 1357033 h 7223977"/>
              <a:gd name="connsiteX3697" fmla="*/ 6995177 w 12188243"/>
              <a:gd name="connsiteY3697" fmla="*/ 1579572 h 7223977"/>
              <a:gd name="connsiteX3698" fmla="*/ 6769506 w 12188243"/>
              <a:gd name="connsiteY3698" fmla="*/ 1579572 h 7223977"/>
              <a:gd name="connsiteX3699" fmla="*/ 6546967 w 12188243"/>
              <a:gd name="connsiteY3699" fmla="*/ 1579572 h 7223977"/>
              <a:gd name="connsiteX3700" fmla="*/ 6546967 w 12188243"/>
              <a:gd name="connsiteY3700" fmla="*/ 1357033 h 7223977"/>
              <a:gd name="connsiteX3701" fmla="*/ 6769506 w 12188243"/>
              <a:gd name="connsiteY3701" fmla="*/ 1357033 h 7223977"/>
              <a:gd name="connsiteX3702" fmla="*/ 6769506 w 12188243"/>
              <a:gd name="connsiteY3702" fmla="*/ 1579572 h 7223977"/>
              <a:gd name="connsiteX3703" fmla="*/ 6543835 w 12188243"/>
              <a:gd name="connsiteY3703" fmla="*/ 1579572 h 7223977"/>
              <a:gd name="connsiteX3704" fmla="*/ 6321297 w 12188243"/>
              <a:gd name="connsiteY3704" fmla="*/ 1579572 h 7223977"/>
              <a:gd name="connsiteX3705" fmla="*/ 6321297 w 12188243"/>
              <a:gd name="connsiteY3705" fmla="*/ 1357033 h 7223977"/>
              <a:gd name="connsiteX3706" fmla="*/ 6543835 w 12188243"/>
              <a:gd name="connsiteY3706" fmla="*/ 1357033 h 7223977"/>
              <a:gd name="connsiteX3707" fmla="*/ 6543835 w 12188243"/>
              <a:gd name="connsiteY3707" fmla="*/ 1579572 h 7223977"/>
              <a:gd name="connsiteX3708" fmla="*/ 6318164 w 12188243"/>
              <a:gd name="connsiteY3708" fmla="*/ 1579572 h 7223977"/>
              <a:gd name="connsiteX3709" fmla="*/ 6095625 w 12188243"/>
              <a:gd name="connsiteY3709" fmla="*/ 1579572 h 7223977"/>
              <a:gd name="connsiteX3710" fmla="*/ 6095625 w 12188243"/>
              <a:gd name="connsiteY3710" fmla="*/ 1357033 h 7223977"/>
              <a:gd name="connsiteX3711" fmla="*/ 6318164 w 12188243"/>
              <a:gd name="connsiteY3711" fmla="*/ 1357033 h 7223977"/>
              <a:gd name="connsiteX3712" fmla="*/ 6318164 w 12188243"/>
              <a:gd name="connsiteY3712" fmla="*/ 1579572 h 7223977"/>
              <a:gd name="connsiteX3713" fmla="*/ 6092493 w 12188243"/>
              <a:gd name="connsiteY3713" fmla="*/ 1579572 h 7223977"/>
              <a:gd name="connsiteX3714" fmla="*/ 5869954 w 12188243"/>
              <a:gd name="connsiteY3714" fmla="*/ 1579572 h 7223977"/>
              <a:gd name="connsiteX3715" fmla="*/ 5869954 w 12188243"/>
              <a:gd name="connsiteY3715" fmla="*/ 1357033 h 7223977"/>
              <a:gd name="connsiteX3716" fmla="*/ 6092493 w 12188243"/>
              <a:gd name="connsiteY3716" fmla="*/ 1357033 h 7223977"/>
              <a:gd name="connsiteX3717" fmla="*/ 6092493 w 12188243"/>
              <a:gd name="connsiteY3717" fmla="*/ 1579572 h 7223977"/>
              <a:gd name="connsiteX3718" fmla="*/ 5866947 w 12188243"/>
              <a:gd name="connsiteY3718" fmla="*/ 1579572 h 7223977"/>
              <a:gd name="connsiteX3719" fmla="*/ 5644408 w 12188243"/>
              <a:gd name="connsiteY3719" fmla="*/ 1579572 h 7223977"/>
              <a:gd name="connsiteX3720" fmla="*/ 5644408 w 12188243"/>
              <a:gd name="connsiteY3720" fmla="*/ 1357033 h 7223977"/>
              <a:gd name="connsiteX3721" fmla="*/ 5866947 w 12188243"/>
              <a:gd name="connsiteY3721" fmla="*/ 1357033 h 7223977"/>
              <a:gd name="connsiteX3722" fmla="*/ 5866947 w 12188243"/>
              <a:gd name="connsiteY3722" fmla="*/ 1579572 h 7223977"/>
              <a:gd name="connsiteX3723" fmla="*/ 5641276 w 12188243"/>
              <a:gd name="connsiteY3723" fmla="*/ 1579572 h 7223977"/>
              <a:gd name="connsiteX3724" fmla="*/ 5418738 w 12188243"/>
              <a:gd name="connsiteY3724" fmla="*/ 1579572 h 7223977"/>
              <a:gd name="connsiteX3725" fmla="*/ 5418738 w 12188243"/>
              <a:gd name="connsiteY3725" fmla="*/ 1357033 h 7223977"/>
              <a:gd name="connsiteX3726" fmla="*/ 5641276 w 12188243"/>
              <a:gd name="connsiteY3726" fmla="*/ 1357033 h 7223977"/>
              <a:gd name="connsiteX3727" fmla="*/ 5641276 w 12188243"/>
              <a:gd name="connsiteY3727" fmla="*/ 1579572 h 7223977"/>
              <a:gd name="connsiteX3728" fmla="*/ 5415605 w 12188243"/>
              <a:gd name="connsiteY3728" fmla="*/ 1579572 h 7223977"/>
              <a:gd name="connsiteX3729" fmla="*/ 5193066 w 12188243"/>
              <a:gd name="connsiteY3729" fmla="*/ 1579572 h 7223977"/>
              <a:gd name="connsiteX3730" fmla="*/ 5193066 w 12188243"/>
              <a:gd name="connsiteY3730" fmla="*/ 1357033 h 7223977"/>
              <a:gd name="connsiteX3731" fmla="*/ 5415605 w 12188243"/>
              <a:gd name="connsiteY3731" fmla="*/ 1357033 h 7223977"/>
              <a:gd name="connsiteX3732" fmla="*/ 5415605 w 12188243"/>
              <a:gd name="connsiteY3732" fmla="*/ 1579572 h 7223977"/>
              <a:gd name="connsiteX3733" fmla="*/ 5189934 w 12188243"/>
              <a:gd name="connsiteY3733" fmla="*/ 1579572 h 7223977"/>
              <a:gd name="connsiteX3734" fmla="*/ 4967395 w 12188243"/>
              <a:gd name="connsiteY3734" fmla="*/ 1579572 h 7223977"/>
              <a:gd name="connsiteX3735" fmla="*/ 4967395 w 12188243"/>
              <a:gd name="connsiteY3735" fmla="*/ 1357033 h 7223977"/>
              <a:gd name="connsiteX3736" fmla="*/ 5189934 w 12188243"/>
              <a:gd name="connsiteY3736" fmla="*/ 1357033 h 7223977"/>
              <a:gd name="connsiteX3737" fmla="*/ 5189934 w 12188243"/>
              <a:gd name="connsiteY3737" fmla="*/ 1579572 h 7223977"/>
              <a:gd name="connsiteX3738" fmla="*/ 4964263 w 12188243"/>
              <a:gd name="connsiteY3738" fmla="*/ 1579572 h 7223977"/>
              <a:gd name="connsiteX3739" fmla="*/ 4741724 w 12188243"/>
              <a:gd name="connsiteY3739" fmla="*/ 1579572 h 7223977"/>
              <a:gd name="connsiteX3740" fmla="*/ 4741724 w 12188243"/>
              <a:gd name="connsiteY3740" fmla="*/ 1357033 h 7223977"/>
              <a:gd name="connsiteX3741" fmla="*/ 4964263 w 12188243"/>
              <a:gd name="connsiteY3741" fmla="*/ 1357033 h 7223977"/>
              <a:gd name="connsiteX3742" fmla="*/ 4964263 w 12188243"/>
              <a:gd name="connsiteY3742" fmla="*/ 1579572 h 7223977"/>
              <a:gd name="connsiteX3743" fmla="*/ 4738592 w 12188243"/>
              <a:gd name="connsiteY3743" fmla="*/ 1579572 h 7223977"/>
              <a:gd name="connsiteX3744" fmla="*/ 4516053 w 12188243"/>
              <a:gd name="connsiteY3744" fmla="*/ 1579572 h 7223977"/>
              <a:gd name="connsiteX3745" fmla="*/ 4516053 w 12188243"/>
              <a:gd name="connsiteY3745" fmla="*/ 1357033 h 7223977"/>
              <a:gd name="connsiteX3746" fmla="*/ 4738592 w 12188243"/>
              <a:gd name="connsiteY3746" fmla="*/ 1357033 h 7223977"/>
              <a:gd name="connsiteX3747" fmla="*/ 4738592 w 12188243"/>
              <a:gd name="connsiteY3747" fmla="*/ 1579572 h 7223977"/>
              <a:gd name="connsiteX3748" fmla="*/ 4513046 w 12188243"/>
              <a:gd name="connsiteY3748" fmla="*/ 1579572 h 7223977"/>
              <a:gd name="connsiteX3749" fmla="*/ 4290507 w 12188243"/>
              <a:gd name="connsiteY3749" fmla="*/ 1579572 h 7223977"/>
              <a:gd name="connsiteX3750" fmla="*/ 4290507 w 12188243"/>
              <a:gd name="connsiteY3750" fmla="*/ 1357033 h 7223977"/>
              <a:gd name="connsiteX3751" fmla="*/ 4513046 w 12188243"/>
              <a:gd name="connsiteY3751" fmla="*/ 1357033 h 7223977"/>
              <a:gd name="connsiteX3752" fmla="*/ 4513046 w 12188243"/>
              <a:gd name="connsiteY3752" fmla="*/ 1579572 h 7223977"/>
              <a:gd name="connsiteX3753" fmla="*/ 4287375 w 12188243"/>
              <a:gd name="connsiteY3753" fmla="*/ 1579572 h 7223977"/>
              <a:gd name="connsiteX3754" fmla="*/ 4064836 w 12188243"/>
              <a:gd name="connsiteY3754" fmla="*/ 1579572 h 7223977"/>
              <a:gd name="connsiteX3755" fmla="*/ 4064836 w 12188243"/>
              <a:gd name="connsiteY3755" fmla="*/ 1357033 h 7223977"/>
              <a:gd name="connsiteX3756" fmla="*/ 4287375 w 12188243"/>
              <a:gd name="connsiteY3756" fmla="*/ 1357033 h 7223977"/>
              <a:gd name="connsiteX3757" fmla="*/ 4287375 w 12188243"/>
              <a:gd name="connsiteY3757" fmla="*/ 1579572 h 7223977"/>
              <a:gd name="connsiteX3758" fmla="*/ 4061703 w 12188243"/>
              <a:gd name="connsiteY3758" fmla="*/ 1579572 h 7223977"/>
              <a:gd name="connsiteX3759" fmla="*/ 3839165 w 12188243"/>
              <a:gd name="connsiteY3759" fmla="*/ 1579572 h 7223977"/>
              <a:gd name="connsiteX3760" fmla="*/ 3839165 w 12188243"/>
              <a:gd name="connsiteY3760" fmla="*/ 1357033 h 7223977"/>
              <a:gd name="connsiteX3761" fmla="*/ 4061703 w 12188243"/>
              <a:gd name="connsiteY3761" fmla="*/ 1357033 h 7223977"/>
              <a:gd name="connsiteX3762" fmla="*/ 4061703 w 12188243"/>
              <a:gd name="connsiteY3762" fmla="*/ 1579572 h 7223977"/>
              <a:gd name="connsiteX3763" fmla="*/ 3836033 w 12188243"/>
              <a:gd name="connsiteY3763" fmla="*/ 1579572 h 7223977"/>
              <a:gd name="connsiteX3764" fmla="*/ 3613494 w 12188243"/>
              <a:gd name="connsiteY3764" fmla="*/ 1579572 h 7223977"/>
              <a:gd name="connsiteX3765" fmla="*/ 3613494 w 12188243"/>
              <a:gd name="connsiteY3765" fmla="*/ 1357033 h 7223977"/>
              <a:gd name="connsiteX3766" fmla="*/ 3836033 w 12188243"/>
              <a:gd name="connsiteY3766" fmla="*/ 1357033 h 7223977"/>
              <a:gd name="connsiteX3767" fmla="*/ 3836033 w 12188243"/>
              <a:gd name="connsiteY3767" fmla="*/ 1579572 h 7223977"/>
              <a:gd name="connsiteX3768" fmla="*/ 3610361 w 12188243"/>
              <a:gd name="connsiteY3768" fmla="*/ 1579572 h 7223977"/>
              <a:gd name="connsiteX3769" fmla="*/ 3387823 w 12188243"/>
              <a:gd name="connsiteY3769" fmla="*/ 1579572 h 7223977"/>
              <a:gd name="connsiteX3770" fmla="*/ 3387823 w 12188243"/>
              <a:gd name="connsiteY3770" fmla="*/ 1357033 h 7223977"/>
              <a:gd name="connsiteX3771" fmla="*/ 3610361 w 12188243"/>
              <a:gd name="connsiteY3771" fmla="*/ 1357033 h 7223977"/>
              <a:gd name="connsiteX3772" fmla="*/ 3610361 w 12188243"/>
              <a:gd name="connsiteY3772" fmla="*/ 1579572 h 7223977"/>
              <a:gd name="connsiteX3773" fmla="*/ 3384690 w 12188243"/>
              <a:gd name="connsiteY3773" fmla="*/ 1579572 h 7223977"/>
              <a:gd name="connsiteX3774" fmla="*/ 3162152 w 12188243"/>
              <a:gd name="connsiteY3774" fmla="*/ 1579572 h 7223977"/>
              <a:gd name="connsiteX3775" fmla="*/ 3162152 w 12188243"/>
              <a:gd name="connsiteY3775" fmla="*/ 1357033 h 7223977"/>
              <a:gd name="connsiteX3776" fmla="*/ 3384690 w 12188243"/>
              <a:gd name="connsiteY3776" fmla="*/ 1357033 h 7223977"/>
              <a:gd name="connsiteX3777" fmla="*/ 3384690 w 12188243"/>
              <a:gd name="connsiteY3777" fmla="*/ 1579572 h 7223977"/>
              <a:gd name="connsiteX3778" fmla="*/ 3159145 w 12188243"/>
              <a:gd name="connsiteY3778" fmla="*/ 1579572 h 7223977"/>
              <a:gd name="connsiteX3779" fmla="*/ 2936606 w 12188243"/>
              <a:gd name="connsiteY3779" fmla="*/ 1579572 h 7223977"/>
              <a:gd name="connsiteX3780" fmla="*/ 2936606 w 12188243"/>
              <a:gd name="connsiteY3780" fmla="*/ 1357033 h 7223977"/>
              <a:gd name="connsiteX3781" fmla="*/ 3159145 w 12188243"/>
              <a:gd name="connsiteY3781" fmla="*/ 1357033 h 7223977"/>
              <a:gd name="connsiteX3782" fmla="*/ 3159145 w 12188243"/>
              <a:gd name="connsiteY3782" fmla="*/ 1579572 h 7223977"/>
              <a:gd name="connsiteX3783" fmla="*/ 2933474 w 12188243"/>
              <a:gd name="connsiteY3783" fmla="*/ 1579572 h 7223977"/>
              <a:gd name="connsiteX3784" fmla="*/ 2710935 w 12188243"/>
              <a:gd name="connsiteY3784" fmla="*/ 1579572 h 7223977"/>
              <a:gd name="connsiteX3785" fmla="*/ 2710935 w 12188243"/>
              <a:gd name="connsiteY3785" fmla="*/ 1357033 h 7223977"/>
              <a:gd name="connsiteX3786" fmla="*/ 2933474 w 12188243"/>
              <a:gd name="connsiteY3786" fmla="*/ 1357033 h 7223977"/>
              <a:gd name="connsiteX3787" fmla="*/ 2933474 w 12188243"/>
              <a:gd name="connsiteY3787" fmla="*/ 1579572 h 7223977"/>
              <a:gd name="connsiteX3788" fmla="*/ 2707802 w 12188243"/>
              <a:gd name="connsiteY3788" fmla="*/ 1579572 h 7223977"/>
              <a:gd name="connsiteX3789" fmla="*/ 2485264 w 12188243"/>
              <a:gd name="connsiteY3789" fmla="*/ 1579572 h 7223977"/>
              <a:gd name="connsiteX3790" fmla="*/ 2485264 w 12188243"/>
              <a:gd name="connsiteY3790" fmla="*/ 1357033 h 7223977"/>
              <a:gd name="connsiteX3791" fmla="*/ 2707802 w 12188243"/>
              <a:gd name="connsiteY3791" fmla="*/ 1357033 h 7223977"/>
              <a:gd name="connsiteX3792" fmla="*/ 2707802 w 12188243"/>
              <a:gd name="connsiteY3792" fmla="*/ 1579572 h 7223977"/>
              <a:gd name="connsiteX3793" fmla="*/ 2482131 w 12188243"/>
              <a:gd name="connsiteY3793" fmla="*/ 1579572 h 7223977"/>
              <a:gd name="connsiteX3794" fmla="*/ 2259593 w 12188243"/>
              <a:gd name="connsiteY3794" fmla="*/ 1579572 h 7223977"/>
              <a:gd name="connsiteX3795" fmla="*/ 2259593 w 12188243"/>
              <a:gd name="connsiteY3795" fmla="*/ 1357033 h 7223977"/>
              <a:gd name="connsiteX3796" fmla="*/ 2482131 w 12188243"/>
              <a:gd name="connsiteY3796" fmla="*/ 1357033 h 7223977"/>
              <a:gd name="connsiteX3797" fmla="*/ 2482131 w 12188243"/>
              <a:gd name="connsiteY3797" fmla="*/ 1579572 h 7223977"/>
              <a:gd name="connsiteX3798" fmla="*/ 2256460 w 12188243"/>
              <a:gd name="connsiteY3798" fmla="*/ 1579572 h 7223977"/>
              <a:gd name="connsiteX3799" fmla="*/ 2033922 w 12188243"/>
              <a:gd name="connsiteY3799" fmla="*/ 1579572 h 7223977"/>
              <a:gd name="connsiteX3800" fmla="*/ 2033922 w 12188243"/>
              <a:gd name="connsiteY3800" fmla="*/ 1357033 h 7223977"/>
              <a:gd name="connsiteX3801" fmla="*/ 2256460 w 12188243"/>
              <a:gd name="connsiteY3801" fmla="*/ 1357033 h 7223977"/>
              <a:gd name="connsiteX3802" fmla="*/ 2256460 w 12188243"/>
              <a:gd name="connsiteY3802" fmla="*/ 1579572 h 7223977"/>
              <a:gd name="connsiteX3803" fmla="*/ 2030789 w 12188243"/>
              <a:gd name="connsiteY3803" fmla="*/ 1579572 h 7223977"/>
              <a:gd name="connsiteX3804" fmla="*/ 1808251 w 12188243"/>
              <a:gd name="connsiteY3804" fmla="*/ 1579572 h 7223977"/>
              <a:gd name="connsiteX3805" fmla="*/ 1808251 w 12188243"/>
              <a:gd name="connsiteY3805" fmla="*/ 1357033 h 7223977"/>
              <a:gd name="connsiteX3806" fmla="*/ 2030789 w 12188243"/>
              <a:gd name="connsiteY3806" fmla="*/ 1357033 h 7223977"/>
              <a:gd name="connsiteX3807" fmla="*/ 2030789 w 12188243"/>
              <a:gd name="connsiteY3807" fmla="*/ 1579572 h 7223977"/>
              <a:gd name="connsiteX3808" fmla="*/ 1805243 w 12188243"/>
              <a:gd name="connsiteY3808" fmla="*/ 1579572 h 7223977"/>
              <a:gd name="connsiteX3809" fmla="*/ 1582705 w 12188243"/>
              <a:gd name="connsiteY3809" fmla="*/ 1579572 h 7223977"/>
              <a:gd name="connsiteX3810" fmla="*/ 1582705 w 12188243"/>
              <a:gd name="connsiteY3810" fmla="*/ 1357033 h 7223977"/>
              <a:gd name="connsiteX3811" fmla="*/ 1805243 w 12188243"/>
              <a:gd name="connsiteY3811" fmla="*/ 1357033 h 7223977"/>
              <a:gd name="connsiteX3812" fmla="*/ 1805243 w 12188243"/>
              <a:gd name="connsiteY3812" fmla="*/ 1579572 h 7223977"/>
              <a:gd name="connsiteX3813" fmla="*/ 1579572 w 12188243"/>
              <a:gd name="connsiteY3813" fmla="*/ 1579572 h 7223977"/>
              <a:gd name="connsiteX3814" fmla="*/ 1357034 w 12188243"/>
              <a:gd name="connsiteY3814" fmla="*/ 1579572 h 7223977"/>
              <a:gd name="connsiteX3815" fmla="*/ 1357034 w 12188243"/>
              <a:gd name="connsiteY3815" fmla="*/ 1357033 h 7223977"/>
              <a:gd name="connsiteX3816" fmla="*/ 1579572 w 12188243"/>
              <a:gd name="connsiteY3816" fmla="*/ 1357033 h 7223977"/>
              <a:gd name="connsiteX3817" fmla="*/ 1579572 w 12188243"/>
              <a:gd name="connsiteY3817" fmla="*/ 1579572 h 7223977"/>
              <a:gd name="connsiteX3818" fmla="*/ 1579572 w 12188243"/>
              <a:gd name="connsiteY3818" fmla="*/ 1582704 h 7223977"/>
              <a:gd name="connsiteX3819" fmla="*/ 1579572 w 12188243"/>
              <a:gd name="connsiteY3819" fmla="*/ 1805243 h 7223977"/>
              <a:gd name="connsiteX3820" fmla="*/ 1357034 w 12188243"/>
              <a:gd name="connsiteY3820" fmla="*/ 1805243 h 7223977"/>
              <a:gd name="connsiteX3821" fmla="*/ 1357034 w 12188243"/>
              <a:gd name="connsiteY3821" fmla="*/ 1582704 h 7223977"/>
              <a:gd name="connsiteX3822" fmla="*/ 1579572 w 12188243"/>
              <a:gd name="connsiteY3822" fmla="*/ 1582704 h 7223977"/>
              <a:gd name="connsiteX3823" fmla="*/ 1579572 w 12188243"/>
              <a:gd name="connsiteY3823" fmla="*/ 1808375 h 7223977"/>
              <a:gd name="connsiteX3824" fmla="*/ 1579572 w 12188243"/>
              <a:gd name="connsiteY3824" fmla="*/ 2030914 h 7223977"/>
              <a:gd name="connsiteX3825" fmla="*/ 1357034 w 12188243"/>
              <a:gd name="connsiteY3825" fmla="*/ 2030914 h 7223977"/>
              <a:gd name="connsiteX3826" fmla="*/ 1357034 w 12188243"/>
              <a:gd name="connsiteY3826" fmla="*/ 1808375 h 7223977"/>
              <a:gd name="connsiteX3827" fmla="*/ 1579572 w 12188243"/>
              <a:gd name="connsiteY3827" fmla="*/ 1808375 h 7223977"/>
              <a:gd name="connsiteX3828" fmla="*/ 1579572 w 12188243"/>
              <a:gd name="connsiteY3828" fmla="*/ 2033921 h 7223977"/>
              <a:gd name="connsiteX3829" fmla="*/ 1579572 w 12188243"/>
              <a:gd name="connsiteY3829" fmla="*/ 2256459 h 7223977"/>
              <a:gd name="connsiteX3830" fmla="*/ 1357034 w 12188243"/>
              <a:gd name="connsiteY3830" fmla="*/ 2256459 h 7223977"/>
              <a:gd name="connsiteX3831" fmla="*/ 1357034 w 12188243"/>
              <a:gd name="connsiteY3831" fmla="*/ 2033921 h 7223977"/>
              <a:gd name="connsiteX3832" fmla="*/ 1579572 w 12188243"/>
              <a:gd name="connsiteY3832" fmla="*/ 2033921 h 7223977"/>
              <a:gd name="connsiteX3833" fmla="*/ 1579572 w 12188243"/>
              <a:gd name="connsiteY3833" fmla="*/ 2259592 h 7223977"/>
              <a:gd name="connsiteX3834" fmla="*/ 1579572 w 12188243"/>
              <a:gd name="connsiteY3834" fmla="*/ 2482130 h 7223977"/>
              <a:gd name="connsiteX3835" fmla="*/ 1357034 w 12188243"/>
              <a:gd name="connsiteY3835" fmla="*/ 2482130 h 7223977"/>
              <a:gd name="connsiteX3836" fmla="*/ 1357034 w 12188243"/>
              <a:gd name="connsiteY3836" fmla="*/ 2259592 h 7223977"/>
              <a:gd name="connsiteX3837" fmla="*/ 1579572 w 12188243"/>
              <a:gd name="connsiteY3837" fmla="*/ 2259592 h 7223977"/>
              <a:gd name="connsiteX3838" fmla="*/ 1579572 w 12188243"/>
              <a:gd name="connsiteY3838" fmla="*/ 2485263 h 7223977"/>
              <a:gd name="connsiteX3839" fmla="*/ 1579572 w 12188243"/>
              <a:gd name="connsiteY3839" fmla="*/ 2707801 h 7223977"/>
              <a:gd name="connsiteX3840" fmla="*/ 1357034 w 12188243"/>
              <a:gd name="connsiteY3840" fmla="*/ 2707801 h 7223977"/>
              <a:gd name="connsiteX3841" fmla="*/ 1357034 w 12188243"/>
              <a:gd name="connsiteY3841" fmla="*/ 2485263 h 7223977"/>
              <a:gd name="connsiteX3842" fmla="*/ 1579572 w 12188243"/>
              <a:gd name="connsiteY3842" fmla="*/ 2485263 h 7223977"/>
              <a:gd name="connsiteX3843" fmla="*/ 1579572 w 12188243"/>
              <a:gd name="connsiteY3843" fmla="*/ 2710934 h 7223977"/>
              <a:gd name="connsiteX3844" fmla="*/ 1579572 w 12188243"/>
              <a:gd name="connsiteY3844" fmla="*/ 2933472 h 7223977"/>
              <a:gd name="connsiteX3845" fmla="*/ 1357034 w 12188243"/>
              <a:gd name="connsiteY3845" fmla="*/ 2933472 h 7223977"/>
              <a:gd name="connsiteX3846" fmla="*/ 1357034 w 12188243"/>
              <a:gd name="connsiteY3846" fmla="*/ 2710934 h 7223977"/>
              <a:gd name="connsiteX3847" fmla="*/ 1579572 w 12188243"/>
              <a:gd name="connsiteY3847" fmla="*/ 2710934 h 7223977"/>
              <a:gd name="connsiteX3848" fmla="*/ 1579572 w 12188243"/>
              <a:gd name="connsiteY3848" fmla="*/ 2936605 h 7223977"/>
              <a:gd name="connsiteX3849" fmla="*/ 1579572 w 12188243"/>
              <a:gd name="connsiteY3849" fmla="*/ 3159143 h 7223977"/>
              <a:gd name="connsiteX3850" fmla="*/ 1357034 w 12188243"/>
              <a:gd name="connsiteY3850" fmla="*/ 3159143 h 7223977"/>
              <a:gd name="connsiteX3851" fmla="*/ 1357034 w 12188243"/>
              <a:gd name="connsiteY3851" fmla="*/ 2936605 h 7223977"/>
              <a:gd name="connsiteX3852" fmla="*/ 1579572 w 12188243"/>
              <a:gd name="connsiteY3852" fmla="*/ 2936605 h 7223977"/>
              <a:gd name="connsiteX3853" fmla="*/ 1579572 w 12188243"/>
              <a:gd name="connsiteY3853" fmla="*/ 3162276 h 7223977"/>
              <a:gd name="connsiteX3854" fmla="*/ 1579572 w 12188243"/>
              <a:gd name="connsiteY3854" fmla="*/ 3384814 h 7223977"/>
              <a:gd name="connsiteX3855" fmla="*/ 1357034 w 12188243"/>
              <a:gd name="connsiteY3855" fmla="*/ 3384814 h 7223977"/>
              <a:gd name="connsiteX3856" fmla="*/ 1357034 w 12188243"/>
              <a:gd name="connsiteY3856" fmla="*/ 3162276 h 7223977"/>
              <a:gd name="connsiteX3857" fmla="*/ 1579572 w 12188243"/>
              <a:gd name="connsiteY3857" fmla="*/ 3162276 h 7223977"/>
              <a:gd name="connsiteX3858" fmla="*/ 1579572 w 12188243"/>
              <a:gd name="connsiteY3858" fmla="*/ 3387821 h 7223977"/>
              <a:gd name="connsiteX3859" fmla="*/ 1579572 w 12188243"/>
              <a:gd name="connsiteY3859" fmla="*/ 3610360 h 7223977"/>
              <a:gd name="connsiteX3860" fmla="*/ 1357034 w 12188243"/>
              <a:gd name="connsiteY3860" fmla="*/ 3610360 h 7223977"/>
              <a:gd name="connsiteX3861" fmla="*/ 1357034 w 12188243"/>
              <a:gd name="connsiteY3861" fmla="*/ 3387821 h 7223977"/>
              <a:gd name="connsiteX3862" fmla="*/ 1579572 w 12188243"/>
              <a:gd name="connsiteY3862" fmla="*/ 3387821 h 7223977"/>
              <a:gd name="connsiteX3863" fmla="*/ 1579572 w 12188243"/>
              <a:gd name="connsiteY3863" fmla="*/ 3613493 h 7223977"/>
              <a:gd name="connsiteX3864" fmla="*/ 1579572 w 12188243"/>
              <a:gd name="connsiteY3864" fmla="*/ 3836031 h 7223977"/>
              <a:gd name="connsiteX3865" fmla="*/ 1357034 w 12188243"/>
              <a:gd name="connsiteY3865" fmla="*/ 3836031 h 7223977"/>
              <a:gd name="connsiteX3866" fmla="*/ 1357034 w 12188243"/>
              <a:gd name="connsiteY3866" fmla="*/ 3613493 h 7223977"/>
              <a:gd name="connsiteX3867" fmla="*/ 1579572 w 12188243"/>
              <a:gd name="connsiteY3867" fmla="*/ 3613493 h 7223977"/>
              <a:gd name="connsiteX3868" fmla="*/ 1579572 w 12188243"/>
              <a:gd name="connsiteY3868" fmla="*/ 3839164 h 7223977"/>
              <a:gd name="connsiteX3869" fmla="*/ 1579572 w 12188243"/>
              <a:gd name="connsiteY3869" fmla="*/ 4061702 h 7223977"/>
              <a:gd name="connsiteX3870" fmla="*/ 1357034 w 12188243"/>
              <a:gd name="connsiteY3870" fmla="*/ 4061702 h 7223977"/>
              <a:gd name="connsiteX3871" fmla="*/ 1357034 w 12188243"/>
              <a:gd name="connsiteY3871" fmla="*/ 3839164 h 7223977"/>
              <a:gd name="connsiteX3872" fmla="*/ 1579572 w 12188243"/>
              <a:gd name="connsiteY3872" fmla="*/ 3839164 h 7223977"/>
              <a:gd name="connsiteX3873" fmla="*/ 1579572 w 12188243"/>
              <a:gd name="connsiteY3873" fmla="*/ 4064834 h 7223977"/>
              <a:gd name="connsiteX3874" fmla="*/ 1579572 w 12188243"/>
              <a:gd name="connsiteY3874" fmla="*/ 4287373 h 7223977"/>
              <a:gd name="connsiteX3875" fmla="*/ 1357034 w 12188243"/>
              <a:gd name="connsiteY3875" fmla="*/ 4287373 h 7223977"/>
              <a:gd name="connsiteX3876" fmla="*/ 1357034 w 12188243"/>
              <a:gd name="connsiteY3876" fmla="*/ 4064834 h 7223977"/>
              <a:gd name="connsiteX3877" fmla="*/ 1579572 w 12188243"/>
              <a:gd name="connsiteY3877" fmla="*/ 4064834 h 7223977"/>
              <a:gd name="connsiteX3878" fmla="*/ 1579572 w 12188243"/>
              <a:gd name="connsiteY3878" fmla="*/ 4290506 h 7223977"/>
              <a:gd name="connsiteX3879" fmla="*/ 1579572 w 12188243"/>
              <a:gd name="connsiteY3879" fmla="*/ 4513044 h 7223977"/>
              <a:gd name="connsiteX3880" fmla="*/ 1357034 w 12188243"/>
              <a:gd name="connsiteY3880" fmla="*/ 4513044 h 7223977"/>
              <a:gd name="connsiteX3881" fmla="*/ 1357034 w 12188243"/>
              <a:gd name="connsiteY3881" fmla="*/ 4290506 h 7223977"/>
              <a:gd name="connsiteX3882" fmla="*/ 1579572 w 12188243"/>
              <a:gd name="connsiteY3882" fmla="*/ 4290506 h 7223977"/>
              <a:gd name="connsiteX3883" fmla="*/ 1579572 w 12188243"/>
              <a:gd name="connsiteY3883" fmla="*/ 4516177 h 7223977"/>
              <a:gd name="connsiteX3884" fmla="*/ 1579572 w 12188243"/>
              <a:gd name="connsiteY3884" fmla="*/ 4738715 h 7223977"/>
              <a:gd name="connsiteX3885" fmla="*/ 1357034 w 12188243"/>
              <a:gd name="connsiteY3885" fmla="*/ 4738715 h 7223977"/>
              <a:gd name="connsiteX3886" fmla="*/ 1357034 w 12188243"/>
              <a:gd name="connsiteY3886" fmla="*/ 4516177 h 7223977"/>
              <a:gd name="connsiteX3887" fmla="*/ 1579572 w 12188243"/>
              <a:gd name="connsiteY3887" fmla="*/ 4516177 h 7223977"/>
              <a:gd name="connsiteX3888" fmla="*/ 1579572 w 12188243"/>
              <a:gd name="connsiteY3888" fmla="*/ 4741722 h 7223977"/>
              <a:gd name="connsiteX3889" fmla="*/ 1579572 w 12188243"/>
              <a:gd name="connsiteY3889" fmla="*/ 4964261 h 7223977"/>
              <a:gd name="connsiteX3890" fmla="*/ 1357034 w 12188243"/>
              <a:gd name="connsiteY3890" fmla="*/ 4964261 h 7223977"/>
              <a:gd name="connsiteX3891" fmla="*/ 1357034 w 12188243"/>
              <a:gd name="connsiteY3891" fmla="*/ 4741722 h 7223977"/>
              <a:gd name="connsiteX3892" fmla="*/ 1579572 w 12188243"/>
              <a:gd name="connsiteY3892" fmla="*/ 4741722 h 7223977"/>
              <a:gd name="connsiteX3893" fmla="*/ 1579572 w 12188243"/>
              <a:gd name="connsiteY3893" fmla="*/ 4967393 h 7223977"/>
              <a:gd name="connsiteX3894" fmla="*/ 1579572 w 12188243"/>
              <a:gd name="connsiteY3894" fmla="*/ 5189932 h 7223977"/>
              <a:gd name="connsiteX3895" fmla="*/ 1357034 w 12188243"/>
              <a:gd name="connsiteY3895" fmla="*/ 5189932 h 7223977"/>
              <a:gd name="connsiteX3896" fmla="*/ 1357034 w 12188243"/>
              <a:gd name="connsiteY3896" fmla="*/ 4967393 h 7223977"/>
              <a:gd name="connsiteX3897" fmla="*/ 1579572 w 12188243"/>
              <a:gd name="connsiteY3897" fmla="*/ 4967393 h 7223977"/>
              <a:gd name="connsiteX3898" fmla="*/ 1579572 w 12188243"/>
              <a:gd name="connsiteY3898" fmla="*/ 5193064 h 7223977"/>
              <a:gd name="connsiteX3899" fmla="*/ 1579572 w 12188243"/>
              <a:gd name="connsiteY3899" fmla="*/ 5415603 h 7223977"/>
              <a:gd name="connsiteX3900" fmla="*/ 1357034 w 12188243"/>
              <a:gd name="connsiteY3900" fmla="*/ 5415603 h 7223977"/>
              <a:gd name="connsiteX3901" fmla="*/ 1357034 w 12188243"/>
              <a:gd name="connsiteY3901" fmla="*/ 5193064 h 7223977"/>
              <a:gd name="connsiteX3902" fmla="*/ 1579572 w 12188243"/>
              <a:gd name="connsiteY3902" fmla="*/ 5193064 h 7223977"/>
              <a:gd name="connsiteX3903" fmla="*/ 1579572 w 12188243"/>
              <a:gd name="connsiteY3903" fmla="*/ 5418735 h 7223977"/>
              <a:gd name="connsiteX3904" fmla="*/ 1579572 w 12188243"/>
              <a:gd name="connsiteY3904" fmla="*/ 5641273 h 7223977"/>
              <a:gd name="connsiteX3905" fmla="*/ 1357034 w 12188243"/>
              <a:gd name="connsiteY3905" fmla="*/ 5641273 h 7223977"/>
              <a:gd name="connsiteX3906" fmla="*/ 1357034 w 12188243"/>
              <a:gd name="connsiteY3906" fmla="*/ 5418735 h 7223977"/>
              <a:gd name="connsiteX3907" fmla="*/ 1579572 w 12188243"/>
              <a:gd name="connsiteY3907" fmla="*/ 5418735 h 7223977"/>
              <a:gd name="connsiteX3908" fmla="*/ 1579572 w 12188243"/>
              <a:gd name="connsiteY3908" fmla="*/ 5644406 h 7223977"/>
              <a:gd name="connsiteX3909" fmla="*/ 1579572 w 12188243"/>
              <a:gd name="connsiteY3909" fmla="*/ 5866945 h 7223977"/>
              <a:gd name="connsiteX3910" fmla="*/ 1357034 w 12188243"/>
              <a:gd name="connsiteY3910" fmla="*/ 5866945 h 7223977"/>
              <a:gd name="connsiteX3911" fmla="*/ 1357034 w 12188243"/>
              <a:gd name="connsiteY3911" fmla="*/ 5644406 h 7223977"/>
              <a:gd name="connsiteX3912" fmla="*/ 1579572 w 12188243"/>
              <a:gd name="connsiteY3912" fmla="*/ 5644406 h 7223977"/>
              <a:gd name="connsiteX3913" fmla="*/ 1582705 w 12188243"/>
              <a:gd name="connsiteY3913" fmla="*/ 5644406 h 7223977"/>
              <a:gd name="connsiteX3914" fmla="*/ 1805243 w 12188243"/>
              <a:gd name="connsiteY3914" fmla="*/ 5644406 h 7223977"/>
              <a:gd name="connsiteX3915" fmla="*/ 1805243 w 12188243"/>
              <a:gd name="connsiteY3915" fmla="*/ 5866945 h 7223977"/>
              <a:gd name="connsiteX3916" fmla="*/ 1582705 w 12188243"/>
              <a:gd name="connsiteY3916" fmla="*/ 5866945 h 7223977"/>
              <a:gd name="connsiteX3917" fmla="*/ 1582705 w 12188243"/>
              <a:gd name="connsiteY3917" fmla="*/ 5644406 h 7223977"/>
              <a:gd name="connsiteX3918" fmla="*/ 1808376 w 12188243"/>
              <a:gd name="connsiteY3918" fmla="*/ 5644406 h 7223977"/>
              <a:gd name="connsiteX3919" fmla="*/ 2030914 w 12188243"/>
              <a:gd name="connsiteY3919" fmla="*/ 5644406 h 7223977"/>
              <a:gd name="connsiteX3920" fmla="*/ 2030914 w 12188243"/>
              <a:gd name="connsiteY3920" fmla="*/ 5866945 h 7223977"/>
              <a:gd name="connsiteX3921" fmla="*/ 1808376 w 12188243"/>
              <a:gd name="connsiteY3921" fmla="*/ 5866945 h 7223977"/>
              <a:gd name="connsiteX3922" fmla="*/ 1808376 w 12188243"/>
              <a:gd name="connsiteY3922" fmla="*/ 5644406 h 7223977"/>
              <a:gd name="connsiteX3923" fmla="*/ 2033922 w 12188243"/>
              <a:gd name="connsiteY3923" fmla="*/ 5644406 h 7223977"/>
              <a:gd name="connsiteX3924" fmla="*/ 2256460 w 12188243"/>
              <a:gd name="connsiteY3924" fmla="*/ 5644406 h 7223977"/>
              <a:gd name="connsiteX3925" fmla="*/ 2256460 w 12188243"/>
              <a:gd name="connsiteY3925" fmla="*/ 5866945 h 7223977"/>
              <a:gd name="connsiteX3926" fmla="*/ 2033922 w 12188243"/>
              <a:gd name="connsiteY3926" fmla="*/ 5866945 h 7223977"/>
              <a:gd name="connsiteX3927" fmla="*/ 2033922 w 12188243"/>
              <a:gd name="connsiteY3927" fmla="*/ 5644406 h 7223977"/>
              <a:gd name="connsiteX3928" fmla="*/ 2259593 w 12188243"/>
              <a:gd name="connsiteY3928" fmla="*/ 5644406 h 7223977"/>
              <a:gd name="connsiteX3929" fmla="*/ 2482131 w 12188243"/>
              <a:gd name="connsiteY3929" fmla="*/ 5644406 h 7223977"/>
              <a:gd name="connsiteX3930" fmla="*/ 2482131 w 12188243"/>
              <a:gd name="connsiteY3930" fmla="*/ 5866945 h 7223977"/>
              <a:gd name="connsiteX3931" fmla="*/ 2259593 w 12188243"/>
              <a:gd name="connsiteY3931" fmla="*/ 5866945 h 7223977"/>
              <a:gd name="connsiteX3932" fmla="*/ 2259593 w 12188243"/>
              <a:gd name="connsiteY3932" fmla="*/ 5644406 h 7223977"/>
              <a:gd name="connsiteX3933" fmla="*/ 2485264 w 12188243"/>
              <a:gd name="connsiteY3933" fmla="*/ 5644406 h 7223977"/>
              <a:gd name="connsiteX3934" fmla="*/ 2707802 w 12188243"/>
              <a:gd name="connsiteY3934" fmla="*/ 5644406 h 7223977"/>
              <a:gd name="connsiteX3935" fmla="*/ 2707802 w 12188243"/>
              <a:gd name="connsiteY3935" fmla="*/ 5866945 h 7223977"/>
              <a:gd name="connsiteX3936" fmla="*/ 2485264 w 12188243"/>
              <a:gd name="connsiteY3936" fmla="*/ 5866945 h 7223977"/>
              <a:gd name="connsiteX3937" fmla="*/ 2485264 w 12188243"/>
              <a:gd name="connsiteY3937" fmla="*/ 5644406 h 7223977"/>
              <a:gd name="connsiteX3938" fmla="*/ 2710935 w 12188243"/>
              <a:gd name="connsiteY3938" fmla="*/ 5644406 h 7223977"/>
              <a:gd name="connsiteX3939" fmla="*/ 2933474 w 12188243"/>
              <a:gd name="connsiteY3939" fmla="*/ 5644406 h 7223977"/>
              <a:gd name="connsiteX3940" fmla="*/ 2933474 w 12188243"/>
              <a:gd name="connsiteY3940" fmla="*/ 5866945 h 7223977"/>
              <a:gd name="connsiteX3941" fmla="*/ 2710935 w 12188243"/>
              <a:gd name="connsiteY3941" fmla="*/ 5866945 h 7223977"/>
              <a:gd name="connsiteX3942" fmla="*/ 2710935 w 12188243"/>
              <a:gd name="connsiteY3942" fmla="*/ 5644406 h 7223977"/>
              <a:gd name="connsiteX3943" fmla="*/ 2936606 w 12188243"/>
              <a:gd name="connsiteY3943" fmla="*/ 5644406 h 7223977"/>
              <a:gd name="connsiteX3944" fmla="*/ 3159145 w 12188243"/>
              <a:gd name="connsiteY3944" fmla="*/ 5644406 h 7223977"/>
              <a:gd name="connsiteX3945" fmla="*/ 3159145 w 12188243"/>
              <a:gd name="connsiteY3945" fmla="*/ 5866945 h 7223977"/>
              <a:gd name="connsiteX3946" fmla="*/ 2936606 w 12188243"/>
              <a:gd name="connsiteY3946" fmla="*/ 5866945 h 7223977"/>
              <a:gd name="connsiteX3947" fmla="*/ 2936606 w 12188243"/>
              <a:gd name="connsiteY3947" fmla="*/ 5644406 h 7223977"/>
              <a:gd name="connsiteX3948" fmla="*/ 3162277 w 12188243"/>
              <a:gd name="connsiteY3948" fmla="*/ 5644406 h 7223977"/>
              <a:gd name="connsiteX3949" fmla="*/ 3384816 w 12188243"/>
              <a:gd name="connsiteY3949" fmla="*/ 5644406 h 7223977"/>
              <a:gd name="connsiteX3950" fmla="*/ 3384816 w 12188243"/>
              <a:gd name="connsiteY3950" fmla="*/ 5866945 h 7223977"/>
              <a:gd name="connsiteX3951" fmla="*/ 3162277 w 12188243"/>
              <a:gd name="connsiteY3951" fmla="*/ 5866945 h 7223977"/>
              <a:gd name="connsiteX3952" fmla="*/ 3162277 w 12188243"/>
              <a:gd name="connsiteY3952" fmla="*/ 5644406 h 7223977"/>
              <a:gd name="connsiteX3953" fmla="*/ 3387823 w 12188243"/>
              <a:gd name="connsiteY3953" fmla="*/ 5644406 h 7223977"/>
              <a:gd name="connsiteX3954" fmla="*/ 3610361 w 12188243"/>
              <a:gd name="connsiteY3954" fmla="*/ 5644406 h 7223977"/>
              <a:gd name="connsiteX3955" fmla="*/ 3610361 w 12188243"/>
              <a:gd name="connsiteY3955" fmla="*/ 5866945 h 7223977"/>
              <a:gd name="connsiteX3956" fmla="*/ 3387823 w 12188243"/>
              <a:gd name="connsiteY3956" fmla="*/ 5866945 h 7223977"/>
              <a:gd name="connsiteX3957" fmla="*/ 3387823 w 12188243"/>
              <a:gd name="connsiteY3957" fmla="*/ 5644406 h 7223977"/>
              <a:gd name="connsiteX3958" fmla="*/ 3613494 w 12188243"/>
              <a:gd name="connsiteY3958" fmla="*/ 5644406 h 7223977"/>
              <a:gd name="connsiteX3959" fmla="*/ 3836033 w 12188243"/>
              <a:gd name="connsiteY3959" fmla="*/ 5644406 h 7223977"/>
              <a:gd name="connsiteX3960" fmla="*/ 3836033 w 12188243"/>
              <a:gd name="connsiteY3960" fmla="*/ 5866945 h 7223977"/>
              <a:gd name="connsiteX3961" fmla="*/ 3613494 w 12188243"/>
              <a:gd name="connsiteY3961" fmla="*/ 5866945 h 7223977"/>
              <a:gd name="connsiteX3962" fmla="*/ 3613494 w 12188243"/>
              <a:gd name="connsiteY3962" fmla="*/ 5644406 h 7223977"/>
              <a:gd name="connsiteX3963" fmla="*/ 3839165 w 12188243"/>
              <a:gd name="connsiteY3963" fmla="*/ 5644406 h 7223977"/>
              <a:gd name="connsiteX3964" fmla="*/ 4061703 w 12188243"/>
              <a:gd name="connsiteY3964" fmla="*/ 5644406 h 7223977"/>
              <a:gd name="connsiteX3965" fmla="*/ 4061703 w 12188243"/>
              <a:gd name="connsiteY3965" fmla="*/ 5866945 h 7223977"/>
              <a:gd name="connsiteX3966" fmla="*/ 3839165 w 12188243"/>
              <a:gd name="connsiteY3966" fmla="*/ 5866945 h 7223977"/>
              <a:gd name="connsiteX3967" fmla="*/ 3839165 w 12188243"/>
              <a:gd name="connsiteY3967" fmla="*/ 5644406 h 7223977"/>
              <a:gd name="connsiteX3968" fmla="*/ 4064836 w 12188243"/>
              <a:gd name="connsiteY3968" fmla="*/ 5644406 h 7223977"/>
              <a:gd name="connsiteX3969" fmla="*/ 4287375 w 12188243"/>
              <a:gd name="connsiteY3969" fmla="*/ 5644406 h 7223977"/>
              <a:gd name="connsiteX3970" fmla="*/ 4287375 w 12188243"/>
              <a:gd name="connsiteY3970" fmla="*/ 5866945 h 7223977"/>
              <a:gd name="connsiteX3971" fmla="*/ 4064836 w 12188243"/>
              <a:gd name="connsiteY3971" fmla="*/ 5866945 h 7223977"/>
              <a:gd name="connsiteX3972" fmla="*/ 4064836 w 12188243"/>
              <a:gd name="connsiteY3972" fmla="*/ 5644406 h 7223977"/>
              <a:gd name="connsiteX3973" fmla="*/ 4290507 w 12188243"/>
              <a:gd name="connsiteY3973" fmla="*/ 5644406 h 7223977"/>
              <a:gd name="connsiteX3974" fmla="*/ 4513046 w 12188243"/>
              <a:gd name="connsiteY3974" fmla="*/ 5644406 h 7223977"/>
              <a:gd name="connsiteX3975" fmla="*/ 4513046 w 12188243"/>
              <a:gd name="connsiteY3975" fmla="*/ 5866945 h 7223977"/>
              <a:gd name="connsiteX3976" fmla="*/ 4290507 w 12188243"/>
              <a:gd name="connsiteY3976" fmla="*/ 5866945 h 7223977"/>
              <a:gd name="connsiteX3977" fmla="*/ 4290507 w 12188243"/>
              <a:gd name="connsiteY3977" fmla="*/ 5644406 h 7223977"/>
              <a:gd name="connsiteX3978" fmla="*/ 4516179 w 12188243"/>
              <a:gd name="connsiteY3978" fmla="*/ 5644406 h 7223977"/>
              <a:gd name="connsiteX3979" fmla="*/ 4738717 w 12188243"/>
              <a:gd name="connsiteY3979" fmla="*/ 5644406 h 7223977"/>
              <a:gd name="connsiteX3980" fmla="*/ 4738717 w 12188243"/>
              <a:gd name="connsiteY3980" fmla="*/ 5866945 h 7223977"/>
              <a:gd name="connsiteX3981" fmla="*/ 4516179 w 12188243"/>
              <a:gd name="connsiteY3981" fmla="*/ 5866945 h 7223977"/>
              <a:gd name="connsiteX3982" fmla="*/ 4516179 w 12188243"/>
              <a:gd name="connsiteY3982" fmla="*/ 5644406 h 7223977"/>
              <a:gd name="connsiteX3983" fmla="*/ 4741724 w 12188243"/>
              <a:gd name="connsiteY3983" fmla="*/ 5644406 h 7223977"/>
              <a:gd name="connsiteX3984" fmla="*/ 4964263 w 12188243"/>
              <a:gd name="connsiteY3984" fmla="*/ 5644406 h 7223977"/>
              <a:gd name="connsiteX3985" fmla="*/ 4964263 w 12188243"/>
              <a:gd name="connsiteY3985" fmla="*/ 5866945 h 7223977"/>
              <a:gd name="connsiteX3986" fmla="*/ 4741724 w 12188243"/>
              <a:gd name="connsiteY3986" fmla="*/ 5866945 h 7223977"/>
              <a:gd name="connsiteX3987" fmla="*/ 4741724 w 12188243"/>
              <a:gd name="connsiteY3987" fmla="*/ 5644406 h 7223977"/>
              <a:gd name="connsiteX3988" fmla="*/ 4967395 w 12188243"/>
              <a:gd name="connsiteY3988" fmla="*/ 5644406 h 7223977"/>
              <a:gd name="connsiteX3989" fmla="*/ 5189934 w 12188243"/>
              <a:gd name="connsiteY3989" fmla="*/ 5644406 h 7223977"/>
              <a:gd name="connsiteX3990" fmla="*/ 5189934 w 12188243"/>
              <a:gd name="connsiteY3990" fmla="*/ 5866945 h 7223977"/>
              <a:gd name="connsiteX3991" fmla="*/ 4967395 w 12188243"/>
              <a:gd name="connsiteY3991" fmla="*/ 5866945 h 7223977"/>
              <a:gd name="connsiteX3992" fmla="*/ 4967395 w 12188243"/>
              <a:gd name="connsiteY3992" fmla="*/ 5644406 h 7223977"/>
              <a:gd name="connsiteX3993" fmla="*/ 5193066 w 12188243"/>
              <a:gd name="connsiteY3993" fmla="*/ 5644406 h 7223977"/>
              <a:gd name="connsiteX3994" fmla="*/ 5415605 w 12188243"/>
              <a:gd name="connsiteY3994" fmla="*/ 5644406 h 7223977"/>
              <a:gd name="connsiteX3995" fmla="*/ 5415605 w 12188243"/>
              <a:gd name="connsiteY3995" fmla="*/ 5866945 h 7223977"/>
              <a:gd name="connsiteX3996" fmla="*/ 5193066 w 12188243"/>
              <a:gd name="connsiteY3996" fmla="*/ 5866945 h 7223977"/>
              <a:gd name="connsiteX3997" fmla="*/ 5193066 w 12188243"/>
              <a:gd name="connsiteY3997" fmla="*/ 5644406 h 7223977"/>
              <a:gd name="connsiteX3998" fmla="*/ 5418738 w 12188243"/>
              <a:gd name="connsiteY3998" fmla="*/ 5644406 h 7223977"/>
              <a:gd name="connsiteX3999" fmla="*/ 5641276 w 12188243"/>
              <a:gd name="connsiteY3999" fmla="*/ 5644406 h 7223977"/>
              <a:gd name="connsiteX4000" fmla="*/ 5641276 w 12188243"/>
              <a:gd name="connsiteY4000" fmla="*/ 5866945 h 7223977"/>
              <a:gd name="connsiteX4001" fmla="*/ 5418738 w 12188243"/>
              <a:gd name="connsiteY4001" fmla="*/ 5866945 h 7223977"/>
              <a:gd name="connsiteX4002" fmla="*/ 5418738 w 12188243"/>
              <a:gd name="connsiteY4002" fmla="*/ 5644406 h 7223977"/>
              <a:gd name="connsiteX4003" fmla="*/ 5644408 w 12188243"/>
              <a:gd name="connsiteY4003" fmla="*/ 5644406 h 7223977"/>
              <a:gd name="connsiteX4004" fmla="*/ 5866947 w 12188243"/>
              <a:gd name="connsiteY4004" fmla="*/ 5644406 h 7223977"/>
              <a:gd name="connsiteX4005" fmla="*/ 5866947 w 12188243"/>
              <a:gd name="connsiteY4005" fmla="*/ 5866945 h 7223977"/>
              <a:gd name="connsiteX4006" fmla="*/ 5644408 w 12188243"/>
              <a:gd name="connsiteY4006" fmla="*/ 5866945 h 7223977"/>
              <a:gd name="connsiteX4007" fmla="*/ 5644408 w 12188243"/>
              <a:gd name="connsiteY4007" fmla="*/ 5644406 h 7223977"/>
              <a:gd name="connsiteX4008" fmla="*/ 5870080 w 12188243"/>
              <a:gd name="connsiteY4008" fmla="*/ 5644406 h 7223977"/>
              <a:gd name="connsiteX4009" fmla="*/ 6092618 w 12188243"/>
              <a:gd name="connsiteY4009" fmla="*/ 5644406 h 7223977"/>
              <a:gd name="connsiteX4010" fmla="*/ 6092618 w 12188243"/>
              <a:gd name="connsiteY4010" fmla="*/ 5866945 h 7223977"/>
              <a:gd name="connsiteX4011" fmla="*/ 5870080 w 12188243"/>
              <a:gd name="connsiteY4011" fmla="*/ 5866945 h 7223977"/>
              <a:gd name="connsiteX4012" fmla="*/ 5870080 w 12188243"/>
              <a:gd name="connsiteY4012" fmla="*/ 5644406 h 7223977"/>
              <a:gd name="connsiteX4013" fmla="*/ 6095625 w 12188243"/>
              <a:gd name="connsiteY4013" fmla="*/ 5644406 h 7223977"/>
              <a:gd name="connsiteX4014" fmla="*/ 6318164 w 12188243"/>
              <a:gd name="connsiteY4014" fmla="*/ 5644406 h 7223977"/>
              <a:gd name="connsiteX4015" fmla="*/ 6318164 w 12188243"/>
              <a:gd name="connsiteY4015" fmla="*/ 5866945 h 7223977"/>
              <a:gd name="connsiteX4016" fmla="*/ 6095625 w 12188243"/>
              <a:gd name="connsiteY4016" fmla="*/ 5866945 h 7223977"/>
              <a:gd name="connsiteX4017" fmla="*/ 6095625 w 12188243"/>
              <a:gd name="connsiteY4017" fmla="*/ 5644406 h 7223977"/>
              <a:gd name="connsiteX4018" fmla="*/ 6321297 w 12188243"/>
              <a:gd name="connsiteY4018" fmla="*/ 5644406 h 7223977"/>
              <a:gd name="connsiteX4019" fmla="*/ 6543835 w 12188243"/>
              <a:gd name="connsiteY4019" fmla="*/ 5644406 h 7223977"/>
              <a:gd name="connsiteX4020" fmla="*/ 6543835 w 12188243"/>
              <a:gd name="connsiteY4020" fmla="*/ 5866945 h 7223977"/>
              <a:gd name="connsiteX4021" fmla="*/ 6321297 w 12188243"/>
              <a:gd name="connsiteY4021" fmla="*/ 5866945 h 7223977"/>
              <a:gd name="connsiteX4022" fmla="*/ 6321297 w 12188243"/>
              <a:gd name="connsiteY4022" fmla="*/ 5644406 h 7223977"/>
              <a:gd name="connsiteX4023" fmla="*/ 6546967 w 12188243"/>
              <a:gd name="connsiteY4023" fmla="*/ 5644406 h 7223977"/>
              <a:gd name="connsiteX4024" fmla="*/ 6769506 w 12188243"/>
              <a:gd name="connsiteY4024" fmla="*/ 5644406 h 7223977"/>
              <a:gd name="connsiteX4025" fmla="*/ 6769506 w 12188243"/>
              <a:gd name="connsiteY4025" fmla="*/ 5866945 h 7223977"/>
              <a:gd name="connsiteX4026" fmla="*/ 6546967 w 12188243"/>
              <a:gd name="connsiteY4026" fmla="*/ 5866945 h 7223977"/>
              <a:gd name="connsiteX4027" fmla="*/ 6546967 w 12188243"/>
              <a:gd name="connsiteY4027" fmla="*/ 5644406 h 7223977"/>
              <a:gd name="connsiteX4028" fmla="*/ 6772639 w 12188243"/>
              <a:gd name="connsiteY4028" fmla="*/ 5644406 h 7223977"/>
              <a:gd name="connsiteX4029" fmla="*/ 6995177 w 12188243"/>
              <a:gd name="connsiteY4029" fmla="*/ 5644406 h 7223977"/>
              <a:gd name="connsiteX4030" fmla="*/ 6995177 w 12188243"/>
              <a:gd name="connsiteY4030" fmla="*/ 5866945 h 7223977"/>
              <a:gd name="connsiteX4031" fmla="*/ 6772639 w 12188243"/>
              <a:gd name="connsiteY4031" fmla="*/ 5866945 h 7223977"/>
              <a:gd name="connsiteX4032" fmla="*/ 6772639 w 12188243"/>
              <a:gd name="connsiteY4032" fmla="*/ 5644406 h 7223977"/>
              <a:gd name="connsiteX4033" fmla="*/ 6998310 w 12188243"/>
              <a:gd name="connsiteY4033" fmla="*/ 5644406 h 7223977"/>
              <a:gd name="connsiteX4034" fmla="*/ 7220848 w 12188243"/>
              <a:gd name="connsiteY4034" fmla="*/ 5644406 h 7223977"/>
              <a:gd name="connsiteX4035" fmla="*/ 7220848 w 12188243"/>
              <a:gd name="connsiteY4035" fmla="*/ 5866945 h 7223977"/>
              <a:gd name="connsiteX4036" fmla="*/ 6998310 w 12188243"/>
              <a:gd name="connsiteY4036" fmla="*/ 5866945 h 7223977"/>
              <a:gd name="connsiteX4037" fmla="*/ 6998310 w 12188243"/>
              <a:gd name="connsiteY4037" fmla="*/ 5644406 h 7223977"/>
              <a:gd name="connsiteX4038" fmla="*/ 7223981 w 12188243"/>
              <a:gd name="connsiteY4038" fmla="*/ 5644406 h 7223977"/>
              <a:gd name="connsiteX4039" fmla="*/ 7446520 w 12188243"/>
              <a:gd name="connsiteY4039" fmla="*/ 5644406 h 7223977"/>
              <a:gd name="connsiteX4040" fmla="*/ 7446520 w 12188243"/>
              <a:gd name="connsiteY4040" fmla="*/ 5866945 h 7223977"/>
              <a:gd name="connsiteX4041" fmla="*/ 7223981 w 12188243"/>
              <a:gd name="connsiteY4041" fmla="*/ 5866945 h 7223977"/>
              <a:gd name="connsiteX4042" fmla="*/ 7223981 w 12188243"/>
              <a:gd name="connsiteY4042" fmla="*/ 5644406 h 7223977"/>
              <a:gd name="connsiteX4043" fmla="*/ 7449527 w 12188243"/>
              <a:gd name="connsiteY4043" fmla="*/ 5644406 h 7223977"/>
              <a:gd name="connsiteX4044" fmla="*/ 7672065 w 12188243"/>
              <a:gd name="connsiteY4044" fmla="*/ 5644406 h 7223977"/>
              <a:gd name="connsiteX4045" fmla="*/ 7672065 w 12188243"/>
              <a:gd name="connsiteY4045" fmla="*/ 5866945 h 7223977"/>
              <a:gd name="connsiteX4046" fmla="*/ 7449527 w 12188243"/>
              <a:gd name="connsiteY4046" fmla="*/ 5866945 h 7223977"/>
              <a:gd name="connsiteX4047" fmla="*/ 7449527 w 12188243"/>
              <a:gd name="connsiteY4047" fmla="*/ 5644406 h 7223977"/>
              <a:gd name="connsiteX4048" fmla="*/ 7675198 w 12188243"/>
              <a:gd name="connsiteY4048" fmla="*/ 5644406 h 7223977"/>
              <a:gd name="connsiteX4049" fmla="*/ 7897736 w 12188243"/>
              <a:gd name="connsiteY4049" fmla="*/ 5644406 h 7223977"/>
              <a:gd name="connsiteX4050" fmla="*/ 7897736 w 12188243"/>
              <a:gd name="connsiteY4050" fmla="*/ 5866945 h 7223977"/>
              <a:gd name="connsiteX4051" fmla="*/ 7675198 w 12188243"/>
              <a:gd name="connsiteY4051" fmla="*/ 5866945 h 7223977"/>
              <a:gd name="connsiteX4052" fmla="*/ 7675198 w 12188243"/>
              <a:gd name="connsiteY4052" fmla="*/ 5644406 h 7223977"/>
              <a:gd name="connsiteX4053" fmla="*/ 7900868 w 12188243"/>
              <a:gd name="connsiteY4053" fmla="*/ 5644406 h 7223977"/>
              <a:gd name="connsiteX4054" fmla="*/ 8123407 w 12188243"/>
              <a:gd name="connsiteY4054" fmla="*/ 5644406 h 7223977"/>
              <a:gd name="connsiteX4055" fmla="*/ 8123407 w 12188243"/>
              <a:gd name="connsiteY4055" fmla="*/ 5866945 h 7223977"/>
              <a:gd name="connsiteX4056" fmla="*/ 7900868 w 12188243"/>
              <a:gd name="connsiteY4056" fmla="*/ 5866945 h 7223977"/>
              <a:gd name="connsiteX4057" fmla="*/ 7900868 w 12188243"/>
              <a:gd name="connsiteY4057" fmla="*/ 5644406 h 7223977"/>
              <a:gd name="connsiteX4058" fmla="*/ 8126540 w 12188243"/>
              <a:gd name="connsiteY4058" fmla="*/ 5644406 h 7223977"/>
              <a:gd name="connsiteX4059" fmla="*/ 8349078 w 12188243"/>
              <a:gd name="connsiteY4059" fmla="*/ 5644406 h 7223977"/>
              <a:gd name="connsiteX4060" fmla="*/ 8349078 w 12188243"/>
              <a:gd name="connsiteY4060" fmla="*/ 5866945 h 7223977"/>
              <a:gd name="connsiteX4061" fmla="*/ 8126540 w 12188243"/>
              <a:gd name="connsiteY4061" fmla="*/ 5866945 h 7223977"/>
              <a:gd name="connsiteX4062" fmla="*/ 8126540 w 12188243"/>
              <a:gd name="connsiteY4062" fmla="*/ 5644406 h 7223977"/>
              <a:gd name="connsiteX4063" fmla="*/ 8352211 w 12188243"/>
              <a:gd name="connsiteY4063" fmla="*/ 5644406 h 7223977"/>
              <a:gd name="connsiteX4064" fmla="*/ 8574749 w 12188243"/>
              <a:gd name="connsiteY4064" fmla="*/ 5644406 h 7223977"/>
              <a:gd name="connsiteX4065" fmla="*/ 8574749 w 12188243"/>
              <a:gd name="connsiteY4065" fmla="*/ 5866945 h 7223977"/>
              <a:gd name="connsiteX4066" fmla="*/ 8352211 w 12188243"/>
              <a:gd name="connsiteY4066" fmla="*/ 5866945 h 7223977"/>
              <a:gd name="connsiteX4067" fmla="*/ 8352211 w 12188243"/>
              <a:gd name="connsiteY4067" fmla="*/ 5644406 h 7223977"/>
              <a:gd name="connsiteX4068" fmla="*/ 8577882 w 12188243"/>
              <a:gd name="connsiteY4068" fmla="*/ 5644406 h 7223977"/>
              <a:gd name="connsiteX4069" fmla="*/ 8800420 w 12188243"/>
              <a:gd name="connsiteY4069" fmla="*/ 5644406 h 7223977"/>
              <a:gd name="connsiteX4070" fmla="*/ 8800420 w 12188243"/>
              <a:gd name="connsiteY4070" fmla="*/ 5866945 h 7223977"/>
              <a:gd name="connsiteX4071" fmla="*/ 8577882 w 12188243"/>
              <a:gd name="connsiteY4071" fmla="*/ 5866945 h 7223977"/>
              <a:gd name="connsiteX4072" fmla="*/ 8577882 w 12188243"/>
              <a:gd name="connsiteY4072" fmla="*/ 5644406 h 7223977"/>
              <a:gd name="connsiteX4073" fmla="*/ 8803427 w 12188243"/>
              <a:gd name="connsiteY4073" fmla="*/ 5644406 h 7223977"/>
              <a:gd name="connsiteX4074" fmla="*/ 9025966 w 12188243"/>
              <a:gd name="connsiteY4074" fmla="*/ 5644406 h 7223977"/>
              <a:gd name="connsiteX4075" fmla="*/ 9025966 w 12188243"/>
              <a:gd name="connsiteY4075" fmla="*/ 5866945 h 7223977"/>
              <a:gd name="connsiteX4076" fmla="*/ 8803427 w 12188243"/>
              <a:gd name="connsiteY4076" fmla="*/ 5866945 h 7223977"/>
              <a:gd name="connsiteX4077" fmla="*/ 8803427 w 12188243"/>
              <a:gd name="connsiteY4077" fmla="*/ 5644406 h 7223977"/>
              <a:gd name="connsiteX4078" fmla="*/ 9029099 w 12188243"/>
              <a:gd name="connsiteY4078" fmla="*/ 5644406 h 7223977"/>
              <a:gd name="connsiteX4079" fmla="*/ 9251637 w 12188243"/>
              <a:gd name="connsiteY4079" fmla="*/ 5644406 h 7223977"/>
              <a:gd name="connsiteX4080" fmla="*/ 9251637 w 12188243"/>
              <a:gd name="connsiteY4080" fmla="*/ 5866945 h 7223977"/>
              <a:gd name="connsiteX4081" fmla="*/ 9029099 w 12188243"/>
              <a:gd name="connsiteY4081" fmla="*/ 5866945 h 7223977"/>
              <a:gd name="connsiteX4082" fmla="*/ 9029099 w 12188243"/>
              <a:gd name="connsiteY4082" fmla="*/ 5644406 h 7223977"/>
              <a:gd name="connsiteX4083" fmla="*/ 9254770 w 12188243"/>
              <a:gd name="connsiteY4083" fmla="*/ 5644406 h 7223977"/>
              <a:gd name="connsiteX4084" fmla="*/ 9477308 w 12188243"/>
              <a:gd name="connsiteY4084" fmla="*/ 5644406 h 7223977"/>
              <a:gd name="connsiteX4085" fmla="*/ 9477308 w 12188243"/>
              <a:gd name="connsiteY4085" fmla="*/ 5866945 h 7223977"/>
              <a:gd name="connsiteX4086" fmla="*/ 9254770 w 12188243"/>
              <a:gd name="connsiteY4086" fmla="*/ 5866945 h 7223977"/>
              <a:gd name="connsiteX4087" fmla="*/ 9254770 w 12188243"/>
              <a:gd name="connsiteY4087" fmla="*/ 5644406 h 7223977"/>
              <a:gd name="connsiteX4088" fmla="*/ 9480440 w 12188243"/>
              <a:gd name="connsiteY4088" fmla="*/ 5644406 h 7223977"/>
              <a:gd name="connsiteX4089" fmla="*/ 9702979 w 12188243"/>
              <a:gd name="connsiteY4089" fmla="*/ 5644406 h 7223977"/>
              <a:gd name="connsiteX4090" fmla="*/ 9702979 w 12188243"/>
              <a:gd name="connsiteY4090" fmla="*/ 5866945 h 7223977"/>
              <a:gd name="connsiteX4091" fmla="*/ 9480440 w 12188243"/>
              <a:gd name="connsiteY4091" fmla="*/ 5866945 h 7223977"/>
              <a:gd name="connsiteX4092" fmla="*/ 9480440 w 12188243"/>
              <a:gd name="connsiteY4092" fmla="*/ 5644406 h 7223977"/>
              <a:gd name="connsiteX4093" fmla="*/ 9706112 w 12188243"/>
              <a:gd name="connsiteY4093" fmla="*/ 5644406 h 7223977"/>
              <a:gd name="connsiteX4094" fmla="*/ 9928650 w 12188243"/>
              <a:gd name="connsiteY4094" fmla="*/ 5644406 h 7223977"/>
              <a:gd name="connsiteX4095" fmla="*/ 9928650 w 12188243"/>
              <a:gd name="connsiteY4095" fmla="*/ 5866945 h 7223977"/>
              <a:gd name="connsiteX4096" fmla="*/ 9706112 w 12188243"/>
              <a:gd name="connsiteY4096" fmla="*/ 5866945 h 7223977"/>
              <a:gd name="connsiteX4097" fmla="*/ 9706112 w 12188243"/>
              <a:gd name="connsiteY4097" fmla="*/ 5644406 h 7223977"/>
              <a:gd name="connsiteX4098" fmla="*/ 9931783 w 12188243"/>
              <a:gd name="connsiteY4098" fmla="*/ 5644406 h 7223977"/>
              <a:gd name="connsiteX4099" fmla="*/ 10154321 w 12188243"/>
              <a:gd name="connsiteY4099" fmla="*/ 5644406 h 7223977"/>
              <a:gd name="connsiteX4100" fmla="*/ 10154321 w 12188243"/>
              <a:gd name="connsiteY4100" fmla="*/ 5866945 h 7223977"/>
              <a:gd name="connsiteX4101" fmla="*/ 9931783 w 12188243"/>
              <a:gd name="connsiteY4101" fmla="*/ 5866945 h 7223977"/>
              <a:gd name="connsiteX4102" fmla="*/ 9931783 w 12188243"/>
              <a:gd name="connsiteY4102" fmla="*/ 5644406 h 7223977"/>
              <a:gd name="connsiteX4103" fmla="*/ 10157328 w 12188243"/>
              <a:gd name="connsiteY4103" fmla="*/ 5644406 h 7223977"/>
              <a:gd name="connsiteX4104" fmla="*/ 10379867 w 12188243"/>
              <a:gd name="connsiteY4104" fmla="*/ 5644406 h 7223977"/>
              <a:gd name="connsiteX4105" fmla="*/ 10379867 w 12188243"/>
              <a:gd name="connsiteY4105" fmla="*/ 5866945 h 7223977"/>
              <a:gd name="connsiteX4106" fmla="*/ 10157328 w 12188243"/>
              <a:gd name="connsiteY4106" fmla="*/ 5866945 h 7223977"/>
              <a:gd name="connsiteX4107" fmla="*/ 10157328 w 12188243"/>
              <a:gd name="connsiteY4107" fmla="*/ 5644406 h 7223977"/>
              <a:gd name="connsiteX4108" fmla="*/ 10383000 w 12188243"/>
              <a:gd name="connsiteY4108" fmla="*/ 5644406 h 7223977"/>
              <a:gd name="connsiteX4109" fmla="*/ 10605538 w 12188243"/>
              <a:gd name="connsiteY4109" fmla="*/ 5644406 h 7223977"/>
              <a:gd name="connsiteX4110" fmla="*/ 10605538 w 12188243"/>
              <a:gd name="connsiteY4110" fmla="*/ 5866945 h 7223977"/>
              <a:gd name="connsiteX4111" fmla="*/ 10383000 w 12188243"/>
              <a:gd name="connsiteY4111" fmla="*/ 5866945 h 7223977"/>
              <a:gd name="connsiteX4112" fmla="*/ 10383000 w 12188243"/>
              <a:gd name="connsiteY4112" fmla="*/ 5644406 h 7223977"/>
              <a:gd name="connsiteX4113" fmla="*/ 10608671 w 12188243"/>
              <a:gd name="connsiteY4113" fmla="*/ 5644406 h 7223977"/>
              <a:gd name="connsiteX4114" fmla="*/ 10831209 w 12188243"/>
              <a:gd name="connsiteY4114" fmla="*/ 5644406 h 7223977"/>
              <a:gd name="connsiteX4115" fmla="*/ 10831209 w 12188243"/>
              <a:gd name="connsiteY4115" fmla="*/ 5866945 h 7223977"/>
              <a:gd name="connsiteX4116" fmla="*/ 10608671 w 12188243"/>
              <a:gd name="connsiteY4116" fmla="*/ 5866945 h 7223977"/>
              <a:gd name="connsiteX4117" fmla="*/ 10608671 w 12188243"/>
              <a:gd name="connsiteY4117" fmla="*/ 5644406 h 7223977"/>
              <a:gd name="connsiteX4118" fmla="*/ 10608671 w 12188243"/>
              <a:gd name="connsiteY4118" fmla="*/ 5641273 h 7223977"/>
              <a:gd name="connsiteX4119" fmla="*/ 10608671 w 12188243"/>
              <a:gd name="connsiteY4119" fmla="*/ 5418735 h 7223977"/>
              <a:gd name="connsiteX4120" fmla="*/ 10831209 w 12188243"/>
              <a:gd name="connsiteY4120" fmla="*/ 5418735 h 7223977"/>
              <a:gd name="connsiteX4121" fmla="*/ 10831209 w 12188243"/>
              <a:gd name="connsiteY4121" fmla="*/ 5641273 h 7223977"/>
              <a:gd name="connsiteX4122" fmla="*/ 10608671 w 12188243"/>
              <a:gd name="connsiteY4122" fmla="*/ 5641273 h 7223977"/>
              <a:gd name="connsiteX4123" fmla="*/ 10608671 w 12188243"/>
              <a:gd name="connsiteY4123" fmla="*/ 5415603 h 7223977"/>
              <a:gd name="connsiteX4124" fmla="*/ 10608671 w 12188243"/>
              <a:gd name="connsiteY4124" fmla="*/ 5193064 h 7223977"/>
              <a:gd name="connsiteX4125" fmla="*/ 10831209 w 12188243"/>
              <a:gd name="connsiteY4125" fmla="*/ 5193064 h 7223977"/>
              <a:gd name="connsiteX4126" fmla="*/ 10831209 w 12188243"/>
              <a:gd name="connsiteY4126" fmla="*/ 5415603 h 7223977"/>
              <a:gd name="connsiteX4127" fmla="*/ 10608671 w 12188243"/>
              <a:gd name="connsiteY4127" fmla="*/ 5415603 h 7223977"/>
              <a:gd name="connsiteX4128" fmla="*/ 10608671 w 12188243"/>
              <a:gd name="connsiteY4128" fmla="*/ 5189932 h 7223977"/>
              <a:gd name="connsiteX4129" fmla="*/ 10608671 w 12188243"/>
              <a:gd name="connsiteY4129" fmla="*/ 4967393 h 7223977"/>
              <a:gd name="connsiteX4130" fmla="*/ 10831209 w 12188243"/>
              <a:gd name="connsiteY4130" fmla="*/ 4967393 h 7223977"/>
              <a:gd name="connsiteX4131" fmla="*/ 10831209 w 12188243"/>
              <a:gd name="connsiteY4131" fmla="*/ 5189932 h 7223977"/>
              <a:gd name="connsiteX4132" fmla="*/ 10608671 w 12188243"/>
              <a:gd name="connsiteY4132" fmla="*/ 5189932 h 7223977"/>
              <a:gd name="connsiteX4133" fmla="*/ 10608671 w 12188243"/>
              <a:gd name="connsiteY4133" fmla="*/ 4964261 h 7223977"/>
              <a:gd name="connsiteX4134" fmla="*/ 10608671 w 12188243"/>
              <a:gd name="connsiteY4134" fmla="*/ 4741722 h 7223977"/>
              <a:gd name="connsiteX4135" fmla="*/ 10831209 w 12188243"/>
              <a:gd name="connsiteY4135" fmla="*/ 4741722 h 7223977"/>
              <a:gd name="connsiteX4136" fmla="*/ 10831209 w 12188243"/>
              <a:gd name="connsiteY4136" fmla="*/ 4964261 h 7223977"/>
              <a:gd name="connsiteX4137" fmla="*/ 10608671 w 12188243"/>
              <a:gd name="connsiteY4137" fmla="*/ 4964261 h 7223977"/>
              <a:gd name="connsiteX4138" fmla="*/ 10608671 w 12188243"/>
              <a:gd name="connsiteY4138" fmla="*/ 4738590 h 7223977"/>
              <a:gd name="connsiteX4139" fmla="*/ 10608671 w 12188243"/>
              <a:gd name="connsiteY4139" fmla="*/ 4516051 h 7223977"/>
              <a:gd name="connsiteX4140" fmla="*/ 10831209 w 12188243"/>
              <a:gd name="connsiteY4140" fmla="*/ 4516051 h 7223977"/>
              <a:gd name="connsiteX4141" fmla="*/ 10831209 w 12188243"/>
              <a:gd name="connsiteY4141" fmla="*/ 4738590 h 7223977"/>
              <a:gd name="connsiteX4142" fmla="*/ 10608671 w 12188243"/>
              <a:gd name="connsiteY4142" fmla="*/ 4738590 h 7223977"/>
              <a:gd name="connsiteX4143" fmla="*/ 10608671 w 12188243"/>
              <a:gd name="connsiteY4143" fmla="*/ 4513044 h 7223977"/>
              <a:gd name="connsiteX4144" fmla="*/ 10608671 w 12188243"/>
              <a:gd name="connsiteY4144" fmla="*/ 4290506 h 7223977"/>
              <a:gd name="connsiteX4145" fmla="*/ 10831209 w 12188243"/>
              <a:gd name="connsiteY4145" fmla="*/ 4290506 h 7223977"/>
              <a:gd name="connsiteX4146" fmla="*/ 10831209 w 12188243"/>
              <a:gd name="connsiteY4146" fmla="*/ 4513044 h 7223977"/>
              <a:gd name="connsiteX4147" fmla="*/ 10608671 w 12188243"/>
              <a:gd name="connsiteY4147" fmla="*/ 4513044 h 7223977"/>
              <a:gd name="connsiteX4148" fmla="*/ 10608671 w 12188243"/>
              <a:gd name="connsiteY4148" fmla="*/ 4287373 h 7223977"/>
              <a:gd name="connsiteX4149" fmla="*/ 10608671 w 12188243"/>
              <a:gd name="connsiteY4149" fmla="*/ 4064834 h 7223977"/>
              <a:gd name="connsiteX4150" fmla="*/ 10831209 w 12188243"/>
              <a:gd name="connsiteY4150" fmla="*/ 4064834 h 7223977"/>
              <a:gd name="connsiteX4151" fmla="*/ 10831209 w 12188243"/>
              <a:gd name="connsiteY4151" fmla="*/ 4287373 h 7223977"/>
              <a:gd name="connsiteX4152" fmla="*/ 10608671 w 12188243"/>
              <a:gd name="connsiteY4152" fmla="*/ 4287373 h 7223977"/>
              <a:gd name="connsiteX4153" fmla="*/ 10608671 w 12188243"/>
              <a:gd name="connsiteY4153" fmla="*/ 4061702 h 7223977"/>
              <a:gd name="connsiteX4154" fmla="*/ 10608671 w 12188243"/>
              <a:gd name="connsiteY4154" fmla="*/ 3839164 h 7223977"/>
              <a:gd name="connsiteX4155" fmla="*/ 10831209 w 12188243"/>
              <a:gd name="connsiteY4155" fmla="*/ 3839164 h 7223977"/>
              <a:gd name="connsiteX4156" fmla="*/ 10831209 w 12188243"/>
              <a:gd name="connsiteY4156" fmla="*/ 4061702 h 7223977"/>
              <a:gd name="connsiteX4157" fmla="*/ 10608671 w 12188243"/>
              <a:gd name="connsiteY4157" fmla="*/ 4061702 h 7223977"/>
              <a:gd name="connsiteX4158" fmla="*/ 10608671 w 12188243"/>
              <a:gd name="connsiteY4158" fmla="*/ 3836031 h 7223977"/>
              <a:gd name="connsiteX4159" fmla="*/ 10608671 w 12188243"/>
              <a:gd name="connsiteY4159" fmla="*/ 3613493 h 7223977"/>
              <a:gd name="connsiteX4160" fmla="*/ 10831209 w 12188243"/>
              <a:gd name="connsiteY4160" fmla="*/ 3613493 h 7223977"/>
              <a:gd name="connsiteX4161" fmla="*/ 10831209 w 12188243"/>
              <a:gd name="connsiteY4161" fmla="*/ 3836031 h 7223977"/>
              <a:gd name="connsiteX4162" fmla="*/ 10608671 w 12188243"/>
              <a:gd name="connsiteY4162" fmla="*/ 3836031 h 7223977"/>
              <a:gd name="connsiteX4163" fmla="*/ 10608671 w 12188243"/>
              <a:gd name="connsiteY4163" fmla="*/ 3610360 h 7223977"/>
              <a:gd name="connsiteX4164" fmla="*/ 10608671 w 12188243"/>
              <a:gd name="connsiteY4164" fmla="*/ 3387821 h 7223977"/>
              <a:gd name="connsiteX4165" fmla="*/ 10831209 w 12188243"/>
              <a:gd name="connsiteY4165" fmla="*/ 3387821 h 7223977"/>
              <a:gd name="connsiteX4166" fmla="*/ 10831209 w 12188243"/>
              <a:gd name="connsiteY4166" fmla="*/ 3610360 h 7223977"/>
              <a:gd name="connsiteX4167" fmla="*/ 10608671 w 12188243"/>
              <a:gd name="connsiteY4167" fmla="*/ 3610360 h 7223977"/>
              <a:gd name="connsiteX4168" fmla="*/ 10608671 w 12188243"/>
              <a:gd name="connsiteY4168" fmla="*/ 3384689 h 7223977"/>
              <a:gd name="connsiteX4169" fmla="*/ 10608671 w 12188243"/>
              <a:gd name="connsiteY4169" fmla="*/ 3162151 h 7223977"/>
              <a:gd name="connsiteX4170" fmla="*/ 10831209 w 12188243"/>
              <a:gd name="connsiteY4170" fmla="*/ 3162151 h 7223977"/>
              <a:gd name="connsiteX4171" fmla="*/ 10831209 w 12188243"/>
              <a:gd name="connsiteY4171" fmla="*/ 3384689 h 7223977"/>
              <a:gd name="connsiteX4172" fmla="*/ 10608671 w 12188243"/>
              <a:gd name="connsiteY4172" fmla="*/ 3384689 h 7223977"/>
              <a:gd name="connsiteX4173" fmla="*/ 10608671 w 12188243"/>
              <a:gd name="connsiteY4173" fmla="*/ 3159143 h 7223977"/>
              <a:gd name="connsiteX4174" fmla="*/ 10608671 w 12188243"/>
              <a:gd name="connsiteY4174" fmla="*/ 2936605 h 7223977"/>
              <a:gd name="connsiteX4175" fmla="*/ 10831209 w 12188243"/>
              <a:gd name="connsiteY4175" fmla="*/ 2936605 h 7223977"/>
              <a:gd name="connsiteX4176" fmla="*/ 10831209 w 12188243"/>
              <a:gd name="connsiteY4176" fmla="*/ 3159143 h 7223977"/>
              <a:gd name="connsiteX4177" fmla="*/ 10608671 w 12188243"/>
              <a:gd name="connsiteY4177" fmla="*/ 3159143 h 7223977"/>
              <a:gd name="connsiteX4178" fmla="*/ 10608671 w 12188243"/>
              <a:gd name="connsiteY4178" fmla="*/ 2933472 h 7223977"/>
              <a:gd name="connsiteX4179" fmla="*/ 10608671 w 12188243"/>
              <a:gd name="connsiteY4179" fmla="*/ 2710934 h 7223977"/>
              <a:gd name="connsiteX4180" fmla="*/ 10831209 w 12188243"/>
              <a:gd name="connsiteY4180" fmla="*/ 2710934 h 7223977"/>
              <a:gd name="connsiteX4181" fmla="*/ 10831209 w 12188243"/>
              <a:gd name="connsiteY4181" fmla="*/ 2933472 h 7223977"/>
              <a:gd name="connsiteX4182" fmla="*/ 10608671 w 12188243"/>
              <a:gd name="connsiteY4182" fmla="*/ 2933472 h 7223977"/>
              <a:gd name="connsiteX4183" fmla="*/ 10608671 w 12188243"/>
              <a:gd name="connsiteY4183" fmla="*/ 2707801 h 7223977"/>
              <a:gd name="connsiteX4184" fmla="*/ 10608671 w 12188243"/>
              <a:gd name="connsiteY4184" fmla="*/ 2485263 h 7223977"/>
              <a:gd name="connsiteX4185" fmla="*/ 10831209 w 12188243"/>
              <a:gd name="connsiteY4185" fmla="*/ 2485263 h 7223977"/>
              <a:gd name="connsiteX4186" fmla="*/ 10831209 w 12188243"/>
              <a:gd name="connsiteY4186" fmla="*/ 2707801 h 7223977"/>
              <a:gd name="connsiteX4187" fmla="*/ 10608671 w 12188243"/>
              <a:gd name="connsiteY4187" fmla="*/ 2707801 h 7223977"/>
              <a:gd name="connsiteX4188" fmla="*/ 10608671 w 12188243"/>
              <a:gd name="connsiteY4188" fmla="*/ 2482130 h 7223977"/>
              <a:gd name="connsiteX4189" fmla="*/ 10608671 w 12188243"/>
              <a:gd name="connsiteY4189" fmla="*/ 2259592 h 7223977"/>
              <a:gd name="connsiteX4190" fmla="*/ 10831209 w 12188243"/>
              <a:gd name="connsiteY4190" fmla="*/ 2259592 h 7223977"/>
              <a:gd name="connsiteX4191" fmla="*/ 10831209 w 12188243"/>
              <a:gd name="connsiteY4191" fmla="*/ 2482130 h 7223977"/>
              <a:gd name="connsiteX4192" fmla="*/ 10608671 w 12188243"/>
              <a:gd name="connsiteY4192" fmla="*/ 2482130 h 7223977"/>
              <a:gd name="connsiteX4193" fmla="*/ 10608671 w 12188243"/>
              <a:gd name="connsiteY4193" fmla="*/ 2256459 h 7223977"/>
              <a:gd name="connsiteX4194" fmla="*/ 10608671 w 12188243"/>
              <a:gd name="connsiteY4194" fmla="*/ 2033921 h 7223977"/>
              <a:gd name="connsiteX4195" fmla="*/ 10831209 w 12188243"/>
              <a:gd name="connsiteY4195" fmla="*/ 2033921 h 7223977"/>
              <a:gd name="connsiteX4196" fmla="*/ 10831209 w 12188243"/>
              <a:gd name="connsiteY4196" fmla="*/ 2256459 h 7223977"/>
              <a:gd name="connsiteX4197" fmla="*/ 10608671 w 12188243"/>
              <a:gd name="connsiteY4197" fmla="*/ 2256459 h 7223977"/>
              <a:gd name="connsiteX4198" fmla="*/ 10608671 w 12188243"/>
              <a:gd name="connsiteY4198" fmla="*/ 2030788 h 7223977"/>
              <a:gd name="connsiteX4199" fmla="*/ 10608671 w 12188243"/>
              <a:gd name="connsiteY4199" fmla="*/ 1808250 h 7223977"/>
              <a:gd name="connsiteX4200" fmla="*/ 10831209 w 12188243"/>
              <a:gd name="connsiteY4200" fmla="*/ 1808250 h 7223977"/>
              <a:gd name="connsiteX4201" fmla="*/ 10831209 w 12188243"/>
              <a:gd name="connsiteY4201" fmla="*/ 2030788 h 7223977"/>
              <a:gd name="connsiteX4202" fmla="*/ 10608671 w 12188243"/>
              <a:gd name="connsiteY4202" fmla="*/ 2030788 h 7223977"/>
              <a:gd name="connsiteX4203" fmla="*/ 10608671 w 12188243"/>
              <a:gd name="connsiteY4203" fmla="*/ 1805243 h 7223977"/>
              <a:gd name="connsiteX4204" fmla="*/ 10608671 w 12188243"/>
              <a:gd name="connsiteY4204" fmla="*/ 1582704 h 7223977"/>
              <a:gd name="connsiteX4205" fmla="*/ 10831209 w 12188243"/>
              <a:gd name="connsiteY4205" fmla="*/ 1582704 h 7223977"/>
              <a:gd name="connsiteX4206" fmla="*/ 10831209 w 12188243"/>
              <a:gd name="connsiteY4206" fmla="*/ 1805243 h 7223977"/>
              <a:gd name="connsiteX4207" fmla="*/ 10608671 w 12188243"/>
              <a:gd name="connsiteY4207" fmla="*/ 1805243 h 7223977"/>
              <a:gd name="connsiteX4208" fmla="*/ 10608671 w 12188243"/>
              <a:gd name="connsiteY4208" fmla="*/ 1579572 h 7223977"/>
              <a:gd name="connsiteX4209" fmla="*/ 10608671 w 12188243"/>
              <a:gd name="connsiteY4209" fmla="*/ 1357033 h 7223977"/>
              <a:gd name="connsiteX4210" fmla="*/ 10831209 w 12188243"/>
              <a:gd name="connsiteY4210" fmla="*/ 1357033 h 7223977"/>
              <a:gd name="connsiteX4211" fmla="*/ 10831209 w 12188243"/>
              <a:gd name="connsiteY4211" fmla="*/ 1579572 h 7223977"/>
              <a:gd name="connsiteX4212" fmla="*/ 10608671 w 12188243"/>
              <a:gd name="connsiteY4212" fmla="*/ 1579572 h 7223977"/>
              <a:gd name="connsiteX4213" fmla="*/ 10608671 w 12188243"/>
              <a:gd name="connsiteY4213" fmla="*/ 1353901 h 7223977"/>
              <a:gd name="connsiteX4214" fmla="*/ 10608671 w 12188243"/>
              <a:gd name="connsiteY4214" fmla="*/ 1131362 h 7223977"/>
              <a:gd name="connsiteX4215" fmla="*/ 10831209 w 12188243"/>
              <a:gd name="connsiteY4215" fmla="*/ 1131362 h 7223977"/>
              <a:gd name="connsiteX4216" fmla="*/ 10831209 w 12188243"/>
              <a:gd name="connsiteY4216" fmla="*/ 1353901 h 7223977"/>
              <a:gd name="connsiteX4217" fmla="*/ 10608671 w 12188243"/>
              <a:gd name="connsiteY4217" fmla="*/ 1353901 h 7223977"/>
              <a:gd name="connsiteX4218" fmla="*/ 10605538 w 12188243"/>
              <a:gd name="connsiteY4218" fmla="*/ 1353901 h 7223977"/>
              <a:gd name="connsiteX4219" fmla="*/ 10383000 w 12188243"/>
              <a:gd name="connsiteY4219" fmla="*/ 1353901 h 7223977"/>
              <a:gd name="connsiteX4220" fmla="*/ 10383000 w 12188243"/>
              <a:gd name="connsiteY4220" fmla="*/ 1131362 h 7223977"/>
              <a:gd name="connsiteX4221" fmla="*/ 10605538 w 12188243"/>
              <a:gd name="connsiteY4221" fmla="*/ 1131362 h 7223977"/>
              <a:gd name="connsiteX4222" fmla="*/ 10605538 w 12188243"/>
              <a:gd name="connsiteY4222" fmla="*/ 1353901 h 7223977"/>
              <a:gd name="connsiteX4223" fmla="*/ 10379867 w 12188243"/>
              <a:gd name="connsiteY4223" fmla="*/ 1353901 h 7223977"/>
              <a:gd name="connsiteX4224" fmla="*/ 10157328 w 12188243"/>
              <a:gd name="connsiteY4224" fmla="*/ 1353901 h 7223977"/>
              <a:gd name="connsiteX4225" fmla="*/ 10157328 w 12188243"/>
              <a:gd name="connsiteY4225" fmla="*/ 1131362 h 7223977"/>
              <a:gd name="connsiteX4226" fmla="*/ 10379867 w 12188243"/>
              <a:gd name="connsiteY4226" fmla="*/ 1131362 h 7223977"/>
              <a:gd name="connsiteX4227" fmla="*/ 10379867 w 12188243"/>
              <a:gd name="connsiteY4227" fmla="*/ 1353901 h 7223977"/>
              <a:gd name="connsiteX4228" fmla="*/ 10154196 w 12188243"/>
              <a:gd name="connsiteY4228" fmla="*/ 1353901 h 7223977"/>
              <a:gd name="connsiteX4229" fmla="*/ 9931657 w 12188243"/>
              <a:gd name="connsiteY4229" fmla="*/ 1353901 h 7223977"/>
              <a:gd name="connsiteX4230" fmla="*/ 9931657 w 12188243"/>
              <a:gd name="connsiteY4230" fmla="*/ 1131362 h 7223977"/>
              <a:gd name="connsiteX4231" fmla="*/ 10154196 w 12188243"/>
              <a:gd name="connsiteY4231" fmla="*/ 1131362 h 7223977"/>
              <a:gd name="connsiteX4232" fmla="*/ 10154196 w 12188243"/>
              <a:gd name="connsiteY4232" fmla="*/ 1353901 h 7223977"/>
              <a:gd name="connsiteX4233" fmla="*/ 9928650 w 12188243"/>
              <a:gd name="connsiteY4233" fmla="*/ 1353901 h 7223977"/>
              <a:gd name="connsiteX4234" fmla="*/ 9706112 w 12188243"/>
              <a:gd name="connsiteY4234" fmla="*/ 1353901 h 7223977"/>
              <a:gd name="connsiteX4235" fmla="*/ 9706112 w 12188243"/>
              <a:gd name="connsiteY4235" fmla="*/ 1131362 h 7223977"/>
              <a:gd name="connsiteX4236" fmla="*/ 9928650 w 12188243"/>
              <a:gd name="connsiteY4236" fmla="*/ 1131362 h 7223977"/>
              <a:gd name="connsiteX4237" fmla="*/ 9928650 w 12188243"/>
              <a:gd name="connsiteY4237" fmla="*/ 1353901 h 7223977"/>
              <a:gd name="connsiteX4238" fmla="*/ 9702979 w 12188243"/>
              <a:gd name="connsiteY4238" fmla="*/ 1353901 h 7223977"/>
              <a:gd name="connsiteX4239" fmla="*/ 9480440 w 12188243"/>
              <a:gd name="connsiteY4239" fmla="*/ 1353901 h 7223977"/>
              <a:gd name="connsiteX4240" fmla="*/ 9480440 w 12188243"/>
              <a:gd name="connsiteY4240" fmla="*/ 1131362 h 7223977"/>
              <a:gd name="connsiteX4241" fmla="*/ 9702979 w 12188243"/>
              <a:gd name="connsiteY4241" fmla="*/ 1131362 h 7223977"/>
              <a:gd name="connsiteX4242" fmla="*/ 9702979 w 12188243"/>
              <a:gd name="connsiteY4242" fmla="*/ 1353901 h 7223977"/>
              <a:gd name="connsiteX4243" fmla="*/ 9477308 w 12188243"/>
              <a:gd name="connsiteY4243" fmla="*/ 1353901 h 7223977"/>
              <a:gd name="connsiteX4244" fmla="*/ 9254770 w 12188243"/>
              <a:gd name="connsiteY4244" fmla="*/ 1353901 h 7223977"/>
              <a:gd name="connsiteX4245" fmla="*/ 9254770 w 12188243"/>
              <a:gd name="connsiteY4245" fmla="*/ 1131362 h 7223977"/>
              <a:gd name="connsiteX4246" fmla="*/ 9477308 w 12188243"/>
              <a:gd name="connsiteY4246" fmla="*/ 1131362 h 7223977"/>
              <a:gd name="connsiteX4247" fmla="*/ 9477308 w 12188243"/>
              <a:gd name="connsiteY4247" fmla="*/ 1353901 h 7223977"/>
              <a:gd name="connsiteX4248" fmla="*/ 9251637 w 12188243"/>
              <a:gd name="connsiteY4248" fmla="*/ 1353901 h 7223977"/>
              <a:gd name="connsiteX4249" fmla="*/ 9029099 w 12188243"/>
              <a:gd name="connsiteY4249" fmla="*/ 1353901 h 7223977"/>
              <a:gd name="connsiteX4250" fmla="*/ 9029099 w 12188243"/>
              <a:gd name="connsiteY4250" fmla="*/ 1131362 h 7223977"/>
              <a:gd name="connsiteX4251" fmla="*/ 9251637 w 12188243"/>
              <a:gd name="connsiteY4251" fmla="*/ 1131362 h 7223977"/>
              <a:gd name="connsiteX4252" fmla="*/ 9251637 w 12188243"/>
              <a:gd name="connsiteY4252" fmla="*/ 1353901 h 7223977"/>
              <a:gd name="connsiteX4253" fmla="*/ 9025966 w 12188243"/>
              <a:gd name="connsiteY4253" fmla="*/ 1353901 h 7223977"/>
              <a:gd name="connsiteX4254" fmla="*/ 8803427 w 12188243"/>
              <a:gd name="connsiteY4254" fmla="*/ 1353901 h 7223977"/>
              <a:gd name="connsiteX4255" fmla="*/ 8803427 w 12188243"/>
              <a:gd name="connsiteY4255" fmla="*/ 1131362 h 7223977"/>
              <a:gd name="connsiteX4256" fmla="*/ 9025966 w 12188243"/>
              <a:gd name="connsiteY4256" fmla="*/ 1131362 h 7223977"/>
              <a:gd name="connsiteX4257" fmla="*/ 9025966 w 12188243"/>
              <a:gd name="connsiteY4257" fmla="*/ 1353901 h 7223977"/>
              <a:gd name="connsiteX4258" fmla="*/ 8800295 w 12188243"/>
              <a:gd name="connsiteY4258" fmla="*/ 1353901 h 7223977"/>
              <a:gd name="connsiteX4259" fmla="*/ 8577756 w 12188243"/>
              <a:gd name="connsiteY4259" fmla="*/ 1353901 h 7223977"/>
              <a:gd name="connsiteX4260" fmla="*/ 8577756 w 12188243"/>
              <a:gd name="connsiteY4260" fmla="*/ 1131362 h 7223977"/>
              <a:gd name="connsiteX4261" fmla="*/ 8800295 w 12188243"/>
              <a:gd name="connsiteY4261" fmla="*/ 1131362 h 7223977"/>
              <a:gd name="connsiteX4262" fmla="*/ 8800295 w 12188243"/>
              <a:gd name="connsiteY4262" fmla="*/ 1353901 h 7223977"/>
              <a:gd name="connsiteX4263" fmla="*/ 8574749 w 12188243"/>
              <a:gd name="connsiteY4263" fmla="*/ 1353901 h 7223977"/>
              <a:gd name="connsiteX4264" fmla="*/ 8352211 w 12188243"/>
              <a:gd name="connsiteY4264" fmla="*/ 1353901 h 7223977"/>
              <a:gd name="connsiteX4265" fmla="*/ 8352211 w 12188243"/>
              <a:gd name="connsiteY4265" fmla="*/ 1131362 h 7223977"/>
              <a:gd name="connsiteX4266" fmla="*/ 8574749 w 12188243"/>
              <a:gd name="connsiteY4266" fmla="*/ 1131362 h 7223977"/>
              <a:gd name="connsiteX4267" fmla="*/ 8574749 w 12188243"/>
              <a:gd name="connsiteY4267" fmla="*/ 1353901 h 7223977"/>
              <a:gd name="connsiteX4268" fmla="*/ 8349078 w 12188243"/>
              <a:gd name="connsiteY4268" fmla="*/ 1353901 h 7223977"/>
              <a:gd name="connsiteX4269" fmla="*/ 8126540 w 12188243"/>
              <a:gd name="connsiteY4269" fmla="*/ 1353901 h 7223977"/>
              <a:gd name="connsiteX4270" fmla="*/ 8126540 w 12188243"/>
              <a:gd name="connsiteY4270" fmla="*/ 1131362 h 7223977"/>
              <a:gd name="connsiteX4271" fmla="*/ 8349078 w 12188243"/>
              <a:gd name="connsiteY4271" fmla="*/ 1131362 h 7223977"/>
              <a:gd name="connsiteX4272" fmla="*/ 8349078 w 12188243"/>
              <a:gd name="connsiteY4272" fmla="*/ 1353901 h 7223977"/>
              <a:gd name="connsiteX4273" fmla="*/ 8123407 w 12188243"/>
              <a:gd name="connsiteY4273" fmla="*/ 1353901 h 7223977"/>
              <a:gd name="connsiteX4274" fmla="*/ 7900868 w 12188243"/>
              <a:gd name="connsiteY4274" fmla="*/ 1353901 h 7223977"/>
              <a:gd name="connsiteX4275" fmla="*/ 7900868 w 12188243"/>
              <a:gd name="connsiteY4275" fmla="*/ 1131362 h 7223977"/>
              <a:gd name="connsiteX4276" fmla="*/ 8123407 w 12188243"/>
              <a:gd name="connsiteY4276" fmla="*/ 1131362 h 7223977"/>
              <a:gd name="connsiteX4277" fmla="*/ 8123407 w 12188243"/>
              <a:gd name="connsiteY4277" fmla="*/ 1353901 h 7223977"/>
              <a:gd name="connsiteX4278" fmla="*/ 7897736 w 12188243"/>
              <a:gd name="connsiteY4278" fmla="*/ 1353901 h 7223977"/>
              <a:gd name="connsiteX4279" fmla="*/ 7675198 w 12188243"/>
              <a:gd name="connsiteY4279" fmla="*/ 1353901 h 7223977"/>
              <a:gd name="connsiteX4280" fmla="*/ 7675198 w 12188243"/>
              <a:gd name="connsiteY4280" fmla="*/ 1131362 h 7223977"/>
              <a:gd name="connsiteX4281" fmla="*/ 7897736 w 12188243"/>
              <a:gd name="connsiteY4281" fmla="*/ 1131362 h 7223977"/>
              <a:gd name="connsiteX4282" fmla="*/ 7897736 w 12188243"/>
              <a:gd name="connsiteY4282" fmla="*/ 1353901 h 7223977"/>
              <a:gd name="connsiteX4283" fmla="*/ 7672065 w 12188243"/>
              <a:gd name="connsiteY4283" fmla="*/ 1353901 h 7223977"/>
              <a:gd name="connsiteX4284" fmla="*/ 7449527 w 12188243"/>
              <a:gd name="connsiteY4284" fmla="*/ 1353901 h 7223977"/>
              <a:gd name="connsiteX4285" fmla="*/ 7449527 w 12188243"/>
              <a:gd name="connsiteY4285" fmla="*/ 1131362 h 7223977"/>
              <a:gd name="connsiteX4286" fmla="*/ 7672065 w 12188243"/>
              <a:gd name="connsiteY4286" fmla="*/ 1131362 h 7223977"/>
              <a:gd name="connsiteX4287" fmla="*/ 7672065 w 12188243"/>
              <a:gd name="connsiteY4287" fmla="*/ 1353901 h 7223977"/>
              <a:gd name="connsiteX4288" fmla="*/ 7446394 w 12188243"/>
              <a:gd name="connsiteY4288" fmla="*/ 1353901 h 7223977"/>
              <a:gd name="connsiteX4289" fmla="*/ 7223856 w 12188243"/>
              <a:gd name="connsiteY4289" fmla="*/ 1353901 h 7223977"/>
              <a:gd name="connsiteX4290" fmla="*/ 7223856 w 12188243"/>
              <a:gd name="connsiteY4290" fmla="*/ 1131362 h 7223977"/>
              <a:gd name="connsiteX4291" fmla="*/ 7446394 w 12188243"/>
              <a:gd name="connsiteY4291" fmla="*/ 1131362 h 7223977"/>
              <a:gd name="connsiteX4292" fmla="*/ 7446394 w 12188243"/>
              <a:gd name="connsiteY4292" fmla="*/ 1353901 h 7223977"/>
              <a:gd name="connsiteX4293" fmla="*/ 7220848 w 12188243"/>
              <a:gd name="connsiteY4293" fmla="*/ 1353901 h 7223977"/>
              <a:gd name="connsiteX4294" fmla="*/ 6998310 w 12188243"/>
              <a:gd name="connsiteY4294" fmla="*/ 1353901 h 7223977"/>
              <a:gd name="connsiteX4295" fmla="*/ 6998310 w 12188243"/>
              <a:gd name="connsiteY4295" fmla="*/ 1131362 h 7223977"/>
              <a:gd name="connsiteX4296" fmla="*/ 7220848 w 12188243"/>
              <a:gd name="connsiteY4296" fmla="*/ 1131362 h 7223977"/>
              <a:gd name="connsiteX4297" fmla="*/ 7220848 w 12188243"/>
              <a:gd name="connsiteY4297" fmla="*/ 1353901 h 7223977"/>
              <a:gd name="connsiteX4298" fmla="*/ 6995177 w 12188243"/>
              <a:gd name="connsiteY4298" fmla="*/ 1353901 h 7223977"/>
              <a:gd name="connsiteX4299" fmla="*/ 6772639 w 12188243"/>
              <a:gd name="connsiteY4299" fmla="*/ 1353901 h 7223977"/>
              <a:gd name="connsiteX4300" fmla="*/ 6772639 w 12188243"/>
              <a:gd name="connsiteY4300" fmla="*/ 1131362 h 7223977"/>
              <a:gd name="connsiteX4301" fmla="*/ 6995177 w 12188243"/>
              <a:gd name="connsiteY4301" fmla="*/ 1131362 h 7223977"/>
              <a:gd name="connsiteX4302" fmla="*/ 6995177 w 12188243"/>
              <a:gd name="connsiteY4302" fmla="*/ 1353901 h 7223977"/>
              <a:gd name="connsiteX4303" fmla="*/ 6769506 w 12188243"/>
              <a:gd name="connsiteY4303" fmla="*/ 1353901 h 7223977"/>
              <a:gd name="connsiteX4304" fmla="*/ 6546967 w 12188243"/>
              <a:gd name="connsiteY4304" fmla="*/ 1353901 h 7223977"/>
              <a:gd name="connsiteX4305" fmla="*/ 6546967 w 12188243"/>
              <a:gd name="connsiteY4305" fmla="*/ 1131362 h 7223977"/>
              <a:gd name="connsiteX4306" fmla="*/ 6769506 w 12188243"/>
              <a:gd name="connsiteY4306" fmla="*/ 1131362 h 7223977"/>
              <a:gd name="connsiteX4307" fmla="*/ 6769506 w 12188243"/>
              <a:gd name="connsiteY4307" fmla="*/ 1353901 h 7223977"/>
              <a:gd name="connsiteX4308" fmla="*/ 6543835 w 12188243"/>
              <a:gd name="connsiteY4308" fmla="*/ 1353901 h 7223977"/>
              <a:gd name="connsiteX4309" fmla="*/ 6321297 w 12188243"/>
              <a:gd name="connsiteY4309" fmla="*/ 1353901 h 7223977"/>
              <a:gd name="connsiteX4310" fmla="*/ 6321297 w 12188243"/>
              <a:gd name="connsiteY4310" fmla="*/ 1131362 h 7223977"/>
              <a:gd name="connsiteX4311" fmla="*/ 6543835 w 12188243"/>
              <a:gd name="connsiteY4311" fmla="*/ 1131362 h 7223977"/>
              <a:gd name="connsiteX4312" fmla="*/ 6543835 w 12188243"/>
              <a:gd name="connsiteY4312" fmla="*/ 1353901 h 7223977"/>
              <a:gd name="connsiteX4313" fmla="*/ 6318164 w 12188243"/>
              <a:gd name="connsiteY4313" fmla="*/ 1353901 h 7223977"/>
              <a:gd name="connsiteX4314" fmla="*/ 6095625 w 12188243"/>
              <a:gd name="connsiteY4314" fmla="*/ 1353901 h 7223977"/>
              <a:gd name="connsiteX4315" fmla="*/ 6095625 w 12188243"/>
              <a:gd name="connsiteY4315" fmla="*/ 1131362 h 7223977"/>
              <a:gd name="connsiteX4316" fmla="*/ 6318164 w 12188243"/>
              <a:gd name="connsiteY4316" fmla="*/ 1131362 h 7223977"/>
              <a:gd name="connsiteX4317" fmla="*/ 6318164 w 12188243"/>
              <a:gd name="connsiteY4317" fmla="*/ 1353901 h 7223977"/>
              <a:gd name="connsiteX4318" fmla="*/ 6092493 w 12188243"/>
              <a:gd name="connsiteY4318" fmla="*/ 1353901 h 7223977"/>
              <a:gd name="connsiteX4319" fmla="*/ 5869954 w 12188243"/>
              <a:gd name="connsiteY4319" fmla="*/ 1353901 h 7223977"/>
              <a:gd name="connsiteX4320" fmla="*/ 5869954 w 12188243"/>
              <a:gd name="connsiteY4320" fmla="*/ 1131362 h 7223977"/>
              <a:gd name="connsiteX4321" fmla="*/ 6092493 w 12188243"/>
              <a:gd name="connsiteY4321" fmla="*/ 1131362 h 7223977"/>
              <a:gd name="connsiteX4322" fmla="*/ 6092493 w 12188243"/>
              <a:gd name="connsiteY4322" fmla="*/ 1353901 h 7223977"/>
              <a:gd name="connsiteX4323" fmla="*/ 5866947 w 12188243"/>
              <a:gd name="connsiteY4323" fmla="*/ 1353901 h 7223977"/>
              <a:gd name="connsiteX4324" fmla="*/ 5644408 w 12188243"/>
              <a:gd name="connsiteY4324" fmla="*/ 1353901 h 7223977"/>
              <a:gd name="connsiteX4325" fmla="*/ 5644408 w 12188243"/>
              <a:gd name="connsiteY4325" fmla="*/ 1131362 h 7223977"/>
              <a:gd name="connsiteX4326" fmla="*/ 5866947 w 12188243"/>
              <a:gd name="connsiteY4326" fmla="*/ 1131362 h 7223977"/>
              <a:gd name="connsiteX4327" fmla="*/ 5866947 w 12188243"/>
              <a:gd name="connsiteY4327" fmla="*/ 1353901 h 7223977"/>
              <a:gd name="connsiteX4328" fmla="*/ 5641276 w 12188243"/>
              <a:gd name="connsiteY4328" fmla="*/ 1353901 h 7223977"/>
              <a:gd name="connsiteX4329" fmla="*/ 5418738 w 12188243"/>
              <a:gd name="connsiteY4329" fmla="*/ 1353901 h 7223977"/>
              <a:gd name="connsiteX4330" fmla="*/ 5418738 w 12188243"/>
              <a:gd name="connsiteY4330" fmla="*/ 1131362 h 7223977"/>
              <a:gd name="connsiteX4331" fmla="*/ 5641276 w 12188243"/>
              <a:gd name="connsiteY4331" fmla="*/ 1131362 h 7223977"/>
              <a:gd name="connsiteX4332" fmla="*/ 5641276 w 12188243"/>
              <a:gd name="connsiteY4332" fmla="*/ 1353901 h 7223977"/>
              <a:gd name="connsiteX4333" fmla="*/ 5415605 w 12188243"/>
              <a:gd name="connsiteY4333" fmla="*/ 1353901 h 7223977"/>
              <a:gd name="connsiteX4334" fmla="*/ 5193066 w 12188243"/>
              <a:gd name="connsiteY4334" fmla="*/ 1353901 h 7223977"/>
              <a:gd name="connsiteX4335" fmla="*/ 5193066 w 12188243"/>
              <a:gd name="connsiteY4335" fmla="*/ 1131362 h 7223977"/>
              <a:gd name="connsiteX4336" fmla="*/ 5415605 w 12188243"/>
              <a:gd name="connsiteY4336" fmla="*/ 1131362 h 7223977"/>
              <a:gd name="connsiteX4337" fmla="*/ 5415605 w 12188243"/>
              <a:gd name="connsiteY4337" fmla="*/ 1353901 h 7223977"/>
              <a:gd name="connsiteX4338" fmla="*/ 5189934 w 12188243"/>
              <a:gd name="connsiteY4338" fmla="*/ 1353901 h 7223977"/>
              <a:gd name="connsiteX4339" fmla="*/ 4967395 w 12188243"/>
              <a:gd name="connsiteY4339" fmla="*/ 1353901 h 7223977"/>
              <a:gd name="connsiteX4340" fmla="*/ 4967395 w 12188243"/>
              <a:gd name="connsiteY4340" fmla="*/ 1131362 h 7223977"/>
              <a:gd name="connsiteX4341" fmla="*/ 5189934 w 12188243"/>
              <a:gd name="connsiteY4341" fmla="*/ 1131362 h 7223977"/>
              <a:gd name="connsiteX4342" fmla="*/ 5189934 w 12188243"/>
              <a:gd name="connsiteY4342" fmla="*/ 1353901 h 7223977"/>
              <a:gd name="connsiteX4343" fmla="*/ 4964263 w 12188243"/>
              <a:gd name="connsiteY4343" fmla="*/ 1353901 h 7223977"/>
              <a:gd name="connsiteX4344" fmla="*/ 4741724 w 12188243"/>
              <a:gd name="connsiteY4344" fmla="*/ 1353901 h 7223977"/>
              <a:gd name="connsiteX4345" fmla="*/ 4741724 w 12188243"/>
              <a:gd name="connsiteY4345" fmla="*/ 1131362 h 7223977"/>
              <a:gd name="connsiteX4346" fmla="*/ 4964263 w 12188243"/>
              <a:gd name="connsiteY4346" fmla="*/ 1131362 h 7223977"/>
              <a:gd name="connsiteX4347" fmla="*/ 4964263 w 12188243"/>
              <a:gd name="connsiteY4347" fmla="*/ 1353901 h 7223977"/>
              <a:gd name="connsiteX4348" fmla="*/ 4738592 w 12188243"/>
              <a:gd name="connsiteY4348" fmla="*/ 1353901 h 7223977"/>
              <a:gd name="connsiteX4349" fmla="*/ 4516053 w 12188243"/>
              <a:gd name="connsiteY4349" fmla="*/ 1353901 h 7223977"/>
              <a:gd name="connsiteX4350" fmla="*/ 4516053 w 12188243"/>
              <a:gd name="connsiteY4350" fmla="*/ 1131362 h 7223977"/>
              <a:gd name="connsiteX4351" fmla="*/ 4738592 w 12188243"/>
              <a:gd name="connsiteY4351" fmla="*/ 1131362 h 7223977"/>
              <a:gd name="connsiteX4352" fmla="*/ 4738592 w 12188243"/>
              <a:gd name="connsiteY4352" fmla="*/ 1353901 h 7223977"/>
              <a:gd name="connsiteX4353" fmla="*/ 4513046 w 12188243"/>
              <a:gd name="connsiteY4353" fmla="*/ 1353901 h 7223977"/>
              <a:gd name="connsiteX4354" fmla="*/ 4290507 w 12188243"/>
              <a:gd name="connsiteY4354" fmla="*/ 1353901 h 7223977"/>
              <a:gd name="connsiteX4355" fmla="*/ 4290507 w 12188243"/>
              <a:gd name="connsiteY4355" fmla="*/ 1131362 h 7223977"/>
              <a:gd name="connsiteX4356" fmla="*/ 4513046 w 12188243"/>
              <a:gd name="connsiteY4356" fmla="*/ 1131362 h 7223977"/>
              <a:gd name="connsiteX4357" fmla="*/ 4513046 w 12188243"/>
              <a:gd name="connsiteY4357" fmla="*/ 1353901 h 7223977"/>
              <a:gd name="connsiteX4358" fmla="*/ 4287375 w 12188243"/>
              <a:gd name="connsiteY4358" fmla="*/ 1353901 h 7223977"/>
              <a:gd name="connsiteX4359" fmla="*/ 4064836 w 12188243"/>
              <a:gd name="connsiteY4359" fmla="*/ 1353901 h 7223977"/>
              <a:gd name="connsiteX4360" fmla="*/ 4064836 w 12188243"/>
              <a:gd name="connsiteY4360" fmla="*/ 1131362 h 7223977"/>
              <a:gd name="connsiteX4361" fmla="*/ 4287375 w 12188243"/>
              <a:gd name="connsiteY4361" fmla="*/ 1131362 h 7223977"/>
              <a:gd name="connsiteX4362" fmla="*/ 4287375 w 12188243"/>
              <a:gd name="connsiteY4362" fmla="*/ 1353901 h 7223977"/>
              <a:gd name="connsiteX4363" fmla="*/ 4061703 w 12188243"/>
              <a:gd name="connsiteY4363" fmla="*/ 1353901 h 7223977"/>
              <a:gd name="connsiteX4364" fmla="*/ 3839165 w 12188243"/>
              <a:gd name="connsiteY4364" fmla="*/ 1353901 h 7223977"/>
              <a:gd name="connsiteX4365" fmla="*/ 3839165 w 12188243"/>
              <a:gd name="connsiteY4365" fmla="*/ 1131362 h 7223977"/>
              <a:gd name="connsiteX4366" fmla="*/ 4061703 w 12188243"/>
              <a:gd name="connsiteY4366" fmla="*/ 1131362 h 7223977"/>
              <a:gd name="connsiteX4367" fmla="*/ 4061703 w 12188243"/>
              <a:gd name="connsiteY4367" fmla="*/ 1353901 h 7223977"/>
              <a:gd name="connsiteX4368" fmla="*/ 3836033 w 12188243"/>
              <a:gd name="connsiteY4368" fmla="*/ 1353901 h 7223977"/>
              <a:gd name="connsiteX4369" fmla="*/ 3613494 w 12188243"/>
              <a:gd name="connsiteY4369" fmla="*/ 1353901 h 7223977"/>
              <a:gd name="connsiteX4370" fmla="*/ 3613494 w 12188243"/>
              <a:gd name="connsiteY4370" fmla="*/ 1131362 h 7223977"/>
              <a:gd name="connsiteX4371" fmla="*/ 3836033 w 12188243"/>
              <a:gd name="connsiteY4371" fmla="*/ 1131362 h 7223977"/>
              <a:gd name="connsiteX4372" fmla="*/ 3836033 w 12188243"/>
              <a:gd name="connsiteY4372" fmla="*/ 1353901 h 7223977"/>
              <a:gd name="connsiteX4373" fmla="*/ 3610361 w 12188243"/>
              <a:gd name="connsiteY4373" fmla="*/ 1353901 h 7223977"/>
              <a:gd name="connsiteX4374" fmla="*/ 3387823 w 12188243"/>
              <a:gd name="connsiteY4374" fmla="*/ 1353901 h 7223977"/>
              <a:gd name="connsiteX4375" fmla="*/ 3387823 w 12188243"/>
              <a:gd name="connsiteY4375" fmla="*/ 1131362 h 7223977"/>
              <a:gd name="connsiteX4376" fmla="*/ 3610361 w 12188243"/>
              <a:gd name="connsiteY4376" fmla="*/ 1131362 h 7223977"/>
              <a:gd name="connsiteX4377" fmla="*/ 3610361 w 12188243"/>
              <a:gd name="connsiteY4377" fmla="*/ 1353901 h 7223977"/>
              <a:gd name="connsiteX4378" fmla="*/ 3384690 w 12188243"/>
              <a:gd name="connsiteY4378" fmla="*/ 1353901 h 7223977"/>
              <a:gd name="connsiteX4379" fmla="*/ 3162152 w 12188243"/>
              <a:gd name="connsiteY4379" fmla="*/ 1353901 h 7223977"/>
              <a:gd name="connsiteX4380" fmla="*/ 3162152 w 12188243"/>
              <a:gd name="connsiteY4380" fmla="*/ 1131362 h 7223977"/>
              <a:gd name="connsiteX4381" fmla="*/ 3384690 w 12188243"/>
              <a:gd name="connsiteY4381" fmla="*/ 1131362 h 7223977"/>
              <a:gd name="connsiteX4382" fmla="*/ 3384690 w 12188243"/>
              <a:gd name="connsiteY4382" fmla="*/ 1353901 h 7223977"/>
              <a:gd name="connsiteX4383" fmla="*/ 3159145 w 12188243"/>
              <a:gd name="connsiteY4383" fmla="*/ 1353901 h 7223977"/>
              <a:gd name="connsiteX4384" fmla="*/ 2936606 w 12188243"/>
              <a:gd name="connsiteY4384" fmla="*/ 1353901 h 7223977"/>
              <a:gd name="connsiteX4385" fmla="*/ 2936606 w 12188243"/>
              <a:gd name="connsiteY4385" fmla="*/ 1131362 h 7223977"/>
              <a:gd name="connsiteX4386" fmla="*/ 3159145 w 12188243"/>
              <a:gd name="connsiteY4386" fmla="*/ 1131362 h 7223977"/>
              <a:gd name="connsiteX4387" fmla="*/ 3159145 w 12188243"/>
              <a:gd name="connsiteY4387" fmla="*/ 1353901 h 7223977"/>
              <a:gd name="connsiteX4388" fmla="*/ 2933474 w 12188243"/>
              <a:gd name="connsiteY4388" fmla="*/ 1353901 h 7223977"/>
              <a:gd name="connsiteX4389" fmla="*/ 2710935 w 12188243"/>
              <a:gd name="connsiteY4389" fmla="*/ 1353901 h 7223977"/>
              <a:gd name="connsiteX4390" fmla="*/ 2710935 w 12188243"/>
              <a:gd name="connsiteY4390" fmla="*/ 1131362 h 7223977"/>
              <a:gd name="connsiteX4391" fmla="*/ 2933474 w 12188243"/>
              <a:gd name="connsiteY4391" fmla="*/ 1131362 h 7223977"/>
              <a:gd name="connsiteX4392" fmla="*/ 2933474 w 12188243"/>
              <a:gd name="connsiteY4392" fmla="*/ 1353901 h 7223977"/>
              <a:gd name="connsiteX4393" fmla="*/ 2707802 w 12188243"/>
              <a:gd name="connsiteY4393" fmla="*/ 1353901 h 7223977"/>
              <a:gd name="connsiteX4394" fmla="*/ 2485264 w 12188243"/>
              <a:gd name="connsiteY4394" fmla="*/ 1353901 h 7223977"/>
              <a:gd name="connsiteX4395" fmla="*/ 2485264 w 12188243"/>
              <a:gd name="connsiteY4395" fmla="*/ 1131362 h 7223977"/>
              <a:gd name="connsiteX4396" fmla="*/ 2707802 w 12188243"/>
              <a:gd name="connsiteY4396" fmla="*/ 1131362 h 7223977"/>
              <a:gd name="connsiteX4397" fmla="*/ 2707802 w 12188243"/>
              <a:gd name="connsiteY4397" fmla="*/ 1353901 h 7223977"/>
              <a:gd name="connsiteX4398" fmla="*/ 2482131 w 12188243"/>
              <a:gd name="connsiteY4398" fmla="*/ 1353901 h 7223977"/>
              <a:gd name="connsiteX4399" fmla="*/ 2259593 w 12188243"/>
              <a:gd name="connsiteY4399" fmla="*/ 1353901 h 7223977"/>
              <a:gd name="connsiteX4400" fmla="*/ 2259593 w 12188243"/>
              <a:gd name="connsiteY4400" fmla="*/ 1131362 h 7223977"/>
              <a:gd name="connsiteX4401" fmla="*/ 2482131 w 12188243"/>
              <a:gd name="connsiteY4401" fmla="*/ 1131362 h 7223977"/>
              <a:gd name="connsiteX4402" fmla="*/ 2482131 w 12188243"/>
              <a:gd name="connsiteY4402" fmla="*/ 1353901 h 7223977"/>
              <a:gd name="connsiteX4403" fmla="*/ 2256460 w 12188243"/>
              <a:gd name="connsiteY4403" fmla="*/ 1353901 h 7223977"/>
              <a:gd name="connsiteX4404" fmla="*/ 2033922 w 12188243"/>
              <a:gd name="connsiteY4404" fmla="*/ 1353901 h 7223977"/>
              <a:gd name="connsiteX4405" fmla="*/ 2033922 w 12188243"/>
              <a:gd name="connsiteY4405" fmla="*/ 1131362 h 7223977"/>
              <a:gd name="connsiteX4406" fmla="*/ 2256460 w 12188243"/>
              <a:gd name="connsiteY4406" fmla="*/ 1131362 h 7223977"/>
              <a:gd name="connsiteX4407" fmla="*/ 2256460 w 12188243"/>
              <a:gd name="connsiteY4407" fmla="*/ 1353901 h 7223977"/>
              <a:gd name="connsiteX4408" fmla="*/ 2030789 w 12188243"/>
              <a:gd name="connsiteY4408" fmla="*/ 1353901 h 7223977"/>
              <a:gd name="connsiteX4409" fmla="*/ 1808251 w 12188243"/>
              <a:gd name="connsiteY4409" fmla="*/ 1353901 h 7223977"/>
              <a:gd name="connsiteX4410" fmla="*/ 1808251 w 12188243"/>
              <a:gd name="connsiteY4410" fmla="*/ 1131362 h 7223977"/>
              <a:gd name="connsiteX4411" fmla="*/ 2030789 w 12188243"/>
              <a:gd name="connsiteY4411" fmla="*/ 1131362 h 7223977"/>
              <a:gd name="connsiteX4412" fmla="*/ 2030789 w 12188243"/>
              <a:gd name="connsiteY4412" fmla="*/ 1353901 h 7223977"/>
              <a:gd name="connsiteX4413" fmla="*/ 1805243 w 12188243"/>
              <a:gd name="connsiteY4413" fmla="*/ 1353901 h 7223977"/>
              <a:gd name="connsiteX4414" fmla="*/ 1582705 w 12188243"/>
              <a:gd name="connsiteY4414" fmla="*/ 1353901 h 7223977"/>
              <a:gd name="connsiteX4415" fmla="*/ 1582705 w 12188243"/>
              <a:gd name="connsiteY4415" fmla="*/ 1131362 h 7223977"/>
              <a:gd name="connsiteX4416" fmla="*/ 1805243 w 12188243"/>
              <a:gd name="connsiteY4416" fmla="*/ 1131362 h 7223977"/>
              <a:gd name="connsiteX4417" fmla="*/ 1805243 w 12188243"/>
              <a:gd name="connsiteY4417" fmla="*/ 1353901 h 7223977"/>
              <a:gd name="connsiteX4418" fmla="*/ 1579572 w 12188243"/>
              <a:gd name="connsiteY4418" fmla="*/ 1353901 h 7223977"/>
              <a:gd name="connsiteX4419" fmla="*/ 1357034 w 12188243"/>
              <a:gd name="connsiteY4419" fmla="*/ 1353901 h 7223977"/>
              <a:gd name="connsiteX4420" fmla="*/ 1357034 w 12188243"/>
              <a:gd name="connsiteY4420" fmla="*/ 1131362 h 7223977"/>
              <a:gd name="connsiteX4421" fmla="*/ 1579572 w 12188243"/>
              <a:gd name="connsiteY4421" fmla="*/ 1131362 h 7223977"/>
              <a:gd name="connsiteX4422" fmla="*/ 1579572 w 12188243"/>
              <a:gd name="connsiteY4422" fmla="*/ 1353901 h 7223977"/>
              <a:gd name="connsiteX4423" fmla="*/ 1353901 w 12188243"/>
              <a:gd name="connsiteY4423" fmla="*/ 1353901 h 7223977"/>
              <a:gd name="connsiteX4424" fmla="*/ 1131363 w 12188243"/>
              <a:gd name="connsiteY4424" fmla="*/ 1353901 h 7223977"/>
              <a:gd name="connsiteX4425" fmla="*/ 1131363 w 12188243"/>
              <a:gd name="connsiteY4425" fmla="*/ 1131362 h 7223977"/>
              <a:gd name="connsiteX4426" fmla="*/ 1353901 w 12188243"/>
              <a:gd name="connsiteY4426" fmla="*/ 1131362 h 7223977"/>
              <a:gd name="connsiteX4427" fmla="*/ 1353901 w 12188243"/>
              <a:gd name="connsiteY4427" fmla="*/ 1353901 h 7223977"/>
              <a:gd name="connsiteX4428" fmla="*/ 1353901 w 12188243"/>
              <a:gd name="connsiteY4428" fmla="*/ 1357033 h 7223977"/>
              <a:gd name="connsiteX4429" fmla="*/ 1353901 w 12188243"/>
              <a:gd name="connsiteY4429" fmla="*/ 1579572 h 7223977"/>
              <a:gd name="connsiteX4430" fmla="*/ 1131363 w 12188243"/>
              <a:gd name="connsiteY4430" fmla="*/ 1579572 h 7223977"/>
              <a:gd name="connsiteX4431" fmla="*/ 1131363 w 12188243"/>
              <a:gd name="connsiteY4431" fmla="*/ 1357033 h 7223977"/>
              <a:gd name="connsiteX4432" fmla="*/ 1353901 w 12188243"/>
              <a:gd name="connsiteY4432" fmla="*/ 1357033 h 7223977"/>
              <a:gd name="connsiteX4433" fmla="*/ 1353901 w 12188243"/>
              <a:gd name="connsiteY4433" fmla="*/ 1582704 h 7223977"/>
              <a:gd name="connsiteX4434" fmla="*/ 1353901 w 12188243"/>
              <a:gd name="connsiteY4434" fmla="*/ 1805243 h 7223977"/>
              <a:gd name="connsiteX4435" fmla="*/ 1131363 w 12188243"/>
              <a:gd name="connsiteY4435" fmla="*/ 1805243 h 7223977"/>
              <a:gd name="connsiteX4436" fmla="*/ 1131363 w 12188243"/>
              <a:gd name="connsiteY4436" fmla="*/ 1582704 h 7223977"/>
              <a:gd name="connsiteX4437" fmla="*/ 1353901 w 12188243"/>
              <a:gd name="connsiteY4437" fmla="*/ 1582704 h 7223977"/>
              <a:gd name="connsiteX4438" fmla="*/ 1353901 w 12188243"/>
              <a:gd name="connsiteY4438" fmla="*/ 1808375 h 7223977"/>
              <a:gd name="connsiteX4439" fmla="*/ 1353901 w 12188243"/>
              <a:gd name="connsiteY4439" fmla="*/ 2030914 h 7223977"/>
              <a:gd name="connsiteX4440" fmla="*/ 1131363 w 12188243"/>
              <a:gd name="connsiteY4440" fmla="*/ 2030914 h 7223977"/>
              <a:gd name="connsiteX4441" fmla="*/ 1131363 w 12188243"/>
              <a:gd name="connsiteY4441" fmla="*/ 1808375 h 7223977"/>
              <a:gd name="connsiteX4442" fmla="*/ 1353901 w 12188243"/>
              <a:gd name="connsiteY4442" fmla="*/ 1808375 h 7223977"/>
              <a:gd name="connsiteX4443" fmla="*/ 1353901 w 12188243"/>
              <a:gd name="connsiteY4443" fmla="*/ 2033921 h 7223977"/>
              <a:gd name="connsiteX4444" fmla="*/ 1353901 w 12188243"/>
              <a:gd name="connsiteY4444" fmla="*/ 2256459 h 7223977"/>
              <a:gd name="connsiteX4445" fmla="*/ 1131363 w 12188243"/>
              <a:gd name="connsiteY4445" fmla="*/ 2256459 h 7223977"/>
              <a:gd name="connsiteX4446" fmla="*/ 1131363 w 12188243"/>
              <a:gd name="connsiteY4446" fmla="*/ 2033921 h 7223977"/>
              <a:gd name="connsiteX4447" fmla="*/ 1353901 w 12188243"/>
              <a:gd name="connsiteY4447" fmla="*/ 2033921 h 7223977"/>
              <a:gd name="connsiteX4448" fmla="*/ 1353901 w 12188243"/>
              <a:gd name="connsiteY4448" fmla="*/ 2259592 h 7223977"/>
              <a:gd name="connsiteX4449" fmla="*/ 1353901 w 12188243"/>
              <a:gd name="connsiteY4449" fmla="*/ 2482130 h 7223977"/>
              <a:gd name="connsiteX4450" fmla="*/ 1131363 w 12188243"/>
              <a:gd name="connsiteY4450" fmla="*/ 2482130 h 7223977"/>
              <a:gd name="connsiteX4451" fmla="*/ 1131363 w 12188243"/>
              <a:gd name="connsiteY4451" fmla="*/ 2259592 h 7223977"/>
              <a:gd name="connsiteX4452" fmla="*/ 1353901 w 12188243"/>
              <a:gd name="connsiteY4452" fmla="*/ 2259592 h 7223977"/>
              <a:gd name="connsiteX4453" fmla="*/ 1353901 w 12188243"/>
              <a:gd name="connsiteY4453" fmla="*/ 2485263 h 7223977"/>
              <a:gd name="connsiteX4454" fmla="*/ 1353901 w 12188243"/>
              <a:gd name="connsiteY4454" fmla="*/ 2707801 h 7223977"/>
              <a:gd name="connsiteX4455" fmla="*/ 1131363 w 12188243"/>
              <a:gd name="connsiteY4455" fmla="*/ 2707801 h 7223977"/>
              <a:gd name="connsiteX4456" fmla="*/ 1131363 w 12188243"/>
              <a:gd name="connsiteY4456" fmla="*/ 2485263 h 7223977"/>
              <a:gd name="connsiteX4457" fmla="*/ 1353901 w 12188243"/>
              <a:gd name="connsiteY4457" fmla="*/ 2485263 h 7223977"/>
              <a:gd name="connsiteX4458" fmla="*/ 1353901 w 12188243"/>
              <a:gd name="connsiteY4458" fmla="*/ 2710934 h 7223977"/>
              <a:gd name="connsiteX4459" fmla="*/ 1353901 w 12188243"/>
              <a:gd name="connsiteY4459" fmla="*/ 2933472 h 7223977"/>
              <a:gd name="connsiteX4460" fmla="*/ 1131363 w 12188243"/>
              <a:gd name="connsiteY4460" fmla="*/ 2933472 h 7223977"/>
              <a:gd name="connsiteX4461" fmla="*/ 1131363 w 12188243"/>
              <a:gd name="connsiteY4461" fmla="*/ 2710934 h 7223977"/>
              <a:gd name="connsiteX4462" fmla="*/ 1353901 w 12188243"/>
              <a:gd name="connsiteY4462" fmla="*/ 2710934 h 7223977"/>
              <a:gd name="connsiteX4463" fmla="*/ 1353901 w 12188243"/>
              <a:gd name="connsiteY4463" fmla="*/ 2936605 h 7223977"/>
              <a:gd name="connsiteX4464" fmla="*/ 1353901 w 12188243"/>
              <a:gd name="connsiteY4464" fmla="*/ 3159143 h 7223977"/>
              <a:gd name="connsiteX4465" fmla="*/ 1131363 w 12188243"/>
              <a:gd name="connsiteY4465" fmla="*/ 3159143 h 7223977"/>
              <a:gd name="connsiteX4466" fmla="*/ 1131363 w 12188243"/>
              <a:gd name="connsiteY4466" fmla="*/ 2936605 h 7223977"/>
              <a:gd name="connsiteX4467" fmla="*/ 1353901 w 12188243"/>
              <a:gd name="connsiteY4467" fmla="*/ 2936605 h 7223977"/>
              <a:gd name="connsiteX4468" fmla="*/ 1353901 w 12188243"/>
              <a:gd name="connsiteY4468" fmla="*/ 3162276 h 7223977"/>
              <a:gd name="connsiteX4469" fmla="*/ 1353901 w 12188243"/>
              <a:gd name="connsiteY4469" fmla="*/ 3384814 h 7223977"/>
              <a:gd name="connsiteX4470" fmla="*/ 1131363 w 12188243"/>
              <a:gd name="connsiteY4470" fmla="*/ 3384814 h 7223977"/>
              <a:gd name="connsiteX4471" fmla="*/ 1131363 w 12188243"/>
              <a:gd name="connsiteY4471" fmla="*/ 3162276 h 7223977"/>
              <a:gd name="connsiteX4472" fmla="*/ 1353901 w 12188243"/>
              <a:gd name="connsiteY4472" fmla="*/ 3162276 h 7223977"/>
              <a:gd name="connsiteX4473" fmla="*/ 1353901 w 12188243"/>
              <a:gd name="connsiteY4473" fmla="*/ 3387821 h 7223977"/>
              <a:gd name="connsiteX4474" fmla="*/ 1353901 w 12188243"/>
              <a:gd name="connsiteY4474" fmla="*/ 3610360 h 7223977"/>
              <a:gd name="connsiteX4475" fmla="*/ 1131363 w 12188243"/>
              <a:gd name="connsiteY4475" fmla="*/ 3610360 h 7223977"/>
              <a:gd name="connsiteX4476" fmla="*/ 1131363 w 12188243"/>
              <a:gd name="connsiteY4476" fmla="*/ 3387821 h 7223977"/>
              <a:gd name="connsiteX4477" fmla="*/ 1353901 w 12188243"/>
              <a:gd name="connsiteY4477" fmla="*/ 3387821 h 7223977"/>
              <a:gd name="connsiteX4478" fmla="*/ 1353901 w 12188243"/>
              <a:gd name="connsiteY4478" fmla="*/ 3613493 h 7223977"/>
              <a:gd name="connsiteX4479" fmla="*/ 1353901 w 12188243"/>
              <a:gd name="connsiteY4479" fmla="*/ 3836031 h 7223977"/>
              <a:gd name="connsiteX4480" fmla="*/ 1131363 w 12188243"/>
              <a:gd name="connsiteY4480" fmla="*/ 3836031 h 7223977"/>
              <a:gd name="connsiteX4481" fmla="*/ 1131363 w 12188243"/>
              <a:gd name="connsiteY4481" fmla="*/ 3613493 h 7223977"/>
              <a:gd name="connsiteX4482" fmla="*/ 1353901 w 12188243"/>
              <a:gd name="connsiteY4482" fmla="*/ 3613493 h 7223977"/>
              <a:gd name="connsiteX4483" fmla="*/ 1353901 w 12188243"/>
              <a:gd name="connsiteY4483" fmla="*/ 3839164 h 7223977"/>
              <a:gd name="connsiteX4484" fmla="*/ 1353901 w 12188243"/>
              <a:gd name="connsiteY4484" fmla="*/ 4061702 h 7223977"/>
              <a:gd name="connsiteX4485" fmla="*/ 1131363 w 12188243"/>
              <a:gd name="connsiteY4485" fmla="*/ 4061702 h 7223977"/>
              <a:gd name="connsiteX4486" fmla="*/ 1131363 w 12188243"/>
              <a:gd name="connsiteY4486" fmla="*/ 3839164 h 7223977"/>
              <a:gd name="connsiteX4487" fmla="*/ 1353901 w 12188243"/>
              <a:gd name="connsiteY4487" fmla="*/ 3839164 h 7223977"/>
              <a:gd name="connsiteX4488" fmla="*/ 1353901 w 12188243"/>
              <a:gd name="connsiteY4488" fmla="*/ 4064834 h 7223977"/>
              <a:gd name="connsiteX4489" fmla="*/ 1353901 w 12188243"/>
              <a:gd name="connsiteY4489" fmla="*/ 4287373 h 7223977"/>
              <a:gd name="connsiteX4490" fmla="*/ 1131363 w 12188243"/>
              <a:gd name="connsiteY4490" fmla="*/ 4287373 h 7223977"/>
              <a:gd name="connsiteX4491" fmla="*/ 1131363 w 12188243"/>
              <a:gd name="connsiteY4491" fmla="*/ 4064834 h 7223977"/>
              <a:gd name="connsiteX4492" fmla="*/ 1353901 w 12188243"/>
              <a:gd name="connsiteY4492" fmla="*/ 4064834 h 7223977"/>
              <a:gd name="connsiteX4493" fmla="*/ 1353901 w 12188243"/>
              <a:gd name="connsiteY4493" fmla="*/ 4290506 h 7223977"/>
              <a:gd name="connsiteX4494" fmla="*/ 1353901 w 12188243"/>
              <a:gd name="connsiteY4494" fmla="*/ 4513044 h 7223977"/>
              <a:gd name="connsiteX4495" fmla="*/ 1131363 w 12188243"/>
              <a:gd name="connsiteY4495" fmla="*/ 4513044 h 7223977"/>
              <a:gd name="connsiteX4496" fmla="*/ 1131363 w 12188243"/>
              <a:gd name="connsiteY4496" fmla="*/ 4290506 h 7223977"/>
              <a:gd name="connsiteX4497" fmla="*/ 1353901 w 12188243"/>
              <a:gd name="connsiteY4497" fmla="*/ 4290506 h 7223977"/>
              <a:gd name="connsiteX4498" fmla="*/ 1353901 w 12188243"/>
              <a:gd name="connsiteY4498" fmla="*/ 4516177 h 7223977"/>
              <a:gd name="connsiteX4499" fmla="*/ 1353901 w 12188243"/>
              <a:gd name="connsiteY4499" fmla="*/ 4738715 h 7223977"/>
              <a:gd name="connsiteX4500" fmla="*/ 1131363 w 12188243"/>
              <a:gd name="connsiteY4500" fmla="*/ 4738715 h 7223977"/>
              <a:gd name="connsiteX4501" fmla="*/ 1131363 w 12188243"/>
              <a:gd name="connsiteY4501" fmla="*/ 4516177 h 7223977"/>
              <a:gd name="connsiteX4502" fmla="*/ 1353901 w 12188243"/>
              <a:gd name="connsiteY4502" fmla="*/ 4516177 h 7223977"/>
              <a:gd name="connsiteX4503" fmla="*/ 1353901 w 12188243"/>
              <a:gd name="connsiteY4503" fmla="*/ 4741722 h 7223977"/>
              <a:gd name="connsiteX4504" fmla="*/ 1353901 w 12188243"/>
              <a:gd name="connsiteY4504" fmla="*/ 4964261 h 7223977"/>
              <a:gd name="connsiteX4505" fmla="*/ 1131363 w 12188243"/>
              <a:gd name="connsiteY4505" fmla="*/ 4964261 h 7223977"/>
              <a:gd name="connsiteX4506" fmla="*/ 1131363 w 12188243"/>
              <a:gd name="connsiteY4506" fmla="*/ 4741722 h 7223977"/>
              <a:gd name="connsiteX4507" fmla="*/ 1353901 w 12188243"/>
              <a:gd name="connsiteY4507" fmla="*/ 4741722 h 7223977"/>
              <a:gd name="connsiteX4508" fmla="*/ 1353901 w 12188243"/>
              <a:gd name="connsiteY4508" fmla="*/ 4967393 h 7223977"/>
              <a:gd name="connsiteX4509" fmla="*/ 1353901 w 12188243"/>
              <a:gd name="connsiteY4509" fmla="*/ 5189932 h 7223977"/>
              <a:gd name="connsiteX4510" fmla="*/ 1131363 w 12188243"/>
              <a:gd name="connsiteY4510" fmla="*/ 5189932 h 7223977"/>
              <a:gd name="connsiteX4511" fmla="*/ 1131363 w 12188243"/>
              <a:gd name="connsiteY4511" fmla="*/ 4967393 h 7223977"/>
              <a:gd name="connsiteX4512" fmla="*/ 1353901 w 12188243"/>
              <a:gd name="connsiteY4512" fmla="*/ 4967393 h 7223977"/>
              <a:gd name="connsiteX4513" fmla="*/ 1353901 w 12188243"/>
              <a:gd name="connsiteY4513" fmla="*/ 5193064 h 7223977"/>
              <a:gd name="connsiteX4514" fmla="*/ 1353901 w 12188243"/>
              <a:gd name="connsiteY4514" fmla="*/ 5415603 h 7223977"/>
              <a:gd name="connsiteX4515" fmla="*/ 1131363 w 12188243"/>
              <a:gd name="connsiteY4515" fmla="*/ 5415603 h 7223977"/>
              <a:gd name="connsiteX4516" fmla="*/ 1131363 w 12188243"/>
              <a:gd name="connsiteY4516" fmla="*/ 5193064 h 7223977"/>
              <a:gd name="connsiteX4517" fmla="*/ 1353901 w 12188243"/>
              <a:gd name="connsiteY4517" fmla="*/ 5193064 h 7223977"/>
              <a:gd name="connsiteX4518" fmla="*/ 1353901 w 12188243"/>
              <a:gd name="connsiteY4518" fmla="*/ 5418735 h 7223977"/>
              <a:gd name="connsiteX4519" fmla="*/ 1353901 w 12188243"/>
              <a:gd name="connsiteY4519" fmla="*/ 5641273 h 7223977"/>
              <a:gd name="connsiteX4520" fmla="*/ 1131363 w 12188243"/>
              <a:gd name="connsiteY4520" fmla="*/ 5641273 h 7223977"/>
              <a:gd name="connsiteX4521" fmla="*/ 1131363 w 12188243"/>
              <a:gd name="connsiteY4521" fmla="*/ 5418735 h 7223977"/>
              <a:gd name="connsiteX4522" fmla="*/ 1353901 w 12188243"/>
              <a:gd name="connsiteY4522" fmla="*/ 5418735 h 7223977"/>
              <a:gd name="connsiteX4523" fmla="*/ 1353901 w 12188243"/>
              <a:gd name="connsiteY4523" fmla="*/ 5644406 h 7223977"/>
              <a:gd name="connsiteX4524" fmla="*/ 1353901 w 12188243"/>
              <a:gd name="connsiteY4524" fmla="*/ 5866945 h 7223977"/>
              <a:gd name="connsiteX4525" fmla="*/ 1131363 w 12188243"/>
              <a:gd name="connsiteY4525" fmla="*/ 5866945 h 7223977"/>
              <a:gd name="connsiteX4526" fmla="*/ 1131363 w 12188243"/>
              <a:gd name="connsiteY4526" fmla="*/ 5644406 h 7223977"/>
              <a:gd name="connsiteX4527" fmla="*/ 1353901 w 12188243"/>
              <a:gd name="connsiteY4527" fmla="*/ 5644406 h 7223977"/>
              <a:gd name="connsiteX4528" fmla="*/ 1353901 w 12188243"/>
              <a:gd name="connsiteY4528" fmla="*/ 5870077 h 7223977"/>
              <a:gd name="connsiteX4529" fmla="*/ 1353901 w 12188243"/>
              <a:gd name="connsiteY4529" fmla="*/ 6092616 h 7223977"/>
              <a:gd name="connsiteX4530" fmla="*/ 1131363 w 12188243"/>
              <a:gd name="connsiteY4530" fmla="*/ 6092616 h 7223977"/>
              <a:gd name="connsiteX4531" fmla="*/ 1131363 w 12188243"/>
              <a:gd name="connsiteY4531" fmla="*/ 5870077 h 7223977"/>
              <a:gd name="connsiteX4532" fmla="*/ 1353901 w 12188243"/>
              <a:gd name="connsiteY4532" fmla="*/ 5870077 h 7223977"/>
              <a:gd name="connsiteX4533" fmla="*/ 1357034 w 12188243"/>
              <a:gd name="connsiteY4533" fmla="*/ 5870077 h 7223977"/>
              <a:gd name="connsiteX4534" fmla="*/ 1579572 w 12188243"/>
              <a:gd name="connsiteY4534" fmla="*/ 5870077 h 7223977"/>
              <a:gd name="connsiteX4535" fmla="*/ 1579572 w 12188243"/>
              <a:gd name="connsiteY4535" fmla="*/ 6092616 h 7223977"/>
              <a:gd name="connsiteX4536" fmla="*/ 1357034 w 12188243"/>
              <a:gd name="connsiteY4536" fmla="*/ 6092616 h 7223977"/>
              <a:gd name="connsiteX4537" fmla="*/ 1357034 w 12188243"/>
              <a:gd name="connsiteY4537" fmla="*/ 5870077 h 7223977"/>
              <a:gd name="connsiteX4538" fmla="*/ 1582705 w 12188243"/>
              <a:gd name="connsiteY4538" fmla="*/ 5870077 h 7223977"/>
              <a:gd name="connsiteX4539" fmla="*/ 1805243 w 12188243"/>
              <a:gd name="connsiteY4539" fmla="*/ 5870077 h 7223977"/>
              <a:gd name="connsiteX4540" fmla="*/ 1805243 w 12188243"/>
              <a:gd name="connsiteY4540" fmla="*/ 6092616 h 7223977"/>
              <a:gd name="connsiteX4541" fmla="*/ 1582705 w 12188243"/>
              <a:gd name="connsiteY4541" fmla="*/ 6092616 h 7223977"/>
              <a:gd name="connsiteX4542" fmla="*/ 1582705 w 12188243"/>
              <a:gd name="connsiteY4542" fmla="*/ 5870077 h 7223977"/>
              <a:gd name="connsiteX4543" fmla="*/ 1808376 w 12188243"/>
              <a:gd name="connsiteY4543" fmla="*/ 5870077 h 7223977"/>
              <a:gd name="connsiteX4544" fmla="*/ 2030914 w 12188243"/>
              <a:gd name="connsiteY4544" fmla="*/ 5870077 h 7223977"/>
              <a:gd name="connsiteX4545" fmla="*/ 2030914 w 12188243"/>
              <a:gd name="connsiteY4545" fmla="*/ 6092616 h 7223977"/>
              <a:gd name="connsiteX4546" fmla="*/ 1808376 w 12188243"/>
              <a:gd name="connsiteY4546" fmla="*/ 6092616 h 7223977"/>
              <a:gd name="connsiteX4547" fmla="*/ 1808376 w 12188243"/>
              <a:gd name="connsiteY4547" fmla="*/ 5870077 h 7223977"/>
              <a:gd name="connsiteX4548" fmla="*/ 2033922 w 12188243"/>
              <a:gd name="connsiteY4548" fmla="*/ 5870077 h 7223977"/>
              <a:gd name="connsiteX4549" fmla="*/ 2256460 w 12188243"/>
              <a:gd name="connsiteY4549" fmla="*/ 5870077 h 7223977"/>
              <a:gd name="connsiteX4550" fmla="*/ 2256460 w 12188243"/>
              <a:gd name="connsiteY4550" fmla="*/ 6092616 h 7223977"/>
              <a:gd name="connsiteX4551" fmla="*/ 2033922 w 12188243"/>
              <a:gd name="connsiteY4551" fmla="*/ 6092616 h 7223977"/>
              <a:gd name="connsiteX4552" fmla="*/ 2033922 w 12188243"/>
              <a:gd name="connsiteY4552" fmla="*/ 5870077 h 7223977"/>
              <a:gd name="connsiteX4553" fmla="*/ 2259593 w 12188243"/>
              <a:gd name="connsiteY4553" fmla="*/ 5870077 h 7223977"/>
              <a:gd name="connsiteX4554" fmla="*/ 2482131 w 12188243"/>
              <a:gd name="connsiteY4554" fmla="*/ 5870077 h 7223977"/>
              <a:gd name="connsiteX4555" fmla="*/ 2482131 w 12188243"/>
              <a:gd name="connsiteY4555" fmla="*/ 6092616 h 7223977"/>
              <a:gd name="connsiteX4556" fmla="*/ 2259593 w 12188243"/>
              <a:gd name="connsiteY4556" fmla="*/ 6092616 h 7223977"/>
              <a:gd name="connsiteX4557" fmla="*/ 2259593 w 12188243"/>
              <a:gd name="connsiteY4557" fmla="*/ 5870077 h 7223977"/>
              <a:gd name="connsiteX4558" fmla="*/ 2485264 w 12188243"/>
              <a:gd name="connsiteY4558" fmla="*/ 5870077 h 7223977"/>
              <a:gd name="connsiteX4559" fmla="*/ 2707802 w 12188243"/>
              <a:gd name="connsiteY4559" fmla="*/ 5870077 h 7223977"/>
              <a:gd name="connsiteX4560" fmla="*/ 2707802 w 12188243"/>
              <a:gd name="connsiteY4560" fmla="*/ 6092616 h 7223977"/>
              <a:gd name="connsiteX4561" fmla="*/ 2485264 w 12188243"/>
              <a:gd name="connsiteY4561" fmla="*/ 6092616 h 7223977"/>
              <a:gd name="connsiteX4562" fmla="*/ 2485264 w 12188243"/>
              <a:gd name="connsiteY4562" fmla="*/ 5870077 h 7223977"/>
              <a:gd name="connsiteX4563" fmla="*/ 2710935 w 12188243"/>
              <a:gd name="connsiteY4563" fmla="*/ 5870077 h 7223977"/>
              <a:gd name="connsiteX4564" fmla="*/ 2933474 w 12188243"/>
              <a:gd name="connsiteY4564" fmla="*/ 5870077 h 7223977"/>
              <a:gd name="connsiteX4565" fmla="*/ 2933474 w 12188243"/>
              <a:gd name="connsiteY4565" fmla="*/ 6092616 h 7223977"/>
              <a:gd name="connsiteX4566" fmla="*/ 2710935 w 12188243"/>
              <a:gd name="connsiteY4566" fmla="*/ 6092616 h 7223977"/>
              <a:gd name="connsiteX4567" fmla="*/ 2710935 w 12188243"/>
              <a:gd name="connsiteY4567" fmla="*/ 5870077 h 7223977"/>
              <a:gd name="connsiteX4568" fmla="*/ 2936606 w 12188243"/>
              <a:gd name="connsiteY4568" fmla="*/ 5870077 h 7223977"/>
              <a:gd name="connsiteX4569" fmla="*/ 3159145 w 12188243"/>
              <a:gd name="connsiteY4569" fmla="*/ 5870077 h 7223977"/>
              <a:gd name="connsiteX4570" fmla="*/ 3159145 w 12188243"/>
              <a:gd name="connsiteY4570" fmla="*/ 6092616 h 7223977"/>
              <a:gd name="connsiteX4571" fmla="*/ 2936606 w 12188243"/>
              <a:gd name="connsiteY4571" fmla="*/ 6092616 h 7223977"/>
              <a:gd name="connsiteX4572" fmla="*/ 2936606 w 12188243"/>
              <a:gd name="connsiteY4572" fmla="*/ 5870077 h 7223977"/>
              <a:gd name="connsiteX4573" fmla="*/ 3162277 w 12188243"/>
              <a:gd name="connsiteY4573" fmla="*/ 5870077 h 7223977"/>
              <a:gd name="connsiteX4574" fmla="*/ 3384816 w 12188243"/>
              <a:gd name="connsiteY4574" fmla="*/ 5870077 h 7223977"/>
              <a:gd name="connsiteX4575" fmla="*/ 3384816 w 12188243"/>
              <a:gd name="connsiteY4575" fmla="*/ 6092616 h 7223977"/>
              <a:gd name="connsiteX4576" fmla="*/ 3162277 w 12188243"/>
              <a:gd name="connsiteY4576" fmla="*/ 6092616 h 7223977"/>
              <a:gd name="connsiteX4577" fmla="*/ 3162277 w 12188243"/>
              <a:gd name="connsiteY4577" fmla="*/ 5870077 h 7223977"/>
              <a:gd name="connsiteX4578" fmla="*/ 3387823 w 12188243"/>
              <a:gd name="connsiteY4578" fmla="*/ 5870077 h 7223977"/>
              <a:gd name="connsiteX4579" fmla="*/ 3610361 w 12188243"/>
              <a:gd name="connsiteY4579" fmla="*/ 5870077 h 7223977"/>
              <a:gd name="connsiteX4580" fmla="*/ 3610361 w 12188243"/>
              <a:gd name="connsiteY4580" fmla="*/ 6092616 h 7223977"/>
              <a:gd name="connsiteX4581" fmla="*/ 3387823 w 12188243"/>
              <a:gd name="connsiteY4581" fmla="*/ 6092616 h 7223977"/>
              <a:gd name="connsiteX4582" fmla="*/ 3387823 w 12188243"/>
              <a:gd name="connsiteY4582" fmla="*/ 5870077 h 7223977"/>
              <a:gd name="connsiteX4583" fmla="*/ 3613494 w 12188243"/>
              <a:gd name="connsiteY4583" fmla="*/ 5870077 h 7223977"/>
              <a:gd name="connsiteX4584" fmla="*/ 3836033 w 12188243"/>
              <a:gd name="connsiteY4584" fmla="*/ 5870077 h 7223977"/>
              <a:gd name="connsiteX4585" fmla="*/ 3836033 w 12188243"/>
              <a:gd name="connsiteY4585" fmla="*/ 6092616 h 7223977"/>
              <a:gd name="connsiteX4586" fmla="*/ 3613494 w 12188243"/>
              <a:gd name="connsiteY4586" fmla="*/ 6092616 h 7223977"/>
              <a:gd name="connsiteX4587" fmla="*/ 3613494 w 12188243"/>
              <a:gd name="connsiteY4587" fmla="*/ 5870077 h 7223977"/>
              <a:gd name="connsiteX4588" fmla="*/ 3839165 w 12188243"/>
              <a:gd name="connsiteY4588" fmla="*/ 5870077 h 7223977"/>
              <a:gd name="connsiteX4589" fmla="*/ 4061703 w 12188243"/>
              <a:gd name="connsiteY4589" fmla="*/ 5870077 h 7223977"/>
              <a:gd name="connsiteX4590" fmla="*/ 4061703 w 12188243"/>
              <a:gd name="connsiteY4590" fmla="*/ 6092616 h 7223977"/>
              <a:gd name="connsiteX4591" fmla="*/ 3839165 w 12188243"/>
              <a:gd name="connsiteY4591" fmla="*/ 6092616 h 7223977"/>
              <a:gd name="connsiteX4592" fmla="*/ 3839165 w 12188243"/>
              <a:gd name="connsiteY4592" fmla="*/ 5870077 h 7223977"/>
              <a:gd name="connsiteX4593" fmla="*/ 4064836 w 12188243"/>
              <a:gd name="connsiteY4593" fmla="*/ 5870077 h 7223977"/>
              <a:gd name="connsiteX4594" fmla="*/ 4287375 w 12188243"/>
              <a:gd name="connsiteY4594" fmla="*/ 5870077 h 7223977"/>
              <a:gd name="connsiteX4595" fmla="*/ 4287375 w 12188243"/>
              <a:gd name="connsiteY4595" fmla="*/ 6092616 h 7223977"/>
              <a:gd name="connsiteX4596" fmla="*/ 4064836 w 12188243"/>
              <a:gd name="connsiteY4596" fmla="*/ 6092616 h 7223977"/>
              <a:gd name="connsiteX4597" fmla="*/ 4064836 w 12188243"/>
              <a:gd name="connsiteY4597" fmla="*/ 5870077 h 7223977"/>
              <a:gd name="connsiteX4598" fmla="*/ 4290507 w 12188243"/>
              <a:gd name="connsiteY4598" fmla="*/ 5870077 h 7223977"/>
              <a:gd name="connsiteX4599" fmla="*/ 4513046 w 12188243"/>
              <a:gd name="connsiteY4599" fmla="*/ 5870077 h 7223977"/>
              <a:gd name="connsiteX4600" fmla="*/ 4513046 w 12188243"/>
              <a:gd name="connsiteY4600" fmla="*/ 6092616 h 7223977"/>
              <a:gd name="connsiteX4601" fmla="*/ 4290507 w 12188243"/>
              <a:gd name="connsiteY4601" fmla="*/ 6092616 h 7223977"/>
              <a:gd name="connsiteX4602" fmla="*/ 4290507 w 12188243"/>
              <a:gd name="connsiteY4602" fmla="*/ 5870077 h 7223977"/>
              <a:gd name="connsiteX4603" fmla="*/ 4516179 w 12188243"/>
              <a:gd name="connsiteY4603" fmla="*/ 5870077 h 7223977"/>
              <a:gd name="connsiteX4604" fmla="*/ 4738717 w 12188243"/>
              <a:gd name="connsiteY4604" fmla="*/ 5870077 h 7223977"/>
              <a:gd name="connsiteX4605" fmla="*/ 4738717 w 12188243"/>
              <a:gd name="connsiteY4605" fmla="*/ 6092616 h 7223977"/>
              <a:gd name="connsiteX4606" fmla="*/ 4516179 w 12188243"/>
              <a:gd name="connsiteY4606" fmla="*/ 6092616 h 7223977"/>
              <a:gd name="connsiteX4607" fmla="*/ 4516179 w 12188243"/>
              <a:gd name="connsiteY4607" fmla="*/ 5870077 h 7223977"/>
              <a:gd name="connsiteX4608" fmla="*/ 4741724 w 12188243"/>
              <a:gd name="connsiteY4608" fmla="*/ 5870077 h 7223977"/>
              <a:gd name="connsiteX4609" fmla="*/ 4964263 w 12188243"/>
              <a:gd name="connsiteY4609" fmla="*/ 5870077 h 7223977"/>
              <a:gd name="connsiteX4610" fmla="*/ 4964263 w 12188243"/>
              <a:gd name="connsiteY4610" fmla="*/ 6092616 h 7223977"/>
              <a:gd name="connsiteX4611" fmla="*/ 4741724 w 12188243"/>
              <a:gd name="connsiteY4611" fmla="*/ 6092616 h 7223977"/>
              <a:gd name="connsiteX4612" fmla="*/ 4741724 w 12188243"/>
              <a:gd name="connsiteY4612" fmla="*/ 5870077 h 7223977"/>
              <a:gd name="connsiteX4613" fmla="*/ 4967395 w 12188243"/>
              <a:gd name="connsiteY4613" fmla="*/ 5870077 h 7223977"/>
              <a:gd name="connsiteX4614" fmla="*/ 5189934 w 12188243"/>
              <a:gd name="connsiteY4614" fmla="*/ 5870077 h 7223977"/>
              <a:gd name="connsiteX4615" fmla="*/ 5189934 w 12188243"/>
              <a:gd name="connsiteY4615" fmla="*/ 6092616 h 7223977"/>
              <a:gd name="connsiteX4616" fmla="*/ 4967395 w 12188243"/>
              <a:gd name="connsiteY4616" fmla="*/ 6092616 h 7223977"/>
              <a:gd name="connsiteX4617" fmla="*/ 4967395 w 12188243"/>
              <a:gd name="connsiteY4617" fmla="*/ 5870077 h 7223977"/>
              <a:gd name="connsiteX4618" fmla="*/ 5193066 w 12188243"/>
              <a:gd name="connsiteY4618" fmla="*/ 5870077 h 7223977"/>
              <a:gd name="connsiteX4619" fmla="*/ 5415605 w 12188243"/>
              <a:gd name="connsiteY4619" fmla="*/ 5870077 h 7223977"/>
              <a:gd name="connsiteX4620" fmla="*/ 5415605 w 12188243"/>
              <a:gd name="connsiteY4620" fmla="*/ 6092616 h 7223977"/>
              <a:gd name="connsiteX4621" fmla="*/ 5193066 w 12188243"/>
              <a:gd name="connsiteY4621" fmla="*/ 6092616 h 7223977"/>
              <a:gd name="connsiteX4622" fmla="*/ 5193066 w 12188243"/>
              <a:gd name="connsiteY4622" fmla="*/ 5870077 h 7223977"/>
              <a:gd name="connsiteX4623" fmla="*/ 5418738 w 12188243"/>
              <a:gd name="connsiteY4623" fmla="*/ 5870077 h 7223977"/>
              <a:gd name="connsiteX4624" fmla="*/ 5641276 w 12188243"/>
              <a:gd name="connsiteY4624" fmla="*/ 5870077 h 7223977"/>
              <a:gd name="connsiteX4625" fmla="*/ 5641276 w 12188243"/>
              <a:gd name="connsiteY4625" fmla="*/ 6092616 h 7223977"/>
              <a:gd name="connsiteX4626" fmla="*/ 5418738 w 12188243"/>
              <a:gd name="connsiteY4626" fmla="*/ 6092616 h 7223977"/>
              <a:gd name="connsiteX4627" fmla="*/ 5418738 w 12188243"/>
              <a:gd name="connsiteY4627" fmla="*/ 5870077 h 7223977"/>
              <a:gd name="connsiteX4628" fmla="*/ 5644408 w 12188243"/>
              <a:gd name="connsiteY4628" fmla="*/ 5870077 h 7223977"/>
              <a:gd name="connsiteX4629" fmla="*/ 5866947 w 12188243"/>
              <a:gd name="connsiteY4629" fmla="*/ 5870077 h 7223977"/>
              <a:gd name="connsiteX4630" fmla="*/ 5866947 w 12188243"/>
              <a:gd name="connsiteY4630" fmla="*/ 6092616 h 7223977"/>
              <a:gd name="connsiteX4631" fmla="*/ 5644408 w 12188243"/>
              <a:gd name="connsiteY4631" fmla="*/ 6092616 h 7223977"/>
              <a:gd name="connsiteX4632" fmla="*/ 5644408 w 12188243"/>
              <a:gd name="connsiteY4632" fmla="*/ 5870077 h 7223977"/>
              <a:gd name="connsiteX4633" fmla="*/ 5870080 w 12188243"/>
              <a:gd name="connsiteY4633" fmla="*/ 5870077 h 7223977"/>
              <a:gd name="connsiteX4634" fmla="*/ 6092618 w 12188243"/>
              <a:gd name="connsiteY4634" fmla="*/ 5870077 h 7223977"/>
              <a:gd name="connsiteX4635" fmla="*/ 6092618 w 12188243"/>
              <a:gd name="connsiteY4635" fmla="*/ 6092616 h 7223977"/>
              <a:gd name="connsiteX4636" fmla="*/ 5870080 w 12188243"/>
              <a:gd name="connsiteY4636" fmla="*/ 6092616 h 7223977"/>
              <a:gd name="connsiteX4637" fmla="*/ 5870080 w 12188243"/>
              <a:gd name="connsiteY4637" fmla="*/ 5870077 h 7223977"/>
              <a:gd name="connsiteX4638" fmla="*/ 6095625 w 12188243"/>
              <a:gd name="connsiteY4638" fmla="*/ 5870077 h 7223977"/>
              <a:gd name="connsiteX4639" fmla="*/ 6318164 w 12188243"/>
              <a:gd name="connsiteY4639" fmla="*/ 5870077 h 7223977"/>
              <a:gd name="connsiteX4640" fmla="*/ 6318164 w 12188243"/>
              <a:gd name="connsiteY4640" fmla="*/ 6092616 h 7223977"/>
              <a:gd name="connsiteX4641" fmla="*/ 6095625 w 12188243"/>
              <a:gd name="connsiteY4641" fmla="*/ 6092616 h 7223977"/>
              <a:gd name="connsiteX4642" fmla="*/ 6095625 w 12188243"/>
              <a:gd name="connsiteY4642" fmla="*/ 5870077 h 7223977"/>
              <a:gd name="connsiteX4643" fmla="*/ 6321297 w 12188243"/>
              <a:gd name="connsiteY4643" fmla="*/ 5870077 h 7223977"/>
              <a:gd name="connsiteX4644" fmla="*/ 6543835 w 12188243"/>
              <a:gd name="connsiteY4644" fmla="*/ 5870077 h 7223977"/>
              <a:gd name="connsiteX4645" fmla="*/ 6543835 w 12188243"/>
              <a:gd name="connsiteY4645" fmla="*/ 6092616 h 7223977"/>
              <a:gd name="connsiteX4646" fmla="*/ 6321297 w 12188243"/>
              <a:gd name="connsiteY4646" fmla="*/ 6092616 h 7223977"/>
              <a:gd name="connsiteX4647" fmla="*/ 6321297 w 12188243"/>
              <a:gd name="connsiteY4647" fmla="*/ 5870077 h 7223977"/>
              <a:gd name="connsiteX4648" fmla="*/ 6546967 w 12188243"/>
              <a:gd name="connsiteY4648" fmla="*/ 5870077 h 7223977"/>
              <a:gd name="connsiteX4649" fmla="*/ 6769506 w 12188243"/>
              <a:gd name="connsiteY4649" fmla="*/ 5870077 h 7223977"/>
              <a:gd name="connsiteX4650" fmla="*/ 6769506 w 12188243"/>
              <a:gd name="connsiteY4650" fmla="*/ 6092616 h 7223977"/>
              <a:gd name="connsiteX4651" fmla="*/ 6546967 w 12188243"/>
              <a:gd name="connsiteY4651" fmla="*/ 6092616 h 7223977"/>
              <a:gd name="connsiteX4652" fmla="*/ 6546967 w 12188243"/>
              <a:gd name="connsiteY4652" fmla="*/ 5870077 h 7223977"/>
              <a:gd name="connsiteX4653" fmla="*/ 6772639 w 12188243"/>
              <a:gd name="connsiteY4653" fmla="*/ 5870077 h 7223977"/>
              <a:gd name="connsiteX4654" fmla="*/ 6995177 w 12188243"/>
              <a:gd name="connsiteY4654" fmla="*/ 5870077 h 7223977"/>
              <a:gd name="connsiteX4655" fmla="*/ 6995177 w 12188243"/>
              <a:gd name="connsiteY4655" fmla="*/ 6092616 h 7223977"/>
              <a:gd name="connsiteX4656" fmla="*/ 6772639 w 12188243"/>
              <a:gd name="connsiteY4656" fmla="*/ 6092616 h 7223977"/>
              <a:gd name="connsiteX4657" fmla="*/ 6772639 w 12188243"/>
              <a:gd name="connsiteY4657" fmla="*/ 5870077 h 7223977"/>
              <a:gd name="connsiteX4658" fmla="*/ 6998310 w 12188243"/>
              <a:gd name="connsiteY4658" fmla="*/ 5870077 h 7223977"/>
              <a:gd name="connsiteX4659" fmla="*/ 7220848 w 12188243"/>
              <a:gd name="connsiteY4659" fmla="*/ 5870077 h 7223977"/>
              <a:gd name="connsiteX4660" fmla="*/ 7220848 w 12188243"/>
              <a:gd name="connsiteY4660" fmla="*/ 6092616 h 7223977"/>
              <a:gd name="connsiteX4661" fmla="*/ 6998310 w 12188243"/>
              <a:gd name="connsiteY4661" fmla="*/ 6092616 h 7223977"/>
              <a:gd name="connsiteX4662" fmla="*/ 6998310 w 12188243"/>
              <a:gd name="connsiteY4662" fmla="*/ 5870077 h 7223977"/>
              <a:gd name="connsiteX4663" fmla="*/ 7223981 w 12188243"/>
              <a:gd name="connsiteY4663" fmla="*/ 5870077 h 7223977"/>
              <a:gd name="connsiteX4664" fmla="*/ 7446520 w 12188243"/>
              <a:gd name="connsiteY4664" fmla="*/ 5870077 h 7223977"/>
              <a:gd name="connsiteX4665" fmla="*/ 7446520 w 12188243"/>
              <a:gd name="connsiteY4665" fmla="*/ 6092616 h 7223977"/>
              <a:gd name="connsiteX4666" fmla="*/ 7223981 w 12188243"/>
              <a:gd name="connsiteY4666" fmla="*/ 6092616 h 7223977"/>
              <a:gd name="connsiteX4667" fmla="*/ 7223981 w 12188243"/>
              <a:gd name="connsiteY4667" fmla="*/ 5870077 h 7223977"/>
              <a:gd name="connsiteX4668" fmla="*/ 7449527 w 12188243"/>
              <a:gd name="connsiteY4668" fmla="*/ 5870077 h 7223977"/>
              <a:gd name="connsiteX4669" fmla="*/ 7672065 w 12188243"/>
              <a:gd name="connsiteY4669" fmla="*/ 5870077 h 7223977"/>
              <a:gd name="connsiteX4670" fmla="*/ 7672065 w 12188243"/>
              <a:gd name="connsiteY4670" fmla="*/ 6092616 h 7223977"/>
              <a:gd name="connsiteX4671" fmla="*/ 7449527 w 12188243"/>
              <a:gd name="connsiteY4671" fmla="*/ 6092616 h 7223977"/>
              <a:gd name="connsiteX4672" fmla="*/ 7449527 w 12188243"/>
              <a:gd name="connsiteY4672" fmla="*/ 5870077 h 7223977"/>
              <a:gd name="connsiteX4673" fmla="*/ 7675198 w 12188243"/>
              <a:gd name="connsiteY4673" fmla="*/ 5870077 h 7223977"/>
              <a:gd name="connsiteX4674" fmla="*/ 7897736 w 12188243"/>
              <a:gd name="connsiteY4674" fmla="*/ 5870077 h 7223977"/>
              <a:gd name="connsiteX4675" fmla="*/ 7897736 w 12188243"/>
              <a:gd name="connsiteY4675" fmla="*/ 6092616 h 7223977"/>
              <a:gd name="connsiteX4676" fmla="*/ 7675198 w 12188243"/>
              <a:gd name="connsiteY4676" fmla="*/ 6092616 h 7223977"/>
              <a:gd name="connsiteX4677" fmla="*/ 7675198 w 12188243"/>
              <a:gd name="connsiteY4677" fmla="*/ 5870077 h 7223977"/>
              <a:gd name="connsiteX4678" fmla="*/ 7900868 w 12188243"/>
              <a:gd name="connsiteY4678" fmla="*/ 5870077 h 7223977"/>
              <a:gd name="connsiteX4679" fmla="*/ 8123407 w 12188243"/>
              <a:gd name="connsiteY4679" fmla="*/ 5870077 h 7223977"/>
              <a:gd name="connsiteX4680" fmla="*/ 8123407 w 12188243"/>
              <a:gd name="connsiteY4680" fmla="*/ 6092616 h 7223977"/>
              <a:gd name="connsiteX4681" fmla="*/ 7900868 w 12188243"/>
              <a:gd name="connsiteY4681" fmla="*/ 6092616 h 7223977"/>
              <a:gd name="connsiteX4682" fmla="*/ 7900868 w 12188243"/>
              <a:gd name="connsiteY4682" fmla="*/ 5870077 h 7223977"/>
              <a:gd name="connsiteX4683" fmla="*/ 8126540 w 12188243"/>
              <a:gd name="connsiteY4683" fmla="*/ 5870077 h 7223977"/>
              <a:gd name="connsiteX4684" fmla="*/ 8349078 w 12188243"/>
              <a:gd name="connsiteY4684" fmla="*/ 5870077 h 7223977"/>
              <a:gd name="connsiteX4685" fmla="*/ 8349078 w 12188243"/>
              <a:gd name="connsiteY4685" fmla="*/ 6092616 h 7223977"/>
              <a:gd name="connsiteX4686" fmla="*/ 8126540 w 12188243"/>
              <a:gd name="connsiteY4686" fmla="*/ 6092616 h 7223977"/>
              <a:gd name="connsiteX4687" fmla="*/ 8126540 w 12188243"/>
              <a:gd name="connsiteY4687" fmla="*/ 5870077 h 7223977"/>
              <a:gd name="connsiteX4688" fmla="*/ 8352211 w 12188243"/>
              <a:gd name="connsiteY4688" fmla="*/ 5870077 h 7223977"/>
              <a:gd name="connsiteX4689" fmla="*/ 8574749 w 12188243"/>
              <a:gd name="connsiteY4689" fmla="*/ 5870077 h 7223977"/>
              <a:gd name="connsiteX4690" fmla="*/ 8574749 w 12188243"/>
              <a:gd name="connsiteY4690" fmla="*/ 6092616 h 7223977"/>
              <a:gd name="connsiteX4691" fmla="*/ 8352211 w 12188243"/>
              <a:gd name="connsiteY4691" fmla="*/ 6092616 h 7223977"/>
              <a:gd name="connsiteX4692" fmla="*/ 8352211 w 12188243"/>
              <a:gd name="connsiteY4692" fmla="*/ 5870077 h 7223977"/>
              <a:gd name="connsiteX4693" fmla="*/ 8577882 w 12188243"/>
              <a:gd name="connsiteY4693" fmla="*/ 5870077 h 7223977"/>
              <a:gd name="connsiteX4694" fmla="*/ 8800420 w 12188243"/>
              <a:gd name="connsiteY4694" fmla="*/ 5870077 h 7223977"/>
              <a:gd name="connsiteX4695" fmla="*/ 8800420 w 12188243"/>
              <a:gd name="connsiteY4695" fmla="*/ 6092616 h 7223977"/>
              <a:gd name="connsiteX4696" fmla="*/ 8577882 w 12188243"/>
              <a:gd name="connsiteY4696" fmla="*/ 6092616 h 7223977"/>
              <a:gd name="connsiteX4697" fmla="*/ 8577882 w 12188243"/>
              <a:gd name="connsiteY4697" fmla="*/ 5870077 h 7223977"/>
              <a:gd name="connsiteX4698" fmla="*/ 8803427 w 12188243"/>
              <a:gd name="connsiteY4698" fmla="*/ 5870077 h 7223977"/>
              <a:gd name="connsiteX4699" fmla="*/ 9025966 w 12188243"/>
              <a:gd name="connsiteY4699" fmla="*/ 5870077 h 7223977"/>
              <a:gd name="connsiteX4700" fmla="*/ 9025966 w 12188243"/>
              <a:gd name="connsiteY4700" fmla="*/ 6092616 h 7223977"/>
              <a:gd name="connsiteX4701" fmla="*/ 8803427 w 12188243"/>
              <a:gd name="connsiteY4701" fmla="*/ 6092616 h 7223977"/>
              <a:gd name="connsiteX4702" fmla="*/ 8803427 w 12188243"/>
              <a:gd name="connsiteY4702" fmla="*/ 5870077 h 7223977"/>
              <a:gd name="connsiteX4703" fmla="*/ 9029099 w 12188243"/>
              <a:gd name="connsiteY4703" fmla="*/ 5870077 h 7223977"/>
              <a:gd name="connsiteX4704" fmla="*/ 9251637 w 12188243"/>
              <a:gd name="connsiteY4704" fmla="*/ 5870077 h 7223977"/>
              <a:gd name="connsiteX4705" fmla="*/ 9251637 w 12188243"/>
              <a:gd name="connsiteY4705" fmla="*/ 6092616 h 7223977"/>
              <a:gd name="connsiteX4706" fmla="*/ 9029099 w 12188243"/>
              <a:gd name="connsiteY4706" fmla="*/ 6092616 h 7223977"/>
              <a:gd name="connsiteX4707" fmla="*/ 9029099 w 12188243"/>
              <a:gd name="connsiteY4707" fmla="*/ 5870077 h 7223977"/>
              <a:gd name="connsiteX4708" fmla="*/ 9254770 w 12188243"/>
              <a:gd name="connsiteY4708" fmla="*/ 5870077 h 7223977"/>
              <a:gd name="connsiteX4709" fmla="*/ 9477308 w 12188243"/>
              <a:gd name="connsiteY4709" fmla="*/ 5870077 h 7223977"/>
              <a:gd name="connsiteX4710" fmla="*/ 9477308 w 12188243"/>
              <a:gd name="connsiteY4710" fmla="*/ 6092616 h 7223977"/>
              <a:gd name="connsiteX4711" fmla="*/ 9254770 w 12188243"/>
              <a:gd name="connsiteY4711" fmla="*/ 6092616 h 7223977"/>
              <a:gd name="connsiteX4712" fmla="*/ 9254770 w 12188243"/>
              <a:gd name="connsiteY4712" fmla="*/ 5870077 h 7223977"/>
              <a:gd name="connsiteX4713" fmla="*/ 9480440 w 12188243"/>
              <a:gd name="connsiteY4713" fmla="*/ 5870077 h 7223977"/>
              <a:gd name="connsiteX4714" fmla="*/ 9702979 w 12188243"/>
              <a:gd name="connsiteY4714" fmla="*/ 5870077 h 7223977"/>
              <a:gd name="connsiteX4715" fmla="*/ 9702979 w 12188243"/>
              <a:gd name="connsiteY4715" fmla="*/ 6092616 h 7223977"/>
              <a:gd name="connsiteX4716" fmla="*/ 9480440 w 12188243"/>
              <a:gd name="connsiteY4716" fmla="*/ 6092616 h 7223977"/>
              <a:gd name="connsiteX4717" fmla="*/ 9480440 w 12188243"/>
              <a:gd name="connsiteY4717" fmla="*/ 5870077 h 7223977"/>
              <a:gd name="connsiteX4718" fmla="*/ 9706112 w 12188243"/>
              <a:gd name="connsiteY4718" fmla="*/ 5870077 h 7223977"/>
              <a:gd name="connsiteX4719" fmla="*/ 9928650 w 12188243"/>
              <a:gd name="connsiteY4719" fmla="*/ 5870077 h 7223977"/>
              <a:gd name="connsiteX4720" fmla="*/ 9928650 w 12188243"/>
              <a:gd name="connsiteY4720" fmla="*/ 6092616 h 7223977"/>
              <a:gd name="connsiteX4721" fmla="*/ 9706112 w 12188243"/>
              <a:gd name="connsiteY4721" fmla="*/ 6092616 h 7223977"/>
              <a:gd name="connsiteX4722" fmla="*/ 9706112 w 12188243"/>
              <a:gd name="connsiteY4722" fmla="*/ 5870077 h 7223977"/>
              <a:gd name="connsiteX4723" fmla="*/ 9931783 w 12188243"/>
              <a:gd name="connsiteY4723" fmla="*/ 5870077 h 7223977"/>
              <a:gd name="connsiteX4724" fmla="*/ 10154321 w 12188243"/>
              <a:gd name="connsiteY4724" fmla="*/ 5870077 h 7223977"/>
              <a:gd name="connsiteX4725" fmla="*/ 10154321 w 12188243"/>
              <a:gd name="connsiteY4725" fmla="*/ 6092616 h 7223977"/>
              <a:gd name="connsiteX4726" fmla="*/ 9931783 w 12188243"/>
              <a:gd name="connsiteY4726" fmla="*/ 6092616 h 7223977"/>
              <a:gd name="connsiteX4727" fmla="*/ 9931783 w 12188243"/>
              <a:gd name="connsiteY4727" fmla="*/ 5870077 h 7223977"/>
              <a:gd name="connsiteX4728" fmla="*/ 10157328 w 12188243"/>
              <a:gd name="connsiteY4728" fmla="*/ 5870077 h 7223977"/>
              <a:gd name="connsiteX4729" fmla="*/ 10379867 w 12188243"/>
              <a:gd name="connsiteY4729" fmla="*/ 5870077 h 7223977"/>
              <a:gd name="connsiteX4730" fmla="*/ 10379867 w 12188243"/>
              <a:gd name="connsiteY4730" fmla="*/ 6092616 h 7223977"/>
              <a:gd name="connsiteX4731" fmla="*/ 10157328 w 12188243"/>
              <a:gd name="connsiteY4731" fmla="*/ 6092616 h 7223977"/>
              <a:gd name="connsiteX4732" fmla="*/ 10157328 w 12188243"/>
              <a:gd name="connsiteY4732" fmla="*/ 5870077 h 7223977"/>
              <a:gd name="connsiteX4733" fmla="*/ 10383000 w 12188243"/>
              <a:gd name="connsiteY4733" fmla="*/ 5870077 h 7223977"/>
              <a:gd name="connsiteX4734" fmla="*/ 10605538 w 12188243"/>
              <a:gd name="connsiteY4734" fmla="*/ 5870077 h 7223977"/>
              <a:gd name="connsiteX4735" fmla="*/ 10605538 w 12188243"/>
              <a:gd name="connsiteY4735" fmla="*/ 6092616 h 7223977"/>
              <a:gd name="connsiteX4736" fmla="*/ 10383000 w 12188243"/>
              <a:gd name="connsiteY4736" fmla="*/ 6092616 h 7223977"/>
              <a:gd name="connsiteX4737" fmla="*/ 10383000 w 12188243"/>
              <a:gd name="connsiteY4737" fmla="*/ 5870077 h 7223977"/>
              <a:gd name="connsiteX4738" fmla="*/ 10608671 w 12188243"/>
              <a:gd name="connsiteY4738" fmla="*/ 5870077 h 7223977"/>
              <a:gd name="connsiteX4739" fmla="*/ 10831209 w 12188243"/>
              <a:gd name="connsiteY4739" fmla="*/ 5870077 h 7223977"/>
              <a:gd name="connsiteX4740" fmla="*/ 10831209 w 12188243"/>
              <a:gd name="connsiteY4740" fmla="*/ 6092616 h 7223977"/>
              <a:gd name="connsiteX4741" fmla="*/ 10608671 w 12188243"/>
              <a:gd name="connsiteY4741" fmla="*/ 6092616 h 7223977"/>
              <a:gd name="connsiteX4742" fmla="*/ 10608671 w 12188243"/>
              <a:gd name="connsiteY4742" fmla="*/ 5870077 h 7223977"/>
              <a:gd name="connsiteX4743" fmla="*/ 10834342 w 12188243"/>
              <a:gd name="connsiteY4743" fmla="*/ 5870077 h 7223977"/>
              <a:gd name="connsiteX4744" fmla="*/ 11056880 w 12188243"/>
              <a:gd name="connsiteY4744" fmla="*/ 5870077 h 7223977"/>
              <a:gd name="connsiteX4745" fmla="*/ 11056880 w 12188243"/>
              <a:gd name="connsiteY4745" fmla="*/ 6092616 h 7223977"/>
              <a:gd name="connsiteX4746" fmla="*/ 10834342 w 12188243"/>
              <a:gd name="connsiteY4746" fmla="*/ 6092616 h 7223977"/>
              <a:gd name="connsiteX4747" fmla="*/ 10834342 w 12188243"/>
              <a:gd name="connsiteY4747" fmla="*/ 5870077 h 7223977"/>
              <a:gd name="connsiteX4748" fmla="*/ 10834342 w 12188243"/>
              <a:gd name="connsiteY4748" fmla="*/ 5866945 h 7223977"/>
              <a:gd name="connsiteX4749" fmla="*/ 10834342 w 12188243"/>
              <a:gd name="connsiteY4749" fmla="*/ 5644406 h 7223977"/>
              <a:gd name="connsiteX4750" fmla="*/ 11056880 w 12188243"/>
              <a:gd name="connsiteY4750" fmla="*/ 5644406 h 7223977"/>
              <a:gd name="connsiteX4751" fmla="*/ 11056880 w 12188243"/>
              <a:gd name="connsiteY4751" fmla="*/ 5866945 h 7223977"/>
              <a:gd name="connsiteX4752" fmla="*/ 10834342 w 12188243"/>
              <a:gd name="connsiteY4752" fmla="*/ 5866945 h 7223977"/>
              <a:gd name="connsiteX4753" fmla="*/ 10834342 w 12188243"/>
              <a:gd name="connsiteY4753" fmla="*/ 5641273 h 7223977"/>
              <a:gd name="connsiteX4754" fmla="*/ 10834342 w 12188243"/>
              <a:gd name="connsiteY4754" fmla="*/ 5418735 h 7223977"/>
              <a:gd name="connsiteX4755" fmla="*/ 11056880 w 12188243"/>
              <a:gd name="connsiteY4755" fmla="*/ 5418735 h 7223977"/>
              <a:gd name="connsiteX4756" fmla="*/ 11056880 w 12188243"/>
              <a:gd name="connsiteY4756" fmla="*/ 5641273 h 7223977"/>
              <a:gd name="connsiteX4757" fmla="*/ 10834342 w 12188243"/>
              <a:gd name="connsiteY4757" fmla="*/ 5641273 h 7223977"/>
              <a:gd name="connsiteX4758" fmla="*/ 10834342 w 12188243"/>
              <a:gd name="connsiteY4758" fmla="*/ 5415603 h 7223977"/>
              <a:gd name="connsiteX4759" fmla="*/ 10834342 w 12188243"/>
              <a:gd name="connsiteY4759" fmla="*/ 5193064 h 7223977"/>
              <a:gd name="connsiteX4760" fmla="*/ 11056880 w 12188243"/>
              <a:gd name="connsiteY4760" fmla="*/ 5193064 h 7223977"/>
              <a:gd name="connsiteX4761" fmla="*/ 11056880 w 12188243"/>
              <a:gd name="connsiteY4761" fmla="*/ 5415603 h 7223977"/>
              <a:gd name="connsiteX4762" fmla="*/ 10834342 w 12188243"/>
              <a:gd name="connsiteY4762" fmla="*/ 5415603 h 7223977"/>
              <a:gd name="connsiteX4763" fmla="*/ 10834342 w 12188243"/>
              <a:gd name="connsiteY4763" fmla="*/ 5189932 h 7223977"/>
              <a:gd name="connsiteX4764" fmla="*/ 10834342 w 12188243"/>
              <a:gd name="connsiteY4764" fmla="*/ 4967393 h 7223977"/>
              <a:gd name="connsiteX4765" fmla="*/ 11056880 w 12188243"/>
              <a:gd name="connsiteY4765" fmla="*/ 4967393 h 7223977"/>
              <a:gd name="connsiteX4766" fmla="*/ 11056880 w 12188243"/>
              <a:gd name="connsiteY4766" fmla="*/ 5189932 h 7223977"/>
              <a:gd name="connsiteX4767" fmla="*/ 10834342 w 12188243"/>
              <a:gd name="connsiteY4767" fmla="*/ 5189932 h 7223977"/>
              <a:gd name="connsiteX4768" fmla="*/ 10834342 w 12188243"/>
              <a:gd name="connsiteY4768" fmla="*/ 4964261 h 7223977"/>
              <a:gd name="connsiteX4769" fmla="*/ 10834342 w 12188243"/>
              <a:gd name="connsiteY4769" fmla="*/ 4741722 h 7223977"/>
              <a:gd name="connsiteX4770" fmla="*/ 11056880 w 12188243"/>
              <a:gd name="connsiteY4770" fmla="*/ 4741722 h 7223977"/>
              <a:gd name="connsiteX4771" fmla="*/ 11056880 w 12188243"/>
              <a:gd name="connsiteY4771" fmla="*/ 4964261 h 7223977"/>
              <a:gd name="connsiteX4772" fmla="*/ 10834342 w 12188243"/>
              <a:gd name="connsiteY4772" fmla="*/ 4964261 h 7223977"/>
              <a:gd name="connsiteX4773" fmla="*/ 10834342 w 12188243"/>
              <a:gd name="connsiteY4773" fmla="*/ 4738590 h 7223977"/>
              <a:gd name="connsiteX4774" fmla="*/ 10834342 w 12188243"/>
              <a:gd name="connsiteY4774" fmla="*/ 4516051 h 7223977"/>
              <a:gd name="connsiteX4775" fmla="*/ 11056880 w 12188243"/>
              <a:gd name="connsiteY4775" fmla="*/ 4516051 h 7223977"/>
              <a:gd name="connsiteX4776" fmla="*/ 11056880 w 12188243"/>
              <a:gd name="connsiteY4776" fmla="*/ 4738590 h 7223977"/>
              <a:gd name="connsiteX4777" fmla="*/ 10834342 w 12188243"/>
              <a:gd name="connsiteY4777" fmla="*/ 4738590 h 7223977"/>
              <a:gd name="connsiteX4778" fmla="*/ 10834342 w 12188243"/>
              <a:gd name="connsiteY4778" fmla="*/ 4513044 h 7223977"/>
              <a:gd name="connsiteX4779" fmla="*/ 10834342 w 12188243"/>
              <a:gd name="connsiteY4779" fmla="*/ 4290506 h 7223977"/>
              <a:gd name="connsiteX4780" fmla="*/ 11056880 w 12188243"/>
              <a:gd name="connsiteY4780" fmla="*/ 4290506 h 7223977"/>
              <a:gd name="connsiteX4781" fmla="*/ 11056880 w 12188243"/>
              <a:gd name="connsiteY4781" fmla="*/ 4513044 h 7223977"/>
              <a:gd name="connsiteX4782" fmla="*/ 10834342 w 12188243"/>
              <a:gd name="connsiteY4782" fmla="*/ 4513044 h 7223977"/>
              <a:gd name="connsiteX4783" fmla="*/ 10834342 w 12188243"/>
              <a:gd name="connsiteY4783" fmla="*/ 4287373 h 7223977"/>
              <a:gd name="connsiteX4784" fmla="*/ 10834342 w 12188243"/>
              <a:gd name="connsiteY4784" fmla="*/ 4064834 h 7223977"/>
              <a:gd name="connsiteX4785" fmla="*/ 11056880 w 12188243"/>
              <a:gd name="connsiteY4785" fmla="*/ 4064834 h 7223977"/>
              <a:gd name="connsiteX4786" fmla="*/ 11056880 w 12188243"/>
              <a:gd name="connsiteY4786" fmla="*/ 4287373 h 7223977"/>
              <a:gd name="connsiteX4787" fmla="*/ 10834342 w 12188243"/>
              <a:gd name="connsiteY4787" fmla="*/ 4287373 h 7223977"/>
              <a:gd name="connsiteX4788" fmla="*/ 10834342 w 12188243"/>
              <a:gd name="connsiteY4788" fmla="*/ 4061702 h 7223977"/>
              <a:gd name="connsiteX4789" fmla="*/ 10834342 w 12188243"/>
              <a:gd name="connsiteY4789" fmla="*/ 3839164 h 7223977"/>
              <a:gd name="connsiteX4790" fmla="*/ 11056880 w 12188243"/>
              <a:gd name="connsiteY4790" fmla="*/ 3839164 h 7223977"/>
              <a:gd name="connsiteX4791" fmla="*/ 11056880 w 12188243"/>
              <a:gd name="connsiteY4791" fmla="*/ 4061702 h 7223977"/>
              <a:gd name="connsiteX4792" fmla="*/ 10834342 w 12188243"/>
              <a:gd name="connsiteY4792" fmla="*/ 4061702 h 7223977"/>
              <a:gd name="connsiteX4793" fmla="*/ 10834342 w 12188243"/>
              <a:gd name="connsiteY4793" fmla="*/ 3836031 h 7223977"/>
              <a:gd name="connsiteX4794" fmla="*/ 10834342 w 12188243"/>
              <a:gd name="connsiteY4794" fmla="*/ 3613493 h 7223977"/>
              <a:gd name="connsiteX4795" fmla="*/ 11056880 w 12188243"/>
              <a:gd name="connsiteY4795" fmla="*/ 3613493 h 7223977"/>
              <a:gd name="connsiteX4796" fmla="*/ 11056880 w 12188243"/>
              <a:gd name="connsiteY4796" fmla="*/ 3836031 h 7223977"/>
              <a:gd name="connsiteX4797" fmla="*/ 10834342 w 12188243"/>
              <a:gd name="connsiteY4797" fmla="*/ 3836031 h 7223977"/>
              <a:gd name="connsiteX4798" fmla="*/ 10834342 w 12188243"/>
              <a:gd name="connsiteY4798" fmla="*/ 3610360 h 7223977"/>
              <a:gd name="connsiteX4799" fmla="*/ 10834342 w 12188243"/>
              <a:gd name="connsiteY4799" fmla="*/ 3387821 h 7223977"/>
              <a:gd name="connsiteX4800" fmla="*/ 11056880 w 12188243"/>
              <a:gd name="connsiteY4800" fmla="*/ 3387821 h 7223977"/>
              <a:gd name="connsiteX4801" fmla="*/ 11056880 w 12188243"/>
              <a:gd name="connsiteY4801" fmla="*/ 3610360 h 7223977"/>
              <a:gd name="connsiteX4802" fmla="*/ 10834342 w 12188243"/>
              <a:gd name="connsiteY4802" fmla="*/ 3610360 h 7223977"/>
              <a:gd name="connsiteX4803" fmla="*/ 10834342 w 12188243"/>
              <a:gd name="connsiteY4803" fmla="*/ 3384689 h 7223977"/>
              <a:gd name="connsiteX4804" fmla="*/ 10834342 w 12188243"/>
              <a:gd name="connsiteY4804" fmla="*/ 3162151 h 7223977"/>
              <a:gd name="connsiteX4805" fmla="*/ 11056880 w 12188243"/>
              <a:gd name="connsiteY4805" fmla="*/ 3162151 h 7223977"/>
              <a:gd name="connsiteX4806" fmla="*/ 11056880 w 12188243"/>
              <a:gd name="connsiteY4806" fmla="*/ 3384689 h 7223977"/>
              <a:gd name="connsiteX4807" fmla="*/ 10834342 w 12188243"/>
              <a:gd name="connsiteY4807" fmla="*/ 3384689 h 7223977"/>
              <a:gd name="connsiteX4808" fmla="*/ 10834342 w 12188243"/>
              <a:gd name="connsiteY4808" fmla="*/ 3159143 h 7223977"/>
              <a:gd name="connsiteX4809" fmla="*/ 10834342 w 12188243"/>
              <a:gd name="connsiteY4809" fmla="*/ 2936605 h 7223977"/>
              <a:gd name="connsiteX4810" fmla="*/ 11056880 w 12188243"/>
              <a:gd name="connsiteY4810" fmla="*/ 2936605 h 7223977"/>
              <a:gd name="connsiteX4811" fmla="*/ 11056880 w 12188243"/>
              <a:gd name="connsiteY4811" fmla="*/ 3159143 h 7223977"/>
              <a:gd name="connsiteX4812" fmla="*/ 10834342 w 12188243"/>
              <a:gd name="connsiteY4812" fmla="*/ 3159143 h 7223977"/>
              <a:gd name="connsiteX4813" fmla="*/ 10834342 w 12188243"/>
              <a:gd name="connsiteY4813" fmla="*/ 2933472 h 7223977"/>
              <a:gd name="connsiteX4814" fmla="*/ 10834342 w 12188243"/>
              <a:gd name="connsiteY4814" fmla="*/ 2710934 h 7223977"/>
              <a:gd name="connsiteX4815" fmla="*/ 11056880 w 12188243"/>
              <a:gd name="connsiteY4815" fmla="*/ 2710934 h 7223977"/>
              <a:gd name="connsiteX4816" fmla="*/ 11056880 w 12188243"/>
              <a:gd name="connsiteY4816" fmla="*/ 2933472 h 7223977"/>
              <a:gd name="connsiteX4817" fmla="*/ 10834342 w 12188243"/>
              <a:gd name="connsiteY4817" fmla="*/ 2933472 h 7223977"/>
              <a:gd name="connsiteX4818" fmla="*/ 10834342 w 12188243"/>
              <a:gd name="connsiteY4818" fmla="*/ 2707801 h 7223977"/>
              <a:gd name="connsiteX4819" fmla="*/ 10834342 w 12188243"/>
              <a:gd name="connsiteY4819" fmla="*/ 2485263 h 7223977"/>
              <a:gd name="connsiteX4820" fmla="*/ 11056880 w 12188243"/>
              <a:gd name="connsiteY4820" fmla="*/ 2485263 h 7223977"/>
              <a:gd name="connsiteX4821" fmla="*/ 11056880 w 12188243"/>
              <a:gd name="connsiteY4821" fmla="*/ 2707801 h 7223977"/>
              <a:gd name="connsiteX4822" fmla="*/ 10834342 w 12188243"/>
              <a:gd name="connsiteY4822" fmla="*/ 2707801 h 7223977"/>
              <a:gd name="connsiteX4823" fmla="*/ 10834342 w 12188243"/>
              <a:gd name="connsiteY4823" fmla="*/ 2482130 h 7223977"/>
              <a:gd name="connsiteX4824" fmla="*/ 10834342 w 12188243"/>
              <a:gd name="connsiteY4824" fmla="*/ 2259592 h 7223977"/>
              <a:gd name="connsiteX4825" fmla="*/ 11056880 w 12188243"/>
              <a:gd name="connsiteY4825" fmla="*/ 2259592 h 7223977"/>
              <a:gd name="connsiteX4826" fmla="*/ 11056880 w 12188243"/>
              <a:gd name="connsiteY4826" fmla="*/ 2482130 h 7223977"/>
              <a:gd name="connsiteX4827" fmla="*/ 10834342 w 12188243"/>
              <a:gd name="connsiteY4827" fmla="*/ 2482130 h 7223977"/>
              <a:gd name="connsiteX4828" fmla="*/ 10834342 w 12188243"/>
              <a:gd name="connsiteY4828" fmla="*/ 2256459 h 7223977"/>
              <a:gd name="connsiteX4829" fmla="*/ 10834342 w 12188243"/>
              <a:gd name="connsiteY4829" fmla="*/ 2033921 h 7223977"/>
              <a:gd name="connsiteX4830" fmla="*/ 11056880 w 12188243"/>
              <a:gd name="connsiteY4830" fmla="*/ 2033921 h 7223977"/>
              <a:gd name="connsiteX4831" fmla="*/ 11056880 w 12188243"/>
              <a:gd name="connsiteY4831" fmla="*/ 2256459 h 7223977"/>
              <a:gd name="connsiteX4832" fmla="*/ 10834342 w 12188243"/>
              <a:gd name="connsiteY4832" fmla="*/ 2256459 h 7223977"/>
              <a:gd name="connsiteX4833" fmla="*/ 10834342 w 12188243"/>
              <a:gd name="connsiteY4833" fmla="*/ 2030788 h 7223977"/>
              <a:gd name="connsiteX4834" fmla="*/ 10834342 w 12188243"/>
              <a:gd name="connsiteY4834" fmla="*/ 1808250 h 7223977"/>
              <a:gd name="connsiteX4835" fmla="*/ 11056880 w 12188243"/>
              <a:gd name="connsiteY4835" fmla="*/ 1808250 h 7223977"/>
              <a:gd name="connsiteX4836" fmla="*/ 11056880 w 12188243"/>
              <a:gd name="connsiteY4836" fmla="*/ 2030788 h 7223977"/>
              <a:gd name="connsiteX4837" fmla="*/ 10834342 w 12188243"/>
              <a:gd name="connsiteY4837" fmla="*/ 2030788 h 7223977"/>
              <a:gd name="connsiteX4838" fmla="*/ 10834342 w 12188243"/>
              <a:gd name="connsiteY4838" fmla="*/ 1805243 h 7223977"/>
              <a:gd name="connsiteX4839" fmla="*/ 10834342 w 12188243"/>
              <a:gd name="connsiteY4839" fmla="*/ 1582704 h 7223977"/>
              <a:gd name="connsiteX4840" fmla="*/ 11056880 w 12188243"/>
              <a:gd name="connsiteY4840" fmla="*/ 1582704 h 7223977"/>
              <a:gd name="connsiteX4841" fmla="*/ 11056880 w 12188243"/>
              <a:gd name="connsiteY4841" fmla="*/ 1805243 h 7223977"/>
              <a:gd name="connsiteX4842" fmla="*/ 10834342 w 12188243"/>
              <a:gd name="connsiteY4842" fmla="*/ 1805243 h 7223977"/>
              <a:gd name="connsiteX4843" fmla="*/ 10834342 w 12188243"/>
              <a:gd name="connsiteY4843" fmla="*/ 1579572 h 7223977"/>
              <a:gd name="connsiteX4844" fmla="*/ 10834342 w 12188243"/>
              <a:gd name="connsiteY4844" fmla="*/ 1357033 h 7223977"/>
              <a:gd name="connsiteX4845" fmla="*/ 11056880 w 12188243"/>
              <a:gd name="connsiteY4845" fmla="*/ 1357033 h 7223977"/>
              <a:gd name="connsiteX4846" fmla="*/ 11056880 w 12188243"/>
              <a:gd name="connsiteY4846" fmla="*/ 1579572 h 7223977"/>
              <a:gd name="connsiteX4847" fmla="*/ 10834342 w 12188243"/>
              <a:gd name="connsiteY4847" fmla="*/ 1579572 h 7223977"/>
              <a:gd name="connsiteX4848" fmla="*/ 10834342 w 12188243"/>
              <a:gd name="connsiteY4848" fmla="*/ 1353901 h 7223977"/>
              <a:gd name="connsiteX4849" fmla="*/ 10834342 w 12188243"/>
              <a:gd name="connsiteY4849" fmla="*/ 1131362 h 7223977"/>
              <a:gd name="connsiteX4850" fmla="*/ 11056880 w 12188243"/>
              <a:gd name="connsiteY4850" fmla="*/ 1131362 h 7223977"/>
              <a:gd name="connsiteX4851" fmla="*/ 11056880 w 12188243"/>
              <a:gd name="connsiteY4851" fmla="*/ 1353901 h 7223977"/>
              <a:gd name="connsiteX4852" fmla="*/ 10834342 w 12188243"/>
              <a:gd name="connsiteY4852" fmla="*/ 1353901 h 7223977"/>
              <a:gd name="connsiteX4853" fmla="*/ 10834342 w 12188243"/>
              <a:gd name="connsiteY4853" fmla="*/ 1128230 h 7223977"/>
              <a:gd name="connsiteX4854" fmla="*/ 10834342 w 12188243"/>
              <a:gd name="connsiteY4854" fmla="*/ 905691 h 7223977"/>
              <a:gd name="connsiteX4855" fmla="*/ 11056880 w 12188243"/>
              <a:gd name="connsiteY4855" fmla="*/ 905691 h 7223977"/>
              <a:gd name="connsiteX4856" fmla="*/ 11056880 w 12188243"/>
              <a:gd name="connsiteY4856" fmla="*/ 1128230 h 7223977"/>
              <a:gd name="connsiteX4857" fmla="*/ 10834342 w 12188243"/>
              <a:gd name="connsiteY4857" fmla="*/ 1128230 h 7223977"/>
              <a:gd name="connsiteX4858" fmla="*/ 10831209 w 12188243"/>
              <a:gd name="connsiteY4858" fmla="*/ 1128230 h 7223977"/>
              <a:gd name="connsiteX4859" fmla="*/ 10608671 w 12188243"/>
              <a:gd name="connsiteY4859" fmla="*/ 1128230 h 7223977"/>
              <a:gd name="connsiteX4860" fmla="*/ 10608671 w 12188243"/>
              <a:gd name="connsiteY4860" fmla="*/ 905691 h 7223977"/>
              <a:gd name="connsiteX4861" fmla="*/ 10831209 w 12188243"/>
              <a:gd name="connsiteY4861" fmla="*/ 905691 h 7223977"/>
              <a:gd name="connsiteX4862" fmla="*/ 10831209 w 12188243"/>
              <a:gd name="connsiteY4862" fmla="*/ 1128230 h 7223977"/>
              <a:gd name="connsiteX4863" fmla="*/ 10605538 w 12188243"/>
              <a:gd name="connsiteY4863" fmla="*/ 1128230 h 7223977"/>
              <a:gd name="connsiteX4864" fmla="*/ 10383000 w 12188243"/>
              <a:gd name="connsiteY4864" fmla="*/ 1128230 h 7223977"/>
              <a:gd name="connsiteX4865" fmla="*/ 10383000 w 12188243"/>
              <a:gd name="connsiteY4865" fmla="*/ 905691 h 7223977"/>
              <a:gd name="connsiteX4866" fmla="*/ 10605538 w 12188243"/>
              <a:gd name="connsiteY4866" fmla="*/ 905691 h 7223977"/>
              <a:gd name="connsiteX4867" fmla="*/ 10605538 w 12188243"/>
              <a:gd name="connsiteY4867" fmla="*/ 1128230 h 7223977"/>
              <a:gd name="connsiteX4868" fmla="*/ 10379867 w 12188243"/>
              <a:gd name="connsiteY4868" fmla="*/ 1128230 h 7223977"/>
              <a:gd name="connsiteX4869" fmla="*/ 10157328 w 12188243"/>
              <a:gd name="connsiteY4869" fmla="*/ 1128230 h 7223977"/>
              <a:gd name="connsiteX4870" fmla="*/ 10157328 w 12188243"/>
              <a:gd name="connsiteY4870" fmla="*/ 905691 h 7223977"/>
              <a:gd name="connsiteX4871" fmla="*/ 10379867 w 12188243"/>
              <a:gd name="connsiteY4871" fmla="*/ 905691 h 7223977"/>
              <a:gd name="connsiteX4872" fmla="*/ 10379867 w 12188243"/>
              <a:gd name="connsiteY4872" fmla="*/ 1128230 h 7223977"/>
              <a:gd name="connsiteX4873" fmla="*/ 10154196 w 12188243"/>
              <a:gd name="connsiteY4873" fmla="*/ 1128230 h 7223977"/>
              <a:gd name="connsiteX4874" fmla="*/ 9931657 w 12188243"/>
              <a:gd name="connsiteY4874" fmla="*/ 1128230 h 7223977"/>
              <a:gd name="connsiteX4875" fmla="*/ 9931657 w 12188243"/>
              <a:gd name="connsiteY4875" fmla="*/ 905691 h 7223977"/>
              <a:gd name="connsiteX4876" fmla="*/ 10154196 w 12188243"/>
              <a:gd name="connsiteY4876" fmla="*/ 905691 h 7223977"/>
              <a:gd name="connsiteX4877" fmla="*/ 10154196 w 12188243"/>
              <a:gd name="connsiteY4877" fmla="*/ 1128230 h 7223977"/>
              <a:gd name="connsiteX4878" fmla="*/ 9928650 w 12188243"/>
              <a:gd name="connsiteY4878" fmla="*/ 1128230 h 7223977"/>
              <a:gd name="connsiteX4879" fmla="*/ 9706112 w 12188243"/>
              <a:gd name="connsiteY4879" fmla="*/ 1128230 h 7223977"/>
              <a:gd name="connsiteX4880" fmla="*/ 9706112 w 12188243"/>
              <a:gd name="connsiteY4880" fmla="*/ 905691 h 7223977"/>
              <a:gd name="connsiteX4881" fmla="*/ 9928650 w 12188243"/>
              <a:gd name="connsiteY4881" fmla="*/ 905691 h 7223977"/>
              <a:gd name="connsiteX4882" fmla="*/ 9928650 w 12188243"/>
              <a:gd name="connsiteY4882" fmla="*/ 1128230 h 7223977"/>
              <a:gd name="connsiteX4883" fmla="*/ 9702979 w 12188243"/>
              <a:gd name="connsiteY4883" fmla="*/ 1128230 h 7223977"/>
              <a:gd name="connsiteX4884" fmla="*/ 9480440 w 12188243"/>
              <a:gd name="connsiteY4884" fmla="*/ 1128230 h 7223977"/>
              <a:gd name="connsiteX4885" fmla="*/ 9480440 w 12188243"/>
              <a:gd name="connsiteY4885" fmla="*/ 905691 h 7223977"/>
              <a:gd name="connsiteX4886" fmla="*/ 9702979 w 12188243"/>
              <a:gd name="connsiteY4886" fmla="*/ 905691 h 7223977"/>
              <a:gd name="connsiteX4887" fmla="*/ 9702979 w 12188243"/>
              <a:gd name="connsiteY4887" fmla="*/ 1128230 h 7223977"/>
              <a:gd name="connsiteX4888" fmla="*/ 9477308 w 12188243"/>
              <a:gd name="connsiteY4888" fmla="*/ 1128230 h 7223977"/>
              <a:gd name="connsiteX4889" fmla="*/ 9254770 w 12188243"/>
              <a:gd name="connsiteY4889" fmla="*/ 1128230 h 7223977"/>
              <a:gd name="connsiteX4890" fmla="*/ 9254770 w 12188243"/>
              <a:gd name="connsiteY4890" fmla="*/ 905691 h 7223977"/>
              <a:gd name="connsiteX4891" fmla="*/ 9477308 w 12188243"/>
              <a:gd name="connsiteY4891" fmla="*/ 905691 h 7223977"/>
              <a:gd name="connsiteX4892" fmla="*/ 9477308 w 12188243"/>
              <a:gd name="connsiteY4892" fmla="*/ 1128230 h 7223977"/>
              <a:gd name="connsiteX4893" fmla="*/ 9251637 w 12188243"/>
              <a:gd name="connsiteY4893" fmla="*/ 1128230 h 7223977"/>
              <a:gd name="connsiteX4894" fmla="*/ 9029099 w 12188243"/>
              <a:gd name="connsiteY4894" fmla="*/ 1128230 h 7223977"/>
              <a:gd name="connsiteX4895" fmla="*/ 9029099 w 12188243"/>
              <a:gd name="connsiteY4895" fmla="*/ 905691 h 7223977"/>
              <a:gd name="connsiteX4896" fmla="*/ 9251637 w 12188243"/>
              <a:gd name="connsiteY4896" fmla="*/ 905691 h 7223977"/>
              <a:gd name="connsiteX4897" fmla="*/ 9251637 w 12188243"/>
              <a:gd name="connsiteY4897" fmla="*/ 1128230 h 7223977"/>
              <a:gd name="connsiteX4898" fmla="*/ 9025966 w 12188243"/>
              <a:gd name="connsiteY4898" fmla="*/ 1128230 h 7223977"/>
              <a:gd name="connsiteX4899" fmla="*/ 8803427 w 12188243"/>
              <a:gd name="connsiteY4899" fmla="*/ 1128230 h 7223977"/>
              <a:gd name="connsiteX4900" fmla="*/ 8803427 w 12188243"/>
              <a:gd name="connsiteY4900" fmla="*/ 905691 h 7223977"/>
              <a:gd name="connsiteX4901" fmla="*/ 9025966 w 12188243"/>
              <a:gd name="connsiteY4901" fmla="*/ 905691 h 7223977"/>
              <a:gd name="connsiteX4902" fmla="*/ 9025966 w 12188243"/>
              <a:gd name="connsiteY4902" fmla="*/ 1128230 h 7223977"/>
              <a:gd name="connsiteX4903" fmla="*/ 8800295 w 12188243"/>
              <a:gd name="connsiteY4903" fmla="*/ 1128230 h 7223977"/>
              <a:gd name="connsiteX4904" fmla="*/ 8577756 w 12188243"/>
              <a:gd name="connsiteY4904" fmla="*/ 1128230 h 7223977"/>
              <a:gd name="connsiteX4905" fmla="*/ 8577756 w 12188243"/>
              <a:gd name="connsiteY4905" fmla="*/ 905691 h 7223977"/>
              <a:gd name="connsiteX4906" fmla="*/ 8800295 w 12188243"/>
              <a:gd name="connsiteY4906" fmla="*/ 905691 h 7223977"/>
              <a:gd name="connsiteX4907" fmla="*/ 8800295 w 12188243"/>
              <a:gd name="connsiteY4907" fmla="*/ 1128230 h 7223977"/>
              <a:gd name="connsiteX4908" fmla="*/ 8574749 w 12188243"/>
              <a:gd name="connsiteY4908" fmla="*/ 1128230 h 7223977"/>
              <a:gd name="connsiteX4909" fmla="*/ 8352211 w 12188243"/>
              <a:gd name="connsiteY4909" fmla="*/ 1128230 h 7223977"/>
              <a:gd name="connsiteX4910" fmla="*/ 8352211 w 12188243"/>
              <a:gd name="connsiteY4910" fmla="*/ 905691 h 7223977"/>
              <a:gd name="connsiteX4911" fmla="*/ 8574749 w 12188243"/>
              <a:gd name="connsiteY4911" fmla="*/ 905691 h 7223977"/>
              <a:gd name="connsiteX4912" fmla="*/ 8574749 w 12188243"/>
              <a:gd name="connsiteY4912" fmla="*/ 1128230 h 7223977"/>
              <a:gd name="connsiteX4913" fmla="*/ 8349078 w 12188243"/>
              <a:gd name="connsiteY4913" fmla="*/ 1128230 h 7223977"/>
              <a:gd name="connsiteX4914" fmla="*/ 8126540 w 12188243"/>
              <a:gd name="connsiteY4914" fmla="*/ 1128230 h 7223977"/>
              <a:gd name="connsiteX4915" fmla="*/ 8126540 w 12188243"/>
              <a:gd name="connsiteY4915" fmla="*/ 905691 h 7223977"/>
              <a:gd name="connsiteX4916" fmla="*/ 8349078 w 12188243"/>
              <a:gd name="connsiteY4916" fmla="*/ 905691 h 7223977"/>
              <a:gd name="connsiteX4917" fmla="*/ 8349078 w 12188243"/>
              <a:gd name="connsiteY4917" fmla="*/ 1128230 h 7223977"/>
              <a:gd name="connsiteX4918" fmla="*/ 8123407 w 12188243"/>
              <a:gd name="connsiteY4918" fmla="*/ 1128230 h 7223977"/>
              <a:gd name="connsiteX4919" fmla="*/ 7900868 w 12188243"/>
              <a:gd name="connsiteY4919" fmla="*/ 1128230 h 7223977"/>
              <a:gd name="connsiteX4920" fmla="*/ 7900868 w 12188243"/>
              <a:gd name="connsiteY4920" fmla="*/ 905691 h 7223977"/>
              <a:gd name="connsiteX4921" fmla="*/ 8123407 w 12188243"/>
              <a:gd name="connsiteY4921" fmla="*/ 905691 h 7223977"/>
              <a:gd name="connsiteX4922" fmla="*/ 8123407 w 12188243"/>
              <a:gd name="connsiteY4922" fmla="*/ 1128230 h 7223977"/>
              <a:gd name="connsiteX4923" fmla="*/ 7897736 w 12188243"/>
              <a:gd name="connsiteY4923" fmla="*/ 1128230 h 7223977"/>
              <a:gd name="connsiteX4924" fmla="*/ 7675198 w 12188243"/>
              <a:gd name="connsiteY4924" fmla="*/ 1128230 h 7223977"/>
              <a:gd name="connsiteX4925" fmla="*/ 7675198 w 12188243"/>
              <a:gd name="connsiteY4925" fmla="*/ 905691 h 7223977"/>
              <a:gd name="connsiteX4926" fmla="*/ 7897736 w 12188243"/>
              <a:gd name="connsiteY4926" fmla="*/ 905691 h 7223977"/>
              <a:gd name="connsiteX4927" fmla="*/ 7897736 w 12188243"/>
              <a:gd name="connsiteY4927" fmla="*/ 1128230 h 7223977"/>
              <a:gd name="connsiteX4928" fmla="*/ 7672065 w 12188243"/>
              <a:gd name="connsiteY4928" fmla="*/ 1128230 h 7223977"/>
              <a:gd name="connsiteX4929" fmla="*/ 7449527 w 12188243"/>
              <a:gd name="connsiteY4929" fmla="*/ 1128230 h 7223977"/>
              <a:gd name="connsiteX4930" fmla="*/ 7449527 w 12188243"/>
              <a:gd name="connsiteY4930" fmla="*/ 905691 h 7223977"/>
              <a:gd name="connsiteX4931" fmla="*/ 7672065 w 12188243"/>
              <a:gd name="connsiteY4931" fmla="*/ 905691 h 7223977"/>
              <a:gd name="connsiteX4932" fmla="*/ 7672065 w 12188243"/>
              <a:gd name="connsiteY4932" fmla="*/ 1128230 h 7223977"/>
              <a:gd name="connsiteX4933" fmla="*/ 7446394 w 12188243"/>
              <a:gd name="connsiteY4933" fmla="*/ 1128230 h 7223977"/>
              <a:gd name="connsiteX4934" fmla="*/ 7223856 w 12188243"/>
              <a:gd name="connsiteY4934" fmla="*/ 1128230 h 7223977"/>
              <a:gd name="connsiteX4935" fmla="*/ 7223856 w 12188243"/>
              <a:gd name="connsiteY4935" fmla="*/ 905691 h 7223977"/>
              <a:gd name="connsiteX4936" fmla="*/ 7446394 w 12188243"/>
              <a:gd name="connsiteY4936" fmla="*/ 905691 h 7223977"/>
              <a:gd name="connsiteX4937" fmla="*/ 7446394 w 12188243"/>
              <a:gd name="connsiteY4937" fmla="*/ 1128230 h 7223977"/>
              <a:gd name="connsiteX4938" fmla="*/ 7220848 w 12188243"/>
              <a:gd name="connsiteY4938" fmla="*/ 1128230 h 7223977"/>
              <a:gd name="connsiteX4939" fmla="*/ 6998310 w 12188243"/>
              <a:gd name="connsiteY4939" fmla="*/ 1128230 h 7223977"/>
              <a:gd name="connsiteX4940" fmla="*/ 6998310 w 12188243"/>
              <a:gd name="connsiteY4940" fmla="*/ 905691 h 7223977"/>
              <a:gd name="connsiteX4941" fmla="*/ 7220848 w 12188243"/>
              <a:gd name="connsiteY4941" fmla="*/ 905691 h 7223977"/>
              <a:gd name="connsiteX4942" fmla="*/ 7220848 w 12188243"/>
              <a:gd name="connsiteY4942" fmla="*/ 1128230 h 7223977"/>
              <a:gd name="connsiteX4943" fmla="*/ 6995177 w 12188243"/>
              <a:gd name="connsiteY4943" fmla="*/ 1128230 h 7223977"/>
              <a:gd name="connsiteX4944" fmla="*/ 6772639 w 12188243"/>
              <a:gd name="connsiteY4944" fmla="*/ 1128230 h 7223977"/>
              <a:gd name="connsiteX4945" fmla="*/ 6772639 w 12188243"/>
              <a:gd name="connsiteY4945" fmla="*/ 905691 h 7223977"/>
              <a:gd name="connsiteX4946" fmla="*/ 6995177 w 12188243"/>
              <a:gd name="connsiteY4946" fmla="*/ 905691 h 7223977"/>
              <a:gd name="connsiteX4947" fmla="*/ 6995177 w 12188243"/>
              <a:gd name="connsiteY4947" fmla="*/ 1128230 h 7223977"/>
              <a:gd name="connsiteX4948" fmla="*/ 6769506 w 12188243"/>
              <a:gd name="connsiteY4948" fmla="*/ 1128230 h 7223977"/>
              <a:gd name="connsiteX4949" fmla="*/ 6546967 w 12188243"/>
              <a:gd name="connsiteY4949" fmla="*/ 1128230 h 7223977"/>
              <a:gd name="connsiteX4950" fmla="*/ 6546967 w 12188243"/>
              <a:gd name="connsiteY4950" fmla="*/ 905691 h 7223977"/>
              <a:gd name="connsiteX4951" fmla="*/ 6769506 w 12188243"/>
              <a:gd name="connsiteY4951" fmla="*/ 905691 h 7223977"/>
              <a:gd name="connsiteX4952" fmla="*/ 6769506 w 12188243"/>
              <a:gd name="connsiteY4952" fmla="*/ 1128230 h 7223977"/>
              <a:gd name="connsiteX4953" fmla="*/ 6543835 w 12188243"/>
              <a:gd name="connsiteY4953" fmla="*/ 1128230 h 7223977"/>
              <a:gd name="connsiteX4954" fmla="*/ 6321297 w 12188243"/>
              <a:gd name="connsiteY4954" fmla="*/ 1128230 h 7223977"/>
              <a:gd name="connsiteX4955" fmla="*/ 6321297 w 12188243"/>
              <a:gd name="connsiteY4955" fmla="*/ 905691 h 7223977"/>
              <a:gd name="connsiteX4956" fmla="*/ 6543835 w 12188243"/>
              <a:gd name="connsiteY4956" fmla="*/ 905691 h 7223977"/>
              <a:gd name="connsiteX4957" fmla="*/ 6543835 w 12188243"/>
              <a:gd name="connsiteY4957" fmla="*/ 1128230 h 7223977"/>
              <a:gd name="connsiteX4958" fmla="*/ 6318164 w 12188243"/>
              <a:gd name="connsiteY4958" fmla="*/ 1128230 h 7223977"/>
              <a:gd name="connsiteX4959" fmla="*/ 6095625 w 12188243"/>
              <a:gd name="connsiteY4959" fmla="*/ 1128230 h 7223977"/>
              <a:gd name="connsiteX4960" fmla="*/ 6095625 w 12188243"/>
              <a:gd name="connsiteY4960" fmla="*/ 905691 h 7223977"/>
              <a:gd name="connsiteX4961" fmla="*/ 6318164 w 12188243"/>
              <a:gd name="connsiteY4961" fmla="*/ 905691 h 7223977"/>
              <a:gd name="connsiteX4962" fmla="*/ 6318164 w 12188243"/>
              <a:gd name="connsiteY4962" fmla="*/ 1128230 h 7223977"/>
              <a:gd name="connsiteX4963" fmla="*/ 6092493 w 12188243"/>
              <a:gd name="connsiteY4963" fmla="*/ 1128230 h 7223977"/>
              <a:gd name="connsiteX4964" fmla="*/ 5869954 w 12188243"/>
              <a:gd name="connsiteY4964" fmla="*/ 1128230 h 7223977"/>
              <a:gd name="connsiteX4965" fmla="*/ 5869954 w 12188243"/>
              <a:gd name="connsiteY4965" fmla="*/ 905691 h 7223977"/>
              <a:gd name="connsiteX4966" fmla="*/ 6092493 w 12188243"/>
              <a:gd name="connsiteY4966" fmla="*/ 905691 h 7223977"/>
              <a:gd name="connsiteX4967" fmla="*/ 6092493 w 12188243"/>
              <a:gd name="connsiteY4967" fmla="*/ 1128230 h 7223977"/>
              <a:gd name="connsiteX4968" fmla="*/ 5866947 w 12188243"/>
              <a:gd name="connsiteY4968" fmla="*/ 1128230 h 7223977"/>
              <a:gd name="connsiteX4969" fmla="*/ 5644408 w 12188243"/>
              <a:gd name="connsiteY4969" fmla="*/ 1128230 h 7223977"/>
              <a:gd name="connsiteX4970" fmla="*/ 5644408 w 12188243"/>
              <a:gd name="connsiteY4970" fmla="*/ 905691 h 7223977"/>
              <a:gd name="connsiteX4971" fmla="*/ 5866947 w 12188243"/>
              <a:gd name="connsiteY4971" fmla="*/ 905691 h 7223977"/>
              <a:gd name="connsiteX4972" fmla="*/ 5866947 w 12188243"/>
              <a:gd name="connsiteY4972" fmla="*/ 1128230 h 7223977"/>
              <a:gd name="connsiteX4973" fmla="*/ 5641276 w 12188243"/>
              <a:gd name="connsiteY4973" fmla="*/ 1128230 h 7223977"/>
              <a:gd name="connsiteX4974" fmla="*/ 5418738 w 12188243"/>
              <a:gd name="connsiteY4974" fmla="*/ 1128230 h 7223977"/>
              <a:gd name="connsiteX4975" fmla="*/ 5418738 w 12188243"/>
              <a:gd name="connsiteY4975" fmla="*/ 905691 h 7223977"/>
              <a:gd name="connsiteX4976" fmla="*/ 5641276 w 12188243"/>
              <a:gd name="connsiteY4976" fmla="*/ 905691 h 7223977"/>
              <a:gd name="connsiteX4977" fmla="*/ 5641276 w 12188243"/>
              <a:gd name="connsiteY4977" fmla="*/ 1128230 h 7223977"/>
              <a:gd name="connsiteX4978" fmla="*/ 5415605 w 12188243"/>
              <a:gd name="connsiteY4978" fmla="*/ 1128230 h 7223977"/>
              <a:gd name="connsiteX4979" fmla="*/ 5193066 w 12188243"/>
              <a:gd name="connsiteY4979" fmla="*/ 1128230 h 7223977"/>
              <a:gd name="connsiteX4980" fmla="*/ 5193066 w 12188243"/>
              <a:gd name="connsiteY4980" fmla="*/ 905691 h 7223977"/>
              <a:gd name="connsiteX4981" fmla="*/ 5415605 w 12188243"/>
              <a:gd name="connsiteY4981" fmla="*/ 905691 h 7223977"/>
              <a:gd name="connsiteX4982" fmla="*/ 5415605 w 12188243"/>
              <a:gd name="connsiteY4982" fmla="*/ 1128230 h 7223977"/>
              <a:gd name="connsiteX4983" fmla="*/ 5189934 w 12188243"/>
              <a:gd name="connsiteY4983" fmla="*/ 1128230 h 7223977"/>
              <a:gd name="connsiteX4984" fmla="*/ 4967395 w 12188243"/>
              <a:gd name="connsiteY4984" fmla="*/ 1128230 h 7223977"/>
              <a:gd name="connsiteX4985" fmla="*/ 4967395 w 12188243"/>
              <a:gd name="connsiteY4985" fmla="*/ 905691 h 7223977"/>
              <a:gd name="connsiteX4986" fmla="*/ 5189934 w 12188243"/>
              <a:gd name="connsiteY4986" fmla="*/ 905691 h 7223977"/>
              <a:gd name="connsiteX4987" fmla="*/ 5189934 w 12188243"/>
              <a:gd name="connsiteY4987" fmla="*/ 1128230 h 7223977"/>
              <a:gd name="connsiteX4988" fmla="*/ 4964263 w 12188243"/>
              <a:gd name="connsiteY4988" fmla="*/ 1128230 h 7223977"/>
              <a:gd name="connsiteX4989" fmla="*/ 4741724 w 12188243"/>
              <a:gd name="connsiteY4989" fmla="*/ 1128230 h 7223977"/>
              <a:gd name="connsiteX4990" fmla="*/ 4741724 w 12188243"/>
              <a:gd name="connsiteY4990" fmla="*/ 905691 h 7223977"/>
              <a:gd name="connsiteX4991" fmla="*/ 4964263 w 12188243"/>
              <a:gd name="connsiteY4991" fmla="*/ 905691 h 7223977"/>
              <a:gd name="connsiteX4992" fmla="*/ 4964263 w 12188243"/>
              <a:gd name="connsiteY4992" fmla="*/ 1128230 h 7223977"/>
              <a:gd name="connsiteX4993" fmla="*/ 4738592 w 12188243"/>
              <a:gd name="connsiteY4993" fmla="*/ 1128230 h 7223977"/>
              <a:gd name="connsiteX4994" fmla="*/ 4516053 w 12188243"/>
              <a:gd name="connsiteY4994" fmla="*/ 1128230 h 7223977"/>
              <a:gd name="connsiteX4995" fmla="*/ 4516053 w 12188243"/>
              <a:gd name="connsiteY4995" fmla="*/ 905691 h 7223977"/>
              <a:gd name="connsiteX4996" fmla="*/ 4738592 w 12188243"/>
              <a:gd name="connsiteY4996" fmla="*/ 905691 h 7223977"/>
              <a:gd name="connsiteX4997" fmla="*/ 4738592 w 12188243"/>
              <a:gd name="connsiteY4997" fmla="*/ 1128230 h 7223977"/>
              <a:gd name="connsiteX4998" fmla="*/ 4513046 w 12188243"/>
              <a:gd name="connsiteY4998" fmla="*/ 1128230 h 7223977"/>
              <a:gd name="connsiteX4999" fmla="*/ 4290507 w 12188243"/>
              <a:gd name="connsiteY4999" fmla="*/ 1128230 h 7223977"/>
              <a:gd name="connsiteX5000" fmla="*/ 4290507 w 12188243"/>
              <a:gd name="connsiteY5000" fmla="*/ 905691 h 7223977"/>
              <a:gd name="connsiteX5001" fmla="*/ 4513046 w 12188243"/>
              <a:gd name="connsiteY5001" fmla="*/ 905691 h 7223977"/>
              <a:gd name="connsiteX5002" fmla="*/ 4513046 w 12188243"/>
              <a:gd name="connsiteY5002" fmla="*/ 1128230 h 7223977"/>
              <a:gd name="connsiteX5003" fmla="*/ 4287375 w 12188243"/>
              <a:gd name="connsiteY5003" fmla="*/ 1128230 h 7223977"/>
              <a:gd name="connsiteX5004" fmla="*/ 4064836 w 12188243"/>
              <a:gd name="connsiteY5004" fmla="*/ 1128230 h 7223977"/>
              <a:gd name="connsiteX5005" fmla="*/ 4064836 w 12188243"/>
              <a:gd name="connsiteY5005" fmla="*/ 905691 h 7223977"/>
              <a:gd name="connsiteX5006" fmla="*/ 4287375 w 12188243"/>
              <a:gd name="connsiteY5006" fmla="*/ 905691 h 7223977"/>
              <a:gd name="connsiteX5007" fmla="*/ 4287375 w 12188243"/>
              <a:gd name="connsiteY5007" fmla="*/ 1128230 h 7223977"/>
              <a:gd name="connsiteX5008" fmla="*/ 4061703 w 12188243"/>
              <a:gd name="connsiteY5008" fmla="*/ 1128230 h 7223977"/>
              <a:gd name="connsiteX5009" fmla="*/ 3839165 w 12188243"/>
              <a:gd name="connsiteY5009" fmla="*/ 1128230 h 7223977"/>
              <a:gd name="connsiteX5010" fmla="*/ 3839165 w 12188243"/>
              <a:gd name="connsiteY5010" fmla="*/ 905691 h 7223977"/>
              <a:gd name="connsiteX5011" fmla="*/ 4061703 w 12188243"/>
              <a:gd name="connsiteY5011" fmla="*/ 905691 h 7223977"/>
              <a:gd name="connsiteX5012" fmla="*/ 4061703 w 12188243"/>
              <a:gd name="connsiteY5012" fmla="*/ 1128230 h 7223977"/>
              <a:gd name="connsiteX5013" fmla="*/ 3836033 w 12188243"/>
              <a:gd name="connsiteY5013" fmla="*/ 1128230 h 7223977"/>
              <a:gd name="connsiteX5014" fmla="*/ 3613494 w 12188243"/>
              <a:gd name="connsiteY5014" fmla="*/ 1128230 h 7223977"/>
              <a:gd name="connsiteX5015" fmla="*/ 3613494 w 12188243"/>
              <a:gd name="connsiteY5015" fmla="*/ 905691 h 7223977"/>
              <a:gd name="connsiteX5016" fmla="*/ 3836033 w 12188243"/>
              <a:gd name="connsiteY5016" fmla="*/ 905691 h 7223977"/>
              <a:gd name="connsiteX5017" fmla="*/ 3836033 w 12188243"/>
              <a:gd name="connsiteY5017" fmla="*/ 1128230 h 7223977"/>
              <a:gd name="connsiteX5018" fmla="*/ 3610361 w 12188243"/>
              <a:gd name="connsiteY5018" fmla="*/ 1128230 h 7223977"/>
              <a:gd name="connsiteX5019" fmla="*/ 3387823 w 12188243"/>
              <a:gd name="connsiteY5019" fmla="*/ 1128230 h 7223977"/>
              <a:gd name="connsiteX5020" fmla="*/ 3387823 w 12188243"/>
              <a:gd name="connsiteY5020" fmla="*/ 905691 h 7223977"/>
              <a:gd name="connsiteX5021" fmla="*/ 3610361 w 12188243"/>
              <a:gd name="connsiteY5021" fmla="*/ 905691 h 7223977"/>
              <a:gd name="connsiteX5022" fmla="*/ 3610361 w 12188243"/>
              <a:gd name="connsiteY5022" fmla="*/ 1128230 h 7223977"/>
              <a:gd name="connsiteX5023" fmla="*/ 3384690 w 12188243"/>
              <a:gd name="connsiteY5023" fmla="*/ 1128230 h 7223977"/>
              <a:gd name="connsiteX5024" fmla="*/ 3162152 w 12188243"/>
              <a:gd name="connsiteY5024" fmla="*/ 1128230 h 7223977"/>
              <a:gd name="connsiteX5025" fmla="*/ 3162152 w 12188243"/>
              <a:gd name="connsiteY5025" fmla="*/ 905691 h 7223977"/>
              <a:gd name="connsiteX5026" fmla="*/ 3384690 w 12188243"/>
              <a:gd name="connsiteY5026" fmla="*/ 905691 h 7223977"/>
              <a:gd name="connsiteX5027" fmla="*/ 3384690 w 12188243"/>
              <a:gd name="connsiteY5027" fmla="*/ 1128230 h 7223977"/>
              <a:gd name="connsiteX5028" fmla="*/ 3159145 w 12188243"/>
              <a:gd name="connsiteY5028" fmla="*/ 1128230 h 7223977"/>
              <a:gd name="connsiteX5029" fmla="*/ 2936606 w 12188243"/>
              <a:gd name="connsiteY5029" fmla="*/ 1128230 h 7223977"/>
              <a:gd name="connsiteX5030" fmla="*/ 2936606 w 12188243"/>
              <a:gd name="connsiteY5030" fmla="*/ 905691 h 7223977"/>
              <a:gd name="connsiteX5031" fmla="*/ 3159145 w 12188243"/>
              <a:gd name="connsiteY5031" fmla="*/ 905691 h 7223977"/>
              <a:gd name="connsiteX5032" fmla="*/ 3159145 w 12188243"/>
              <a:gd name="connsiteY5032" fmla="*/ 1128230 h 7223977"/>
              <a:gd name="connsiteX5033" fmla="*/ 2933474 w 12188243"/>
              <a:gd name="connsiteY5033" fmla="*/ 1128230 h 7223977"/>
              <a:gd name="connsiteX5034" fmla="*/ 2710935 w 12188243"/>
              <a:gd name="connsiteY5034" fmla="*/ 1128230 h 7223977"/>
              <a:gd name="connsiteX5035" fmla="*/ 2710935 w 12188243"/>
              <a:gd name="connsiteY5035" fmla="*/ 905691 h 7223977"/>
              <a:gd name="connsiteX5036" fmla="*/ 2933474 w 12188243"/>
              <a:gd name="connsiteY5036" fmla="*/ 905691 h 7223977"/>
              <a:gd name="connsiteX5037" fmla="*/ 2933474 w 12188243"/>
              <a:gd name="connsiteY5037" fmla="*/ 1128230 h 7223977"/>
              <a:gd name="connsiteX5038" fmla="*/ 2707802 w 12188243"/>
              <a:gd name="connsiteY5038" fmla="*/ 1128230 h 7223977"/>
              <a:gd name="connsiteX5039" fmla="*/ 2485264 w 12188243"/>
              <a:gd name="connsiteY5039" fmla="*/ 1128230 h 7223977"/>
              <a:gd name="connsiteX5040" fmla="*/ 2485264 w 12188243"/>
              <a:gd name="connsiteY5040" fmla="*/ 905691 h 7223977"/>
              <a:gd name="connsiteX5041" fmla="*/ 2707802 w 12188243"/>
              <a:gd name="connsiteY5041" fmla="*/ 905691 h 7223977"/>
              <a:gd name="connsiteX5042" fmla="*/ 2707802 w 12188243"/>
              <a:gd name="connsiteY5042" fmla="*/ 1128230 h 7223977"/>
              <a:gd name="connsiteX5043" fmla="*/ 2482131 w 12188243"/>
              <a:gd name="connsiteY5043" fmla="*/ 1128230 h 7223977"/>
              <a:gd name="connsiteX5044" fmla="*/ 2259593 w 12188243"/>
              <a:gd name="connsiteY5044" fmla="*/ 1128230 h 7223977"/>
              <a:gd name="connsiteX5045" fmla="*/ 2259593 w 12188243"/>
              <a:gd name="connsiteY5045" fmla="*/ 905691 h 7223977"/>
              <a:gd name="connsiteX5046" fmla="*/ 2482131 w 12188243"/>
              <a:gd name="connsiteY5046" fmla="*/ 905691 h 7223977"/>
              <a:gd name="connsiteX5047" fmla="*/ 2482131 w 12188243"/>
              <a:gd name="connsiteY5047" fmla="*/ 1128230 h 7223977"/>
              <a:gd name="connsiteX5048" fmla="*/ 2256460 w 12188243"/>
              <a:gd name="connsiteY5048" fmla="*/ 1128230 h 7223977"/>
              <a:gd name="connsiteX5049" fmla="*/ 2033922 w 12188243"/>
              <a:gd name="connsiteY5049" fmla="*/ 1128230 h 7223977"/>
              <a:gd name="connsiteX5050" fmla="*/ 2033922 w 12188243"/>
              <a:gd name="connsiteY5050" fmla="*/ 905691 h 7223977"/>
              <a:gd name="connsiteX5051" fmla="*/ 2256460 w 12188243"/>
              <a:gd name="connsiteY5051" fmla="*/ 905691 h 7223977"/>
              <a:gd name="connsiteX5052" fmla="*/ 2256460 w 12188243"/>
              <a:gd name="connsiteY5052" fmla="*/ 1128230 h 7223977"/>
              <a:gd name="connsiteX5053" fmla="*/ 2030789 w 12188243"/>
              <a:gd name="connsiteY5053" fmla="*/ 1128230 h 7223977"/>
              <a:gd name="connsiteX5054" fmla="*/ 1808251 w 12188243"/>
              <a:gd name="connsiteY5054" fmla="*/ 1128230 h 7223977"/>
              <a:gd name="connsiteX5055" fmla="*/ 1808251 w 12188243"/>
              <a:gd name="connsiteY5055" fmla="*/ 905691 h 7223977"/>
              <a:gd name="connsiteX5056" fmla="*/ 2030789 w 12188243"/>
              <a:gd name="connsiteY5056" fmla="*/ 905691 h 7223977"/>
              <a:gd name="connsiteX5057" fmla="*/ 2030789 w 12188243"/>
              <a:gd name="connsiteY5057" fmla="*/ 1128230 h 7223977"/>
              <a:gd name="connsiteX5058" fmla="*/ 1805243 w 12188243"/>
              <a:gd name="connsiteY5058" fmla="*/ 1128230 h 7223977"/>
              <a:gd name="connsiteX5059" fmla="*/ 1582705 w 12188243"/>
              <a:gd name="connsiteY5059" fmla="*/ 1128230 h 7223977"/>
              <a:gd name="connsiteX5060" fmla="*/ 1582705 w 12188243"/>
              <a:gd name="connsiteY5060" fmla="*/ 905691 h 7223977"/>
              <a:gd name="connsiteX5061" fmla="*/ 1805243 w 12188243"/>
              <a:gd name="connsiteY5061" fmla="*/ 905691 h 7223977"/>
              <a:gd name="connsiteX5062" fmla="*/ 1805243 w 12188243"/>
              <a:gd name="connsiteY5062" fmla="*/ 1128230 h 7223977"/>
              <a:gd name="connsiteX5063" fmla="*/ 1579572 w 12188243"/>
              <a:gd name="connsiteY5063" fmla="*/ 1128230 h 7223977"/>
              <a:gd name="connsiteX5064" fmla="*/ 1357034 w 12188243"/>
              <a:gd name="connsiteY5064" fmla="*/ 1128230 h 7223977"/>
              <a:gd name="connsiteX5065" fmla="*/ 1357034 w 12188243"/>
              <a:gd name="connsiteY5065" fmla="*/ 905691 h 7223977"/>
              <a:gd name="connsiteX5066" fmla="*/ 1579572 w 12188243"/>
              <a:gd name="connsiteY5066" fmla="*/ 905691 h 7223977"/>
              <a:gd name="connsiteX5067" fmla="*/ 1579572 w 12188243"/>
              <a:gd name="connsiteY5067" fmla="*/ 1128230 h 7223977"/>
              <a:gd name="connsiteX5068" fmla="*/ 1353901 w 12188243"/>
              <a:gd name="connsiteY5068" fmla="*/ 1128230 h 7223977"/>
              <a:gd name="connsiteX5069" fmla="*/ 1131363 w 12188243"/>
              <a:gd name="connsiteY5069" fmla="*/ 1128230 h 7223977"/>
              <a:gd name="connsiteX5070" fmla="*/ 1131363 w 12188243"/>
              <a:gd name="connsiteY5070" fmla="*/ 905691 h 7223977"/>
              <a:gd name="connsiteX5071" fmla="*/ 1353901 w 12188243"/>
              <a:gd name="connsiteY5071" fmla="*/ 905691 h 7223977"/>
              <a:gd name="connsiteX5072" fmla="*/ 1353901 w 12188243"/>
              <a:gd name="connsiteY5072" fmla="*/ 1128230 h 7223977"/>
              <a:gd name="connsiteX5073" fmla="*/ 1128230 w 12188243"/>
              <a:gd name="connsiteY5073" fmla="*/ 1128230 h 7223977"/>
              <a:gd name="connsiteX5074" fmla="*/ 905692 w 12188243"/>
              <a:gd name="connsiteY5074" fmla="*/ 1128230 h 7223977"/>
              <a:gd name="connsiteX5075" fmla="*/ 905692 w 12188243"/>
              <a:gd name="connsiteY5075" fmla="*/ 905691 h 7223977"/>
              <a:gd name="connsiteX5076" fmla="*/ 1128230 w 12188243"/>
              <a:gd name="connsiteY5076" fmla="*/ 905691 h 7223977"/>
              <a:gd name="connsiteX5077" fmla="*/ 1128230 w 12188243"/>
              <a:gd name="connsiteY5077" fmla="*/ 1128230 h 7223977"/>
              <a:gd name="connsiteX5078" fmla="*/ 1128230 w 12188243"/>
              <a:gd name="connsiteY5078" fmla="*/ 1131362 h 7223977"/>
              <a:gd name="connsiteX5079" fmla="*/ 1128230 w 12188243"/>
              <a:gd name="connsiteY5079" fmla="*/ 1353901 h 7223977"/>
              <a:gd name="connsiteX5080" fmla="*/ 905692 w 12188243"/>
              <a:gd name="connsiteY5080" fmla="*/ 1353901 h 7223977"/>
              <a:gd name="connsiteX5081" fmla="*/ 905692 w 12188243"/>
              <a:gd name="connsiteY5081" fmla="*/ 1131362 h 7223977"/>
              <a:gd name="connsiteX5082" fmla="*/ 1128230 w 12188243"/>
              <a:gd name="connsiteY5082" fmla="*/ 1131362 h 7223977"/>
              <a:gd name="connsiteX5083" fmla="*/ 1128230 w 12188243"/>
              <a:gd name="connsiteY5083" fmla="*/ 1357033 h 7223977"/>
              <a:gd name="connsiteX5084" fmla="*/ 1128230 w 12188243"/>
              <a:gd name="connsiteY5084" fmla="*/ 1579572 h 7223977"/>
              <a:gd name="connsiteX5085" fmla="*/ 905692 w 12188243"/>
              <a:gd name="connsiteY5085" fmla="*/ 1579572 h 7223977"/>
              <a:gd name="connsiteX5086" fmla="*/ 905692 w 12188243"/>
              <a:gd name="connsiteY5086" fmla="*/ 1357033 h 7223977"/>
              <a:gd name="connsiteX5087" fmla="*/ 1128230 w 12188243"/>
              <a:gd name="connsiteY5087" fmla="*/ 1357033 h 7223977"/>
              <a:gd name="connsiteX5088" fmla="*/ 1128230 w 12188243"/>
              <a:gd name="connsiteY5088" fmla="*/ 1582704 h 7223977"/>
              <a:gd name="connsiteX5089" fmla="*/ 1128230 w 12188243"/>
              <a:gd name="connsiteY5089" fmla="*/ 1805243 h 7223977"/>
              <a:gd name="connsiteX5090" fmla="*/ 905692 w 12188243"/>
              <a:gd name="connsiteY5090" fmla="*/ 1805243 h 7223977"/>
              <a:gd name="connsiteX5091" fmla="*/ 905692 w 12188243"/>
              <a:gd name="connsiteY5091" fmla="*/ 1582704 h 7223977"/>
              <a:gd name="connsiteX5092" fmla="*/ 1128230 w 12188243"/>
              <a:gd name="connsiteY5092" fmla="*/ 1582704 h 7223977"/>
              <a:gd name="connsiteX5093" fmla="*/ 1128230 w 12188243"/>
              <a:gd name="connsiteY5093" fmla="*/ 1808375 h 7223977"/>
              <a:gd name="connsiteX5094" fmla="*/ 1128230 w 12188243"/>
              <a:gd name="connsiteY5094" fmla="*/ 2030914 h 7223977"/>
              <a:gd name="connsiteX5095" fmla="*/ 905692 w 12188243"/>
              <a:gd name="connsiteY5095" fmla="*/ 2030914 h 7223977"/>
              <a:gd name="connsiteX5096" fmla="*/ 905692 w 12188243"/>
              <a:gd name="connsiteY5096" fmla="*/ 1808375 h 7223977"/>
              <a:gd name="connsiteX5097" fmla="*/ 1128230 w 12188243"/>
              <a:gd name="connsiteY5097" fmla="*/ 1808375 h 7223977"/>
              <a:gd name="connsiteX5098" fmla="*/ 1128230 w 12188243"/>
              <a:gd name="connsiteY5098" fmla="*/ 2033921 h 7223977"/>
              <a:gd name="connsiteX5099" fmla="*/ 1128230 w 12188243"/>
              <a:gd name="connsiteY5099" fmla="*/ 2256459 h 7223977"/>
              <a:gd name="connsiteX5100" fmla="*/ 905692 w 12188243"/>
              <a:gd name="connsiteY5100" fmla="*/ 2256459 h 7223977"/>
              <a:gd name="connsiteX5101" fmla="*/ 905692 w 12188243"/>
              <a:gd name="connsiteY5101" fmla="*/ 2033921 h 7223977"/>
              <a:gd name="connsiteX5102" fmla="*/ 1128230 w 12188243"/>
              <a:gd name="connsiteY5102" fmla="*/ 2033921 h 7223977"/>
              <a:gd name="connsiteX5103" fmla="*/ 1128230 w 12188243"/>
              <a:gd name="connsiteY5103" fmla="*/ 2259592 h 7223977"/>
              <a:gd name="connsiteX5104" fmla="*/ 1128230 w 12188243"/>
              <a:gd name="connsiteY5104" fmla="*/ 2482130 h 7223977"/>
              <a:gd name="connsiteX5105" fmla="*/ 905692 w 12188243"/>
              <a:gd name="connsiteY5105" fmla="*/ 2482130 h 7223977"/>
              <a:gd name="connsiteX5106" fmla="*/ 905692 w 12188243"/>
              <a:gd name="connsiteY5106" fmla="*/ 2259592 h 7223977"/>
              <a:gd name="connsiteX5107" fmla="*/ 1128230 w 12188243"/>
              <a:gd name="connsiteY5107" fmla="*/ 2259592 h 7223977"/>
              <a:gd name="connsiteX5108" fmla="*/ 1128230 w 12188243"/>
              <a:gd name="connsiteY5108" fmla="*/ 2485263 h 7223977"/>
              <a:gd name="connsiteX5109" fmla="*/ 1128230 w 12188243"/>
              <a:gd name="connsiteY5109" fmla="*/ 2707801 h 7223977"/>
              <a:gd name="connsiteX5110" fmla="*/ 905692 w 12188243"/>
              <a:gd name="connsiteY5110" fmla="*/ 2707801 h 7223977"/>
              <a:gd name="connsiteX5111" fmla="*/ 905692 w 12188243"/>
              <a:gd name="connsiteY5111" fmla="*/ 2485263 h 7223977"/>
              <a:gd name="connsiteX5112" fmla="*/ 1128230 w 12188243"/>
              <a:gd name="connsiteY5112" fmla="*/ 2485263 h 7223977"/>
              <a:gd name="connsiteX5113" fmla="*/ 1128230 w 12188243"/>
              <a:gd name="connsiteY5113" fmla="*/ 2710934 h 7223977"/>
              <a:gd name="connsiteX5114" fmla="*/ 1128230 w 12188243"/>
              <a:gd name="connsiteY5114" fmla="*/ 2933472 h 7223977"/>
              <a:gd name="connsiteX5115" fmla="*/ 905692 w 12188243"/>
              <a:gd name="connsiteY5115" fmla="*/ 2933472 h 7223977"/>
              <a:gd name="connsiteX5116" fmla="*/ 905692 w 12188243"/>
              <a:gd name="connsiteY5116" fmla="*/ 2710934 h 7223977"/>
              <a:gd name="connsiteX5117" fmla="*/ 1128230 w 12188243"/>
              <a:gd name="connsiteY5117" fmla="*/ 2710934 h 7223977"/>
              <a:gd name="connsiteX5118" fmla="*/ 1128230 w 12188243"/>
              <a:gd name="connsiteY5118" fmla="*/ 2936605 h 7223977"/>
              <a:gd name="connsiteX5119" fmla="*/ 1128230 w 12188243"/>
              <a:gd name="connsiteY5119" fmla="*/ 3159143 h 7223977"/>
              <a:gd name="connsiteX5120" fmla="*/ 905692 w 12188243"/>
              <a:gd name="connsiteY5120" fmla="*/ 3159143 h 7223977"/>
              <a:gd name="connsiteX5121" fmla="*/ 905692 w 12188243"/>
              <a:gd name="connsiteY5121" fmla="*/ 2936605 h 7223977"/>
              <a:gd name="connsiteX5122" fmla="*/ 1128230 w 12188243"/>
              <a:gd name="connsiteY5122" fmla="*/ 2936605 h 7223977"/>
              <a:gd name="connsiteX5123" fmla="*/ 1128230 w 12188243"/>
              <a:gd name="connsiteY5123" fmla="*/ 3162276 h 7223977"/>
              <a:gd name="connsiteX5124" fmla="*/ 1128230 w 12188243"/>
              <a:gd name="connsiteY5124" fmla="*/ 3384814 h 7223977"/>
              <a:gd name="connsiteX5125" fmla="*/ 905692 w 12188243"/>
              <a:gd name="connsiteY5125" fmla="*/ 3384814 h 7223977"/>
              <a:gd name="connsiteX5126" fmla="*/ 905692 w 12188243"/>
              <a:gd name="connsiteY5126" fmla="*/ 3162276 h 7223977"/>
              <a:gd name="connsiteX5127" fmla="*/ 1128230 w 12188243"/>
              <a:gd name="connsiteY5127" fmla="*/ 3162276 h 7223977"/>
              <a:gd name="connsiteX5128" fmla="*/ 1128230 w 12188243"/>
              <a:gd name="connsiteY5128" fmla="*/ 3387821 h 7223977"/>
              <a:gd name="connsiteX5129" fmla="*/ 1128230 w 12188243"/>
              <a:gd name="connsiteY5129" fmla="*/ 3610360 h 7223977"/>
              <a:gd name="connsiteX5130" fmla="*/ 905692 w 12188243"/>
              <a:gd name="connsiteY5130" fmla="*/ 3610360 h 7223977"/>
              <a:gd name="connsiteX5131" fmla="*/ 905692 w 12188243"/>
              <a:gd name="connsiteY5131" fmla="*/ 3387821 h 7223977"/>
              <a:gd name="connsiteX5132" fmla="*/ 1128230 w 12188243"/>
              <a:gd name="connsiteY5132" fmla="*/ 3387821 h 7223977"/>
              <a:gd name="connsiteX5133" fmla="*/ 1128230 w 12188243"/>
              <a:gd name="connsiteY5133" fmla="*/ 3613493 h 7223977"/>
              <a:gd name="connsiteX5134" fmla="*/ 1128230 w 12188243"/>
              <a:gd name="connsiteY5134" fmla="*/ 3836031 h 7223977"/>
              <a:gd name="connsiteX5135" fmla="*/ 905692 w 12188243"/>
              <a:gd name="connsiteY5135" fmla="*/ 3836031 h 7223977"/>
              <a:gd name="connsiteX5136" fmla="*/ 905692 w 12188243"/>
              <a:gd name="connsiteY5136" fmla="*/ 3613493 h 7223977"/>
              <a:gd name="connsiteX5137" fmla="*/ 1128230 w 12188243"/>
              <a:gd name="connsiteY5137" fmla="*/ 3613493 h 7223977"/>
              <a:gd name="connsiteX5138" fmla="*/ 1128230 w 12188243"/>
              <a:gd name="connsiteY5138" fmla="*/ 3839164 h 7223977"/>
              <a:gd name="connsiteX5139" fmla="*/ 1128230 w 12188243"/>
              <a:gd name="connsiteY5139" fmla="*/ 4061702 h 7223977"/>
              <a:gd name="connsiteX5140" fmla="*/ 905692 w 12188243"/>
              <a:gd name="connsiteY5140" fmla="*/ 4061702 h 7223977"/>
              <a:gd name="connsiteX5141" fmla="*/ 905692 w 12188243"/>
              <a:gd name="connsiteY5141" fmla="*/ 3839164 h 7223977"/>
              <a:gd name="connsiteX5142" fmla="*/ 1128230 w 12188243"/>
              <a:gd name="connsiteY5142" fmla="*/ 3839164 h 7223977"/>
              <a:gd name="connsiteX5143" fmla="*/ 1128230 w 12188243"/>
              <a:gd name="connsiteY5143" fmla="*/ 4064834 h 7223977"/>
              <a:gd name="connsiteX5144" fmla="*/ 1128230 w 12188243"/>
              <a:gd name="connsiteY5144" fmla="*/ 4287373 h 7223977"/>
              <a:gd name="connsiteX5145" fmla="*/ 905692 w 12188243"/>
              <a:gd name="connsiteY5145" fmla="*/ 4287373 h 7223977"/>
              <a:gd name="connsiteX5146" fmla="*/ 905692 w 12188243"/>
              <a:gd name="connsiteY5146" fmla="*/ 4064834 h 7223977"/>
              <a:gd name="connsiteX5147" fmla="*/ 1128230 w 12188243"/>
              <a:gd name="connsiteY5147" fmla="*/ 4064834 h 7223977"/>
              <a:gd name="connsiteX5148" fmla="*/ 1128230 w 12188243"/>
              <a:gd name="connsiteY5148" fmla="*/ 4290506 h 7223977"/>
              <a:gd name="connsiteX5149" fmla="*/ 1128230 w 12188243"/>
              <a:gd name="connsiteY5149" fmla="*/ 4513044 h 7223977"/>
              <a:gd name="connsiteX5150" fmla="*/ 905692 w 12188243"/>
              <a:gd name="connsiteY5150" fmla="*/ 4513044 h 7223977"/>
              <a:gd name="connsiteX5151" fmla="*/ 905692 w 12188243"/>
              <a:gd name="connsiteY5151" fmla="*/ 4290506 h 7223977"/>
              <a:gd name="connsiteX5152" fmla="*/ 1128230 w 12188243"/>
              <a:gd name="connsiteY5152" fmla="*/ 4290506 h 7223977"/>
              <a:gd name="connsiteX5153" fmla="*/ 1128230 w 12188243"/>
              <a:gd name="connsiteY5153" fmla="*/ 4516177 h 7223977"/>
              <a:gd name="connsiteX5154" fmla="*/ 1128230 w 12188243"/>
              <a:gd name="connsiteY5154" fmla="*/ 4738715 h 7223977"/>
              <a:gd name="connsiteX5155" fmla="*/ 905692 w 12188243"/>
              <a:gd name="connsiteY5155" fmla="*/ 4738715 h 7223977"/>
              <a:gd name="connsiteX5156" fmla="*/ 905692 w 12188243"/>
              <a:gd name="connsiteY5156" fmla="*/ 4516177 h 7223977"/>
              <a:gd name="connsiteX5157" fmla="*/ 1128230 w 12188243"/>
              <a:gd name="connsiteY5157" fmla="*/ 4516177 h 7223977"/>
              <a:gd name="connsiteX5158" fmla="*/ 1128230 w 12188243"/>
              <a:gd name="connsiteY5158" fmla="*/ 4741722 h 7223977"/>
              <a:gd name="connsiteX5159" fmla="*/ 1128230 w 12188243"/>
              <a:gd name="connsiteY5159" fmla="*/ 4964261 h 7223977"/>
              <a:gd name="connsiteX5160" fmla="*/ 905692 w 12188243"/>
              <a:gd name="connsiteY5160" fmla="*/ 4964261 h 7223977"/>
              <a:gd name="connsiteX5161" fmla="*/ 905692 w 12188243"/>
              <a:gd name="connsiteY5161" fmla="*/ 4741722 h 7223977"/>
              <a:gd name="connsiteX5162" fmla="*/ 1128230 w 12188243"/>
              <a:gd name="connsiteY5162" fmla="*/ 4741722 h 7223977"/>
              <a:gd name="connsiteX5163" fmla="*/ 1128230 w 12188243"/>
              <a:gd name="connsiteY5163" fmla="*/ 4967393 h 7223977"/>
              <a:gd name="connsiteX5164" fmla="*/ 1128230 w 12188243"/>
              <a:gd name="connsiteY5164" fmla="*/ 5189932 h 7223977"/>
              <a:gd name="connsiteX5165" fmla="*/ 905692 w 12188243"/>
              <a:gd name="connsiteY5165" fmla="*/ 5189932 h 7223977"/>
              <a:gd name="connsiteX5166" fmla="*/ 905692 w 12188243"/>
              <a:gd name="connsiteY5166" fmla="*/ 4967393 h 7223977"/>
              <a:gd name="connsiteX5167" fmla="*/ 1128230 w 12188243"/>
              <a:gd name="connsiteY5167" fmla="*/ 4967393 h 7223977"/>
              <a:gd name="connsiteX5168" fmla="*/ 1128230 w 12188243"/>
              <a:gd name="connsiteY5168" fmla="*/ 5193064 h 7223977"/>
              <a:gd name="connsiteX5169" fmla="*/ 1128230 w 12188243"/>
              <a:gd name="connsiteY5169" fmla="*/ 5415603 h 7223977"/>
              <a:gd name="connsiteX5170" fmla="*/ 905692 w 12188243"/>
              <a:gd name="connsiteY5170" fmla="*/ 5415603 h 7223977"/>
              <a:gd name="connsiteX5171" fmla="*/ 905692 w 12188243"/>
              <a:gd name="connsiteY5171" fmla="*/ 5193064 h 7223977"/>
              <a:gd name="connsiteX5172" fmla="*/ 1128230 w 12188243"/>
              <a:gd name="connsiteY5172" fmla="*/ 5193064 h 7223977"/>
              <a:gd name="connsiteX5173" fmla="*/ 1128230 w 12188243"/>
              <a:gd name="connsiteY5173" fmla="*/ 5418735 h 7223977"/>
              <a:gd name="connsiteX5174" fmla="*/ 1128230 w 12188243"/>
              <a:gd name="connsiteY5174" fmla="*/ 5641273 h 7223977"/>
              <a:gd name="connsiteX5175" fmla="*/ 905692 w 12188243"/>
              <a:gd name="connsiteY5175" fmla="*/ 5641273 h 7223977"/>
              <a:gd name="connsiteX5176" fmla="*/ 905692 w 12188243"/>
              <a:gd name="connsiteY5176" fmla="*/ 5418735 h 7223977"/>
              <a:gd name="connsiteX5177" fmla="*/ 1128230 w 12188243"/>
              <a:gd name="connsiteY5177" fmla="*/ 5418735 h 7223977"/>
              <a:gd name="connsiteX5178" fmla="*/ 1128230 w 12188243"/>
              <a:gd name="connsiteY5178" fmla="*/ 5644406 h 7223977"/>
              <a:gd name="connsiteX5179" fmla="*/ 1128230 w 12188243"/>
              <a:gd name="connsiteY5179" fmla="*/ 5866945 h 7223977"/>
              <a:gd name="connsiteX5180" fmla="*/ 905692 w 12188243"/>
              <a:gd name="connsiteY5180" fmla="*/ 5866945 h 7223977"/>
              <a:gd name="connsiteX5181" fmla="*/ 905692 w 12188243"/>
              <a:gd name="connsiteY5181" fmla="*/ 5644406 h 7223977"/>
              <a:gd name="connsiteX5182" fmla="*/ 1128230 w 12188243"/>
              <a:gd name="connsiteY5182" fmla="*/ 5644406 h 7223977"/>
              <a:gd name="connsiteX5183" fmla="*/ 1128230 w 12188243"/>
              <a:gd name="connsiteY5183" fmla="*/ 5870077 h 7223977"/>
              <a:gd name="connsiteX5184" fmla="*/ 1128230 w 12188243"/>
              <a:gd name="connsiteY5184" fmla="*/ 6092616 h 7223977"/>
              <a:gd name="connsiteX5185" fmla="*/ 905692 w 12188243"/>
              <a:gd name="connsiteY5185" fmla="*/ 6092616 h 7223977"/>
              <a:gd name="connsiteX5186" fmla="*/ 905692 w 12188243"/>
              <a:gd name="connsiteY5186" fmla="*/ 5870077 h 7223977"/>
              <a:gd name="connsiteX5187" fmla="*/ 1128230 w 12188243"/>
              <a:gd name="connsiteY5187" fmla="*/ 5870077 h 7223977"/>
              <a:gd name="connsiteX5188" fmla="*/ 1128230 w 12188243"/>
              <a:gd name="connsiteY5188" fmla="*/ 6095623 h 7223977"/>
              <a:gd name="connsiteX5189" fmla="*/ 1128230 w 12188243"/>
              <a:gd name="connsiteY5189" fmla="*/ 6318161 h 7223977"/>
              <a:gd name="connsiteX5190" fmla="*/ 905692 w 12188243"/>
              <a:gd name="connsiteY5190" fmla="*/ 6318161 h 7223977"/>
              <a:gd name="connsiteX5191" fmla="*/ 905692 w 12188243"/>
              <a:gd name="connsiteY5191" fmla="*/ 6095623 h 7223977"/>
              <a:gd name="connsiteX5192" fmla="*/ 1128230 w 12188243"/>
              <a:gd name="connsiteY5192" fmla="*/ 6095623 h 7223977"/>
              <a:gd name="connsiteX5193" fmla="*/ 1131363 w 12188243"/>
              <a:gd name="connsiteY5193" fmla="*/ 6095623 h 7223977"/>
              <a:gd name="connsiteX5194" fmla="*/ 1353901 w 12188243"/>
              <a:gd name="connsiteY5194" fmla="*/ 6095623 h 7223977"/>
              <a:gd name="connsiteX5195" fmla="*/ 1353901 w 12188243"/>
              <a:gd name="connsiteY5195" fmla="*/ 6318161 h 7223977"/>
              <a:gd name="connsiteX5196" fmla="*/ 1131363 w 12188243"/>
              <a:gd name="connsiteY5196" fmla="*/ 6318161 h 7223977"/>
              <a:gd name="connsiteX5197" fmla="*/ 1131363 w 12188243"/>
              <a:gd name="connsiteY5197" fmla="*/ 6095623 h 7223977"/>
              <a:gd name="connsiteX5198" fmla="*/ 1357034 w 12188243"/>
              <a:gd name="connsiteY5198" fmla="*/ 6095623 h 7223977"/>
              <a:gd name="connsiteX5199" fmla="*/ 1579572 w 12188243"/>
              <a:gd name="connsiteY5199" fmla="*/ 6095623 h 7223977"/>
              <a:gd name="connsiteX5200" fmla="*/ 1579572 w 12188243"/>
              <a:gd name="connsiteY5200" fmla="*/ 6318161 h 7223977"/>
              <a:gd name="connsiteX5201" fmla="*/ 1357034 w 12188243"/>
              <a:gd name="connsiteY5201" fmla="*/ 6318161 h 7223977"/>
              <a:gd name="connsiteX5202" fmla="*/ 1357034 w 12188243"/>
              <a:gd name="connsiteY5202" fmla="*/ 6095623 h 7223977"/>
              <a:gd name="connsiteX5203" fmla="*/ 1582705 w 12188243"/>
              <a:gd name="connsiteY5203" fmla="*/ 6095623 h 7223977"/>
              <a:gd name="connsiteX5204" fmla="*/ 1805243 w 12188243"/>
              <a:gd name="connsiteY5204" fmla="*/ 6095623 h 7223977"/>
              <a:gd name="connsiteX5205" fmla="*/ 1805243 w 12188243"/>
              <a:gd name="connsiteY5205" fmla="*/ 6318161 h 7223977"/>
              <a:gd name="connsiteX5206" fmla="*/ 1582705 w 12188243"/>
              <a:gd name="connsiteY5206" fmla="*/ 6318161 h 7223977"/>
              <a:gd name="connsiteX5207" fmla="*/ 1582705 w 12188243"/>
              <a:gd name="connsiteY5207" fmla="*/ 6095623 h 7223977"/>
              <a:gd name="connsiteX5208" fmla="*/ 1808376 w 12188243"/>
              <a:gd name="connsiteY5208" fmla="*/ 6095623 h 7223977"/>
              <a:gd name="connsiteX5209" fmla="*/ 2030914 w 12188243"/>
              <a:gd name="connsiteY5209" fmla="*/ 6095623 h 7223977"/>
              <a:gd name="connsiteX5210" fmla="*/ 2030914 w 12188243"/>
              <a:gd name="connsiteY5210" fmla="*/ 6318161 h 7223977"/>
              <a:gd name="connsiteX5211" fmla="*/ 1808376 w 12188243"/>
              <a:gd name="connsiteY5211" fmla="*/ 6318161 h 7223977"/>
              <a:gd name="connsiteX5212" fmla="*/ 1808376 w 12188243"/>
              <a:gd name="connsiteY5212" fmla="*/ 6095623 h 7223977"/>
              <a:gd name="connsiteX5213" fmla="*/ 2033922 w 12188243"/>
              <a:gd name="connsiteY5213" fmla="*/ 6095623 h 7223977"/>
              <a:gd name="connsiteX5214" fmla="*/ 2256460 w 12188243"/>
              <a:gd name="connsiteY5214" fmla="*/ 6095623 h 7223977"/>
              <a:gd name="connsiteX5215" fmla="*/ 2256460 w 12188243"/>
              <a:gd name="connsiteY5215" fmla="*/ 6318161 h 7223977"/>
              <a:gd name="connsiteX5216" fmla="*/ 2033922 w 12188243"/>
              <a:gd name="connsiteY5216" fmla="*/ 6318161 h 7223977"/>
              <a:gd name="connsiteX5217" fmla="*/ 2033922 w 12188243"/>
              <a:gd name="connsiteY5217" fmla="*/ 6095623 h 7223977"/>
              <a:gd name="connsiteX5218" fmla="*/ 2259593 w 12188243"/>
              <a:gd name="connsiteY5218" fmla="*/ 6095623 h 7223977"/>
              <a:gd name="connsiteX5219" fmla="*/ 2482131 w 12188243"/>
              <a:gd name="connsiteY5219" fmla="*/ 6095623 h 7223977"/>
              <a:gd name="connsiteX5220" fmla="*/ 2482131 w 12188243"/>
              <a:gd name="connsiteY5220" fmla="*/ 6318161 h 7223977"/>
              <a:gd name="connsiteX5221" fmla="*/ 2259593 w 12188243"/>
              <a:gd name="connsiteY5221" fmla="*/ 6318161 h 7223977"/>
              <a:gd name="connsiteX5222" fmla="*/ 2259593 w 12188243"/>
              <a:gd name="connsiteY5222" fmla="*/ 6095623 h 7223977"/>
              <a:gd name="connsiteX5223" fmla="*/ 2485264 w 12188243"/>
              <a:gd name="connsiteY5223" fmla="*/ 6095623 h 7223977"/>
              <a:gd name="connsiteX5224" fmla="*/ 2707802 w 12188243"/>
              <a:gd name="connsiteY5224" fmla="*/ 6095623 h 7223977"/>
              <a:gd name="connsiteX5225" fmla="*/ 2707802 w 12188243"/>
              <a:gd name="connsiteY5225" fmla="*/ 6318161 h 7223977"/>
              <a:gd name="connsiteX5226" fmla="*/ 2485264 w 12188243"/>
              <a:gd name="connsiteY5226" fmla="*/ 6318161 h 7223977"/>
              <a:gd name="connsiteX5227" fmla="*/ 2485264 w 12188243"/>
              <a:gd name="connsiteY5227" fmla="*/ 6095623 h 7223977"/>
              <a:gd name="connsiteX5228" fmla="*/ 2710935 w 12188243"/>
              <a:gd name="connsiteY5228" fmla="*/ 6095623 h 7223977"/>
              <a:gd name="connsiteX5229" fmla="*/ 2933474 w 12188243"/>
              <a:gd name="connsiteY5229" fmla="*/ 6095623 h 7223977"/>
              <a:gd name="connsiteX5230" fmla="*/ 2933474 w 12188243"/>
              <a:gd name="connsiteY5230" fmla="*/ 6318161 h 7223977"/>
              <a:gd name="connsiteX5231" fmla="*/ 2710935 w 12188243"/>
              <a:gd name="connsiteY5231" fmla="*/ 6318161 h 7223977"/>
              <a:gd name="connsiteX5232" fmla="*/ 2710935 w 12188243"/>
              <a:gd name="connsiteY5232" fmla="*/ 6095623 h 7223977"/>
              <a:gd name="connsiteX5233" fmla="*/ 2936606 w 12188243"/>
              <a:gd name="connsiteY5233" fmla="*/ 6095623 h 7223977"/>
              <a:gd name="connsiteX5234" fmla="*/ 3159145 w 12188243"/>
              <a:gd name="connsiteY5234" fmla="*/ 6095623 h 7223977"/>
              <a:gd name="connsiteX5235" fmla="*/ 3159145 w 12188243"/>
              <a:gd name="connsiteY5235" fmla="*/ 6318161 h 7223977"/>
              <a:gd name="connsiteX5236" fmla="*/ 2936606 w 12188243"/>
              <a:gd name="connsiteY5236" fmla="*/ 6318161 h 7223977"/>
              <a:gd name="connsiteX5237" fmla="*/ 2936606 w 12188243"/>
              <a:gd name="connsiteY5237" fmla="*/ 6095623 h 7223977"/>
              <a:gd name="connsiteX5238" fmla="*/ 3162277 w 12188243"/>
              <a:gd name="connsiteY5238" fmla="*/ 6095623 h 7223977"/>
              <a:gd name="connsiteX5239" fmla="*/ 3384816 w 12188243"/>
              <a:gd name="connsiteY5239" fmla="*/ 6095623 h 7223977"/>
              <a:gd name="connsiteX5240" fmla="*/ 3384816 w 12188243"/>
              <a:gd name="connsiteY5240" fmla="*/ 6318161 h 7223977"/>
              <a:gd name="connsiteX5241" fmla="*/ 3162277 w 12188243"/>
              <a:gd name="connsiteY5241" fmla="*/ 6318161 h 7223977"/>
              <a:gd name="connsiteX5242" fmla="*/ 3162277 w 12188243"/>
              <a:gd name="connsiteY5242" fmla="*/ 6095623 h 7223977"/>
              <a:gd name="connsiteX5243" fmla="*/ 3387823 w 12188243"/>
              <a:gd name="connsiteY5243" fmla="*/ 6095623 h 7223977"/>
              <a:gd name="connsiteX5244" fmla="*/ 3610361 w 12188243"/>
              <a:gd name="connsiteY5244" fmla="*/ 6095623 h 7223977"/>
              <a:gd name="connsiteX5245" fmla="*/ 3610361 w 12188243"/>
              <a:gd name="connsiteY5245" fmla="*/ 6318161 h 7223977"/>
              <a:gd name="connsiteX5246" fmla="*/ 3387823 w 12188243"/>
              <a:gd name="connsiteY5246" fmla="*/ 6318161 h 7223977"/>
              <a:gd name="connsiteX5247" fmla="*/ 3387823 w 12188243"/>
              <a:gd name="connsiteY5247" fmla="*/ 6095623 h 7223977"/>
              <a:gd name="connsiteX5248" fmla="*/ 3613494 w 12188243"/>
              <a:gd name="connsiteY5248" fmla="*/ 6095623 h 7223977"/>
              <a:gd name="connsiteX5249" fmla="*/ 3836033 w 12188243"/>
              <a:gd name="connsiteY5249" fmla="*/ 6095623 h 7223977"/>
              <a:gd name="connsiteX5250" fmla="*/ 3836033 w 12188243"/>
              <a:gd name="connsiteY5250" fmla="*/ 6318161 h 7223977"/>
              <a:gd name="connsiteX5251" fmla="*/ 3613494 w 12188243"/>
              <a:gd name="connsiteY5251" fmla="*/ 6318161 h 7223977"/>
              <a:gd name="connsiteX5252" fmla="*/ 3613494 w 12188243"/>
              <a:gd name="connsiteY5252" fmla="*/ 6095623 h 7223977"/>
              <a:gd name="connsiteX5253" fmla="*/ 3839165 w 12188243"/>
              <a:gd name="connsiteY5253" fmla="*/ 6095623 h 7223977"/>
              <a:gd name="connsiteX5254" fmla="*/ 4061703 w 12188243"/>
              <a:gd name="connsiteY5254" fmla="*/ 6095623 h 7223977"/>
              <a:gd name="connsiteX5255" fmla="*/ 4061703 w 12188243"/>
              <a:gd name="connsiteY5255" fmla="*/ 6318161 h 7223977"/>
              <a:gd name="connsiteX5256" fmla="*/ 3839165 w 12188243"/>
              <a:gd name="connsiteY5256" fmla="*/ 6318161 h 7223977"/>
              <a:gd name="connsiteX5257" fmla="*/ 3839165 w 12188243"/>
              <a:gd name="connsiteY5257" fmla="*/ 6095623 h 7223977"/>
              <a:gd name="connsiteX5258" fmla="*/ 4064836 w 12188243"/>
              <a:gd name="connsiteY5258" fmla="*/ 6095623 h 7223977"/>
              <a:gd name="connsiteX5259" fmla="*/ 4287375 w 12188243"/>
              <a:gd name="connsiteY5259" fmla="*/ 6095623 h 7223977"/>
              <a:gd name="connsiteX5260" fmla="*/ 4287375 w 12188243"/>
              <a:gd name="connsiteY5260" fmla="*/ 6318161 h 7223977"/>
              <a:gd name="connsiteX5261" fmla="*/ 4064836 w 12188243"/>
              <a:gd name="connsiteY5261" fmla="*/ 6318161 h 7223977"/>
              <a:gd name="connsiteX5262" fmla="*/ 4064836 w 12188243"/>
              <a:gd name="connsiteY5262" fmla="*/ 6095623 h 7223977"/>
              <a:gd name="connsiteX5263" fmla="*/ 4290507 w 12188243"/>
              <a:gd name="connsiteY5263" fmla="*/ 6095623 h 7223977"/>
              <a:gd name="connsiteX5264" fmla="*/ 4513046 w 12188243"/>
              <a:gd name="connsiteY5264" fmla="*/ 6095623 h 7223977"/>
              <a:gd name="connsiteX5265" fmla="*/ 4513046 w 12188243"/>
              <a:gd name="connsiteY5265" fmla="*/ 6318161 h 7223977"/>
              <a:gd name="connsiteX5266" fmla="*/ 4290507 w 12188243"/>
              <a:gd name="connsiteY5266" fmla="*/ 6318161 h 7223977"/>
              <a:gd name="connsiteX5267" fmla="*/ 4290507 w 12188243"/>
              <a:gd name="connsiteY5267" fmla="*/ 6095623 h 7223977"/>
              <a:gd name="connsiteX5268" fmla="*/ 4516179 w 12188243"/>
              <a:gd name="connsiteY5268" fmla="*/ 6095623 h 7223977"/>
              <a:gd name="connsiteX5269" fmla="*/ 4738717 w 12188243"/>
              <a:gd name="connsiteY5269" fmla="*/ 6095623 h 7223977"/>
              <a:gd name="connsiteX5270" fmla="*/ 4738717 w 12188243"/>
              <a:gd name="connsiteY5270" fmla="*/ 6318161 h 7223977"/>
              <a:gd name="connsiteX5271" fmla="*/ 4516179 w 12188243"/>
              <a:gd name="connsiteY5271" fmla="*/ 6318161 h 7223977"/>
              <a:gd name="connsiteX5272" fmla="*/ 4516179 w 12188243"/>
              <a:gd name="connsiteY5272" fmla="*/ 6095623 h 7223977"/>
              <a:gd name="connsiteX5273" fmla="*/ 4741724 w 12188243"/>
              <a:gd name="connsiteY5273" fmla="*/ 6095623 h 7223977"/>
              <a:gd name="connsiteX5274" fmla="*/ 4964263 w 12188243"/>
              <a:gd name="connsiteY5274" fmla="*/ 6095623 h 7223977"/>
              <a:gd name="connsiteX5275" fmla="*/ 4964263 w 12188243"/>
              <a:gd name="connsiteY5275" fmla="*/ 6318161 h 7223977"/>
              <a:gd name="connsiteX5276" fmla="*/ 4741724 w 12188243"/>
              <a:gd name="connsiteY5276" fmla="*/ 6318161 h 7223977"/>
              <a:gd name="connsiteX5277" fmla="*/ 4741724 w 12188243"/>
              <a:gd name="connsiteY5277" fmla="*/ 6095623 h 7223977"/>
              <a:gd name="connsiteX5278" fmla="*/ 4967395 w 12188243"/>
              <a:gd name="connsiteY5278" fmla="*/ 6095623 h 7223977"/>
              <a:gd name="connsiteX5279" fmla="*/ 5189934 w 12188243"/>
              <a:gd name="connsiteY5279" fmla="*/ 6095623 h 7223977"/>
              <a:gd name="connsiteX5280" fmla="*/ 5189934 w 12188243"/>
              <a:gd name="connsiteY5280" fmla="*/ 6318161 h 7223977"/>
              <a:gd name="connsiteX5281" fmla="*/ 4967395 w 12188243"/>
              <a:gd name="connsiteY5281" fmla="*/ 6318161 h 7223977"/>
              <a:gd name="connsiteX5282" fmla="*/ 4967395 w 12188243"/>
              <a:gd name="connsiteY5282" fmla="*/ 6095623 h 7223977"/>
              <a:gd name="connsiteX5283" fmla="*/ 5193066 w 12188243"/>
              <a:gd name="connsiteY5283" fmla="*/ 6095623 h 7223977"/>
              <a:gd name="connsiteX5284" fmla="*/ 5415605 w 12188243"/>
              <a:gd name="connsiteY5284" fmla="*/ 6095623 h 7223977"/>
              <a:gd name="connsiteX5285" fmla="*/ 5415605 w 12188243"/>
              <a:gd name="connsiteY5285" fmla="*/ 6318161 h 7223977"/>
              <a:gd name="connsiteX5286" fmla="*/ 5193066 w 12188243"/>
              <a:gd name="connsiteY5286" fmla="*/ 6318161 h 7223977"/>
              <a:gd name="connsiteX5287" fmla="*/ 5193066 w 12188243"/>
              <a:gd name="connsiteY5287" fmla="*/ 6095623 h 7223977"/>
              <a:gd name="connsiteX5288" fmla="*/ 5418738 w 12188243"/>
              <a:gd name="connsiteY5288" fmla="*/ 6095623 h 7223977"/>
              <a:gd name="connsiteX5289" fmla="*/ 5641276 w 12188243"/>
              <a:gd name="connsiteY5289" fmla="*/ 6095623 h 7223977"/>
              <a:gd name="connsiteX5290" fmla="*/ 5641276 w 12188243"/>
              <a:gd name="connsiteY5290" fmla="*/ 6318161 h 7223977"/>
              <a:gd name="connsiteX5291" fmla="*/ 5418738 w 12188243"/>
              <a:gd name="connsiteY5291" fmla="*/ 6318161 h 7223977"/>
              <a:gd name="connsiteX5292" fmla="*/ 5418738 w 12188243"/>
              <a:gd name="connsiteY5292" fmla="*/ 6095623 h 7223977"/>
              <a:gd name="connsiteX5293" fmla="*/ 5644408 w 12188243"/>
              <a:gd name="connsiteY5293" fmla="*/ 6095623 h 7223977"/>
              <a:gd name="connsiteX5294" fmla="*/ 5866947 w 12188243"/>
              <a:gd name="connsiteY5294" fmla="*/ 6095623 h 7223977"/>
              <a:gd name="connsiteX5295" fmla="*/ 5866947 w 12188243"/>
              <a:gd name="connsiteY5295" fmla="*/ 6318161 h 7223977"/>
              <a:gd name="connsiteX5296" fmla="*/ 5644408 w 12188243"/>
              <a:gd name="connsiteY5296" fmla="*/ 6318161 h 7223977"/>
              <a:gd name="connsiteX5297" fmla="*/ 5644408 w 12188243"/>
              <a:gd name="connsiteY5297" fmla="*/ 6095623 h 7223977"/>
              <a:gd name="connsiteX5298" fmla="*/ 5870080 w 12188243"/>
              <a:gd name="connsiteY5298" fmla="*/ 6095623 h 7223977"/>
              <a:gd name="connsiteX5299" fmla="*/ 6092618 w 12188243"/>
              <a:gd name="connsiteY5299" fmla="*/ 6095623 h 7223977"/>
              <a:gd name="connsiteX5300" fmla="*/ 6092618 w 12188243"/>
              <a:gd name="connsiteY5300" fmla="*/ 6318161 h 7223977"/>
              <a:gd name="connsiteX5301" fmla="*/ 5870080 w 12188243"/>
              <a:gd name="connsiteY5301" fmla="*/ 6318161 h 7223977"/>
              <a:gd name="connsiteX5302" fmla="*/ 5870080 w 12188243"/>
              <a:gd name="connsiteY5302" fmla="*/ 6095623 h 7223977"/>
              <a:gd name="connsiteX5303" fmla="*/ 6095625 w 12188243"/>
              <a:gd name="connsiteY5303" fmla="*/ 6095623 h 7223977"/>
              <a:gd name="connsiteX5304" fmla="*/ 6318164 w 12188243"/>
              <a:gd name="connsiteY5304" fmla="*/ 6095623 h 7223977"/>
              <a:gd name="connsiteX5305" fmla="*/ 6318164 w 12188243"/>
              <a:gd name="connsiteY5305" fmla="*/ 6318161 h 7223977"/>
              <a:gd name="connsiteX5306" fmla="*/ 6095625 w 12188243"/>
              <a:gd name="connsiteY5306" fmla="*/ 6318161 h 7223977"/>
              <a:gd name="connsiteX5307" fmla="*/ 6095625 w 12188243"/>
              <a:gd name="connsiteY5307" fmla="*/ 6095623 h 7223977"/>
              <a:gd name="connsiteX5308" fmla="*/ 6321297 w 12188243"/>
              <a:gd name="connsiteY5308" fmla="*/ 6095623 h 7223977"/>
              <a:gd name="connsiteX5309" fmla="*/ 6543835 w 12188243"/>
              <a:gd name="connsiteY5309" fmla="*/ 6095623 h 7223977"/>
              <a:gd name="connsiteX5310" fmla="*/ 6543835 w 12188243"/>
              <a:gd name="connsiteY5310" fmla="*/ 6318161 h 7223977"/>
              <a:gd name="connsiteX5311" fmla="*/ 6321297 w 12188243"/>
              <a:gd name="connsiteY5311" fmla="*/ 6318161 h 7223977"/>
              <a:gd name="connsiteX5312" fmla="*/ 6321297 w 12188243"/>
              <a:gd name="connsiteY5312" fmla="*/ 6095623 h 7223977"/>
              <a:gd name="connsiteX5313" fmla="*/ 6546967 w 12188243"/>
              <a:gd name="connsiteY5313" fmla="*/ 6095623 h 7223977"/>
              <a:gd name="connsiteX5314" fmla="*/ 6769506 w 12188243"/>
              <a:gd name="connsiteY5314" fmla="*/ 6095623 h 7223977"/>
              <a:gd name="connsiteX5315" fmla="*/ 6769506 w 12188243"/>
              <a:gd name="connsiteY5315" fmla="*/ 6318161 h 7223977"/>
              <a:gd name="connsiteX5316" fmla="*/ 6546967 w 12188243"/>
              <a:gd name="connsiteY5316" fmla="*/ 6318161 h 7223977"/>
              <a:gd name="connsiteX5317" fmla="*/ 6546967 w 12188243"/>
              <a:gd name="connsiteY5317" fmla="*/ 6095623 h 7223977"/>
              <a:gd name="connsiteX5318" fmla="*/ 6772639 w 12188243"/>
              <a:gd name="connsiteY5318" fmla="*/ 6095623 h 7223977"/>
              <a:gd name="connsiteX5319" fmla="*/ 6995177 w 12188243"/>
              <a:gd name="connsiteY5319" fmla="*/ 6095623 h 7223977"/>
              <a:gd name="connsiteX5320" fmla="*/ 6995177 w 12188243"/>
              <a:gd name="connsiteY5320" fmla="*/ 6318161 h 7223977"/>
              <a:gd name="connsiteX5321" fmla="*/ 6772639 w 12188243"/>
              <a:gd name="connsiteY5321" fmla="*/ 6318161 h 7223977"/>
              <a:gd name="connsiteX5322" fmla="*/ 6772639 w 12188243"/>
              <a:gd name="connsiteY5322" fmla="*/ 6095623 h 7223977"/>
              <a:gd name="connsiteX5323" fmla="*/ 6998310 w 12188243"/>
              <a:gd name="connsiteY5323" fmla="*/ 6095623 h 7223977"/>
              <a:gd name="connsiteX5324" fmla="*/ 7220848 w 12188243"/>
              <a:gd name="connsiteY5324" fmla="*/ 6095623 h 7223977"/>
              <a:gd name="connsiteX5325" fmla="*/ 7220848 w 12188243"/>
              <a:gd name="connsiteY5325" fmla="*/ 6318161 h 7223977"/>
              <a:gd name="connsiteX5326" fmla="*/ 6998310 w 12188243"/>
              <a:gd name="connsiteY5326" fmla="*/ 6318161 h 7223977"/>
              <a:gd name="connsiteX5327" fmla="*/ 6998310 w 12188243"/>
              <a:gd name="connsiteY5327" fmla="*/ 6095623 h 7223977"/>
              <a:gd name="connsiteX5328" fmla="*/ 7223981 w 12188243"/>
              <a:gd name="connsiteY5328" fmla="*/ 6095623 h 7223977"/>
              <a:gd name="connsiteX5329" fmla="*/ 7446520 w 12188243"/>
              <a:gd name="connsiteY5329" fmla="*/ 6095623 h 7223977"/>
              <a:gd name="connsiteX5330" fmla="*/ 7446520 w 12188243"/>
              <a:gd name="connsiteY5330" fmla="*/ 6318161 h 7223977"/>
              <a:gd name="connsiteX5331" fmla="*/ 7223981 w 12188243"/>
              <a:gd name="connsiteY5331" fmla="*/ 6318161 h 7223977"/>
              <a:gd name="connsiteX5332" fmla="*/ 7223981 w 12188243"/>
              <a:gd name="connsiteY5332" fmla="*/ 6095623 h 7223977"/>
              <a:gd name="connsiteX5333" fmla="*/ 7449527 w 12188243"/>
              <a:gd name="connsiteY5333" fmla="*/ 6095623 h 7223977"/>
              <a:gd name="connsiteX5334" fmla="*/ 7672065 w 12188243"/>
              <a:gd name="connsiteY5334" fmla="*/ 6095623 h 7223977"/>
              <a:gd name="connsiteX5335" fmla="*/ 7672065 w 12188243"/>
              <a:gd name="connsiteY5335" fmla="*/ 6318161 h 7223977"/>
              <a:gd name="connsiteX5336" fmla="*/ 7449527 w 12188243"/>
              <a:gd name="connsiteY5336" fmla="*/ 6318161 h 7223977"/>
              <a:gd name="connsiteX5337" fmla="*/ 7449527 w 12188243"/>
              <a:gd name="connsiteY5337" fmla="*/ 6095623 h 7223977"/>
              <a:gd name="connsiteX5338" fmla="*/ 7675198 w 12188243"/>
              <a:gd name="connsiteY5338" fmla="*/ 6095623 h 7223977"/>
              <a:gd name="connsiteX5339" fmla="*/ 7897736 w 12188243"/>
              <a:gd name="connsiteY5339" fmla="*/ 6095623 h 7223977"/>
              <a:gd name="connsiteX5340" fmla="*/ 7897736 w 12188243"/>
              <a:gd name="connsiteY5340" fmla="*/ 6318161 h 7223977"/>
              <a:gd name="connsiteX5341" fmla="*/ 7675198 w 12188243"/>
              <a:gd name="connsiteY5341" fmla="*/ 6318161 h 7223977"/>
              <a:gd name="connsiteX5342" fmla="*/ 7675198 w 12188243"/>
              <a:gd name="connsiteY5342" fmla="*/ 6095623 h 7223977"/>
              <a:gd name="connsiteX5343" fmla="*/ 7900868 w 12188243"/>
              <a:gd name="connsiteY5343" fmla="*/ 6095623 h 7223977"/>
              <a:gd name="connsiteX5344" fmla="*/ 8123407 w 12188243"/>
              <a:gd name="connsiteY5344" fmla="*/ 6095623 h 7223977"/>
              <a:gd name="connsiteX5345" fmla="*/ 8123407 w 12188243"/>
              <a:gd name="connsiteY5345" fmla="*/ 6318161 h 7223977"/>
              <a:gd name="connsiteX5346" fmla="*/ 7900868 w 12188243"/>
              <a:gd name="connsiteY5346" fmla="*/ 6318161 h 7223977"/>
              <a:gd name="connsiteX5347" fmla="*/ 7900868 w 12188243"/>
              <a:gd name="connsiteY5347" fmla="*/ 6095623 h 7223977"/>
              <a:gd name="connsiteX5348" fmla="*/ 8126540 w 12188243"/>
              <a:gd name="connsiteY5348" fmla="*/ 6095623 h 7223977"/>
              <a:gd name="connsiteX5349" fmla="*/ 8349078 w 12188243"/>
              <a:gd name="connsiteY5349" fmla="*/ 6095623 h 7223977"/>
              <a:gd name="connsiteX5350" fmla="*/ 8349078 w 12188243"/>
              <a:gd name="connsiteY5350" fmla="*/ 6318161 h 7223977"/>
              <a:gd name="connsiteX5351" fmla="*/ 8126540 w 12188243"/>
              <a:gd name="connsiteY5351" fmla="*/ 6318161 h 7223977"/>
              <a:gd name="connsiteX5352" fmla="*/ 8126540 w 12188243"/>
              <a:gd name="connsiteY5352" fmla="*/ 6095623 h 7223977"/>
              <a:gd name="connsiteX5353" fmla="*/ 8352211 w 12188243"/>
              <a:gd name="connsiteY5353" fmla="*/ 6095623 h 7223977"/>
              <a:gd name="connsiteX5354" fmla="*/ 8574749 w 12188243"/>
              <a:gd name="connsiteY5354" fmla="*/ 6095623 h 7223977"/>
              <a:gd name="connsiteX5355" fmla="*/ 8574749 w 12188243"/>
              <a:gd name="connsiteY5355" fmla="*/ 6318161 h 7223977"/>
              <a:gd name="connsiteX5356" fmla="*/ 8352211 w 12188243"/>
              <a:gd name="connsiteY5356" fmla="*/ 6318161 h 7223977"/>
              <a:gd name="connsiteX5357" fmla="*/ 8352211 w 12188243"/>
              <a:gd name="connsiteY5357" fmla="*/ 6095623 h 7223977"/>
              <a:gd name="connsiteX5358" fmla="*/ 8577882 w 12188243"/>
              <a:gd name="connsiteY5358" fmla="*/ 6095623 h 7223977"/>
              <a:gd name="connsiteX5359" fmla="*/ 8800420 w 12188243"/>
              <a:gd name="connsiteY5359" fmla="*/ 6095623 h 7223977"/>
              <a:gd name="connsiteX5360" fmla="*/ 8800420 w 12188243"/>
              <a:gd name="connsiteY5360" fmla="*/ 6318161 h 7223977"/>
              <a:gd name="connsiteX5361" fmla="*/ 8577882 w 12188243"/>
              <a:gd name="connsiteY5361" fmla="*/ 6318161 h 7223977"/>
              <a:gd name="connsiteX5362" fmla="*/ 8577882 w 12188243"/>
              <a:gd name="connsiteY5362" fmla="*/ 6095623 h 7223977"/>
              <a:gd name="connsiteX5363" fmla="*/ 8803427 w 12188243"/>
              <a:gd name="connsiteY5363" fmla="*/ 6095623 h 7223977"/>
              <a:gd name="connsiteX5364" fmla="*/ 9025966 w 12188243"/>
              <a:gd name="connsiteY5364" fmla="*/ 6095623 h 7223977"/>
              <a:gd name="connsiteX5365" fmla="*/ 9025966 w 12188243"/>
              <a:gd name="connsiteY5365" fmla="*/ 6318161 h 7223977"/>
              <a:gd name="connsiteX5366" fmla="*/ 8803427 w 12188243"/>
              <a:gd name="connsiteY5366" fmla="*/ 6318161 h 7223977"/>
              <a:gd name="connsiteX5367" fmla="*/ 8803427 w 12188243"/>
              <a:gd name="connsiteY5367" fmla="*/ 6095623 h 7223977"/>
              <a:gd name="connsiteX5368" fmla="*/ 9029099 w 12188243"/>
              <a:gd name="connsiteY5368" fmla="*/ 6095623 h 7223977"/>
              <a:gd name="connsiteX5369" fmla="*/ 9251637 w 12188243"/>
              <a:gd name="connsiteY5369" fmla="*/ 6095623 h 7223977"/>
              <a:gd name="connsiteX5370" fmla="*/ 9251637 w 12188243"/>
              <a:gd name="connsiteY5370" fmla="*/ 6318161 h 7223977"/>
              <a:gd name="connsiteX5371" fmla="*/ 9029099 w 12188243"/>
              <a:gd name="connsiteY5371" fmla="*/ 6318161 h 7223977"/>
              <a:gd name="connsiteX5372" fmla="*/ 9029099 w 12188243"/>
              <a:gd name="connsiteY5372" fmla="*/ 6095623 h 7223977"/>
              <a:gd name="connsiteX5373" fmla="*/ 9254770 w 12188243"/>
              <a:gd name="connsiteY5373" fmla="*/ 6095623 h 7223977"/>
              <a:gd name="connsiteX5374" fmla="*/ 9477308 w 12188243"/>
              <a:gd name="connsiteY5374" fmla="*/ 6095623 h 7223977"/>
              <a:gd name="connsiteX5375" fmla="*/ 9477308 w 12188243"/>
              <a:gd name="connsiteY5375" fmla="*/ 6318161 h 7223977"/>
              <a:gd name="connsiteX5376" fmla="*/ 9254770 w 12188243"/>
              <a:gd name="connsiteY5376" fmla="*/ 6318161 h 7223977"/>
              <a:gd name="connsiteX5377" fmla="*/ 9254770 w 12188243"/>
              <a:gd name="connsiteY5377" fmla="*/ 6095623 h 7223977"/>
              <a:gd name="connsiteX5378" fmla="*/ 9480440 w 12188243"/>
              <a:gd name="connsiteY5378" fmla="*/ 6095623 h 7223977"/>
              <a:gd name="connsiteX5379" fmla="*/ 9702979 w 12188243"/>
              <a:gd name="connsiteY5379" fmla="*/ 6095623 h 7223977"/>
              <a:gd name="connsiteX5380" fmla="*/ 9702979 w 12188243"/>
              <a:gd name="connsiteY5380" fmla="*/ 6318161 h 7223977"/>
              <a:gd name="connsiteX5381" fmla="*/ 9480440 w 12188243"/>
              <a:gd name="connsiteY5381" fmla="*/ 6318161 h 7223977"/>
              <a:gd name="connsiteX5382" fmla="*/ 9480440 w 12188243"/>
              <a:gd name="connsiteY5382" fmla="*/ 6095623 h 7223977"/>
              <a:gd name="connsiteX5383" fmla="*/ 9706112 w 12188243"/>
              <a:gd name="connsiteY5383" fmla="*/ 6095623 h 7223977"/>
              <a:gd name="connsiteX5384" fmla="*/ 9928650 w 12188243"/>
              <a:gd name="connsiteY5384" fmla="*/ 6095623 h 7223977"/>
              <a:gd name="connsiteX5385" fmla="*/ 9928650 w 12188243"/>
              <a:gd name="connsiteY5385" fmla="*/ 6318161 h 7223977"/>
              <a:gd name="connsiteX5386" fmla="*/ 9706112 w 12188243"/>
              <a:gd name="connsiteY5386" fmla="*/ 6318161 h 7223977"/>
              <a:gd name="connsiteX5387" fmla="*/ 9706112 w 12188243"/>
              <a:gd name="connsiteY5387" fmla="*/ 6095623 h 7223977"/>
              <a:gd name="connsiteX5388" fmla="*/ 9931783 w 12188243"/>
              <a:gd name="connsiteY5388" fmla="*/ 6095623 h 7223977"/>
              <a:gd name="connsiteX5389" fmla="*/ 10154321 w 12188243"/>
              <a:gd name="connsiteY5389" fmla="*/ 6095623 h 7223977"/>
              <a:gd name="connsiteX5390" fmla="*/ 10154321 w 12188243"/>
              <a:gd name="connsiteY5390" fmla="*/ 6318161 h 7223977"/>
              <a:gd name="connsiteX5391" fmla="*/ 9931783 w 12188243"/>
              <a:gd name="connsiteY5391" fmla="*/ 6318161 h 7223977"/>
              <a:gd name="connsiteX5392" fmla="*/ 9931783 w 12188243"/>
              <a:gd name="connsiteY5392" fmla="*/ 6095623 h 7223977"/>
              <a:gd name="connsiteX5393" fmla="*/ 10157328 w 12188243"/>
              <a:gd name="connsiteY5393" fmla="*/ 6095623 h 7223977"/>
              <a:gd name="connsiteX5394" fmla="*/ 10379867 w 12188243"/>
              <a:gd name="connsiteY5394" fmla="*/ 6095623 h 7223977"/>
              <a:gd name="connsiteX5395" fmla="*/ 10379867 w 12188243"/>
              <a:gd name="connsiteY5395" fmla="*/ 6318161 h 7223977"/>
              <a:gd name="connsiteX5396" fmla="*/ 10157328 w 12188243"/>
              <a:gd name="connsiteY5396" fmla="*/ 6318161 h 7223977"/>
              <a:gd name="connsiteX5397" fmla="*/ 10157328 w 12188243"/>
              <a:gd name="connsiteY5397" fmla="*/ 6095623 h 7223977"/>
              <a:gd name="connsiteX5398" fmla="*/ 10383000 w 12188243"/>
              <a:gd name="connsiteY5398" fmla="*/ 6095623 h 7223977"/>
              <a:gd name="connsiteX5399" fmla="*/ 10605538 w 12188243"/>
              <a:gd name="connsiteY5399" fmla="*/ 6095623 h 7223977"/>
              <a:gd name="connsiteX5400" fmla="*/ 10605538 w 12188243"/>
              <a:gd name="connsiteY5400" fmla="*/ 6318161 h 7223977"/>
              <a:gd name="connsiteX5401" fmla="*/ 10383000 w 12188243"/>
              <a:gd name="connsiteY5401" fmla="*/ 6318161 h 7223977"/>
              <a:gd name="connsiteX5402" fmla="*/ 10383000 w 12188243"/>
              <a:gd name="connsiteY5402" fmla="*/ 6095623 h 7223977"/>
              <a:gd name="connsiteX5403" fmla="*/ 10608671 w 12188243"/>
              <a:gd name="connsiteY5403" fmla="*/ 6095623 h 7223977"/>
              <a:gd name="connsiteX5404" fmla="*/ 10831209 w 12188243"/>
              <a:gd name="connsiteY5404" fmla="*/ 6095623 h 7223977"/>
              <a:gd name="connsiteX5405" fmla="*/ 10831209 w 12188243"/>
              <a:gd name="connsiteY5405" fmla="*/ 6318161 h 7223977"/>
              <a:gd name="connsiteX5406" fmla="*/ 10608671 w 12188243"/>
              <a:gd name="connsiteY5406" fmla="*/ 6318161 h 7223977"/>
              <a:gd name="connsiteX5407" fmla="*/ 10608671 w 12188243"/>
              <a:gd name="connsiteY5407" fmla="*/ 6095623 h 7223977"/>
              <a:gd name="connsiteX5408" fmla="*/ 10834342 w 12188243"/>
              <a:gd name="connsiteY5408" fmla="*/ 6095623 h 7223977"/>
              <a:gd name="connsiteX5409" fmla="*/ 11056880 w 12188243"/>
              <a:gd name="connsiteY5409" fmla="*/ 6095623 h 7223977"/>
              <a:gd name="connsiteX5410" fmla="*/ 11056880 w 12188243"/>
              <a:gd name="connsiteY5410" fmla="*/ 6318161 h 7223977"/>
              <a:gd name="connsiteX5411" fmla="*/ 10834342 w 12188243"/>
              <a:gd name="connsiteY5411" fmla="*/ 6318161 h 7223977"/>
              <a:gd name="connsiteX5412" fmla="*/ 10834342 w 12188243"/>
              <a:gd name="connsiteY5412" fmla="*/ 6095623 h 7223977"/>
              <a:gd name="connsiteX5413" fmla="*/ 11060012 w 12188243"/>
              <a:gd name="connsiteY5413" fmla="*/ 6095623 h 7223977"/>
              <a:gd name="connsiteX5414" fmla="*/ 11282551 w 12188243"/>
              <a:gd name="connsiteY5414" fmla="*/ 6095623 h 7223977"/>
              <a:gd name="connsiteX5415" fmla="*/ 11282551 w 12188243"/>
              <a:gd name="connsiteY5415" fmla="*/ 6318161 h 7223977"/>
              <a:gd name="connsiteX5416" fmla="*/ 11060012 w 12188243"/>
              <a:gd name="connsiteY5416" fmla="*/ 6318161 h 7223977"/>
              <a:gd name="connsiteX5417" fmla="*/ 11060012 w 12188243"/>
              <a:gd name="connsiteY5417" fmla="*/ 6095623 h 7223977"/>
              <a:gd name="connsiteX5418" fmla="*/ 11060012 w 12188243"/>
              <a:gd name="connsiteY5418" fmla="*/ 6092490 h 7223977"/>
              <a:gd name="connsiteX5419" fmla="*/ 11060012 w 12188243"/>
              <a:gd name="connsiteY5419" fmla="*/ 5869952 h 7223977"/>
              <a:gd name="connsiteX5420" fmla="*/ 11282551 w 12188243"/>
              <a:gd name="connsiteY5420" fmla="*/ 5869952 h 7223977"/>
              <a:gd name="connsiteX5421" fmla="*/ 11282551 w 12188243"/>
              <a:gd name="connsiteY5421" fmla="*/ 6092490 h 7223977"/>
              <a:gd name="connsiteX5422" fmla="*/ 11060012 w 12188243"/>
              <a:gd name="connsiteY5422" fmla="*/ 6092490 h 7223977"/>
              <a:gd name="connsiteX5423" fmla="*/ 11060012 w 12188243"/>
              <a:gd name="connsiteY5423" fmla="*/ 5866945 h 7223977"/>
              <a:gd name="connsiteX5424" fmla="*/ 11060012 w 12188243"/>
              <a:gd name="connsiteY5424" fmla="*/ 5644406 h 7223977"/>
              <a:gd name="connsiteX5425" fmla="*/ 11282551 w 12188243"/>
              <a:gd name="connsiteY5425" fmla="*/ 5644406 h 7223977"/>
              <a:gd name="connsiteX5426" fmla="*/ 11282551 w 12188243"/>
              <a:gd name="connsiteY5426" fmla="*/ 5866945 h 7223977"/>
              <a:gd name="connsiteX5427" fmla="*/ 11060012 w 12188243"/>
              <a:gd name="connsiteY5427" fmla="*/ 5866945 h 7223977"/>
              <a:gd name="connsiteX5428" fmla="*/ 11060012 w 12188243"/>
              <a:gd name="connsiteY5428" fmla="*/ 5641273 h 7223977"/>
              <a:gd name="connsiteX5429" fmla="*/ 11060012 w 12188243"/>
              <a:gd name="connsiteY5429" fmla="*/ 5418735 h 7223977"/>
              <a:gd name="connsiteX5430" fmla="*/ 11282551 w 12188243"/>
              <a:gd name="connsiteY5430" fmla="*/ 5418735 h 7223977"/>
              <a:gd name="connsiteX5431" fmla="*/ 11282551 w 12188243"/>
              <a:gd name="connsiteY5431" fmla="*/ 5641273 h 7223977"/>
              <a:gd name="connsiteX5432" fmla="*/ 11060012 w 12188243"/>
              <a:gd name="connsiteY5432" fmla="*/ 5641273 h 7223977"/>
              <a:gd name="connsiteX5433" fmla="*/ 11060012 w 12188243"/>
              <a:gd name="connsiteY5433" fmla="*/ 5415603 h 7223977"/>
              <a:gd name="connsiteX5434" fmla="*/ 11060012 w 12188243"/>
              <a:gd name="connsiteY5434" fmla="*/ 5193064 h 7223977"/>
              <a:gd name="connsiteX5435" fmla="*/ 11282551 w 12188243"/>
              <a:gd name="connsiteY5435" fmla="*/ 5193064 h 7223977"/>
              <a:gd name="connsiteX5436" fmla="*/ 11282551 w 12188243"/>
              <a:gd name="connsiteY5436" fmla="*/ 5415603 h 7223977"/>
              <a:gd name="connsiteX5437" fmla="*/ 11060012 w 12188243"/>
              <a:gd name="connsiteY5437" fmla="*/ 5415603 h 7223977"/>
              <a:gd name="connsiteX5438" fmla="*/ 11060012 w 12188243"/>
              <a:gd name="connsiteY5438" fmla="*/ 5189932 h 7223977"/>
              <a:gd name="connsiteX5439" fmla="*/ 11060012 w 12188243"/>
              <a:gd name="connsiteY5439" fmla="*/ 4967393 h 7223977"/>
              <a:gd name="connsiteX5440" fmla="*/ 11282551 w 12188243"/>
              <a:gd name="connsiteY5440" fmla="*/ 4967393 h 7223977"/>
              <a:gd name="connsiteX5441" fmla="*/ 11282551 w 12188243"/>
              <a:gd name="connsiteY5441" fmla="*/ 5189932 h 7223977"/>
              <a:gd name="connsiteX5442" fmla="*/ 11060012 w 12188243"/>
              <a:gd name="connsiteY5442" fmla="*/ 5189932 h 7223977"/>
              <a:gd name="connsiteX5443" fmla="*/ 11060012 w 12188243"/>
              <a:gd name="connsiteY5443" fmla="*/ 4964261 h 7223977"/>
              <a:gd name="connsiteX5444" fmla="*/ 11060012 w 12188243"/>
              <a:gd name="connsiteY5444" fmla="*/ 4741722 h 7223977"/>
              <a:gd name="connsiteX5445" fmla="*/ 11282551 w 12188243"/>
              <a:gd name="connsiteY5445" fmla="*/ 4741722 h 7223977"/>
              <a:gd name="connsiteX5446" fmla="*/ 11282551 w 12188243"/>
              <a:gd name="connsiteY5446" fmla="*/ 4964261 h 7223977"/>
              <a:gd name="connsiteX5447" fmla="*/ 11060012 w 12188243"/>
              <a:gd name="connsiteY5447" fmla="*/ 4964261 h 7223977"/>
              <a:gd name="connsiteX5448" fmla="*/ 11060012 w 12188243"/>
              <a:gd name="connsiteY5448" fmla="*/ 4738590 h 7223977"/>
              <a:gd name="connsiteX5449" fmla="*/ 11060012 w 12188243"/>
              <a:gd name="connsiteY5449" fmla="*/ 4516051 h 7223977"/>
              <a:gd name="connsiteX5450" fmla="*/ 11282551 w 12188243"/>
              <a:gd name="connsiteY5450" fmla="*/ 4516051 h 7223977"/>
              <a:gd name="connsiteX5451" fmla="*/ 11282551 w 12188243"/>
              <a:gd name="connsiteY5451" fmla="*/ 4738590 h 7223977"/>
              <a:gd name="connsiteX5452" fmla="*/ 11060012 w 12188243"/>
              <a:gd name="connsiteY5452" fmla="*/ 4738590 h 7223977"/>
              <a:gd name="connsiteX5453" fmla="*/ 11060012 w 12188243"/>
              <a:gd name="connsiteY5453" fmla="*/ 4513044 h 7223977"/>
              <a:gd name="connsiteX5454" fmla="*/ 11060012 w 12188243"/>
              <a:gd name="connsiteY5454" fmla="*/ 4290506 h 7223977"/>
              <a:gd name="connsiteX5455" fmla="*/ 11282551 w 12188243"/>
              <a:gd name="connsiteY5455" fmla="*/ 4290506 h 7223977"/>
              <a:gd name="connsiteX5456" fmla="*/ 11282551 w 12188243"/>
              <a:gd name="connsiteY5456" fmla="*/ 4513044 h 7223977"/>
              <a:gd name="connsiteX5457" fmla="*/ 11060012 w 12188243"/>
              <a:gd name="connsiteY5457" fmla="*/ 4513044 h 7223977"/>
              <a:gd name="connsiteX5458" fmla="*/ 11060012 w 12188243"/>
              <a:gd name="connsiteY5458" fmla="*/ 4287373 h 7223977"/>
              <a:gd name="connsiteX5459" fmla="*/ 11060012 w 12188243"/>
              <a:gd name="connsiteY5459" fmla="*/ 4064834 h 7223977"/>
              <a:gd name="connsiteX5460" fmla="*/ 11282551 w 12188243"/>
              <a:gd name="connsiteY5460" fmla="*/ 4064834 h 7223977"/>
              <a:gd name="connsiteX5461" fmla="*/ 11282551 w 12188243"/>
              <a:gd name="connsiteY5461" fmla="*/ 4287373 h 7223977"/>
              <a:gd name="connsiteX5462" fmla="*/ 11060012 w 12188243"/>
              <a:gd name="connsiteY5462" fmla="*/ 4287373 h 7223977"/>
              <a:gd name="connsiteX5463" fmla="*/ 11060012 w 12188243"/>
              <a:gd name="connsiteY5463" fmla="*/ 4061702 h 7223977"/>
              <a:gd name="connsiteX5464" fmla="*/ 11060012 w 12188243"/>
              <a:gd name="connsiteY5464" fmla="*/ 3839164 h 7223977"/>
              <a:gd name="connsiteX5465" fmla="*/ 11282551 w 12188243"/>
              <a:gd name="connsiteY5465" fmla="*/ 3839164 h 7223977"/>
              <a:gd name="connsiteX5466" fmla="*/ 11282551 w 12188243"/>
              <a:gd name="connsiteY5466" fmla="*/ 4061702 h 7223977"/>
              <a:gd name="connsiteX5467" fmla="*/ 11060012 w 12188243"/>
              <a:gd name="connsiteY5467" fmla="*/ 4061702 h 7223977"/>
              <a:gd name="connsiteX5468" fmla="*/ 11060012 w 12188243"/>
              <a:gd name="connsiteY5468" fmla="*/ 3836031 h 7223977"/>
              <a:gd name="connsiteX5469" fmla="*/ 11060012 w 12188243"/>
              <a:gd name="connsiteY5469" fmla="*/ 3613493 h 7223977"/>
              <a:gd name="connsiteX5470" fmla="*/ 11282551 w 12188243"/>
              <a:gd name="connsiteY5470" fmla="*/ 3613493 h 7223977"/>
              <a:gd name="connsiteX5471" fmla="*/ 11282551 w 12188243"/>
              <a:gd name="connsiteY5471" fmla="*/ 3836031 h 7223977"/>
              <a:gd name="connsiteX5472" fmla="*/ 11060012 w 12188243"/>
              <a:gd name="connsiteY5472" fmla="*/ 3836031 h 7223977"/>
              <a:gd name="connsiteX5473" fmla="*/ 11060012 w 12188243"/>
              <a:gd name="connsiteY5473" fmla="*/ 3610360 h 7223977"/>
              <a:gd name="connsiteX5474" fmla="*/ 11060012 w 12188243"/>
              <a:gd name="connsiteY5474" fmla="*/ 3387821 h 7223977"/>
              <a:gd name="connsiteX5475" fmla="*/ 11282551 w 12188243"/>
              <a:gd name="connsiteY5475" fmla="*/ 3387821 h 7223977"/>
              <a:gd name="connsiteX5476" fmla="*/ 11282551 w 12188243"/>
              <a:gd name="connsiteY5476" fmla="*/ 3610360 h 7223977"/>
              <a:gd name="connsiteX5477" fmla="*/ 11060012 w 12188243"/>
              <a:gd name="connsiteY5477" fmla="*/ 3610360 h 7223977"/>
              <a:gd name="connsiteX5478" fmla="*/ 11060012 w 12188243"/>
              <a:gd name="connsiteY5478" fmla="*/ 3384689 h 7223977"/>
              <a:gd name="connsiteX5479" fmla="*/ 11060012 w 12188243"/>
              <a:gd name="connsiteY5479" fmla="*/ 3162151 h 7223977"/>
              <a:gd name="connsiteX5480" fmla="*/ 11282551 w 12188243"/>
              <a:gd name="connsiteY5480" fmla="*/ 3162151 h 7223977"/>
              <a:gd name="connsiteX5481" fmla="*/ 11282551 w 12188243"/>
              <a:gd name="connsiteY5481" fmla="*/ 3384689 h 7223977"/>
              <a:gd name="connsiteX5482" fmla="*/ 11060012 w 12188243"/>
              <a:gd name="connsiteY5482" fmla="*/ 3384689 h 7223977"/>
              <a:gd name="connsiteX5483" fmla="*/ 11060012 w 12188243"/>
              <a:gd name="connsiteY5483" fmla="*/ 3159143 h 7223977"/>
              <a:gd name="connsiteX5484" fmla="*/ 11060012 w 12188243"/>
              <a:gd name="connsiteY5484" fmla="*/ 2936605 h 7223977"/>
              <a:gd name="connsiteX5485" fmla="*/ 11282551 w 12188243"/>
              <a:gd name="connsiteY5485" fmla="*/ 2936605 h 7223977"/>
              <a:gd name="connsiteX5486" fmla="*/ 11282551 w 12188243"/>
              <a:gd name="connsiteY5486" fmla="*/ 3159143 h 7223977"/>
              <a:gd name="connsiteX5487" fmla="*/ 11060012 w 12188243"/>
              <a:gd name="connsiteY5487" fmla="*/ 3159143 h 7223977"/>
              <a:gd name="connsiteX5488" fmla="*/ 11060012 w 12188243"/>
              <a:gd name="connsiteY5488" fmla="*/ 2933472 h 7223977"/>
              <a:gd name="connsiteX5489" fmla="*/ 11060012 w 12188243"/>
              <a:gd name="connsiteY5489" fmla="*/ 2710934 h 7223977"/>
              <a:gd name="connsiteX5490" fmla="*/ 11282551 w 12188243"/>
              <a:gd name="connsiteY5490" fmla="*/ 2710934 h 7223977"/>
              <a:gd name="connsiteX5491" fmla="*/ 11282551 w 12188243"/>
              <a:gd name="connsiteY5491" fmla="*/ 2933472 h 7223977"/>
              <a:gd name="connsiteX5492" fmla="*/ 11060012 w 12188243"/>
              <a:gd name="connsiteY5492" fmla="*/ 2933472 h 7223977"/>
              <a:gd name="connsiteX5493" fmla="*/ 11060012 w 12188243"/>
              <a:gd name="connsiteY5493" fmla="*/ 2707801 h 7223977"/>
              <a:gd name="connsiteX5494" fmla="*/ 11060012 w 12188243"/>
              <a:gd name="connsiteY5494" fmla="*/ 2485263 h 7223977"/>
              <a:gd name="connsiteX5495" fmla="*/ 11282551 w 12188243"/>
              <a:gd name="connsiteY5495" fmla="*/ 2485263 h 7223977"/>
              <a:gd name="connsiteX5496" fmla="*/ 11282551 w 12188243"/>
              <a:gd name="connsiteY5496" fmla="*/ 2707801 h 7223977"/>
              <a:gd name="connsiteX5497" fmla="*/ 11060012 w 12188243"/>
              <a:gd name="connsiteY5497" fmla="*/ 2707801 h 7223977"/>
              <a:gd name="connsiteX5498" fmla="*/ 11060012 w 12188243"/>
              <a:gd name="connsiteY5498" fmla="*/ 2482130 h 7223977"/>
              <a:gd name="connsiteX5499" fmla="*/ 11060012 w 12188243"/>
              <a:gd name="connsiteY5499" fmla="*/ 2259592 h 7223977"/>
              <a:gd name="connsiteX5500" fmla="*/ 11282551 w 12188243"/>
              <a:gd name="connsiteY5500" fmla="*/ 2259592 h 7223977"/>
              <a:gd name="connsiteX5501" fmla="*/ 11282551 w 12188243"/>
              <a:gd name="connsiteY5501" fmla="*/ 2482130 h 7223977"/>
              <a:gd name="connsiteX5502" fmla="*/ 11060012 w 12188243"/>
              <a:gd name="connsiteY5502" fmla="*/ 2482130 h 7223977"/>
              <a:gd name="connsiteX5503" fmla="*/ 11060012 w 12188243"/>
              <a:gd name="connsiteY5503" fmla="*/ 2256459 h 7223977"/>
              <a:gd name="connsiteX5504" fmla="*/ 11060012 w 12188243"/>
              <a:gd name="connsiteY5504" fmla="*/ 2033921 h 7223977"/>
              <a:gd name="connsiteX5505" fmla="*/ 11282551 w 12188243"/>
              <a:gd name="connsiteY5505" fmla="*/ 2033921 h 7223977"/>
              <a:gd name="connsiteX5506" fmla="*/ 11282551 w 12188243"/>
              <a:gd name="connsiteY5506" fmla="*/ 2256459 h 7223977"/>
              <a:gd name="connsiteX5507" fmla="*/ 11060012 w 12188243"/>
              <a:gd name="connsiteY5507" fmla="*/ 2256459 h 7223977"/>
              <a:gd name="connsiteX5508" fmla="*/ 11060012 w 12188243"/>
              <a:gd name="connsiteY5508" fmla="*/ 2030788 h 7223977"/>
              <a:gd name="connsiteX5509" fmla="*/ 11060012 w 12188243"/>
              <a:gd name="connsiteY5509" fmla="*/ 1808250 h 7223977"/>
              <a:gd name="connsiteX5510" fmla="*/ 11282551 w 12188243"/>
              <a:gd name="connsiteY5510" fmla="*/ 1808250 h 7223977"/>
              <a:gd name="connsiteX5511" fmla="*/ 11282551 w 12188243"/>
              <a:gd name="connsiteY5511" fmla="*/ 2030788 h 7223977"/>
              <a:gd name="connsiteX5512" fmla="*/ 11060012 w 12188243"/>
              <a:gd name="connsiteY5512" fmla="*/ 2030788 h 7223977"/>
              <a:gd name="connsiteX5513" fmla="*/ 11060012 w 12188243"/>
              <a:gd name="connsiteY5513" fmla="*/ 1805243 h 7223977"/>
              <a:gd name="connsiteX5514" fmla="*/ 11060012 w 12188243"/>
              <a:gd name="connsiteY5514" fmla="*/ 1582704 h 7223977"/>
              <a:gd name="connsiteX5515" fmla="*/ 11282551 w 12188243"/>
              <a:gd name="connsiteY5515" fmla="*/ 1582704 h 7223977"/>
              <a:gd name="connsiteX5516" fmla="*/ 11282551 w 12188243"/>
              <a:gd name="connsiteY5516" fmla="*/ 1805243 h 7223977"/>
              <a:gd name="connsiteX5517" fmla="*/ 11060012 w 12188243"/>
              <a:gd name="connsiteY5517" fmla="*/ 1805243 h 7223977"/>
              <a:gd name="connsiteX5518" fmla="*/ 11060012 w 12188243"/>
              <a:gd name="connsiteY5518" fmla="*/ 1579572 h 7223977"/>
              <a:gd name="connsiteX5519" fmla="*/ 11060012 w 12188243"/>
              <a:gd name="connsiteY5519" fmla="*/ 1357033 h 7223977"/>
              <a:gd name="connsiteX5520" fmla="*/ 11282551 w 12188243"/>
              <a:gd name="connsiteY5520" fmla="*/ 1357033 h 7223977"/>
              <a:gd name="connsiteX5521" fmla="*/ 11282551 w 12188243"/>
              <a:gd name="connsiteY5521" fmla="*/ 1579572 h 7223977"/>
              <a:gd name="connsiteX5522" fmla="*/ 11060012 w 12188243"/>
              <a:gd name="connsiteY5522" fmla="*/ 1579572 h 7223977"/>
              <a:gd name="connsiteX5523" fmla="*/ 11060012 w 12188243"/>
              <a:gd name="connsiteY5523" fmla="*/ 1353901 h 7223977"/>
              <a:gd name="connsiteX5524" fmla="*/ 11060012 w 12188243"/>
              <a:gd name="connsiteY5524" fmla="*/ 1131362 h 7223977"/>
              <a:gd name="connsiteX5525" fmla="*/ 11282551 w 12188243"/>
              <a:gd name="connsiteY5525" fmla="*/ 1131362 h 7223977"/>
              <a:gd name="connsiteX5526" fmla="*/ 11282551 w 12188243"/>
              <a:gd name="connsiteY5526" fmla="*/ 1353901 h 7223977"/>
              <a:gd name="connsiteX5527" fmla="*/ 11060012 w 12188243"/>
              <a:gd name="connsiteY5527" fmla="*/ 1353901 h 7223977"/>
              <a:gd name="connsiteX5528" fmla="*/ 11060012 w 12188243"/>
              <a:gd name="connsiteY5528" fmla="*/ 1128230 h 7223977"/>
              <a:gd name="connsiteX5529" fmla="*/ 11060012 w 12188243"/>
              <a:gd name="connsiteY5529" fmla="*/ 905691 h 7223977"/>
              <a:gd name="connsiteX5530" fmla="*/ 11282551 w 12188243"/>
              <a:gd name="connsiteY5530" fmla="*/ 905691 h 7223977"/>
              <a:gd name="connsiteX5531" fmla="*/ 11282551 w 12188243"/>
              <a:gd name="connsiteY5531" fmla="*/ 1128230 h 7223977"/>
              <a:gd name="connsiteX5532" fmla="*/ 11060012 w 12188243"/>
              <a:gd name="connsiteY5532" fmla="*/ 1128230 h 7223977"/>
              <a:gd name="connsiteX5533" fmla="*/ 11060012 w 12188243"/>
              <a:gd name="connsiteY5533" fmla="*/ 902559 h 7223977"/>
              <a:gd name="connsiteX5534" fmla="*/ 11060012 w 12188243"/>
              <a:gd name="connsiteY5534" fmla="*/ 680020 h 7223977"/>
              <a:gd name="connsiteX5535" fmla="*/ 11282551 w 12188243"/>
              <a:gd name="connsiteY5535" fmla="*/ 680020 h 7223977"/>
              <a:gd name="connsiteX5536" fmla="*/ 11282551 w 12188243"/>
              <a:gd name="connsiteY5536" fmla="*/ 902559 h 7223977"/>
              <a:gd name="connsiteX5537" fmla="*/ 11060012 w 12188243"/>
              <a:gd name="connsiteY5537" fmla="*/ 902559 h 7223977"/>
              <a:gd name="connsiteX5538" fmla="*/ 11056880 w 12188243"/>
              <a:gd name="connsiteY5538" fmla="*/ 902559 h 7223977"/>
              <a:gd name="connsiteX5539" fmla="*/ 10834342 w 12188243"/>
              <a:gd name="connsiteY5539" fmla="*/ 902559 h 7223977"/>
              <a:gd name="connsiteX5540" fmla="*/ 10834342 w 12188243"/>
              <a:gd name="connsiteY5540" fmla="*/ 680020 h 7223977"/>
              <a:gd name="connsiteX5541" fmla="*/ 11056880 w 12188243"/>
              <a:gd name="connsiteY5541" fmla="*/ 680020 h 7223977"/>
              <a:gd name="connsiteX5542" fmla="*/ 11056880 w 12188243"/>
              <a:gd name="connsiteY5542" fmla="*/ 902559 h 7223977"/>
              <a:gd name="connsiteX5543" fmla="*/ 10831209 w 12188243"/>
              <a:gd name="connsiteY5543" fmla="*/ 902559 h 7223977"/>
              <a:gd name="connsiteX5544" fmla="*/ 10608671 w 12188243"/>
              <a:gd name="connsiteY5544" fmla="*/ 902559 h 7223977"/>
              <a:gd name="connsiteX5545" fmla="*/ 10608671 w 12188243"/>
              <a:gd name="connsiteY5545" fmla="*/ 680020 h 7223977"/>
              <a:gd name="connsiteX5546" fmla="*/ 10831209 w 12188243"/>
              <a:gd name="connsiteY5546" fmla="*/ 680020 h 7223977"/>
              <a:gd name="connsiteX5547" fmla="*/ 10831209 w 12188243"/>
              <a:gd name="connsiteY5547" fmla="*/ 902559 h 7223977"/>
              <a:gd name="connsiteX5548" fmla="*/ 10605538 w 12188243"/>
              <a:gd name="connsiteY5548" fmla="*/ 902559 h 7223977"/>
              <a:gd name="connsiteX5549" fmla="*/ 10383000 w 12188243"/>
              <a:gd name="connsiteY5549" fmla="*/ 902559 h 7223977"/>
              <a:gd name="connsiteX5550" fmla="*/ 10383000 w 12188243"/>
              <a:gd name="connsiteY5550" fmla="*/ 680020 h 7223977"/>
              <a:gd name="connsiteX5551" fmla="*/ 10605538 w 12188243"/>
              <a:gd name="connsiteY5551" fmla="*/ 680020 h 7223977"/>
              <a:gd name="connsiteX5552" fmla="*/ 10605538 w 12188243"/>
              <a:gd name="connsiteY5552" fmla="*/ 902559 h 7223977"/>
              <a:gd name="connsiteX5553" fmla="*/ 10379867 w 12188243"/>
              <a:gd name="connsiteY5553" fmla="*/ 902559 h 7223977"/>
              <a:gd name="connsiteX5554" fmla="*/ 10157328 w 12188243"/>
              <a:gd name="connsiteY5554" fmla="*/ 902559 h 7223977"/>
              <a:gd name="connsiteX5555" fmla="*/ 10157328 w 12188243"/>
              <a:gd name="connsiteY5555" fmla="*/ 680020 h 7223977"/>
              <a:gd name="connsiteX5556" fmla="*/ 10379867 w 12188243"/>
              <a:gd name="connsiteY5556" fmla="*/ 680020 h 7223977"/>
              <a:gd name="connsiteX5557" fmla="*/ 10379867 w 12188243"/>
              <a:gd name="connsiteY5557" fmla="*/ 902559 h 7223977"/>
              <a:gd name="connsiteX5558" fmla="*/ 10154196 w 12188243"/>
              <a:gd name="connsiteY5558" fmla="*/ 902559 h 7223977"/>
              <a:gd name="connsiteX5559" fmla="*/ 9931657 w 12188243"/>
              <a:gd name="connsiteY5559" fmla="*/ 902559 h 7223977"/>
              <a:gd name="connsiteX5560" fmla="*/ 9931657 w 12188243"/>
              <a:gd name="connsiteY5560" fmla="*/ 680020 h 7223977"/>
              <a:gd name="connsiteX5561" fmla="*/ 10154196 w 12188243"/>
              <a:gd name="connsiteY5561" fmla="*/ 680020 h 7223977"/>
              <a:gd name="connsiteX5562" fmla="*/ 10154196 w 12188243"/>
              <a:gd name="connsiteY5562" fmla="*/ 902559 h 7223977"/>
              <a:gd name="connsiteX5563" fmla="*/ 9928650 w 12188243"/>
              <a:gd name="connsiteY5563" fmla="*/ 902559 h 7223977"/>
              <a:gd name="connsiteX5564" fmla="*/ 9706112 w 12188243"/>
              <a:gd name="connsiteY5564" fmla="*/ 902559 h 7223977"/>
              <a:gd name="connsiteX5565" fmla="*/ 9706112 w 12188243"/>
              <a:gd name="connsiteY5565" fmla="*/ 680020 h 7223977"/>
              <a:gd name="connsiteX5566" fmla="*/ 9928650 w 12188243"/>
              <a:gd name="connsiteY5566" fmla="*/ 680020 h 7223977"/>
              <a:gd name="connsiteX5567" fmla="*/ 9928650 w 12188243"/>
              <a:gd name="connsiteY5567" fmla="*/ 902559 h 7223977"/>
              <a:gd name="connsiteX5568" fmla="*/ 9702979 w 12188243"/>
              <a:gd name="connsiteY5568" fmla="*/ 902559 h 7223977"/>
              <a:gd name="connsiteX5569" fmla="*/ 9480440 w 12188243"/>
              <a:gd name="connsiteY5569" fmla="*/ 902559 h 7223977"/>
              <a:gd name="connsiteX5570" fmla="*/ 9480440 w 12188243"/>
              <a:gd name="connsiteY5570" fmla="*/ 680020 h 7223977"/>
              <a:gd name="connsiteX5571" fmla="*/ 9702979 w 12188243"/>
              <a:gd name="connsiteY5571" fmla="*/ 680020 h 7223977"/>
              <a:gd name="connsiteX5572" fmla="*/ 9702979 w 12188243"/>
              <a:gd name="connsiteY5572" fmla="*/ 902559 h 7223977"/>
              <a:gd name="connsiteX5573" fmla="*/ 9477308 w 12188243"/>
              <a:gd name="connsiteY5573" fmla="*/ 902559 h 7223977"/>
              <a:gd name="connsiteX5574" fmla="*/ 9254770 w 12188243"/>
              <a:gd name="connsiteY5574" fmla="*/ 902559 h 7223977"/>
              <a:gd name="connsiteX5575" fmla="*/ 9254770 w 12188243"/>
              <a:gd name="connsiteY5575" fmla="*/ 680020 h 7223977"/>
              <a:gd name="connsiteX5576" fmla="*/ 9477308 w 12188243"/>
              <a:gd name="connsiteY5576" fmla="*/ 680020 h 7223977"/>
              <a:gd name="connsiteX5577" fmla="*/ 9477308 w 12188243"/>
              <a:gd name="connsiteY5577" fmla="*/ 902559 h 7223977"/>
              <a:gd name="connsiteX5578" fmla="*/ 9251637 w 12188243"/>
              <a:gd name="connsiteY5578" fmla="*/ 902559 h 7223977"/>
              <a:gd name="connsiteX5579" fmla="*/ 9029099 w 12188243"/>
              <a:gd name="connsiteY5579" fmla="*/ 902559 h 7223977"/>
              <a:gd name="connsiteX5580" fmla="*/ 9029099 w 12188243"/>
              <a:gd name="connsiteY5580" fmla="*/ 680020 h 7223977"/>
              <a:gd name="connsiteX5581" fmla="*/ 9251637 w 12188243"/>
              <a:gd name="connsiteY5581" fmla="*/ 680020 h 7223977"/>
              <a:gd name="connsiteX5582" fmla="*/ 9251637 w 12188243"/>
              <a:gd name="connsiteY5582" fmla="*/ 902559 h 7223977"/>
              <a:gd name="connsiteX5583" fmla="*/ 9025966 w 12188243"/>
              <a:gd name="connsiteY5583" fmla="*/ 902559 h 7223977"/>
              <a:gd name="connsiteX5584" fmla="*/ 8803427 w 12188243"/>
              <a:gd name="connsiteY5584" fmla="*/ 902559 h 7223977"/>
              <a:gd name="connsiteX5585" fmla="*/ 8803427 w 12188243"/>
              <a:gd name="connsiteY5585" fmla="*/ 680020 h 7223977"/>
              <a:gd name="connsiteX5586" fmla="*/ 9025966 w 12188243"/>
              <a:gd name="connsiteY5586" fmla="*/ 680020 h 7223977"/>
              <a:gd name="connsiteX5587" fmla="*/ 9025966 w 12188243"/>
              <a:gd name="connsiteY5587" fmla="*/ 902559 h 7223977"/>
              <a:gd name="connsiteX5588" fmla="*/ 8800295 w 12188243"/>
              <a:gd name="connsiteY5588" fmla="*/ 902559 h 7223977"/>
              <a:gd name="connsiteX5589" fmla="*/ 8577756 w 12188243"/>
              <a:gd name="connsiteY5589" fmla="*/ 902559 h 7223977"/>
              <a:gd name="connsiteX5590" fmla="*/ 8577756 w 12188243"/>
              <a:gd name="connsiteY5590" fmla="*/ 680020 h 7223977"/>
              <a:gd name="connsiteX5591" fmla="*/ 8800295 w 12188243"/>
              <a:gd name="connsiteY5591" fmla="*/ 680020 h 7223977"/>
              <a:gd name="connsiteX5592" fmla="*/ 8800295 w 12188243"/>
              <a:gd name="connsiteY5592" fmla="*/ 902559 h 7223977"/>
              <a:gd name="connsiteX5593" fmla="*/ 8574749 w 12188243"/>
              <a:gd name="connsiteY5593" fmla="*/ 902559 h 7223977"/>
              <a:gd name="connsiteX5594" fmla="*/ 8352211 w 12188243"/>
              <a:gd name="connsiteY5594" fmla="*/ 902559 h 7223977"/>
              <a:gd name="connsiteX5595" fmla="*/ 8352211 w 12188243"/>
              <a:gd name="connsiteY5595" fmla="*/ 680020 h 7223977"/>
              <a:gd name="connsiteX5596" fmla="*/ 8574749 w 12188243"/>
              <a:gd name="connsiteY5596" fmla="*/ 680020 h 7223977"/>
              <a:gd name="connsiteX5597" fmla="*/ 8574749 w 12188243"/>
              <a:gd name="connsiteY5597" fmla="*/ 902559 h 7223977"/>
              <a:gd name="connsiteX5598" fmla="*/ 8349078 w 12188243"/>
              <a:gd name="connsiteY5598" fmla="*/ 902559 h 7223977"/>
              <a:gd name="connsiteX5599" fmla="*/ 8126540 w 12188243"/>
              <a:gd name="connsiteY5599" fmla="*/ 902559 h 7223977"/>
              <a:gd name="connsiteX5600" fmla="*/ 8126540 w 12188243"/>
              <a:gd name="connsiteY5600" fmla="*/ 680020 h 7223977"/>
              <a:gd name="connsiteX5601" fmla="*/ 8349078 w 12188243"/>
              <a:gd name="connsiteY5601" fmla="*/ 680020 h 7223977"/>
              <a:gd name="connsiteX5602" fmla="*/ 8349078 w 12188243"/>
              <a:gd name="connsiteY5602" fmla="*/ 902559 h 7223977"/>
              <a:gd name="connsiteX5603" fmla="*/ 8123407 w 12188243"/>
              <a:gd name="connsiteY5603" fmla="*/ 902559 h 7223977"/>
              <a:gd name="connsiteX5604" fmla="*/ 7900868 w 12188243"/>
              <a:gd name="connsiteY5604" fmla="*/ 902559 h 7223977"/>
              <a:gd name="connsiteX5605" fmla="*/ 7900868 w 12188243"/>
              <a:gd name="connsiteY5605" fmla="*/ 680020 h 7223977"/>
              <a:gd name="connsiteX5606" fmla="*/ 8123407 w 12188243"/>
              <a:gd name="connsiteY5606" fmla="*/ 680020 h 7223977"/>
              <a:gd name="connsiteX5607" fmla="*/ 8123407 w 12188243"/>
              <a:gd name="connsiteY5607" fmla="*/ 902559 h 7223977"/>
              <a:gd name="connsiteX5608" fmla="*/ 7897736 w 12188243"/>
              <a:gd name="connsiteY5608" fmla="*/ 902559 h 7223977"/>
              <a:gd name="connsiteX5609" fmla="*/ 7675198 w 12188243"/>
              <a:gd name="connsiteY5609" fmla="*/ 902559 h 7223977"/>
              <a:gd name="connsiteX5610" fmla="*/ 7675198 w 12188243"/>
              <a:gd name="connsiteY5610" fmla="*/ 680020 h 7223977"/>
              <a:gd name="connsiteX5611" fmla="*/ 7897736 w 12188243"/>
              <a:gd name="connsiteY5611" fmla="*/ 680020 h 7223977"/>
              <a:gd name="connsiteX5612" fmla="*/ 7897736 w 12188243"/>
              <a:gd name="connsiteY5612" fmla="*/ 902559 h 7223977"/>
              <a:gd name="connsiteX5613" fmla="*/ 7672065 w 12188243"/>
              <a:gd name="connsiteY5613" fmla="*/ 902559 h 7223977"/>
              <a:gd name="connsiteX5614" fmla="*/ 7449527 w 12188243"/>
              <a:gd name="connsiteY5614" fmla="*/ 902559 h 7223977"/>
              <a:gd name="connsiteX5615" fmla="*/ 7449527 w 12188243"/>
              <a:gd name="connsiteY5615" fmla="*/ 680020 h 7223977"/>
              <a:gd name="connsiteX5616" fmla="*/ 7672065 w 12188243"/>
              <a:gd name="connsiteY5616" fmla="*/ 680020 h 7223977"/>
              <a:gd name="connsiteX5617" fmla="*/ 7672065 w 12188243"/>
              <a:gd name="connsiteY5617" fmla="*/ 902559 h 7223977"/>
              <a:gd name="connsiteX5618" fmla="*/ 7446394 w 12188243"/>
              <a:gd name="connsiteY5618" fmla="*/ 902559 h 7223977"/>
              <a:gd name="connsiteX5619" fmla="*/ 7223856 w 12188243"/>
              <a:gd name="connsiteY5619" fmla="*/ 902559 h 7223977"/>
              <a:gd name="connsiteX5620" fmla="*/ 7223856 w 12188243"/>
              <a:gd name="connsiteY5620" fmla="*/ 680020 h 7223977"/>
              <a:gd name="connsiteX5621" fmla="*/ 7446394 w 12188243"/>
              <a:gd name="connsiteY5621" fmla="*/ 680020 h 7223977"/>
              <a:gd name="connsiteX5622" fmla="*/ 7446394 w 12188243"/>
              <a:gd name="connsiteY5622" fmla="*/ 902559 h 7223977"/>
              <a:gd name="connsiteX5623" fmla="*/ 7220848 w 12188243"/>
              <a:gd name="connsiteY5623" fmla="*/ 902559 h 7223977"/>
              <a:gd name="connsiteX5624" fmla="*/ 6998310 w 12188243"/>
              <a:gd name="connsiteY5624" fmla="*/ 902559 h 7223977"/>
              <a:gd name="connsiteX5625" fmla="*/ 6998310 w 12188243"/>
              <a:gd name="connsiteY5625" fmla="*/ 680020 h 7223977"/>
              <a:gd name="connsiteX5626" fmla="*/ 7220848 w 12188243"/>
              <a:gd name="connsiteY5626" fmla="*/ 680020 h 7223977"/>
              <a:gd name="connsiteX5627" fmla="*/ 7220848 w 12188243"/>
              <a:gd name="connsiteY5627" fmla="*/ 902559 h 7223977"/>
              <a:gd name="connsiteX5628" fmla="*/ 6995177 w 12188243"/>
              <a:gd name="connsiteY5628" fmla="*/ 902559 h 7223977"/>
              <a:gd name="connsiteX5629" fmla="*/ 6772639 w 12188243"/>
              <a:gd name="connsiteY5629" fmla="*/ 902559 h 7223977"/>
              <a:gd name="connsiteX5630" fmla="*/ 6772639 w 12188243"/>
              <a:gd name="connsiteY5630" fmla="*/ 680020 h 7223977"/>
              <a:gd name="connsiteX5631" fmla="*/ 6995177 w 12188243"/>
              <a:gd name="connsiteY5631" fmla="*/ 680020 h 7223977"/>
              <a:gd name="connsiteX5632" fmla="*/ 6995177 w 12188243"/>
              <a:gd name="connsiteY5632" fmla="*/ 902559 h 7223977"/>
              <a:gd name="connsiteX5633" fmla="*/ 6769506 w 12188243"/>
              <a:gd name="connsiteY5633" fmla="*/ 902559 h 7223977"/>
              <a:gd name="connsiteX5634" fmla="*/ 6546967 w 12188243"/>
              <a:gd name="connsiteY5634" fmla="*/ 902559 h 7223977"/>
              <a:gd name="connsiteX5635" fmla="*/ 6546967 w 12188243"/>
              <a:gd name="connsiteY5635" fmla="*/ 680020 h 7223977"/>
              <a:gd name="connsiteX5636" fmla="*/ 6769506 w 12188243"/>
              <a:gd name="connsiteY5636" fmla="*/ 680020 h 7223977"/>
              <a:gd name="connsiteX5637" fmla="*/ 6769506 w 12188243"/>
              <a:gd name="connsiteY5637" fmla="*/ 902559 h 7223977"/>
              <a:gd name="connsiteX5638" fmla="*/ 6543835 w 12188243"/>
              <a:gd name="connsiteY5638" fmla="*/ 902559 h 7223977"/>
              <a:gd name="connsiteX5639" fmla="*/ 6321297 w 12188243"/>
              <a:gd name="connsiteY5639" fmla="*/ 902559 h 7223977"/>
              <a:gd name="connsiteX5640" fmla="*/ 6321297 w 12188243"/>
              <a:gd name="connsiteY5640" fmla="*/ 680020 h 7223977"/>
              <a:gd name="connsiteX5641" fmla="*/ 6543835 w 12188243"/>
              <a:gd name="connsiteY5641" fmla="*/ 680020 h 7223977"/>
              <a:gd name="connsiteX5642" fmla="*/ 6543835 w 12188243"/>
              <a:gd name="connsiteY5642" fmla="*/ 902559 h 7223977"/>
              <a:gd name="connsiteX5643" fmla="*/ 6318164 w 12188243"/>
              <a:gd name="connsiteY5643" fmla="*/ 902559 h 7223977"/>
              <a:gd name="connsiteX5644" fmla="*/ 6095625 w 12188243"/>
              <a:gd name="connsiteY5644" fmla="*/ 902559 h 7223977"/>
              <a:gd name="connsiteX5645" fmla="*/ 6095625 w 12188243"/>
              <a:gd name="connsiteY5645" fmla="*/ 680020 h 7223977"/>
              <a:gd name="connsiteX5646" fmla="*/ 6318164 w 12188243"/>
              <a:gd name="connsiteY5646" fmla="*/ 680020 h 7223977"/>
              <a:gd name="connsiteX5647" fmla="*/ 6318164 w 12188243"/>
              <a:gd name="connsiteY5647" fmla="*/ 902559 h 7223977"/>
              <a:gd name="connsiteX5648" fmla="*/ 6092493 w 12188243"/>
              <a:gd name="connsiteY5648" fmla="*/ 902559 h 7223977"/>
              <a:gd name="connsiteX5649" fmla="*/ 5869954 w 12188243"/>
              <a:gd name="connsiteY5649" fmla="*/ 902559 h 7223977"/>
              <a:gd name="connsiteX5650" fmla="*/ 5869954 w 12188243"/>
              <a:gd name="connsiteY5650" fmla="*/ 680020 h 7223977"/>
              <a:gd name="connsiteX5651" fmla="*/ 6092493 w 12188243"/>
              <a:gd name="connsiteY5651" fmla="*/ 680020 h 7223977"/>
              <a:gd name="connsiteX5652" fmla="*/ 6092493 w 12188243"/>
              <a:gd name="connsiteY5652" fmla="*/ 902559 h 7223977"/>
              <a:gd name="connsiteX5653" fmla="*/ 5866947 w 12188243"/>
              <a:gd name="connsiteY5653" fmla="*/ 902559 h 7223977"/>
              <a:gd name="connsiteX5654" fmla="*/ 5644408 w 12188243"/>
              <a:gd name="connsiteY5654" fmla="*/ 902559 h 7223977"/>
              <a:gd name="connsiteX5655" fmla="*/ 5644408 w 12188243"/>
              <a:gd name="connsiteY5655" fmla="*/ 680020 h 7223977"/>
              <a:gd name="connsiteX5656" fmla="*/ 5866947 w 12188243"/>
              <a:gd name="connsiteY5656" fmla="*/ 680020 h 7223977"/>
              <a:gd name="connsiteX5657" fmla="*/ 5866947 w 12188243"/>
              <a:gd name="connsiteY5657" fmla="*/ 902559 h 7223977"/>
              <a:gd name="connsiteX5658" fmla="*/ 5641276 w 12188243"/>
              <a:gd name="connsiteY5658" fmla="*/ 902559 h 7223977"/>
              <a:gd name="connsiteX5659" fmla="*/ 5418738 w 12188243"/>
              <a:gd name="connsiteY5659" fmla="*/ 902559 h 7223977"/>
              <a:gd name="connsiteX5660" fmla="*/ 5418738 w 12188243"/>
              <a:gd name="connsiteY5660" fmla="*/ 680020 h 7223977"/>
              <a:gd name="connsiteX5661" fmla="*/ 5641276 w 12188243"/>
              <a:gd name="connsiteY5661" fmla="*/ 680020 h 7223977"/>
              <a:gd name="connsiteX5662" fmla="*/ 5641276 w 12188243"/>
              <a:gd name="connsiteY5662" fmla="*/ 902559 h 7223977"/>
              <a:gd name="connsiteX5663" fmla="*/ 5415605 w 12188243"/>
              <a:gd name="connsiteY5663" fmla="*/ 902559 h 7223977"/>
              <a:gd name="connsiteX5664" fmla="*/ 5193066 w 12188243"/>
              <a:gd name="connsiteY5664" fmla="*/ 902559 h 7223977"/>
              <a:gd name="connsiteX5665" fmla="*/ 5193066 w 12188243"/>
              <a:gd name="connsiteY5665" fmla="*/ 680020 h 7223977"/>
              <a:gd name="connsiteX5666" fmla="*/ 5415605 w 12188243"/>
              <a:gd name="connsiteY5666" fmla="*/ 680020 h 7223977"/>
              <a:gd name="connsiteX5667" fmla="*/ 5415605 w 12188243"/>
              <a:gd name="connsiteY5667" fmla="*/ 902559 h 7223977"/>
              <a:gd name="connsiteX5668" fmla="*/ 5189934 w 12188243"/>
              <a:gd name="connsiteY5668" fmla="*/ 902559 h 7223977"/>
              <a:gd name="connsiteX5669" fmla="*/ 4967395 w 12188243"/>
              <a:gd name="connsiteY5669" fmla="*/ 902559 h 7223977"/>
              <a:gd name="connsiteX5670" fmla="*/ 4967395 w 12188243"/>
              <a:gd name="connsiteY5670" fmla="*/ 680020 h 7223977"/>
              <a:gd name="connsiteX5671" fmla="*/ 5189934 w 12188243"/>
              <a:gd name="connsiteY5671" fmla="*/ 680020 h 7223977"/>
              <a:gd name="connsiteX5672" fmla="*/ 5189934 w 12188243"/>
              <a:gd name="connsiteY5672" fmla="*/ 902559 h 7223977"/>
              <a:gd name="connsiteX5673" fmla="*/ 4964263 w 12188243"/>
              <a:gd name="connsiteY5673" fmla="*/ 902559 h 7223977"/>
              <a:gd name="connsiteX5674" fmla="*/ 4741724 w 12188243"/>
              <a:gd name="connsiteY5674" fmla="*/ 902559 h 7223977"/>
              <a:gd name="connsiteX5675" fmla="*/ 4741724 w 12188243"/>
              <a:gd name="connsiteY5675" fmla="*/ 680020 h 7223977"/>
              <a:gd name="connsiteX5676" fmla="*/ 4964263 w 12188243"/>
              <a:gd name="connsiteY5676" fmla="*/ 680020 h 7223977"/>
              <a:gd name="connsiteX5677" fmla="*/ 4964263 w 12188243"/>
              <a:gd name="connsiteY5677" fmla="*/ 902559 h 7223977"/>
              <a:gd name="connsiteX5678" fmla="*/ 4738592 w 12188243"/>
              <a:gd name="connsiteY5678" fmla="*/ 902559 h 7223977"/>
              <a:gd name="connsiteX5679" fmla="*/ 4516053 w 12188243"/>
              <a:gd name="connsiteY5679" fmla="*/ 902559 h 7223977"/>
              <a:gd name="connsiteX5680" fmla="*/ 4516053 w 12188243"/>
              <a:gd name="connsiteY5680" fmla="*/ 680020 h 7223977"/>
              <a:gd name="connsiteX5681" fmla="*/ 4738592 w 12188243"/>
              <a:gd name="connsiteY5681" fmla="*/ 680020 h 7223977"/>
              <a:gd name="connsiteX5682" fmla="*/ 4738592 w 12188243"/>
              <a:gd name="connsiteY5682" fmla="*/ 902559 h 7223977"/>
              <a:gd name="connsiteX5683" fmla="*/ 4513046 w 12188243"/>
              <a:gd name="connsiteY5683" fmla="*/ 902559 h 7223977"/>
              <a:gd name="connsiteX5684" fmla="*/ 4290507 w 12188243"/>
              <a:gd name="connsiteY5684" fmla="*/ 902559 h 7223977"/>
              <a:gd name="connsiteX5685" fmla="*/ 4290507 w 12188243"/>
              <a:gd name="connsiteY5685" fmla="*/ 680020 h 7223977"/>
              <a:gd name="connsiteX5686" fmla="*/ 4513046 w 12188243"/>
              <a:gd name="connsiteY5686" fmla="*/ 680020 h 7223977"/>
              <a:gd name="connsiteX5687" fmla="*/ 4513046 w 12188243"/>
              <a:gd name="connsiteY5687" fmla="*/ 902559 h 7223977"/>
              <a:gd name="connsiteX5688" fmla="*/ 4287375 w 12188243"/>
              <a:gd name="connsiteY5688" fmla="*/ 902559 h 7223977"/>
              <a:gd name="connsiteX5689" fmla="*/ 4064836 w 12188243"/>
              <a:gd name="connsiteY5689" fmla="*/ 902559 h 7223977"/>
              <a:gd name="connsiteX5690" fmla="*/ 4064836 w 12188243"/>
              <a:gd name="connsiteY5690" fmla="*/ 680020 h 7223977"/>
              <a:gd name="connsiteX5691" fmla="*/ 4287375 w 12188243"/>
              <a:gd name="connsiteY5691" fmla="*/ 680020 h 7223977"/>
              <a:gd name="connsiteX5692" fmla="*/ 4287375 w 12188243"/>
              <a:gd name="connsiteY5692" fmla="*/ 902559 h 7223977"/>
              <a:gd name="connsiteX5693" fmla="*/ 4061703 w 12188243"/>
              <a:gd name="connsiteY5693" fmla="*/ 902559 h 7223977"/>
              <a:gd name="connsiteX5694" fmla="*/ 3839165 w 12188243"/>
              <a:gd name="connsiteY5694" fmla="*/ 902559 h 7223977"/>
              <a:gd name="connsiteX5695" fmla="*/ 3839165 w 12188243"/>
              <a:gd name="connsiteY5695" fmla="*/ 680020 h 7223977"/>
              <a:gd name="connsiteX5696" fmla="*/ 4061703 w 12188243"/>
              <a:gd name="connsiteY5696" fmla="*/ 680020 h 7223977"/>
              <a:gd name="connsiteX5697" fmla="*/ 4061703 w 12188243"/>
              <a:gd name="connsiteY5697" fmla="*/ 902559 h 7223977"/>
              <a:gd name="connsiteX5698" fmla="*/ 3836033 w 12188243"/>
              <a:gd name="connsiteY5698" fmla="*/ 902559 h 7223977"/>
              <a:gd name="connsiteX5699" fmla="*/ 3613494 w 12188243"/>
              <a:gd name="connsiteY5699" fmla="*/ 902559 h 7223977"/>
              <a:gd name="connsiteX5700" fmla="*/ 3613494 w 12188243"/>
              <a:gd name="connsiteY5700" fmla="*/ 680020 h 7223977"/>
              <a:gd name="connsiteX5701" fmla="*/ 3836033 w 12188243"/>
              <a:gd name="connsiteY5701" fmla="*/ 680020 h 7223977"/>
              <a:gd name="connsiteX5702" fmla="*/ 3836033 w 12188243"/>
              <a:gd name="connsiteY5702" fmla="*/ 902559 h 7223977"/>
              <a:gd name="connsiteX5703" fmla="*/ 3610361 w 12188243"/>
              <a:gd name="connsiteY5703" fmla="*/ 902559 h 7223977"/>
              <a:gd name="connsiteX5704" fmla="*/ 3387823 w 12188243"/>
              <a:gd name="connsiteY5704" fmla="*/ 902559 h 7223977"/>
              <a:gd name="connsiteX5705" fmla="*/ 3387823 w 12188243"/>
              <a:gd name="connsiteY5705" fmla="*/ 680020 h 7223977"/>
              <a:gd name="connsiteX5706" fmla="*/ 3610361 w 12188243"/>
              <a:gd name="connsiteY5706" fmla="*/ 680020 h 7223977"/>
              <a:gd name="connsiteX5707" fmla="*/ 3610361 w 12188243"/>
              <a:gd name="connsiteY5707" fmla="*/ 902559 h 7223977"/>
              <a:gd name="connsiteX5708" fmla="*/ 3384690 w 12188243"/>
              <a:gd name="connsiteY5708" fmla="*/ 902559 h 7223977"/>
              <a:gd name="connsiteX5709" fmla="*/ 3162152 w 12188243"/>
              <a:gd name="connsiteY5709" fmla="*/ 902559 h 7223977"/>
              <a:gd name="connsiteX5710" fmla="*/ 3162152 w 12188243"/>
              <a:gd name="connsiteY5710" fmla="*/ 680020 h 7223977"/>
              <a:gd name="connsiteX5711" fmla="*/ 3384690 w 12188243"/>
              <a:gd name="connsiteY5711" fmla="*/ 680020 h 7223977"/>
              <a:gd name="connsiteX5712" fmla="*/ 3384690 w 12188243"/>
              <a:gd name="connsiteY5712" fmla="*/ 902559 h 7223977"/>
              <a:gd name="connsiteX5713" fmla="*/ 3159145 w 12188243"/>
              <a:gd name="connsiteY5713" fmla="*/ 902559 h 7223977"/>
              <a:gd name="connsiteX5714" fmla="*/ 2936606 w 12188243"/>
              <a:gd name="connsiteY5714" fmla="*/ 902559 h 7223977"/>
              <a:gd name="connsiteX5715" fmla="*/ 2936606 w 12188243"/>
              <a:gd name="connsiteY5715" fmla="*/ 680020 h 7223977"/>
              <a:gd name="connsiteX5716" fmla="*/ 3159145 w 12188243"/>
              <a:gd name="connsiteY5716" fmla="*/ 680020 h 7223977"/>
              <a:gd name="connsiteX5717" fmla="*/ 3159145 w 12188243"/>
              <a:gd name="connsiteY5717" fmla="*/ 902559 h 7223977"/>
              <a:gd name="connsiteX5718" fmla="*/ 2933474 w 12188243"/>
              <a:gd name="connsiteY5718" fmla="*/ 902559 h 7223977"/>
              <a:gd name="connsiteX5719" fmla="*/ 2710935 w 12188243"/>
              <a:gd name="connsiteY5719" fmla="*/ 902559 h 7223977"/>
              <a:gd name="connsiteX5720" fmla="*/ 2710935 w 12188243"/>
              <a:gd name="connsiteY5720" fmla="*/ 680020 h 7223977"/>
              <a:gd name="connsiteX5721" fmla="*/ 2933474 w 12188243"/>
              <a:gd name="connsiteY5721" fmla="*/ 680020 h 7223977"/>
              <a:gd name="connsiteX5722" fmla="*/ 2933474 w 12188243"/>
              <a:gd name="connsiteY5722" fmla="*/ 902559 h 7223977"/>
              <a:gd name="connsiteX5723" fmla="*/ 2707802 w 12188243"/>
              <a:gd name="connsiteY5723" fmla="*/ 902559 h 7223977"/>
              <a:gd name="connsiteX5724" fmla="*/ 2485264 w 12188243"/>
              <a:gd name="connsiteY5724" fmla="*/ 902559 h 7223977"/>
              <a:gd name="connsiteX5725" fmla="*/ 2485264 w 12188243"/>
              <a:gd name="connsiteY5725" fmla="*/ 680020 h 7223977"/>
              <a:gd name="connsiteX5726" fmla="*/ 2707802 w 12188243"/>
              <a:gd name="connsiteY5726" fmla="*/ 680020 h 7223977"/>
              <a:gd name="connsiteX5727" fmla="*/ 2707802 w 12188243"/>
              <a:gd name="connsiteY5727" fmla="*/ 902559 h 7223977"/>
              <a:gd name="connsiteX5728" fmla="*/ 2482131 w 12188243"/>
              <a:gd name="connsiteY5728" fmla="*/ 902559 h 7223977"/>
              <a:gd name="connsiteX5729" fmla="*/ 2259593 w 12188243"/>
              <a:gd name="connsiteY5729" fmla="*/ 902559 h 7223977"/>
              <a:gd name="connsiteX5730" fmla="*/ 2259593 w 12188243"/>
              <a:gd name="connsiteY5730" fmla="*/ 680020 h 7223977"/>
              <a:gd name="connsiteX5731" fmla="*/ 2482131 w 12188243"/>
              <a:gd name="connsiteY5731" fmla="*/ 680020 h 7223977"/>
              <a:gd name="connsiteX5732" fmla="*/ 2482131 w 12188243"/>
              <a:gd name="connsiteY5732" fmla="*/ 902559 h 7223977"/>
              <a:gd name="connsiteX5733" fmla="*/ 2256460 w 12188243"/>
              <a:gd name="connsiteY5733" fmla="*/ 902559 h 7223977"/>
              <a:gd name="connsiteX5734" fmla="*/ 2033922 w 12188243"/>
              <a:gd name="connsiteY5734" fmla="*/ 902559 h 7223977"/>
              <a:gd name="connsiteX5735" fmla="*/ 2033922 w 12188243"/>
              <a:gd name="connsiteY5735" fmla="*/ 680020 h 7223977"/>
              <a:gd name="connsiteX5736" fmla="*/ 2256460 w 12188243"/>
              <a:gd name="connsiteY5736" fmla="*/ 680020 h 7223977"/>
              <a:gd name="connsiteX5737" fmla="*/ 2256460 w 12188243"/>
              <a:gd name="connsiteY5737" fmla="*/ 902559 h 7223977"/>
              <a:gd name="connsiteX5738" fmla="*/ 2030789 w 12188243"/>
              <a:gd name="connsiteY5738" fmla="*/ 902559 h 7223977"/>
              <a:gd name="connsiteX5739" fmla="*/ 1808251 w 12188243"/>
              <a:gd name="connsiteY5739" fmla="*/ 902559 h 7223977"/>
              <a:gd name="connsiteX5740" fmla="*/ 1808251 w 12188243"/>
              <a:gd name="connsiteY5740" fmla="*/ 680020 h 7223977"/>
              <a:gd name="connsiteX5741" fmla="*/ 2030789 w 12188243"/>
              <a:gd name="connsiteY5741" fmla="*/ 680020 h 7223977"/>
              <a:gd name="connsiteX5742" fmla="*/ 2030789 w 12188243"/>
              <a:gd name="connsiteY5742" fmla="*/ 902559 h 7223977"/>
              <a:gd name="connsiteX5743" fmla="*/ 1805243 w 12188243"/>
              <a:gd name="connsiteY5743" fmla="*/ 902559 h 7223977"/>
              <a:gd name="connsiteX5744" fmla="*/ 1582705 w 12188243"/>
              <a:gd name="connsiteY5744" fmla="*/ 902559 h 7223977"/>
              <a:gd name="connsiteX5745" fmla="*/ 1582705 w 12188243"/>
              <a:gd name="connsiteY5745" fmla="*/ 680020 h 7223977"/>
              <a:gd name="connsiteX5746" fmla="*/ 1805243 w 12188243"/>
              <a:gd name="connsiteY5746" fmla="*/ 680020 h 7223977"/>
              <a:gd name="connsiteX5747" fmla="*/ 1805243 w 12188243"/>
              <a:gd name="connsiteY5747" fmla="*/ 902559 h 7223977"/>
              <a:gd name="connsiteX5748" fmla="*/ 1579572 w 12188243"/>
              <a:gd name="connsiteY5748" fmla="*/ 902559 h 7223977"/>
              <a:gd name="connsiteX5749" fmla="*/ 1357034 w 12188243"/>
              <a:gd name="connsiteY5749" fmla="*/ 902559 h 7223977"/>
              <a:gd name="connsiteX5750" fmla="*/ 1357034 w 12188243"/>
              <a:gd name="connsiteY5750" fmla="*/ 680020 h 7223977"/>
              <a:gd name="connsiteX5751" fmla="*/ 1579572 w 12188243"/>
              <a:gd name="connsiteY5751" fmla="*/ 680020 h 7223977"/>
              <a:gd name="connsiteX5752" fmla="*/ 1579572 w 12188243"/>
              <a:gd name="connsiteY5752" fmla="*/ 902559 h 7223977"/>
              <a:gd name="connsiteX5753" fmla="*/ 1353901 w 12188243"/>
              <a:gd name="connsiteY5753" fmla="*/ 902559 h 7223977"/>
              <a:gd name="connsiteX5754" fmla="*/ 1131363 w 12188243"/>
              <a:gd name="connsiteY5754" fmla="*/ 902559 h 7223977"/>
              <a:gd name="connsiteX5755" fmla="*/ 1131363 w 12188243"/>
              <a:gd name="connsiteY5755" fmla="*/ 680020 h 7223977"/>
              <a:gd name="connsiteX5756" fmla="*/ 1353901 w 12188243"/>
              <a:gd name="connsiteY5756" fmla="*/ 680020 h 7223977"/>
              <a:gd name="connsiteX5757" fmla="*/ 1353901 w 12188243"/>
              <a:gd name="connsiteY5757" fmla="*/ 902559 h 7223977"/>
              <a:gd name="connsiteX5758" fmla="*/ 1128230 w 12188243"/>
              <a:gd name="connsiteY5758" fmla="*/ 902559 h 7223977"/>
              <a:gd name="connsiteX5759" fmla="*/ 905692 w 12188243"/>
              <a:gd name="connsiteY5759" fmla="*/ 902559 h 7223977"/>
              <a:gd name="connsiteX5760" fmla="*/ 905692 w 12188243"/>
              <a:gd name="connsiteY5760" fmla="*/ 680020 h 7223977"/>
              <a:gd name="connsiteX5761" fmla="*/ 1128230 w 12188243"/>
              <a:gd name="connsiteY5761" fmla="*/ 680020 h 7223977"/>
              <a:gd name="connsiteX5762" fmla="*/ 1128230 w 12188243"/>
              <a:gd name="connsiteY5762" fmla="*/ 902559 h 7223977"/>
              <a:gd name="connsiteX5763" fmla="*/ 902559 w 12188243"/>
              <a:gd name="connsiteY5763" fmla="*/ 902559 h 7223977"/>
              <a:gd name="connsiteX5764" fmla="*/ 680021 w 12188243"/>
              <a:gd name="connsiteY5764" fmla="*/ 902559 h 7223977"/>
              <a:gd name="connsiteX5765" fmla="*/ 680021 w 12188243"/>
              <a:gd name="connsiteY5765" fmla="*/ 680020 h 7223977"/>
              <a:gd name="connsiteX5766" fmla="*/ 902559 w 12188243"/>
              <a:gd name="connsiteY5766" fmla="*/ 680020 h 7223977"/>
              <a:gd name="connsiteX5767" fmla="*/ 902559 w 12188243"/>
              <a:gd name="connsiteY5767" fmla="*/ 902559 h 7223977"/>
              <a:gd name="connsiteX5768" fmla="*/ 902559 w 12188243"/>
              <a:gd name="connsiteY5768" fmla="*/ 905691 h 7223977"/>
              <a:gd name="connsiteX5769" fmla="*/ 902559 w 12188243"/>
              <a:gd name="connsiteY5769" fmla="*/ 1128230 h 7223977"/>
              <a:gd name="connsiteX5770" fmla="*/ 680021 w 12188243"/>
              <a:gd name="connsiteY5770" fmla="*/ 1128230 h 7223977"/>
              <a:gd name="connsiteX5771" fmla="*/ 680021 w 12188243"/>
              <a:gd name="connsiteY5771" fmla="*/ 905691 h 7223977"/>
              <a:gd name="connsiteX5772" fmla="*/ 902559 w 12188243"/>
              <a:gd name="connsiteY5772" fmla="*/ 905691 h 7223977"/>
              <a:gd name="connsiteX5773" fmla="*/ 902559 w 12188243"/>
              <a:gd name="connsiteY5773" fmla="*/ 1131362 h 7223977"/>
              <a:gd name="connsiteX5774" fmla="*/ 902559 w 12188243"/>
              <a:gd name="connsiteY5774" fmla="*/ 1353901 h 7223977"/>
              <a:gd name="connsiteX5775" fmla="*/ 680021 w 12188243"/>
              <a:gd name="connsiteY5775" fmla="*/ 1353901 h 7223977"/>
              <a:gd name="connsiteX5776" fmla="*/ 680021 w 12188243"/>
              <a:gd name="connsiteY5776" fmla="*/ 1131362 h 7223977"/>
              <a:gd name="connsiteX5777" fmla="*/ 902559 w 12188243"/>
              <a:gd name="connsiteY5777" fmla="*/ 1131362 h 7223977"/>
              <a:gd name="connsiteX5778" fmla="*/ 902559 w 12188243"/>
              <a:gd name="connsiteY5778" fmla="*/ 1357033 h 7223977"/>
              <a:gd name="connsiteX5779" fmla="*/ 902559 w 12188243"/>
              <a:gd name="connsiteY5779" fmla="*/ 1579572 h 7223977"/>
              <a:gd name="connsiteX5780" fmla="*/ 680021 w 12188243"/>
              <a:gd name="connsiteY5780" fmla="*/ 1579572 h 7223977"/>
              <a:gd name="connsiteX5781" fmla="*/ 680021 w 12188243"/>
              <a:gd name="connsiteY5781" fmla="*/ 1357033 h 7223977"/>
              <a:gd name="connsiteX5782" fmla="*/ 902559 w 12188243"/>
              <a:gd name="connsiteY5782" fmla="*/ 1357033 h 7223977"/>
              <a:gd name="connsiteX5783" fmla="*/ 902559 w 12188243"/>
              <a:gd name="connsiteY5783" fmla="*/ 1582704 h 7223977"/>
              <a:gd name="connsiteX5784" fmla="*/ 902559 w 12188243"/>
              <a:gd name="connsiteY5784" fmla="*/ 1805243 h 7223977"/>
              <a:gd name="connsiteX5785" fmla="*/ 680021 w 12188243"/>
              <a:gd name="connsiteY5785" fmla="*/ 1805243 h 7223977"/>
              <a:gd name="connsiteX5786" fmla="*/ 680021 w 12188243"/>
              <a:gd name="connsiteY5786" fmla="*/ 1582704 h 7223977"/>
              <a:gd name="connsiteX5787" fmla="*/ 902559 w 12188243"/>
              <a:gd name="connsiteY5787" fmla="*/ 1582704 h 7223977"/>
              <a:gd name="connsiteX5788" fmla="*/ 902559 w 12188243"/>
              <a:gd name="connsiteY5788" fmla="*/ 1808375 h 7223977"/>
              <a:gd name="connsiteX5789" fmla="*/ 902559 w 12188243"/>
              <a:gd name="connsiteY5789" fmla="*/ 2030914 h 7223977"/>
              <a:gd name="connsiteX5790" fmla="*/ 680021 w 12188243"/>
              <a:gd name="connsiteY5790" fmla="*/ 2030914 h 7223977"/>
              <a:gd name="connsiteX5791" fmla="*/ 680021 w 12188243"/>
              <a:gd name="connsiteY5791" fmla="*/ 1808375 h 7223977"/>
              <a:gd name="connsiteX5792" fmla="*/ 902559 w 12188243"/>
              <a:gd name="connsiteY5792" fmla="*/ 1808375 h 7223977"/>
              <a:gd name="connsiteX5793" fmla="*/ 902559 w 12188243"/>
              <a:gd name="connsiteY5793" fmla="*/ 2033921 h 7223977"/>
              <a:gd name="connsiteX5794" fmla="*/ 902559 w 12188243"/>
              <a:gd name="connsiteY5794" fmla="*/ 2256459 h 7223977"/>
              <a:gd name="connsiteX5795" fmla="*/ 680021 w 12188243"/>
              <a:gd name="connsiteY5795" fmla="*/ 2256459 h 7223977"/>
              <a:gd name="connsiteX5796" fmla="*/ 680021 w 12188243"/>
              <a:gd name="connsiteY5796" fmla="*/ 2033921 h 7223977"/>
              <a:gd name="connsiteX5797" fmla="*/ 902559 w 12188243"/>
              <a:gd name="connsiteY5797" fmla="*/ 2033921 h 7223977"/>
              <a:gd name="connsiteX5798" fmla="*/ 902559 w 12188243"/>
              <a:gd name="connsiteY5798" fmla="*/ 2259592 h 7223977"/>
              <a:gd name="connsiteX5799" fmla="*/ 902559 w 12188243"/>
              <a:gd name="connsiteY5799" fmla="*/ 2482130 h 7223977"/>
              <a:gd name="connsiteX5800" fmla="*/ 680021 w 12188243"/>
              <a:gd name="connsiteY5800" fmla="*/ 2482130 h 7223977"/>
              <a:gd name="connsiteX5801" fmla="*/ 680021 w 12188243"/>
              <a:gd name="connsiteY5801" fmla="*/ 2259592 h 7223977"/>
              <a:gd name="connsiteX5802" fmla="*/ 902559 w 12188243"/>
              <a:gd name="connsiteY5802" fmla="*/ 2259592 h 7223977"/>
              <a:gd name="connsiteX5803" fmla="*/ 902559 w 12188243"/>
              <a:gd name="connsiteY5803" fmla="*/ 2485263 h 7223977"/>
              <a:gd name="connsiteX5804" fmla="*/ 902559 w 12188243"/>
              <a:gd name="connsiteY5804" fmla="*/ 2707801 h 7223977"/>
              <a:gd name="connsiteX5805" fmla="*/ 680021 w 12188243"/>
              <a:gd name="connsiteY5805" fmla="*/ 2707801 h 7223977"/>
              <a:gd name="connsiteX5806" fmla="*/ 680021 w 12188243"/>
              <a:gd name="connsiteY5806" fmla="*/ 2485263 h 7223977"/>
              <a:gd name="connsiteX5807" fmla="*/ 902559 w 12188243"/>
              <a:gd name="connsiteY5807" fmla="*/ 2485263 h 7223977"/>
              <a:gd name="connsiteX5808" fmla="*/ 902559 w 12188243"/>
              <a:gd name="connsiteY5808" fmla="*/ 2710934 h 7223977"/>
              <a:gd name="connsiteX5809" fmla="*/ 902559 w 12188243"/>
              <a:gd name="connsiteY5809" fmla="*/ 2933472 h 7223977"/>
              <a:gd name="connsiteX5810" fmla="*/ 680021 w 12188243"/>
              <a:gd name="connsiteY5810" fmla="*/ 2933472 h 7223977"/>
              <a:gd name="connsiteX5811" fmla="*/ 680021 w 12188243"/>
              <a:gd name="connsiteY5811" fmla="*/ 2710934 h 7223977"/>
              <a:gd name="connsiteX5812" fmla="*/ 902559 w 12188243"/>
              <a:gd name="connsiteY5812" fmla="*/ 2710934 h 7223977"/>
              <a:gd name="connsiteX5813" fmla="*/ 902559 w 12188243"/>
              <a:gd name="connsiteY5813" fmla="*/ 2936605 h 7223977"/>
              <a:gd name="connsiteX5814" fmla="*/ 902559 w 12188243"/>
              <a:gd name="connsiteY5814" fmla="*/ 3159143 h 7223977"/>
              <a:gd name="connsiteX5815" fmla="*/ 680021 w 12188243"/>
              <a:gd name="connsiteY5815" fmla="*/ 3159143 h 7223977"/>
              <a:gd name="connsiteX5816" fmla="*/ 680021 w 12188243"/>
              <a:gd name="connsiteY5816" fmla="*/ 2936605 h 7223977"/>
              <a:gd name="connsiteX5817" fmla="*/ 902559 w 12188243"/>
              <a:gd name="connsiteY5817" fmla="*/ 2936605 h 7223977"/>
              <a:gd name="connsiteX5818" fmla="*/ 902559 w 12188243"/>
              <a:gd name="connsiteY5818" fmla="*/ 3162276 h 7223977"/>
              <a:gd name="connsiteX5819" fmla="*/ 902559 w 12188243"/>
              <a:gd name="connsiteY5819" fmla="*/ 3384814 h 7223977"/>
              <a:gd name="connsiteX5820" fmla="*/ 680021 w 12188243"/>
              <a:gd name="connsiteY5820" fmla="*/ 3384814 h 7223977"/>
              <a:gd name="connsiteX5821" fmla="*/ 680021 w 12188243"/>
              <a:gd name="connsiteY5821" fmla="*/ 3162276 h 7223977"/>
              <a:gd name="connsiteX5822" fmla="*/ 902559 w 12188243"/>
              <a:gd name="connsiteY5822" fmla="*/ 3162276 h 7223977"/>
              <a:gd name="connsiteX5823" fmla="*/ 902559 w 12188243"/>
              <a:gd name="connsiteY5823" fmla="*/ 3387821 h 7223977"/>
              <a:gd name="connsiteX5824" fmla="*/ 902559 w 12188243"/>
              <a:gd name="connsiteY5824" fmla="*/ 3610360 h 7223977"/>
              <a:gd name="connsiteX5825" fmla="*/ 680021 w 12188243"/>
              <a:gd name="connsiteY5825" fmla="*/ 3610360 h 7223977"/>
              <a:gd name="connsiteX5826" fmla="*/ 680021 w 12188243"/>
              <a:gd name="connsiteY5826" fmla="*/ 3387821 h 7223977"/>
              <a:gd name="connsiteX5827" fmla="*/ 902559 w 12188243"/>
              <a:gd name="connsiteY5827" fmla="*/ 3387821 h 7223977"/>
              <a:gd name="connsiteX5828" fmla="*/ 902559 w 12188243"/>
              <a:gd name="connsiteY5828" fmla="*/ 3613493 h 7223977"/>
              <a:gd name="connsiteX5829" fmla="*/ 902559 w 12188243"/>
              <a:gd name="connsiteY5829" fmla="*/ 3836031 h 7223977"/>
              <a:gd name="connsiteX5830" fmla="*/ 680021 w 12188243"/>
              <a:gd name="connsiteY5830" fmla="*/ 3836031 h 7223977"/>
              <a:gd name="connsiteX5831" fmla="*/ 680021 w 12188243"/>
              <a:gd name="connsiteY5831" fmla="*/ 3613493 h 7223977"/>
              <a:gd name="connsiteX5832" fmla="*/ 902559 w 12188243"/>
              <a:gd name="connsiteY5832" fmla="*/ 3613493 h 7223977"/>
              <a:gd name="connsiteX5833" fmla="*/ 902559 w 12188243"/>
              <a:gd name="connsiteY5833" fmla="*/ 3839164 h 7223977"/>
              <a:gd name="connsiteX5834" fmla="*/ 902559 w 12188243"/>
              <a:gd name="connsiteY5834" fmla="*/ 4061702 h 7223977"/>
              <a:gd name="connsiteX5835" fmla="*/ 680021 w 12188243"/>
              <a:gd name="connsiteY5835" fmla="*/ 4061702 h 7223977"/>
              <a:gd name="connsiteX5836" fmla="*/ 680021 w 12188243"/>
              <a:gd name="connsiteY5836" fmla="*/ 3839164 h 7223977"/>
              <a:gd name="connsiteX5837" fmla="*/ 902559 w 12188243"/>
              <a:gd name="connsiteY5837" fmla="*/ 3839164 h 7223977"/>
              <a:gd name="connsiteX5838" fmla="*/ 902559 w 12188243"/>
              <a:gd name="connsiteY5838" fmla="*/ 4064834 h 7223977"/>
              <a:gd name="connsiteX5839" fmla="*/ 902559 w 12188243"/>
              <a:gd name="connsiteY5839" fmla="*/ 4287373 h 7223977"/>
              <a:gd name="connsiteX5840" fmla="*/ 680021 w 12188243"/>
              <a:gd name="connsiteY5840" fmla="*/ 4287373 h 7223977"/>
              <a:gd name="connsiteX5841" fmla="*/ 680021 w 12188243"/>
              <a:gd name="connsiteY5841" fmla="*/ 4064834 h 7223977"/>
              <a:gd name="connsiteX5842" fmla="*/ 902559 w 12188243"/>
              <a:gd name="connsiteY5842" fmla="*/ 4064834 h 7223977"/>
              <a:gd name="connsiteX5843" fmla="*/ 902559 w 12188243"/>
              <a:gd name="connsiteY5843" fmla="*/ 4290506 h 7223977"/>
              <a:gd name="connsiteX5844" fmla="*/ 902559 w 12188243"/>
              <a:gd name="connsiteY5844" fmla="*/ 4513044 h 7223977"/>
              <a:gd name="connsiteX5845" fmla="*/ 680021 w 12188243"/>
              <a:gd name="connsiteY5845" fmla="*/ 4513044 h 7223977"/>
              <a:gd name="connsiteX5846" fmla="*/ 680021 w 12188243"/>
              <a:gd name="connsiteY5846" fmla="*/ 4290506 h 7223977"/>
              <a:gd name="connsiteX5847" fmla="*/ 902559 w 12188243"/>
              <a:gd name="connsiteY5847" fmla="*/ 4290506 h 7223977"/>
              <a:gd name="connsiteX5848" fmla="*/ 902559 w 12188243"/>
              <a:gd name="connsiteY5848" fmla="*/ 4516177 h 7223977"/>
              <a:gd name="connsiteX5849" fmla="*/ 902559 w 12188243"/>
              <a:gd name="connsiteY5849" fmla="*/ 4738715 h 7223977"/>
              <a:gd name="connsiteX5850" fmla="*/ 680021 w 12188243"/>
              <a:gd name="connsiteY5850" fmla="*/ 4738715 h 7223977"/>
              <a:gd name="connsiteX5851" fmla="*/ 680021 w 12188243"/>
              <a:gd name="connsiteY5851" fmla="*/ 4516177 h 7223977"/>
              <a:gd name="connsiteX5852" fmla="*/ 902559 w 12188243"/>
              <a:gd name="connsiteY5852" fmla="*/ 4516177 h 7223977"/>
              <a:gd name="connsiteX5853" fmla="*/ 902559 w 12188243"/>
              <a:gd name="connsiteY5853" fmla="*/ 4741722 h 7223977"/>
              <a:gd name="connsiteX5854" fmla="*/ 902559 w 12188243"/>
              <a:gd name="connsiteY5854" fmla="*/ 4964261 h 7223977"/>
              <a:gd name="connsiteX5855" fmla="*/ 680021 w 12188243"/>
              <a:gd name="connsiteY5855" fmla="*/ 4964261 h 7223977"/>
              <a:gd name="connsiteX5856" fmla="*/ 680021 w 12188243"/>
              <a:gd name="connsiteY5856" fmla="*/ 4741722 h 7223977"/>
              <a:gd name="connsiteX5857" fmla="*/ 902559 w 12188243"/>
              <a:gd name="connsiteY5857" fmla="*/ 4741722 h 7223977"/>
              <a:gd name="connsiteX5858" fmla="*/ 902559 w 12188243"/>
              <a:gd name="connsiteY5858" fmla="*/ 4967393 h 7223977"/>
              <a:gd name="connsiteX5859" fmla="*/ 902559 w 12188243"/>
              <a:gd name="connsiteY5859" fmla="*/ 5189932 h 7223977"/>
              <a:gd name="connsiteX5860" fmla="*/ 680021 w 12188243"/>
              <a:gd name="connsiteY5860" fmla="*/ 5189932 h 7223977"/>
              <a:gd name="connsiteX5861" fmla="*/ 680021 w 12188243"/>
              <a:gd name="connsiteY5861" fmla="*/ 4967393 h 7223977"/>
              <a:gd name="connsiteX5862" fmla="*/ 902559 w 12188243"/>
              <a:gd name="connsiteY5862" fmla="*/ 4967393 h 7223977"/>
              <a:gd name="connsiteX5863" fmla="*/ 902559 w 12188243"/>
              <a:gd name="connsiteY5863" fmla="*/ 5193064 h 7223977"/>
              <a:gd name="connsiteX5864" fmla="*/ 902559 w 12188243"/>
              <a:gd name="connsiteY5864" fmla="*/ 5415603 h 7223977"/>
              <a:gd name="connsiteX5865" fmla="*/ 680021 w 12188243"/>
              <a:gd name="connsiteY5865" fmla="*/ 5415603 h 7223977"/>
              <a:gd name="connsiteX5866" fmla="*/ 680021 w 12188243"/>
              <a:gd name="connsiteY5866" fmla="*/ 5193064 h 7223977"/>
              <a:gd name="connsiteX5867" fmla="*/ 902559 w 12188243"/>
              <a:gd name="connsiteY5867" fmla="*/ 5193064 h 7223977"/>
              <a:gd name="connsiteX5868" fmla="*/ 902559 w 12188243"/>
              <a:gd name="connsiteY5868" fmla="*/ 5418735 h 7223977"/>
              <a:gd name="connsiteX5869" fmla="*/ 902559 w 12188243"/>
              <a:gd name="connsiteY5869" fmla="*/ 5641273 h 7223977"/>
              <a:gd name="connsiteX5870" fmla="*/ 680021 w 12188243"/>
              <a:gd name="connsiteY5870" fmla="*/ 5641273 h 7223977"/>
              <a:gd name="connsiteX5871" fmla="*/ 680021 w 12188243"/>
              <a:gd name="connsiteY5871" fmla="*/ 5418735 h 7223977"/>
              <a:gd name="connsiteX5872" fmla="*/ 902559 w 12188243"/>
              <a:gd name="connsiteY5872" fmla="*/ 5418735 h 7223977"/>
              <a:gd name="connsiteX5873" fmla="*/ 902559 w 12188243"/>
              <a:gd name="connsiteY5873" fmla="*/ 5644406 h 7223977"/>
              <a:gd name="connsiteX5874" fmla="*/ 902559 w 12188243"/>
              <a:gd name="connsiteY5874" fmla="*/ 5866945 h 7223977"/>
              <a:gd name="connsiteX5875" fmla="*/ 680021 w 12188243"/>
              <a:gd name="connsiteY5875" fmla="*/ 5866945 h 7223977"/>
              <a:gd name="connsiteX5876" fmla="*/ 680021 w 12188243"/>
              <a:gd name="connsiteY5876" fmla="*/ 5644406 h 7223977"/>
              <a:gd name="connsiteX5877" fmla="*/ 902559 w 12188243"/>
              <a:gd name="connsiteY5877" fmla="*/ 5644406 h 7223977"/>
              <a:gd name="connsiteX5878" fmla="*/ 902559 w 12188243"/>
              <a:gd name="connsiteY5878" fmla="*/ 5870077 h 7223977"/>
              <a:gd name="connsiteX5879" fmla="*/ 902559 w 12188243"/>
              <a:gd name="connsiteY5879" fmla="*/ 6092616 h 7223977"/>
              <a:gd name="connsiteX5880" fmla="*/ 680021 w 12188243"/>
              <a:gd name="connsiteY5880" fmla="*/ 6092616 h 7223977"/>
              <a:gd name="connsiteX5881" fmla="*/ 680021 w 12188243"/>
              <a:gd name="connsiteY5881" fmla="*/ 5870077 h 7223977"/>
              <a:gd name="connsiteX5882" fmla="*/ 902559 w 12188243"/>
              <a:gd name="connsiteY5882" fmla="*/ 5870077 h 7223977"/>
              <a:gd name="connsiteX5883" fmla="*/ 902559 w 12188243"/>
              <a:gd name="connsiteY5883" fmla="*/ 6095623 h 7223977"/>
              <a:gd name="connsiteX5884" fmla="*/ 902559 w 12188243"/>
              <a:gd name="connsiteY5884" fmla="*/ 6318161 h 7223977"/>
              <a:gd name="connsiteX5885" fmla="*/ 680021 w 12188243"/>
              <a:gd name="connsiteY5885" fmla="*/ 6318161 h 7223977"/>
              <a:gd name="connsiteX5886" fmla="*/ 680021 w 12188243"/>
              <a:gd name="connsiteY5886" fmla="*/ 6095623 h 7223977"/>
              <a:gd name="connsiteX5887" fmla="*/ 902559 w 12188243"/>
              <a:gd name="connsiteY5887" fmla="*/ 6095623 h 7223977"/>
              <a:gd name="connsiteX5888" fmla="*/ 902559 w 12188243"/>
              <a:gd name="connsiteY5888" fmla="*/ 6321294 h 7223977"/>
              <a:gd name="connsiteX5889" fmla="*/ 902559 w 12188243"/>
              <a:gd name="connsiteY5889" fmla="*/ 6543832 h 7223977"/>
              <a:gd name="connsiteX5890" fmla="*/ 680021 w 12188243"/>
              <a:gd name="connsiteY5890" fmla="*/ 6543832 h 7223977"/>
              <a:gd name="connsiteX5891" fmla="*/ 680021 w 12188243"/>
              <a:gd name="connsiteY5891" fmla="*/ 6321294 h 7223977"/>
              <a:gd name="connsiteX5892" fmla="*/ 902559 w 12188243"/>
              <a:gd name="connsiteY5892" fmla="*/ 6321294 h 7223977"/>
              <a:gd name="connsiteX5893" fmla="*/ 905692 w 12188243"/>
              <a:gd name="connsiteY5893" fmla="*/ 6321294 h 7223977"/>
              <a:gd name="connsiteX5894" fmla="*/ 1128230 w 12188243"/>
              <a:gd name="connsiteY5894" fmla="*/ 6321294 h 7223977"/>
              <a:gd name="connsiteX5895" fmla="*/ 1128230 w 12188243"/>
              <a:gd name="connsiteY5895" fmla="*/ 6543832 h 7223977"/>
              <a:gd name="connsiteX5896" fmla="*/ 905692 w 12188243"/>
              <a:gd name="connsiteY5896" fmla="*/ 6543832 h 7223977"/>
              <a:gd name="connsiteX5897" fmla="*/ 905692 w 12188243"/>
              <a:gd name="connsiteY5897" fmla="*/ 6321294 h 7223977"/>
              <a:gd name="connsiteX5898" fmla="*/ 1131363 w 12188243"/>
              <a:gd name="connsiteY5898" fmla="*/ 6321294 h 7223977"/>
              <a:gd name="connsiteX5899" fmla="*/ 1353901 w 12188243"/>
              <a:gd name="connsiteY5899" fmla="*/ 6321294 h 7223977"/>
              <a:gd name="connsiteX5900" fmla="*/ 1353901 w 12188243"/>
              <a:gd name="connsiteY5900" fmla="*/ 6543832 h 7223977"/>
              <a:gd name="connsiteX5901" fmla="*/ 1131363 w 12188243"/>
              <a:gd name="connsiteY5901" fmla="*/ 6543832 h 7223977"/>
              <a:gd name="connsiteX5902" fmla="*/ 1131363 w 12188243"/>
              <a:gd name="connsiteY5902" fmla="*/ 6321294 h 7223977"/>
              <a:gd name="connsiteX5903" fmla="*/ 1357034 w 12188243"/>
              <a:gd name="connsiteY5903" fmla="*/ 6321294 h 7223977"/>
              <a:gd name="connsiteX5904" fmla="*/ 1579572 w 12188243"/>
              <a:gd name="connsiteY5904" fmla="*/ 6321294 h 7223977"/>
              <a:gd name="connsiteX5905" fmla="*/ 1579572 w 12188243"/>
              <a:gd name="connsiteY5905" fmla="*/ 6543832 h 7223977"/>
              <a:gd name="connsiteX5906" fmla="*/ 1357034 w 12188243"/>
              <a:gd name="connsiteY5906" fmla="*/ 6543832 h 7223977"/>
              <a:gd name="connsiteX5907" fmla="*/ 1357034 w 12188243"/>
              <a:gd name="connsiteY5907" fmla="*/ 6321294 h 7223977"/>
              <a:gd name="connsiteX5908" fmla="*/ 1582705 w 12188243"/>
              <a:gd name="connsiteY5908" fmla="*/ 6321294 h 7223977"/>
              <a:gd name="connsiteX5909" fmla="*/ 1805243 w 12188243"/>
              <a:gd name="connsiteY5909" fmla="*/ 6321294 h 7223977"/>
              <a:gd name="connsiteX5910" fmla="*/ 1805243 w 12188243"/>
              <a:gd name="connsiteY5910" fmla="*/ 6543832 h 7223977"/>
              <a:gd name="connsiteX5911" fmla="*/ 1582705 w 12188243"/>
              <a:gd name="connsiteY5911" fmla="*/ 6543832 h 7223977"/>
              <a:gd name="connsiteX5912" fmla="*/ 1582705 w 12188243"/>
              <a:gd name="connsiteY5912" fmla="*/ 6321294 h 7223977"/>
              <a:gd name="connsiteX5913" fmla="*/ 1808376 w 12188243"/>
              <a:gd name="connsiteY5913" fmla="*/ 6321294 h 7223977"/>
              <a:gd name="connsiteX5914" fmla="*/ 2030914 w 12188243"/>
              <a:gd name="connsiteY5914" fmla="*/ 6321294 h 7223977"/>
              <a:gd name="connsiteX5915" fmla="*/ 2030914 w 12188243"/>
              <a:gd name="connsiteY5915" fmla="*/ 6543832 h 7223977"/>
              <a:gd name="connsiteX5916" fmla="*/ 1808376 w 12188243"/>
              <a:gd name="connsiteY5916" fmla="*/ 6543832 h 7223977"/>
              <a:gd name="connsiteX5917" fmla="*/ 1808376 w 12188243"/>
              <a:gd name="connsiteY5917" fmla="*/ 6321294 h 7223977"/>
              <a:gd name="connsiteX5918" fmla="*/ 2033922 w 12188243"/>
              <a:gd name="connsiteY5918" fmla="*/ 6321294 h 7223977"/>
              <a:gd name="connsiteX5919" fmla="*/ 2256460 w 12188243"/>
              <a:gd name="connsiteY5919" fmla="*/ 6321294 h 7223977"/>
              <a:gd name="connsiteX5920" fmla="*/ 2256460 w 12188243"/>
              <a:gd name="connsiteY5920" fmla="*/ 6543832 h 7223977"/>
              <a:gd name="connsiteX5921" fmla="*/ 2033922 w 12188243"/>
              <a:gd name="connsiteY5921" fmla="*/ 6543832 h 7223977"/>
              <a:gd name="connsiteX5922" fmla="*/ 2033922 w 12188243"/>
              <a:gd name="connsiteY5922" fmla="*/ 6321294 h 7223977"/>
              <a:gd name="connsiteX5923" fmla="*/ 2259593 w 12188243"/>
              <a:gd name="connsiteY5923" fmla="*/ 6321294 h 7223977"/>
              <a:gd name="connsiteX5924" fmla="*/ 2482131 w 12188243"/>
              <a:gd name="connsiteY5924" fmla="*/ 6321294 h 7223977"/>
              <a:gd name="connsiteX5925" fmla="*/ 2482131 w 12188243"/>
              <a:gd name="connsiteY5925" fmla="*/ 6543832 h 7223977"/>
              <a:gd name="connsiteX5926" fmla="*/ 2259593 w 12188243"/>
              <a:gd name="connsiteY5926" fmla="*/ 6543832 h 7223977"/>
              <a:gd name="connsiteX5927" fmla="*/ 2259593 w 12188243"/>
              <a:gd name="connsiteY5927" fmla="*/ 6321294 h 7223977"/>
              <a:gd name="connsiteX5928" fmla="*/ 2485264 w 12188243"/>
              <a:gd name="connsiteY5928" fmla="*/ 6321294 h 7223977"/>
              <a:gd name="connsiteX5929" fmla="*/ 2707802 w 12188243"/>
              <a:gd name="connsiteY5929" fmla="*/ 6321294 h 7223977"/>
              <a:gd name="connsiteX5930" fmla="*/ 2707802 w 12188243"/>
              <a:gd name="connsiteY5930" fmla="*/ 6543832 h 7223977"/>
              <a:gd name="connsiteX5931" fmla="*/ 2485264 w 12188243"/>
              <a:gd name="connsiteY5931" fmla="*/ 6543832 h 7223977"/>
              <a:gd name="connsiteX5932" fmla="*/ 2485264 w 12188243"/>
              <a:gd name="connsiteY5932" fmla="*/ 6321294 h 7223977"/>
              <a:gd name="connsiteX5933" fmla="*/ 2710935 w 12188243"/>
              <a:gd name="connsiteY5933" fmla="*/ 6321294 h 7223977"/>
              <a:gd name="connsiteX5934" fmla="*/ 2933474 w 12188243"/>
              <a:gd name="connsiteY5934" fmla="*/ 6321294 h 7223977"/>
              <a:gd name="connsiteX5935" fmla="*/ 2933474 w 12188243"/>
              <a:gd name="connsiteY5935" fmla="*/ 6543832 h 7223977"/>
              <a:gd name="connsiteX5936" fmla="*/ 2710935 w 12188243"/>
              <a:gd name="connsiteY5936" fmla="*/ 6543832 h 7223977"/>
              <a:gd name="connsiteX5937" fmla="*/ 2710935 w 12188243"/>
              <a:gd name="connsiteY5937" fmla="*/ 6321294 h 7223977"/>
              <a:gd name="connsiteX5938" fmla="*/ 2936606 w 12188243"/>
              <a:gd name="connsiteY5938" fmla="*/ 6321294 h 7223977"/>
              <a:gd name="connsiteX5939" fmla="*/ 3159145 w 12188243"/>
              <a:gd name="connsiteY5939" fmla="*/ 6321294 h 7223977"/>
              <a:gd name="connsiteX5940" fmla="*/ 3159145 w 12188243"/>
              <a:gd name="connsiteY5940" fmla="*/ 6543832 h 7223977"/>
              <a:gd name="connsiteX5941" fmla="*/ 2936606 w 12188243"/>
              <a:gd name="connsiteY5941" fmla="*/ 6543832 h 7223977"/>
              <a:gd name="connsiteX5942" fmla="*/ 2936606 w 12188243"/>
              <a:gd name="connsiteY5942" fmla="*/ 6321294 h 7223977"/>
              <a:gd name="connsiteX5943" fmla="*/ 3162277 w 12188243"/>
              <a:gd name="connsiteY5943" fmla="*/ 6321294 h 7223977"/>
              <a:gd name="connsiteX5944" fmla="*/ 3384816 w 12188243"/>
              <a:gd name="connsiteY5944" fmla="*/ 6321294 h 7223977"/>
              <a:gd name="connsiteX5945" fmla="*/ 3384816 w 12188243"/>
              <a:gd name="connsiteY5945" fmla="*/ 6543832 h 7223977"/>
              <a:gd name="connsiteX5946" fmla="*/ 3162277 w 12188243"/>
              <a:gd name="connsiteY5946" fmla="*/ 6543832 h 7223977"/>
              <a:gd name="connsiteX5947" fmla="*/ 3162277 w 12188243"/>
              <a:gd name="connsiteY5947" fmla="*/ 6321294 h 7223977"/>
              <a:gd name="connsiteX5948" fmla="*/ 3387823 w 12188243"/>
              <a:gd name="connsiteY5948" fmla="*/ 6321294 h 7223977"/>
              <a:gd name="connsiteX5949" fmla="*/ 3610361 w 12188243"/>
              <a:gd name="connsiteY5949" fmla="*/ 6321294 h 7223977"/>
              <a:gd name="connsiteX5950" fmla="*/ 3610361 w 12188243"/>
              <a:gd name="connsiteY5950" fmla="*/ 6543832 h 7223977"/>
              <a:gd name="connsiteX5951" fmla="*/ 3387823 w 12188243"/>
              <a:gd name="connsiteY5951" fmla="*/ 6543832 h 7223977"/>
              <a:gd name="connsiteX5952" fmla="*/ 3387823 w 12188243"/>
              <a:gd name="connsiteY5952" fmla="*/ 6321294 h 7223977"/>
              <a:gd name="connsiteX5953" fmla="*/ 3613494 w 12188243"/>
              <a:gd name="connsiteY5953" fmla="*/ 6321294 h 7223977"/>
              <a:gd name="connsiteX5954" fmla="*/ 3836033 w 12188243"/>
              <a:gd name="connsiteY5954" fmla="*/ 6321294 h 7223977"/>
              <a:gd name="connsiteX5955" fmla="*/ 3836033 w 12188243"/>
              <a:gd name="connsiteY5955" fmla="*/ 6543832 h 7223977"/>
              <a:gd name="connsiteX5956" fmla="*/ 3613494 w 12188243"/>
              <a:gd name="connsiteY5956" fmla="*/ 6543832 h 7223977"/>
              <a:gd name="connsiteX5957" fmla="*/ 3613494 w 12188243"/>
              <a:gd name="connsiteY5957" fmla="*/ 6321294 h 7223977"/>
              <a:gd name="connsiteX5958" fmla="*/ 3839165 w 12188243"/>
              <a:gd name="connsiteY5958" fmla="*/ 6321294 h 7223977"/>
              <a:gd name="connsiteX5959" fmla="*/ 4061703 w 12188243"/>
              <a:gd name="connsiteY5959" fmla="*/ 6321294 h 7223977"/>
              <a:gd name="connsiteX5960" fmla="*/ 4061703 w 12188243"/>
              <a:gd name="connsiteY5960" fmla="*/ 6543832 h 7223977"/>
              <a:gd name="connsiteX5961" fmla="*/ 3839165 w 12188243"/>
              <a:gd name="connsiteY5961" fmla="*/ 6543832 h 7223977"/>
              <a:gd name="connsiteX5962" fmla="*/ 3839165 w 12188243"/>
              <a:gd name="connsiteY5962" fmla="*/ 6321294 h 7223977"/>
              <a:gd name="connsiteX5963" fmla="*/ 4064836 w 12188243"/>
              <a:gd name="connsiteY5963" fmla="*/ 6321294 h 7223977"/>
              <a:gd name="connsiteX5964" fmla="*/ 4287375 w 12188243"/>
              <a:gd name="connsiteY5964" fmla="*/ 6321294 h 7223977"/>
              <a:gd name="connsiteX5965" fmla="*/ 4287375 w 12188243"/>
              <a:gd name="connsiteY5965" fmla="*/ 6543832 h 7223977"/>
              <a:gd name="connsiteX5966" fmla="*/ 4064836 w 12188243"/>
              <a:gd name="connsiteY5966" fmla="*/ 6543832 h 7223977"/>
              <a:gd name="connsiteX5967" fmla="*/ 4064836 w 12188243"/>
              <a:gd name="connsiteY5967" fmla="*/ 6321294 h 7223977"/>
              <a:gd name="connsiteX5968" fmla="*/ 4290507 w 12188243"/>
              <a:gd name="connsiteY5968" fmla="*/ 6321294 h 7223977"/>
              <a:gd name="connsiteX5969" fmla="*/ 4513046 w 12188243"/>
              <a:gd name="connsiteY5969" fmla="*/ 6321294 h 7223977"/>
              <a:gd name="connsiteX5970" fmla="*/ 4513046 w 12188243"/>
              <a:gd name="connsiteY5970" fmla="*/ 6543832 h 7223977"/>
              <a:gd name="connsiteX5971" fmla="*/ 4290507 w 12188243"/>
              <a:gd name="connsiteY5971" fmla="*/ 6543832 h 7223977"/>
              <a:gd name="connsiteX5972" fmla="*/ 4290507 w 12188243"/>
              <a:gd name="connsiteY5972" fmla="*/ 6321294 h 7223977"/>
              <a:gd name="connsiteX5973" fmla="*/ 4516179 w 12188243"/>
              <a:gd name="connsiteY5973" fmla="*/ 6321294 h 7223977"/>
              <a:gd name="connsiteX5974" fmla="*/ 4738717 w 12188243"/>
              <a:gd name="connsiteY5974" fmla="*/ 6321294 h 7223977"/>
              <a:gd name="connsiteX5975" fmla="*/ 4738717 w 12188243"/>
              <a:gd name="connsiteY5975" fmla="*/ 6543832 h 7223977"/>
              <a:gd name="connsiteX5976" fmla="*/ 4516179 w 12188243"/>
              <a:gd name="connsiteY5976" fmla="*/ 6543832 h 7223977"/>
              <a:gd name="connsiteX5977" fmla="*/ 4516179 w 12188243"/>
              <a:gd name="connsiteY5977" fmla="*/ 6321294 h 7223977"/>
              <a:gd name="connsiteX5978" fmla="*/ 4741724 w 12188243"/>
              <a:gd name="connsiteY5978" fmla="*/ 6321294 h 7223977"/>
              <a:gd name="connsiteX5979" fmla="*/ 4964263 w 12188243"/>
              <a:gd name="connsiteY5979" fmla="*/ 6321294 h 7223977"/>
              <a:gd name="connsiteX5980" fmla="*/ 4964263 w 12188243"/>
              <a:gd name="connsiteY5980" fmla="*/ 6543832 h 7223977"/>
              <a:gd name="connsiteX5981" fmla="*/ 4741724 w 12188243"/>
              <a:gd name="connsiteY5981" fmla="*/ 6543832 h 7223977"/>
              <a:gd name="connsiteX5982" fmla="*/ 4741724 w 12188243"/>
              <a:gd name="connsiteY5982" fmla="*/ 6321294 h 7223977"/>
              <a:gd name="connsiteX5983" fmla="*/ 4967395 w 12188243"/>
              <a:gd name="connsiteY5983" fmla="*/ 6321294 h 7223977"/>
              <a:gd name="connsiteX5984" fmla="*/ 5189934 w 12188243"/>
              <a:gd name="connsiteY5984" fmla="*/ 6321294 h 7223977"/>
              <a:gd name="connsiteX5985" fmla="*/ 5189934 w 12188243"/>
              <a:gd name="connsiteY5985" fmla="*/ 6543832 h 7223977"/>
              <a:gd name="connsiteX5986" fmla="*/ 4967395 w 12188243"/>
              <a:gd name="connsiteY5986" fmla="*/ 6543832 h 7223977"/>
              <a:gd name="connsiteX5987" fmla="*/ 4967395 w 12188243"/>
              <a:gd name="connsiteY5987" fmla="*/ 6321294 h 7223977"/>
              <a:gd name="connsiteX5988" fmla="*/ 5193066 w 12188243"/>
              <a:gd name="connsiteY5988" fmla="*/ 6321294 h 7223977"/>
              <a:gd name="connsiteX5989" fmla="*/ 5415605 w 12188243"/>
              <a:gd name="connsiteY5989" fmla="*/ 6321294 h 7223977"/>
              <a:gd name="connsiteX5990" fmla="*/ 5415605 w 12188243"/>
              <a:gd name="connsiteY5990" fmla="*/ 6543832 h 7223977"/>
              <a:gd name="connsiteX5991" fmla="*/ 5193066 w 12188243"/>
              <a:gd name="connsiteY5991" fmla="*/ 6543832 h 7223977"/>
              <a:gd name="connsiteX5992" fmla="*/ 5193066 w 12188243"/>
              <a:gd name="connsiteY5992" fmla="*/ 6321294 h 7223977"/>
              <a:gd name="connsiteX5993" fmla="*/ 5418738 w 12188243"/>
              <a:gd name="connsiteY5993" fmla="*/ 6321294 h 7223977"/>
              <a:gd name="connsiteX5994" fmla="*/ 5641276 w 12188243"/>
              <a:gd name="connsiteY5994" fmla="*/ 6321294 h 7223977"/>
              <a:gd name="connsiteX5995" fmla="*/ 5641276 w 12188243"/>
              <a:gd name="connsiteY5995" fmla="*/ 6543832 h 7223977"/>
              <a:gd name="connsiteX5996" fmla="*/ 5418738 w 12188243"/>
              <a:gd name="connsiteY5996" fmla="*/ 6543832 h 7223977"/>
              <a:gd name="connsiteX5997" fmla="*/ 5418738 w 12188243"/>
              <a:gd name="connsiteY5997" fmla="*/ 6321294 h 7223977"/>
              <a:gd name="connsiteX5998" fmla="*/ 5644408 w 12188243"/>
              <a:gd name="connsiteY5998" fmla="*/ 6321294 h 7223977"/>
              <a:gd name="connsiteX5999" fmla="*/ 5866947 w 12188243"/>
              <a:gd name="connsiteY5999" fmla="*/ 6321294 h 7223977"/>
              <a:gd name="connsiteX6000" fmla="*/ 5866947 w 12188243"/>
              <a:gd name="connsiteY6000" fmla="*/ 6543832 h 7223977"/>
              <a:gd name="connsiteX6001" fmla="*/ 5644408 w 12188243"/>
              <a:gd name="connsiteY6001" fmla="*/ 6543832 h 7223977"/>
              <a:gd name="connsiteX6002" fmla="*/ 5644408 w 12188243"/>
              <a:gd name="connsiteY6002" fmla="*/ 6321294 h 7223977"/>
              <a:gd name="connsiteX6003" fmla="*/ 5870080 w 12188243"/>
              <a:gd name="connsiteY6003" fmla="*/ 6321294 h 7223977"/>
              <a:gd name="connsiteX6004" fmla="*/ 6092618 w 12188243"/>
              <a:gd name="connsiteY6004" fmla="*/ 6321294 h 7223977"/>
              <a:gd name="connsiteX6005" fmla="*/ 6092618 w 12188243"/>
              <a:gd name="connsiteY6005" fmla="*/ 6543832 h 7223977"/>
              <a:gd name="connsiteX6006" fmla="*/ 5870080 w 12188243"/>
              <a:gd name="connsiteY6006" fmla="*/ 6543832 h 7223977"/>
              <a:gd name="connsiteX6007" fmla="*/ 5870080 w 12188243"/>
              <a:gd name="connsiteY6007" fmla="*/ 6321294 h 7223977"/>
              <a:gd name="connsiteX6008" fmla="*/ 6095625 w 12188243"/>
              <a:gd name="connsiteY6008" fmla="*/ 6321294 h 7223977"/>
              <a:gd name="connsiteX6009" fmla="*/ 6318164 w 12188243"/>
              <a:gd name="connsiteY6009" fmla="*/ 6321294 h 7223977"/>
              <a:gd name="connsiteX6010" fmla="*/ 6318164 w 12188243"/>
              <a:gd name="connsiteY6010" fmla="*/ 6543832 h 7223977"/>
              <a:gd name="connsiteX6011" fmla="*/ 6095625 w 12188243"/>
              <a:gd name="connsiteY6011" fmla="*/ 6543832 h 7223977"/>
              <a:gd name="connsiteX6012" fmla="*/ 6095625 w 12188243"/>
              <a:gd name="connsiteY6012" fmla="*/ 6321294 h 7223977"/>
              <a:gd name="connsiteX6013" fmla="*/ 6321297 w 12188243"/>
              <a:gd name="connsiteY6013" fmla="*/ 6321294 h 7223977"/>
              <a:gd name="connsiteX6014" fmla="*/ 6543835 w 12188243"/>
              <a:gd name="connsiteY6014" fmla="*/ 6321294 h 7223977"/>
              <a:gd name="connsiteX6015" fmla="*/ 6543835 w 12188243"/>
              <a:gd name="connsiteY6015" fmla="*/ 6543832 h 7223977"/>
              <a:gd name="connsiteX6016" fmla="*/ 6321297 w 12188243"/>
              <a:gd name="connsiteY6016" fmla="*/ 6543832 h 7223977"/>
              <a:gd name="connsiteX6017" fmla="*/ 6321297 w 12188243"/>
              <a:gd name="connsiteY6017" fmla="*/ 6321294 h 7223977"/>
              <a:gd name="connsiteX6018" fmla="*/ 6546967 w 12188243"/>
              <a:gd name="connsiteY6018" fmla="*/ 6321294 h 7223977"/>
              <a:gd name="connsiteX6019" fmla="*/ 6769506 w 12188243"/>
              <a:gd name="connsiteY6019" fmla="*/ 6321294 h 7223977"/>
              <a:gd name="connsiteX6020" fmla="*/ 6769506 w 12188243"/>
              <a:gd name="connsiteY6020" fmla="*/ 6543832 h 7223977"/>
              <a:gd name="connsiteX6021" fmla="*/ 6546967 w 12188243"/>
              <a:gd name="connsiteY6021" fmla="*/ 6543832 h 7223977"/>
              <a:gd name="connsiteX6022" fmla="*/ 6546967 w 12188243"/>
              <a:gd name="connsiteY6022" fmla="*/ 6321294 h 7223977"/>
              <a:gd name="connsiteX6023" fmla="*/ 6772639 w 12188243"/>
              <a:gd name="connsiteY6023" fmla="*/ 6321294 h 7223977"/>
              <a:gd name="connsiteX6024" fmla="*/ 6995177 w 12188243"/>
              <a:gd name="connsiteY6024" fmla="*/ 6321294 h 7223977"/>
              <a:gd name="connsiteX6025" fmla="*/ 6995177 w 12188243"/>
              <a:gd name="connsiteY6025" fmla="*/ 6543832 h 7223977"/>
              <a:gd name="connsiteX6026" fmla="*/ 6772639 w 12188243"/>
              <a:gd name="connsiteY6026" fmla="*/ 6543832 h 7223977"/>
              <a:gd name="connsiteX6027" fmla="*/ 6772639 w 12188243"/>
              <a:gd name="connsiteY6027" fmla="*/ 6321294 h 7223977"/>
              <a:gd name="connsiteX6028" fmla="*/ 6998310 w 12188243"/>
              <a:gd name="connsiteY6028" fmla="*/ 6321294 h 7223977"/>
              <a:gd name="connsiteX6029" fmla="*/ 7220848 w 12188243"/>
              <a:gd name="connsiteY6029" fmla="*/ 6321294 h 7223977"/>
              <a:gd name="connsiteX6030" fmla="*/ 7220848 w 12188243"/>
              <a:gd name="connsiteY6030" fmla="*/ 6543832 h 7223977"/>
              <a:gd name="connsiteX6031" fmla="*/ 6998310 w 12188243"/>
              <a:gd name="connsiteY6031" fmla="*/ 6543832 h 7223977"/>
              <a:gd name="connsiteX6032" fmla="*/ 6998310 w 12188243"/>
              <a:gd name="connsiteY6032" fmla="*/ 6321294 h 7223977"/>
              <a:gd name="connsiteX6033" fmla="*/ 7223981 w 12188243"/>
              <a:gd name="connsiteY6033" fmla="*/ 6321294 h 7223977"/>
              <a:gd name="connsiteX6034" fmla="*/ 7446520 w 12188243"/>
              <a:gd name="connsiteY6034" fmla="*/ 6321294 h 7223977"/>
              <a:gd name="connsiteX6035" fmla="*/ 7446520 w 12188243"/>
              <a:gd name="connsiteY6035" fmla="*/ 6543832 h 7223977"/>
              <a:gd name="connsiteX6036" fmla="*/ 7223981 w 12188243"/>
              <a:gd name="connsiteY6036" fmla="*/ 6543832 h 7223977"/>
              <a:gd name="connsiteX6037" fmla="*/ 7223981 w 12188243"/>
              <a:gd name="connsiteY6037" fmla="*/ 6321294 h 7223977"/>
              <a:gd name="connsiteX6038" fmla="*/ 7449527 w 12188243"/>
              <a:gd name="connsiteY6038" fmla="*/ 6321294 h 7223977"/>
              <a:gd name="connsiteX6039" fmla="*/ 7672065 w 12188243"/>
              <a:gd name="connsiteY6039" fmla="*/ 6321294 h 7223977"/>
              <a:gd name="connsiteX6040" fmla="*/ 7672065 w 12188243"/>
              <a:gd name="connsiteY6040" fmla="*/ 6543832 h 7223977"/>
              <a:gd name="connsiteX6041" fmla="*/ 7449527 w 12188243"/>
              <a:gd name="connsiteY6041" fmla="*/ 6543832 h 7223977"/>
              <a:gd name="connsiteX6042" fmla="*/ 7449527 w 12188243"/>
              <a:gd name="connsiteY6042" fmla="*/ 6321294 h 7223977"/>
              <a:gd name="connsiteX6043" fmla="*/ 7675198 w 12188243"/>
              <a:gd name="connsiteY6043" fmla="*/ 6321294 h 7223977"/>
              <a:gd name="connsiteX6044" fmla="*/ 7897736 w 12188243"/>
              <a:gd name="connsiteY6044" fmla="*/ 6321294 h 7223977"/>
              <a:gd name="connsiteX6045" fmla="*/ 7897736 w 12188243"/>
              <a:gd name="connsiteY6045" fmla="*/ 6543832 h 7223977"/>
              <a:gd name="connsiteX6046" fmla="*/ 7675198 w 12188243"/>
              <a:gd name="connsiteY6046" fmla="*/ 6543832 h 7223977"/>
              <a:gd name="connsiteX6047" fmla="*/ 7675198 w 12188243"/>
              <a:gd name="connsiteY6047" fmla="*/ 6321294 h 7223977"/>
              <a:gd name="connsiteX6048" fmla="*/ 7900868 w 12188243"/>
              <a:gd name="connsiteY6048" fmla="*/ 6321294 h 7223977"/>
              <a:gd name="connsiteX6049" fmla="*/ 8123407 w 12188243"/>
              <a:gd name="connsiteY6049" fmla="*/ 6321294 h 7223977"/>
              <a:gd name="connsiteX6050" fmla="*/ 8123407 w 12188243"/>
              <a:gd name="connsiteY6050" fmla="*/ 6543832 h 7223977"/>
              <a:gd name="connsiteX6051" fmla="*/ 7900868 w 12188243"/>
              <a:gd name="connsiteY6051" fmla="*/ 6543832 h 7223977"/>
              <a:gd name="connsiteX6052" fmla="*/ 7900868 w 12188243"/>
              <a:gd name="connsiteY6052" fmla="*/ 6321294 h 7223977"/>
              <a:gd name="connsiteX6053" fmla="*/ 8126540 w 12188243"/>
              <a:gd name="connsiteY6053" fmla="*/ 6321294 h 7223977"/>
              <a:gd name="connsiteX6054" fmla="*/ 8349078 w 12188243"/>
              <a:gd name="connsiteY6054" fmla="*/ 6321294 h 7223977"/>
              <a:gd name="connsiteX6055" fmla="*/ 8349078 w 12188243"/>
              <a:gd name="connsiteY6055" fmla="*/ 6543832 h 7223977"/>
              <a:gd name="connsiteX6056" fmla="*/ 8126540 w 12188243"/>
              <a:gd name="connsiteY6056" fmla="*/ 6543832 h 7223977"/>
              <a:gd name="connsiteX6057" fmla="*/ 8126540 w 12188243"/>
              <a:gd name="connsiteY6057" fmla="*/ 6321294 h 7223977"/>
              <a:gd name="connsiteX6058" fmla="*/ 8352211 w 12188243"/>
              <a:gd name="connsiteY6058" fmla="*/ 6321294 h 7223977"/>
              <a:gd name="connsiteX6059" fmla="*/ 8574749 w 12188243"/>
              <a:gd name="connsiteY6059" fmla="*/ 6321294 h 7223977"/>
              <a:gd name="connsiteX6060" fmla="*/ 8574749 w 12188243"/>
              <a:gd name="connsiteY6060" fmla="*/ 6543832 h 7223977"/>
              <a:gd name="connsiteX6061" fmla="*/ 8352211 w 12188243"/>
              <a:gd name="connsiteY6061" fmla="*/ 6543832 h 7223977"/>
              <a:gd name="connsiteX6062" fmla="*/ 8352211 w 12188243"/>
              <a:gd name="connsiteY6062" fmla="*/ 6321294 h 7223977"/>
              <a:gd name="connsiteX6063" fmla="*/ 8577882 w 12188243"/>
              <a:gd name="connsiteY6063" fmla="*/ 6321294 h 7223977"/>
              <a:gd name="connsiteX6064" fmla="*/ 8800420 w 12188243"/>
              <a:gd name="connsiteY6064" fmla="*/ 6321294 h 7223977"/>
              <a:gd name="connsiteX6065" fmla="*/ 8800420 w 12188243"/>
              <a:gd name="connsiteY6065" fmla="*/ 6543832 h 7223977"/>
              <a:gd name="connsiteX6066" fmla="*/ 8577882 w 12188243"/>
              <a:gd name="connsiteY6066" fmla="*/ 6543832 h 7223977"/>
              <a:gd name="connsiteX6067" fmla="*/ 8577882 w 12188243"/>
              <a:gd name="connsiteY6067" fmla="*/ 6321294 h 7223977"/>
              <a:gd name="connsiteX6068" fmla="*/ 8803427 w 12188243"/>
              <a:gd name="connsiteY6068" fmla="*/ 6321294 h 7223977"/>
              <a:gd name="connsiteX6069" fmla="*/ 9025966 w 12188243"/>
              <a:gd name="connsiteY6069" fmla="*/ 6321294 h 7223977"/>
              <a:gd name="connsiteX6070" fmla="*/ 9025966 w 12188243"/>
              <a:gd name="connsiteY6070" fmla="*/ 6543832 h 7223977"/>
              <a:gd name="connsiteX6071" fmla="*/ 8803427 w 12188243"/>
              <a:gd name="connsiteY6071" fmla="*/ 6543832 h 7223977"/>
              <a:gd name="connsiteX6072" fmla="*/ 8803427 w 12188243"/>
              <a:gd name="connsiteY6072" fmla="*/ 6321294 h 7223977"/>
              <a:gd name="connsiteX6073" fmla="*/ 9029099 w 12188243"/>
              <a:gd name="connsiteY6073" fmla="*/ 6321294 h 7223977"/>
              <a:gd name="connsiteX6074" fmla="*/ 9251637 w 12188243"/>
              <a:gd name="connsiteY6074" fmla="*/ 6321294 h 7223977"/>
              <a:gd name="connsiteX6075" fmla="*/ 9251637 w 12188243"/>
              <a:gd name="connsiteY6075" fmla="*/ 6543832 h 7223977"/>
              <a:gd name="connsiteX6076" fmla="*/ 9029099 w 12188243"/>
              <a:gd name="connsiteY6076" fmla="*/ 6543832 h 7223977"/>
              <a:gd name="connsiteX6077" fmla="*/ 9029099 w 12188243"/>
              <a:gd name="connsiteY6077" fmla="*/ 6321294 h 7223977"/>
              <a:gd name="connsiteX6078" fmla="*/ 9254770 w 12188243"/>
              <a:gd name="connsiteY6078" fmla="*/ 6321294 h 7223977"/>
              <a:gd name="connsiteX6079" fmla="*/ 9477308 w 12188243"/>
              <a:gd name="connsiteY6079" fmla="*/ 6321294 h 7223977"/>
              <a:gd name="connsiteX6080" fmla="*/ 9477308 w 12188243"/>
              <a:gd name="connsiteY6080" fmla="*/ 6543832 h 7223977"/>
              <a:gd name="connsiteX6081" fmla="*/ 9254770 w 12188243"/>
              <a:gd name="connsiteY6081" fmla="*/ 6543832 h 7223977"/>
              <a:gd name="connsiteX6082" fmla="*/ 9254770 w 12188243"/>
              <a:gd name="connsiteY6082" fmla="*/ 6321294 h 7223977"/>
              <a:gd name="connsiteX6083" fmla="*/ 9480440 w 12188243"/>
              <a:gd name="connsiteY6083" fmla="*/ 6321294 h 7223977"/>
              <a:gd name="connsiteX6084" fmla="*/ 9702979 w 12188243"/>
              <a:gd name="connsiteY6084" fmla="*/ 6321294 h 7223977"/>
              <a:gd name="connsiteX6085" fmla="*/ 9702979 w 12188243"/>
              <a:gd name="connsiteY6085" fmla="*/ 6543832 h 7223977"/>
              <a:gd name="connsiteX6086" fmla="*/ 9480440 w 12188243"/>
              <a:gd name="connsiteY6086" fmla="*/ 6543832 h 7223977"/>
              <a:gd name="connsiteX6087" fmla="*/ 9480440 w 12188243"/>
              <a:gd name="connsiteY6087" fmla="*/ 6321294 h 7223977"/>
              <a:gd name="connsiteX6088" fmla="*/ 9706112 w 12188243"/>
              <a:gd name="connsiteY6088" fmla="*/ 6321294 h 7223977"/>
              <a:gd name="connsiteX6089" fmla="*/ 9928650 w 12188243"/>
              <a:gd name="connsiteY6089" fmla="*/ 6321294 h 7223977"/>
              <a:gd name="connsiteX6090" fmla="*/ 9928650 w 12188243"/>
              <a:gd name="connsiteY6090" fmla="*/ 6543832 h 7223977"/>
              <a:gd name="connsiteX6091" fmla="*/ 9706112 w 12188243"/>
              <a:gd name="connsiteY6091" fmla="*/ 6543832 h 7223977"/>
              <a:gd name="connsiteX6092" fmla="*/ 9706112 w 12188243"/>
              <a:gd name="connsiteY6092" fmla="*/ 6321294 h 7223977"/>
              <a:gd name="connsiteX6093" fmla="*/ 9931783 w 12188243"/>
              <a:gd name="connsiteY6093" fmla="*/ 6321294 h 7223977"/>
              <a:gd name="connsiteX6094" fmla="*/ 10154321 w 12188243"/>
              <a:gd name="connsiteY6094" fmla="*/ 6321294 h 7223977"/>
              <a:gd name="connsiteX6095" fmla="*/ 10154321 w 12188243"/>
              <a:gd name="connsiteY6095" fmla="*/ 6543832 h 7223977"/>
              <a:gd name="connsiteX6096" fmla="*/ 9931783 w 12188243"/>
              <a:gd name="connsiteY6096" fmla="*/ 6543832 h 7223977"/>
              <a:gd name="connsiteX6097" fmla="*/ 9931783 w 12188243"/>
              <a:gd name="connsiteY6097" fmla="*/ 6321294 h 7223977"/>
              <a:gd name="connsiteX6098" fmla="*/ 10157328 w 12188243"/>
              <a:gd name="connsiteY6098" fmla="*/ 6321294 h 7223977"/>
              <a:gd name="connsiteX6099" fmla="*/ 10379867 w 12188243"/>
              <a:gd name="connsiteY6099" fmla="*/ 6321294 h 7223977"/>
              <a:gd name="connsiteX6100" fmla="*/ 10379867 w 12188243"/>
              <a:gd name="connsiteY6100" fmla="*/ 6543832 h 7223977"/>
              <a:gd name="connsiteX6101" fmla="*/ 10157328 w 12188243"/>
              <a:gd name="connsiteY6101" fmla="*/ 6543832 h 7223977"/>
              <a:gd name="connsiteX6102" fmla="*/ 10157328 w 12188243"/>
              <a:gd name="connsiteY6102" fmla="*/ 6321294 h 7223977"/>
              <a:gd name="connsiteX6103" fmla="*/ 10383000 w 12188243"/>
              <a:gd name="connsiteY6103" fmla="*/ 6321294 h 7223977"/>
              <a:gd name="connsiteX6104" fmla="*/ 10605538 w 12188243"/>
              <a:gd name="connsiteY6104" fmla="*/ 6321294 h 7223977"/>
              <a:gd name="connsiteX6105" fmla="*/ 10605538 w 12188243"/>
              <a:gd name="connsiteY6105" fmla="*/ 6543832 h 7223977"/>
              <a:gd name="connsiteX6106" fmla="*/ 10383000 w 12188243"/>
              <a:gd name="connsiteY6106" fmla="*/ 6543832 h 7223977"/>
              <a:gd name="connsiteX6107" fmla="*/ 10383000 w 12188243"/>
              <a:gd name="connsiteY6107" fmla="*/ 6321294 h 7223977"/>
              <a:gd name="connsiteX6108" fmla="*/ 10608671 w 12188243"/>
              <a:gd name="connsiteY6108" fmla="*/ 6321294 h 7223977"/>
              <a:gd name="connsiteX6109" fmla="*/ 10831209 w 12188243"/>
              <a:gd name="connsiteY6109" fmla="*/ 6321294 h 7223977"/>
              <a:gd name="connsiteX6110" fmla="*/ 10831209 w 12188243"/>
              <a:gd name="connsiteY6110" fmla="*/ 6543832 h 7223977"/>
              <a:gd name="connsiteX6111" fmla="*/ 10608671 w 12188243"/>
              <a:gd name="connsiteY6111" fmla="*/ 6543832 h 7223977"/>
              <a:gd name="connsiteX6112" fmla="*/ 10608671 w 12188243"/>
              <a:gd name="connsiteY6112" fmla="*/ 6321294 h 7223977"/>
              <a:gd name="connsiteX6113" fmla="*/ 10834342 w 12188243"/>
              <a:gd name="connsiteY6113" fmla="*/ 6321294 h 7223977"/>
              <a:gd name="connsiteX6114" fmla="*/ 11056880 w 12188243"/>
              <a:gd name="connsiteY6114" fmla="*/ 6321294 h 7223977"/>
              <a:gd name="connsiteX6115" fmla="*/ 11056880 w 12188243"/>
              <a:gd name="connsiteY6115" fmla="*/ 6543832 h 7223977"/>
              <a:gd name="connsiteX6116" fmla="*/ 10834342 w 12188243"/>
              <a:gd name="connsiteY6116" fmla="*/ 6543832 h 7223977"/>
              <a:gd name="connsiteX6117" fmla="*/ 10834342 w 12188243"/>
              <a:gd name="connsiteY6117" fmla="*/ 6321294 h 7223977"/>
              <a:gd name="connsiteX6118" fmla="*/ 11060012 w 12188243"/>
              <a:gd name="connsiteY6118" fmla="*/ 6321294 h 7223977"/>
              <a:gd name="connsiteX6119" fmla="*/ 11282551 w 12188243"/>
              <a:gd name="connsiteY6119" fmla="*/ 6321294 h 7223977"/>
              <a:gd name="connsiteX6120" fmla="*/ 11282551 w 12188243"/>
              <a:gd name="connsiteY6120" fmla="*/ 6543832 h 7223977"/>
              <a:gd name="connsiteX6121" fmla="*/ 11060012 w 12188243"/>
              <a:gd name="connsiteY6121" fmla="*/ 6543832 h 7223977"/>
              <a:gd name="connsiteX6122" fmla="*/ 11060012 w 12188243"/>
              <a:gd name="connsiteY6122" fmla="*/ 6321294 h 7223977"/>
              <a:gd name="connsiteX6123" fmla="*/ 11285684 w 12188243"/>
              <a:gd name="connsiteY6123" fmla="*/ 6321294 h 7223977"/>
              <a:gd name="connsiteX6124" fmla="*/ 11508222 w 12188243"/>
              <a:gd name="connsiteY6124" fmla="*/ 6321294 h 7223977"/>
              <a:gd name="connsiteX6125" fmla="*/ 11508222 w 12188243"/>
              <a:gd name="connsiteY6125" fmla="*/ 6543832 h 7223977"/>
              <a:gd name="connsiteX6126" fmla="*/ 11285684 w 12188243"/>
              <a:gd name="connsiteY6126" fmla="*/ 6543832 h 7223977"/>
              <a:gd name="connsiteX6127" fmla="*/ 11285684 w 12188243"/>
              <a:gd name="connsiteY6127" fmla="*/ 6321294 h 7223977"/>
              <a:gd name="connsiteX6128" fmla="*/ 11285684 w 12188243"/>
              <a:gd name="connsiteY6128" fmla="*/ 6318161 h 7223977"/>
              <a:gd name="connsiteX6129" fmla="*/ 11285684 w 12188243"/>
              <a:gd name="connsiteY6129" fmla="*/ 6095623 h 7223977"/>
              <a:gd name="connsiteX6130" fmla="*/ 11508222 w 12188243"/>
              <a:gd name="connsiteY6130" fmla="*/ 6095623 h 7223977"/>
              <a:gd name="connsiteX6131" fmla="*/ 11508222 w 12188243"/>
              <a:gd name="connsiteY6131" fmla="*/ 6318161 h 7223977"/>
              <a:gd name="connsiteX6132" fmla="*/ 11285684 w 12188243"/>
              <a:gd name="connsiteY6132" fmla="*/ 6318161 h 7223977"/>
              <a:gd name="connsiteX6133" fmla="*/ 11285684 w 12188243"/>
              <a:gd name="connsiteY6133" fmla="*/ 6092490 h 7223977"/>
              <a:gd name="connsiteX6134" fmla="*/ 11285684 w 12188243"/>
              <a:gd name="connsiteY6134" fmla="*/ 5869952 h 7223977"/>
              <a:gd name="connsiteX6135" fmla="*/ 11508222 w 12188243"/>
              <a:gd name="connsiteY6135" fmla="*/ 5869952 h 7223977"/>
              <a:gd name="connsiteX6136" fmla="*/ 11508222 w 12188243"/>
              <a:gd name="connsiteY6136" fmla="*/ 6092490 h 7223977"/>
              <a:gd name="connsiteX6137" fmla="*/ 11285684 w 12188243"/>
              <a:gd name="connsiteY6137" fmla="*/ 6092490 h 7223977"/>
              <a:gd name="connsiteX6138" fmla="*/ 11285684 w 12188243"/>
              <a:gd name="connsiteY6138" fmla="*/ 5866945 h 7223977"/>
              <a:gd name="connsiteX6139" fmla="*/ 11285684 w 12188243"/>
              <a:gd name="connsiteY6139" fmla="*/ 5644406 h 7223977"/>
              <a:gd name="connsiteX6140" fmla="*/ 11508222 w 12188243"/>
              <a:gd name="connsiteY6140" fmla="*/ 5644406 h 7223977"/>
              <a:gd name="connsiteX6141" fmla="*/ 11508222 w 12188243"/>
              <a:gd name="connsiteY6141" fmla="*/ 5866945 h 7223977"/>
              <a:gd name="connsiteX6142" fmla="*/ 11285684 w 12188243"/>
              <a:gd name="connsiteY6142" fmla="*/ 5866945 h 7223977"/>
              <a:gd name="connsiteX6143" fmla="*/ 11285684 w 12188243"/>
              <a:gd name="connsiteY6143" fmla="*/ 5641273 h 7223977"/>
              <a:gd name="connsiteX6144" fmla="*/ 11285684 w 12188243"/>
              <a:gd name="connsiteY6144" fmla="*/ 5418735 h 7223977"/>
              <a:gd name="connsiteX6145" fmla="*/ 11508222 w 12188243"/>
              <a:gd name="connsiteY6145" fmla="*/ 5418735 h 7223977"/>
              <a:gd name="connsiteX6146" fmla="*/ 11508222 w 12188243"/>
              <a:gd name="connsiteY6146" fmla="*/ 5641273 h 7223977"/>
              <a:gd name="connsiteX6147" fmla="*/ 11285684 w 12188243"/>
              <a:gd name="connsiteY6147" fmla="*/ 5641273 h 7223977"/>
              <a:gd name="connsiteX6148" fmla="*/ 11285684 w 12188243"/>
              <a:gd name="connsiteY6148" fmla="*/ 5415603 h 7223977"/>
              <a:gd name="connsiteX6149" fmla="*/ 11285684 w 12188243"/>
              <a:gd name="connsiteY6149" fmla="*/ 5193064 h 7223977"/>
              <a:gd name="connsiteX6150" fmla="*/ 11508222 w 12188243"/>
              <a:gd name="connsiteY6150" fmla="*/ 5193064 h 7223977"/>
              <a:gd name="connsiteX6151" fmla="*/ 11508222 w 12188243"/>
              <a:gd name="connsiteY6151" fmla="*/ 5415603 h 7223977"/>
              <a:gd name="connsiteX6152" fmla="*/ 11285684 w 12188243"/>
              <a:gd name="connsiteY6152" fmla="*/ 5415603 h 7223977"/>
              <a:gd name="connsiteX6153" fmla="*/ 11285684 w 12188243"/>
              <a:gd name="connsiteY6153" fmla="*/ 5189932 h 7223977"/>
              <a:gd name="connsiteX6154" fmla="*/ 11285684 w 12188243"/>
              <a:gd name="connsiteY6154" fmla="*/ 4967393 h 7223977"/>
              <a:gd name="connsiteX6155" fmla="*/ 11508222 w 12188243"/>
              <a:gd name="connsiteY6155" fmla="*/ 4967393 h 7223977"/>
              <a:gd name="connsiteX6156" fmla="*/ 11508222 w 12188243"/>
              <a:gd name="connsiteY6156" fmla="*/ 5189932 h 7223977"/>
              <a:gd name="connsiteX6157" fmla="*/ 11285684 w 12188243"/>
              <a:gd name="connsiteY6157" fmla="*/ 5189932 h 7223977"/>
              <a:gd name="connsiteX6158" fmla="*/ 11285684 w 12188243"/>
              <a:gd name="connsiteY6158" fmla="*/ 4964261 h 7223977"/>
              <a:gd name="connsiteX6159" fmla="*/ 11285684 w 12188243"/>
              <a:gd name="connsiteY6159" fmla="*/ 4741722 h 7223977"/>
              <a:gd name="connsiteX6160" fmla="*/ 11508222 w 12188243"/>
              <a:gd name="connsiteY6160" fmla="*/ 4741722 h 7223977"/>
              <a:gd name="connsiteX6161" fmla="*/ 11508222 w 12188243"/>
              <a:gd name="connsiteY6161" fmla="*/ 4964261 h 7223977"/>
              <a:gd name="connsiteX6162" fmla="*/ 11285684 w 12188243"/>
              <a:gd name="connsiteY6162" fmla="*/ 4964261 h 7223977"/>
              <a:gd name="connsiteX6163" fmla="*/ 11285684 w 12188243"/>
              <a:gd name="connsiteY6163" fmla="*/ 4738590 h 7223977"/>
              <a:gd name="connsiteX6164" fmla="*/ 11285684 w 12188243"/>
              <a:gd name="connsiteY6164" fmla="*/ 4516051 h 7223977"/>
              <a:gd name="connsiteX6165" fmla="*/ 11508222 w 12188243"/>
              <a:gd name="connsiteY6165" fmla="*/ 4516051 h 7223977"/>
              <a:gd name="connsiteX6166" fmla="*/ 11508222 w 12188243"/>
              <a:gd name="connsiteY6166" fmla="*/ 4738590 h 7223977"/>
              <a:gd name="connsiteX6167" fmla="*/ 11285684 w 12188243"/>
              <a:gd name="connsiteY6167" fmla="*/ 4738590 h 7223977"/>
              <a:gd name="connsiteX6168" fmla="*/ 11285684 w 12188243"/>
              <a:gd name="connsiteY6168" fmla="*/ 4513044 h 7223977"/>
              <a:gd name="connsiteX6169" fmla="*/ 11285684 w 12188243"/>
              <a:gd name="connsiteY6169" fmla="*/ 4290506 h 7223977"/>
              <a:gd name="connsiteX6170" fmla="*/ 11508222 w 12188243"/>
              <a:gd name="connsiteY6170" fmla="*/ 4290506 h 7223977"/>
              <a:gd name="connsiteX6171" fmla="*/ 11508222 w 12188243"/>
              <a:gd name="connsiteY6171" fmla="*/ 4513044 h 7223977"/>
              <a:gd name="connsiteX6172" fmla="*/ 11285684 w 12188243"/>
              <a:gd name="connsiteY6172" fmla="*/ 4513044 h 7223977"/>
              <a:gd name="connsiteX6173" fmla="*/ 11285684 w 12188243"/>
              <a:gd name="connsiteY6173" fmla="*/ 4287373 h 7223977"/>
              <a:gd name="connsiteX6174" fmla="*/ 11285684 w 12188243"/>
              <a:gd name="connsiteY6174" fmla="*/ 4064834 h 7223977"/>
              <a:gd name="connsiteX6175" fmla="*/ 11508222 w 12188243"/>
              <a:gd name="connsiteY6175" fmla="*/ 4064834 h 7223977"/>
              <a:gd name="connsiteX6176" fmla="*/ 11508222 w 12188243"/>
              <a:gd name="connsiteY6176" fmla="*/ 4287373 h 7223977"/>
              <a:gd name="connsiteX6177" fmla="*/ 11285684 w 12188243"/>
              <a:gd name="connsiteY6177" fmla="*/ 4287373 h 7223977"/>
              <a:gd name="connsiteX6178" fmla="*/ 11285684 w 12188243"/>
              <a:gd name="connsiteY6178" fmla="*/ 4061702 h 7223977"/>
              <a:gd name="connsiteX6179" fmla="*/ 11285684 w 12188243"/>
              <a:gd name="connsiteY6179" fmla="*/ 3839164 h 7223977"/>
              <a:gd name="connsiteX6180" fmla="*/ 11508222 w 12188243"/>
              <a:gd name="connsiteY6180" fmla="*/ 3839164 h 7223977"/>
              <a:gd name="connsiteX6181" fmla="*/ 11508222 w 12188243"/>
              <a:gd name="connsiteY6181" fmla="*/ 4061702 h 7223977"/>
              <a:gd name="connsiteX6182" fmla="*/ 11285684 w 12188243"/>
              <a:gd name="connsiteY6182" fmla="*/ 4061702 h 7223977"/>
              <a:gd name="connsiteX6183" fmla="*/ 11285684 w 12188243"/>
              <a:gd name="connsiteY6183" fmla="*/ 3836031 h 7223977"/>
              <a:gd name="connsiteX6184" fmla="*/ 11285684 w 12188243"/>
              <a:gd name="connsiteY6184" fmla="*/ 3613493 h 7223977"/>
              <a:gd name="connsiteX6185" fmla="*/ 11508222 w 12188243"/>
              <a:gd name="connsiteY6185" fmla="*/ 3613493 h 7223977"/>
              <a:gd name="connsiteX6186" fmla="*/ 11508222 w 12188243"/>
              <a:gd name="connsiteY6186" fmla="*/ 3836031 h 7223977"/>
              <a:gd name="connsiteX6187" fmla="*/ 11285684 w 12188243"/>
              <a:gd name="connsiteY6187" fmla="*/ 3836031 h 7223977"/>
              <a:gd name="connsiteX6188" fmla="*/ 11285684 w 12188243"/>
              <a:gd name="connsiteY6188" fmla="*/ 3610360 h 7223977"/>
              <a:gd name="connsiteX6189" fmla="*/ 11285684 w 12188243"/>
              <a:gd name="connsiteY6189" fmla="*/ 3387821 h 7223977"/>
              <a:gd name="connsiteX6190" fmla="*/ 11508222 w 12188243"/>
              <a:gd name="connsiteY6190" fmla="*/ 3387821 h 7223977"/>
              <a:gd name="connsiteX6191" fmla="*/ 11508222 w 12188243"/>
              <a:gd name="connsiteY6191" fmla="*/ 3610360 h 7223977"/>
              <a:gd name="connsiteX6192" fmla="*/ 11285684 w 12188243"/>
              <a:gd name="connsiteY6192" fmla="*/ 3610360 h 7223977"/>
              <a:gd name="connsiteX6193" fmla="*/ 11285684 w 12188243"/>
              <a:gd name="connsiteY6193" fmla="*/ 3384689 h 7223977"/>
              <a:gd name="connsiteX6194" fmla="*/ 11285684 w 12188243"/>
              <a:gd name="connsiteY6194" fmla="*/ 3162151 h 7223977"/>
              <a:gd name="connsiteX6195" fmla="*/ 11508222 w 12188243"/>
              <a:gd name="connsiteY6195" fmla="*/ 3162151 h 7223977"/>
              <a:gd name="connsiteX6196" fmla="*/ 11508222 w 12188243"/>
              <a:gd name="connsiteY6196" fmla="*/ 3384689 h 7223977"/>
              <a:gd name="connsiteX6197" fmla="*/ 11285684 w 12188243"/>
              <a:gd name="connsiteY6197" fmla="*/ 3384689 h 7223977"/>
              <a:gd name="connsiteX6198" fmla="*/ 11285684 w 12188243"/>
              <a:gd name="connsiteY6198" fmla="*/ 3159143 h 7223977"/>
              <a:gd name="connsiteX6199" fmla="*/ 11285684 w 12188243"/>
              <a:gd name="connsiteY6199" fmla="*/ 2936605 h 7223977"/>
              <a:gd name="connsiteX6200" fmla="*/ 11508222 w 12188243"/>
              <a:gd name="connsiteY6200" fmla="*/ 2936605 h 7223977"/>
              <a:gd name="connsiteX6201" fmla="*/ 11508222 w 12188243"/>
              <a:gd name="connsiteY6201" fmla="*/ 3159143 h 7223977"/>
              <a:gd name="connsiteX6202" fmla="*/ 11285684 w 12188243"/>
              <a:gd name="connsiteY6202" fmla="*/ 3159143 h 7223977"/>
              <a:gd name="connsiteX6203" fmla="*/ 11285684 w 12188243"/>
              <a:gd name="connsiteY6203" fmla="*/ 2933472 h 7223977"/>
              <a:gd name="connsiteX6204" fmla="*/ 11285684 w 12188243"/>
              <a:gd name="connsiteY6204" fmla="*/ 2710934 h 7223977"/>
              <a:gd name="connsiteX6205" fmla="*/ 11508222 w 12188243"/>
              <a:gd name="connsiteY6205" fmla="*/ 2710934 h 7223977"/>
              <a:gd name="connsiteX6206" fmla="*/ 11508222 w 12188243"/>
              <a:gd name="connsiteY6206" fmla="*/ 2933472 h 7223977"/>
              <a:gd name="connsiteX6207" fmla="*/ 11285684 w 12188243"/>
              <a:gd name="connsiteY6207" fmla="*/ 2933472 h 7223977"/>
              <a:gd name="connsiteX6208" fmla="*/ 11285684 w 12188243"/>
              <a:gd name="connsiteY6208" fmla="*/ 2707801 h 7223977"/>
              <a:gd name="connsiteX6209" fmla="*/ 11285684 w 12188243"/>
              <a:gd name="connsiteY6209" fmla="*/ 2485263 h 7223977"/>
              <a:gd name="connsiteX6210" fmla="*/ 11508222 w 12188243"/>
              <a:gd name="connsiteY6210" fmla="*/ 2485263 h 7223977"/>
              <a:gd name="connsiteX6211" fmla="*/ 11508222 w 12188243"/>
              <a:gd name="connsiteY6211" fmla="*/ 2707801 h 7223977"/>
              <a:gd name="connsiteX6212" fmla="*/ 11285684 w 12188243"/>
              <a:gd name="connsiteY6212" fmla="*/ 2707801 h 7223977"/>
              <a:gd name="connsiteX6213" fmla="*/ 11285684 w 12188243"/>
              <a:gd name="connsiteY6213" fmla="*/ 2482130 h 7223977"/>
              <a:gd name="connsiteX6214" fmla="*/ 11285684 w 12188243"/>
              <a:gd name="connsiteY6214" fmla="*/ 2259592 h 7223977"/>
              <a:gd name="connsiteX6215" fmla="*/ 11508222 w 12188243"/>
              <a:gd name="connsiteY6215" fmla="*/ 2259592 h 7223977"/>
              <a:gd name="connsiteX6216" fmla="*/ 11508222 w 12188243"/>
              <a:gd name="connsiteY6216" fmla="*/ 2482130 h 7223977"/>
              <a:gd name="connsiteX6217" fmla="*/ 11285684 w 12188243"/>
              <a:gd name="connsiteY6217" fmla="*/ 2482130 h 7223977"/>
              <a:gd name="connsiteX6218" fmla="*/ 11285684 w 12188243"/>
              <a:gd name="connsiteY6218" fmla="*/ 2256459 h 7223977"/>
              <a:gd name="connsiteX6219" fmla="*/ 11285684 w 12188243"/>
              <a:gd name="connsiteY6219" fmla="*/ 2033921 h 7223977"/>
              <a:gd name="connsiteX6220" fmla="*/ 11508222 w 12188243"/>
              <a:gd name="connsiteY6220" fmla="*/ 2033921 h 7223977"/>
              <a:gd name="connsiteX6221" fmla="*/ 11508222 w 12188243"/>
              <a:gd name="connsiteY6221" fmla="*/ 2256459 h 7223977"/>
              <a:gd name="connsiteX6222" fmla="*/ 11285684 w 12188243"/>
              <a:gd name="connsiteY6222" fmla="*/ 2256459 h 7223977"/>
              <a:gd name="connsiteX6223" fmla="*/ 11285684 w 12188243"/>
              <a:gd name="connsiteY6223" fmla="*/ 2030788 h 7223977"/>
              <a:gd name="connsiteX6224" fmla="*/ 11285684 w 12188243"/>
              <a:gd name="connsiteY6224" fmla="*/ 1808250 h 7223977"/>
              <a:gd name="connsiteX6225" fmla="*/ 11508222 w 12188243"/>
              <a:gd name="connsiteY6225" fmla="*/ 1808250 h 7223977"/>
              <a:gd name="connsiteX6226" fmla="*/ 11508222 w 12188243"/>
              <a:gd name="connsiteY6226" fmla="*/ 2030788 h 7223977"/>
              <a:gd name="connsiteX6227" fmla="*/ 11285684 w 12188243"/>
              <a:gd name="connsiteY6227" fmla="*/ 2030788 h 7223977"/>
              <a:gd name="connsiteX6228" fmla="*/ 11285684 w 12188243"/>
              <a:gd name="connsiteY6228" fmla="*/ 1805243 h 7223977"/>
              <a:gd name="connsiteX6229" fmla="*/ 11285684 w 12188243"/>
              <a:gd name="connsiteY6229" fmla="*/ 1582704 h 7223977"/>
              <a:gd name="connsiteX6230" fmla="*/ 11508222 w 12188243"/>
              <a:gd name="connsiteY6230" fmla="*/ 1582704 h 7223977"/>
              <a:gd name="connsiteX6231" fmla="*/ 11508222 w 12188243"/>
              <a:gd name="connsiteY6231" fmla="*/ 1805243 h 7223977"/>
              <a:gd name="connsiteX6232" fmla="*/ 11285684 w 12188243"/>
              <a:gd name="connsiteY6232" fmla="*/ 1805243 h 7223977"/>
              <a:gd name="connsiteX6233" fmla="*/ 11285684 w 12188243"/>
              <a:gd name="connsiteY6233" fmla="*/ 1579572 h 7223977"/>
              <a:gd name="connsiteX6234" fmla="*/ 11285684 w 12188243"/>
              <a:gd name="connsiteY6234" fmla="*/ 1357033 h 7223977"/>
              <a:gd name="connsiteX6235" fmla="*/ 11508222 w 12188243"/>
              <a:gd name="connsiteY6235" fmla="*/ 1357033 h 7223977"/>
              <a:gd name="connsiteX6236" fmla="*/ 11508222 w 12188243"/>
              <a:gd name="connsiteY6236" fmla="*/ 1579572 h 7223977"/>
              <a:gd name="connsiteX6237" fmla="*/ 11285684 w 12188243"/>
              <a:gd name="connsiteY6237" fmla="*/ 1579572 h 7223977"/>
              <a:gd name="connsiteX6238" fmla="*/ 11285684 w 12188243"/>
              <a:gd name="connsiteY6238" fmla="*/ 1353901 h 7223977"/>
              <a:gd name="connsiteX6239" fmla="*/ 11285684 w 12188243"/>
              <a:gd name="connsiteY6239" fmla="*/ 1131362 h 7223977"/>
              <a:gd name="connsiteX6240" fmla="*/ 11508222 w 12188243"/>
              <a:gd name="connsiteY6240" fmla="*/ 1131362 h 7223977"/>
              <a:gd name="connsiteX6241" fmla="*/ 11508222 w 12188243"/>
              <a:gd name="connsiteY6241" fmla="*/ 1353901 h 7223977"/>
              <a:gd name="connsiteX6242" fmla="*/ 11285684 w 12188243"/>
              <a:gd name="connsiteY6242" fmla="*/ 1353901 h 7223977"/>
              <a:gd name="connsiteX6243" fmla="*/ 11285684 w 12188243"/>
              <a:gd name="connsiteY6243" fmla="*/ 1128230 h 7223977"/>
              <a:gd name="connsiteX6244" fmla="*/ 11285684 w 12188243"/>
              <a:gd name="connsiteY6244" fmla="*/ 905691 h 7223977"/>
              <a:gd name="connsiteX6245" fmla="*/ 11508222 w 12188243"/>
              <a:gd name="connsiteY6245" fmla="*/ 905691 h 7223977"/>
              <a:gd name="connsiteX6246" fmla="*/ 11508222 w 12188243"/>
              <a:gd name="connsiteY6246" fmla="*/ 1128230 h 7223977"/>
              <a:gd name="connsiteX6247" fmla="*/ 11285684 w 12188243"/>
              <a:gd name="connsiteY6247" fmla="*/ 1128230 h 7223977"/>
              <a:gd name="connsiteX6248" fmla="*/ 11285684 w 12188243"/>
              <a:gd name="connsiteY6248" fmla="*/ 902559 h 7223977"/>
              <a:gd name="connsiteX6249" fmla="*/ 11285684 w 12188243"/>
              <a:gd name="connsiteY6249" fmla="*/ 680020 h 7223977"/>
              <a:gd name="connsiteX6250" fmla="*/ 11508222 w 12188243"/>
              <a:gd name="connsiteY6250" fmla="*/ 680020 h 7223977"/>
              <a:gd name="connsiteX6251" fmla="*/ 11508222 w 12188243"/>
              <a:gd name="connsiteY6251" fmla="*/ 902559 h 7223977"/>
              <a:gd name="connsiteX6252" fmla="*/ 11285684 w 12188243"/>
              <a:gd name="connsiteY6252" fmla="*/ 902559 h 7223977"/>
              <a:gd name="connsiteX6253" fmla="*/ 11285684 w 12188243"/>
              <a:gd name="connsiteY6253" fmla="*/ 676888 h 7223977"/>
              <a:gd name="connsiteX6254" fmla="*/ 11285684 w 12188243"/>
              <a:gd name="connsiteY6254" fmla="*/ 454349 h 7223977"/>
              <a:gd name="connsiteX6255" fmla="*/ 11508222 w 12188243"/>
              <a:gd name="connsiteY6255" fmla="*/ 454349 h 7223977"/>
              <a:gd name="connsiteX6256" fmla="*/ 11508222 w 12188243"/>
              <a:gd name="connsiteY6256" fmla="*/ 676888 h 7223977"/>
              <a:gd name="connsiteX6257" fmla="*/ 11285684 w 12188243"/>
              <a:gd name="connsiteY6257" fmla="*/ 676888 h 7223977"/>
              <a:gd name="connsiteX6258" fmla="*/ 11282551 w 12188243"/>
              <a:gd name="connsiteY6258" fmla="*/ 676888 h 7223977"/>
              <a:gd name="connsiteX6259" fmla="*/ 11060012 w 12188243"/>
              <a:gd name="connsiteY6259" fmla="*/ 676888 h 7223977"/>
              <a:gd name="connsiteX6260" fmla="*/ 11060012 w 12188243"/>
              <a:gd name="connsiteY6260" fmla="*/ 454349 h 7223977"/>
              <a:gd name="connsiteX6261" fmla="*/ 11282551 w 12188243"/>
              <a:gd name="connsiteY6261" fmla="*/ 454349 h 7223977"/>
              <a:gd name="connsiteX6262" fmla="*/ 11282551 w 12188243"/>
              <a:gd name="connsiteY6262" fmla="*/ 676888 h 7223977"/>
              <a:gd name="connsiteX6263" fmla="*/ 11056880 w 12188243"/>
              <a:gd name="connsiteY6263" fmla="*/ 676888 h 7223977"/>
              <a:gd name="connsiteX6264" fmla="*/ 10834342 w 12188243"/>
              <a:gd name="connsiteY6264" fmla="*/ 676888 h 7223977"/>
              <a:gd name="connsiteX6265" fmla="*/ 10834342 w 12188243"/>
              <a:gd name="connsiteY6265" fmla="*/ 454349 h 7223977"/>
              <a:gd name="connsiteX6266" fmla="*/ 11056880 w 12188243"/>
              <a:gd name="connsiteY6266" fmla="*/ 454349 h 7223977"/>
              <a:gd name="connsiteX6267" fmla="*/ 11056880 w 12188243"/>
              <a:gd name="connsiteY6267" fmla="*/ 676888 h 7223977"/>
              <a:gd name="connsiteX6268" fmla="*/ 10831209 w 12188243"/>
              <a:gd name="connsiteY6268" fmla="*/ 676888 h 7223977"/>
              <a:gd name="connsiteX6269" fmla="*/ 10608671 w 12188243"/>
              <a:gd name="connsiteY6269" fmla="*/ 676888 h 7223977"/>
              <a:gd name="connsiteX6270" fmla="*/ 10608671 w 12188243"/>
              <a:gd name="connsiteY6270" fmla="*/ 454349 h 7223977"/>
              <a:gd name="connsiteX6271" fmla="*/ 10831209 w 12188243"/>
              <a:gd name="connsiteY6271" fmla="*/ 454349 h 7223977"/>
              <a:gd name="connsiteX6272" fmla="*/ 10831209 w 12188243"/>
              <a:gd name="connsiteY6272" fmla="*/ 676888 h 7223977"/>
              <a:gd name="connsiteX6273" fmla="*/ 10605538 w 12188243"/>
              <a:gd name="connsiteY6273" fmla="*/ 676888 h 7223977"/>
              <a:gd name="connsiteX6274" fmla="*/ 10383000 w 12188243"/>
              <a:gd name="connsiteY6274" fmla="*/ 676888 h 7223977"/>
              <a:gd name="connsiteX6275" fmla="*/ 10383000 w 12188243"/>
              <a:gd name="connsiteY6275" fmla="*/ 454349 h 7223977"/>
              <a:gd name="connsiteX6276" fmla="*/ 10605538 w 12188243"/>
              <a:gd name="connsiteY6276" fmla="*/ 454349 h 7223977"/>
              <a:gd name="connsiteX6277" fmla="*/ 10605538 w 12188243"/>
              <a:gd name="connsiteY6277" fmla="*/ 676888 h 7223977"/>
              <a:gd name="connsiteX6278" fmla="*/ 10379867 w 12188243"/>
              <a:gd name="connsiteY6278" fmla="*/ 676888 h 7223977"/>
              <a:gd name="connsiteX6279" fmla="*/ 10157328 w 12188243"/>
              <a:gd name="connsiteY6279" fmla="*/ 676888 h 7223977"/>
              <a:gd name="connsiteX6280" fmla="*/ 10157328 w 12188243"/>
              <a:gd name="connsiteY6280" fmla="*/ 454349 h 7223977"/>
              <a:gd name="connsiteX6281" fmla="*/ 10379867 w 12188243"/>
              <a:gd name="connsiteY6281" fmla="*/ 454349 h 7223977"/>
              <a:gd name="connsiteX6282" fmla="*/ 10379867 w 12188243"/>
              <a:gd name="connsiteY6282" fmla="*/ 676888 h 7223977"/>
              <a:gd name="connsiteX6283" fmla="*/ 10154196 w 12188243"/>
              <a:gd name="connsiteY6283" fmla="*/ 676888 h 7223977"/>
              <a:gd name="connsiteX6284" fmla="*/ 9931657 w 12188243"/>
              <a:gd name="connsiteY6284" fmla="*/ 676888 h 7223977"/>
              <a:gd name="connsiteX6285" fmla="*/ 9931657 w 12188243"/>
              <a:gd name="connsiteY6285" fmla="*/ 454349 h 7223977"/>
              <a:gd name="connsiteX6286" fmla="*/ 10154196 w 12188243"/>
              <a:gd name="connsiteY6286" fmla="*/ 454349 h 7223977"/>
              <a:gd name="connsiteX6287" fmla="*/ 10154196 w 12188243"/>
              <a:gd name="connsiteY6287" fmla="*/ 676888 h 7223977"/>
              <a:gd name="connsiteX6288" fmla="*/ 9928650 w 12188243"/>
              <a:gd name="connsiteY6288" fmla="*/ 676888 h 7223977"/>
              <a:gd name="connsiteX6289" fmla="*/ 9706112 w 12188243"/>
              <a:gd name="connsiteY6289" fmla="*/ 676888 h 7223977"/>
              <a:gd name="connsiteX6290" fmla="*/ 9706112 w 12188243"/>
              <a:gd name="connsiteY6290" fmla="*/ 454349 h 7223977"/>
              <a:gd name="connsiteX6291" fmla="*/ 9928650 w 12188243"/>
              <a:gd name="connsiteY6291" fmla="*/ 454349 h 7223977"/>
              <a:gd name="connsiteX6292" fmla="*/ 9928650 w 12188243"/>
              <a:gd name="connsiteY6292" fmla="*/ 676888 h 7223977"/>
              <a:gd name="connsiteX6293" fmla="*/ 9702979 w 12188243"/>
              <a:gd name="connsiteY6293" fmla="*/ 676888 h 7223977"/>
              <a:gd name="connsiteX6294" fmla="*/ 9480440 w 12188243"/>
              <a:gd name="connsiteY6294" fmla="*/ 676888 h 7223977"/>
              <a:gd name="connsiteX6295" fmla="*/ 9480440 w 12188243"/>
              <a:gd name="connsiteY6295" fmla="*/ 454349 h 7223977"/>
              <a:gd name="connsiteX6296" fmla="*/ 9702979 w 12188243"/>
              <a:gd name="connsiteY6296" fmla="*/ 454349 h 7223977"/>
              <a:gd name="connsiteX6297" fmla="*/ 9702979 w 12188243"/>
              <a:gd name="connsiteY6297" fmla="*/ 676888 h 7223977"/>
              <a:gd name="connsiteX6298" fmla="*/ 9477308 w 12188243"/>
              <a:gd name="connsiteY6298" fmla="*/ 676888 h 7223977"/>
              <a:gd name="connsiteX6299" fmla="*/ 9254770 w 12188243"/>
              <a:gd name="connsiteY6299" fmla="*/ 676888 h 7223977"/>
              <a:gd name="connsiteX6300" fmla="*/ 9254770 w 12188243"/>
              <a:gd name="connsiteY6300" fmla="*/ 454349 h 7223977"/>
              <a:gd name="connsiteX6301" fmla="*/ 9477308 w 12188243"/>
              <a:gd name="connsiteY6301" fmla="*/ 454349 h 7223977"/>
              <a:gd name="connsiteX6302" fmla="*/ 9477308 w 12188243"/>
              <a:gd name="connsiteY6302" fmla="*/ 676888 h 7223977"/>
              <a:gd name="connsiteX6303" fmla="*/ 9251637 w 12188243"/>
              <a:gd name="connsiteY6303" fmla="*/ 676888 h 7223977"/>
              <a:gd name="connsiteX6304" fmla="*/ 9029099 w 12188243"/>
              <a:gd name="connsiteY6304" fmla="*/ 676888 h 7223977"/>
              <a:gd name="connsiteX6305" fmla="*/ 9029099 w 12188243"/>
              <a:gd name="connsiteY6305" fmla="*/ 454349 h 7223977"/>
              <a:gd name="connsiteX6306" fmla="*/ 9251637 w 12188243"/>
              <a:gd name="connsiteY6306" fmla="*/ 454349 h 7223977"/>
              <a:gd name="connsiteX6307" fmla="*/ 9251637 w 12188243"/>
              <a:gd name="connsiteY6307" fmla="*/ 676888 h 7223977"/>
              <a:gd name="connsiteX6308" fmla="*/ 9025966 w 12188243"/>
              <a:gd name="connsiteY6308" fmla="*/ 676888 h 7223977"/>
              <a:gd name="connsiteX6309" fmla="*/ 8803427 w 12188243"/>
              <a:gd name="connsiteY6309" fmla="*/ 676888 h 7223977"/>
              <a:gd name="connsiteX6310" fmla="*/ 8803427 w 12188243"/>
              <a:gd name="connsiteY6310" fmla="*/ 454349 h 7223977"/>
              <a:gd name="connsiteX6311" fmla="*/ 9025966 w 12188243"/>
              <a:gd name="connsiteY6311" fmla="*/ 454349 h 7223977"/>
              <a:gd name="connsiteX6312" fmla="*/ 9025966 w 12188243"/>
              <a:gd name="connsiteY6312" fmla="*/ 676888 h 7223977"/>
              <a:gd name="connsiteX6313" fmla="*/ 8800295 w 12188243"/>
              <a:gd name="connsiteY6313" fmla="*/ 676888 h 7223977"/>
              <a:gd name="connsiteX6314" fmla="*/ 8577756 w 12188243"/>
              <a:gd name="connsiteY6314" fmla="*/ 676888 h 7223977"/>
              <a:gd name="connsiteX6315" fmla="*/ 8577756 w 12188243"/>
              <a:gd name="connsiteY6315" fmla="*/ 454349 h 7223977"/>
              <a:gd name="connsiteX6316" fmla="*/ 8800295 w 12188243"/>
              <a:gd name="connsiteY6316" fmla="*/ 454349 h 7223977"/>
              <a:gd name="connsiteX6317" fmla="*/ 8800295 w 12188243"/>
              <a:gd name="connsiteY6317" fmla="*/ 676888 h 7223977"/>
              <a:gd name="connsiteX6318" fmla="*/ 8574749 w 12188243"/>
              <a:gd name="connsiteY6318" fmla="*/ 676888 h 7223977"/>
              <a:gd name="connsiteX6319" fmla="*/ 8352211 w 12188243"/>
              <a:gd name="connsiteY6319" fmla="*/ 676888 h 7223977"/>
              <a:gd name="connsiteX6320" fmla="*/ 8352211 w 12188243"/>
              <a:gd name="connsiteY6320" fmla="*/ 454349 h 7223977"/>
              <a:gd name="connsiteX6321" fmla="*/ 8574749 w 12188243"/>
              <a:gd name="connsiteY6321" fmla="*/ 454349 h 7223977"/>
              <a:gd name="connsiteX6322" fmla="*/ 8574749 w 12188243"/>
              <a:gd name="connsiteY6322" fmla="*/ 676888 h 7223977"/>
              <a:gd name="connsiteX6323" fmla="*/ 8349078 w 12188243"/>
              <a:gd name="connsiteY6323" fmla="*/ 676888 h 7223977"/>
              <a:gd name="connsiteX6324" fmla="*/ 8126540 w 12188243"/>
              <a:gd name="connsiteY6324" fmla="*/ 676888 h 7223977"/>
              <a:gd name="connsiteX6325" fmla="*/ 8126540 w 12188243"/>
              <a:gd name="connsiteY6325" fmla="*/ 454349 h 7223977"/>
              <a:gd name="connsiteX6326" fmla="*/ 8349078 w 12188243"/>
              <a:gd name="connsiteY6326" fmla="*/ 454349 h 7223977"/>
              <a:gd name="connsiteX6327" fmla="*/ 8349078 w 12188243"/>
              <a:gd name="connsiteY6327" fmla="*/ 676888 h 7223977"/>
              <a:gd name="connsiteX6328" fmla="*/ 8123407 w 12188243"/>
              <a:gd name="connsiteY6328" fmla="*/ 676888 h 7223977"/>
              <a:gd name="connsiteX6329" fmla="*/ 7900868 w 12188243"/>
              <a:gd name="connsiteY6329" fmla="*/ 676888 h 7223977"/>
              <a:gd name="connsiteX6330" fmla="*/ 7900868 w 12188243"/>
              <a:gd name="connsiteY6330" fmla="*/ 454349 h 7223977"/>
              <a:gd name="connsiteX6331" fmla="*/ 8123407 w 12188243"/>
              <a:gd name="connsiteY6331" fmla="*/ 454349 h 7223977"/>
              <a:gd name="connsiteX6332" fmla="*/ 8123407 w 12188243"/>
              <a:gd name="connsiteY6332" fmla="*/ 676888 h 7223977"/>
              <a:gd name="connsiteX6333" fmla="*/ 7897736 w 12188243"/>
              <a:gd name="connsiteY6333" fmla="*/ 676888 h 7223977"/>
              <a:gd name="connsiteX6334" fmla="*/ 7675198 w 12188243"/>
              <a:gd name="connsiteY6334" fmla="*/ 676888 h 7223977"/>
              <a:gd name="connsiteX6335" fmla="*/ 7675198 w 12188243"/>
              <a:gd name="connsiteY6335" fmla="*/ 454349 h 7223977"/>
              <a:gd name="connsiteX6336" fmla="*/ 7897736 w 12188243"/>
              <a:gd name="connsiteY6336" fmla="*/ 454349 h 7223977"/>
              <a:gd name="connsiteX6337" fmla="*/ 7897736 w 12188243"/>
              <a:gd name="connsiteY6337" fmla="*/ 676888 h 7223977"/>
              <a:gd name="connsiteX6338" fmla="*/ 7672065 w 12188243"/>
              <a:gd name="connsiteY6338" fmla="*/ 676888 h 7223977"/>
              <a:gd name="connsiteX6339" fmla="*/ 7449527 w 12188243"/>
              <a:gd name="connsiteY6339" fmla="*/ 676888 h 7223977"/>
              <a:gd name="connsiteX6340" fmla="*/ 7449527 w 12188243"/>
              <a:gd name="connsiteY6340" fmla="*/ 454349 h 7223977"/>
              <a:gd name="connsiteX6341" fmla="*/ 7672065 w 12188243"/>
              <a:gd name="connsiteY6341" fmla="*/ 454349 h 7223977"/>
              <a:gd name="connsiteX6342" fmla="*/ 7672065 w 12188243"/>
              <a:gd name="connsiteY6342" fmla="*/ 676888 h 7223977"/>
              <a:gd name="connsiteX6343" fmla="*/ 7446394 w 12188243"/>
              <a:gd name="connsiteY6343" fmla="*/ 676888 h 7223977"/>
              <a:gd name="connsiteX6344" fmla="*/ 7223856 w 12188243"/>
              <a:gd name="connsiteY6344" fmla="*/ 676888 h 7223977"/>
              <a:gd name="connsiteX6345" fmla="*/ 7223856 w 12188243"/>
              <a:gd name="connsiteY6345" fmla="*/ 454349 h 7223977"/>
              <a:gd name="connsiteX6346" fmla="*/ 7446394 w 12188243"/>
              <a:gd name="connsiteY6346" fmla="*/ 454349 h 7223977"/>
              <a:gd name="connsiteX6347" fmla="*/ 7446394 w 12188243"/>
              <a:gd name="connsiteY6347" fmla="*/ 676888 h 7223977"/>
              <a:gd name="connsiteX6348" fmla="*/ 7220848 w 12188243"/>
              <a:gd name="connsiteY6348" fmla="*/ 676888 h 7223977"/>
              <a:gd name="connsiteX6349" fmla="*/ 6998310 w 12188243"/>
              <a:gd name="connsiteY6349" fmla="*/ 676888 h 7223977"/>
              <a:gd name="connsiteX6350" fmla="*/ 6998310 w 12188243"/>
              <a:gd name="connsiteY6350" fmla="*/ 454349 h 7223977"/>
              <a:gd name="connsiteX6351" fmla="*/ 7220848 w 12188243"/>
              <a:gd name="connsiteY6351" fmla="*/ 454349 h 7223977"/>
              <a:gd name="connsiteX6352" fmla="*/ 7220848 w 12188243"/>
              <a:gd name="connsiteY6352" fmla="*/ 676888 h 7223977"/>
              <a:gd name="connsiteX6353" fmla="*/ 6995177 w 12188243"/>
              <a:gd name="connsiteY6353" fmla="*/ 676888 h 7223977"/>
              <a:gd name="connsiteX6354" fmla="*/ 6772639 w 12188243"/>
              <a:gd name="connsiteY6354" fmla="*/ 676888 h 7223977"/>
              <a:gd name="connsiteX6355" fmla="*/ 6772639 w 12188243"/>
              <a:gd name="connsiteY6355" fmla="*/ 454349 h 7223977"/>
              <a:gd name="connsiteX6356" fmla="*/ 6995177 w 12188243"/>
              <a:gd name="connsiteY6356" fmla="*/ 454349 h 7223977"/>
              <a:gd name="connsiteX6357" fmla="*/ 6995177 w 12188243"/>
              <a:gd name="connsiteY6357" fmla="*/ 676888 h 7223977"/>
              <a:gd name="connsiteX6358" fmla="*/ 6769506 w 12188243"/>
              <a:gd name="connsiteY6358" fmla="*/ 676888 h 7223977"/>
              <a:gd name="connsiteX6359" fmla="*/ 6546967 w 12188243"/>
              <a:gd name="connsiteY6359" fmla="*/ 676888 h 7223977"/>
              <a:gd name="connsiteX6360" fmla="*/ 6546967 w 12188243"/>
              <a:gd name="connsiteY6360" fmla="*/ 454349 h 7223977"/>
              <a:gd name="connsiteX6361" fmla="*/ 6769506 w 12188243"/>
              <a:gd name="connsiteY6361" fmla="*/ 454349 h 7223977"/>
              <a:gd name="connsiteX6362" fmla="*/ 6769506 w 12188243"/>
              <a:gd name="connsiteY6362" fmla="*/ 676888 h 7223977"/>
              <a:gd name="connsiteX6363" fmla="*/ 6543835 w 12188243"/>
              <a:gd name="connsiteY6363" fmla="*/ 676888 h 7223977"/>
              <a:gd name="connsiteX6364" fmla="*/ 6321297 w 12188243"/>
              <a:gd name="connsiteY6364" fmla="*/ 676888 h 7223977"/>
              <a:gd name="connsiteX6365" fmla="*/ 6321297 w 12188243"/>
              <a:gd name="connsiteY6365" fmla="*/ 454349 h 7223977"/>
              <a:gd name="connsiteX6366" fmla="*/ 6543835 w 12188243"/>
              <a:gd name="connsiteY6366" fmla="*/ 454349 h 7223977"/>
              <a:gd name="connsiteX6367" fmla="*/ 6543835 w 12188243"/>
              <a:gd name="connsiteY6367" fmla="*/ 676888 h 7223977"/>
              <a:gd name="connsiteX6368" fmla="*/ 6318164 w 12188243"/>
              <a:gd name="connsiteY6368" fmla="*/ 676888 h 7223977"/>
              <a:gd name="connsiteX6369" fmla="*/ 6095625 w 12188243"/>
              <a:gd name="connsiteY6369" fmla="*/ 676888 h 7223977"/>
              <a:gd name="connsiteX6370" fmla="*/ 6095625 w 12188243"/>
              <a:gd name="connsiteY6370" fmla="*/ 454349 h 7223977"/>
              <a:gd name="connsiteX6371" fmla="*/ 6318164 w 12188243"/>
              <a:gd name="connsiteY6371" fmla="*/ 454349 h 7223977"/>
              <a:gd name="connsiteX6372" fmla="*/ 6318164 w 12188243"/>
              <a:gd name="connsiteY6372" fmla="*/ 676888 h 7223977"/>
              <a:gd name="connsiteX6373" fmla="*/ 6092493 w 12188243"/>
              <a:gd name="connsiteY6373" fmla="*/ 676888 h 7223977"/>
              <a:gd name="connsiteX6374" fmla="*/ 5869954 w 12188243"/>
              <a:gd name="connsiteY6374" fmla="*/ 676888 h 7223977"/>
              <a:gd name="connsiteX6375" fmla="*/ 5869954 w 12188243"/>
              <a:gd name="connsiteY6375" fmla="*/ 454349 h 7223977"/>
              <a:gd name="connsiteX6376" fmla="*/ 6092493 w 12188243"/>
              <a:gd name="connsiteY6376" fmla="*/ 454349 h 7223977"/>
              <a:gd name="connsiteX6377" fmla="*/ 6092493 w 12188243"/>
              <a:gd name="connsiteY6377" fmla="*/ 676888 h 7223977"/>
              <a:gd name="connsiteX6378" fmla="*/ 5866947 w 12188243"/>
              <a:gd name="connsiteY6378" fmla="*/ 676888 h 7223977"/>
              <a:gd name="connsiteX6379" fmla="*/ 5644408 w 12188243"/>
              <a:gd name="connsiteY6379" fmla="*/ 676888 h 7223977"/>
              <a:gd name="connsiteX6380" fmla="*/ 5644408 w 12188243"/>
              <a:gd name="connsiteY6380" fmla="*/ 454349 h 7223977"/>
              <a:gd name="connsiteX6381" fmla="*/ 5866947 w 12188243"/>
              <a:gd name="connsiteY6381" fmla="*/ 454349 h 7223977"/>
              <a:gd name="connsiteX6382" fmla="*/ 5866947 w 12188243"/>
              <a:gd name="connsiteY6382" fmla="*/ 676888 h 7223977"/>
              <a:gd name="connsiteX6383" fmla="*/ 5641276 w 12188243"/>
              <a:gd name="connsiteY6383" fmla="*/ 676888 h 7223977"/>
              <a:gd name="connsiteX6384" fmla="*/ 5418738 w 12188243"/>
              <a:gd name="connsiteY6384" fmla="*/ 676888 h 7223977"/>
              <a:gd name="connsiteX6385" fmla="*/ 5418738 w 12188243"/>
              <a:gd name="connsiteY6385" fmla="*/ 454349 h 7223977"/>
              <a:gd name="connsiteX6386" fmla="*/ 5641276 w 12188243"/>
              <a:gd name="connsiteY6386" fmla="*/ 454349 h 7223977"/>
              <a:gd name="connsiteX6387" fmla="*/ 5641276 w 12188243"/>
              <a:gd name="connsiteY6387" fmla="*/ 676888 h 7223977"/>
              <a:gd name="connsiteX6388" fmla="*/ 5415605 w 12188243"/>
              <a:gd name="connsiteY6388" fmla="*/ 676888 h 7223977"/>
              <a:gd name="connsiteX6389" fmla="*/ 5193066 w 12188243"/>
              <a:gd name="connsiteY6389" fmla="*/ 676888 h 7223977"/>
              <a:gd name="connsiteX6390" fmla="*/ 5193066 w 12188243"/>
              <a:gd name="connsiteY6390" fmla="*/ 454349 h 7223977"/>
              <a:gd name="connsiteX6391" fmla="*/ 5415605 w 12188243"/>
              <a:gd name="connsiteY6391" fmla="*/ 454349 h 7223977"/>
              <a:gd name="connsiteX6392" fmla="*/ 5415605 w 12188243"/>
              <a:gd name="connsiteY6392" fmla="*/ 676888 h 7223977"/>
              <a:gd name="connsiteX6393" fmla="*/ 5189934 w 12188243"/>
              <a:gd name="connsiteY6393" fmla="*/ 676888 h 7223977"/>
              <a:gd name="connsiteX6394" fmla="*/ 4967395 w 12188243"/>
              <a:gd name="connsiteY6394" fmla="*/ 676888 h 7223977"/>
              <a:gd name="connsiteX6395" fmla="*/ 4967395 w 12188243"/>
              <a:gd name="connsiteY6395" fmla="*/ 454349 h 7223977"/>
              <a:gd name="connsiteX6396" fmla="*/ 5189934 w 12188243"/>
              <a:gd name="connsiteY6396" fmla="*/ 454349 h 7223977"/>
              <a:gd name="connsiteX6397" fmla="*/ 5189934 w 12188243"/>
              <a:gd name="connsiteY6397" fmla="*/ 676888 h 7223977"/>
              <a:gd name="connsiteX6398" fmla="*/ 4964263 w 12188243"/>
              <a:gd name="connsiteY6398" fmla="*/ 676888 h 7223977"/>
              <a:gd name="connsiteX6399" fmla="*/ 4741724 w 12188243"/>
              <a:gd name="connsiteY6399" fmla="*/ 676888 h 7223977"/>
              <a:gd name="connsiteX6400" fmla="*/ 4741724 w 12188243"/>
              <a:gd name="connsiteY6400" fmla="*/ 454349 h 7223977"/>
              <a:gd name="connsiteX6401" fmla="*/ 4964263 w 12188243"/>
              <a:gd name="connsiteY6401" fmla="*/ 454349 h 7223977"/>
              <a:gd name="connsiteX6402" fmla="*/ 4964263 w 12188243"/>
              <a:gd name="connsiteY6402" fmla="*/ 676888 h 7223977"/>
              <a:gd name="connsiteX6403" fmla="*/ 4738592 w 12188243"/>
              <a:gd name="connsiteY6403" fmla="*/ 676888 h 7223977"/>
              <a:gd name="connsiteX6404" fmla="*/ 4516053 w 12188243"/>
              <a:gd name="connsiteY6404" fmla="*/ 676888 h 7223977"/>
              <a:gd name="connsiteX6405" fmla="*/ 4516053 w 12188243"/>
              <a:gd name="connsiteY6405" fmla="*/ 454349 h 7223977"/>
              <a:gd name="connsiteX6406" fmla="*/ 4738592 w 12188243"/>
              <a:gd name="connsiteY6406" fmla="*/ 454349 h 7223977"/>
              <a:gd name="connsiteX6407" fmla="*/ 4738592 w 12188243"/>
              <a:gd name="connsiteY6407" fmla="*/ 676888 h 7223977"/>
              <a:gd name="connsiteX6408" fmla="*/ 4513046 w 12188243"/>
              <a:gd name="connsiteY6408" fmla="*/ 676888 h 7223977"/>
              <a:gd name="connsiteX6409" fmla="*/ 4290507 w 12188243"/>
              <a:gd name="connsiteY6409" fmla="*/ 676888 h 7223977"/>
              <a:gd name="connsiteX6410" fmla="*/ 4290507 w 12188243"/>
              <a:gd name="connsiteY6410" fmla="*/ 454349 h 7223977"/>
              <a:gd name="connsiteX6411" fmla="*/ 4513046 w 12188243"/>
              <a:gd name="connsiteY6411" fmla="*/ 454349 h 7223977"/>
              <a:gd name="connsiteX6412" fmla="*/ 4513046 w 12188243"/>
              <a:gd name="connsiteY6412" fmla="*/ 676888 h 7223977"/>
              <a:gd name="connsiteX6413" fmla="*/ 4287375 w 12188243"/>
              <a:gd name="connsiteY6413" fmla="*/ 676888 h 7223977"/>
              <a:gd name="connsiteX6414" fmla="*/ 4064836 w 12188243"/>
              <a:gd name="connsiteY6414" fmla="*/ 676888 h 7223977"/>
              <a:gd name="connsiteX6415" fmla="*/ 4064836 w 12188243"/>
              <a:gd name="connsiteY6415" fmla="*/ 454349 h 7223977"/>
              <a:gd name="connsiteX6416" fmla="*/ 4287375 w 12188243"/>
              <a:gd name="connsiteY6416" fmla="*/ 454349 h 7223977"/>
              <a:gd name="connsiteX6417" fmla="*/ 4287375 w 12188243"/>
              <a:gd name="connsiteY6417" fmla="*/ 676888 h 7223977"/>
              <a:gd name="connsiteX6418" fmla="*/ 4061703 w 12188243"/>
              <a:gd name="connsiteY6418" fmla="*/ 676888 h 7223977"/>
              <a:gd name="connsiteX6419" fmla="*/ 3839165 w 12188243"/>
              <a:gd name="connsiteY6419" fmla="*/ 676888 h 7223977"/>
              <a:gd name="connsiteX6420" fmla="*/ 3839165 w 12188243"/>
              <a:gd name="connsiteY6420" fmla="*/ 454349 h 7223977"/>
              <a:gd name="connsiteX6421" fmla="*/ 4061703 w 12188243"/>
              <a:gd name="connsiteY6421" fmla="*/ 454349 h 7223977"/>
              <a:gd name="connsiteX6422" fmla="*/ 4061703 w 12188243"/>
              <a:gd name="connsiteY6422" fmla="*/ 676888 h 7223977"/>
              <a:gd name="connsiteX6423" fmla="*/ 3836033 w 12188243"/>
              <a:gd name="connsiteY6423" fmla="*/ 676888 h 7223977"/>
              <a:gd name="connsiteX6424" fmla="*/ 3613494 w 12188243"/>
              <a:gd name="connsiteY6424" fmla="*/ 676888 h 7223977"/>
              <a:gd name="connsiteX6425" fmla="*/ 3613494 w 12188243"/>
              <a:gd name="connsiteY6425" fmla="*/ 454349 h 7223977"/>
              <a:gd name="connsiteX6426" fmla="*/ 3836033 w 12188243"/>
              <a:gd name="connsiteY6426" fmla="*/ 454349 h 7223977"/>
              <a:gd name="connsiteX6427" fmla="*/ 3836033 w 12188243"/>
              <a:gd name="connsiteY6427" fmla="*/ 676888 h 7223977"/>
              <a:gd name="connsiteX6428" fmla="*/ 3610361 w 12188243"/>
              <a:gd name="connsiteY6428" fmla="*/ 676888 h 7223977"/>
              <a:gd name="connsiteX6429" fmla="*/ 3387823 w 12188243"/>
              <a:gd name="connsiteY6429" fmla="*/ 676888 h 7223977"/>
              <a:gd name="connsiteX6430" fmla="*/ 3387823 w 12188243"/>
              <a:gd name="connsiteY6430" fmla="*/ 454349 h 7223977"/>
              <a:gd name="connsiteX6431" fmla="*/ 3610361 w 12188243"/>
              <a:gd name="connsiteY6431" fmla="*/ 454349 h 7223977"/>
              <a:gd name="connsiteX6432" fmla="*/ 3610361 w 12188243"/>
              <a:gd name="connsiteY6432" fmla="*/ 676888 h 7223977"/>
              <a:gd name="connsiteX6433" fmla="*/ 3384690 w 12188243"/>
              <a:gd name="connsiteY6433" fmla="*/ 676888 h 7223977"/>
              <a:gd name="connsiteX6434" fmla="*/ 3162152 w 12188243"/>
              <a:gd name="connsiteY6434" fmla="*/ 676888 h 7223977"/>
              <a:gd name="connsiteX6435" fmla="*/ 3162152 w 12188243"/>
              <a:gd name="connsiteY6435" fmla="*/ 454349 h 7223977"/>
              <a:gd name="connsiteX6436" fmla="*/ 3384690 w 12188243"/>
              <a:gd name="connsiteY6436" fmla="*/ 454349 h 7223977"/>
              <a:gd name="connsiteX6437" fmla="*/ 3384690 w 12188243"/>
              <a:gd name="connsiteY6437" fmla="*/ 676888 h 7223977"/>
              <a:gd name="connsiteX6438" fmla="*/ 3159145 w 12188243"/>
              <a:gd name="connsiteY6438" fmla="*/ 676888 h 7223977"/>
              <a:gd name="connsiteX6439" fmla="*/ 2936606 w 12188243"/>
              <a:gd name="connsiteY6439" fmla="*/ 676888 h 7223977"/>
              <a:gd name="connsiteX6440" fmla="*/ 2936606 w 12188243"/>
              <a:gd name="connsiteY6440" fmla="*/ 454349 h 7223977"/>
              <a:gd name="connsiteX6441" fmla="*/ 3159145 w 12188243"/>
              <a:gd name="connsiteY6441" fmla="*/ 454349 h 7223977"/>
              <a:gd name="connsiteX6442" fmla="*/ 3159145 w 12188243"/>
              <a:gd name="connsiteY6442" fmla="*/ 676888 h 7223977"/>
              <a:gd name="connsiteX6443" fmla="*/ 2933474 w 12188243"/>
              <a:gd name="connsiteY6443" fmla="*/ 676888 h 7223977"/>
              <a:gd name="connsiteX6444" fmla="*/ 2710935 w 12188243"/>
              <a:gd name="connsiteY6444" fmla="*/ 676888 h 7223977"/>
              <a:gd name="connsiteX6445" fmla="*/ 2710935 w 12188243"/>
              <a:gd name="connsiteY6445" fmla="*/ 454349 h 7223977"/>
              <a:gd name="connsiteX6446" fmla="*/ 2933474 w 12188243"/>
              <a:gd name="connsiteY6446" fmla="*/ 454349 h 7223977"/>
              <a:gd name="connsiteX6447" fmla="*/ 2933474 w 12188243"/>
              <a:gd name="connsiteY6447" fmla="*/ 676888 h 7223977"/>
              <a:gd name="connsiteX6448" fmla="*/ 2707802 w 12188243"/>
              <a:gd name="connsiteY6448" fmla="*/ 676888 h 7223977"/>
              <a:gd name="connsiteX6449" fmla="*/ 2485264 w 12188243"/>
              <a:gd name="connsiteY6449" fmla="*/ 676888 h 7223977"/>
              <a:gd name="connsiteX6450" fmla="*/ 2485264 w 12188243"/>
              <a:gd name="connsiteY6450" fmla="*/ 454349 h 7223977"/>
              <a:gd name="connsiteX6451" fmla="*/ 2707802 w 12188243"/>
              <a:gd name="connsiteY6451" fmla="*/ 454349 h 7223977"/>
              <a:gd name="connsiteX6452" fmla="*/ 2707802 w 12188243"/>
              <a:gd name="connsiteY6452" fmla="*/ 676888 h 7223977"/>
              <a:gd name="connsiteX6453" fmla="*/ 2482131 w 12188243"/>
              <a:gd name="connsiteY6453" fmla="*/ 676888 h 7223977"/>
              <a:gd name="connsiteX6454" fmla="*/ 2259593 w 12188243"/>
              <a:gd name="connsiteY6454" fmla="*/ 676888 h 7223977"/>
              <a:gd name="connsiteX6455" fmla="*/ 2259593 w 12188243"/>
              <a:gd name="connsiteY6455" fmla="*/ 454349 h 7223977"/>
              <a:gd name="connsiteX6456" fmla="*/ 2482131 w 12188243"/>
              <a:gd name="connsiteY6456" fmla="*/ 454349 h 7223977"/>
              <a:gd name="connsiteX6457" fmla="*/ 2482131 w 12188243"/>
              <a:gd name="connsiteY6457" fmla="*/ 676888 h 7223977"/>
              <a:gd name="connsiteX6458" fmla="*/ 2256460 w 12188243"/>
              <a:gd name="connsiteY6458" fmla="*/ 676888 h 7223977"/>
              <a:gd name="connsiteX6459" fmla="*/ 2033922 w 12188243"/>
              <a:gd name="connsiteY6459" fmla="*/ 676888 h 7223977"/>
              <a:gd name="connsiteX6460" fmla="*/ 2033922 w 12188243"/>
              <a:gd name="connsiteY6460" fmla="*/ 454349 h 7223977"/>
              <a:gd name="connsiteX6461" fmla="*/ 2256460 w 12188243"/>
              <a:gd name="connsiteY6461" fmla="*/ 454349 h 7223977"/>
              <a:gd name="connsiteX6462" fmla="*/ 2256460 w 12188243"/>
              <a:gd name="connsiteY6462" fmla="*/ 676888 h 7223977"/>
              <a:gd name="connsiteX6463" fmla="*/ 2030789 w 12188243"/>
              <a:gd name="connsiteY6463" fmla="*/ 676888 h 7223977"/>
              <a:gd name="connsiteX6464" fmla="*/ 1808251 w 12188243"/>
              <a:gd name="connsiteY6464" fmla="*/ 676888 h 7223977"/>
              <a:gd name="connsiteX6465" fmla="*/ 1808251 w 12188243"/>
              <a:gd name="connsiteY6465" fmla="*/ 454349 h 7223977"/>
              <a:gd name="connsiteX6466" fmla="*/ 2030789 w 12188243"/>
              <a:gd name="connsiteY6466" fmla="*/ 454349 h 7223977"/>
              <a:gd name="connsiteX6467" fmla="*/ 2030789 w 12188243"/>
              <a:gd name="connsiteY6467" fmla="*/ 676888 h 7223977"/>
              <a:gd name="connsiteX6468" fmla="*/ 1805243 w 12188243"/>
              <a:gd name="connsiteY6468" fmla="*/ 676888 h 7223977"/>
              <a:gd name="connsiteX6469" fmla="*/ 1582705 w 12188243"/>
              <a:gd name="connsiteY6469" fmla="*/ 676888 h 7223977"/>
              <a:gd name="connsiteX6470" fmla="*/ 1582705 w 12188243"/>
              <a:gd name="connsiteY6470" fmla="*/ 454349 h 7223977"/>
              <a:gd name="connsiteX6471" fmla="*/ 1805243 w 12188243"/>
              <a:gd name="connsiteY6471" fmla="*/ 454349 h 7223977"/>
              <a:gd name="connsiteX6472" fmla="*/ 1805243 w 12188243"/>
              <a:gd name="connsiteY6472" fmla="*/ 676888 h 7223977"/>
              <a:gd name="connsiteX6473" fmla="*/ 1579572 w 12188243"/>
              <a:gd name="connsiteY6473" fmla="*/ 676888 h 7223977"/>
              <a:gd name="connsiteX6474" fmla="*/ 1357034 w 12188243"/>
              <a:gd name="connsiteY6474" fmla="*/ 676888 h 7223977"/>
              <a:gd name="connsiteX6475" fmla="*/ 1357034 w 12188243"/>
              <a:gd name="connsiteY6475" fmla="*/ 454349 h 7223977"/>
              <a:gd name="connsiteX6476" fmla="*/ 1579572 w 12188243"/>
              <a:gd name="connsiteY6476" fmla="*/ 454349 h 7223977"/>
              <a:gd name="connsiteX6477" fmla="*/ 1579572 w 12188243"/>
              <a:gd name="connsiteY6477" fmla="*/ 676888 h 7223977"/>
              <a:gd name="connsiteX6478" fmla="*/ 1353901 w 12188243"/>
              <a:gd name="connsiteY6478" fmla="*/ 676888 h 7223977"/>
              <a:gd name="connsiteX6479" fmla="*/ 1131363 w 12188243"/>
              <a:gd name="connsiteY6479" fmla="*/ 676888 h 7223977"/>
              <a:gd name="connsiteX6480" fmla="*/ 1131363 w 12188243"/>
              <a:gd name="connsiteY6480" fmla="*/ 454349 h 7223977"/>
              <a:gd name="connsiteX6481" fmla="*/ 1353901 w 12188243"/>
              <a:gd name="connsiteY6481" fmla="*/ 454349 h 7223977"/>
              <a:gd name="connsiteX6482" fmla="*/ 1353901 w 12188243"/>
              <a:gd name="connsiteY6482" fmla="*/ 676888 h 7223977"/>
              <a:gd name="connsiteX6483" fmla="*/ 1128230 w 12188243"/>
              <a:gd name="connsiteY6483" fmla="*/ 676888 h 7223977"/>
              <a:gd name="connsiteX6484" fmla="*/ 905692 w 12188243"/>
              <a:gd name="connsiteY6484" fmla="*/ 676888 h 7223977"/>
              <a:gd name="connsiteX6485" fmla="*/ 905692 w 12188243"/>
              <a:gd name="connsiteY6485" fmla="*/ 454349 h 7223977"/>
              <a:gd name="connsiteX6486" fmla="*/ 1128230 w 12188243"/>
              <a:gd name="connsiteY6486" fmla="*/ 454349 h 7223977"/>
              <a:gd name="connsiteX6487" fmla="*/ 1128230 w 12188243"/>
              <a:gd name="connsiteY6487" fmla="*/ 676888 h 7223977"/>
              <a:gd name="connsiteX6488" fmla="*/ 902559 w 12188243"/>
              <a:gd name="connsiteY6488" fmla="*/ 676888 h 7223977"/>
              <a:gd name="connsiteX6489" fmla="*/ 680021 w 12188243"/>
              <a:gd name="connsiteY6489" fmla="*/ 676888 h 7223977"/>
              <a:gd name="connsiteX6490" fmla="*/ 680021 w 12188243"/>
              <a:gd name="connsiteY6490" fmla="*/ 454349 h 7223977"/>
              <a:gd name="connsiteX6491" fmla="*/ 902559 w 12188243"/>
              <a:gd name="connsiteY6491" fmla="*/ 454349 h 7223977"/>
              <a:gd name="connsiteX6492" fmla="*/ 902559 w 12188243"/>
              <a:gd name="connsiteY6492" fmla="*/ 676888 h 7223977"/>
              <a:gd name="connsiteX6493" fmla="*/ 676888 w 12188243"/>
              <a:gd name="connsiteY6493" fmla="*/ 676888 h 7223977"/>
              <a:gd name="connsiteX6494" fmla="*/ 454349 w 12188243"/>
              <a:gd name="connsiteY6494" fmla="*/ 676888 h 7223977"/>
              <a:gd name="connsiteX6495" fmla="*/ 454349 w 12188243"/>
              <a:gd name="connsiteY6495" fmla="*/ 454349 h 7223977"/>
              <a:gd name="connsiteX6496" fmla="*/ 676888 w 12188243"/>
              <a:gd name="connsiteY6496" fmla="*/ 454349 h 7223977"/>
              <a:gd name="connsiteX6497" fmla="*/ 676888 w 12188243"/>
              <a:gd name="connsiteY6497" fmla="*/ 676888 h 7223977"/>
              <a:gd name="connsiteX6498" fmla="*/ 676888 w 12188243"/>
              <a:gd name="connsiteY6498" fmla="*/ 680020 h 7223977"/>
              <a:gd name="connsiteX6499" fmla="*/ 676888 w 12188243"/>
              <a:gd name="connsiteY6499" fmla="*/ 902559 h 7223977"/>
              <a:gd name="connsiteX6500" fmla="*/ 454349 w 12188243"/>
              <a:gd name="connsiteY6500" fmla="*/ 902559 h 7223977"/>
              <a:gd name="connsiteX6501" fmla="*/ 454349 w 12188243"/>
              <a:gd name="connsiteY6501" fmla="*/ 680020 h 7223977"/>
              <a:gd name="connsiteX6502" fmla="*/ 676888 w 12188243"/>
              <a:gd name="connsiteY6502" fmla="*/ 680020 h 7223977"/>
              <a:gd name="connsiteX6503" fmla="*/ 676888 w 12188243"/>
              <a:gd name="connsiteY6503" fmla="*/ 905691 h 7223977"/>
              <a:gd name="connsiteX6504" fmla="*/ 676888 w 12188243"/>
              <a:gd name="connsiteY6504" fmla="*/ 1128230 h 7223977"/>
              <a:gd name="connsiteX6505" fmla="*/ 454349 w 12188243"/>
              <a:gd name="connsiteY6505" fmla="*/ 1128230 h 7223977"/>
              <a:gd name="connsiteX6506" fmla="*/ 454349 w 12188243"/>
              <a:gd name="connsiteY6506" fmla="*/ 905691 h 7223977"/>
              <a:gd name="connsiteX6507" fmla="*/ 676888 w 12188243"/>
              <a:gd name="connsiteY6507" fmla="*/ 905691 h 7223977"/>
              <a:gd name="connsiteX6508" fmla="*/ 676888 w 12188243"/>
              <a:gd name="connsiteY6508" fmla="*/ 1131362 h 7223977"/>
              <a:gd name="connsiteX6509" fmla="*/ 676888 w 12188243"/>
              <a:gd name="connsiteY6509" fmla="*/ 1353901 h 7223977"/>
              <a:gd name="connsiteX6510" fmla="*/ 454349 w 12188243"/>
              <a:gd name="connsiteY6510" fmla="*/ 1353901 h 7223977"/>
              <a:gd name="connsiteX6511" fmla="*/ 454349 w 12188243"/>
              <a:gd name="connsiteY6511" fmla="*/ 1131362 h 7223977"/>
              <a:gd name="connsiteX6512" fmla="*/ 676888 w 12188243"/>
              <a:gd name="connsiteY6512" fmla="*/ 1131362 h 7223977"/>
              <a:gd name="connsiteX6513" fmla="*/ 676888 w 12188243"/>
              <a:gd name="connsiteY6513" fmla="*/ 1357033 h 7223977"/>
              <a:gd name="connsiteX6514" fmla="*/ 676888 w 12188243"/>
              <a:gd name="connsiteY6514" fmla="*/ 1579572 h 7223977"/>
              <a:gd name="connsiteX6515" fmla="*/ 454349 w 12188243"/>
              <a:gd name="connsiteY6515" fmla="*/ 1579572 h 7223977"/>
              <a:gd name="connsiteX6516" fmla="*/ 454349 w 12188243"/>
              <a:gd name="connsiteY6516" fmla="*/ 1357033 h 7223977"/>
              <a:gd name="connsiteX6517" fmla="*/ 676888 w 12188243"/>
              <a:gd name="connsiteY6517" fmla="*/ 1357033 h 7223977"/>
              <a:gd name="connsiteX6518" fmla="*/ 676888 w 12188243"/>
              <a:gd name="connsiteY6518" fmla="*/ 1582704 h 7223977"/>
              <a:gd name="connsiteX6519" fmla="*/ 676888 w 12188243"/>
              <a:gd name="connsiteY6519" fmla="*/ 1805243 h 7223977"/>
              <a:gd name="connsiteX6520" fmla="*/ 454349 w 12188243"/>
              <a:gd name="connsiteY6520" fmla="*/ 1805243 h 7223977"/>
              <a:gd name="connsiteX6521" fmla="*/ 454349 w 12188243"/>
              <a:gd name="connsiteY6521" fmla="*/ 1582704 h 7223977"/>
              <a:gd name="connsiteX6522" fmla="*/ 676888 w 12188243"/>
              <a:gd name="connsiteY6522" fmla="*/ 1582704 h 7223977"/>
              <a:gd name="connsiteX6523" fmla="*/ 676888 w 12188243"/>
              <a:gd name="connsiteY6523" fmla="*/ 1808375 h 7223977"/>
              <a:gd name="connsiteX6524" fmla="*/ 676888 w 12188243"/>
              <a:gd name="connsiteY6524" fmla="*/ 2030914 h 7223977"/>
              <a:gd name="connsiteX6525" fmla="*/ 454349 w 12188243"/>
              <a:gd name="connsiteY6525" fmla="*/ 2030914 h 7223977"/>
              <a:gd name="connsiteX6526" fmla="*/ 454349 w 12188243"/>
              <a:gd name="connsiteY6526" fmla="*/ 1808375 h 7223977"/>
              <a:gd name="connsiteX6527" fmla="*/ 676888 w 12188243"/>
              <a:gd name="connsiteY6527" fmla="*/ 1808375 h 7223977"/>
              <a:gd name="connsiteX6528" fmla="*/ 676888 w 12188243"/>
              <a:gd name="connsiteY6528" fmla="*/ 2033921 h 7223977"/>
              <a:gd name="connsiteX6529" fmla="*/ 676888 w 12188243"/>
              <a:gd name="connsiteY6529" fmla="*/ 2256459 h 7223977"/>
              <a:gd name="connsiteX6530" fmla="*/ 454349 w 12188243"/>
              <a:gd name="connsiteY6530" fmla="*/ 2256459 h 7223977"/>
              <a:gd name="connsiteX6531" fmla="*/ 454349 w 12188243"/>
              <a:gd name="connsiteY6531" fmla="*/ 2033921 h 7223977"/>
              <a:gd name="connsiteX6532" fmla="*/ 676888 w 12188243"/>
              <a:gd name="connsiteY6532" fmla="*/ 2033921 h 7223977"/>
              <a:gd name="connsiteX6533" fmla="*/ 676888 w 12188243"/>
              <a:gd name="connsiteY6533" fmla="*/ 2259592 h 7223977"/>
              <a:gd name="connsiteX6534" fmla="*/ 676888 w 12188243"/>
              <a:gd name="connsiteY6534" fmla="*/ 2482130 h 7223977"/>
              <a:gd name="connsiteX6535" fmla="*/ 454349 w 12188243"/>
              <a:gd name="connsiteY6535" fmla="*/ 2482130 h 7223977"/>
              <a:gd name="connsiteX6536" fmla="*/ 454349 w 12188243"/>
              <a:gd name="connsiteY6536" fmla="*/ 2259592 h 7223977"/>
              <a:gd name="connsiteX6537" fmla="*/ 676888 w 12188243"/>
              <a:gd name="connsiteY6537" fmla="*/ 2259592 h 7223977"/>
              <a:gd name="connsiteX6538" fmla="*/ 676888 w 12188243"/>
              <a:gd name="connsiteY6538" fmla="*/ 2485263 h 7223977"/>
              <a:gd name="connsiteX6539" fmla="*/ 676888 w 12188243"/>
              <a:gd name="connsiteY6539" fmla="*/ 2707801 h 7223977"/>
              <a:gd name="connsiteX6540" fmla="*/ 454349 w 12188243"/>
              <a:gd name="connsiteY6540" fmla="*/ 2707801 h 7223977"/>
              <a:gd name="connsiteX6541" fmla="*/ 454349 w 12188243"/>
              <a:gd name="connsiteY6541" fmla="*/ 2485263 h 7223977"/>
              <a:gd name="connsiteX6542" fmla="*/ 676888 w 12188243"/>
              <a:gd name="connsiteY6542" fmla="*/ 2485263 h 7223977"/>
              <a:gd name="connsiteX6543" fmla="*/ 676888 w 12188243"/>
              <a:gd name="connsiteY6543" fmla="*/ 2710934 h 7223977"/>
              <a:gd name="connsiteX6544" fmla="*/ 676888 w 12188243"/>
              <a:gd name="connsiteY6544" fmla="*/ 2933472 h 7223977"/>
              <a:gd name="connsiteX6545" fmla="*/ 454349 w 12188243"/>
              <a:gd name="connsiteY6545" fmla="*/ 2933472 h 7223977"/>
              <a:gd name="connsiteX6546" fmla="*/ 454349 w 12188243"/>
              <a:gd name="connsiteY6546" fmla="*/ 2710934 h 7223977"/>
              <a:gd name="connsiteX6547" fmla="*/ 676888 w 12188243"/>
              <a:gd name="connsiteY6547" fmla="*/ 2710934 h 7223977"/>
              <a:gd name="connsiteX6548" fmla="*/ 676888 w 12188243"/>
              <a:gd name="connsiteY6548" fmla="*/ 2936605 h 7223977"/>
              <a:gd name="connsiteX6549" fmla="*/ 676888 w 12188243"/>
              <a:gd name="connsiteY6549" fmla="*/ 3159143 h 7223977"/>
              <a:gd name="connsiteX6550" fmla="*/ 454349 w 12188243"/>
              <a:gd name="connsiteY6550" fmla="*/ 3159143 h 7223977"/>
              <a:gd name="connsiteX6551" fmla="*/ 454349 w 12188243"/>
              <a:gd name="connsiteY6551" fmla="*/ 2936605 h 7223977"/>
              <a:gd name="connsiteX6552" fmla="*/ 676888 w 12188243"/>
              <a:gd name="connsiteY6552" fmla="*/ 2936605 h 7223977"/>
              <a:gd name="connsiteX6553" fmla="*/ 676888 w 12188243"/>
              <a:gd name="connsiteY6553" fmla="*/ 3162276 h 7223977"/>
              <a:gd name="connsiteX6554" fmla="*/ 676888 w 12188243"/>
              <a:gd name="connsiteY6554" fmla="*/ 3384814 h 7223977"/>
              <a:gd name="connsiteX6555" fmla="*/ 454349 w 12188243"/>
              <a:gd name="connsiteY6555" fmla="*/ 3384814 h 7223977"/>
              <a:gd name="connsiteX6556" fmla="*/ 454349 w 12188243"/>
              <a:gd name="connsiteY6556" fmla="*/ 3162276 h 7223977"/>
              <a:gd name="connsiteX6557" fmla="*/ 676888 w 12188243"/>
              <a:gd name="connsiteY6557" fmla="*/ 3162276 h 7223977"/>
              <a:gd name="connsiteX6558" fmla="*/ 676888 w 12188243"/>
              <a:gd name="connsiteY6558" fmla="*/ 3387821 h 7223977"/>
              <a:gd name="connsiteX6559" fmla="*/ 676888 w 12188243"/>
              <a:gd name="connsiteY6559" fmla="*/ 3610360 h 7223977"/>
              <a:gd name="connsiteX6560" fmla="*/ 454349 w 12188243"/>
              <a:gd name="connsiteY6560" fmla="*/ 3610360 h 7223977"/>
              <a:gd name="connsiteX6561" fmla="*/ 454349 w 12188243"/>
              <a:gd name="connsiteY6561" fmla="*/ 3387821 h 7223977"/>
              <a:gd name="connsiteX6562" fmla="*/ 676888 w 12188243"/>
              <a:gd name="connsiteY6562" fmla="*/ 3387821 h 7223977"/>
              <a:gd name="connsiteX6563" fmla="*/ 676888 w 12188243"/>
              <a:gd name="connsiteY6563" fmla="*/ 3613493 h 7223977"/>
              <a:gd name="connsiteX6564" fmla="*/ 676888 w 12188243"/>
              <a:gd name="connsiteY6564" fmla="*/ 3836031 h 7223977"/>
              <a:gd name="connsiteX6565" fmla="*/ 454349 w 12188243"/>
              <a:gd name="connsiteY6565" fmla="*/ 3836031 h 7223977"/>
              <a:gd name="connsiteX6566" fmla="*/ 454349 w 12188243"/>
              <a:gd name="connsiteY6566" fmla="*/ 3613493 h 7223977"/>
              <a:gd name="connsiteX6567" fmla="*/ 676888 w 12188243"/>
              <a:gd name="connsiteY6567" fmla="*/ 3613493 h 7223977"/>
              <a:gd name="connsiteX6568" fmla="*/ 676888 w 12188243"/>
              <a:gd name="connsiteY6568" fmla="*/ 3839164 h 7223977"/>
              <a:gd name="connsiteX6569" fmla="*/ 676888 w 12188243"/>
              <a:gd name="connsiteY6569" fmla="*/ 4061702 h 7223977"/>
              <a:gd name="connsiteX6570" fmla="*/ 454349 w 12188243"/>
              <a:gd name="connsiteY6570" fmla="*/ 4061702 h 7223977"/>
              <a:gd name="connsiteX6571" fmla="*/ 454349 w 12188243"/>
              <a:gd name="connsiteY6571" fmla="*/ 3839164 h 7223977"/>
              <a:gd name="connsiteX6572" fmla="*/ 676888 w 12188243"/>
              <a:gd name="connsiteY6572" fmla="*/ 3839164 h 7223977"/>
              <a:gd name="connsiteX6573" fmla="*/ 676888 w 12188243"/>
              <a:gd name="connsiteY6573" fmla="*/ 4064834 h 7223977"/>
              <a:gd name="connsiteX6574" fmla="*/ 676888 w 12188243"/>
              <a:gd name="connsiteY6574" fmla="*/ 4287373 h 7223977"/>
              <a:gd name="connsiteX6575" fmla="*/ 454349 w 12188243"/>
              <a:gd name="connsiteY6575" fmla="*/ 4287373 h 7223977"/>
              <a:gd name="connsiteX6576" fmla="*/ 454349 w 12188243"/>
              <a:gd name="connsiteY6576" fmla="*/ 4064834 h 7223977"/>
              <a:gd name="connsiteX6577" fmla="*/ 676888 w 12188243"/>
              <a:gd name="connsiteY6577" fmla="*/ 4064834 h 7223977"/>
              <a:gd name="connsiteX6578" fmla="*/ 676888 w 12188243"/>
              <a:gd name="connsiteY6578" fmla="*/ 4290506 h 7223977"/>
              <a:gd name="connsiteX6579" fmla="*/ 676888 w 12188243"/>
              <a:gd name="connsiteY6579" fmla="*/ 4513044 h 7223977"/>
              <a:gd name="connsiteX6580" fmla="*/ 454349 w 12188243"/>
              <a:gd name="connsiteY6580" fmla="*/ 4513044 h 7223977"/>
              <a:gd name="connsiteX6581" fmla="*/ 454349 w 12188243"/>
              <a:gd name="connsiteY6581" fmla="*/ 4290506 h 7223977"/>
              <a:gd name="connsiteX6582" fmla="*/ 676888 w 12188243"/>
              <a:gd name="connsiteY6582" fmla="*/ 4290506 h 7223977"/>
              <a:gd name="connsiteX6583" fmla="*/ 676888 w 12188243"/>
              <a:gd name="connsiteY6583" fmla="*/ 4516177 h 7223977"/>
              <a:gd name="connsiteX6584" fmla="*/ 676888 w 12188243"/>
              <a:gd name="connsiteY6584" fmla="*/ 4738715 h 7223977"/>
              <a:gd name="connsiteX6585" fmla="*/ 454349 w 12188243"/>
              <a:gd name="connsiteY6585" fmla="*/ 4738715 h 7223977"/>
              <a:gd name="connsiteX6586" fmla="*/ 454349 w 12188243"/>
              <a:gd name="connsiteY6586" fmla="*/ 4516177 h 7223977"/>
              <a:gd name="connsiteX6587" fmla="*/ 676888 w 12188243"/>
              <a:gd name="connsiteY6587" fmla="*/ 4516177 h 7223977"/>
              <a:gd name="connsiteX6588" fmla="*/ 676888 w 12188243"/>
              <a:gd name="connsiteY6588" fmla="*/ 4741722 h 7223977"/>
              <a:gd name="connsiteX6589" fmla="*/ 676888 w 12188243"/>
              <a:gd name="connsiteY6589" fmla="*/ 4964261 h 7223977"/>
              <a:gd name="connsiteX6590" fmla="*/ 454349 w 12188243"/>
              <a:gd name="connsiteY6590" fmla="*/ 4964261 h 7223977"/>
              <a:gd name="connsiteX6591" fmla="*/ 454349 w 12188243"/>
              <a:gd name="connsiteY6591" fmla="*/ 4741722 h 7223977"/>
              <a:gd name="connsiteX6592" fmla="*/ 676888 w 12188243"/>
              <a:gd name="connsiteY6592" fmla="*/ 4741722 h 7223977"/>
              <a:gd name="connsiteX6593" fmla="*/ 676888 w 12188243"/>
              <a:gd name="connsiteY6593" fmla="*/ 4967393 h 7223977"/>
              <a:gd name="connsiteX6594" fmla="*/ 676888 w 12188243"/>
              <a:gd name="connsiteY6594" fmla="*/ 5189932 h 7223977"/>
              <a:gd name="connsiteX6595" fmla="*/ 454349 w 12188243"/>
              <a:gd name="connsiteY6595" fmla="*/ 5189932 h 7223977"/>
              <a:gd name="connsiteX6596" fmla="*/ 454349 w 12188243"/>
              <a:gd name="connsiteY6596" fmla="*/ 4967393 h 7223977"/>
              <a:gd name="connsiteX6597" fmla="*/ 676888 w 12188243"/>
              <a:gd name="connsiteY6597" fmla="*/ 4967393 h 7223977"/>
              <a:gd name="connsiteX6598" fmla="*/ 676888 w 12188243"/>
              <a:gd name="connsiteY6598" fmla="*/ 5193064 h 7223977"/>
              <a:gd name="connsiteX6599" fmla="*/ 676888 w 12188243"/>
              <a:gd name="connsiteY6599" fmla="*/ 5415603 h 7223977"/>
              <a:gd name="connsiteX6600" fmla="*/ 454349 w 12188243"/>
              <a:gd name="connsiteY6600" fmla="*/ 5415603 h 7223977"/>
              <a:gd name="connsiteX6601" fmla="*/ 454349 w 12188243"/>
              <a:gd name="connsiteY6601" fmla="*/ 5193064 h 7223977"/>
              <a:gd name="connsiteX6602" fmla="*/ 676888 w 12188243"/>
              <a:gd name="connsiteY6602" fmla="*/ 5193064 h 7223977"/>
              <a:gd name="connsiteX6603" fmla="*/ 676888 w 12188243"/>
              <a:gd name="connsiteY6603" fmla="*/ 5418735 h 7223977"/>
              <a:gd name="connsiteX6604" fmla="*/ 676888 w 12188243"/>
              <a:gd name="connsiteY6604" fmla="*/ 5641273 h 7223977"/>
              <a:gd name="connsiteX6605" fmla="*/ 454349 w 12188243"/>
              <a:gd name="connsiteY6605" fmla="*/ 5641273 h 7223977"/>
              <a:gd name="connsiteX6606" fmla="*/ 454349 w 12188243"/>
              <a:gd name="connsiteY6606" fmla="*/ 5418735 h 7223977"/>
              <a:gd name="connsiteX6607" fmla="*/ 676888 w 12188243"/>
              <a:gd name="connsiteY6607" fmla="*/ 5418735 h 7223977"/>
              <a:gd name="connsiteX6608" fmla="*/ 676888 w 12188243"/>
              <a:gd name="connsiteY6608" fmla="*/ 5644406 h 7223977"/>
              <a:gd name="connsiteX6609" fmla="*/ 676888 w 12188243"/>
              <a:gd name="connsiteY6609" fmla="*/ 5866945 h 7223977"/>
              <a:gd name="connsiteX6610" fmla="*/ 454349 w 12188243"/>
              <a:gd name="connsiteY6610" fmla="*/ 5866945 h 7223977"/>
              <a:gd name="connsiteX6611" fmla="*/ 454349 w 12188243"/>
              <a:gd name="connsiteY6611" fmla="*/ 5644406 h 7223977"/>
              <a:gd name="connsiteX6612" fmla="*/ 676888 w 12188243"/>
              <a:gd name="connsiteY6612" fmla="*/ 5644406 h 7223977"/>
              <a:gd name="connsiteX6613" fmla="*/ 676888 w 12188243"/>
              <a:gd name="connsiteY6613" fmla="*/ 5870077 h 7223977"/>
              <a:gd name="connsiteX6614" fmla="*/ 676888 w 12188243"/>
              <a:gd name="connsiteY6614" fmla="*/ 6092616 h 7223977"/>
              <a:gd name="connsiteX6615" fmla="*/ 454349 w 12188243"/>
              <a:gd name="connsiteY6615" fmla="*/ 6092616 h 7223977"/>
              <a:gd name="connsiteX6616" fmla="*/ 454349 w 12188243"/>
              <a:gd name="connsiteY6616" fmla="*/ 5870077 h 7223977"/>
              <a:gd name="connsiteX6617" fmla="*/ 676888 w 12188243"/>
              <a:gd name="connsiteY6617" fmla="*/ 5870077 h 7223977"/>
              <a:gd name="connsiteX6618" fmla="*/ 676888 w 12188243"/>
              <a:gd name="connsiteY6618" fmla="*/ 6095623 h 7223977"/>
              <a:gd name="connsiteX6619" fmla="*/ 676888 w 12188243"/>
              <a:gd name="connsiteY6619" fmla="*/ 6318161 h 7223977"/>
              <a:gd name="connsiteX6620" fmla="*/ 454349 w 12188243"/>
              <a:gd name="connsiteY6620" fmla="*/ 6318161 h 7223977"/>
              <a:gd name="connsiteX6621" fmla="*/ 454349 w 12188243"/>
              <a:gd name="connsiteY6621" fmla="*/ 6095623 h 7223977"/>
              <a:gd name="connsiteX6622" fmla="*/ 676888 w 12188243"/>
              <a:gd name="connsiteY6622" fmla="*/ 6095623 h 7223977"/>
              <a:gd name="connsiteX6623" fmla="*/ 676888 w 12188243"/>
              <a:gd name="connsiteY6623" fmla="*/ 6321294 h 7223977"/>
              <a:gd name="connsiteX6624" fmla="*/ 676888 w 12188243"/>
              <a:gd name="connsiteY6624" fmla="*/ 6543832 h 7223977"/>
              <a:gd name="connsiteX6625" fmla="*/ 454349 w 12188243"/>
              <a:gd name="connsiteY6625" fmla="*/ 6543832 h 7223977"/>
              <a:gd name="connsiteX6626" fmla="*/ 454349 w 12188243"/>
              <a:gd name="connsiteY6626" fmla="*/ 6321294 h 7223977"/>
              <a:gd name="connsiteX6627" fmla="*/ 676888 w 12188243"/>
              <a:gd name="connsiteY6627" fmla="*/ 6321294 h 7223977"/>
              <a:gd name="connsiteX6628" fmla="*/ 676888 w 12188243"/>
              <a:gd name="connsiteY6628" fmla="*/ 6546965 h 7223977"/>
              <a:gd name="connsiteX6629" fmla="*/ 676888 w 12188243"/>
              <a:gd name="connsiteY6629" fmla="*/ 6769503 h 7223977"/>
              <a:gd name="connsiteX6630" fmla="*/ 454349 w 12188243"/>
              <a:gd name="connsiteY6630" fmla="*/ 6769503 h 7223977"/>
              <a:gd name="connsiteX6631" fmla="*/ 454349 w 12188243"/>
              <a:gd name="connsiteY6631" fmla="*/ 6546965 h 7223977"/>
              <a:gd name="connsiteX6632" fmla="*/ 676888 w 12188243"/>
              <a:gd name="connsiteY6632" fmla="*/ 6546965 h 7223977"/>
              <a:gd name="connsiteX6633" fmla="*/ 680021 w 12188243"/>
              <a:gd name="connsiteY6633" fmla="*/ 6546965 h 7223977"/>
              <a:gd name="connsiteX6634" fmla="*/ 902559 w 12188243"/>
              <a:gd name="connsiteY6634" fmla="*/ 6546965 h 7223977"/>
              <a:gd name="connsiteX6635" fmla="*/ 902559 w 12188243"/>
              <a:gd name="connsiteY6635" fmla="*/ 6769503 h 7223977"/>
              <a:gd name="connsiteX6636" fmla="*/ 680021 w 12188243"/>
              <a:gd name="connsiteY6636" fmla="*/ 6769503 h 7223977"/>
              <a:gd name="connsiteX6637" fmla="*/ 680021 w 12188243"/>
              <a:gd name="connsiteY6637" fmla="*/ 6546965 h 7223977"/>
              <a:gd name="connsiteX6638" fmla="*/ 905692 w 12188243"/>
              <a:gd name="connsiteY6638" fmla="*/ 6546965 h 7223977"/>
              <a:gd name="connsiteX6639" fmla="*/ 1128230 w 12188243"/>
              <a:gd name="connsiteY6639" fmla="*/ 6546965 h 7223977"/>
              <a:gd name="connsiteX6640" fmla="*/ 1128230 w 12188243"/>
              <a:gd name="connsiteY6640" fmla="*/ 6769503 h 7223977"/>
              <a:gd name="connsiteX6641" fmla="*/ 905692 w 12188243"/>
              <a:gd name="connsiteY6641" fmla="*/ 6769503 h 7223977"/>
              <a:gd name="connsiteX6642" fmla="*/ 905692 w 12188243"/>
              <a:gd name="connsiteY6642" fmla="*/ 6546965 h 7223977"/>
              <a:gd name="connsiteX6643" fmla="*/ 1131363 w 12188243"/>
              <a:gd name="connsiteY6643" fmla="*/ 6546965 h 7223977"/>
              <a:gd name="connsiteX6644" fmla="*/ 1353901 w 12188243"/>
              <a:gd name="connsiteY6644" fmla="*/ 6546965 h 7223977"/>
              <a:gd name="connsiteX6645" fmla="*/ 1353901 w 12188243"/>
              <a:gd name="connsiteY6645" fmla="*/ 6769503 h 7223977"/>
              <a:gd name="connsiteX6646" fmla="*/ 1131363 w 12188243"/>
              <a:gd name="connsiteY6646" fmla="*/ 6769503 h 7223977"/>
              <a:gd name="connsiteX6647" fmla="*/ 1131363 w 12188243"/>
              <a:gd name="connsiteY6647" fmla="*/ 6546965 h 7223977"/>
              <a:gd name="connsiteX6648" fmla="*/ 1357034 w 12188243"/>
              <a:gd name="connsiteY6648" fmla="*/ 6546965 h 7223977"/>
              <a:gd name="connsiteX6649" fmla="*/ 1579572 w 12188243"/>
              <a:gd name="connsiteY6649" fmla="*/ 6546965 h 7223977"/>
              <a:gd name="connsiteX6650" fmla="*/ 1579572 w 12188243"/>
              <a:gd name="connsiteY6650" fmla="*/ 6769503 h 7223977"/>
              <a:gd name="connsiteX6651" fmla="*/ 1357034 w 12188243"/>
              <a:gd name="connsiteY6651" fmla="*/ 6769503 h 7223977"/>
              <a:gd name="connsiteX6652" fmla="*/ 1357034 w 12188243"/>
              <a:gd name="connsiteY6652" fmla="*/ 6546965 h 7223977"/>
              <a:gd name="connsiteX6653" fmla="*/ 1582705 w 12188243"/>
              <a:gd name="connsiteY6653" fmla="*/ 6546965 h 7223977"/>
              <a:gd name="connsiteX6654" fmla="*/ 1805243 w 12188243"/>
              <a:gd name="connsiteY6654" fmla="*/ 6546965 h 7223977"/>
              <a:gd name="connsiteX6655" fmla="*/ 1805243 w 12188243"/>
              <a:gd name="connsiteY6655" fmla="*/ 6769503 h 7223977"/>
              <a:gd name="connsiteX6656" fmla="*/ 1582705 w 12188243"/>
              <a:gd name="connsiteY6656" fmla="*/ 6769503 h 7223977"/>
              <a:gd name="connsiteX6657" fmla="*/ 1582705 w 12188243"/>
              <a:gd name="connsiteY6657" fmla="*/ 6546965 h 7223977"/>
              <a:gd name="connsiteX6658" fmla="*/ 1808376 w 12188243"/>
              <a:gd name="connsiteY6658" fmla="*/ 6546965 h 7223977"/>
              <a:gd name="connsiteX6659" fmla="*/ 2030914 w 12188243"/>
              <a:gd name="connsiteY6659" fmla="*/ 6546965 h 7223977"/>
              <a:gd name="connsiteX6660" fmla="*/ 2030914 w 12188243"/>
              <a:gd name="connsiteY6660" fmla="*/ 6769503 h 7223977"/>
              <a:gd name="connsiteX6661" fmla="*/ 1808376 w 12188243"/>
              <a:gd name="connsiteY6661" fmla="*/ 6769503 h 7223977"/>
              <a:gd name="connsiteX6662" fmla="*/ 1808376 w 12188243"/>
              <a:gd name="connsiteY6662" fmla="*/ 6546965 h 7223977"/>
              <a:gd name="connsiteX6663" fmla="*/ 2033922 w 12188243"/>
              <a:gd name="connsiteY6663" fmla="*/ 6546965 h 7223977"/>
              <a:gd name="connsiteX6664" fmla="*/ 2256460 w 12188243"/>
              <a:gd name="connsiteY6664" fmla="*/ 6546965 h 7223977"/>
              <a:gd name="connsiteX6665" fmla="*/ 2256460 w 12188243"/>
              <a:gd name="connsiteY6665" fmla="*/ 6769503 h 7223977"/>
              <a:gd name="connsiteX6666" fmla="*/ 2033922 w 12188243"/>
              <a:gd name="connsiteY6666" fmla="*/ 6769503 h 7223977"/>
              <a:gd name="connsiteX6667" fmla="*/ 2033922 w 12188243"/>
              <a:gd name="connsiteY6667" fmla="*/ 6546965 h 7223977"/>
              <a:gd name="connsiteX6668" fmla="*/ 2259593 w 12188243"/>
              <a:gd name="connsiteY6668" fmla="*/ 6546965 h 7223977"/>
              <a:gd name="connsiteX6669" fmla="*/ 2482131 w 12188243"/>
              <a:gd name="connsiteY6669" fmla="*/ 6546965 h 7223977"/>
              <a:gd name="connsiteX6670" fmla="*/ 2482131 w 12188243"/>
              <a:gd name="connsiteY6670" fmla="*/ 6769503 h 7223977"/>
              <a:gd name="connsiteX6671" fmla="*/ 2259593 w 12188243"/>
              <a:gd name="connsiteY6671" fmla="*/ 6769503 h 7223977"/>
              <a:gd name="connsiteX6672" fmla="*/ 2259593 w 12188243"/>
              <a:gd name="connsiteY6672" fmla="*/ 6546965 h 7223977"/>
              <a:gd name="connsiteX6673" fmla="*/ 2485264 w 12188243"/>
              <a:gd name="connsiteY6673" fmla="*/ 6546965 h 7223977"/>
              <a:gd name="connsiteX6674" fmla="*/ 2707802 w 12188243"/>
              <a:gd name="connsiteY6674" fmla="*/ 6546965 h 7223977"/>
              <a:gd name="connsiteX6675" fmla="*/ 2707802 w 12188243"/>
              <a:gd name="connsiteY6675" fmla="*/ 6769503 h 7223977"/>
              <a:gd name="connsiteX6676" fmla="*/ 2485264 w 12188243"/>
              <a:gd name="connsiteY6676" fmla="*/ 6769503 h 7223977"/>
              <a:gd name="connsiteX6677" fmla="*/ 2485264 w 12188243"/>
              <a:gd name="connsiteY6677" fmla="*/ 6546965 h 7223977"/>
              <a:gd name="connsiteX6678" fmla="*/ 2710935 w 12188243"/>
              <a:gd name="connsiteY6678" fmla="*/ 6546965 h 7223977"/>
              <a:gd name="connsiteX6679" fmla="*/ 2933474 w 12188243"/>
              <a:gd name="connsiteY6679" fmla="*/ 6546965 h 7223977"/>
              <a:gd name="connsiteX6680" fmla="*/ 2933474 w 12188243"/>
              <a:gd name="connsiteY6680" fmla="*/ 6769503 h 7223977"/>
              <a:gd name="connsiteX6681" fmla="*/ 2710935 w 12188243"/>
              <a:gd name="connsiteY6681" fmla="*/ 6769503 h 7223977"/>
              <a:gd name="connsiteX6682" fmla="*/ 2710935 w 12188243"/>
              <a:gd name="connsiteY6682" fmla="*/ 6546965 h 7223977"/>
              <a:gd name="connsiteX6683" fmla="*/ 2936606 w 12188243"/>
              <a:gd name="connsiteY6683" fmla="*/ 6546965 h 7223977"/>
              <a:gd name="connsiteX6684" fmla="*/ 3159145 w 12188243"/>
              <a:gd name="connsiteY6684" fmla="*/ 6546965 h 7223977"/>
              <a:gd name="connsiteX6685" fmla="*/ 3159145 w 12188243"/>
              <a:gd name="connsiteY6685" fmla="*/ 6769503 h 7223977"/>
              <a:gd name="connsiteX6686" fmla="*/ 2936606 w 12188243"/>
              <a:gd name="connsiteY6686" fmla="*/ 6769503 h 7223977"/>
              <a:gd name="connsiteX6687" fmla="*/ 2936606 w 12188243"/>
              <a:gd name="connsiteY6687" fmla="*/ 6546965 h 7223977"/>
              <a:gd name="connsiteX6688" fmla="*/ 3162277 w 12188243"/>
              <a:gd name="connsiteY6688" fmla="*/ 6546965 h 7223977"/>
              <a:gd name="connsiteX6689" fmla="*/ 3384816 w 12188243"/>
              <a:gd name="connsiteY6689" fmla="*/ 6546965 h 7223977"/>
              <a:gd name="connsiteX6690" fmla="*/ 3384816 w 12188243"/>
              <a:gd name="connsiteY6690" fmla="*/ 6769503 h 7223977"/>
              <a:gd name="connsiteX6691" fmla="*/ 3162277 w 12188243"/>
              <a:gd name="connsiteY6691" fmla="*/ 6769503 h 7223977"/>
              <a:gd name="connsiteX6692" fmla="*/ 3162277 w 12188243"/>
              <a:gd name="connsiteY6692" fmla="*/ 6546965 h 7223977"/>
              <a:gd name="connsiteX6693" fmla="*/ 3387823 w 12188243"/>
              <a:gd name="connsiteY6693" fmla="*/ 6546965 h 7223977"/>
              <a:gd name="connsiteX6694" fmla="*/ 3610361 w 12188243"/>
              <a:gd name="connsiteY6694" fmla="*/ 6546965 h 7223977"/>
              <a:gd name="connsiteX6695" fmla="*/ 3610361 w 12188243"/>
              <a:gd name="connsiteY6695" fmla="*/ 6769503 h 7223977"/>
              <a:gd name="connsiteX6696" fmla="*/ 3387823 w 12188243"/>
              <a:gd name="connsiteY6696" fmla="*/ 6769503 h 7223977"/>
              <a:gd name="connsiteX6697" fmla="*/ 3387823 w 12188243"/>
              <a:gd name="connsiteY6697" fmla="*/ 6546965 h 7223977"/>
              <a:gd name="connsiteX6698" fmla="*/ 3613494 w 12188243"/>
              <a:gd name="connsiteY6698" fmla="*/ 6546965 h 7223977"/>
              <a:gd name="connsiteX6699" fmla="*/ 3836033 w 12188243"/>
              <a:gd name="connsiteY6699" fmla="*/ 6546965 h 7223977"/>
              <a:gd name="connsiteX6700" fmla="*/ 3836033 w 12188243"/>
              <a:gd name="connsiteY6700" fmla="*/ 6769503 h 7223977"/>
              <a:gd name="connsiteX6701" fmla="*/ 3613494 w 12188243"/>
              <a:gd name="connsiteY6701" fmla="*/ 6769503 h 7223977"/>
              <a:gd name="connsiteX6702" fmla="*/ 3613494 w 12188243"/>
              <a:gd name="connsiteY6702" fmla="*/ 6546965 h 7223977"/>
              <a:gd name="connsiteX6703" fmla="*/ 3839165 w 12188243"/>
              <a:gd name="connsiteY6703" fmla="*/ 6546965 h 7223977"/>
              <a:gd name="connsiteX6704" fmla="*/ 4061703 w 12188243"/>
              <a:gd name="connsiteY6704" fmla="*/ 6546965 h 7223977"/>
              <a:gd name="connsiteX6705" fmla="*/ 4061703 w 12188243"/>
              <a:gd name="connsiteY6705" fmla="*/ 6769503 h 7223977"/>
              <a:gd name="connsiteX6706" fmla="*/ 3839165 w 12188243"/>
              <a:gd name="connsiteY6706" fmla="*/ 6769503 h 7223977"/>
              <a:gd name="connsiteX6707" fmla="*/ 3839165 w 12188243"/>
              <a:gd name="connsiteY6707" fmla="*/ 6546965 h 7223977"/>
              <a:gd name="connsiteX6708" fmla="*/ 4064836 w 12188243"/>
              <a:gd name="connsiteY6708" fmla="*/ 6546965 h 7223977"/>
              <a:gd name="connsiteX6709" fmla="*/ 4287375 w 12188243"/>
              <a:gd name="connsiteY6709" fmla="*/ 6546965 h 7223977"/>
              <a:gd name="connsiteX6710" fmla="*/ 4287375 w 12188243"/>
              <a:gd name="connsiteY6710" fmla="*/ 6769503 h 7223977"/>
              <a:gd name="connsiteX6711" fmla="*/ 4064836 w 12188243"/>
              <a:gd name="connsiteY6711" fmla="*/ 6769503 h 7223977"/>
              <a:gd name="connsiteX6712" fmla="*/ 4064836 w 12188243"/>
              <a:gd name="connsiteY6712" fmla="*/ 6546965 h 7223977"/>
              <a:gd name="connsiteX6713" fmla="*/ 4290507 w 12188243"/>
              <a:gd name="connsiteY6713" fmla="*/ 6546965 h 7223977"/>
              <a:gd name="connsiteX6714" fmla="*/ 4513046 w 12188243"/>
              <a:gd name="connsiteY6714" fmla="*/ 6546965 h 7223977"/>
              <a:gd name="connsiteX6715" fmla="*/ 4513046 w 12188243"/>
              <a:gd name="connsiteY6715" fmla="*/ 6769503 h 7223977"/>
              <a:gd name="connsiteX6716" fmla="*/ 4290507 w 12188243"/>
              <a:gd name="connsiteY6716" fmla="*/ 6769503 h 7223977"/>
              <a:gd name="connsiteX6717" fmla="*/ 4290507 w 12188243"/>
              <a:gd name="connsiteY6717" fmla="*/ 6546965 h 7223977"/>
              <a:gd name="connsiteX6718" fmla="*/ 4516179 w 12188243"/>
              <a:gd name="connsiteY6718" fmla="*/ 6546965 h 7223977"/>
              <a:gd name="connsiteX6719" fmla="*/ 4738717 w 12188243"/>
              <a:gd name="connsiteY6719" fmla="*/ 6546965 h 7223977"/>
              <a:gd name="connsiteX6720" fmla="*/ 4738717 w 12188243"/>
              <a:gd name="connsiteY6720" fmla="*/ 6769503 h 7223977"/>
              <a:gd name="connsiteX6721" fmla="*/ 4516179 w 12188243"/>
              <a:gd name="connsiteY6721" fmla="*/ 6769503 h 7223977"/>
              <a:gd name="connsiteX6722" fmla="*/ 4516179 w 12188243"/>
              <a:gd name="connsiteY6722" fmla="*/ 6546965 h 7223977"/>
              <a:gd name="connsiteX6723" fmla="*/ 4741724 w 12188243"/>
              <a:gd name="connsiteY6723" fmla="*/ 6546965 h 7223977"/>
              <a:gd name="connsiteX6724" fmla="*/ 4964263 w 12188243"/>
              <a:gd name="connsiteY6724" fmla="*/ 6546965 h 7223977"/>
              <a:gd name="connsiteX6725" fmla="*/ 4964263 w 12188243"/>
              <a:gd name="connsiteY6725" fmla="*/ 6769503 h 7223977"/>
              <a:gd name="connsiteX6726" fmla="*/ 4741724 w 12188243"/>
              <a:gd name="connsiteY6726" fmla="*/ 6769503 h 7223977"/>
              <a:gd name="connsiteX6727" fmla="*/ 4741724 w 12188243"/>
              <a:gd name="connsiteY6727" fmla="*/ 6546965 h 7223977"/>
              <a:gd name="connsiteX6728" fmla="*/ 4967395 w 12188243"/>
              <a:gd name="connsiteY6728" fmla="*/ 6546965 h 7223977"/>
              <a:gd name="connsiteX6729" fmla="*/ 5189934 w 12188243"/>
              <a:gd name="connsiteY6729" fmla="*/ 6546965 h 7223977"/>
              <a:gd name="connsiteX6730" fmla="*/ 5189934 w 12188243"/>
              <a:gd name="connsiteY6730" fmla="*/ 6769503 h 7223977"/>
              <a:gd name="connsiteX6731" fmla="*/ 4967395 w 12188243"/>
              <a:gd name="connsiteY6731" fmla="*/ 6769503 h 7223977"/>
              <a:gd name="connsiteX6732" fmla="*/ 4967395 w 12188243"/>
              <a:gd name="connsiteY6732" fmla="*/ 6546965 h 7223977"/>
              <a:gd name="connsiteX6733" fmla="*/ 5193066 w 12188243"/>
              <a:gd name="connsiteY6733" fmla="*/ 6546965 h 7223977"/>
              <a:gd name="connsiteX6734" fmla="*/ 5415605 w 12188243"/>
              <a:gd name="connsiteY6734" fmla="*/ 6546965 h 7223977"/>
              <a:gd name="connsiteX6735" fmla="*/ 5415605 w 12188243"/>
              <a:gd name="connsiteY6735" fmla="*/ 6769503 h 7223977"/>
              <a:gd name="connsiteX6736" fmla="*/ 5193066 w 12188243"/>
              <a:gd name="connsiteY6736" fmla="*/ 6769503 h 7223977"/>
              <a:gd name="connsiteX6737" fmla="*/ 5193066 w 12188243"/>
              <a:gd name="connsiteY6737" fmla="*/ 6546965 h 7223977"/>
              <a:gd name="connsiteX6738" fmla="*/ 5418738 w 12188243"/>
              <a:gd name="connsiteY6738" fmla="*/ 6546965 h 7223977"/>
              <a:gd name="connsiteX6739" fmla="*/ 5641276 w 12188243"/>
              <a:gd name="connsiteY6739" fmla="*/ 6546965 h 7223977"/>
              <a:gd name="connsiteX6740" fmla="*/ 5641276 w 12188243"/>
              <a:gd name="connsiteY6740" fmla="*/ 6769503 h 7223977"/>
              <a:gd name="connsiteX6741" fmla="*/ 5418738 w 12188243"/>
              <a:gd name="connsiteY6741" fmla="*/ 6769503 h 7223977"/>
              <a:gd name="connsiteX6742" fmla="*/ 5418738 w 12188243"/>
              <a:gd name="connsiteY6742" fmla="*/ 6546965 h 7223977"/>
              <a:gd name="connsiteX6743" fmla="*/ 5644408 w 12188243"/>
              <a:gd name="connsiteY6743" fmla="*/ 6546965 h 7223977"/>
              <a:gd name="connsiteX6744" fmla="*/ 5866947 w 12188243"/>
              <a:gd name="connsiteY6744" fmla="*/ 6546965 h 7223977"/>
              <a:gd name="connsiteX6745" fmla="*/ 5866947 w 12188243"/>
              <a:gd name="connsiteY6745" fmla="*/ 6769503 h 7223977"/>
              <a:gd name="connsiteX6746" fmla="*/ 5644408 w 12188243"/>
              <a:gd name="connsiteY6746" fmla="*/ 6769503 h 7223977"/>
              <a:gd name="connsiteX6747" fmla="*/ 5644408 w 12188243"/>
              <a:gd name="connsiteY6747" fmla="*/ 6546965 h 7223977"/>
              <a:gd name="connsiteX6748" fmla="*/ 5870080 w 12188243"/>
              <a:gd name="connsiteY6748" fmla="*/ 6546965 h 7223977"/>
              <a:gd name="connsiteX6749" fmla="*/ 6092618 w 12188243"/>
              <a:gd name="connsiteY6749" fmla="*/ 6546965 h 7223977"/>
              <a:gd name="connsiteX6750" fmla="*/ 6092618 w 12188243"/>
              <a:gd name="connsiteY6750" fmla="*/ 6769503 h 7223977"/>
              <a:gd name="connsiteX6751" fmla="*/ 5870080 w 12188243"/>
              <a:gd name="connsiteY6751" fmla="*/ 6769503 h 7223977"/>
              <a:gd name="connsiteX6752" fmla="*/ 5870080 w 12188243"/>
              <a:gd name="connsiteY6752" fmla="*/ 6546965 h 7223977"/>
              <a:gd name="connsiteX6753" fmla="*/ 6095625 w 12188243"/>
              <a:gd name="connsiteY6753" fmla="*/ 6546965 h 7223977"/>
              <a:gd name="connsiteX6754" fmla="*/ 6318164 w 12188243"/>
              <a:gd name="connsiteY6754" fmla="*/ 6546965 h 7223977"/>
              <a:gd name="connsiteX6755" fmla="*/ 6318164 w 12188243"/>
              <a:gd name="connsiteY6755" fmla="*/ 6769503 h 7223977"/>
              <a:gd name="connsiteX6756" fmla="*/ 6095625 w 12188243"/>
              <a:gd name="connsiteY6756" fmla="*/ 6769503 h 7223977"/>
              <a:gd name="connsiteX6757" fmla="*/ 6095625 w 12188243"/>
              <a:gd name="connsiteY6757" fmla="*/ 6546965 h 7223977"/>
              <a:gd name="connsiteX6758" fmla="*/ 6321297 w 12188243"/>
              <a:gd name="connsiteY6758" fmla="*/ 6546965 h 7223977"/>
              <a:gd name="connsiteX6759" fmla="*/ 6543835 w 12188243"/>
              <a:gd name="connsiteY6759" fmla="*/ 6546965 h 7223977"/>
              <a:gd name="connsiteX6760" fmla="*/ 6543835 w 12188243"/>
              <a:gd name="connsiteY6760" fmla="*/ 6769503 h 7223977"/>
              <a:gd name="connsiteX6761" fmla="*/ 6321297 w 12188243"/>
              <a:gd name="connsiteY6761" fmla="*/ 6769503 h 7223977"/>
              <a:gd name="connsiteX6762" fmla="*/ 6321297 w 12188243"/>
              <a:gd name="connsiteY6762" fmla="*/ 6546965 h 7223977"/>
              <a:gd name="connsiteX6763" fmla="*/ 6546967 w 12188243"/>
              <a:gd name="connsiteY6763" fmla="*/ 6546965 h 7223977"/>
              <a:gd name="connsiteX6764" fmla="*/ 6769506 w 12188243"/>
              <a:gd name="connsiteY6764" fmla="*/ 6546965 h 7223977"/>
              <a:gd name="connsiteX6765" fmla="*/ 6769506 w 12188243"/>
              <a:gd name="connsiteY6765" fmla="*/ 6769503 h 7223977"/>
              <a:gd name="connsiteX6766" fmla="*/ 6546967 w 12188243"/>
              <a:gd name="connsiteY6766" fmla="*/ 6769503 h 7223977"/>
              <a:gd name="connsiteX6767" fmla="*/ 6546967 w 12188243"/>
              <a:gd name="connsiteY6767" fmla="*/ 6546965 h 7223977"/>
              <a:gd name="connsiteX6768" fmla="*/ 6772639 w 12188243"/>
              <a:gd name="connsiteY6768" fmla="*/ 6546965 h 7223977"/>
              <a:gd name="connsiteX6769" fmla="*/ 6995177 w 12188243"/>
              <a:gd name="connsiteY6769" fmla="*/ 6546965 h 7223977"/>
              <a:gd name="connsiteX6770" fmla="*/ 6995177 w 12188243"/>
              <a:gd name="connsiteY6770" fmla="*/ 6769503 h 7223977"/>
              <a:gd name="connsiteX6771" fmla="*/ 6772639 w 12188243"/>
              <a:gd name="connsiteY6771" fmla="*/ 6769503 h 7223977"/>
              <a:gd name="connsiteX6772" fmla="*/ 6772639 w 12188243"/>
              <a:gd name="connsiteY6772" fmla="*/ 6546965 h 7223977"/>
              <a:gd name="connsiteX6773" fmla="*/ 6998310 w 12188243"/>
              <a:gd name="connsiteY6773" fmla="*/ 6546965 h 7223977"/>
              <a:gd name="connsiteX6774" fmla="*/ 7220848 w 12188243"/>
              <a:gd name="connsiteY6774" fmla="*/ 6546965 h 7223977"/>
              <a:gd name="connsiteX6775" fmla="*/ 7220848 w 12188243"/>
              <a:gd name="connsiteY6775" fmla="*/ 6769503 h 7223977"/>
              <a:gd name="connsiteX6776" fmla="*/ 6998310 w 12188243"/>
              <a:gd name="connsiteY6776" fmla="*/ 6769503 h 7223977"/>
              <a:gd name="connsiteX6777" fmla="*/ 6998310 w 12188243"/>
              <a:gd name="connsiteY6777" fmla="*/ 6546965 h 7223977"/>
              <a:gd name="connsiteX6778" fmla="*/ 7223981 w 12188243"/>
              <a:gd name="connsiteY6778" fmla="*/ 6546965 h 7223977"/>
              <a:gd name="connsiteX6779" fmla="*/ 7446520 w 12188243"/>
              <a:gd name="connsiteY6779" fmla="*/ 6546965 h 7223977"/>
              <a:gd name="connsiteX6780" fmla="*/ 7446520 w 12188243"/>
              <a:gd name="connsiteY6780" fmla="*/ 6769503 h 7223977"/>
              <a:gd name="connsiteX6781" fmla="*/ 7223981 w 12188243"/>
              <a:gd name="connsiteY6781" fmla="*/ 6769503 h 7223977"/>
              <a:gd name="connsiteX6782" fmla="*/ 7223981 w 12188243"/>
              <a:gd name="connsiteY6782" fmla="*/ 6546965 h 7223977"/>
              <a:gd name="connsiteX6783" fmla="*/ 7449527 w 12188243"/>
              <a:gd name="connsiteY6783" fmla="*/ 6546965 h 7223977"/>
              <a:gd name="connsiteX6784" fmla="*/ 7672065 w 12188243"/>
              <a:gd name="connsiteY6784" fmla="*/ 6546965 h 7223977"/>
              <a:gd name="connsiteX6785" fmla="*/ 7672065 w 12188243"/>
              <a:gd name="connsiteY6785" fmla="*/ 6769503 h 7223977"/>
              <a:gd name="connsiteX6786" fmla="*/ 7449527 w 12188243"/>
              <a:gd name="connsiteY6786" fmla="*/ 6769503 h 7223977"/>
              <a:gd name="connsiteX6787" fmla="*/ 7449527 w 12188243"/>
              <a:gd name="connsiteY6787" fmla="*/ 6546965 h 7223977"/>
              <a:gd name="connsiteX6788" fmla="*/ 7675198 w 12188243"/>
              <a:gd name="connsiteY6788" fmla="*/ 6546965 h 7223977"/>
              <a:gd name="connsiteX6789" fmla="*/ 7897736 w 12188243"/>
              <a:gd name="connsiteY6789" fmla="*/ 6546965 h 7223977"/>
              <a:gd name="connsiteX6790" fmla="*/ 7897736 w 12188243"/>
              <a:gd name="connsiteY6790" fmla="*/ 6769503 h 7223977"/>
              <a:gd name="connsiteX6791" fmla="*/ 7675198 w 12188243"/>
              <a:gd name="connsiteY6791" fmla="*/ 6769503 h 7223977"/>
              <a:gd name="connsiteX6792" fmla="*/ 7675198 w 12188243"/>
              <a:gd name="connsiteY6792" fmla="*/ 6546965 h 7223977"/>
              <a:gd name="connsiteX6793" fmla="*/ 7900868 w 12188243"/>
              <a:gd name="connsiteY6793" fmla="*/ 6546965 h 7223977"/>
              <a:gd name="connsiteX6794" fmla="*/ 8123407 w 12188243"/>
              <a:gd name="connsiteY6794" fmla="*/ 6546965 h 7223977"/>
              <a:gd name="connsiteX6795" fmla="*/ 8123407 w 12188243"/>
              <a:gd name="connsiteY6795" fmla="*/ 6769503 h 7223977"/>
              <a:gd name="connsiteX6796" fmla="*/ 7900868 w 12188243"/>
              <a:gd name="connsiteY6796" fmla="*/ 6769503 h 7223977"/>
              <a:gd name="connsiteX6797" fmla="*/ 7900868 w 12188243"/>
              <a:gd name="connsiteY6797" fmla="*/ 6546965 h 7223977"/>
              <a:gd name="connsiteX6798" fmla="*/ 8126540 w 12188243"/>
              <a:gd name="connsiteY6798" fmla="*/ 6546965 h 7223977"/>
              <a:gd name="connsiteX6799" fmla="*/ 8349078 w 12188243"/>
              <a:gd name="connsiteY6799" fmla="*/ 6546965 h 7223977"/>
              <a:gd name="connsiteX6800" fmla="*/ 8349078 w 12188243"/>
              <a:gd name="connsiteY6800" fmla="*/ 6769503 h 7223977"/>
              <a:gd name="connsiteX6801" fmla="*/ 8126540 w 12188243"/>
              <a:gd name="connsiteY6801" fmla="*/ 6769503 h 7223977"/>
              <a:gd name="connsiteX6802" fmla="*/ 8126540 w 12188243"/>
              <a:gd name="connsiteY6802" fmla="*/ 6546965 h 7223977"/>
              <a:gd name="connsiteX6803" fmla="*/ 8352211 w 12188243"/>
              <a:gd name="connsiteY6803" fmla="*/ 6546965 h 7223977"/>
              <a:gd name="connsiteX6804" fmla="*/ 8574749 w 12188243"/>
              <a:gd name="connsiteY6804" fmla="*/ 6546965 h 7223977"/>
              <a:gd name="connsiteX6805" fmla="*/ 8574749 w 12188243"/>
              <a:gd name="connsiteY6805" fmla="*/ 6769503 h 7223977"/>
              <a:gd name="connsiteX6806" fmla="*/ 8352211 w 12188243"/>
              <a:gd name="connsiteY6806" fmla="*/ 6769503 h 7223977"/>
              <a:gd name="connsiteX6807" fmla="*/ 8352211 w 12188243"/>
              <a:gd name="connsiteY6807" fmla="*/ 6546965 h 7223977"/>
              <a:gd name="connsiteX6808" fmla="*/ 8577882 w 12188243"/>
              <a:gd name="connsiteY6808" fmla="*/ 6546965 h 7223977"/>
              <a:gd name="connsiteX6809" fmla="*/ 8800420 w 12188243"/>
              <a:gd name="connsiteY6809" fmla="*/ 6546965 h 7223977"/>
              <a:gd name="connsiteX6810" fmla="*/ 8800420 w 12188243"/>
              <a:gd name="connsiteY6810" fmla="*/ 6769503 h 7223977"/>
              <a:gd name="connsiteX6811" fmla="*/ 8577882 w 12188243"/>
              <a:gd name="connsiteY6811" fmla="*/ 6769503 h 7223977"/>
              <a:gd name="connsiteX6812" fmla="*/ 8577882 w 12188243"/>
              <a:gd name="connsiteY6812" fmla="*/ 6546965 h 7223977"/>
              <a:gd name="connsiteX6813" fmla="*/ 8803427 w 12188243"/>
              <a:gd name="connsiteY6813" fmla="*/ 6546965 h 7223977"/>
              <a:gd name="connsiteX6814" fmla="*/ 9025966 w 12188243"/>
              <a:gd name="connsiteY6814" fmla="*/ 6546965 h 7223977"/>
              <a:gd name="connsiteX6815" fmla="*/ 9025966 w 12188243"/>
              <a:gd name="connsiteY6815" fmla="*/ 6769503 h 7223977"/>
              <a:gd name="connsiteX6816" fmla="*/ 8803427 w 12188243"/>
              <a:gd name="connsiteY6816" fmla="*/ 6769503 h 7223977"/>
              <a:gd name="connsiteX6817" fmla="*/ 8803427 w 12188243"/>
              <a:gd name="connsiteY6817" fmla="*/ 6546965 h 7223977"/>
              <a:gd name="connsiteX6818" fmla="*/ 9029099 w 12188243"/>
              <a:gd name="connsiteY6818" fmla="*/ 6546965 h 7223977"/>
              <a:gd name="connsiteX6819" fmla="*/ 9251637 w 12188243"/>
              <a:gd name="connsiteY6819" fmla="*/ 6546965 h 7223977"/>
              <a:gd name="connsiteX6820" fmla="*/ 9251637 w 12188243"/>
              <a:gd name="connsiteY6820" fmla="*/ 6769503 h 7223977"/>
              <a:gd name="connsiteX6821" fmla="*/ 9029099 w 12188243"/>
              <a:gd name="connsiteY6821" fmla="*/ 6769503 h 7223977"/>
              <a:gd name="connsiteX6822" fmla="*/ 9029099 w 12188243"/>
              <a:gd name="connsiteY6822" fmla="*/ 6546965 h 7223977"/>
              <a:gd name="connsiteX6823" fmla="*/ 9254770 w 12188243"/>
              <a:gd name="connsiteY6823" fmla="*/ 6546965 h 7223977"/>
              <a:gd name="connsiteX6824" fmla="*/ 9477308 w 12188243"/>
              <a:gd name="connsiteY6824" fmla="*/ 6546965 h 7223977"/>
              <a:gd name="connsiteX6825" fmla="*/ 9477308 w 12188243"/>
              <a:gd name="connsiteY6825" fmla="*/ 6769503 h 7223977"/>
              <a:gd name="connsiteX6826" fmla="*/ 9254770 w 12188243"/>
              <a:gd name="connsiteY6826" fmla="*/ 6769503 h 7223977"/>
              <a:gd name="connsiteX6827" fmla="*/ 9254770 w 12188243"/>
              <a:gd name="connsiteY6827" fmla="*/ 6546965 h 7223977"/>
              <a:gd name="connsiteX6828" fmla="*/ 9480440 w 12188243"/>
              <a:gd name="connsiteY6828" fmla="*/ 6546965 h 7223977"/>
              <a:gd name="connsiteX6829" fmla="*/ 9702979 w 12188243"/>
              <a:gd name="connsiteY6829" fmla="*/ 6546965 h 7223977"/>
              <a:gd name="connsiteX6830" fmla="*/ 9702979 w 12188243"/>
              <a:gd name="connsiteY6830" fmla="*/ 6769503 h 7223977"/>
              <a:gd name="connsiteX6831" fmla="*/ 9480440 w 12188243"/>
              <a:gd name="connsiteY6831" fmla="*/ 6769503 h 7223977"/>
              <a:gd name="connsiteX6832" fmla="*/ 9480440 w 12188243"/>
              <a:gd name="connsiteY6832" fmla="*/ 6546965 h 7223977"/>
              <a:gd name="connsiteX6833" fmla="*/ 9706112 w 12188243"/>
              <a:gd name="connsiteY6833" fmla="*/ 6546965 h 7223977"/>
              <a:gd name="connsiteX6834" fmla="*/ 9928650 w 12188243"/>
              <a:gd name="connsiteY6834" fmla="*/ 6546965 h 7223977"/>
              <a:gd name="connsiteX6835" fmla="*/ 9928650 w 12188243"/>
              <a:gd name="connsiteY6835" fmla="*/ 6769503 h 7223977"/>
              <a:gd name="connsiteX6836" fmla="*/ 9706112 w 12188243"/>
              <a:gd name="connsiteY6836" fmla="*/ 6769503 h 7223977"/>
              <a:gd name="connsiteX6837" fmla="*/ 9706112 w 12188243"/>
              <a:gd name="connsiteY6837" fmla="*/ 6546965 h 7223977"/>
              <a:gd name="connsiteX6838" fmla="*/ 9931783 w 12188243"/>
              <a:gd name="connsiteY6838" fmla="*/ 6546965 h 7223977"/>
              <a:gd name="connsiteX6839" fmla="*/ 10154321 w 12188243"/>
              <a:gd name="connsiteY6839" fmla="*/ 6546965 h 7223977"/>
              <a:gd name="connsiteX6840" fmla="*/ 10154321 w 12188243"/>
              <a:gd name="connsiteY6840" fmla="*/ 6769503 h 7223977"/>
              <a:gd name="connsiteX6841" fmla="*/ 9931783 w 12188243"/>
              <a:gd name="connsiteY6841" fmla="*/ 6769503 h 7223977"/>
              <a:gd name="connsiteX6842" fmla="*/ 9931783 w 12188243"/>
              <a:gd name="connsiteY6842" fmla="*/ 6546965 h 7223977"/>
              <a:gd name="connsiteX6843" fmla="*/ 10157328 w 12188243"/>
              <a:gd name="connsiteY6843" fmla="*/ 6546965 h 7223977"/>
              <a:gd name="connsiteX6844" fmla="*/ 10379867 w 12188243"/>
              <a:gd name="connsiteY6844" fmla="*/ 6546965 h 7223977"/>
              <a:gd name="connsiteX6845" fmla="*/ 10379867 w 12188243"/>
              <a:gd name="connsiteY6845" fmla="*/ 6769503 h 7223977"/>
              <a:gd name="connsiteX6846" fmla="*/ 10157328 w 12188243"/>
              <a:gd name="connsiteY6846" fmla="*/ 6769503 h 7223977"/>
              <a:gd name="connsiteX6847" fmla="*/ 10157328 w 12188243"/>
              <a:gd name="connsiteY6847" fmla="*/ 6546965 h 7223977"/>
              <a:gd name="connsiteX6848" fmla="*/ 10383000 w 12188243"/>
              <a:gd name="connsiteY6848" fmla="*/ 6546965 h 7223977"/>
              <a:gd name="connsiteX6849" fmla="*/ 10605538 w 12188243"/>
              <a:gd name="connsiteY6849" fmla="*/ 6546965 h 7223977"/>
              <a:gd name="connsiteX6850" fmla="*/ 10605538 w 12188243"/>
              <a:gd name="connsiteY6850" fmla="*/ 6769503 h 7223977"/>
              <a:gd name="connsiteX6851" fmla="*/ 10383000 w 12188243"/>
              <a:gd name="connsiteY6851" fmla="*/ 6769503 h 7223977"/>
              <a:gd name="connsiteX6852" fmla="*/ 10383000 w 12188243"/>
              <a:gd name="connsiteY6852" fmla="*/ 6546965 h 7223977"/>
              <a:gd name="connsiteX6853" fmla="*/ 10608671 w 12188243"/>
              <a:gd name="connsiteY6853" fmla="*/ 6546965 h 7223977"/>
              <a:gd name="connsiteX6854" fmla="*/ 10831209 w 12188243"/>
              <a:gd name="connsiteY6854" fmla="*/ 6546965 h 7223977"/>
              <a:gd name="connsiteX6855" fmla="*/ 10831209 w 12188243"/>
              <a:gd name="connsiteY6855" fmla="*/ 6769503 h 7223977"/>
              <a:gd name="connsiteX6856" fmla="*/ 10608671 w 12188243"/>
              <a:gd name="connsiteY6856" fmla="*/ 6769503 h 7223977"/>
              <a:gd name="connsiteX6857" fmla="*/ 10608671 w 12188243"/>
              <a:gd name="connsiteY6857" fmla="*/ 6546965 h 7223977"/>
              <a:gd name="connsiteX6858" fmla="*/ 10834342 w 12188243"/>
              <a:gd name="connsiteY6858" fmla="*/ 6546965 h 7223977"/>
              <a:gd name="connsiteX6859" fmla="*/ 11056880 w 12188243"/>
              <a:gd name="connsiteY6859" fmla="*/ 6546965 h 7223977"/>
              <a:gd name="connsiteX6860" fmla="*/ 11056880 w 12188243"/>
              <a:gd name="connsiteY6860" fmla="*/ 6769503 h 7223977"/>
              <a:gd name="connsiteX6861" fmla="*/ 10834342 w 12188243"/>
              <a:gd name="connsiteY6861" fmla="*/ 6769503 h 7223977"/>
              <a:gd name="connsiteX6862" fmla="*/ 10834342 w 12188243"/>
              <a:gd name="connsiteY6862" fmla="*/ 6546965 h 7223977"/>
              <a:gd name="connsiteX6863" fmla="*/ 11060012 w 12188243"/>
              <a:gd name="connsiteY6863" fmla="*/ 6546965 h 7223977"/>
              <a:gd name="connsiteX6864" fmla="*/ 11282551 w 12188243"/>
              <a:gd name="connsiteY6864" fmla="*/ 6546965 h 7223977"/>
              <a:gd name="connsiteX6865" fmla="*/ 11282551 w 12188243"/>
              <a:gd name="connsiteY6865" fmla="*/ 6769503 h 7223977"/>
              <a:gd name="connsiteX6866" fmla="*/ 11060012 w 12188243"/>
              <a:gd name="connsiteY6866" fmla="*/ 6769503 h 7223977"/>
              <a:gd name="connsiteX6867" fmla="*/ 11060012 w 12188243"/>
              <a:gd name="connsiteY6867" fmla="*/ 6546965 h 7223977"/>
              <a:gd name="connsiteX6868" fmla="*/ 11285684 w 12188243"/>
              <a:gd name="connsiteY6868" fmla="*/ 6546965 h 7223977"/>
              <a:gd name="connsiteX6869" fmla="*/ 11508222 w 12188243"/>
              <a:gd name="connsiteY6869" fmla="*/ 6546965 h 7223977"/>
              <a:gd name="connsiteX6870" fmla="*/ 11508222 w 12188243"/>
              <a:gd name="connsiteY6870" fmla="*/ 6769503 h 7223977"/>
              <a:gd name="connsiteX6871" fmla="*/ 11285684 w 12188243"/>
              <a:gd name="connsiteY6871" fmla="*/ 6769503 h 7223977"/>
              <a:gd name="connsiteX6872" fmla="*/ 11285684 w 12188243"/>
              <a:gd name="connsiteY6872" fmla="*/ 6546965 h 7223977"/>
              <a:gd name="connsiteX6873" fmla="*/ 11511229 w 12188243"/>
              <a:gd name="connsiteY6873" fmla="*/ 6546965 h 7223977"/>
              <a:gd name="connsiteX6874" fmla="*/ 11733768 w 12188243"/>
              <a:gd name="connsiteY6874" fmla="*/ 6546965 h 7223977"/>
              <a:gd name="connsiteX6875" fmla="*/ 11733768 w 12188243"/>
              <a:gd name="connsiteY6875" fmla="*/ 6769503 h 7223977"/>
              <a:gd name="connsiteX6876" fmla="*/ 11511229 w 12188243"/>
              <a:gd name="connsiteY6876" fmla="*/ 6769503 h 7223977"/>
              <a:gd name="connsiteX6877" fmla="*/ 11511229 w 12188243"/>
              <a:gd name="connsiteY6877" fmla="*/ 6546965 h 7223977"/>
              <a:gd name="connsiteX6878" fmla="*/ 11511229 w 12188243"/>
              <a:gd name="connsiteY6878" fmla="*/ 6543832 h 7223977"/>
              <a:gd name="connsiteX6879" fmla="*/ 11511229 w 12188243"/>
              <a:gd name="connsiteY6879" fmla="*/ 6321294 h 7223977"/>
              <a:gd name="connsiteX6880" fmla="*/ 11733768 w 12188243"/>
              <a:gd name="connsiteY6880" fmla="*/ 6321294 h 7223977"/>
              <a:gd name="connsiteX6881" fmla="*/ 11733768 w 12188243"/>
              <a:gd name="connsiteY6881" fmla="*/ 6543832 h 7223977"/>
              <a:gd name="connsiteX6882" fmla="*/ 11511229 w 12188243"/>
              <a:gd name="connsiteY6882" fmla="*/ 6543832 h 7223977"/>
              <a:gd name="connsiteX6883" fmla="*/ 11511229 w 12188243"/>
              <a:gd name="connsiteY6883" fmla="*/ 6318161 h 7223977"/>
              <a:gd name="connsiteX6884" fmla="*/ 11511229 w 12188243"/>
              <a:gd name="connsiteY6884" fmla="*/ 6095623 h 7223977"/>
              <a:gd name="connsiteX6885" fmla="*/ 11733768 w 12188243"/>
              <a:gd name="connsiteY6885" fmla="*/ 6095623 h 7223977"/>
              <a:gd name="connsiteX6886" fmla="*/ 11733768 w 12188243"/>
              <a:gd name="connsiteY6886" fmla="*/ 6318161 h 7223977"/>
              <a:gd name="connsiteX6887" fmla="*/ 11511229 w 12188243"/>
              <a:gd name="connsiteY6887" fmla="*/ 6318161 h 7223977"/>
              <a:gd name="connsiteX6888" fmla="*/ 11511229 w 12188243"/>
              <a:gd name="connsiteY6888" fmla="*/ 6092490 h 7223977"/>
              <a:gd name="connsiteX6889" fmla="*/ 11511229 w 12188243"/>
              <a:gd name="connsiteY6889" fmla="*/ 5869952 h 7223977"/>
              <a:gd name="connsiteX6890" fmla="*/ 11733768 w 12188243"/>
              <a:gd name="connsiteY6890" fmla="*/ 5869952 h 7223977"/>
              <a:gd name="connsiteX6891" fmla="*/ 11733768 w 12188243"/>
              <a:gd name="connsiteY6891" fmla="*/ 6092490 h 7223977"/>
              <a:gd name="connsiteX6892" fmla="*/ 11511229 w 12188243"/>
              <a:gd name="connsiteY6892" fmla="*/ 6092490 h 7223977"/>
              <a:gd name="connsiteX6893" fmla="*/ 11511229 w 12188243"/>
              <a:gd name="connsiteY6893" fmla="*/ 5866945 h 7223977"/>
              <a:gd name="connsiteX6894" fmla="*/ 11511229 w 12188243"/>
              <a:gd name="connsiteY6894" fmla="*/ 5644406 h 7223977"/>
              <a:gd name="connsiteX6895" fmla="*/ 11733768 w 12188243"/>
              <a:gd name="connsiteY6895" fmla="*/ 5644406 h 7223977"/>
              <a:gd name="connsiteX6896" fmla="*/ 11733768 w 12188243"/>
              <a:gd name="connsiteY6896" fmla="*/ 5866945 h 7223977"/>
              <a:gd name="connsiteX6897" fmla="*/ 11511229 w 12188243"/>
              <a:gd name="connsiteY6897" fmla="*/ 5866945 h 7223977"/>
              <a:gd name="connsiteX6898" fmla="*/ 11511229 w 12188243"/>
              <a:gd name="connsiteY6898" fmla="*/ 5641273 h 7223977"/>
              <a:gd name="connsiteX6899" fmla="*/ 11511229 w 12188243"/>
              <a:gd name="connsiteY6899" fmla="*/ 5418735 h 7223977"/>
              <a:gd name="connsiteX6900" fmla="*/ 11733768 w 12188243"/>
              <a:gd name="connsiteY6900" fmla="*/ 5418735 h 7223977"/>
              <a:gd name="connsiteX6901" fmla="*/ 11733768 w 12188243"/>
              <a:gd name="connsiteY6901" fmla="*/ 5641273 h 7223977"/>
              <a:gd name="connsiteX6902" fmla="*/ 11511229 w 12188243"/>
              <a:gd name="connsiteY6902" fmla="*/ 5641273 h 7223977"/>
              <a:gd name="connsiteX6903" fmla="*/ 11511229 w 12188243"/>
              <a:gd name="connsiteY6903" fmla="*/ 5415603 h 7223977"/>
              <a:gd name="connsiteX6904" fmla="*/ 11511229 w 12188243"/>
              <a:gd name="connsiteY6904" fmla="*/ 5193064 h 7223977"/>
              <a:gd name="connsiteX6905" fmla="*/ 11733768 w 12188243"/>
              <a:gd name="connsiteY6905" fmla="*/ 5193064 h 7223977"/>
              <a:gd name="connsiteX6906" fmla="*/ 11733768 w 12188243"/>
              <a:gd name="connsiteY6906" fmla="*/ 5415603 h 7223977"/>
              <a:gd name="connsiteX6907" fmla="*/ 11511229 w 12188243"/>
              <a:gd name="connsiteY6907" fmla="*/ 5415603 h 7223977"/>
              <a:gd name="connsiteX6908" fmla="*/ 11511229 w 12188243"/>
              <a:gd name="connsiteY6908" fmla="*/ 5189932 h 7223977"/>
              <a:gd name="connsiteX6909" fmla="*/ 11511229 w 12188243"/>
              <a:gd name="connsiteY6909" fmla="*/ 4967393 h 7223977"/>
              <a:gd name="connsiteX6910" fmla="*/ 11733768 w 12188243"/>
              <a:gd name="connsiteY6910" fmla="*/ 4967393 h 7223977"/>
              <a:gd name="connsiteX6911" fmla="*/ 11733768 w 12188243"/>
              <a:gd name="connsiteY6911" fmla="*/ 5189932 h 7223977"/>
              <a:gd name="connsiteX6912" fmla="*/ 11511229 w 12188243"/>
              <a:gd name="connsiteY6912" fmla="*/ 5189932 h 7223977"/>
              <a:gd name="connsiteX6913" fmla="*/ 11511229 w 12188243"/>
              <a:gd name="connsiteY6913" fmla="*/ 4964261 h 7223977"/>
              <a:gd name="connsiteX6914" fmla="*/ 11511229 w 12188243"/>
              <a:gd name="connsiteY6914" fmla="*/ 4741722 h 7223977"/>
              <a:gd name="connsiteX6915" fmla="*/ 11733768 w 12188243"/>
              <a:gd name="connsiteY6915" fmla="*/ 4741722 h 7223977"/>
              <a:gd name="connsiteX6916" fmla="*/ 11733768 w 12188243"/>
              <a:gd name="connsiteY6916" fmla="*/ 4964261 h 7223977"/>
              <a:gd name="connsiteX6917" fmla="*/ 11511229 w 12188243"/>
              <a:gd name="connsiteY6917" fmla="*/ 4964261 h 7223977"/>
              <a:gd name="connsiteX6918" fmla="*/ 11511229 w 12188243"/>
              <a:gd name="connsiteY6918" fmla="*/ 4738590 h 7223977"/>
              <a:gd name="connsiteX6919" fmla="*/ 11511229 w 12188243"/>
              <a:gd name="connsiteY6919" fmla="*/ 4516051 h 7223977"/>
              <a:gd name="connsiteX6920" fmla="*/ 11733768 w 12188243"/>
              <a:gd name="connsiteY6920" fmla="*/ 4516051 h 7223977"/>
              <a:gd name="connsiteX6921" fmla="*/ 11733768 w 12188243"/>
              <a:gd name="connsiteY6921" fmla="*/ 4738590 h 7223977"/>
              <a:gd name="connsiteX6922" fmla="*/ 11511229 w 12188243"/>
              <a:gd name="connsiteY6922" fmla="*/ 4738590 h 7223977"/>
              <a:gd name="connsiteX6923" fmla="*/ 11511229 w 12188243"/>
              <a:gd name="connsiteY6923" fmla="*/ 4513044 h 7223977"/>
              <a:gd name="connsiteX6924" fmla="*/ 11511229 w 12188243"/>
              <a:gd name="connsiteY6924" fmla="*/ 4290506 h 7223977"/>
              <a:gd name="connsiteX6925" fmla="*/ 11733768 w 12188243"/>
              <a:gd name="connsiteY6925" fmla="*/ 4290506 h 7223977"/>
              <a:gd name="connsiteX6926" fmla="*/ 11733768 w 12188243"/>
              <a:gd name="connsiteY6926" fmla="*/ 4513044 h 7223977"/>
              <a:gd name="connsiteX6927" fmla="*/ 11511229 w 12188243"/>
              <a:gd name="connsiteY6927" fmla="*/ 4513044 h 7223977"/>
              <a:gd name="connsiteX6928" fmla="*/ 11511229 w 12188243"/>
              <a:gd name="connsiteY6928" fmla="*/ 4287373 h 7223977"/>
              <a:gd name="connsiteX6929" fmla="*/ 11511229 w 12188243"/>
              <a:gd name="connsiteY6929" fmla="*/ 4064834 h 7223977"/>
              <a:gd name="connsiteX6930" fmla="*/ 11733768 w 12188243"/>
              <a:gd name="connsiteY6930" fmla="*/ 4064834 h 7223977"/>
              <a:gd name="connsiteX6931" fmla="*/ 11733768 w 12188243"/>
              <a:gd name="connsiteY6931" fmla="*/ 4287373 h 7223977"/>
              <a:gd name="connsiteX6932" fmla="*/ 11511229 w 12188243"/>
              <a:gd name="connsiteY6932" fmla="*/ 4287373 h 7223977"/>
              <a:gd name="connsiteX6933" fmla="*/ 11511229 w 12188243"/>
              <a:gd name="connsiteY6933" fmla="*/ 4061702 h 7223977"/>
              <a:gd name="connsiteX6934" fmla="*/ 11511229 w 12188243"/>
              <a:gd name="connsiteY6934" fmla="*/ 3839164 h 7223977"/>
              <a:gd name="connsiteX6935" fmla="*/ 11733768 w 12188243"/>
              <a:gd name="connsiteY6935" fmla="*/ 3839164 h 7223977"/>
              <a:gd name="connsiteX6936" fmla="*/ 11733768 w 12188243"/>
              <a:gd name="connsiteY6936" fmla="*/ 4061702 h 7223977"/>
              <a:gd name="connsiteX6937" fmla="*/ 11511229 w 12188243"/>
              <a:gd name="connsiteY6937" fmla="*/ 4061702 h 7223977"/>
              <a:gd name="connsiteX6938" fmla="*/ 11511229 w 12188243"/>
              <a:gd name="connsiteY6938" fmla="*/ 3836031 h 7223977"/>
              <a:gd name="connsiteX6939" fmla="*/ 11511229 w 12188243"/>
              <a:gd name="connsiteY6939" fmla="*/ 3613493 h 7223977"/>
              <a:gd name="connsiteX6940" fmla="*/ 11733768 w 12188243"/>
              <a:gd name="connsiteY6940" fmla="*/ 3613493 h 7223977"/>
              <a:gd name="connsiteX6941" fmla="*/ 11733768 w 12188243"/>
              <a:gd name="connsiteY6941" fmla="*/ 3836031 h 7223977"/>
              <a:gd name="connsiteX6942" fmla="*/ 11511229 w 12188243"/>
              <a:gd name="connsiteY6942" fmla="*/ 3836031 h 7223977"/>
              <a:gd name="connsiteX6943" fmla="*/ 11511229 w 12188243"/>
              <a:gd name="connsiteY6943" fmla="*/ 3610360 h 7223977"/>
              <a:gd name="connsiteX6944" fmla="*/ 11511229 w 12188243"/>
              <a:gd name="connsiteY6944" fmla="*/ 3387821 h 7223977"/>
              <a:gd name="connsiteX6945" fmla="*/ 11733768 w 12188243"/>
              <a:gd name="connsiteY6945" fmla="*/ 3387821 h 7223977"/>
              <a:gd name="connsiteX6946" fmla="*/ 11733768 w 12188243"/>
              <a:gd name="connsiteY6946" fmla="*/ 3610360 h 7223977"/>
              <a:gd name="connsiteX6947" fmla="*/ 11511229 w 12188243"/>
              <a:gd name="connsiteY6947" fmla="*/ 3610360 h 7223977"/>
              <a:gd name="connsiteX6948" fmla="*/ 11511229 w 12188243"/>
              <a:gd name="connsiteY6948" fmla="*/ 3384689 h 7223977"/>
              <a:gd name="connsiteX6949" fmla="*/ 11511229 w 12188243"/>
              <a:gd name="connsiteY6949" fmla="*/ 3162151 h 7223977"/>
              <a:gd name="connsiteX6950" fmla="*/ 11733768 w 12188243"/>
              <a:gd name="connsiteY6950" fmla="*/ 3162151 h 7223977"/>
              <a:gd name="connsiteX6951" fmla="*/ 11733768 w 12188243"/>
              <a:gd name="connsiteY6951" fmla="*/ 3384689 h 7223977"/>
              <a:gd name="connsiteX6952" fmla="*/ 11511229 w 12188243"/>
              <a:gd name="connsiteY6952" fmla="*/ 3384689 h 7223977"/>
              <a:gd name="connsiteX6953" fmla="*/ 11511229 w 12188243"/>
              <a:gd name="connsiteY6953" fmla="*/ 3159143 h 7223977"/>
              <a:gd name="connsiteX6954" fmla="*/ 11511229 w 12188243"/>
              <a:gd name="connsiteY6954" fmla="*/ 2936605 h 7223977"/>
              <a:gd name="connsiteX6955" fmla="*/ 11733768 w 12188243"/>
              <a:gd name="connsiteY6955" fmla="*/ 2936605 h 7223977"/>
              <a:gd name="connsiteX6956" fmla="*/ 11733768 w 12188243"/>
              <a:gd name="connsiteY6956" fmla="*/ 3159143 h 7223977"/>
              <a:gd name="connsiteX6957" fmla="*/ 11511229 w 12188243"/>
              <a:gd name="connsiteY6957" fmla="*/ 3159143 h 7223977"/>
              <a:gd name="connsiteX6958" fmla="*/ 11511229 w 12188243"/>
              <a:gd name="connsiteY6958" fmla="*/ 2933472 h 7223977"/>
              <a:gd name="connsiteX6959" fmla="*/ 11511229 w 12188243"/>
              <a:gd name="connsiteY6959" fmla="*/ 2710934 h 7223977"/>
              <a:gd name="connsiteX6960" fmla="*/ 11733768 w 12188243"/>
              <a:gd name="connsiteY6960" fmla="*/ 2710934 h 7223977"/>
              <a:gd name="connsiteX6961" fmla="*/ 11733768 w 12188243"/>
              <a:gd name="connsiteY6961" fmla="*/ 2933472 h 7223977"/>
              <a:gd name="connsiteX6962" fmla="*/ 11511229 w 12188243"/>
              <a:gd name="connsiteY6962" fmla="*/ 2933472 h 7223977"/>
              <a:gd name="connsiteX6963" fmla="*/ 11511229 w 12188243"/>
              <a:gd name="connsiteY6963" fmla="*/ 2707801 h 7223977"/>
              <a:gd name="connsiteX6964" fmla="*/ 11511229 w 12188243"/>
              <a:gd name="connsiteY6964" fmla="*/ 2485263 h 7223977"/>
              <a:gd name="connsiteX6965" fmla="*/ 11733768 w 12188243"/>
              <a:gd name="connsiteY6965" fmla="*/ 2485263 h 7223977"/>
              <a:gd name="connsiteX6966" fmla="*/ 11733768 w 12188243"/>
              <a:gd name="connsiteY6966" fmla="*/ 2707801 h 7223977"/>
              <a:gd name="connsiteX6967" fmla="*/ 11511229 w 12188243"/>
              <a:gd name="connsiteY6967" fmla="*/ 2707801 h 7223977"/>
              <a:gd name="connsiteX6968" fmla="*/ 11511229 w 12188243"/>
              <a:gd name="connsiteY6968" fmla="*/ 2482130 h 7223977"/>
              <a:gd name="connsiteX6969" fmla="*/ 11511229 w 12188243"/>
              <a:gd name="connsiteY6969" fmla="*/ 2259592 h 7223977"/>
              <a:gd name="connsiteX6970" fmla="*/ 11733768 w 12188243"/>
              <a:gd name="connsiteY6970" fmla="*/ 2259592 h 7223977"/>
              <a:gd name="connsiteX6971" fmla="*/ 11733768 w 12188243"/>
              <a:gd name="connsiteY6971" fmla="*/ 2482130 h 7223977"/>
              <a:gd name="connsiteX6972" fmla="*/ 11511229 w 12188243"/>
              <a:gd name="connsiteY6972" fmla="*/ 2482130 h 7223977"/>
              <a:gd name="connsiteX6973" fmla="*/ 11511229 w 12188243"/>
              <a:gd name="connsiteY6973" fmla="*/ 2256459 h 7223977"/>
              <a:gd name="connsiteX6974" fmla="*/ 11511229 w 12188243"/>
              <a:gd name="connsiteY6974" fmla="*/ 2033921 h 7223977"/>
              <a:gd name="connsiteX6975" fmla="*/ 11733768 w 12188243"/>
              <a:gd name="connsiteY6975" fmla="*/ 2033921 h 7223977"/>
              <a:gd name="connsiteX6976" fmla="*/ 11733768 w 12188243"/>
              <a:gd name="connsiteY6976" fmla="*/ 2256459 h 7223977"/>
              <a:gd name="connsiteX6977" fmla="*/ 11511229 w 12188243"/>
              <a:gd name="connsiteY6977" fmla="*/ 2256459 h 7223977"/>
              <a:gd name="connsiteX6978" fmla="*/ 11511229 w 12188243"/>
              <a:gd name="connsiteY6978" fmla="*/ 2030788 h 7223977"/>
              <a:gd name="connsiteX6979" fmla="*/ 11511229 w 12188243"/>
              <a:gd name="connsiteY6979" fmla="*/ 1808250 h 7223977"/>
              <a:gd name="connsiteX6980" fmla="*/ 11733768 w 12188243"/>
              <a:gd name="connsiteY6980" fmla="*/ 1808250 h 7223977"/>
              <a:gd name="connsiteX6981" fmla="*/ 11733768 w 12188243"/>
              <a:gd name="connsiteY6981" fmla="*/ 2030788 h 7223977"/>
              <a:gd name="connsiteX6982" fmla="*/ 11511229 w 12188243"/>
              <a:gd name="connsiteY6982" fmla="*/ 2030788 h 7223977"/>
              <a:gd name="connsiteX6983" fmla="*/ 11511229 w 12188243"/>
              <a:gd name="connsiteY6983" fmla="*/ 1805243 h 7223977"/>
              <a:gd name="connsiteX6984" fmla="*/ 11511229 w 12188243"/>
              <a:gd name="connsiteY6984" fmla="*/ 1582704 h 7223977"/>
              <a:gd name="connsiteX6985" fmla="*/ 11733768 w 12188243"/>
              <a:gd name="connsiteY6985" fmla="*/ 1582704 h 7223977"/>
              <a:gd name="connsiteX6986" fmla="*/ 11733768 w 12188243"/>
              <a:gd name="connsiteY6986" fmla="*/ 1805243 h 7223977"/>
              <a:gd name="connsiteX6987" fmla="*/ 11511229 w 12188243"/>
              <a:gd name="connsiteY6987" fmla="*/ 1805243 h 7223977"/>
              <a:gd name="connsiteX6988" fmla="*/ 11511229 w 12188243"/>
              <a:gd name="connsiteY6988" fmla="*/ 1579572 h 7223977"/>
              <a:gd name="connsiteX6989" fmla="*/ 11511229 w 12188243"/>
              <a:gd name="connsiteY6989" fmla="*/ 1357033 h 7223977"/>
              <a:gd name="connsiteX6990" fmla="*/ 11733768 w 12188243"/>
              <a:gd name="connsiteY6990" fmla="*/ 1357033 h 7223977"/>
              <a:gd name="connsiteX6991" fmla="*/ 11733768 w 12188243"/>
              <a:gd name="connsiteY6991" fmla="*/ 1579572 h 7223977"/>
              <a:gd name="connsiteX6992" fmla="*/ 11511229 w 12188243"/>
              <a:gd name="connsiteY6992" fmla="*/ 1579572 h 7223977"/>
              <a:gd name="connsiteX6993" fmla="*/ 11511229 w 12188243"/>
              <a:gd name="connsiteY6993" fmla="*/ 1353901 h 7223977"/>
              <a:gd name="connsiteX6994" fmla="*/ 11511229 w 12188243"/>
              <a:gd name="connsiteY6994" fmla="*/ 1131362 h 7223977"/>
              <a:gd name="connsiteX6995" fmla="*/ 11733768 w 12188243"/>
              <a:gd name="connsiteY6995" fmla="*/ 1131362 h 7223977"/>
              <a:gd name="connsiteX6996" fmla="*/ 11733768 w 12188243"/>
              <a:gd name="connsiteY6996" fmla="*/ 1353901 h 7223977"/>
              <a:gd name="connsiteX6997" fmla="*/ 11511229 w 12188243"/>
              <a:gd name="connsiteY6997" fmla="*/ 1353901 h 7223977"/>
              <a:gd name="connsiteX6998" fmla="*/ 11511229 w 12188243"/>
              <a:gd name="connsiteY6998" fmla="*/ 1128230 h 7223977"/>
              <a:gd name="connsiteX6999" fmla="*/ 11511229 w 12188243"/>
              <a:gd name="connsiteY6999" fmla="*/ 905691 h 7223977"/>
              <a:gd name="connsiteX7000" fmla="*/ 11733768 w 12188243"/>
              <a:gd name="connsiteY7000" fmla="*/ 905691 h 7223977"/>
              <a:gd name="connsiteX7001" fmla="*/ 11733768 w 12188243"/>
              <a:gd name="connsiteY7001" fmla="*/ 1128230 h 7223977"/>
              <a:gd name="connsiteX7002" fmla="*/ 11511229 w 12188243"/>
              <a:gd name="connsiteY7002" fmla="*/ 1128230 h 7223977"/>
              <a:gd name="connsiteX7003" fmla="*/ 11511229 w 12188243"/>
              <a:gd name="connsiteY7003" fmla="*/ 902559 h 7223977"/>
              <a:gd name="connsiteX7004" fmla="*/ 11511229 w 12188243"/>
              <a:gd name="connsiteY7004" fmla="*/ 680020 h 7223977"/>
              <a:gd name="connsiteX7005" fmla="*/ 11733768 w 12188243"/>
              <a:gd name="connsiteY7005" fmla="*/ 680020 h 7223977"/>
              <a:gd name="connsiteX7006" fmla="*/ 11733768 w 12188243"/>
              <a:gd name="connsiteY7006" fmla="*/ 902559 h 7223977"/>
              <a:gd name="connsiteX7007" fmla="*/ 11511229 w 12188243"/>
              <a:gd name="connsiteY7007" fmla="*/ 902559 h 7223977"/>
              <a:gd name="connsiteX7008" fmla="*/ 11511229 w 12188243"/>
              <a:gd name="connsiteY7008" fmla="*/ 676888 h 7223977"/>
              <a:gd name="connsiteX7009" fmla="*/ 11511229 w 12188243"/>
              <a:gd name="connsiteY7009" fmla="*/ 454349 h 7223977"/>
              <a:gd name="connsiteX7010" fmla="*/ 11733768 w 12188243"/>
              <a:gd name="connsiteY7010" fmla="*/ 454349 h 7223977"/>
              <a:gd name="connsiteX7011" fmla="*/ 11733768 w 12188243"/>
              <a:gd name="connsiteY7011" fmla="*/ 676888 h 7223977"/>
              <a:gd name="connsiteX7012" fmla="*/ 11511229 w 12188243"/>
              <a:gd name="connsiteY7012" fmla="*/ 676888 h 7223977"/>
              <a:gd name="connsiteX7013" fmla="*/ 11511229 w 12188243"/>
              <a:gd name="connsiteY7013" fmla="*/ 451342 h 7223977"/>
              <a:gd name="connsiteX7014" fmla="*/ 11511229 w 12188243"/>
              <a:gd name="connsiteY7014" fmla="*/ 228804 h 7223977"/>
              <a:gd name="connsiteX7015" fmla="*/ 11733768 w 12188243"/>
              <a:gd name="connsiteY7015" fmla="*/ 228804 h 7223977"/>
              <a:gd name="connsiteX7016" fmla="*/ 11733768 w 12188243"/>
              <a:gd name="connsiteY7016" fmla="*/ 451342 h 7223977"/>
              <a:gd name="connsiteX7017" fmla="*/ 11511229 w 12188243"/>
              <a:gd name="connsiteY7017" fmla="*/ 451342 h 7223977"/>
              <a:gd name="connsiteX7018" fmla="*/ 11508097 w 12188243"/>
              <a:gd name="connsiteY7018" fmla="*/ 451342 h 7223977"/>
              <a:gd name="connsiteX7019" fmla="*/ 11285558 w 12188243"/>
              <a:gd name="connsiteY7019" fmla="*/ 451342 h 7223977"/>
              <a:gd name="connsiteX7020" fmla="*/ 11285558 w 12188243"/>
              <a:gd name="connsiteY7020" fmla="*/ 228804 h 7223977"/>
              <a:gd name="connsiteX7021" fmla="*/ 11508097 w 12188243"/>
              <a:gd name="connsiteY7021" fmla="*/ 228804 h 7223977"/>
              <a:gd name="connsiteX7022" fmla="*/ 11508097 w 12188243"/>
              <a:gd name="connsiteY7022" fmla="*/ 451342 h 7223977"/>
              <a:gd name="connsiteX7023" fmla="*/ 11282551 w 12188243"/>
              <a:gd name="connsiteY7023" fmla="*/ 451342 h 7223977"/>
              <a:gd name="connsiteX7024" fmla="*/ 11060012 w 12188243"/>
              <a:gd name="connsiteY7024" fmla="*/ 451342 h 7223977"/>
              <a:gd name="connsiteX7025" fmla="*/ 11060012 w 12188243"/>
              <a:gd name="connsiteY7025" fmla="*/ 228804 h 7223977"/>
              <a:gd name="connsiteX7026" fmla="*/ 11282551 w 12188243"/>
              <a:gd name="connsiteY7026" fmla="*/ 228804 h 7223977"/>
              <a:gd name="connsiteX7027" fmla="*/ 11282551 w 12188243"/>
              <a:gd name="connsiteY7027" fmla="*/ 451342 h 7223977"/>
              <a:gd name="connsiteX7028" fmla="*/ 11056880 w 12188243"/>
              <a:gd name="connsiteY7028" fmla="*/ 451342 h 7223977"/>
              <a:gd name="connsiteX7029" fmla="*/ 10834342 w 12188243"/>
              <a:gd name="connsiteY7029" fmla="*/ 451342 h 7223977"/>
              <a:gd name="connsiteX7030" fmla="*/ 10834342 w 12188243"/>
              <a:gd name="connsiteY7030" fmla="*/ 228804 h 7223977"/>
              <a:gd name="connsiteX7031" fmla="*/ 11056880 w 12188243"/>
              <a:gd name="connsiteY7031" fmla="*/ 228804 h 7223977"/>
              <a:gd name="connsiteX7032" fmla="*/ 11056880 w 12188243"/>
              <a:gd name="connsiteY7032" fmla="*/ 451342 h 7223977"/>
              <a:gd name="connsiteX7033" fmla="*/ 10831209 w 12188243"/>
              <a:gd name="connsiteY7033" fmla="*/ 451342 h 7223977"/>
              <a:gd name="connsiteX7034" fmla="*/ 10608671 w 12188243"/>
              <a:gd name="connsiteY7034" fmla="*/ 451342 h 7223977"/>
              <a:gd name="connsiteX7035" fmla="*/ 10608671 w 12188243"/>
              <a:gd name="connsiteY7035" fmla="*/ 228804 h 7223977"/>
              <a:gd name="connsiteX7036" fmla="*/ 10831209 w 12188243"/>
              <a:gd name="connsiteY7036" fmla="*/ 228804 h 7223977"/>
              <a:gd name="connsiteX7037" fmla="*/ 10831209 w 12188243"/>
              <a:gd name="connsiteY7037" fmla="*/ 451342 h 7223977"/>
              <a:gd name="connsiteX7038" fmla="*/ 10605538 w 12188243"/>
              <a:gd name="connsiteY7038" fmla="*/ 451342 h 7223977"/>
              <a:gd name="connsiteX7039" fmla="*/ 10383000 w 12188243"/>
              <a:gd name="connsiteY7039" fmla="*/ 451342 h 7223977"/>
              <a:gd name="connsiteX7040" fmla="*/ 10383000 w 12188243"/>
              <a:gd name="connsiteY7040" fmla="*/ 228804 h 7223977"/>
              <a:gd name="connsiteX7041" fmla="*/ 10605538 w 12188243"/>
              <a:gd name="connsiteY7041" fmla="*/ 228804 h 7223977"/>
              <a:gd name="connsiteX7042" fmla="*/ 10605538 w 12188243"/>
              <a:gd name="connsiteY7042" fmla="*/ 451342 h 7223977"/>
              <a:gd name="connsiteX7043" fmla="*/ 10379867 w 12188243"/>
              <a:gd name="connsiteY7043" fmla="*/ 451342 h 7223977"/>
              <a:gd name="connsiteX7044" fmla="*/ 10157328 w 12188243"/>
              <a:gd name="connsiteY7044" fmla="*/ 451342 h 7223977"/>
              <a:gd name="connsiteX7045" fmla="*/ 10157328 w 12188243"/>
              <a:gd name="connsiteY7045" fmla="*/ 228804 h 7223977"/>
              <a:gd name="connsiteX7046" fmla="*/ 10379867 w 12188243"/>
              <a:gd name="connsiteY7046" fmla="*/ 228804 h 7223977"/>
              <a:gd name="connsiteX7047" fmla="*/ 10379867 w 12188243"/>
              <a:gd name="connsiteY7047" fmla="*/ 451342 h 7223977"/>
              <a:gd name="connsiteX7048" fmla="*/ 10154196 w 12188243"/>
              <a:gd name="connsiteY7048" fmla="*/ 451342 h 7223977"/>
              <a:gd name="connsiteX7049" fmla="*/ 9931657 w 12188243"/>
              <a:gd name="connsiteY7049" fmla="*/ 451342 h 7223977"/>
              <a:gd name="connsiteX7050" fmla="*/ 9931657 w 12188243"/>
              <a:gd name="connsiteY7050" fmla="*/ 228804 h 7223977"/>
              <a:gd name="connsiteX7051" fmla="*/ 10154196 w 12188243"/>
              <a:gd name="connsiteY7051" fmla="*/ 228804 h 7223977"/>
              <a:gd name="connsiteX7052" fmla="*/ 10154196 w 12188243"/>
              <a:gd name="connsiteY7052" fmla="*/ 451342 h 7223977"/>
              <a:gd name="connsiteX7053" fmla="*/ 9928650 w 12188243"/>
              <a:gd name="connsiteY7053" fmla="*/ 451342 h 7223977"/>
              <a:gd name="connsiteX7054" fmla="*/ 9706112 w 12188243"/>
              <a:gd name="connsiteY7054" fmla="*/ 451342 h 7223977"/>
              <a:gd name="connsiteX7055" fmla="*/ 9706112 w 12188243"/>
              <a:gd name="connsiteY7055" fmla="*/ 228804 h 7223977"/>
              <a:gd name="connsiteX7056" fmla="*/ 9928650 w 12188243"/>
              <a:gd name="connsiteY7056" fmla="*/ 228804 h 7223977"/>
              <a:gd name="connsiteX7057" fmla="*/ 9928650 w 12188243"/>
              <a:gd name="connsiteY7057" fmla="*/ 451342 h 7223977"/>
              <a:gd name="connsiteX7058" fmla="*/ 9702979 w 12188243"/>
              <a:gd name="connsiteY7058" fmla="*/ 451342 h 7223977"/>
              <a:gd name="connsiteX7059" fmla="*/ 9480440 w 12188243"/>
              <a:gd name="connsiteY7059" fmla="*/ 451342 h 7223977"/>
              <a:gd name="connsiteX7060" fmla="*/ 9480440 w 12188243"/>
              <a:gd name="connsiteY7060" fmla="*/ 228804 h 7223977"/>
              <a:gd name="connsiteX7061" fmla="*/ 9702979 w 12188243"/>
              <a:gd name="connsiteY7061" fmla="*/ 228804 h 7223977"/>
              <a:gd name="connsiteX7062" fmla="*/ 9702979 w 12188243"/>
              <a:gd name="connsiteY7062" fmla="*/ 451342 h 7223977"/>
              <a:gd name="connsiteX7063" fmla="*/ 9477308 w 12188243"/>
              <a:gd name="connsiteY7063" fmla="*/ 451342 h 7223977"/>
              <a:gd name="connsiteX7064" fmla="*/ 9254770 w 12188243"/>
              <a:gd name="connsiteY7064" fmla="*/ 451342 h 7223977"/>
              <a:gd name="connsiteX7065" fmla="*/ 9254770 w 12188243"/>
              <a:gd name="connsiteY7065" fmla="*/ 228804 h 7223977"/>
              <a:gd name="connsiteX7066" fmla="*/ 9477308 w 12188243"/>
              <a:gd name="connsiteY7066" fmla="*/ 228804 h 7223977"/>
              <a:gd name="connsiteX7067" fmla="*/ 9477308 w 12188243"/>
              <a:gd name="connsiteY7067" fmla="*/ 451342 h 7223977"/>
              <a:gd name="connsiteX7068" fmla="*/ 9251637 w 12188243"/>
              <a:gd name="connsiteY7068" fmla="*/ 451342 h 7223977"/>
              <a:gd name="connsiteX7069" fmla="*/ 9029099 w 12188243"/>
              <a:gd name="connsiteY7069" fmla="*/ 451342 h 7223977"/>
              <a:gd name="connsiteX7070" fmla="*/ 9029099 w 12188243"/>
              <a:gd name="connsiteY7070" fmla="*/ 228804 h 7223977"/>
              <a:gd name="connsiteX7071" fmla="*/ 9251637 w 12188243"/>
              <a:gd name="connsiteY7071" fmla="*/ 228804 h 7223977"/>
              <a:gd name="connsiteX7072" fmla="*/ 9251637 w 12188243"/>
              <a:gd name="connsiteY7072" fmla="*/ 451342 h 7223977"/>
              <a:gd name="connsiteX7073" fmla="*/ 9025966 w 12188243"/>
              <a:gd name="connsiteY7073" fmla="*/ 451342 h 7223977"/>
              <a:gd name="connsiteX7074" fmla="*/ 8803427 w 12188243"/>
              <a:gd name="connsiteY7074" fmla="*/ 451342 h 7223977"/>
              <a:gd name="connsiteX7075" fmla="*/ 8803427 w 12188243"/>
              <a:gd name="connsiteY7075" fmla="*/ 228804 h 7223977"/>
              <a:gd name="connsiteX7076" fmla="*/ 9025966 w 12188243"/>
              <a:gd name="connsiteY7076" fmla="*/ 228804 h 7223977"/>
              <a:gd name="connsiteX7077" fmla="*/ 9025966 w 12188243"/>
              <a:gd name="connsiteY7077" fmla="*/ 451342 h 7223977"/>
              <a:gd name="connsiteX7078" fmla="*/ 8800295 w 12188243"/>
              <a:gd name="connsiteY7078" fmla="*/ 451342 h 7223977"/>
              <a:gd name="connsiteX7079" fmla="*/ 8577756 w 12188243"/>
              <a:gd name="connsiteY7079" fmla="*/ 451342 h 7223977"/>
              <a:gd name="connsiteX7080" fmla="*/ 8577756 w 12188243"/>
              <a:gd name="connsiteY7080" fmla="*/ 228804 h 7223977"/>
              <a:gd name="connsiteX7081" fmla="*/ 8800295 w 12188243"/>
              <a:gd name="connsiteY7081" fmla="*/ 228804 h 7223977"/>
              <a:gd name="connsiteX7082" fmla="*/ 8800295 w 12188243"/>
              <a:gd name="connsiteY7082" fmla="*/ 451342 h 7223977"/>
              <a:gd name="connsiteX7083" fmla="*/ 8574749 w 12188243"/>
              <a:gd name="connsiteY7083" fmla="*/ 451342 h 7223977"/>
              <a:gd name="connsiteX7084" fmla="*/ 8352211 w 12188243"/>
              <a:gd name="connsiteY7084" fmla="*/ 451342 h 7223977"/>
              <a:gd name="connsiteX7085" fmla="*/ 8352211 w 12188243"/>
              <a:gd name="connsiteY7085" fmla="*/ 228804 h 7223977"/>
              <a:gd name="connsiteX7086" fmla="*/ 8574749 w 12188243"/>
              <a:gd name="connsiteY7086" fmla="*/ 228804 h 7223977"/>
              <a:gd name="connsiteX7087" fmla="*/ 8574749 w 12188243"/>
              <a:gd name="connsiteY7087" fmla="*/ 451342 h 7223977"/>
              <a:gd name="connsiteX7088" fmla="*/ 8349078 w 12188243"/>
              <a:gd name="connsiteY7088" fmla="*/ 451342 h 7223977"/>
              <a:gd name="connsiteX7089" fmla="*/ 8126540 w 12188243"/>
              <a:gd name="connsiteY7089" fmla="*/ 451342 h 7223977"/>
              <a:gd name="connsiteX7090" fmla="*/ 8126540 w 12188243"/>
              <a:gd name="connsiteY7090" fmla="*/ 228804 h 7223977"/>
              <a:gd name="connsiteX7091" fmla="*/ 8349078 w 12188243"/>
              <a:gd name="connsiteY7091" fmla="*/ 228804 h 7223977"/>
              <a:gd name="connsiteX7092" fmla="*/ 8349078 w 12188243"/>
              <a:gd name="connsiteY7092" fmla="*/ 451342 h 7223977"/>
              <a:gd name="connsiteX7093" fmla="*/ 8123407 w 12188243"/>
              <a:gd name="connsiteY7093" fmla="*/ 451342 h 7223977"/>
              <a:gd name="connsiteX7094" fmla="*/ 7900868 w 12188243"/>
              <a:gd name="connsiteY7094" fmla="*/ 451342 h 7223977"/>
              <a:gd name="connsiteX7095" fmla="*/ 7900868 w 12188243"/>
              <a:gd name="connsiteY7095" fmla="*/ 228804 h 7223977"/>
              <a:gd name="connsiteX7096" fmla="*/ 8123407 w 12188243"/>
              <a:gd name="connsiteY7096" fmla="*/ 228804 h 7223977"/>
              <a:gd name="connsiteX7097" fmla="*/ 8123407 w 12188243"/>
              <a:gd name="connsiteY7097" fmla="*/ 451342 h 7223977"/>
              <a:gd name="connsiteX7098" fmla="*/ 7897736 w 12188243"/>
              <a:gd name="connsiteY7098" fmla="*/ 451342 h 7223977"/>
              <a:gd name="connsiteX7099" fmla="*/ 7675198 w 12188243"/>
              <a:gd name="connsiteY7099" fmla="*/ 451342 h 7223977"/>
              <a:gd name="connsiteX7100" fmla="*/ 7675198 w 12188243"/>
              <a:gd name="connsiteY7100" fmla="*/ 228804 h 7223977"/>
              <a:gd name="connsiteX7101" fmla="*/ 7897736 w 12188243"/>
              <a:gd name="connsiteY7101" fmla="*/ 228804 h 7223977"/>
              <a:gd name="connsiteX7102" fmla="*/ 7897736 w 12188243"/>
              <a:gd name="connsiteY7102" fmla="*/ 451342 h 7223977"/>
              <a:gd name="connsiteX7103" fmla="*/ 7672065 w 12188243"/>
              <a:gd name="connsiteY7103" fmla="*/ 451342 h 7223977"/>
              <a:gd name="connsiteX7104" fmla="*/ 7449527 w 12188243"/>
              <a:gd name="connsiteY7104" fmla="*/ 451342 h 7223977"/>
              <a:gd name="connsiteX7105" fmla="*/ 7449527 w 12188243"/>
              <a:gd name="connsiteY7105" fmla="*/ 228804 h 7223977"/>
              <a:gd name="connsiteX7106" fmla="*/ 7672065 w 12188243"/>
              <a:gd name="connsiteY7106" fmla="*/ 228804 h 7223977"/>
              <a:gd name="connsiteX7107" fmla="*/ 7672065 w 12188243"/>
              <a:gd name="connsiteY7107" fmla="*/ 451342 h 7223977"/>
              <a:gd name="connsiteX7108" fmla="*/ 7446394 w 12188243"/>
              <a:gd name="connsiteY7108" fmla="*/ 451342 h 7223977"/>
              <a:gd name="connsiteX7109" fmla="*/ 7223856 w 12188243"/>
              <a:gd name="connsiteY7109" fmla="*/ 451342 h 7223977"/>
              <a:gd name="connsiteX7110" fmla="*/ 7223856 w 12188243"/>
              <a:gd name="connsiteY7110" fmla="*/ 228804 h 7223977"/>
              <a:gd name="connsiteX7111" fmla="*/ 7446394 w 12188243"/>
              <a:gd name="connsiteY7111" fmla="*/ 228804 h 7223977"/>
              <a:gd name="connsiteX7112" fmla="*/ 7446394 w 12188243"/>
              <a:gd name="connsiteY7112" fmla="*/ 451342 h 7223977"/>
              <a:gd name="connsiteX7113" fmla="*/ 7220848 w 12188243"/>
              <a:gd name="connsiteY7113" fmla="*/ 451342 h 7223977"/>
              <a:gd name="connsiteX7114" fmla="*/ 6998310 w 12188243"/>
              <a:gd name="connsiteY7114" fmla="*/ 451342 h 7223977"/>
              <a:gd name="connsiteX7115" fmla="*/ 6998310 w 12188243"/>
              <a:gd name="connsiteY7115" fmla="*/ 228804 h 7223977"/>
              <a:gd name="connsiteX7116" fmla="*/ 7220848 w 12188243"/>
              <a:gd name="connsiteY7116" fmla="*/ 228804 h 7223977"/>
              <a:gd name="connsiteX7117" fmla="*/ 7220848 w 12188243"/>
              <a:gd name="connsiteY7117" fmla="*/ 451342 h 7223977"/>
              <a:gd name="connsiteX7118" fmla="*/ 6995177 w 12188243"/>
              <a:gd name="connsiteY7118" fmla="*/ 451342 h 7223977"/>
              <a:gd name="connsiteX7119" fmla="*/ 6772639 w 12188243"/>
              <a:gd name="connsiteY7119" fmla="*/ 451342 h 7223977"/>
              <a:gd name="connsiteX7120" fmla="*/ 6772639 w 12188243"/>
              <a:gd name="connsiteY7120" fmla="*/ 228804 h 7223977"/>
              <a:gd name="connsiteX7121" fmla="*/ 6995177 w 12188243"/>
              <a:gd name="connsiteY7121" fmla="*/ 228804 h 7223977"/>
              <a:gd name="connsiteX7122" fmla="*/ 6995177 w 12188243"/>
              <a:gd name="connsiteY7122" fmla="*/ 451342 h 7223977"/>
              <a:gd name="connsiteX7123" fmla="*/ 6769506 w 12188243"/>
              <a:gd name="connsiteY7123" fmla="*/ 451342 h 7223977"/>
              <a:gd name="connsiteX7124" fmla="*/ 6546967 w 12188243"/>
              <a:gd name="connsiteY7124" fmla="*/ 451342 h 7223977"/>
              <a:gd name="connsiteX7125" fmla="*/ 6546967 w 12188243"/>
              <a:gd name="connsiteY7125" fmla="*/ 228804 h 7223977"/>
              <a:gd name="connsiteX7126" fmla="*/ 6769506 w 12188243"/>
              <a:gd name="connsiteY7126" fmla="*/ 228804 h 7223977"/>
              <a:gd name="connsiteX7127" fmla="*/ 6769506 w 12188243"/>
              <a:gd name="connsiteY7127" fmla="*/ 451342 h 7223977"/>
              <a:gd name="connsiteX7128" fmla="*/ 6543835 w 12188243"/>
              <a:gd name="connsiteY7128" fmla="*/ 451342 h 7223977"/>
              <a:gd name="connsiteX7129" fmla="*/ 6321297 w 12188243"/>
              <a:gd name="connsiteY7129" fmla="*/ 451342 h 7223977"/>
              <a:gd name="connsiteX7130" fmla="*/ 6321297 w 12188243"/>
              <a:gd name="connsiteY7130" fmla="*/ 228804 h 7223977"/>
              <a:gd name="connsiteX7131" fmla="*/ 6543835 w 12188243"/>
              <a:gd name="connsiteY7131" fmla="*/ 228804 h 7223977"/>
              <a:gd name="connsiteX7132" fmla="*/ 6543835 w 12188243"/>
              <a:gd name="connsiteY7132" fmla="*/ 451342 h 7223977"/>
              <a:gd name="connsiteX7133" fmla="*/ 6318164 w 12188243"/>
              <a:gd name="connsiteY7133" fmla="*/ 451342 h 7223977"/>
              <a:gd name="connsiteX7134" fmla="*/ 6095625 w 12188243"/>
              <a:gd name="connsiteY7134" fmla="*/ 451342 h 7223977"/>
              <a:gd name="connsiteX7135" fmla="*/ 6095625 w 12188243"/>
              <a:gd name="connsiteY7135" fmla="*/ 228804 h 7223977"/>
              <a:gd name="connsiteX7136" fmla="*/ 6318164 w 12188243"/>
              <a:gd name="connsiteY7136" fmla="*/ 228804 h 7223977"/>
              <a:gd name="connsiteX7137" fmla="*/ 6318164 w 12188243"/>
              <a:gd name="connsiteY7137" fmla="*/ 451342 h 7223977"/>
              <a:gd name="connsiteX7138" fmla="*/ 6092493 w 12188243"/>
              <a:gd name="connsiteY7138" fmla="*/ 451342 h 7223977"/>
              <a:gd name="connsiteX7139" fmla="*/ 5869954 w 12188243"/>
              <a:gd name="connsiteY7139" fmla="*/ 451342 h 7223977"/>
              <a:gd name="connsiteX7140" fmla="*/ 5869954 w 12188243"/>
              <a:gd name="connsiteY7140" fmla="*/ 228804 h 7223977"/>
              <a:gd name="connsiteX7141" fmla="*/ 6092493 w 12188243"/>
              <a:gd name="connsiteY7141" fmla="*/ 228804 h 7223977"/>
              <a:gd name="connsiteX7142" fmla="*/ 6092493 w 12188243"/>
              <a:gd name="connsiteY7142" fmla="*/ 451342 h 7223977"/>
              <a:gd name="connsiteX7143" fmla="*/ 5866947 w 12188243"/>
              <a:gd name="connsiteY7143" fmla="*/ 451342 h 7223977"/>
              <a:gd name="connsiteX7144" fmla="*/ 5644408 w 12188243"/>
              <a:gd name="connsiteY7144" fmla="*/ 451342 h 7223977"/>
              <a:gd name="connsiteX7145" fmla="*/ 5644408 w 12188243"/>
              <a:gd name="connsiteY7145" fmla="*/ 228804 h 7223977"/>
              <a:gd name="connsiteX7146" fmla="*/ 5866947 w 12188243"/>
              <a:gd name="connsiteY7146" fmla="*/ 228804 h 7223977"/>
              <a:gd name="connsiteX7147" fmla="*/ 5866947 w 12188243"/>
              <a:gd name="connsiteY7147" fmla="*/ 451342 h 7223977"/>
              <a:gd name="connsiteX7148" fmla="*/ 5641276 w 12188243"/>
              <a:gd name="connsiteY7148" fmla="*/ 451342 h 7223977"/>
              <a:gd name="connsiteX7149" fmla="*/ 5418738 w 12188243"/>
              <a:gd name="connsiteY7149" fmla="*/ 451342 h 7223977"/>
              <a:gd name="connsiteX7150" fmla="*/ 5418738 w 12188243"/>
              <a:gd name="connsiteY7150" fmla="*/ 228804 h 7223977"/>
              <a:gd name="connsiteX7151" fmla="*/ 5641276 w 12188243"/>
              <a:gd name="connsiteY7151" fmla="*/ 228804 h 7223977"/>
              <a:gd name="connsiteX7152" fmla="*/ 5641276 w 12188243"/>
              <a:gd name="connsiteY7152" fmla="*/ 451342 h 7223977"/>
              <a:gd name="connsiteX7153" fmla="*/ 5415605 w 12188243"/>
              <a:gd name="connsiteY7153" fmla="*/ 451342 h 7223977"/>
              <a:gd name="connsiteX7154" fmla="*/ 5193066 w 12188243"/>
              <a:gd name="connsiteY7154" fmla="*/ 451342 h 7223977"/>
              <a:gd name="connsiteX7155" fmla="*/ 5193066 w 12188243"/>
              <a:gd name="connsiteY7155" fmla="*/ 228804 h 7223977"/>
              <a:gd name="connsiteX7156" fmla="*/ 5415605 w 12188243"/>
              <a:gd name="connsiteY7156" fmla="*/ 228804 h 7223977"/>
              <a:gd name="connsiteX7157" fmla="*/ 5415605 w 12188243"/>
              <a:gd name="connsiteY7157" fmla="*/ 451342 h 7223977"/>
              <a:gd name="connsiteX7158" fmla="*/ 5189934 w 12188243"/>
              <a:gd name="connsiteY7158" fmla="*/ 451342 h 7223977"/>
              <a:gd name="connsiteX7159" fmla="*/ 4967395 w 12188243"/>
              <a:gd name="connsiteY7159" fmla="*/ 451342 h 7223977"/>
              <a:gd name="connsiteX7160" fmla="*/ 4967395 w 12188243"/>
              <a:gd name="connsiteY7160" fmla="*/ 228804 h 7223977"/>
              <a:gd name="connsiteX7161" fmla="*/ 5189934 w 12188243"/>
              <a:gd name="connsiteY7161" fmla="*/ 228804 h 7223977"/>
              <a:gd name="connsiteX7162" fmla="*/ 5189934 w 12188243"/>
              <a:gd name="connsiteY7162" fmla="*/ 451342 h 7223977"/>
              <a:gd name="connsiteX7163" fmla="*/ 4964263 w 12188243"/>
              <a:gd name="connsiteY7163" fmla="*/ 451342 h 7223977"/>
              <a:gd name="connsiteX7164" fmla="*/ 4741724 w 12188243"/>
              <a:gd name="connsiteY7164" fmla="*/ 451342 h 7223977"/>
              <a:gd name="connsiteX7165" fmla="*/ 4741724 w 12188243"/>
              <a:gd name="connsiteY7165" fmla="*/ 228804 h 7223977"/>
              <a:gd name="connsiteX7166" fmla="*/ 4964263 w 12188243"/>
              <a:gd name="connsiteY7166" fmla="*/ 228804 h 7223977"/>
              <a:gd name="connsiteX7167" fmla="*/ 4964263 w 12188243"/>
              <a:gd name="connsiteY7167" fmla="*/ 451342 h 7223977"/>
              <a:gd name="connsiteX7168" fmla="*/ 4738592 w 12188243"/>
              <a:gd name="connsiteY7168" fmla="*/ 451342 h 7223977"/>
              <a:gd name="connsiteX7169" fmla="*/ 4516053 w 12188243"/>
              <a:gd name="connsiteY7169" fmla="*/ 451342 h 7223977"/>
              <a:gd name="connsiteX7170" fmla="*/ 4516053 w 12188243"/>
              <a:gd name="connsiteY7170" fmla="*/ 228804 h 7223977"/>
              <a:gd name="connsiteX7171" fmla="*/ 4738592 w 12188243"/>
              <a:gd name="connsiteY7171" fmla="*/ 228804 h 7223977"/>
              <a:gd name="connsiteX7172" fmla="*/ 4738592 w 12188243"/>
              <a:gd name="connsiteY7172" fmla="*/ 451342 h 7223977"/>
              <a:gd name="connsiteX7173" fmla="*/ 4513046 w 12188243"/>
              <a:gd name="connsiteY7173" fmla="*/ 451342 h 7223977"/>
              <a:gd name="connsiteX7174" fmla="*/ 4290507 w 12188243"/>
              <a:gd name="connsiteY7174" fmla="*/ 451342 h 7223977"/>
              <a:gd name="connsiteX7175" fmla="*/ 4290507 w 12188243"/>
              <a:gd name="connsiteY7175" fmla="*/ 228804 h 7223977"/>
              <a:gd name="connsiteX7176" fmla="*/ 4513046 w 12188243"/>
              <a:gd name="connsiteY7176" fmla="*/ 228804 h 7223977"/>
              <a:gd name="connsiteX7177" fmla="*/ 4513046 w 12188243"/>
              <a:gd name="connsiteY7177" fmla="*/ 451342 h 7223977"/>
              <a:gd name="connsiteX7178" fmla="*/ 4287375 w 12188243"/>
              <a:gd name="connsiteY7178" fmla="*/ 451342 h 7223977"/>
              <a:gd name="connsiteX7179" fmla="*/ 4064836 w 12188243"/>
              <a:gd name="connsiteY7179" fmla="*/ 451342 h 7223977"/>
              <a:gd name="connsiteX7180" fmla="*/ 4064836 w 12188243"/>
              <a:gd name="connsiteY7180" fmla="*/ 228804 h 7223977"/>
              <a:gd name="connsiteX7181" fmla="*/ 4287375 w 12188243"/>
              <a:gd name="connsiteY7181" fmla="*/ 228804 h 7223977"/>
              <a:gd name="connsiteX7182" fmla="*/ 4287375 w 12188243"/>
              <a:gd name="connsiteY7182" fmla="*/ 451342 h 7223977"/>
              <a:gd name="connsiteX7183" fmla="*/ 4061703 w 12188243"/>
              <a:gd name="connsiteY7183" fmla="*/ 451342 h 7223977"/>
              <a:gd name="connsiteX7184" fmla="*/ 3839165 w 12188243"/>
              <a:gd name="connsiteY7184" fmla="*/ 451342 h 7223977"/>
              <a:gd name="connsiteX7185" fmla="*/ 3839165 w 12188243"/>
              <a:gd name="connsiteY7185" fmla="*/ 228804 h 7223977"/>
              <a:gd name="connsiteX7186" fmla="*/ 4061703 w 12188243"/>
              <a:gd name="connsiteY7186" fmla="*/ 228804 h 7223977"/>
              <a:gd name="connsiteX7187" fmla="*/ 4061703 w 12188243"/>
              <a:gd name="connsiteY7187" fmla="*/ 451342 h 7223977"/>
              <a:gd name="connsiteX7188" fmla="*/ 3836033 w 12188243"/>
              <a:gd name="connsiteY7188" fmla="*/ 451342 h 7223977"/>
              <a:gd name="connsiteX7189" fmla="*/ 3613494 w 12188243"/>
              <a:gd name="connsiteY7189" fmla="*/ 451342 h 7223977"/>
              <a:gd name="connsiteX7190" fmla="*/ 3613494 w 12188243"/>
              <a:gd name="connsiteY7190" fmla="*/ 228804 h 7223977"/>
              <a:gd name="connsiteX7191" fmla="*/ 3836033 w 12188243"/>
              <a:gd name="connsiteY7191" fmla="*/ 228804 h 7223977"/>
              <a:gd name="connsiteX7192" fmla="*/ 3836033 w 12188243"/>
              <a:gd name="connsiteY7192" fmla="*/ 451342 h 7223977"/>
              <a:gd name="connsiteX7193" fmla="*/ 3610361 w 12188243"/>
              <a:gd name="connsiteY7193" fmla="*/ 451342 h 7223977"/>
              <a:gd name="connsiteX7194" fmla="*/ 3387823 w 12188243"/>
              <a:gd name="connsiteY7194" fmla="*/ 451342 h 7223977"/>
              <a:gd name="connsiteX7195" fmla="*/ 3387823 w 12188243"/>
              <a:gd name="connsiteY7195" fmla="*/ 228804 h 7223977"/>
              <a:gd name="connsiteX7196" fmla="*/ 3610361 w 12188243"/>
              <a:gd name="connsiteY7196" fmla="*/ 228804 h 7223977"/>
              <a:gd name="connsiteX7197" fmla="*/ 3610361 w 12188243"/>
              <a:gd name="connsiteY7197" fmla="*/ 451342 h 7223977"/>
              <a:gd name="connsiteX7198" fmla="*/ 3384690 w 12188243"/>
              <a:gd name="connsiteY7198" fmla="*/ 451342 h 7223977"/>
              <a:gd name="connsiteX7199" fmla="*/ 3162152 w 12188243"/>
              <a:gd name="connsiteY7199" fmla="*/ 451342 h 7223977"/>
              <a:gd name="connsiteX7200" fmla="*/ 3162152 w 12188243"/>
              <a:gd name="connsiteY7200" fmla="*/ 228804 h 7223977"/>
              <a:gd name="connsiteX7201" fmla="*/ 3384690 w 12188243"/>
              <a:gd name="connsiteY7201" fmla="*/ 228804 h 7223977"/>
              <a:gd name="connsiteX7202" fmla="*/ 3384690 w 12188243"/>
              <a:gd name="connsiteY7202" fmla="*/ 451342 h 7223977"/>
              <a:gd name="connsiteX7203" fmla="*/ 3159145 w 12188243"/>
              <a:gd name="connsiteY7203" fmla="*/ 451342 h 7223977"/>
              <a:gd name="connsiteX7204" fmla="*/ 2936606 w 12188243"/>
              <a:gd name="connsiteY7204" fmla="*/ 451342 h 7223977"/>
              <a:gd name="connsiteX7205" fmla="*/ 2936606 w 12188243"/>
              <a:gd name="connsiteY7205" fmla="*/ 228804 h 7223977"/>
              <a:gd name="connsiteX7206" fmla="*/ 3159145 w 12188243"/>
              <a:gd name="connsiteY7206" fmla="*/ 228804 h 7223977"/>
              <a:gd name="connsiteX7207" fmla="*/ 3159145 w 12188243"/>
              <a:gd name="connsiteY7207" fmla="*/ 451342 h 7223977"/>
              <a:gd name="connsiteX7208" fmla="*/ 2933474 w 12188243"/>
              <a:gd name="connsiteY7208" fmla="*/ 451342 h 7223977"/>
              <a:gd name="connsiteX7209" fmla="*/ 2710935 w 12188243"/>
              <a:gd name="connsiteY7209" fmla="*/ 451342 h 7223977"/>
              <a:gd name="connsiteX7210" fmla="*/ 2710935 w 12188243"/>
              <a:gd name="connsiteY7210" fmla="*/ 228804 h 7223977"/>
              <a:gd name="connsiteX7211" fmla="*/ 2933474 w 12188243"/>
              <a:gd name="connsiteY7211" fmla="*/ 228804 h 7223977"/>
              <a:gd name="connsiteX7212" fmla="*/ 2933474 w 12188243"/>
              <a:gd name="connsiteY7212" fmla="*/ 451342 h 7223977"/>
              <a:gd name="connsiteX7213" fmla="*/ 2707802 w 12188243"/>
              <a:gd name="connsiteY7213" fmla="*/ 451342 h 7223977"/>
              <a:gd name="connsiteX7214" fmla="*/ 2485264 w 12188243"/>
              <a:gd name="connsiteY7214" fmla="*/ 451342 h 7223977"/>
              <a:gd name="connsiteX7215" fmla="*/ 2485264 w 12188243"/>
              <a:gd name="connsiteY7215" fmla="*/ 228804 h 7223977"/>
              <a:gd name="connsiteX7216" fmla="*/ 2707802 w 12188243"/>
              <a:gd name="connsiteY7216" fmla="*/ 228804 h 7223977"/>
              <a:gd name="connsiteX7217" fmla="*/ 2707802 w 12188243"/>
              <a:gd name="connsiteY7217" fmla="*/ 451342 h 7223977"/>
              <a:gd name="connsiteX7218" fmla="*/ 2482131 w 12188243"/>
              <a:gd name="connsiteY7218" fmla="*/ 451342 h 7223977"/>
              <a:gd name="connsiteX7219" fmla="*/ 2259593 w 12188243"/>
              <a:gd name="connsiteY7219" fmla="*/ 451342 h 7223977"/>
              <a:gd name="connsiteX7220" fmla="*/ 2259593 w 12188243"/>
              <a:gd name="connsiteY7220" fmla="*/ 228804 h 7223977"/>
              <a:gd name="connsiteX7221" fmla="*/ 2482131 w 12188243"/>
              <a:gd name="connsiteY7221" fmla="*/ 228804 h 7223977"/>
              <a:gd name="connsiteX7222" fmla="*/ 2482131 w 12188243"/>
              <a:gd name="connsiteY7222" fmla="*/ 451342 h 7223977"/>
              <a:gd name="connsiteX7223" fmla="*/ 2256460 w 12188243"/>
              <a:gd name="connsiteY7223" fmla="*/ 451342 h 7223977"/>
              <a:gd name="connsiteX7224" fmla="*/ 2033922 w 12188243"/>
              <a:gd name="connsiteY7224" fmla="*/ 451342 h 7223977"/>
              <a:gd name="connsiteX7225" fmla="*/ 2033922 w 12188243"/>
              <a:gd name="connsiteY7225" fmla="*/ 228804 h 7223977"/>
              <a:gd name="connsiteX7226" fmla="*/ 2256460 w 12188243"/>
              <a:gd name="connsiteY7226" fmla="*/ 228804 h 7223977"/>
              <a:gd name="connsiteX7227" fmla="*/ 2256460 w 12188243"/>
              <a:gd name="connsiteY7227" fmla="*/ 451342 h 7223977"/>
              <a:gd name="connsiteX7228" fmla="*/ 2030789 w 12188243"/>
              <a:gd name="connsiteY7228" fmla="*/ 451342 h 7223977"/>
              <a:gd name="connsiteX7229" fmla="*/ 1808251 w 12188243"/>
              <a:gd name="connsiteY7229" fmla="*/ 451342 h 7223977"/>
              <a:gd name="connsiteX7230" fmla="*/ 1808251 w 12188243"/>
              <a:gd name="connsiteY7230" fmla="*/ 228804 h 7223977"/>
              <a:gd name="connsiteX7231" fmla="*/ 2030789 w 12188243"/>
              <a:gd name="connsiteY7231" fmla="*/ 228804 h 7223977"/>
              <a:gd name="connsiteX7232" fmla="*/ 2030789 w 12188243"/>
              <a:gd name="connsiteY7232" fmla="*/ 451342 h 7223977"/>
              <a:gd name="connsiteX7233" fmla="*/ 1805243 w 12188243"/>
              <a:gd name="connsiteY7233" fmla="*/ 451342 h 7223977"/>
              <a:gd name="connsiteX7234" fmla="*/ 1582705 w 12188243"/>
              <a:gd name="connsiteY7234" fmla="*/ 451342 h 7223977"/>
              <a:gd name="connsiteX7235" fmla="*/ 1582705 w 12188243"/>
              <a:gd name="connsiteY7235" fmla="*/ 228804 h 7223977"/>
              <a:gd name="connsiteX7236" fmla="*/ 1805243 w 12188243"/>
              <a:gd name="connsiteY7236" fmla="*/ 228804 h 7223977"/>
              <a:gd name="connsiteX7237" fmla="*/ 1805243 w 12188243"/>
              <a:gd name="connsiteY7237" fmla="*/ 451342 h 7223977"/>
              <a:gd name="connsiteX7238" fmla="*/ 1579572 w 12188243"/>
              <a:gd name="connsiteY7238" fmla="*/ 451342 h 7223977"/>
              <a:gd name="connsiteX7239" fmla="*/ 1357034 w 12188243"/>
              <a:gd name="connsiteY7239" fmla="*/ 451342 h 7223977"/>
              <a:gd name="connsiteX7240" fmla="*/ 1357034 w 12188243"/>
              <a:gd name="connsiteY7240" fmla="*/ 228804 h 7223977"/>
              <a:gd name="connsiteX7241" fmla="*/ 1579572 w 12188243"/>
              <a:gd name="connsiteY7241" fmla="*/ 228804 h 7223977"/>
              <a:gd name="connsiteX7242" fmla="*/ 1579572 w 12188243"/>
              <a:gd name="connsiteY7242" fmla="*/ 451342 h 7223977"/>
              <a:gd name="connsiteX7243" fmla="*/ 1353901 w 12188243"/>
              <a:gd name="connsiteY7243" fmla="*/ 451342 h 7223977"/>
              <a:gd name="connsiteX7244" fmla="*/ 1131363 w 12188243"/>
              <a:gd name="connsiteY7244" fmla="*/ 451342 h 7223977"/>
              <a:gd name="connsiteX7245" fmla="*/ 1131363 w 12188243"/>
              <a:gd name="connsiteY7245" fmla="*/ 228804 h 7223977"/>
              <a:gd name="connsiteX7246" fmla="*/ 1353901 w 12188243"/>
              <a:gd name="connsiteY7246" fmla="*/ 228804 h 7223977"/>
              <a:gd name="connsiteX7247" fmla="*/ 1353901 w 12188243"/>
              <a:gd name="connsiteY7247" fmla="*/ 451342 h 7223977"/>
              <a:gd name="connsiteX7248" fmla="*/ 1128230 w 12188243"/>
              <a:gd name="connsiteY7248" fmla="*/ 451342 h 7223977"/>
              <a:gd name="connsiteX7249" fmla="*/ 905692 w 12188243"/>
              <a:gd name="connsiteY7249" fmla="*/ 451342 h 7223977"/>
              <a:gd name="connsiteX7250" fmla="*/ 905692 w 12188243"/>
              <a:gd name="connsiteY7250" fmla="*/ 228804 h 7223977"/>
              <a:gd name="connsiteX7251" fmla="*/ 1128230 w 12188243"/>
              <a:gd name="connsiteY7251" fmla="*/ 228804 h 7223977"/>
              <a:gd name="connsiteX7252" fmla="*/ 1128230 w 12188243"/>
              <a:gd name="connsiteY7252" fmla="*/ 451342 h 7223977"/>
              <a:gd name="connsiteX7253" fmla="*/ 902559 w 12188243"/>
              <a:gd name="connsiteY7253" fmla="*/ 451342 h 7223977"/>
              <a:gd name="connsiteX7254" fmla="*/ 680021 w 12188243"/>
              <a:gd name="connsiteY7254" fmla="*/ 451342 h 7223977"/>
              <a:gd name="connsiteX7255" fmla="*/ 680021 w 12188243"/>
              <a:gd name="connsiteY7255" fmla="*/ 228804 h 7223977"/>
              <a:gd name="connsiteX7256" fmla="*/ 902559 w 12188243"/>
              <a:gd name="connsiteY7256" fmla="*/ 228804 h 7223977"/>
              <a:gd name="connsiteX7257" fmla="*/ 902559 w 12188243"/>
              <a:gd name="connsiteY7257" fmla="*/ 451342 h 7223977"/>
              <a:gd name="connsiteX7258" fmla="*/ 676888 w 12188243"/>
              <a:gd name="connsiteY7258" fmla="*/ 451342 h 7223977"/>
              <a:gd name="connsiteX7259" fmla="*/ 454349 w 12188243"/>
              <a:gd name="connsiteY7259" fmla="*/ 451342 h 7223977"/>
              <a:gd name="connsiteX7260" fmla="*/ 454349 w 12188243"/>
              <a:gd name="connsiteY7260" fmla="*/ 228804 h 7223977"/>
              <a:gd name="connsiteX7261" fmla="*/ 676888 w 12188243"/>
              <a:gd name="connsiteY7261" fmla="*/ 228804 h 7223977"/>
              <a:gd name="connsiteX7262" fmla="*/ 676888 w 12188243"/>
              <a:gd name="connsiteY7262" fmla="*/ 451342 h 7223977"/>
              <a:gd name="connsiteX7263" fmla="*/ 451342 w 12188243"/>
              <a:gd name="connsiteY7263" fmla="*/ 451342 h 7223977"/>
              <a:gd name="connsiteX7264" fmla="*/ 228804 w 12188243"/>
              <a:gd name="connsiteY7264" fmla="*/ 451342 h 7223977"/>
              <a:gd name="connsiteX7265" fmla="*/ 228804 w 12188243"/>
              <a:gd name="connsiteY7265" fmla="*/ 228804 h 7223977"/>
              <a:gd name="connsiteX7266" fmla="*/ 451342 w 12188243"/>
              <a:gd name="connsiteY7266" fmla="*/ 228804 h 7223977"/>
              <a:gd name="connsiteX7267" fmla="*/ 451342 w 12188243"/>
              <a:gd name="connsiteY7267" fmla="*/ 451342 h 7223977"/>
              <a:gd name="connsiteX7268" fmla="*/ 451342 w 12188243"/>
              <a:gd name="connsiteY7268" fmla="*/ 454475 h 7223977"/>
              <a:gd name="connsiteX7269" fmla="*/ 451342 w 12188243"/>
              <a:gd name="connsiteY7269" fmla="*/ 677013 h 7223977"/>
              <a:gd name="connsiteX7270" fmla="*/ 228804 w 12188243"/>
              <a:gd name="connsiteY7270" fmla="*/ 677013 h 7223977"/>
              <a:gd name="connsiteX7271" fmla="*/ 228804 w 12188243"/>
              <a:gd name="connsiteY7271" fmla="*/ 454475 h 7223977"/>
              <a:gd name="connsiteX7272" fmla="*/ 451342 w 12188243"/>
              <a:gd name="connsiteY7272" fmla="*/ 454475 h 7223977"/>
              <a:gd name="connsiteX7273" fmla="*/ 451342 w 12188243"/>
              <a:gd name="connsiteY7273" fmla="*/ 680020 h 7223977"/>
              <a:gd name="connsiteX7274" fmla="*/ 451342 w 12188243"/>
              <a:gd name="connsiteY7274" fmla="*/ 902559 h 7223977"/>
              <a:gd name="connsiteX7275" fmla="*/ 228804 w 12188243"/>
              <a:gd name="connsiteY7275" fmla="*/ 902559 h 7223977"/>
              <a:gd name="connsiteX7276" fmla="*/ 228804 w 12188243"/>
              <a:gd name="connsiteY7276" fmla="*/ 680020 h 7223977"/>
              <a:gd name="connsiteX7277" fmla="*/ 451342 w 12188243"/>
              <a:gd name="connsiteY7277" fmla="*/ 680020 h 7223977"/>
              <a:gd name="connsiteX7278" fmla="*/ 451342 w 12188243"/>
              <a:gd name="connsiteY7278" fmla="*/ 905691 h 7223977"/>
              <a:gd name="connsiteX7279" fmla="*/ 451342 w 12188243"/>
              <a:gd name="connsiteY7279" fmla="*/ 1128230 h 7223977"/>
              <a:gd name="connsiteX7280" fmla="*/ 228804 w 12188243"/>
              <a:gd name="connsiteY7280" fmla="*/ 1128230 h 7223977"/>
              <a:gd name="connsiteX7281" fmla="*/ 228804 w 12188243"/>
              <a:gd name="connsiteY7281" fmla="*/ 905691 h 7223977"/>
              <a:gd name="connsiteX7282" fmla="*/ 451342 w 12188243"/>
              <a:gd name="connsiteY7282" fmla="*/ 905691 h 7223977"/>
              <a:gd name="connsiteX7283" fmla="*/ 451342 w 12188243"/>
              <a:gd name="connsiteY7283" fmla="*/ 1131362 h 7223977"/>
              <a:gd name="connsiteX7284" fmla="*/ 451342 w 12188243"/>
              <a:gd name="connsiteY7284" fmla="*/ 1353901 h 7223977"/>
              <a:gd name="connsiteX7285" fmla="*/ 228804 w 12188243"/>
              <a:gd name="connsiteY7285" fmla="*/ 1353901 h 7223977"/>
              <a:gd name="connsiteX7286" fmla="*/ 228804 w 12188243"/>
              <a:gd name="connsiteY7286" fmla="*/ 1131362 h 7223977"/>
              <a:gd name="connsiteX7287" fmla="*/ 451342 w 12188243"/>
              <a:gd name="connsiteY7287" fmla="*/ 1131362 h 7223977"/>
              <a:gd name="connsiteX7288" fmla="*/ 451342 w 12188243"/>
              <a:gd name="connsiteY7288" fmla="*/ 1357033 h 7223977"/>
              <a:gd name="connsiteX7289" fmla="*/ 451342 w 12188243"/>
              <a:gd name="connsiteY7289" fmla="*/ 1579572 h 7223977"/>
              <a:gd name="connsiteX7290" fmla="*/ 228804 w 12188243"/>
              <a:gd name="connsiteY7290" fmla="*/ 1579572 h 7223977"/>
              <a:gd name="connsiteX7291" fmla="*/ 228804 w 12188243"/>
              <a:gd name="connsiteY7291" fmla="*/ 1357033 h 7223977"/>
              <a:gd name="connsiteX7292" fmla="*/ 451342 w 12188243"/>
              <a:gd name="connsiteY7292" fmla="*/ 1357033 h 7223977"/>
              <a:gd name="connsiteX7293" fmla="*/ 451342 w 12188243"/>
              <a:gd name="connsiteY7293" fmla="*/ 1582704 h 7223977"/>
              <a:gd name="connsiteX7294" fmla="*/ 451342 w 12188243"/>
              <a:gd name="connsiteY7294" fmla="*/ 1805243 h 7223977"/>
              <a:gd name="connsiteX7295" fmla="*/ 228804 w 12188243"/>
              <a:gd name="connsiteY7295" fmla="*/ 1805243 h 7223977"/>
              <a:gd name="connsiteX7296" fmla="*/ 228804 w 12188243"/>
              <a:gd name="connsiteY7296" fmla="*/ 1582704 h 7223977"/>
              <a:gd name="connsiteX7297" fmla="*/ 451342 w 12188243"/>
              <a:gd name="connsiteY7297" fmla="*/ 1582704 h 7223977"/>
              <a:gd name="connsiteX7298" fmla="*/ 451342 w 12188243"/>
              <a:gd name="connsiteY7298" fmla="*/ 1808375 h 7223977"/>
              <a:gd name="connsiteX7299" fmla="*/ 451342 w 12188243"/>
              <a:gd name="connsiteY7299" fmla="*/ 2030914 h 7223977"/>
              <a:gd name="connsiteX7300" fmla="*/ 228804 w 12188243"/>
              <a:gd name="connsiteY7300" fmla="*/ 2030914 h 7223977"/>
              <a:gd name="connsiteX7301" fmla="*/ 228804 w 12188243"/>
              <a:gd name="connsiteY7301" fmla="*/ 1808375 h 7223977"/>
              <a:gd name="connsiteX7302" fmla="*/ 451342 w 12188243"/>
              <a:gd name="connsiteY7302" fmla="*/ 1808375 h 7223977"/>
              <a:gd name="connsiteX7303" fmla="*/ 451342 w 12188243"/>
              <a:gd name="connsiteY7303" fmla="*/ 2033921 h 7223977"/>
              <a:gd name="connsiteX7304" fmla="*/ 451342 w 12188243"/>
              <a:gd name="connsiteY7304" fmla="*/ 2256459 h 7223977"/>
              <a:gd name="connsiteX7305" fmla="*/ 228804 w 12188243"/>
              <a:gd name="connsiteY7305" fmla="*/ 2256459 h 7223977"/>
              <a:gd name="connsiteX7306" fmla="*/ 228804 w 12188243"/>
              <a:gd name="connsiteY7306" fmla="*/ 2033921 h 7223977"/>
              <a:gd name="connsiteX7307" fmla="*/ 451342 w 12188243"/>
              <a:gd name="connsiteY7307" fmla="*/ 2033921 h 7223977"/>
              <a:gd name="connsiteX7308" fmla="*/ 451342 w 12188243"/>
              <a:gd name="connsiteY7308" fmla="*/ 2259592 h 7223977"/>
              <a:gd name="connsiteX7309" fmla="*/ 451342 w 12188243"/>
              <a:gd name="connsiteY7309" fmla="*/ 2482130 h 7223977"/>
              <a:gd name="connsiteX7310" fmla="*/ 228804 w 12188243"/>
              <a:gd name="connsiteY7310" fmla="*/ 2482130 h 7223977"/>
              <a:gd name="connsiteX7311" fmla="*/ 228804 w 12188243"/>
              <a:gd name="connsiteY7311" fmla="*/ 2259592 h 7223977"/>
              <a:gd name="connsiteX7312" fmla="*/ 451342 w 12188243"/>
              <a:gd name="connsiteY7312" fmla="*/ 2259592 h 7223977"/>
              <a:gd name="connsiteX7313" fmla="*/ 451342 w 12188243"/>
              <a:gd name="connsiteY7313" fmla="*/ 2485263 h 7223977"/>
              <a:gd name="connsiteX7314" fmla="*/ 451342 w 12188243"/>
              <a:gd name="connsiteY7314" fmla="*/ 2707801 h 7223977"/>
              <a:gd name="connsiteX7315" fmla="*/ 228804 w 12188243"/>
              <a:gd name="connsiteY7315" fmla="*/ 2707801 h 7223977"/>
              <a:gd name="connsiteX7316" fmla="*/ 228804 w 12188243"/>
              <a:gd name="connsiteY7316" fmla="*/ 2485263 h 7223977"/>
              <a:gd name="connsiteX7317" fmla="*/ 451342 w 12188243"/>
              <a:gd name="connsiteY7317" fmla="*/ 2485263 h 7223977"/>
              <a:gd name="connsiteX7318" fmla="*/ 451342 w 12188243"/>
              <a:gd name="connsiteY7318" fmla="*/ 2710934 h 7223977"/>
              <a:gd name="connsiteX7319" fmla="*/ 451342 w 12188243"/>
              <a:gd name="connsiteY7319" fmla="*/ 2933472 h 7223977"/>
              <a:gd name="connsiteX7320" fmla="*/ 228804 w 12188243"/>
              <a:gd name="connsiteY7320" fmla="*/ 2933472 h 7223977"/>
              <a:gd name="connsiteX7321" fmla="*/ 228804 w 12188243"/>
              <a:gd name="connsiteY7321" fmla="*/ 2710934 h 7223977"/>
              <a:gd name="connsiteX7322" fmla="*/ 451342 w 12188243"/>
              <a:gd name="connsiteY7322" fmla="*/ 2710934 h 7223977"/>
              <a:gd name="connsiteX7323" fmla="*/ 451342 w 12188243"/>
              <a:gd name="connsiteY7323" fmla="*/ 2936605 h 7223977"/>
              <a:gd name="connsiteX7324" fmla="*/ 451342 w 12188243"/>
              <a:gd name="connsiteY7324" fmla="*/ 3159143 h 7223977"/>
              <a:gd name="connsiteX7325" fmla="*/ 228804 w 12188243"/>
              <a:gd name="connsiteY7325" fmla="*/ 3159143 h 7223977"/>
              <a:gd name="connsiteX7326" fmla="*/ 228804 w 12188243"/>
              <a:gd name="connsiteY7326" fmla="*/ 2936605 h 7223977"/>
              <a:gd name="connsiteX7327" fmla="*/ 451342 w 12188243"/>
              <a:gd name="connsiteY7327" fmla="*/ 2936605 h 7223977"/>
              <a:gd name="connsiteX7328" fmla="*/ 451342 w 12188243"/>
              <a:gd name="connsiteY7328" fmla="*/ 3162276 h 7223977"/>
              <a:gd name="connsiteX7329" fmla="*/ 451342 w 12188243"/>
              <a:gd name="connsiteY7329" fmla="*/ 3384814 h 7223977"/>
              <a:gd name="connsiteX7330" fmla="*/ 228804 w 12188243"/>
              <a:gd name="connsiteY7330" fmla="*/ 3384814 h 7223977"/>
              <a:gd name="connsiteX7331" fmla="*/ 228804 w 12188243"/>
              <a:gd name="connsiteY7331" fmla="*/ 3162276 h 7223977"/>
              <a:gd name="connsiteX7332" fmla="*/ 451342 w 12188243"/>
              <a:gd name="connsiteY7332" fmla="*/ 3162276 h 7223977"/>
              <a:gd name="connsiteX7333" fmla="*/ 451342 w 12188243"/>
              <a:gd name="connsiteY7333" fmla="*/ 3387821 h 7223977"/>
              <a:gd name="connsiteX7334" fmla="*/ 451342 w 12188243"/>
              <a:gd name="connsiteY7334" fmla="*/ 3610360 h 7223977"/>
              <a:gd name="connsiteX7335" fmla="*/ 228804 w 12188243"/>
              <a:gd name="connsiteY7335" fmla="*/ 3610360 h 7223977"/>
              <a:gd name="connsiteX7336" fmla="*/ 228804 w 12188243"/>
              <a:gd name="connsiteY7336" fmla="*/ 3387821 h 7223977"/>
              <a:gd name="connsiteX7337" fmla="*/ 451342 w 12188243"/>
              <a:gd name="connsiteY7337" fmla="*/ 3387821 h 7223977"/>
              <a:gd name="connsiteX7338" fmla="*/ 451342 w 12188243"/>
              <a:gd name="connsiteY7338" fmla="*/ 3613493 h 7223977"/>
              <a:gd name="connsiteX7339" fmla="*/ 451342 w 12188243"/>
              <a:gd name="connsiteY7339" fmla="*/ 3836031 h 7223977"/>
              <a:gd name="connsiteX7340" fmla="*/ 228804 w 12188243"/>
              <a:gd name="connsiteY7340" fmla="*/ 3836031 h 7223977"/>
              <a:gd name="connsiteX7341" fmla="*/ 228804 w 12188243"/>
              <a:gd name="connsiteY7341" fmla="*/ 3613493 h 7223977"/>
              <a:gd name="connsiteX7342" fmla="*/ 451342 w 12188243"/>
              <a:gd name="connsiteY7342" fmla="*/ 3613493 h 7223977"/>
              <a:gd name="connsiteX7343" fmla="*/ 451342 w 12188243"/>
              <a:gd name="connsiteY7343" fmla="*/ 3839164 h 7223977"/>
              <a:gd name="connsiteX7344" fmla="*/ 451342 w 12188243"/>
              <a:gd name="connsiteY7344" fmla="*/ 4061702 h 7223977"/>
              <a:gd name="connsiteX7345" fmla="*/ 228804 w 12188243"/>
              <a:gd name="connsiteY7345" fmla="*/ 4061702 h 7223977"/>
              <a:gd name="connsiteX7346" fmla="*/ 228804 w 12188243"/>
              <a:gd name="connsiteY7346" fmla="*/ 3839164 h 7223977"/>
              <a:gd name="connsiteX7347" fmla="*/ 451342 w 12188243"/>
              <a:gd name="connsiteY7347" fmla="*/ 3839164 h 7223977"/>
              <a:gd name="connsiteX7348" fmla="*/ 451342 w 12188243"/>
              <a:gd name="connsiteY7348" fmla="*/ 4064834 h 7223977"/>
              <a:gd name="connsiteX7349" fmla="*/ 451342 w 12188243"/>
              <a:gd name="connsiteY7349" fmla="*/ 4287373 h 7223977"/>
              <a:gd name="connsiteX7350" fmla="*/ 228804 w 12188243"/>
              <a:gd name="connsiteY7350" fmla="*/ 4287373 h 7223977"/>
              <a:gd name="connsiteX7351" fmla="*/ 228804 w 12188243"/>
              <a:gd name="connsiteY7351" fmla="*/ 4064834 h 7223977"/>
              <a:gd name="connsiteX7352" fmla="*/ 451342 w 12188243"/>
              <a:gd name="connsiteY7352" fmla="*/ 4064834 h 7223977"/>
              <a:gd name="connsiteX7353" fmla="*/ 451342 w 12188243"/>
              <a:gd name="connsiteY7353" fmla="*/ 4290506 h 7223977"/>
              <a:gd name="connsiteX7354" fmla="*/ 451342 w 12188243"/>
              <a:gd name="connsiteY7354" fmla="*/ 4513044 h 7223977"/>
              <a:gd name="connsiteX7355" fmla="*/ 228804 w 12188243"/>
              <a:gd name="connsiteY7355" fmla="*/ 4513044 h 7223977"/>
              <a:gd name="connsiteX7356" fmla="*/ 228804 w 12188243"/>
              <a:gd name="connsiteY7356" fmla="*/ 4290506 h 7223977"/>
              <a:gd name="connsiteX7357" fmla="*/ 451342 w 12188243"/>
              <a:gd name="connsiteY7357" fmla="*/ 4290506 h 7223977"/>
              <a:gd name="connsiteX7358" fmla="*/ 451342 w 12188243"/>
              <a:gd name="connsiteY7358" fmla="*/ 4516177 h 7223977"/>
              <a:gd name="connsiteX7359" fmla="*/ 451342 w 12188243"/>
              <a:gd name="connsiteY7359" fmla="*/ 4738715 h 7223977"/>
              <a:gd name="connsiteX7360" fmla="*/ 228804 w 12188243"/>
              <a:gd name="connsiteY7360" fmla="*/ 4738715 h 7223977"/>
              <a:gd name="connsiteX7361" fmla="*/ 228804 w 12188243"/>
              <a:gd name="connsiteY7361" fmla="*/ 4516177 h 7223977"/>
              <a:gd name="connsiteX7362" fmla="*/ 451342 w 12188243"/>
              <a:gd name="connsiteY7362" fmla="*/ 4516177 h 7223977"/>
              <a:gd name="connsiteX7363" fmla="*/ 451342 w 12188243"/>
              <a:gd name="connsiteY7363" fmla="*/ 4741722 h 7223977"/>
              <a:gd name="connsiteX7364" fmla="*/ 451342 w 12188243"/>
              <a:gd name="connsiteY7364" fmla="*/ 4964261 h 7223977"/>
              <a:gd name="connsiteX7365" fmla="*/ 228804 w 12188243"/>
              <a:gd name="connsiteY7365" fmla="*/ 4964261 h 7223977"/>
              <a:gd name="connsiteX7366" fmla="*/ 228804 w 12188243"/>
              <a:gd name="connsiteY7366" fmla="*/ 4741722 h 7223977"/>
              <a:gd name="connsiteX7367" fmla="*/ 451342 w 12188243"/>
              <a:gd name="connsiteY7367" fmla="*/ 4741722 h 7223977"/>
              <a:gd name="connsiteX7368" fmla="*/ 451342 w 12188243"/>
              <a:gd name="connsiteY7368" fmla="*/ 4967393 h 7223977"/>
              <a:gd name="connsiteX7369" fmla="*/ 451342 w 12188243"/>
              <a:gd name="connsiteY7369" fmla="*/ 5189932 h 7223977"/>
              <a:gd name="connsiteX7370" fmla="*/ 228804 w 12188243"/>
              <a:gd name="connsiteY7370" fmla="*/ 5189932 h 7223977"/>
              <a:gd name="connsiteX7371" fmla="*/ 228804 w 12188243"/>
              <a:gd name="connsiteY7371" fmla="*/ 4967393 h 7223977"/>
              <a:gd name="connsiteX7372" fmla="*/ 451342 w 12188243"/>
              <a:gd name="connsiteY7372" fmla="*/ 4967393 h 7223977"/>
              <a:gd name="connsiteX7373" fmla="*/ 451342 w 12188243"/>
              <a:gd name="connsiteY7373" fmla="*/ 5193064 h 7223977"/>
              <a:gd name="connsiteX7374" fmla="*/ 451342 w 12188243"/>
              <a:gd name="connsiteY7374" fmla="*/ 5415603 h 7223977"/>
              <a:gd name="connsiteX7375" fmla="*/ 228804 w 12188243"/>
              <a:gd name="connsiteY7375" fmla="*/ 5415603 h 7223977"/>
              <a:gd name="connsiteX7376" fmla="*/ 228804 w 12188243"/>
              <a:gd name="connsiteY7376" fmla="*/ 5193064 h 7223977"/>
              <a:gd name="connsiteX7377" fmla="*/ 451342 w 12188243"/>
              <a:gd name="connsiteY7377" fmla="*/ 5193064 h 7223977"/>
              <a:gd name="connsiteX7378" fmla="*/ 451342 w 12188243"/>
              <a:gd name="connsiteY7378" fmla="*/ 5418735 h 7223977"/>
              <a:gd name="connsiteX7379" fmla="*/ 451342 w 12188243"/>
              <a:gd name="connsiteY7379" fmla="*/ 5641273 h 7223977"/>
              <a:gd name="connsiteX7380" fmla="*/ 228804 w 12188243"/>
              <a:gd name="connsiteY7380" fmla="*/ 5641273 h 7223977"/>
              <a:gd name="connsiteX7381" fmla="*/ 228804 w 12188243"/>
              <a:gd name="connsiteY7381" fmla="*/ 5418735 h 7223977"/>
              <a:gd name="connsiteX7382" fmla="*/ 451342 w 12188243"/>
              <a:gd name="connsiteY7382" fmla="*/ 5418735 h 7223977"/>
              <a:gd name="connsiteX7383" fmla="*/ 451342 w 12188243"/>
              <a:gd name="connsiteY7383" fmla="*/ 5644406 h 7223977"/>
              <a:gd name="connsiteX7384" fmla="*/ 451342 w 12188243"/>
              <a:gd name="connsiteY7384" fmla="*/ 5866945 h 7223977"/>
              <a:gd name="connsiteX7385" fmla="*/ 228804 w 12188243"/>
              <a:gd name="connsiteY7385" fmla="*/ 5866945 h 7223977"/>
              <a:gd name="connsiteX7386" fmla="*/ 228804 w 12188243"/>
              <a:gd name="connsiteY7386" fmla="*/ 5644406 h 7223977"/>
              <a:gd name="connsiteX7387" fmla="*/ 451342 w 12188243"/>
              <a:gd name="connsiteY7387" fmla="*/ 5644406 h 7223977"/>
              <a:gd name="connsiteX7388" fmla="*/ 451342 w 12188243"/>
              <a:gd name="connsiteY7388" fmla="*/ 5870077 h 7223977"/>
              <a:gd name="connsiteX7389" fmla="*/ 451342 w 12188243"/>
              <a:gd name="connsiteY7389" fmla="*/ 6092616 h 7223977"/>
              <a:gd name="connsiteX7390" fmla="*/ 228804 w 12188243"/>
              <a:gd name="connsiteY7390" fmla="*/ 6092616 h 7223977"/>
              <a:gd name="connsiteX7391" fmla="*/ 228804 w 12188243"/>
              <a:gd name="connsiteY7391" fmla="*/ 5870077 h 7223977"/>
              <a:gd name="connsiteX7392" fmla="*/ 451342 w 12188243"/>
              <a:gd name="connsiteY7392" fmla="*/ 5870077 h 7223977"/>
              <a:gd name="connsiteX7393" fmla="*/ 451342 w 12188243"/>
              <a:gd name="connsiteY7393" fmla="*/ 6095623 h 7223977"/>
              <a:gd name="connsiteX7394" fmla="*/ 451342 w 12188243"/>
              <a:gd name="connsiteY7394" fmla="*/ 6318161 h 7223977"/>
              <a:gd name="connsiteX7395" fmla="*/ 228804 w 12188243"/>
              <a:gd name="connsiteY7395" fmla="*/ 6318161 h 7223977"/>
              <a:gd name="connsiteX7396" fmla="*/ 228804 w 12188243"/>
              <a:gd name="connsiteY7396" fmla="*/ 6095623 h 7223977"/>
              <a:gd name="connsiteX7397" fmla="*/ 451342 w 12188243"/>
              <a:gd name="connsiteY7397" fmla="*/ 6095623 h 7223977"/>
              <a:gd name="connsiteX7398" fmla="*/ 451342 w 12188243"/>
              <a:gd name="connsiteY7398" fmla="*/ 6321294 h 7223977"/>
              <a:gd name="connsiteX7399" fmla="*/ 451342 w 12188243"/>
              <a:gd name="connsiteY7399" fmla="*/ 6543832 h 7223977"/>
              <a:gd name="connsiteX7400" fmla="*/ 228804 w 12188243"/>
              <a:gd name="connsiteY7400" fmla="*/ 6543832 h 7223977"/>
              <a:gd name="connsiteX7401" fmla="*/ 228804 w 12188243"/>
              <a:gd name="connsiteY7401" fmla="*/ 6321294 h 7223977"/>
              <a:gd name="connsiteX7402" fmla="*/ 451342 w 12188243"/>
              <a:gd name="connsiteY7402" fmla="*/ 6321294 h 7223977"/>
              <a:gd name="connsiteX7403" fmla="*/ 451342 w 12188243"/>
              <a:gd name="connsiteY7403" fmla="*/ 6546965 h 7223977"/>
              <a:gd name="connsiteX7404" fmla="*/ 451342 w 12188243"/>
              <a:gd name="connsiteY7404" fmla="*/ 6769503 h 7223977"/>
              <a:gd name="connsiteX7405" fmla="*/ 228804 w 12188243"/>
              <a:gd name="connsiteY7405" fmla="*/ 6769503 h 7223977"/>
              <a:gd name="connsiteX7406" fmla="*/ 228804 w 12188243"/>
              <a:gd name="connsiteY7406" fmla="*/ 6546965 h 7223977"/>
              <a:gd name="connsiteX7407" fmla="*/ 451342 w 12188243"/>
              <a:gd name="connsiteY7407" fmla="*/ 6546965 h 7223977"/>
              <a:gd name="connsiteX7408" fmla="*/ 451342 w 12188243"/>
              <a:gd name="connsiteY7408" fmla="*/ 6772636 h 7223977"/>
              <a:gd name="connsiteX7409" fmla="*/ 451342 w 12188243"/>
              <a:gd name="connsiteY7409" fmla="*/ 6995174 h 7223977"/>
              <a:gd name="connsiteX7410" fmla="*/ 228804 w 12188243"/>
              <a:gd name="connsiteY7410" fmla="*/ 6995174 h 7223977"/>
              <a:gd name="connsiteX7411" fmla="*/ 228804 w 12188243"/>
              <a:gd name="connsiteY7411" fmla="*/ 6772636 h 7223977"/>
              <a:gd name="connsiteX7412" fmla="*/ 451342 w 12188243"/>
              <a:gd name="connsiteY7412" fmla="*/ 6772636 h 7223977"/>
              <a:gd name="connsiteX7413" fmla="*/ 454475 w 12188243"/>
              <a:gd name="connsiteY7413" fmla="*/ 6772636 h 7223977"/>
              <a:gd name="connsiteX7414" fmla="*/ 677013 w 12188243"/>
              <a:gd name="connsiteY7414" fmla="*/ 6772636 h 7223977"/>
              <a:gd name="connsiteX7415" fmla="*/ 677013 w 12188243"/>
              <a:gd name="connsiteY7415" fmla="*/ 6995174 h 7223977"/>
              <a:gd name="connsiteX7416" fmla="*/ 454475 w 12188243"/>
              <a:gd name="connsiteY7416" fmla="*/ 6995174 h 7223977"/>
              <a:gd name="connsiteX7417" fmla="*/ 454475 w 12188243"/>
              <a:gd name="connsiteY7417" fmla="*/ 6772636 h 7223977"/>
              <a:gd name="connsiteX7418" fmla="*/ 680021 w 12188243"/>
              <a:gd name="connsiteY7418" fmla="*/ 6772636 h 7223977"/>
              <a:gd name="connsiteX7419" fmla="*/ 902559 w 12188243"/>
              <a:gd name="connsiteY7419" fmla="*/ 6772636 h 7223977"/>
              <a:gd name="connsiteX7420" fmla="*/ 902559 w 12188243"/>
              <a:gd name="connsiteY7420" fmla="*/ 6995174 h 7223977"/>
              <a:gd name="connsiteX7421" fmla="*/ 680021 w 12188243"/>
              <a:gd name="connsiteY7421" fmla="*/ 6995174 h 7223977"/>
              <a:gd name="connsiteX7422" fmla="*/ 680021 w 12188243"/>
              <a:gd name="connsiteY7422" fmla="*/ 6772636 h 7223977"/>
              <a:gd name="connsiteX7423" fmla="*/ 905692 w 12188243"/>
              <a:gd name="connsiteY7423" fmla="*/ 6772636 h 7223977"/>
              <a:gd name="connsiteX7424" fmla="*/ 1128230 w 12188243"/>
              <a:gd name="connsiteY7424" fmla="*/ 6772636 h 7223977"/>
              <a:gd name="connsiteX7425" fmla="*/ 1128230 w 12188243"/>
              <a:gd name="connsiteY7425" fmla="*/ 6995174 h 7223977"/>
              <a:gd name="connsiteX7426" fmla="*/ 905692 w 12188243"/>
              <a:gd name="connsiteY7426" fmla="*/ 6995174 h 7223977"/>
              <a:gd name="connsiteX7427" fmla="*/ 905692 w 12188243"/>
              <a:gd name="connsiteY7427" fmla="*/ 6772636 h 7223977"/>
              <a:gd name="connsiteX7428" fmla="*/ 1131363 w 12188243"/>
              <a:gd name="connsiteY7428" fmla="*/ 6772636 h 7223977"/>
              <a:gd name="connsiteX7429" fmla="*/ 1353901 w 12188243"/>
              <a:gd name="connsiteY7429" fmla="*/ 6772636 h 7223977"/>
              <a:gd name="connsiteX7430" fmla="*/ 1353901 w 12188243"/>
              <a:gd name="connsiteY7430" fmla="*/ 6995174 h 7223977"/>
              <a:gd name="connsiteX7431" fmla="*/ 1131363 w 12188243"/>
              <a:gd name="connsiteY7431" fmla="*/ 6995174 h 7223977"/>
              <a:gd name="connsiteX7432" fmla="*/ 1131363 w 12188243"/>
              <a:gd name="connsiteY7432" fmla="*/ 6772636 h 7223977"/>
              <a:gd name="connsiteX7433" fmla="*/ 1357034 w 12188243"/>
              <a:gd name="connsiteY7433" fmla="*/ 6772636 h 7223977"/>
              <a:gd name="connsiteX7434" fmla="*/ 1579572 w 12188243"/>
              <a:gd name="connsiteY7434" fmla="*/ 6772636 h 7223977"/>
              <a:gd name="connsiteX7435" fmla="*/ 1579572 w 12188243"/>
              <a:gd name="connsiteY7435" fmla="*/ 6995174 h 7223977"/>
              <a:gd name="connsiteX7436" fmla="*/ 1357034 w 12188243"/>
              <a:gd name="connsiteY7436" fmla="*/ 6995174 h 7223977"/>
              <a:gd name="connsiteX7437" fmla="*/ 1357034 w 12188243"/>
              <a:gd name="connsiteY7437" fmla="*/ 6772636 h 7223977"/>
              <a:gd name="connsiteX7438" fmla="*/ 1582705 w 12188243"/>
              <a:gd name="connsiteY7438" fmla="*/ 6772636 h 7223977"/>
              <a:gd name="connsiteX7439" fmla="*/ 1805243 w 12188243"/>
              <a:gd name="connsiteY7439" fmla="*/ 6772636 h 7223977"/>
              <a:gd name="connsiteX7440" fmla="*/ 1805243 w 12188243"/>
              <a:gd name="connsiteY7440" fmla="*/ 6995174 h 7223977"/>
              <a:gd name="connsiteX7441" fmla="*/ 1582705 w 12188243"/>
              <a:gd name="connsiteY7441" fmla="*/ 6995174 h 7223977"/>
              <a:gd name="connsiteX7442" fmla="*/ 1582705 w 12188243"/>
              <a:gd name="connsiteY7442" fmla="*/ 6772636 h 7223977"/>
              <a:gd name="connsiteX7443" fmla="*/ 1808376 w 12188243"/>
              <a:gd name="connsiteY7443" fmla="*/ 6772636 h 7223977"/>
              <a:gd name="connsiteX7444" fmla="*/ 2030914 w 12188243"/>
              <a:gd name="connsiteY7444" fmla="*/ 6772636 h 7223977"/>
              <a:gd name="connsiteX7445" fmla="*/ 2030914 w 12188243"/>
              <a:gd name="connsiteY7445" fmla="*/ 6995174 h 7223977"/>
              <a:gd name="connsiteX7446" fmla="*/ 1808376 w 12188243"/>
              <a:gd name="connsiteY7446" fmla="*/ 6995174 h 7223977"/>
              <a:gd name="connsiteX7447" fmla="*/ 1808376 w 12188243"/>
              <a:gd name="connsiteY7447" fmla="*/ 6772636 h 7223977"/>
              <a:gd name="connsiteX7448" fmla="*/ 2033922 w 12188243"/>
              <a:gd name="connsiteY7448" fmla="*/ 6772636 h 7223977"/>
              <a:gd name="connsiteX7449" fmla="*/ 2256460 w 12188243"/>
              <a:gd name="connsiteY7449" fmla="*/ 6772636 h 7223977"/>
              <a:gd name="connsiteX7450" fmla="*/ 2256460 w 12188243"/>
              <a:gd name="connsiteY7450" fmla="*/ 6995174 h 7223977"/>
              <a:gd name="connsiteX7451" fmla="*/ 2033922 w 12188243"/>
              <a:gd name="connsiteY7451" fmla="*/ 6995174 h 7223977"/>
              <a:gd name="connsiteX7452" fmla="*/ 2033922 w 12188243"/>
              <a:gd name="connsiteY7452" fmla="*/ 6772636 h 7223977"/>
              <a:gd name="connsiteX7453" fmla="*/ 2259593 w 12188243"/>
              <a:gd name="connsiteY7453" fmla="*/ 6772636 h 7223977"/>
              <a:gd name="connsiteX7454" fmla="*/ 2482131 w 12188243"/>
              <a:gd name="connsiteY7454" fmla="*/ 6772636 h 7223977"/>
              <a:gd name="connsiteX7455" fmla="*/ 2482131 w 12188243"/>
              <a:gd name="connsiteY7455" fmla="*/ 6995174 h 7223977"/>
              <a:gd name="connsiteX7456" fmla="*/ 2259593 w 12188243"/>
              <a:gd name="connsiteY7456" fmla="*/ 6995174 h 7223977"/>
              <a:gd name="connsiteX7457" fmla="*/ 2259593 w 12188243"/>
              <a:gd name="connsiteY7457" fmla="*/ 6772636 h 7223977"/>
              <a:gd name="connsiteX7458" fmla="*/ 2485264 w 12188243"/>
              <a:gd name="connsiteY7458" fmla="*/ 6772636 h 7223977"/>
              <a:gd name="connsiteX7459" fmla="*/ 2707802 w 12188243"/>
              <a:gd name="connsiteY7459" fmla="*/ 6772636 h 7223977"/>
              <a:gd name="connsiteX7460" fmla="*/ 2707802 w 12188243"/>
              <a:gd name="connsiteY7460" fmla="*/ 6995174 h 7223977"/>
              <a:gd name="connsiteX7461" fmla="*/ 2485264 w 12188243"/>
              <a:gd name="connsiteY7461" fmla="*/ 6995174 h 7223977"/>
              <a:gd name="connsiteX7462" fmla="*/ 2485264 w 12188243"/>
              <a:gd name="connsiteY7462" fmla="*/ 6772636 h 7223977"/>
              <a:gd name="connsiteX7463" fmla="*/ 2710935 w 12188243"/>
              <a:gd name="connsiteY7463" fmla="*/ 6772636 h 7223977"/>
              <a:gd name="connsiteX7464" fmla="*/ 2933474 w 12188243"/>
              <a:gd name="connsiteY7464" fmla="*/ 6772636 h 7223977"/>
              <a:gd name="connsiteX7465" fmla="*/ 2933474 w 12188243"/>
              <a:gd name="connsiteY7465" fmla="*/ 6995174 h 7223977"/>
              <a:gd name="connsiteX7466" fmla="*/ 2710935 w 12188243"/>
              <a:gd name="connsiteY7466" fmla="*/ 6995174 h 7223977"/>
              <a:gd name="connsiteX7467" fmla="*/ 2710935 w 12188243"/>
              <a:gd name="connsiteY7467" fmla="*/ 6772636 h 7223977"/>
              <a:gd name="connsiteX7468" fmla="*/ 2936606 w 12188243"/>
              <a:gd name="connsiteY7468" fmla="*/ 6772636 h 7223977"/>
              <a:gd name="connsiteX7469" fmla="*/ 3159145 w 12188243"/>
              <a:gd name="connsiteY7469" fmla="*/ 6772636 h 7223977"/>
              <a:gd name="connsiteX7470" fmla="*/ 3159145 w 12188243"/>
              <a:gd name="connsiteY7470" fmla="*/ 6995174 h 7223977"/>
              <a:gd name="connsiteX7471" fmla="*/ 2936606 w 12188243"/>
              <a:gd name="connsiteY7471" fmla="*/ 6995174 h 7223977"/>
              <a:gd name="connsiteX7472" fmla="*/ 2936606 w 12188243"/>
              <a:gd name="connsiteY7472" fmla="*/ 6772636 h 7223977"/>
              <a:gd name="connsiteX7473" fmla="*/ 3162277 w 12188243"/>
              <a:gd name="connsiteY7473" fmla="*/ 6772636 h 7223977"/>
              <a:gd name="connsiteX7474" fmla="*/ 3384816 w 12188243"/>
              <a:gd name="connsiteY7474" fmla="*/ 6772636 h 7223977"/>
              <a:gd name="connsiteX7475" fmla="*/ 3384816 w 12188243"/>
              <a:gd name="connsiteY7475" fmla="*/ 6995174 h 7223977"/>
              <a:gd name="connsiteX7476" fmla="*/ 3162277 w 12188243"/>
              <a:gd name="connsiteY7476" fmla="*/ 6995174 h 7223977"/>
              <a:gd name="connsiteX7477" fmla="*/ 3162277 w 12188243"/>
              <a:gd name="connsiteY7477" fmla="*/ 6772636 h 7223977"/>
              <a:gd name="connsiteX7478" fmla="*/ 3387823 w 12188243"/>
              <a:gd name="connsiteY7478" fmla="*/ 6772636 h 7223977"/>
              <a:gd name="connsiteX7479" fmla="*/ 3610361 w 12188243"/>
              <a:gd name="connsiteY7479" fmla="*/ 6772636 h 7223977"/>
              <a:gd name="connsiteX7480" fmla="*/ 3610361 w 12188243"/>
              <a:gd name="connsiteY7480" fmla="*/ 6995174 h 7223977"/>
              <a:gd name="connsiteX7481" fmla="*/ 3387823 w 12188243"/>
              <a:gd name="connsiteY7481" fmla="*/ 6995174 h 7223977"/>
              <a:gd name="connsiteX7482" fmla="*/ 3387823 w 12188243"/>
              <a:gd name="connsiteY7482" fmla="*/ 6772636 h 7223977"/>
              <a:gd name="connsiteX7483" fmla="*/ 3613494 w 12188243"/>
              <a:gd name="connsiteY7483" fmla="*/ 6772636 h 7223977"/>
              <a:gd name="connsiteX7484" fmla="*/ 3836033 w 12188243"/>
              <a:gd name="connsiteY7484" fmla="*/ 6772636 h 7223977"/>
              <a:gd name="connsiteX7485" fmla="*/ 3836033 w 12188243"/>
              <a:gd name="connsiteY7485" fmla="*/ 6995174 h 7223977"/>
              <a:gd name="connsiteX7486" fmla="*/ 3613494 w 12188243"/>
              <a:gd name="connsiteY7486" fmla="*/ 6995174 h 7223977"/>
              <a:gd name="connsiteX7487" fmla="*/ 3613494 w 12188243"/>
              <a:gd name="connsiteY7487" fmla="*/ 6772636 h 7223977"/>
              <a:gd name="connsiteX7488" fmla="*/ 3839165 w 12188243"/>
              <a:gd name="connsiteY7488" fmla="*/ 6772636 h 7223977"/>
              <a:gd name="connsiteX7489" fmla="*/ 4061703 w 12188243"/>
              <a:gd name="connsiteY7489" fmla="*/ 6772636 h 7223977"/>
              <a:gd name="connsiteX7490" fmla="*/ 4061703 w 12188243"/>
              <a:gd name="connsiteY7490" fmla="*/ 6995174 h 7223977"/>
              <a:gd name="connsiteX7491" fmla="*/ 3839165 w 12188243"/>
              <a:gd name="connsiteY7491" fmla="*/ 6995174 h 7223977"/>
              <a:gd name="connsiteX7492" fmla="*/ 3839165 w 12188243"/>
              <a:gd name="connsiteY7492" fmla="*/ 6772636 h 7223977"/>
              <a:gd name="connsiteX7493" fmla="*/ 4064836 w 12188243"/>
              <a:gd name="connsiteY7493" fmla="*/ 6772636 h 7223977"/>
              <a:gd name="connsiteX7494" fmla="*/ 4287375 w 12188243"/>
              <a:gd name="connsiteY7494" fmla="*/ 6772636 h 7223977"/>
              <a:gd name="connsiteX7495" fmla="*/ 4287375 w 12188243"/>
              <a:gd name="connsiteY7495" fmla="*/ 6995174 h 7223977"/>
              <a:gd name="connsiteX7496" fmla="*/ 4064836 w 12188243"/>
              <a:gd name="connsiteY7496" fmla="*/ 6995174 h 7223977"/>
              <a:gd name="connsiteX7497" fmla="*/ 4064836 w 12188243"/>
              <a:gd name="connsiteY7497" fmla="*/ 6772636 h 7223977"/>
              <a:gd name="connsiteX7498" fmla="*/ 4290507 w 12188243"/>
              <a:gd name="connsiteY7498" fmla="*/ 6772636 h 7223977"/>
              <a:gd name="connsiteX7499" fmla="*/ 4513046 w 12188243"/>
              <a:gd name="connsiteY7499" fmla="*/ 6772636 h 7223977"/>
              <a:gd name="connsiteX7500" fmla="*/ 4513046 w 12188243"/>
              <a:gd name="connsiteY7500" fmla="*/ 6995174 h 7223977"/>
              <a:gd name="connsiteX7501" fmla="*/ 4290507 w 12188243"/>
              <a:gd name="connsiteY7501" fmla="*/ 6995174 h 7223977"/>
              <a:gd name="connsiteX7502" fmla="*/ 4290507 w 12188243"/>
              <a:gd name="connsiteY7502" fmla="*/ 6772636 h 7223977"/>
              <a:gd name="connsiteX7503" fmla="*/ 4516179 w 12188243"/>
              <a:gd name="connsiteY7503" fmla="*/ 6772636 h 7223977"/>
              <a:gd name="connsiteX7504" fmla="*/ 4738717 w 12188243"/>
              <a:gd name="connsiteY7504" fmla="*/ 6772636 h 7223977"/>
              <a:gd name="connsiteX7505" fmla="*/ 4738717 w 12188243"/>
              <a:gd name="connsiteY7505" fmla="*/ 6995174 h 7223977"/>
              <a:gd name="connsiteX7506" fmla="*/ 4516179 w 12188243"/>
              <a:gd name="connsiteY7506" fmla="*/ 6995174 h 7223977"/>
              <a:gd name="connsiteX7507" fmla="*/ 4516179 w 12188243"/>
              <a:gd name="connsiteY7507" fmla="*/ 6772636 h 7223977"/>
              <a:gd name="connsiteX7508" fmla="*/ 4741724 w 12188243"/>
              <a:gd name="connsiteY7508" fmla="*/ 6772636 h 7223977"/>
              <a:gd name="connsiteX7509" fmla="*/ 4964263 w 12188243"/>
              <a:gd name="connsiteY7509" fmla="*/ 6772636 h 7223977"/>
              <a:gd name="connsiteX7510" fmla="*/ 4964263 w 12188243"/>
              <a:gd name="connsiteY7510" fmla="*/ 6995174 h 7223977"/>
              <a:gd name="connsiteX7511" fmla="*/ 4741724 w 12188243"/>
              <a:gd name="connsiteY7511" fmla="*/ 6995174 h 7223977"/>
              <a:gd name="connsiteX7512" fmla="*/ 4741724 w 12188243"/>
              <a:gd name="connsiteY7512" fmla="*/ 6772636 h 7223977"/>
              <a:gd name="connsiteX7513" fmla="*/ 4967395 w 12188243"/>
              <a:gd name="connsiteY7513" fmla="*/ 6772636 h 7223977"/>
              <a:gd name="connsiteX7514" fmla="*/ 5189934 w 12188243"/>
              <a:gd name="connsiteY7514" fmla="*/ 6772636 h 7223977"/>
              <a:gd name="connsiteX7515" fmla="*/ 5189934 w 12188243"/>
              <a:gd name="connsiteY7515" fmla="*/ 6995174 h 7223977"/>
              <a:gd name="connsiteX7516" fmla="*/ 4967395 w 12188243"/>
              <a:gd name="connsiteY7516" fmla="*/ 6995174 h 7223977"/>
              <a:gd name="connsiteX7517" fmla="*/ 4967395 w 12188243"/>
              <a:gd name="connsiteY7517" fmla="*/ 6772636 h 7223977"/>
              <a:gd name="connsiteX7518" fmla="*/ 5193066 w 12188243"/>
              <a:gd name="connsiteY7518" fmla="*/ 6772636 h 7223977"/>
              <a:gd name="connsiteX7519" fmla="*/ 5415605 w 12188243"/>
              <a:gd name="connsiteY7519" fmla="*/ 6772636 h 7223977"/>
              <a:gd name="connsiteX7520" fmla="*/ 5415605 w 12188243"/>
              <a:gd name="connsiteY7520" fmla="*/ 6995174 h 7223977"/>
              <a:gd name="connsiteX7521" fmla="*/ 5193066 w 12188243"/>
              <a:gd name="connsiteY7521" fmla="*/ 6995174 h 7223977"/>
              <a:gd name="connsiteX7522" fmla="*/ 5193066 w 12188243"/>
              <a:gd name="connsiteY7522" fmla="*/ 6772636 h 7223977"/>
              <a:gd name="connsiteX7523" fmla="*/ 5418738 w 12188243"/>
              <a:gd name="connsiteY7523" fmla="*/ 6772636 h 7223977"/>
              <a:gd name="connsiteX7524" fmla="*/ 5641276 w 12188243"/>
              <a:gd name="connsiteY7524" fmla="*/ 6772636 h 7223977"/>
              <a:gd name="connsiteX7525" fmla="*/ 5641276 w 12188243"/>
              <a:gd name="connsiteY7525" fmla="*/ 6995174 h 7223977"/>
              <a:gd name="connsiteX7526" fmla="*/ 5418738 w 12188243"/>
              <a:gd name="connsiteY7526" fmla="*/ 6995174 h 7223977"/>
              <a:gd name="connsiteX7527" fmla="*/ 5418738 w 12188243"/>
              <a:gd name="connsiteY7527" fmla="*/ 6772636 h 7223977"/>
              <a:gd name="connsiteX7528" fmla="*/ 5644408 w 12188243"/>
              <a:gd name="connsiteY7528" fmla="*/ 6772636 h 7223977"/>
              <a:gd name="connsiteX7529" fmla="*/ 5866947 w 12188243"/>
              <a:gd name="connsiteY7529" fmla="*/ 6772636 h 7223977"/>
              <a:gd name="connsiteX7530" fmla="*/ 5866947 w 12188243"/>
              <a:gd name="connsiteY7530" fmla="*/ 6995174 h 7223977"/>
              <a:gd name="connsiteX7531" fmla="*/ 5644408 w 12188243"/>
              <a:gd name="connsiteY7531" fmla="*/ 6995174 h 7223977"/>
              <a:gd name="connsiteX7532" fmla="*/ 5644408 w 12188243"/>
              <a:gd name="connsiteY7532" fmla="*/ 6772636 h 7223977"/>
              <a:gd name="connsiteX7533" fmla="*/ 5870080 w 12188243"/>
              <a:gd name="connsiteY7533" fmla="*/ 6772636 h 7223977"/>
              <a:gd name="connsiteX7534" fmla="*/ 6092618 w 12188243"/>
              <a:gd name="connsiteY7534" fmla="*/ 6772636 h 7223977"/>
              <a:gd name="connsiteX7535" fmla="*/ 6092618 w 12188243"/>
              <a:gd name="connsiteY7535" fmla="*/ 6995174 h 7223977"/>
              <a:gd name="connsiteX7536" fmla="*/ 5870080 w 12188243"/>
              <a:gd name="connsiteY7536" fmla="*/ 6995174 h 7223977"/>
              <a:gd name="connsiteX7537" fmla="*/ 5870080 w 12188243"/>
              <a:gd name="connsiteY7537" fmla="*/ 6772636 h 7223977"/>
              <a:gd name="connsiteX7538" fmla="*/ 6095625 w 12188243"/>
              <a:gd name="connsiteY7538" fmla="*/ 6772636 h 7223977"/>
              <a:gd name="connsiteX7539" fmla="*/ 6318164 w 12188243"/>
              <a:gd name="connsiteY7539" fmla="*/ 6772636 h 7223977"/>
              <a:gd name="connsiteX7540" fmla="*/ 6318164 w 12188243"/>
              <a:gd name="connsiteY7540" fmla="*/ 6995174 h 7223977"/>
              <a:gd name="connsiteX7541" fmla="*/ 6095625 w 12188243"/>
              <a:gd name="connsiteY7541" fmla="*/ 6995174 h 7223977"/>
              <a:gd name="connsiteX7542" fmla="*/ 6095625 w 12188243"/>
              <a:gd name="connsiteY7542" fmla="*/ 6772636 h 7223977"/>
              <a:gd name="connsiteX7543" fmla="*/ 6321297 w 12188243"/>
              <a:gd name="connsiteY7543" fmla="*/ 6772636 h 7223977"/>
              <a:gd name="connsiteX7544" fmla="*/ 6543835 w 12188243"/>
              <a:gd name="connsiteY7544" fmla="*/ 6772636 h 7223977"/>
              <a:gd name="connsiteX7545" fmla="*/ 6543835 w 12188243"/>
              <a:gd name="connsiteY7545" fmla="*/ 6995174 h 7223977"/>
              <a:gd name="connsiteX7546" fmla="*/ 6321297 w 12188243"/>
              <a:gd name="connsiteY7546" fmla="*/ 6995174 h 7223977"/>
              <a:gd name="connsiteX7547" fmla="*/ 6321297 w 12188243"/>
              <a:gd name="connsiteY7547" fmla="*/ 6772636 h 7223977"/>
              <a:gd name="connsiteX7548" fmla="*/ 6546967 w 12188243"/>
              <a:gd name="connsiteY7548" fmla="*/ 6772636 h 7223977"/>
              <a:gd name="connsiteX7549" fmla="*/ 6769506 w 12188243"/>
              <a:gd name="connsiteY7549" fmla="*/ 6772636 h 7223977"/>
              <a:gd name="connsiteX7550" fmla="*/ 6769506 w 12188243"/>
              <a:gd name="connsiteY7550" fmla="*/ 6995174 h 7223977"/>
              <a:gd name="connsiteX7551" fmla="*/ 6546967 w 12188243"/>
              <a:gd name="connsiteY7551" fmla="*/ 6995174 h 7223977"/>
              <a:gd name="connsiteX7552" fmla="*/ 6546967 w 12188243"/>
              <a:gd name="connsiteY7552" fmla="*/ 6772636 h 7223977"/>
              <a:gd name="connsiteX7553" fmla="*/ 6772639 w 12188243"/>
              <a:gd name="connsiteY7553" fmla="*/ 6772636 h 7223977"/>
              <a:gd name="connsiteX7554" fmla="*/ 6995177 w 12188243"/>
              <a:gd name="connsiteY7554" fmla="*/ 6772636 h 7223977"/>
              <a:gd name="connsiteX7555" fmla="*/ 6995177 w 12188243"/>
              <a:gd name="connsiteY7555" fmla="*/ 6995174 h 7223977"/>
              <a:gd name="connsiteX7556" fmla="*/ 6772639 w 12188243"/>
              <a:gd name="connsiteY7556" fmla="*/ 6995174 h 7223977"/>
              <a:gd name="connsiteX7557" fmla="*/ 6772639 w 12188243"/>
              <a:gd name="connsiteY7557" fmla="*/ 6772636 h 7223977"/>
              <a:gd name="connsiteX7558" fmla="*/ 6998310 w 12188243"/>
              <a:gd name="connsiteY7558" fmla="*/ 6772636 h 7223977"/>
              <a:gd name="connsiteX7559" fmla="*/ 7220848 w 12188243"/>
              <a:gd name="connsiteY7559" fmla="*/ 6772636 h 7223977"/>
              <a:gd name="connsiteX7560" fmla="*/ 7220848 w 12188243"/>
              <a:gd name="connsiteY7560" fmla="*/ 6995174 h 7223977"/>
              <a:gd name="connsiteX7561" fmla="*/ 6998310 w 12188243"/>
              <a:gd name="connsiteY7561" fmla="*/ 6995174 h 7223977"/>
              <a:gd name="connsiteX7562" fmla="*/ 6998310 w 12188243"/>
              <a:gd name="connsiteY7562" fmla="*/ 6772636 h 7223977"/>
              <a:gd name="connsiteX7563" fmla="*/ 7223981 w 12188243"/>
              <a:gd name="connsiteY7563" fmla="*/ 6772636 h 7223977"/>
              <a:gd name="connsiteX7564" fmla="*/ 7446520 w 12188243"/>
              <a:gd name="connsiteY7564" fmla="*/ 6772636 h 7223977"/>
              <a:gd name="connsiteX7565" fmla="*/ 7446520 w 12188243"/>
              <a:gd name="connsiteY7565" fmla="*/ 6995174 h 7223977"/>
              <a:gd name="connsiteX7566" fmla="*/ 7223981 w 12188243"/>
              <a:gd name="connsiteY7566" fmla="*/ 6995174 h 7223977"/>
              <a:gd name="connsiteX7567" fmla="*/ 7223981 w 12188243"/>
              <a:gd name="connsiteY7567" fmla="*/ 6772636 h 7223977"/>
              <a:gd name="connsiteX7568" fmla="*/ 7449527 w 12188243"/>
              <a:gd name="connsiteY7568" fmla="*/ 6772636 h 7223977"/>
              <a:gd name="connsiteX7569" fmla="*/ 7672065 w 12188243"/>
              <a:gd name="connsiteY7569" fmla="*/ 6772636 h 7223977"/>
              <a:gd name="connsiteX7570" fmla="*/ 7672065 w 12188243"/>
              <a:gd name="connsiteY7570" fmla="*/ 6995174 h 7223977"/>
              <a:gd name="connsiteX7571" fmla="*/ 7449527 w 12188243"/>
              <a:gd name="connsiteY7571" fmla="*/ 6995174 h 7223977"/>
              <a:gd name="connsiteX7572" fmla="*/ 7449527 w 12188243"/>
              <a:gd name="connsiteY7572" fmla="*/ 6772636 h 7223977"/>
              <a:gd name="connsiteX7573" fmla="*/ 7675198 w 12188243"/>
              <a:gd name="connsiteY7573" fmla="*/ 6772636 h 7223977"/>
              <a:gd name="connsiteX7574" fmla="*/ 7897736 w 12188243"/>
              <a:gd name="connsiteY7574" fmla="*/ 6772636 h 7223977"/>
              <a:gd name="connsiteX7575" fmla="*/ 7897736 w 12188243"/>
              <a:gd name="connsiteY7575" fmla="*/ 6995174 h 7223977"/>
              <a:gd name="connsiteX7576" fmla="*/ 7675198 w 12188243"/>
              <a:gd name="connsiteY7576" fmla="*/ 6995174 h 7223977"/>
              <a:gd name="connsiteX7577" fmla="*/ 7675198 w 12188243"/>
              <a:gd name="connsiteY7577" fmla="*/ 6772636 h 7223977"/>
              <a:gd name="connsiteX7578" fmla="*/ 7900868 w 12188243"/>
              <a:gd name="connsiteY7578" fmla="*/ 6772636 h 7223977"/>
              <a:gd name="connsiteX7579" fmla="*/ 8123407 w 12188243"/>
              <a:gd name="connsiteY7579" fmla="*/ 6772636 h 7223977"/>
              <a:gd name="connsiteX7580" fmla="*/ 8123407 w 12188243"/>
              <a:gd name="connsiteY7580" fmla="*/ 6995174 h 7223977"/>
              <a:gd name="connsiteX7581" fmla="*/ 7900868 w 12188243"/>
              <a:gd name="connsiteY7581" fmla="*/ 6995174 h 7223977"/>
              <a:gd name="connsiteX7582" fmla="*/ 7900868 w 12188243"/>
              <a:gd name="connsiteY7582" fmla="*/ 6772636 h 7223977"/>
              <a:gd name="connsiteX7583" fmla="*/ 8126540 w 12188243"/>
              <a:gd name="connsiteY7583" fmla="*/ 6772636 h 7223977"/>
              <a:gd name="connsiteX7584" fmla="*/ 8349078 w 12188243"/>
              <a:gd name="connsiteY7584" fmla="*/ 6772636 h 7223977"/>
              <a:gd name="connsiteX7585" fmla="*/ 8349078 w 12188243"/>
              <a:gd name="connsiteY7585" fmla="*/ 6995174 h 7223977"/>
              <a:gd name="connsiteX7586" fmla="*/ 8126540 w 12188243"/>
              <a:gd name="connsiteY7586" fmla="*/ 6995174 h 7223977"/>
              <a:gd name="connsiteX7587" fmla="*/ 8126540 w 12188243"/>
              <a:gd name="connsiteY7587" fmla="*/ 6772636 h 7223977"/>
              <a:gd name="connsiteX7588" fmla="*/ 8352211 w 12188243"/>
              <a:gd name="connsiteY7588" fmla="*/ 6772636 h 7223977"/>
              <a:gd name="connsiteX7589" fmla="*/ 8574749 w 12188243"/>
              <a:gd name="connsiteY7589" fmla="*/ 6772636 h 7223977"/>
              <a:gd name="connsiteX7590" fmla="*/ 8574749 w 12188243"/>
              <a:gd name="connsiteY7590" fmla="*/ 6995174 h 7223977"/>
              <a:gd name="connsiteX7591" fmla="*/ 8352211 w 12188243"/>
              <a:gd name="connsiteY7591" fmla="*/ 6995174 h 7223977"/>
              <a:gd name="connsiteX7592" fmla="*/ 8352211 w 12188243"/>
              <a:gd name="connsiteY7592" fmla="*/ 6772636 h 7223977"/>
              <a:gd name="connsiteX7593" fmla="*/ 8577882 w 12188243"/>
              <a:gd name="connsiteY7593" fmla="*/ 6772636 h 7223977"/>
              <a:gd name="connsiteX7594" fmla="*/ 8800420 w 12188243"/>
              <a:gd name="connsiteY7594" fmla="*/ 6772636 h 7223977"/>
              <a:gd name="connsiteX7595" fmla="*/ 8800420 w 12188243"/>
              <a:gd name="connsiteY7595" fmla="*/ 6995174 h 7223977"/>
              <a:gd name="connsiteX7596" fmla="*/ 8577882 w 12188243"/>
              <a:gd name="connsiteY7596" fmla="*/ 6995174 h 7223977"/>
              <a:gd name="connsiteX7597" fmla="*/ 8577882 w 12188243"/>
              <a:gd name="connsiteY7597" fmla="*/ 6772636 h 7223977"/>
              <a:gd name="connsiteX7598" fmla="*/ 8803427 w 12188243"/>
              <a:gd name="connsiteY7598" fmla="*/ 6772636 h 7223977"/>
              <a:gd name="connsiteX7599" fmla="*/ 9025966 w 12188243"/>
              <a:gd name="connsiteY7599" fmla="*/ 6772636 h 7223977"/>
              <a:gd name="connsiteX7600" fmla="*/ 9025966 w 12188243"/>
              <a:gd name="connsiteY7600" fmla="*/ 6995174 h 7223977"/>
              <a:gd name="connsiteX7601" fmla="*/ 8803427 w 12188243"/>
              <a:gd name="connsiteY7601" fmla="*/ 6995174 h 7223977"/>
              <a:gd name="connsiteX7602" fmla="*/ 8803427 w 12188243"/>
              <a:gd name="connsiteY7602" fmla="*/ 6772636 h 7223977"/>
              <a:gd name="connsiteX7603" fmla="*/ 9029099 w 12188243"/>
              <a:gd name="connsiteY7603" fmla="*/ 6772636 h 7223977"/>
              <a:gd name="connsiteX7604" fmla="*/ 9251637 w 12188243"/>
              <a:gd name="connsiteY7604" fmla="*/ 6772636 h 7223977"/>
              <a:gd name="connsiteX7605" fmla="*/ 9251637 w 12188243"/>
              <a:gd name="connsiteY7605" fmla="*/ 6995174 h 7223977"/>
              <a:gd name="connsiteX7606" fmla="*/ 9029099 w 12188243"/>
              <a:gd name="connsiteY7606" fmla="*/ 6995174 h 7223977"/>
              <a:gd name="connsiteX7607" fmla="*/ 9029099 w 12188243"/>
              <a:gd name="connsiteY7607" fmla="*/ 6772636 h 7223977"/>
              <a:gd name="connsiteX7608" fmla="*/ 9254770 w 12188243"/>
              <a:gd name="connsiteY7608" fmla="*/ 6772636 h 7223977"/>
              <a:gd name="connsiteX7609" fmla="*/ 9477308 w 12188243"/>
              <a:gd name="connsiteY7609" fmla="*/ 6772636 h 7223977"/>
              <a:gd name="connsiteX7610" fmla="*/ 9477308 w 12188243"/>
              <a:gd name="connsiteY7610" fmla="*/ 6995174 h 7223977"/>
              <a:gd name="connsiteX7611" fmla="*/ 9254770 w 12188243"/>
              <a:gd name="connsiteY7611" fmla="*/ 6995174 h 7223977"/>
              <a:gd name="connsiteX7612" fmla="*/ 9254770 w 12188243"/>
              <a:gd name="connsiteY7612" fmla="*/ 6772636 h 7223977"/>
              <a:gd name="connsiteX7613" fmla="*/ 9480440 w 12188243"/>
              <a:gd name="connsiteY7613" fmla="*/ 6772636 h 7223977"/>
              <a:gd name="connsiteX7614" fmla="*/ 9702979 w 12188243"/>
              <a:gd name="connsiteY7614" fmla="*/ 6772636 h 7223977"/>
              <a:gd name="connsiteX7615" fmla="*/ 9702979 w 12188243"/>
              <a:gd name="connsiteY7615" fmla="*/ 6995174 h 7223977"/>
              <a:gd name="connsiteX7616" fmla="*/ 9480440 w 12188243"/>
              <a:gd name="connsiteY7616" fmla="*/ 6995174 h 7223977"/>
              <a:gd name="connsiteX7617" fmla="*/ 9480440 w 12188243"/>
              <a:gd name="connsiteY7617" fmla="*/ 6772636 h 7223977"/>
              <a:gd name="connsiteX7618" fmla="*/ 9706112 w 12188243"/>
              <a:gd name="connsiteY7618" fmla="*/ 6772636 h 7223977"/>
              <a:gd name="connsiteX7619" fmla="*/ 9928650 w 12188243"/>
              <a:gd name="connsiteY7619" fmla="*/ 6772636 h 7223977"/>
              <a:gd name="connsiteX7620" fmla="*/ 9928650 w 12188243"/>
              <a:gd name="connsiteY7620" fmla="*/ 6995174 h 7223977"/>
              <a:gd name="connsiteX7621" fmla="*/ 9706112 w 12188243"/>
              <a:gd name="connsiteY7621" fmla="*/ 6995174 h 7223977"/>
              <a:gd name="connsiteX7622" fmla="*/ 9706112 w 12188243"/>
              <a:gd name="connsiteY7622" fmla="*/ 6772636 h 7223977"/>
              <a:gd name="connsiteX7623" fmla="*/ 9931783 w 12188243"/>
              <a:gd name="connsiteY7623" fmla="*/ 6772636 h 7223977"/>
              <a:gd name="connsiteX7624" fmla="*/ 10154321 w 12188243"/>
              <a:gd name="connsiteY7624" fmla="*/ 6772636 h 7223977"/>
              <a:gd name="connsiteX7625" fmla="*/ 10154321 w 12188243"/>
              <a:gd name="connsiteY7625" fmla="*/ 6995174 h 7223977"/>
              <a:gd name="connsiteX7626" fmla="*/ 9931783 w 12188243"/>
              <a:gd name="connsiteY7626" fmla="*/ 6995174 h 7223977"/>
              <a:gd name="connsiteX7627" fmla="*/ 9931783 w 12188243"/>
              <a:gd name="connsiteY7627" fmla="*/ 6772636 h 7223977"/>
              <a:gd name="connsiteX7628" fmla="*/ 10157328 w 12188243"/>
              <a:gd name="connsiteY7628" fmla="*/ 6772636 h 7223977"/>
              <a:gd name="connsiteX7629" fmla="*/ 10379867 w 12188243"/>
              <a:gd name="connsiteY7629" fmla="*/ 6772636 h 7223977"/>
              <a:gd name="connsiteX7630" fmla="*/ 10379867 w 12188243"/>
              <a:gd name="connsiteY7630" fmla="*/ 6995174 h 7223977"/>
              <a:gd name="connsiteX7631" fmla="*/ 10157328 w 12188243"/>
              <a:gd name="connsiteY7631" fmla="*/ 6995174 h 7223977"/>
              <a:gd name="connsiteX7632" fmla="*/ 10157328 w 12188243"/>
              <a:gd name="connsiteY7632" fmla="*/ 6772636 h 7223977"/>
              <a:gd name="connsiteX7633" fmla="*/ 10383000 w 12188243"/>
              <a:gd name="connsiteY7633" fmla="*/ 6772636 h 7223977"/>
              <a:gd name="connsiteX7634" fmla="*/ 10605538 w 12188243"/>
              <a:gd name="connsiteY7634" fmla="*/ 6772636 h 7223977"/>
              <a:gd name="connsiteX7635" fmla="*/ 10605538 w 12188243"/>
              <a:gd name="connsiteY7635" fmla="*/ 6995174 h 7223977"/>
              <a:gd name="connsiteX7636" fmla="*/ 10383000 w 12188243"/>
              <a:gd name="connsiteY7636" fmla="*/ 6995174 h 7223977"/>
              <a:gd name="connsiteX7637" fmla="*/ 10383000 w 12188243"/>
              <a:gd name="connsiteY7637" fmla="*/ 6772636 h 7223977"/>
              <a:gd name="connsiteX7638" fmla="*/ 10608671 w 12188243"/>
              <a:gd name="connsiteY7638" fmla="*/ 6772636 h 7223977"/>
              <a:gd name="connsiteX7639" fmla="*/ 10831209 w 12188243"/>
              <a:gd name="connsiteY7639" fmla="*/ 6772636 h 7223977"/>
              <a:gd name="connsiteX7640" fmla="*/ 10831209 w 12188243"/>
              <a:gd name="connsiteY7640" fmla="*/ 6995174 h 7223977"/>
              <a:gd name="connsiteX7641" fmla="*/ 10608671 w 12188243"/>
              <a:gd name="connsiteY7641" fmla="*/ 6995174 h 7223977"/>
              <a:gd name="connsiteX7642" fmla="*/ 10608671 w 12188243"/>
              <a:gd name="connsiteY7642" fmla="*/ 6772636 h 7223977"/>
              <a:gd name="connsiteX7643" fmla="*/ 10834342 w 12188243"/>
              <a:gd name="connsiteY7643" fmla="*/ 6772636 h 7223977"/>
              <a:gd name="connsiteX7644" fmla="*/ 11056880 w 12188243"/>
              <a:gd name="connsiteY7644" fmla="*/ 6772636 h 7223977"/>
              <a:gd name="connsiteX7645" fmla="*/ 11056880 w 12188243"/>
              <a:gd name="connsiteY7645" fmla="*/ 6995174 h 7223977"/>
              <a:gd name="connsiteX7646" fmla="*/ 10834342 w 12188243"/>
              <a:gd name="connsiteY7646" fmla="*/ 6995174 h 7223977"/>
              <a:gd name="connsiteX7647" fmla="*/ 10834342 w 12188243"/>
              <a:gd name="connsiteY7647" fmla="*/ 6772636 h 7223977"/>
              <a:gd name="connsiteX7648" fmla="*/ 11060012 w 12188243"/>
              <a:gd name="connsiteY7648" fmla="*/ 6772636 h 7223977"/>
              <a:gd name="connsiteX7649" fmla="*/ 11282551 w 12188243"/>
              <a:gd name="connsiteY7649" fmla="*/ 6772636 h 7223977"/>
              <a:gd name="connsiteX7650" fmla="*/ 11282551 w 12188243"/>
              <a:gd name="connsiteY7650" fmla="*/ 6995174 h 7223977"/>
              <a:gd name="connsiteX7651" fmla="*/ 11060012 w 12188243"/>
              <a:gd name="connsiteY7651" fmla="*/ 6995174 h 7223977"/>
              <a:gd name="connsiteX7652" fmla="*/ 11060012 w 12188243"/>
              <a:gd name="connsiteY7652" fmla="*/ 6772636 h 7223977"/>
              <a:gd name="connsiteX7653" fmla="*/ 11285684 w 12188243"/>
              <a:gd name="connsiteY7653" fmla="*/ 6772636 h 7223977"/>
              <a:gd name="connsiteX7654" fmla="*/ 11508222 w 12188243"/>
              <a:gd name="connsiteY7654" fmla="*/ 6772636 h 7223977"/>
              <a:gd name="connsiteX7655" fmla="*/ 11508222 w 12188243"/>
              <a:gd name="connsiteY7655" fmla="*/ 6995174 h 7223977"/>
              <a:gd name="connsiteX7656" fmla="*/ 11285684 w 12188243"/>
              <a:gd name="connsiteY7656" fmla="*/ 6995174 h 7223977"/>
              <a:gd name="connsiteX7657" fmla="*/ 11285684 w 12188243"/>
              <a:gd name="connsiteY7657" fmla="*/ 6772636 h 7223977"/>
              <a:gd name="connsiteX7658" fmla="*/ 11511229 w 12188243"/>
              <a:gd name="connsiteY7658" fmla="*/ 6772636 h 7223977"/>
              <a:gd name="connsiteX7659" fmla="*/ 11733768 w 12188243"/>
              <a:gd name="connsiteY7659" fmla="*/ 6772636 h 7223977"/>
              <a:gd name="connsiteX7660" fmla="*/ 11733768 w 12188243"/>
              <a:gd name="connsiteY7660" fmla="*/ 6995174 h 7223977"/>
              <a:gd name="connsiteX7661" fmla="*/ 11511229 w 12188243"/>
              <a:gd name="connsiteY7661" fmla="*/ 6995174 h 7223977"/>
              <a:gd name="connsiteX7662" fmla="*/ 11511229 w 12188243"/>
              <a:gd name="connsiteY7662" fmla="*/ 6772636 h 7223977"/>
              <a:gd name="connsiteX7663" fmla="*/ 11736901 w 12188243"/>
              <a:gd name="connsiteY7663" fmla="*/ 6772636 h 7223977"/>
              <a:gd name="connsiteX7664" fmla="*/ 11959439 w 12188243"/>
              <a:gd name="connsiteY7664" fmla="*/ 6772636 h 7223977"/>
              <a:gd name="connsiteX7665" fmla="*/ 11959439 w 12188243"/>
              <a:gd name="connsiteY7665" fmla="*/ 6995174 h 7223977"/>
              <a:gd name="connsiteX7666" fmla="*/ 11736901 w 12188243"/>
              <a:gd name="connsiteY7666" fmla="*/ 6995174 h 7223977"/>
              <a:gd name="connsiteX7667" fmla="*/ 11736901 w 12188243"/>
              <a:gd name="connsiteY7667" fmla="*/ 6772636 h 7223977"/>
              <a:gd name="connsiteX7668" fmla="*/ 11736901 w 12188243"/>
              <a:gd name="connsiteY7668" fmla="*/ 6769503 h 7223977"/>
              <a:gd name="connsiteX7669" fmla="*/ 11736901 w 12188243"/>
              <a:gd name="connsiteY7669" fmla="*/ 6546965 h 7223977"/>
              <a:gd name="connsiteX7670" fmla="*/ 11959439 w 12188243"/>
              <a:gd name="connsiteY7670" fmla="*/ 6546965 h 7223977"/>
              <a:gd name="connsiteX7671" fmla="*/ 11959439 w 12188243"/>
              <a:gd name="connsiteY7671" fmla="*/ 6769503 h 7223977"/>
              <a:gd name="connsiteX7672" fmla="*/ 11736901 w 12188243"/>
              <a:gd name="connsiteY7672" fmla="*/ 6769503 h 7223977"/>
              <a:gd name="connsiteX7673" fmla="*/ 11736901 w 12188243"/>
              <a:gd name="connsiteY7673" fmla="*/ 6543832 h 7223977"/>
              <a:gd name="connsiteX7674" fmla="*/ 11736901 w 12188243"/>
              <a:gd name="connsiteY7674" fmla="*/ 6321294 h 7223977"/>
              <a:gd name="connsiteX7675" fmla="*/ 11959439 w 12188243"/>
              <a:gd name="connsiteY7675" fmla="*/ 6321294 h 7223977"/>
              <a:gd name="connsiteX7676" fmla="*/ 11959439 w 12188243"/>
              <a:gd name="connsiteY7676" fmla="*/ 6543832 h 7223977"/>
              <a:gd name="connsiteX7677" fmla="*/ 11736901 w 12188243"/>
              <a:gd name="connsiteY7677" fmla="*/ 6543832 h 7223977"/>
              <a:gd name="connsiteX7678" fmla="*/ 11736901 w 12188243"/>
              <a:gd name="connsiteY7678" fmla="*/ 6318161 h 7223977"/>
              <a:gd name="connsiteX7679" fmla="*/ 11736901 w 12188243"/>
              <a:gd name="connsiteY7679" fmla="*/ 6095623 h 7223977"/>
              <a:gd name="connsiteX7680" fmla="*/ 11959439 w 12188243"/>
              <a:gd name="connsiteY7680" fmla="*/ 6095623 h 7223977"/>
              <a:gd name="connsiteX7681" fmla="*/ 11959439 w 12188243"/>
              <a:gd name="connsiteY7681" fmla="*/ 6318161 h 7223977"/>
              <a:gd name="connsiteX7682" fmla="*/ 11736901 w 12188243"/>
              <a:gd name="connsiteY7682" fmla="*/ 6318161 h 7223977"/>
              <a:gd name="connsiteX7683" fmla="*/ 11736901 w 12188243"/>
              <a:gd name="connsiteY7683" fmla="*/ 6092490 h 7223977"/>
              <a:gd name="connsiteX7684" fmla="*/ 11736901 w 12188243"/>
              <a:gd name="connsiteY7684" fmla="*/ 5869952 h 7223977"/>
              <a:gd name="connsiteX7685" fmla="*/ 11959439 w 12188243"/>
              <a:gd name="connsiteY7685" fmla="*/ 5869952 h 7223977"/>
              <a:gd name="connsiteX7686" fmla="*/ 11959439 w 12188243"/>
              <a:gd name="connsiteY7686" fmla="*/ 6092490 h 7223977"/>
              <a:gd name="connsiteX7687" fmla="*/ 11736901 w 12188243"/>
              <a:gd name="connsiteY7687" fmla="*/ 6092490 h 7223977"/>
              <a:gd name="connsiteX7688" fmla="*/ 11736901 w 12188243"/>
              <a:gd name="connsiteY7688" fmla="*/ 5866945 h 7223977"/>
              <a:gd name="connsiteX7689" fmla="*/ 11736901 w 12188243"/>
              <a:gd name="connsiteY7689" fmla="*/ 5644406 h 7223977"/>
              <a:gd name="connsiteX7690" fmla="*/ 11959439 w 12188243"/>
              <a:gd name="connsiteY7690" fmla="*/ 5644406 h 7223977"/>
              <a:gd name="connsiteX7691" fmla="*/ 11959439 w 12188243"/>
              <a:gd name="connsiteY7691" fmla="*/ 5866945 h 7223977"/>
              <a:gd name="connsiteX7692" fmla="*/ 11736901 w 12188243"/>
              <a:gd name="connsiteY7692" fmla="*/ 5866945 h 7223977"/>
              <a:gd name="connsiteX7693" fmla="*/ 11736901 w 12188243"/>
              <a:gd name="connsiteY7693" fmla="*/ 5641273 h 7223977"/>
              <a:gd name="connsiteX7694" fmla="*/ 11736901 w 12188243"/>
              <a:gd name="connsiteY7694" fmla="*/ 5418735 h 7223977"/>
              <a:gd name="connsiteX7695" fmla="*/ 11959439 w 12188243"/>
              <a:gd name="connsiteY7695" fmla="*/ 5418735 h 7223977"/>
              <a:gd name="connsiteX7696" fmla="*/ 11959439 w 12188243"/>
              <a:gd name="connsiteY7696" fmla="*/ 5641273 h 7223977"/>
              <a:gd name="connsiteX7697" fmla="*/ 11736901 w 12188243"/>
              <a:gd name="connsiteY7697" fmla="*/ 5641273 h 7223977"/>
              <a:gd name="connsiteX7698" fmla="*/ 11736901 w 12188243"/>
              <a:gd name="connsiteY7698" fmla="*/ 5415603 h 7223977"/>
              <a:gd name="connsiteX7699" fmla="*/ 11736901 w 12188243"/>
              <a:gd name="connsiteY7699" fmla="*/ 5193064 h 7223977"/>
              <a:gd name="connsiteX7700" fmla="*/ 11959439 w 12188243"/>
              <a:gd name="connsiteY7700" fmla="*/ 5193064 h 7223977"/>
              <a:gd name="connsiteX7701" fmla="*/ 11959439 w 12188243"/>
              <a:gd name="connsiteY7701" fmla="*/ 5415603 h 7223977"/>
              <a:gd name="connsiteX7702" fmla="*/ 11736901 w 12188243"/>
              <a:gd name="connsiteY7702" fmla="*/ 5415603 h 7223977"/>
              <a:gd name="connsiteX7703" fmla="*/ 11736901 w 12188243"/>
              <a:gd name="connsiteY7703" fmla="*/ 5189932 h 7223977"/>
              <a:gd name="connsiteX7704" fmla="*/ 11736901 w 12188243"/>
              <a:gd name="connsiteY7704" fmla="*/ 4967393 h 7223977"/>
              <a:gd name="connsiteX7705" fmla="*/ 11959439 w 12188243"/>
              <a:gd name="connsiteY7705" fmla="*/ 4967393 h 7223977"/>
              <a:gd name="connsiteX7706" fmla="*/ 11959439 w 12188243"/>
              <a:gd name="connsiteY7706" fmla="*/ 5189932 h 7223977"/>
              <a:gd name="connsiteX7707" fmla="*/ 11736901 w 12188243"/>
              <a:gd name="connsiteY7707" fmla="*/ 5189932 h 7223977"/>
              <a:gd name="connsiteX7708" fmla="*/ 11736901 w 12188243"/>
              <a:gd name="connsiteY7708" fmla="*/ 4964261 h 7223977"/>
              <a:gd name="connsiteX7709" fmla="*/ 11736901 w 12188243"/>
              <a:gd name="connsiteY7709" fmla="*/ 4741722 h 7223977"/>
              <a:gd name="connsiteX7710" fmla="*/ 11959439 w 12188243"/>
              <a:gd name="connsiteY7710" fmla="*/ 4741722 h 7223977"/>
              <a:gd name="connsiteX7711" fmla="*/ 11959439 w 12188243"/>
              <a:gd name="connsiteY7711" fmla="*/ 4964261 h 7223977"/>
              <a:gd name="connsiteX7712" fmla="*/ 11736901 w 12188243"/>
              <a:gd name="connsiteY7712" fmla="*/ 4964261 h 7223977"/>
              <a:gd name="connsiteX7713" fmla="*/ 11736901 w 12188243"/>
              <a:gd name="connsiteY7713" fmla="*/ 4738590 h 7223977"/>
              <a:gd name="connsiteX7714" fmla="*/ 11736901 w 12188243"/>
              <a:gd name="connsiteY7714" fmla="*/ 4516051 h 7223977"/>
              <a:gd name="connsiteX7715" fmla="*/ 11959439 w 12188243"/>
              <a:gd name="connsiteY7715" fmla="*/ 4516051 h 7223977"/>
              <a:gd name="connsiteX7716" fmla="*/ 11959439 w 12188243"/>
              <a:gd name="connsiteY7716" fmla="*/ 4738590 h 7223977"/>
              <a:gd name="connsiteX7717" fmla="*/ 11736901 w 12188243"/>
              <a:gd name="connsiteY7717" fmla="*/ 4738590 h 7223977"/>
              <a:gd name="connsiteX7718" fmla="*/ 11736901 w 12188243"/>
              <a:gd name="connsiteY7718" fmla="*/ 4513044 h 7223977"/>
              <a:gd name="connsiteX7719" fmla="*/ 11736901 w 12188243"/>
              <a:gd name="connsiteY7719" fmla="*/ 4290506 h 7223977"/>
              <a:gd name="connsiteX7720" fmla="*/ 11959439 w 12188243"/>
              <a:gd name="connsiteY7720" fmla="*/ 4290506 h 7223977"/>
              <a:gd name="connsiteX7721" fmla="*/ 11959439 w 12188243"/>
              <a:gd name="connsiteY7721" fmla="*/ 4513044 h 7223977"/>
              <a:gd name="connsiteX7722" fmla="*/ 11736901 w 12188243"/>
              <a:gd name="connsiteY7722" fmla="*/ 4513044 h 7223977"/>
              <a:gd name="connsiteX7723" fmla="*/ 11736901 w 12188243"/>
              <a:gd name="connsiteY7723" fmla="*/ 4287373 h 7223977"/>
              <a:gd name="connsiteX7724" fmla="*/ 11736901 w 12188243"/>
              <a:gd name="connsiteY7724" fmla="*/ 4064834 h 7223977"/>
              <a:gd name="connsiteX7725" fmla="*/ 11959439 w 12188243"/>
              <a:gd name="connsiteY7725" fmla="*/ 4064834 h 7223977"/>
              <a:gd name="connsiteX7726" fmla="*/ 11959439 w 12188243"/>
              <a:gd name="connsiteY7726" fmla="*/ 4287373 h 7223977"/>
              <a:gd name="connsiteX7727" fmla="*/ 11736901 w 12188243"/>
              <a:gd name="connsiteY7727" fmla="*/ 4287373 h 7223977"/>
              <a:gd name="connsiteX7728" fmla="*/ 11736901 w 12188243"/>
              <a:gd name="connsiteY7728" fmla="*/ 4061702 h 7223977"/>
              <a:gd name="connsiteX7729" fmla="*/ 11736901 w 12188243"/>
              <a:gd name="connsiteY7729" fmla="*/ 3839164 h 7223977"/>
              <a:gd name="connsiteX7730" fmla="*/ 11959439 w 12188243"/>
              <a:gd name="connsiteY7730" fmla="*/ 3839164 h 7223977"/>
              <a:gd name="connsiteX7731" fmla="*/ 11959439 w 12188243"/>
              <a:gd name="connsiteY7731" fmla="*/ 4061702 h 7223977"/>
              <a:gd name="connsiteX7732" fmla="*/ 11736901 w 12188243"/>
              <a:gd name="connsiteY7732" fmla="*/ 4061702 h 7223977"/>
              <a:gd name="connsiteX7733" fmla="*/ 11736901 w 12188243"/>
              <a:gd name="connsiteY7733" fmla="*/ 3836031 h 7223977"/>
              <a:gd name="connsiteX7734" fmla="*/ 11736901 w 12188243"/>
              <a:gd name="connsiteY7734" fmla="*/ 3613493 h 7223977"/>
              <a:gd name="connsiteX7735" fmla="*/ 11959439 w 12188243"/>
              <a:gd name="connsiteY7735" fmla="*/ 3613493 h 7223977"/>
              <a:gd name="connsiteX7736" fmla="*/ 11959439 w 12188243"/>
              <a:gd name="connsiteY7736" fmla="*/ 3836031 h 7223977"/>
              <a:gd name="connsiteX7737" fmla="*/ 11736901 w 12188243"/>
              <a:gd name="connsiteY7737" fmla="*/ 3836031 h 7223977"/>
              <a:gd name="connsiteX7738" fmla="*/ 11736901 w 12188243"/>
              <a:gd name="connsiteY7738" fmla="*/ 3610360 h 7223977"/>
              <a:gd name="connsiteX7739" fmla="*/ 11736901 w 12188243"/>
              <a:gd name="connsiteY7739" fmla="*/ 3387821 h 7223977"/>
              <a:gd name="connsiteX7740" fmla="*/ 11959439 w 12188243"/>
              <a:gd name="connsiteY7740" fmla="*/ 3387821 h 7223977"/>
              <a:gd name="connsiteX7741" fmla="*/ 11959439 w 12188243"/>
              <a:gd name="connsiteY7741" fmla="*/ 3610360 h 7223977"/>
              <a:gd name="connsiteX7742" fmla="*/ 11736901 w 12188243"/>
              <a:gd name="connsiteY7742" fmla="*/ 3610360 h 7223977"/>
              <a:gd name="connsiteX7743" fmla="*/ 11736901 w 12188243"/>
              <a:gd name="connsiteY7743" fmla="*/ 3384689 h 7223977"/>
              <a:gd name="connsiteX7744" fmla="*/ 11736901 w 12188243"/>
              <a:gd name="connsiteY7744" fmla="*/ 3162151 h 7223977"/>
              <a:gd name="connsiteX7745" fmla="*/ 11959439 w 12188243"/>
              <a:gd name="connsiteY7745" fmla="*/ 3162151 h 7223977"/>
              <a:gd name="connsiteX7746" fmla="*/ 11959439 w 12188243"/>
              <a:gd name="connsiteY7746" fmla="*/ 3384689 h 7223977"/>
              <a:gd name="connsiteX7747" fmla="*/ 11736901 w 12188243"/>
              <a:gd name="connsiteY7747" fmla="*/ 3384689 h 7223977"/>
              <a:gd name="connsiteX7748" fmla="*/ 11736901 w 12188243"/>
              <a:gd name="connsiteY7748" fmla="*/ 3159143 h 7223977"/>
              <a:gd name="connsiteX7749" fmla="*/ 11736901 w 12188243"/>
              <a:gd name="connsiteY7749" fmla="*/ 2936605 h 7223977"/>
              <a:gd name="connsiteX7750" fmla="*/ 11959439 w 12188243"/>
              <a:gd name="connsiteY7750" fmla="*/ 2936605 h 7223977"/>
              <a:gd name="connsiteX7751" fmla="*/ 11959439 w 12188243"/>
              <a:gd name="connsiteY7751" fmla="*/ 3159143 h 7223977"/>
              <a:gd name="connsiteX7752" fmla="*/ 11736901 w 12188243"/>
              <a:gd name="connsiteY7752" fmla="*/ 3159143 h 7223977"/>
              <a:gd name="connsiteX7753" fmla="*/ 11736901 w 12188243"/>
              <a:gd name="connsiteY7753" fmla="*/ 2933472 h 7223977"/>
              <a:gd name="connsiteX7754" fmla="*/ 11736901 w 12188243"/>
              <a:gd name="connsiteY7754" fmla="*/ 2710934 h 7223977"/>
              <a:gd name="connsiteX7755" fmla="*/ 11959439 w 12188243"/>
              <a:gd name="connsiteY7755" fmla="*/ 2710934 h 7223977"/>
              <a:gd name="connsiteX7756" fmla="*/ 11959439 w 12188243"/>
              <a:gd name="connsiteY7756" fmla="*/ 2933472 h 7223977"/>
              <a:gd name="connsiteX7757" fmla="*/ 11736901 w 12188243"/>
              <a:gd name="connsiteY7757" fmla="*/ 2933472 h 7223977"/>
              <a:gd name="connsiteX7758" fmla="*/ 11736901 w 12188243"/>
              <a:gd name="connsiteY7758" fmla="*/ 2707801 h 7223977"/>
              <a:gd name="connsiteX7759" fmla="*/ 11736901 w 12188243"/>
              <a:gd name="connsiteY7759" fmla="*/ 2485263 h 7223977"/>
              <a:gd name="connsiteX7760" fmla="*/ 11959439 w 12188243"/>
              <a:gd name="connsiteY7760" fmla="*/ 2485263 h 7223977"/>
              <a:gd name="connsiteX7761" fmla="*/ 11959439 w 12188243"/>
              <a:gd name="connsiteY7761" fmla="*/ 2707801 h 7223977"/>
              <a:gd name="connsiteX7762" fmla="*/ 11736901 w 12188243"/>
              <a:gd name="connsiteY7762" fmla="*/ 2707801 h 7223977"/>
              <a:gd name="connsiteX7763" fmla="*/ 11736901 w 12188243"/>
              <a:gd name="connsiteY7763" fmla="*/ 2482130 h 7223977"/>
              <a:gd name="connsiteX7764" fmla="*/ 11736901 w 12188243"/>
              <a:gd name="connsiteY7764" fmla="*/ 2259592 h 7223977"/>
              <a:gd name="connsiteX7765" fmla="*/ 11959439 w 12188243"/>
              <a:gd name="connsiteY7765" fmla="*/ 2259592 h 7223977"/>
              <a:gd name="connsiteX7766" fmla="*/ 11959439 w 12188243"/>
              <a:gd name="connsiteY7766" fmla="*/ 2482130 h 7223977"/>
              <a:gd name="connsiteX7767" fmla="*/ 11736901 w 12188243"/>
              <a:gd name="connsiteY7767" fmla="*/ 2482130 h 7223977"/>
              <a:gd name="connsiteX7768" fmla="*/ 11736901 w 12188243"/>
              <a:gd name="connsiteY7768" fmla="*/ 2256459 h 7223977"/>
              <a:gd name="connsiteX7769" fmla="*/ 11736901 w 12188243"/>
              <a:gd name="connsiteY7769" fmla="*/ 2033921 h 7223977"/>
              <a:gd name="connsiteX7770" fmla="*/ 11959439 w 12188243"/>
              <a:gd name="connsiteY7770" fmla="*/ 2033921 h 7223977"/>
              <a:gd name="connsiteX7771" fmla="*/ 11959439 w 12188243"/>
              <a:gd name="connsiteY7771" fmla="*/ 2256459 h 7223977"/>
              <a:gd name="connsiteX7772" fmla="*/ 11736901 w 12188243"/>
              <a:gd name="connsiteY7772" fmla="*/ 2256459 h 7223977"/>
              <a:gd name="connsiteX7773" fmla="*/ 11736901 w 12188243"/>
              <a:gd name="connsiteY7773" fmla="*/ 2030788 h 7223977"/>
              <a:gd name="connsiteX7774" fmla="*/ 11736901 w 12188243"/>
              <a:gd name="connsiteY7774" fmla="*/ 1808250 h 7223977"/>
              <a:gd name="connsiteX7775" fmla="*/ 11959439 w 12188243"/>
              <a:gd name="connsiteY7775" fmla="*/ 1808250 h 7223977"/>
              <a:gd name="connsiteX7776" fmla="*/ 11959439 w 12188243"/>
              <a:gd name="connsiteY7776" fmla="*/ 2030788 h 7223977"/>
              <a:gd name="connsiteX7777" fmla="*/ 11736901 w 12188243"/>
              <a:gd name="connsiteY7777" fmla="*/ 2030788 h 7223977"/>
              <a:gd name="connsiteX7778" fmla="*/ 11736901 w 12188243"/>
              <a:gd name="connsiteY7778" fmla="*/ 1805243 h 7223977"/>
              <a:gd name="connsiteX7779" fmla="*/ 11736901 w 12188243"/>
              <a:gd name="connsiteY7779" fmla="*/ 1582704 h 7223977"/>
              <a:gd name="connsiteX7780" fmla="*/ 11959439 w 12188243"/>
              <a:gd name="connsiteY7780" fmla="*/ 1582704 h 7223977"/>
              <a:gd name="connsiteX7781" fmla="*/ 11959439 w 12188243"/>
              <a:gd name="connsiteY7781" fmla="*/ 1805243 h 7223977"/>
              <a:gd name="connsiteX7782" fmla="*/ 11736901 w 12188243"/>
              <a:gd name="connsiteY7782" fmla="*/ 1805243 h 7223977"/>
              <a:gd name="connsiteX7783" fmla="*/ 11736901 w 12188243"/>
              <a:gd name="connsiteY7783" fmla="*/ 1579572 h 7223977"/>
              <a:gd name="connsiteX7784" fmla="*/ 11736901 w 12188243"/>
              <a:gd name="connsiteY7784" fmla="*/ 1357033 h 7223977"/>
              <a:gd name="connsiteX7785" fmla="*/ 11959439 w 12188243"/>
              <a:gd name="connsiteY7785" fmla="*/ 1357033 h 7223977"/>
              <a:gd name="connsiteX7786" fmla="*/ 11959439 w 12188243"/>
              <a:gd name="connsiteY7786" fmla="*/ 1579572 h 7223977"/>
              <a:gd name="connsiteX7787" fmla="*/ 11736901 w 12188243"/>
              <a:gd name="connsiteY7787" fmla="*/ 1579572 h 7223977"/>
              <a:gd name="connsiteX7788" fmla="*/ 11736901 w 12188243"/>
              <a:gd name="connsiteY7788" fmla="*/ 1353901 h 7223977"/>
              <a:gd name="connsiteX7789" fmla="*/ 11736901 w 12188243"/>
              <a:gd name="connsiteY7789" fmla="*/ 1131362 h 7223977"/>
              <a:gd name="connsiteX7790" fmla="*/ 11959439 w 12188243"/>
              <a:gd name="connsiteY7790" fmla="*/ 1131362 h 7223977"/>
              <a:gd name="connsiteX7791" fmla="*/ 11959439 w 12188243"/>
              <a:gd name="connsiteY7791" fmla="*/ 1353901 h 7223977"/>
              <a:gd name="connsiteX7792" fmla="*/ 11736901 w 12188243"/>
              <a:gd name="connsiteY7792" fmla="*/ 1353901 h 7223977"/>
              <a:gd name="connsiteX7793" fmla="*/ 11736901 w 12188243"/>
              <a:gd name="connsiteY7793" fmla="*/ 1128230 h 7223977"/>
              <a:gd name="connsiteX7794" fmla="*/ 11736901 w 12188243"/>
              <a:gd name="connsiteY7794" fmla="*/ 905691 h 7223977"/>
              <a:gd name="connsiteX7795" fmla="*/ 11959439 w 12188243"/>
              <a:gd name="connsiteY7795" fmla="*/ 905691 h 7223977"/>
              <a:gd name="connsiteX7796" fmla="*/ 11959439 w 12188243"/>
              <a:gd name="connsiteY7796" fmla="*/ 1128230 h 7223977"/>
              <a:gd name="connsiteX7797" fmla="*/ 11736901 w 12188243"/>
              <a:gd name="connsiteY7797" fmla="*/ 1128230 h 7223977"/>
              <a:gd name="connsiteX7798" fmla="*/ 11736901 w 12188243"/>
              <a:gd name="connsiteY7798" fmla="*/ 902559 h 7223977"/>
              <a:gd name="connsiteX7799" fmla="*/ 11736901 w 12188243"/>
              <a:gd name="connsiteY7799" fmla="*/ 680020 h 7223977"/>
              <a:gd name="connsiteX7800" fmla="*/ 11959439 w 12188243"/>
              <a:gd name="connsiteY7800" fmla="*/ 680020 h 7223977"/>
              <a:gd name="connsiteX7801" fmla="*/ 11959439 w 12188243"/>
              <a:gd name="connsiteY7801" fmla="*/ 902559 h 7223977"/>
              <a:gd name="connsiteX7802" fmla="*/ 11736901 w 12188243"/>
              <a:gd name="connsiteY7802" fmla="*/ 902559 h 7223977"/>
              <a:gd name="connsiteX7803" fmla="*/ 11736901 w 12188243"/>
              <a:gd name="connsiteY7803" fmla="*/ 676888 h 7223977"/>
              <a:gd name="connsiteX7804" fmla="*/ 11736901 w 12188243"/>
              <a:gd name="connsiteY7804" fmla="*/ 454349 h 7223977"/>
              <a:gd name="connsiteX7805" fmla="*/ 11959439 w 12188243"/>
              <a:gd name="connsiteY7805" fmla="*/ 454349 h 7223977"/>
              <a:gd name="connsiteX7806" fmla="*/ 11959439 w 12188243"/>
              <a:gd name="connsiteY7806" fmla="*/ 676888 h 7223977"/>
              <a:gd name="connsiteX7807" fmla="*/ 11736901 w 12188243"/>
              <a:gd name="connsiteY7807" fmla="*/ 676888 h 7223977"/>
              <a:gd name="connsiteX7808" fmla="*/ 11736901 w 12188243"/>
              <a:gd name="connsiteY7808" fmla="*/ 451342 h 7223977"/>
              <a:gd name="connsiteX7809" fmla="*/ 11736901 w 12188243"/>
              <a:gd name="connsiteY7809" fmla="*/ 228804 h 7223977"/>
              <a:gd name="connsiteX7810" fmla="*/ 11959439 w 12188243"/>
              <a:gd name="connsiteY7810" fmla="*/ 228804 h 7223977"/>
              <a:gd name="connsiteX7811" fmla="*/ 11959439 w 12188243"/>
              <a:gd name="connsiteY7811" fmla="*/ 451342 h 7223977"/>
              <a:gd name="connsiteX7812" fmla="*/ 11736901 w 12188243"/>
              <a:gd name="connsiteY7812" fmla="*/ 451342 h 7223977"/>
              <a:gd name="connsiteX7813" fmla="*/ 11736901 w 12188243"/>
              <a:gd name="connsiteY7813" fmla="*/ 225671 h 7223977"/>
              <a:gd name="connsiteX7814" fmla="*/ 11736901 w 12188243"/>
              <a:gd name="connsiteY7814" fmla="*/ 3133 h 7223977"/>
              <a:gd name="connsiteX7815" fmla="*/ 11959439 w 12188243"/>
              <a:gd name="connsiteY7815" fmla="*/ 3133 h 7223977"/>
              <a:gd name="connsiteX7816" fmla="*/ 11959439 w 12188243"/>
              <a:gd name="connsiteY7816" fmla="*/ 225671 h 7223977"/>
              <a:gd name="connsiteX7817" fmla="*/ 11736901 w 12188243"/>
              <a:gd name="connsiteY7817" fmla="*/ 225671 h 7223977"/>
              <a:gd name="connsiteX7818" fmla="*/ 11733768 w 12188243"/>
              <a:gd name="connsiteY7818" fmla="*/ 225671 h 7223977"/>
              <a:gd name="connsiteX7819" fmla="*/ 11511229 w 12188243"/>
              <a:gd name="connsiteY7819" fmla="*/ 225671 h 7223977"/>
              <a:gd name="connsiteX7820" fmla="*/ 11511229 w 12188243"/>
              <a:gd name="connsiteY7820" fmla="*/ 3133 h 7223977"/>
              <a:gd name="connsiteX7821" fmla="*/ 11733768 w 12188243"/>
              <a:gd name="connsiteY7821" fmla="*/ 3133 h 7223977"/>
              <a:gd name="connsiteX7822" fmla="*/ 11733768 w 12188243"/>
              <a:gd name="connsiteY7822" fmla="*/ 225671 h 7223977"/>
              <a:gd name="connsiteX7823" fmla="*/ 11508097 w 12188243"/>
              <a:gd name="connsiteY7823" fmla="*/ 225671 h 7223977"/>
              <a:gd name="connsiteX7824" fmla="*/ 11285558 w 12188243"/>
              <a:gd name="connsiteY7824" fmla="*/ 225671 h 7223977"/>
              <a:gd name="connsiteX7825" fmla="*/ 11285558 w 12188243"/>
              <a:gd name="connsiteY7825" fmla="*/ 3133 h 7223977"/>
              <a:gd name="connsiteX7826" fmla="*/ 11508097 w 12188243"/>
              <a:gd name="connsiteY7826" fmla="*/ 3133 h 7223977"/>
              <a:gd name="connsiteX7827" fmla="*/ 11508097 w 12188243"/>
              <a:gd name="connsiteY7827" fmla="*/ 225671 h 7223977"/>
              <a:gd name="connsiteX7828" fmla="*/ 11282551 w 12188243"/>
              <a:gd name="connsiteY7828" fmla="*/ 225671 h 7223977"/>
              <a:gd name="connsiteX7829" fmla="*/ 11060012 w 12188243"/>
              <a:gd name="connsiteY7829" fmla="*/ 225671 h 7223977"/>
              <a:gd name="connsiteX7830" fmla="*/ 11060012 w 12188243"/>
              <a:gd name="connsiteY7830" fmla="*/ 3133 h 7223977"/>
              <a:gd name="connsiteX7831" fmla="*/ 11282551 w 12188243"/>
              <a:gd name="connsiteY7831" fmla="*/ 3133 h 7223977"/>
              <a:gd name="connsiteX7832" fmla="*/ 11282551 w 12188243"/>
              <a:gd name="connsiteY7832" fmla="*/ 225671 h 7223977"/>
              <a:gd name="connsiteX7833" fmla="*/ 11056880 w 12188243"/>
              <a:gd name="connsiteY7833" fmla="*/ 225671 h 7223977"/>
              <a:gd name="connsiteX7834" fmla="*/ 10834342 w 12188243"/>
              <a:gd name="connsiteY7834" fmla="*/ 225671 h 7223977"/>
              <a:gd name="connsiteX7835" fmla="*/ 10834342 w 12188243"/>
              <a:gd name="connsiteY7835" fmla="*/ 3133 h 7223977"/>
              <a:gd name="connsiteX7836" fmla="*/ 11056880 w 12188243"/>
              <a:gd name="connsiteY7836" fmla="*/ 3133 h 7223977"/>
              <a:gd name="connsiteX7837" fmla="*/ 11056880 w 12188243"/>
              <a:gd name="connsiteY7837" fmla="*/ 225671 h 7223977"/>
              <a:gd name="connsiteX7838" fmla="*/ 10831209 w 12188243"/>
              <a:gd name="connsiteY7838" fmla="*/ 225671 h 7223977"/>
              <a:gd name="connsiteX7839" fmla="*/ 10608671 w 12188243"/>
              <a:gd name="connsiteY7839" fmla="*/ 225671 h 7223977"/>
              <a:gd name="connsiteX7840" fmla="*/ 10608671 w 12188243"/>
              <a:gd name="connsiteY7840" fmla="*/ 3133 h 7223977"/>
              <a:gd name="connsiteX7841" fmla="*/ 10831209 w 12188243"/>
              <a:gd name="connsiteY7841" fmla="*/ 3133 h 7223977"/>
              <a:gd name="connsiteX7842" fmla="*/ 10831209 w 12188243"/>
              <a:gd name="connsiteY7842" fmla="*/ 225671 h 7223977"/>
              <a:gd name="connsiteX7843" fmla="*/ 10605538 w 12188243"/>
              <a:gd name="connsiteY7843" fmla="*/ 225671 h 7223977"/>
              <a:gd name="connsiteX7844" fmla="*/ 10383000 w 12188243"/>
              <a:gd name="connsiteY7844" fmla="*/ 225671 h 7223977"/>
              <a:gd name="connsiteX7845" fmla="*/ 10383000 w 12188243"/>
              <a:gd name="connsiteY7845" fmla="*/ 3133 h 7223977"/>
              <a:gd name="connsiteX7846" fmla="*/ 10605538 w 12188243"/>
              <a:gd name="connsiteY7846" fmla="*/ 3133 h 7223977"/>
              <a:gd name="connsiteX7847" fmla="*/ 10605538 w 12188243"/>
              <a:gd name="connsiteY7847" fmla="*/ 225671 h 7223977"/>
              <a:gd name="connsiteX7848" fmla="*/ 10379867 w 12188243"/>
              <a:gd name="connsiteY7848" fmla="*/ 225671 h 7223977"/>
              <a:gd name="connsiteX7849" fmla="*/ 10157328 w 12188243"/>
              <a:gd name="connsiteY7849" fmla="*/ 225671 h 7223977"/>
              <a:gd name="connsiteX7850" fmla="*/ 10157328 w 12188243"/>
              <a:gd name="connsiteY7850" fmla="*/ 3133 h 7223977"/>
              <a:gd name="connsiteX7851" fmla="*/ 10379867 w 12188243"/>
              <a:gd name="connsiteY7851" fmla="*/ 3133 h 7223977"/>
              <a:gd name="connsiteX7852" fmla="*/ 10379867 w 12188243"/>
              <a:gd name="connsiteY7852" fmla="*/ 225671 h 7223977"/>
              <a:gd name="connsiteX7853" fmla="*/ 10154196 w 12188243"/>
              <a:gd name="connsiteY7853" fmla="*/ 225671 h 7223977"/>
              <a:gd name="connsiteX7854" fmla="*/ 9931657 w 12188243"/>
              <a:gd name="connsiteY7854" fmla="*/ 225671 h 7223977"/>
              <a:gd name="connsiteX7855" fmla="*/ 9931657 w 12188243"/>
              <a:gd name="connsiteY7855" fmla="*/ 3133 h 7223977"/>
              <a:gd name="connsiteX7856" fmla="*/ 10154196 w 12188243"/>
              <a:gd name="connsiteY7856" fmla="*/ 3133 h 7223977"/>
              <a:gd name="connsiteX7857" fmla="*/ 10154196 w 12188243"/>
              <a:gd name="connsiteY7857" fmla="*/ 225671 h 7223977"/>
              <a:gd name="connsiteX7858" fmla="*/ 9928650 w 12188243"/>
              <a:gd name="connsiteY7858" fmla="*/ 225671 h 7223977"/>
              <a:gd name="connsiteX7859" fmla="*/ 9706112 w 12188243"/>
              <a:gd name="connsiteY7859" fmla="*/ 225671 h 7223977"/>
              <a:gd name="connsiteX7860" fmla="*/ 9706112 w 12188243"/>
              <a:gd name="connsiteY7860" fmla="*/ 3133 h 7223977"/>
              <a:gd name="connsiteX7861" fmla="*/ 9928650 w 12188243"/>
              <a:gd name="connsiteY7861" fmla="*/ 3133 h 7223977"/>
              <a:gd name="connsiteX7862" fmla="*/ 9928650 w 12188243"/>
              <a:gd name="connsiteY7862" fmla="*/ 225671 h 7223977"/>
              <a:gd name="connsiteX7863" fmla="*/ 9702979 w 12188243"/>
              <a:gd name="connsiteY7863" fmla="*/ 225671 h 7223977"/>
              <a:gd name="connsiteX7864" fmla="*/ 9480440 w 12188243"/>
              <a:gd name="connsiteY7864" fmla="*/ 225671 h 7223977"/>
              <a:gd name="connsiteX7865" fmla="*/ 9480440 w 12188243"/>
              <a:gd name="connsiteY7865" fmla="*/ 3133 h 7223977"/>
              <a:gd name="connsiteX7866" fmla="*/ 9702979 w 12188243"/>
              <a:gd name="connsiteY7866" fmla="*/ 3133 h 7223977"/>
              <a:gd name="connsiteX7867" fmla="*/ 9702979 w 12188243"/>
              <a:gd name="connsiteY7867" fmla="*/ 225671 h 7223977"/>
              <a:gd name="connsiteX7868" fmla="*/ 9477308 w 12188243"/>
              <a:gd name="connsiteY7868" fmla="*/ 225671 h 7223977"/>
              <a:gd name="connsiteX7869" fmla="*/ 9254770 w 12188243"/>
              <a:gd name="connsiteY7869" fmla="*/ 225671 h 7223977"/>
              <a:gd name="connsiteX7870" fmla="*/ 9254770 w 12188243"/>
              <a:gd name="connsiteY7870" fmla="*/ 3133 h 7223977"/>
              <a:gd name="connsiteX7871" fmla="*/ 9477308 w 12188243"/>
              <a:gd name="connsiteY7871" fmla="*/ 3133 h 7223977"/>
              <a:gd name="connsiteX7872" fmla="*/ 9477308 w 12188243"/>
              <a:gd name="connsiteY7872" fmla="*/ 225671 h 7223977"/>
              <a:gd name="connsiteX7873" fmla="*/ 9251637 w 12188243"/>
              <a:gd name="connsiteY7873" fmla="*/ 225671 h 7223977"/>
              <a:gd name="connsiteX7874" fmla="*/ 9029099 w 12188243"/>
              <a:gd name="connsiteY7874" fmla="*/ 225671 h 7223977"/>
              <a:gd name="connsiteX7875" fmla="*/ 9029099 w 12188243"/>
              <a:gd name="connsiteY7875" fmla="*/ 3133 h 7223977"/>
              <a:gd name="connsiteX7876" fmla="*/ 9251637 w 12188243"/>
              <a:gd name="connsiteY7876" fmla="*/ 3133 h 7223977"/>
              <a:gd name="connsiteX7877" fmla="*/ 9251637 w 12188243"/>
              <a:gd name="connsiteY7877" fmla="*/ 225671 h 7223977"/>
              <a:gd name="connsiteX7878" fmla="*/ 9025966 w 12188243"/>
              <a:gd name="connsiteY7878" fmla="*/ 225671 h 7223977"/>
              <a:gd name="connsiteX7879" fmla="*/ 8803427 w 12188243"/>
              <a:gd name="connsiteY7879" fmla="*/ 225671 h 7223977"/>
              <a:gd name="connsiteX7880" fmla="*/ 8803427 w 12188243"/>
              <a:gd name="connsiteY7880" fmla="*/ 3133 h 7223977"/>
              <a:gd name="connsiteX7881" fmla="*/ 9025966 w 12188243"/>
              <a:gd name="connsiteY7881" fmla="*/ 3133 h 7223977"/>
              <a:gd name="connsiteX7882" fmla="*/ 9025966 w 12188243"/>
              <a:gd name="connsiteY7882" fmla="*/ 225671 h 7223977"/>
              <a:gd name="connsiteX7883" fmla="*/ 8800295 w 12188243"/>
              <a:gd name="connsiteY7883" fmla="*/ 225671 h 7223977"/>
              <a:gd name="connsiteX7884" fmla="*/ 8577756 w 12188243"/>
              <a:gd name="connsiteY7884" fmla="*/ 225671 h 7223977"/>
              <a:gd name="connsiteX7885" fmla="*/ 8577756 w 12188243"/>
              <a:gd name="connsiteY7885" fmla="*/ 3133 h 7223977"/>
              <a:gd name="connsiteX7886" fmla="*/ 8800295 w 12188243"/>
              <a:gd name="connsiteY7886" fmla="*/ 3133 h 7223977"/>
              <a:gd name="connsiteX7887" fmla="*/ 8800295 w 12188243"/>
              <a:gd name="connsiteY7887" fmla="*/ 225671 h 7223977"/>
              <a:gd name="connsiteX7888" fmla="*/ 8574749 w 12188243"/>
              <a:gd name="connsiteY7888" fmla="*/ 225671 h 7223977"/>
              <a:gd name="connsiteX7889" fmla="*/ 8352211 w 12188243"/>
              <a:gd name="connsiteY7889" fmla="*/ 225671 h 7223977"/>
              <a:gd name="connsiteX7890" fmla="*/ 8352211 w 12188243"/>
              <a:gd name="connsiteY7890" fmla="*/ 3133 h 7223977"/>
              <a:gd name="connsiteX7891" fmla="*/ 8574749 w 12188243"/>
              <a:gd name="connsiteY7891" fmla="*/ 3133 h 7223977"/>
              <a:gd name="connsiteX7892" fmla="*/ 8574749 w 12188243"/>
              <a:gd name="connsiteY7892" fmla="*/ 225671 h 7223977"/>
              <a:gd name="connsiteX7893" fmla="*/ 8349078 w 12188243"/>
              <a:gd name="connsiteY7893" fmla="*/ 225671 h 7223977"/>
              <a:gd name="connsiteX7894" fmla="*/ 8126540 w 12188243"/>
              <a:gd name="connsiteY7894" fmla="*/ 225671 h 7223977"/>
              <a:gd name="connsiteX7895" fmla="*/ 8126540 w 12188243"/>
              <a:gd name="connsiteY7895" fmla="*/ 3133 h 7223977"/>
              <a:gd name="connsiteX7896" fmla="*/ 8349078 w 12188243"/>
              <a:gd name="connsiteY7896" fmla="*/ 3133 h 7223977"/>
              <a:gd name="connsiteX7897" fmla="*/ 8349078 w 12188243"/>
              <a:gd name="connsiteY7897" fmla="*/ 225671 h 7223977"/>
              <a:gd name="connsiteX7898" fmla="*/ 8123407 w 12188243"/>
              <a:gd name="connsiteY7898" fmla="*/ 225671 h 7223977"/>
              <a:gd name="connsiteX7899" fmla="*/ 7900868 w 12188243"/>
              <a:gd name="connsiteY7899" fmla="*/ 225671 h 7223977"/>
              <a:gd name="connsiteX7900" fmla="*/ 7900868 w 12188243"/>
              <a:gd name="connsiteY7900" fmla="*/ 3133 h 7223977"/>
              <a:gd name="connsiteX7901" fmla="*/ 8123407 w 12188243"/>
              <a:gd name="connsiteY7901" fmla="*/ 3133 h 7223977"/>
              <a:gd name="connsiteX7902" fmla="*/ 8123407 w 12188243"/>
              <a:gd name="connsiteY7902" fmla="*/ 225671 h 7223977"/>
              <a:gd name="connsiteX7903" fmla="*/ 7897736 w 12188243"/>
              <a:gd name="connsiteY7903" fmla="*/ 225671 h 7223977"/>
              <a:gd name="connsiteX7904" fmla="*/ 7675198 w 12188243"/>
              <a:gd name="connsiteY7904" fmla="*/ 225671 h 7223977"/>
              <a:gd name="connsiteX7905" fmla="*/ 7675198 w 12188243"/>
              <a:gd name="connsiteY7905" fmla="*/ 3133 h 7223977"/>
              <a:gd name="connsiteX7906" fmla="*/ 7897736 w 12188243"/>
              <a:gd name="connsiteY7906" fmla="*/ 3133 h 7223977"/>
              <a:gd name="connsiteX7907" fmla="*/ 7897736 w 12188243"/>
              <a:gd name="connsiteY7907" fmla="*/ 225671 h 7223977"/>
              <a:gd name="connsiteX7908" fmla="*/ 7672065 w 12188243"/>
              <a:gd name="connsiteY7908" fmla="*/ 225671 h 7223977"/>
              <a:gd name="connsiteX7909" fmla="*/ 7449527 w 12188243"/>
              <a:gd name="connsiteY7909" fmla="*/ 225671 h 7223977"/>
              <a:gd name="connsiteX7910" fmla="*/ 7449527 w 12188243"/>
              <a:gd name="connsiteY7910" fmla="*/ 3133 h 7223977"/>
              <a:gd name="connsiteX7911" fmla="*/ 7672065 w 12188243"/>
              <a:gd name="connsiteY7911" fmla="*/ 3133 h 7223977"/>
              <a:gd name="connsiteX7912" fmla="*/ 7672065 w 12188243"/>
              <a:gd name="connsiteY7912" fmla="*/ 225671 h 7223977"/>
              <a:gd name="connsiteX7913" fmla="*/ 7446394 w 12188243"/>
              <a:gd name="connsiteY7913" fmla="*/ 225671 h 7223977"/>
              <a:gd name="connsiteX7914" fmla="*/ 7223856 w 12188243"/>
              <a:gd name="connsiteY7914" fmla="*/ 225671 h 7223977"/>
              <a:gd name="connsiteX7915" fmla="*/ 7223856 w 12188243"/>
              <a:gd name="connsiteY7915" fmla="*/ 3133 h 7223977"/>
              <a:gd name="connsiteX7916" fmla="*/ 7446394 w 12188243"/>
              <a:gd name="connsiteY7916" fmla="*/ 3133 h 7223977"/>
              <a:gd name="connsiteX7917" fmla="*/ 7446394 w 12188243"/>
              <a:gd name="connsiteY7917" fmla="*/ 225671 h 7223977"/>
              <a:gd name="connsiteX7918" fmla="*/ 7220848 w 12188243"/>
              <a:gd name="connsiteY7918" fmla="*/ 225671 h 7223977"/>
              <a:gd name="connsiteX7919" fmla="*/ 6998310 w 12188243"/>
              <a:gd name="connsiteY7919" fmla="*/ 225671 h 7223977"/>
              <a:gd name="connsiteX7920" fmla="*/ 6998310 w 12188243"/>
              <a:gd name="connsiteY7920" fmla="*/ 3133 h 7223977"/>
              <a:gd name="connsiteX7921" fmla="*/ 7220848 w 12188243"/>
              <a:gd name="connsiteY7921" fmla="*/ 3133 h 7223977"/>
              <a:gd name="connsiteX7922" fmla="*/ 7220848 w 12188243"/>
              <a:gd name="connsiteY7922" fmla="*/ 225671 h 7223977"/>
              <a:gd name="connsiteX7923" fmla="*/ 6995177 w 12188243"/>
              <a:gd name="connsiteY7923" fmla="*/ 225671 h 7223977"/>
              <a:gd name="connsiteX7924" fmla="*/ 6772639 w 12188243"/>
              <a:gd name="connsiteY7924" fmla="*/ 225671 h 7223977"/>
              <a:gd name="connsiteX7925" fmla="*/ 6772639 w 12188243"/>
              <a:gd name="connsiteY7925" fmla="*/ 3133 h 7223977"/>
              <a:gd name="connsiteX7926" fmla="*/ 6995177 w 12188243"/>
              <a:gd name="connsiteY7926" fmla="*/ 3133 h 7223977"/>
              <a:gd name="connsiteX7927" fmla="*/ 6995177 w 12188243"/>
              <a:gd name="connsiteY7927" fmla="*/ 225671 h 7223977"/>
              <a:gd name="connsiteX7928" fmla="*/ 6769506 w 12188243"/>
              <a:gd name="connsiteY7928" fmla="*/ 225671 h 7223977"/>
              <a:gd name="connsiteX7929" fmla="*/ 6546967 w 12188243"/>
              <a:gd name="connsiteY7929" fmla="*/ 225671 h 7223977"/>
              <a:gd name="connsiteX7930" fmla="*/ 6546967 w 12188243"/>
              <a:gd name="connsiteY7930" fmla="*/ 3133 h 7223977"/>
              <a:gd name="connsiteX7931" fmla="*/ 6769506 w 12188243"/>
              <a:gd name="connsiteY7931" fmla="*/ 3133 h 7223977"/>
              <a:gd name="connsiteX7932" fmla="*/ 6769506 w 12188243"/>
              <a:gd name="connsiteY7932" fmla="*/ 225671 h 7223977"/>
              <a:gd name="connsiteX7933" fmla="*/ 6543835 w 12188243"/>
              <a:gd name="connsiteY7933" fmla="*/ 225671 h 7223977"/>
              <a:gd name="connsiteX7934" fmla="*/ 6321297 w 12188243"/>
              <a:gd name="connsiteY7934" fmla="*/ 225671 h 7223977"/>
              <a:gd name="connsiteX7935" fmla="*/ 6321297 w 12188243"/>
              <a:gd name="connsiteY7935" fmla="*/ 3133 h 7223977"/>
              <a:gd name="connsiteX7936" fmla="*/ 6543835 w 12188243"/>
              <a:gd name="connsiteY7936" fmla="*/ 3133 h 7223977"/>
              <a:gd name="connsiteX7937" fmla="*/ 6543835 w 12188243"/>
              <a:gd name="connsiteY7937" fmla="*/ 225671 h 7223977"/>
              <a:gd name="connsiteX7938" fmla="*/ 6318164 w 12188243"/>
              <a:gd name="connsiteY7938" fmla="*/ 225671 h 7223977"/>
              <a:gd name="connsiteX7939" fmla="*/ 6095625 w 12188243"/>
              <a:gd name="connsiteY7939" fmla="*/ 225671 h 7223977"/>
              <a:gd name="connsiteX7940" fmla="*/ 6095625 w 12188243"/>
              <a:gd name="connsiteY7940" fmla="*/ 3133 h 7223977"/>
              <a:gd name="connsiteX7941" fmla="*/ 6318164 w 12188243"/>
              <a:gd name="connsiteY7941" fmla="*/ 3133 h 7223977"/>
              <a:gd name="connsiteX7942" fmla="*/ 6318164 w 12188243"/>
              <a:gd name="connsiteY7942" fmla="*/ 225671 h 7223977"/>
              <a:gd name="connsiteX7943" fmla="*/ 6092493 w 12188243"/>
              <a:gd name="connsiteY7943" fmla="*/ 225671 h 7223977"/>
              <a:gd name="connsiteX7944" fmla="*/ 5869954 w 12188243"/>
              <a:gd name="connsiteY7944" fmla="*/ 225671 h 7223977"/>
              <a:gd name="connsiteX7945" fmla="*/ 5869954 w 12188243"/>
              <a:gd name="connsiteY7945" fmla="*/ 3133 h 7223977"/>
              <a:gd name="connsiteX7946" fmla="*/ 6092493 w 12188243"/>
              <a:gd name="connsiteY7946" fmla="*/ 3133 h 7223977"/>
              <a:gd name="connsiteX7947" fmla="*/ 6092493 w 12188243"/>
              <a:gd name="connsiteY7947" fmla="*/ 225671 h 7223977"/>
              <a:gd name="connsiteX7948" fmla="*/ 5866947 w 12188243"/>
              <a:gd name="connsiteY7948" fmla="*/ 225671 h 7223977"/>
              <a:gd name="connsiteX7949" fmla="*/ 5644408 w 12188243"/>
              <a:gd name="connsiteY7949" fmla="*/ 225671 h 7223977"/>
              <a:gd name="connsiteX7950" fmla="*/ 5644408 w 12188243"/>
              <a:gd name="connsiteY7950" fmla="*/ 3133 h 7223977"/>
              <a:gd name="connsiteX7951" fmla="*/ 5866947 w 12188243"/>
              <a:gd name="connsiteY7951" fmla="*/ 3133 h 7223977"/>
              <a:gd name="connsiteX7952" fmla="*/ 5866947 w 12188243"/>
              <a:gd name="connsiteY7952" fmla="*/ 225671 h 7223977"/>
              <a:gd name="connsiteX7953" fmla="*/ 5641276 w 12188243"/>
              <a:gd name="connsiteY7953" fmla="*/ 225671 h 7223977"/>
              <a:gd name="connsiteX7954" fmla="*/ 5418738 w 12188243"/>
              <a:gd name="connsiteY7954" fmla="*/ 225671 h 7223977"/>
              <a:gd name="connsiteX7955" fmla="*/ 5418738 w 12188243"/>
              <a:gd name="connsiteY7955" fmla="*/ 3133 h 7223977"/>
              <a:gd name="connsiteX7956" fmla="*/ 5641276 w 12188243"/>
              <a:gd name="connsiteY7956" fmla="*/ 3133 h 7223977"/>
              <a:gd name="connsiteX7957" fmla="*/ 5641276 w 12188243"/>
              <a:gd name="connsiteY7957" fmla="*/ 225671 h 7223977"/>
              <a:gd name="connsiteX7958" fmla="*/ 5415605 w 12188243"/>
              <a:gd name="connsiteY7958" fmla="*/ 225671 h 7223977"/>
              <a:gd name="connsiteX7959" fmla="*/ 5193066 w 12188243"/>
              <a:gd name="connsiteY7959" fmla="*/ 225671 h 7223977"/>
              <a:gd name="connsiteX7960" fmla="*/ 5193066 w 12188243"/>
              <a:gd name="connsiteY7960" fmla="*/ 3133 h 7223977"/>
              <a:gd name="connsiteX7961" fmla="*/ 5415605 w 12188243"/>
              <a:gd name="connsiteY7961" fmla="*/ 3133 h 7223977"/>
              <a:gd name="connsiteX7962" fmla="*/ 5415605 w 12188243"/>
              <a:gd name="connsiteY7962" fmla="*/ 225671 h 7223977"/>
              <a:gd name="connsiteX7963" fmla="*/ 5189934 w 12188243"/>
              <a:gd name="connsiteY7963" fmla="*/ 225671 h 7223977"/>
              <a:gd name="connsiteX7964" fmla="*/ 4967395 w 12188243"/>
              <a:gd name="connsiteY7964" fmla="*/ 225671 h 7223977"/>
              <a:gd name="connsiteX7965" fmla="*/ 4967395 w 12188243"/>
              <a:gd name="connsiteY7965" fmla="*/ 3133 h 7223977"/>
              <a:gd name="connsiteX7966" fmla="*/ 5189934 w 12188243"/>
              <a:gd name="connsiteY7966" fmla="*/ 3133 h 7223977"/>
              <a:gd name="connsiteX7967" fmla="*/ 5189934 w 12188243"/>
              <a:gd name="connsiteY7967" fmla="*/ 225671 h 7223977"/>
              <a:gd name="connsiteX7968" fmla="*/ 4964263 w 12188243"/>
              <a:gd name="connsiteY7968" fmla="*/ 225671 h 7223977"/>
              <a:gd name="connsiteX7969" fmla="*/ 4741724 w 12188243"/>
              <a:gd name="connsiteY7969" fmla="*/ 225671 h 7223977"/>
              <a:gd name="connsiteX7970" fmla="*/ 4741724 w 12188243"/>
              <a:gd name="connsiteY7970" fmla="*/ 3133 h 7223977"/>
              <a:gd name="connsiteX7971" fmla="*/ 4964263 w 12188243"/>
              <a:gd name="connsiteY7971" fmla="*/ 3133 h 7223977"/>
              <a:gd name="connsiteX7972" fmla="*/ 4964263 w 12188243"/>
              <a:gd name="connsiteY7972" fmla="*/ 225671 h 7223977"/>
              <a:gd name="connsiteX7973" fmla="*/ 4738592 w 12188243"/>
              <a:gd name="connsiteY7973" fmla="*/ 225671 h 7223977"/>
              <a:gd name="connsiteX7974" fmla="*/ 4516053 w 12188243"/>
              <a:gd name="connsiteY7974" fmla="*/ 225671 h 7223977"/>
              <a:gd name="connsiteX7975" fmla="*/ 4516053 w 12188243"/>
              <a:gd name="connsiteY7975" fmla="*/ 3133 h 7223977"/>
              <a:gd name="connsiteX7976" fmla="*/ 4738592 w 12188243"/>
              <a:gd name="connsiteY7976" fmla="*/ 3133 h 7223977"/>
              <a:gd name="connsiteX7977" fmla="*/ 4738592 w 12188243"/>
              <a:gd name="connsiteY7977" fmla="*/ 225671 h 7223977"/>
              <a:gd name="connsiteX7978" fmla="*/ 4513046 w 12188243"/>
              <a:gd name="connsiteY7978" fmla="*/ 225671 h 7223977"/>
              <a:gd name="connsiteX7979" fmla="*/ 4290507 w 12188243"/>
              <a:gd name="connsiteY7979" fmla="*/ 225671 h 7223977"/>
              <a:gd name="connsiteX7980" fmla="*/ 4290507 w 12188243"/>
              <a:gd name="connsiteY7980" fmla="*/ 3133 h 7223977"/>
              <a:gd name="connsiteX7981" fmla="*/ 4513046 w 12188243"/>
              <a:gd name="connsiteY7981" fmla="*/ 3133 h 7223977"/>
              <a:gd name="connsiteX7982" fmla="*/ 4513046 w 12188243"/>
              <a:gd name="connsiteY7982" fmla="*/ 225671 h 7223977"/>
              <a:gd name="connsiteX7983" fmla="*/ 4287375 w 12188243"/>
              <a:gd name="connsiteY7983" fmla="*/ 225671 h 7223977"/>
              <a:gd name="connsiteX7984" fmla="*/ 4064836 w 12188243"/>
              <a:gd name="connsiteY7984" fmla="*/ 225671 h 7223977"/>
              <a:gd name="connsiteX7985" fmla="*/ 4064836 w 12188243"/>
              <a:gd name="connsiteY7985" fmla="*/ 3133 h 7223977"/>
              <a:gd name="connsiteX7986" fmla="*/ 4287375 w 12188243"/>
              <a:gd name="connsiteY7986" fmla="*/ 3133 h 7223977"/>
              <a:gd name="connsiteX7987" fmla="*/ 4287375 w 12188243"/>
              <a:gd name="connsiteY7987" fmla="*/ 225671 h 7223977"/>
              <a:gd name="connsiteX7988" fmla="*/ 4061703 w 12188243"/>
              <a:gd name="connsiteY7988" fmla="*/ 225671 h 7223977"/>
              <a:gd name="connsiteX7989" fmla="*/ 3839165 w 12188243"/>
              <a:gd name="connsiteY7989" fmla="*/ 225671 h 7223977"/>
              <a:gd name="connsiteX7990" fmla="*/ 3839165 w 12188243"/>
              <a:gd name="connsiteY7990" fmla="*/ 3133 h 7223977"/>
              <a:gd name="connsiteX7991" fmla="*/ 4061703 w 12188243"/>
              <a:gd name="connsiteY7991" fmla="*/ 3133 h 7223977"/>
              <a:gd name="connsiteX7992" fmla="*/ 4061703 w 12188243"/>
              <a:gd name="connsiteY7992" fmla="*/ 225671 h 7223977"/>
              <a:gd name="connsiteX7993" fmla="*/ 3836033 w 12188243"/>
              <a:gd name="connsiteY7993" fmla="*/ 225671 h 7223977"/>
              <a:gd name="connsiteX7994" fmla="*/ 3613494 w 12188243"/>
              <a:gd name="connsiteY7994" fmla="*/ 225671 h 7223977"/>
              <a:gd name="connsiteX7995" fmla="*/ 3613494 w 12188243"/>
              <a:gd name="connsiteY7995" fmla="*/ 3133 h 7223977"/>
              <a:gd name="connsiteX7996" fmla="*/ 3836033 w 12188243"/>
              <a:gd name="connsiteY7996" fmla="*/ 3133 h 7223977"/>
              <a:gd name="connsiteX7997" fmla="*/ 3836033 w 12188243"/>
              <a:gd name="connsiteY7997" fmla="*/ 225671 h 7223977"/>
              <a:gd name="connsiteX7998" fmla="*/ 3610361 w 12188243"/>
              <a:gd name="connsiteY7998" fmla="*/ 225671 h 7223977"/>
              <a:gd name="connsiteX7999" fmla="*/ 3387823 w 12188243"/>
              <a:gd name="connsiteY7999" fmla="*/ 225671 h 7223977"/>
              <a:gd name="connsiteX8000" fmla="*/ 3387823 w 12188243"/>
              <a:gd name="connsiteY8000" fmla="*/ 3133 h 7223977"/>
              <a:gd name="connsiteX8001" fmla="*/ 3610361 w 12188243"/>
              <a:gd name="connsiteY8001" fmla="*/ 3133 h 7223977"/>
              <a:gd name="connsiteX8002" fmla="*/ 3610361 w 12188243"/>
              <a:gd name="connsiteY8002" fmla="*/ 225671 h 7223977"/>
              <a:gd name="connsiteX8003" fmla="*/ 3384690 w 12188243"/>
              <a:gd name="connsiteY8003" fmla="*/ 225671 h 7223977"/>
              <a:gd name="connsiteX8004" fmla="*/ 3162152 w 12188243"/>
              <a:gd name="connsiteY8004" fmla="*/ 225671 h 7223977"/>
              <a:gd name="connsiteX8005" fmla="*/ 3162152 w 12188243"/>
              <a:gd name="connsiteY8005" fmla="*/ 3133 h 7223977"/>
              <a:gd name="connsiteX8006" fmla="*/ 3384690 w 12188243"/>
              <a:gd name="connsiteY8006" fmla="*/ 3133 h 7223977"/>
              <a:gd name="connsiteX8007" fmla="*/ 3384690 w 12188243"/>
              <a:gd name="connsiteY8007" fmla="*/ 225671 h 7223977"/>
              <a:gd name="connsiteX8008" fmla="*/ 3159145 w 12188243"/>
              <a:gd name="connsiteY8008" fmla="*/ 225671 h 7223977"/>
              <a:gd name="connsiteX8009" fmla="*/ 2936606 w 12188243"/>
              <a:gd name="connsiteY8009" fmla="*/ 225671 h 7223977"/>
              <a:gd name="connsiteX8010" fmla="*/ 2936606 w 12188243"/>
              <a:gd name="connsiteY8010" fmla="*/ 3133 h 7223977"/>
              <a:gd name="connsiteX8011" fmla="*/ 3159145 w 12188243"/>
              <a:gd name="connsiteY8011" fmla="*/ 3133 h 7223977"/>
              <a:gd name="connsiteX8012" fmla="*/ 3159145 w 12188243"/>
              <a:gd name="connsiteY8012" fmla="*/ 225671 h 7223977"/>
              <a:gd name="connsiteX8013" fmla="*/ 2933474 w 12188243"/>
              <a:gd name="connsiteY8013" fmla="*/ 225671 h 7223977"/>
              <a:gd name="connsiteX8014" fmla="*/ 2710935 w 12188243"/>
              <a:gd name="connsiteY8014" fmla="*/ 225671 h 7223977"/>
              <a:gd name="connsiteX8015" fmla="*/ 2710935 w 12188243"/>
              <a:gd name="connsiteY8015" fmla="*/ 3133 h 7223977"/>
              <a:gd name="connsiteX8016" fmla="*/ 2933474 w 12188243"/>
              <a:gd name="connsiteY8016" fmla="*/ 3133 h 7223977"/>
              <a:gd name="connsiteX8017" fmla="*/ 2933474 w 12188243"/>
              <a:gd name="connsiteY8017" fmla="*/ 225671 h 7223977"/>
              <a:gd name="connsiteX8018" fmla="*/ 2707802 w 12188243"/>
              <a:gd name="connsiteY8018" fmla="*/ 225671 h 7223977"/>
              <a:gd name="connsiteX8019" fmla="*/ 2485264 w 12188243"/>
              <a:gd name="connsiteY8019" fmla="*/ 225671 h 7223977"/>
              <a:gd name="connsiteX8020" fmla="*/ 2485264 w 12188243"/>
              <a:gd name="connsiteY8020" fmla="*/ 3133 h 7223977"/>
              <a:gd name="connsiteX8021" fmla="*/ 2707802 w 12188243"/>
              <a:gd name="connsiteY8021" fmla="*/ 3133 h 7223977"/>
              <a:gd name="connsiteX8022" fmla="*/ 2707802 w 12188243"/>
              <a:gd name="connsiteY8022" fmla="*/ 225671 h 7223977"/>
              <a:gd name="connsiteX8023" fmla="*/ 2482131 w 12188243"/>
              <a:gd name="connsiteY8023" fmla="*/ 225671 h 7223977"/>
              <a:gd name="connsiteX8024" fmla="*/ 2259593 w 12188243"/>
              <a:gd name="connsiteY8024" fmla="*/ 225671 h 7223977"/>
              <a:gd name="connsiteX8025" fmla="*/ 2259593 w 12188243"/>
              <a:gd name="connsiteY8025" fmla="*/ 3133 h 7223977"/>
              <a:gd name="connsiteX8026" fmla="*/ 2482131 w 12188243"/>
              <a:gd name="connsiteY8026" fmla="*/ 3133 h 7223977"/>
              <a:gd name="connsiteX8027" fmla="*/ 2482131 w 12188243"/>
              <a:gd name="connsiteY8027" fmla="*/ 225671 h 7223977"/>
              <a:gd name="connsiteX8028" fmla="*/ 2256460 w 12188243"/>
              <a:gd name="connsiteY8028" fmla="*/ 225671 h 7223977"/>
              <a:gd name="connsiteX8029" fmla="*/ 2033922 w 12188243"/>
              <a:gd name="connsiteY8029" fmla="*/ 225671 h 7223977"/>
              <a:gd name="connsiteX8030" fmla="*/ 2033922 w 12188243"/>
              <a:gd name="connsiteY8030" fmla="*/ 3133 h 7223977"/>
              <a:gd name="connsiteX8031" fmla="*/ 2256460 w 12188243"/>
              <a:gd name="connsiteY8031" fmla="*/ 3133 h 7223977"/>
              <a:gd name="connsiteX8032" fmla="*/ 2256460 w 12188243"/>
              <a:gd name="connsiteY8032" fmla="*/ 225671 h 7223977"/>
              <a:gd name="connsiteX8033" fmla="*/ 2030789 w 12188243"/>
              <a:gd name="connsiteY8033" fmla="*/ 225671 h 7223977"/>
              <a:gd name="connsiteX8034" fmla="*/ 1808251 w 12188243"/>
              <a:gd name="connsiteY8034" fmla="*/ 225671 h 7223977"/>
              <a:gd name="connsiteX8035" fmla="*/ 1808251 w 12188243"/>
              <a:gd name="connsiteY8035" fmla="*/ 3133 h 7223977"/>
              <a:gd name="connsiteX8036" fmla="*/ 2030789 w 12188243"/>
              <a:gd name="connsiteY8036" fmla="*/ 3133 h 7223977"/>
              <a:gd name="connsiteX8037" fmla="*/ 2030789 w 12188243"/>
              <a:gd name="connsiteY8037" fmla="*/ 225671 h 7223977"/>
              <a:gd name="connsiteX8038" fmla="*/ 1805243 w 12188243"/>
              <a:gd name="connsiteY8038" fmla="*/ 225671 h 7223977"/>
              <a:gd name="connsiteX8039" fmla="*/ 1582705 w 12188243"/>
              <a:gd name="connsiteY8039" fmla="*/ 225671 h 7223977"/>
              <a:gd name="connsiteX8040" fmla="*/ 1582705 w 12188243"/>
              <a:gd name="connsiteY8040" fmla="*/ 3133 h 7223977"/>
              <a:gd name="connsiteX8041" fmla="*/ 1805243 w 12188243"/>
              <a:gd name="connsiteY8041" fmla="*/ 3133 h 7223977"/>
              <a:gd name="connsiteX8042" fmla="*/ 1805243 w 12188243"/>
              <a:gd name="connsiteY8042" fmla="*/ 225671 h 7223977"/>
              <a:gd name="connsiteX8043" fmla="*/ 1579572 w 12188243"/>
              <a:gd name="connsiteY8043" fmla="*/ 225671 h 7223977"/>
              <a:gd name="connsiteX8044" fmla="*/ 1357034 w 12188243"/>
              <a:gd name="connsiteY8044" fmla="*/ 225671 h 7223977"/>
              <a:gd name="connsiteX8045" fmla="*/ 1357034 w 12188243"/>
              <a:gd name="connsiteY8045" fmla="*/ 3133 h 7223977"/>
              <a:gd name="connsiteX8046" fmla="*/ 1579572 w 12188243"/>
              <a:gd name="connsiteY8046" fmla="*/ 3133 h 7223977"/>
              <a:gd name="connsiteX8047" fmla="*/ 1579572 w 12188243"/>
              <a:gd name="connsiteY8047" fmla="*/ 225671 h 7223977"/>
              <a:gd name="connsiteX8048" fmla="*/ 1353901 w 12188243"/>
              <a:gd name="connsiteY8048" fmla="*/ 225671 h 7223977"/>
              <a:gd name="connsiteX8049" fmla="*/ 1131363 w 12188243"/>
              <a:gd name="connsiteY8049" fmla="*/ 225671 h 7223977"/>
              <a:gd name="connsiteX8050" fmla="*/ 1131363 w 12188243"/>
              <a:gd name="connsiteY8050" fmla="*/ 3133 h 7223977"/>
              <a:gd name="connsiteX8051" fmla="*/ 1353901 w 12188243"/>
              <a:gd name="connsiteY8051" fmla="*/ 3133 h 7223977"/>
              <a:gd name="connsiteX8052" fmla="*/ 1353901 w 12188243"/>
              <a:gd name="connsiteY8052" fmla="*/ 225671 h 7223977"/>
              <a:gd name="connsiteX8053" fmla="*/ 1128230 w 12188243"/>
              <a:gd name="connsiteY8053" fmla="*/ 225671 h 7223977"/>
              <a:gd name="connsiteX8054" fmla="*/ 905692 w 12188243"/>
              <a:gd name="connsiteY8054" fmla="*/ 225671 h 7223977"/>
              <a:gd name="connsiteX8055" fmla="*/ 905692 w 12188243"/>
              <a:gd name="connsiteY8055" fmla="*/ 3133 h 7223977"/>
              <a:gd name="connsiteX8056" fmla="*/ 1128230 w 12188243"/>
              <a:gd name="connsiteY8056" fmla="*/ 3133 h 7223977"/>
              <a:gd name="connsiteX8057" fmla="*/ 1128230 w 12188243"/>
              <a:gd name="connsiteY8057" fmla="*/ 225671 h 7223977"/>
              <a:gd name="connsiteX8058" fmla="*/ 902559 w 12188243"/>
              <a:gd name="connsiteY8058" fmla="*/ 225671 h 7223977"/>
              <a:gd name="connsiteX8059" fmla="*/ 680021 w 12188243"/>
              <a:gd name="connsiteY8059" fmla="*/ 225671 h 7223977"/>
              <a:gd name="connsiteX8060" fmla="*/ 680021 w 12188243"/>
              <a:gd name="connsiteY8060" fmla="*/ 3133 h 7223977"/>
              <a:gd name="connsiteX8061" fmla="*/ 902559 w 12188243"/>
              <a:gd name="connsiteY8061" fmla="*/ 3133 h 7223977"/>
              <a:gd name="connsiteX8062" fmla="*/ 902559 w 12188243"/>
              <a:gd name="connsiteY8062" fmla="*/ 225671 h 7223977"/>
              <a:gd name="connsiteX8063" fmla="*/ 676888 w 12188243"/>
              <a:gd name="connsiteY8063" fmla="*/ 225671 h 7223977"/>
              <a:gd name="connsiteX8064" fmla="*/ 454349 w 12188243"/>
              <a:gd name="connsiteY8064" fmla="*/ 225671 h 7223977"/>
              <a:gd name="connsiteX8065" fmla="*/ 454349 w 12188243"/>
              <a:gd name="connsiteY8065" fmla="*/ 3133 h 7223977"/>
              <a:gd name="connsiteX8066" fmla="*/ 676888 w 12188243"/>
              <a:gd name="connsiteY8066" fmla="*/ 3133 h 7223977"/>
              <a:gd name="connsiteX8067" fmla="*/ 676888 w 12188243"/>
              <a:gd name="connsiteY8067" fmla="*/ 225671 h 7223977"/>
              <a:gd name="connsiteX8068" fmla="*/ 451342 w 12188243"/>
              <a:gd name="connsiteY8068" fmla="*/ 225671 h 7223977"/>
              <a:gd name="connsiteX8069" fmla="*/ 228804 w 12188243"/>
              <a:gd name="connsiteY8069" fmla="*/ 225671 h 7223977"/>
              <a:gd name="connsiteX8070" fmla="*/ 228804 w 12188243"/>
              <a:gd name="connsiteY8070" fmla="*/ 3133 h 7223977"/>
              <a:gd name="connsiteX8071" fmla="*/ 451342 w 12188243"/>
              <a:gd name="connsiteY8071" fmla="*/ 3133 h 7223977"/>
              <a:gd name="connsiteX8072" fmla="*/ 451342 w 12188243"/>
              <a:gd name="connsiteY8072" fmla="*/ 225671 h 7223977"/>
              <a:gd name="connsiteX8073" fmla="*/ 225671 w 12188243"/>
              <a:gd name="connsiteY8073" fmla="*/ 225671 h 7223977"/>
              <a:gd name="connsiteX8074" fmla="*/ 3133 w 12188243"/>
              <a:gd name="connsiteY8074" fmla="*/ 225671 h 7223977"/>
              <a:gd name="connsiteX8075" fmla="*/ 3133 w 12188243"/>
              <a:gd name="connsiteY8075" fmla="*/ 3133 h 7223977"/>
              <a:gd name="connsiteX8076" fmla="*/ 225671 w 12188243"/>
              <a:gd name="connsiteY8076" fmla="*/ 3133 h 7223977"/>
              <a:gd name="connsiteX8077" fmla="*/ 225671 w 12188243"/>
              <a:gd name="connsiteY8077" fmla="*/ 225671 h 7223977"/>
              <a:gd name="connsiteX8078" fmla="*/ 225671 w 12188243"/>
              <a:gd name="connsiteY8078" fmla="*/ 228804 h 7223977"/>
              <a:gd name="connsiteX8079" fmla="*/ 225671 w 12188243"/>
              <a:gd name="connsiteY8079" fmla="*/ 451342 h 7223977"/>
              <a:gd name="connsiteX8080" fmla="*/ 3133 w 12188243"/>
              <a:gd name="connsiteY8080" fmla="*/ 451342 h 7223977"/>
              <a:gd name="connsiteX8081" fmla="*/ 3133 w 12188243"/>
              <a:gd name="connsiteY8081" fmla="*/ 228804 h 7223977"/>
              <a:gd name="connsiteX8082" fmla="*/ 225671 w 12188243"/>
              <a:gd name="connsiteY8082" fmla="*/ 228804 h 7223977"/>
              <a:gd name="connsiteX8083" fmla="*/ 225671 w 12188243"/>
              <a:gd name="connsiteY8083" fmla="*/ 454475 h 7223977"/>
              <a:gd name="connsiteX8084" fmla="*/ 225671 w 12188243"/>
              <a:gd name="connsiteY8084" fmla="*/ 677013 h 7223977"/>
              <a:gd name="connsiteX8085" fmla="*/ 3133 w 12188243"/>
              <a:gd name="connsiteY8085" fmla="*/ 677013 h 7223977"/>
              <a:gd name="connsiteX8086" fmla="*/ 3133 w 12188243"/>
              <a:gd name="connsiteY8086" fmla="*/ 454475 h 7223977"/>
              <a:gd name="connsiteX8087" fmla="*/ 225671 w 12188243"/>
              <a:gd name="connsiteY8087" fmla="*/ 454475 h 7223977"/>
              <a:gd name="connsiteX8088" fmla="*/ 225671 w 12188243"/>
              <a:gd name="connsiteY8088" fmla="*/ 680020 h 7223977"/>
              <a:gd name="connsiteX8089" fmla="*/ 225671 w 12188243"/>
              <a:gd name="connsiteY8089" fmla="*/ 902559 h 7223977"/>
              <a:gd name="connsiteX8090" fmla="*/ 3133 w 12188243"/>
              <a:gd name="connsiteY8090" fmla="*/ 902559 h 7223977"/>
              <a:gd name="connsiteX8091" fmla="*/ 3133 w 12188243"/>
              <a:gd name="connsiteY8091" fmla="*/ 680020 h 7223977"/>
              <a:gd name="connsiteX8092" fmla="*/ 225671 w 12188243"/>
              <a:gd name="connsiteY8092" fmla="*/ 680020 h 7223977"/>
              <a:gd name="connsiteX8093" fmla="*/ 225671 w 12188243"/>
              <a:gd name="connsiteY8093" fmla="*/ 905691 h 7223977"/>
              <a:gd name="connsiteX8094" fmla="*/ 225671 w 12188243"/>
              <a:gd name="connsiteY8094" fmla="*/ 1128230 h 7223977"/>
              <a:gd name="connsiteX8095" fmla="*/ 3133 w 12188243"/>
              <a:gd name="connsiteY8095" fmla="*/ 1128230 h 7223977"/>
              <a:gd name="connsiteX8096" fmla="*/ 3133 w 12188243"/>
              <a:gd name="connsiteY8096" fmla="*/ 905691 h 7223977"/>
              <a:gd name="connsiteX8097" fmla="*/ 225671 w 12188243"/>
              <a:gd name="connsiteY8097" fmla="*/ 905691 h 7223977"/>
              <a:gd name="connsiteX8098" fmla="*/ 225671 w 12188243"/>
              <a:gd name="connsiteY8098" fmla="*/ 1131362 h 7223977"/>
              <a:gd name="connsiteX8099" fmla="*/ 225671 w 12188243"/>
              <a:gd name="connsiteY8099" fmla="*/ 1353901 h 7223977"/>
              <a:gd name="connsiteX8100" fmla="*/ 3133 w 12188243"/>
              <a:gd name="connsiteY8100" fmla="*/ 1353901 h 7223977"/>
              <a:gd name="connsiteX8101" fmla="*/ 3133 w 12188243"/>
              <a:gd name="connsiteY8101" fmla="*/ 1131362 h 7223977"/>
              <a:gd name="connsiteX8102" fmla="*/ 225671 w 12188243"/>
              <a:gd name="connsiteY8102" fmla="*/ 1131362 h 7223977"/>
              <a:gd name="connsiteX8103" fmla="*/ 225671 w 12188243"/>
              <a:gd name="connsiteY8103" fmla="*/ 1357033 h 7223977"/>
              <a:gd name="connsiteX8104" fmla="*/ 225671 w 12188243"/>
              <a:gd name="connsiteY8104" fmla="*/ 1579572 h 7223977"/>
              <a:gd name="connsiteX8105" fmla="*/ 3133 w 12188243"/>
              <a:gd name="connsiteY8105" fmla="*/ 1579572 h 7223977"/>
              <a:gd name="connsiteX8106" fmla="*/ 3133 w 12188243"/>
              <a:gd name="connsiteY8106" fmla="*/ 1357033 h 7223977"/>
              <a:gd name="connsiteX8107" fmla="*/ 225671 w 12188243"/>
              <a:gd name="connsiteY8107" fmla="*/ 1357033 h 7223977"/>
              <a:gd name="connsiteX8108" fmla="*/ 225671 w 12188243"/>
              <a:gd name="connsiteY8108" fmla="*/ 1582704 h 7223977"/>
              <a:gd name="connsiteX8109" fmla="*/ 225671 w 12188243"/>
              <a:gd name="connsiteY8109" fmla="*/ 1805243 h 7223977"/>
              <a:gd name="connsiteX8110" fmla="*/ 3133 w 12188243"/>
              <a:gd name="connsiteY8110" fmla="*/ 1805243 h 7223977"/>
              <a:gd name="connsiteX8111" fmla="*/ 3133 w 12188243"/>
              <a:gd name="connsiteY8111" fmla="*/ 1582704 h 7223977"/>
              <a:gd name="connsiteX8112" fmla="*/ 225671 w 12188243"/>
              <a:gd name="connsiteY8112" fmla="*/ 1582704 h 7223977"/>
              <a:gd name="connsiteX8113" fmla="*/ 225671 w 12188243"/>
              <a:gd name="connsiteY8113" fmla="*/ 1808375 h 7223977"/>
              <a:gd name="connsiteX8114" fmla="*/ 225671 w 12188243"/>
              <a:gd name="connsiteY8114" fmla="*/ 2030914 h 7223977"/>
              <a:gd name="connsiteX8115" fmla="*/ 3133 w 12188243"/>
              <a:gd name="connsiteY8115" fmla="*/ 2030914 h 7223977"/>
              <a:gd name="connsiteX8116" fmla="*/ 3133 w 12188243"/>
              <a:gd name="connsiteY8116" fmla="*/ 1808375 h 7223977"/>
              <a:gd name="connsiteX8117" fmla="*/ 225671 w 12188243"/>
              <a:gd name="connsiteY8117" fmla="*/ 1808375 h 7223977"/>
              <a:gd name="connsiteX8118" fmla="*/ 225671 w 12188243"/>
              <a:gd name="connsiteY8118" fmla="*/ 2033921 h 7223977"/>
              <a:gd name="connsiteX8119" fmla="*/ 225671 w 12188243"/>
              <a:gd name="connsiteY8119" fmla="*/ 2256459 h 7223977"/>
              <a:gd name="connsiteX8120" fmla="*/ 3133 w 12188243"/>
              <a:gd name="connsiteY8120" fmla="*/ 2256459 h 7223977"/>
              <a:gd name="connsiteX8121" fmla="*/ 3133 w 12188243"/>
              <a:gd name="connsiteY8121" fmla="*/ 2033921 h 7223977"/>
              <a:gd name="connsiteX8122" fmla="*/ 225671 w 12188243"/>
              <a:gd name="connsiteY8122" fmla="*/ 2033921 h 7223977"/>
              <a:gd name="connsiteX8123" fmla="*/ 225671 w 12188243"/>
              <a:gd name="connsiteY8123" fmla="*/ 2259592 h 7223977"/>
              <a:gd name="connsiteX8124" fmla="*/ 225671 w 12188243"/>
              <a:gd name="connsiteY8124" fmla="*/ 2482130 h 7223977"/>
              <a:gd name="connsiteX8125" fmla="*/ 3133 w 12188243"/>
              <a:gd name="connsiteY8125" fmla="*/ 2482130 h 7223977"/>
              <a:gd name="connsiteX8126" fmla="*/ 3133 w 12188243"/>
              <a:gd name="connsiteY8126" fmla="*/ 2259592 h 7223977"/>
              <a:gd name="connsiteX8127" fmla="*/ 225671 w 12188243"/>
              <a:gd name="connsiteY8127" fmla="*/ 2259592 h 7223977"/>
              <a:gd name="connsiteX8128" fmla="*/ 225671 w 12188243"/>
              <a:gd name="connsiteY8128" fmla="*/ 2485263 h 7223977"/>
              <a:gd name="connsiteX8129" fmla="*/ 225671 w 12188243"/>
              <a:gd name="connsiteY8129" fmla="*/ 2707801 h 7223977"/>
              <a:gd name="connsiteX8130" fmla="*/ 3133 w 12188243"/>
              <a:gd name="connsiteY8130" fmla="*/ 2707801 h 7223977"/>
              <a:gd name="connsiteX8131" fmla="*/ 3133 w 12188243"/>
              <a:gd name="connsiteY8131" fmla="*/ 2485263 h 7223977"/>
              <a:gd name="connsiteX8132" fmla="*/ 225671 w 12188243"/>
              <a:gd name="connsiteY8132" fmla="*/ 2485263 h 7223977"/>
              <a:gd name="connsiteX8133" fmla="*/ 225671 w 12188243"/>
              <a:gd name="connsiteY8133" fmla="*/ 2710934 h 7223977"/>
              <a:gd name="connsiteX8134" fmla="*/ 225671 w 12188243"/>
              <a:gd name="connsiteY8134" fmla="*/ 2933472 h 7223977"/>
              <a:gd name="connsiteX8135" fmla="*/ 3133 w 12188243"/>
              <a:gd name="connsiteY8135" fmla="*/ 2933472 h 7223977"/>
              <a:gd name="connsiteX8136" fmla="*/ 3133 w 12188243"/>
              <a:gd name="connsiteY8136" fmla="*/ 2710934 h 7223977"/>
              <a:gd name="connsiteX8137" fmla="*/ 225671 w 12188243"/>
              <a:gd name="connsiteY8137" fmla="*/ 2710934 h 7223977"/>
              <a:gd name="connsiteX8138" fmla="*/ 225671 w 12188243"/>
              <a:gd name="connsiteY8138" fmla="*/ 2936605 h 7223977"/>
              <a:gd name="connsiteX8139" fmla="*/ 225671 w 12188243"/>
              <a:gd name="connsiteY8139" fmla="*/ 3159143 h 7223977"/>
              <a:gd name="connsiteX8140" fmla="*/ 3133 w 12188243"/>
              <a:gd name="connsiteY8140" fmla="*/ 3159143 h 7223977"/>
              <a:gd name="connsiteX8141" fmla="*/ 3133 w 12188243"/>
              <a:gd name="connsiteY8141" fmla="*/ 2936605 h 7223977"/>
              <a:gd name="connsiteX8142" fmla="*/ 225671 w 12188243"/>
              <a:gd name="connsiteY8142" fmla="*/ 2936605 h 7223977"/>
              <a:gd name="connsiteX8143" fmla="*/ 225671 w 12188243"/>
              <a:gd name="connsiteY8143" fmla="*/ 3162276 h 7223977"/>
              <a:gd name="connsiteX8144" fmla="*/ 225671 w 12188243"/>
              <a:gd name="connsiteY8144" fmla="*/ 3384814 h 7223977"/>
              <a:gd name="connsiteX8145" fmla="*/ 3133 w 12188243"/>
              <a:gd name="connsiteY8145" fmla="*/ 3384814 h 7223977"/>
              <a:gd name="connsiteX8146" fmla="*/ 3133 w 12188243"/>
              <a:gd name="connsiteY8146" fmla="*/ 3162276 h 7223977"/>
              <a:gd name="connsiteX8147" fmla="*/ 225671 w 12188243"/>
              <a:gd name="connsiteY8147" fmla="*/ 3162276 h 7223977"/>
              <a:gd name="connsiteX8148" fmla="*/ 225671 w 12188243"/>
              <a:gd name="connsiteY8148" fmla="*/ 3387821 h 7223977"/>
              <a:gd name="connsiteX8149" fmla="*/ 225671 w 12188243"/>
              <a:gd name="connsiteY8149" fmla="*/ 3610360 h 7223977"/>
              <a:gd name="connsiteX8150" fmla="*/ 3133 w 12188243"/>
              <a:gd name="connsiteY8150" fmla="*/ 3610360 h 7223977"/>
              <a:gd name="connsiteX8151" fmla="*/ 3133 w 12188243"/>
              <a:gd name="connsiteY8151" fmla="*/ 3387821 h 7223977"/>
              <a:gd name="connsiteX8152" fmla="*/ 225671 w 12188243"/>
              <a:gd name="connsiteY8152" fmla="*/ 3387821 h 7223977"/>
              <a:gd name="connsiteX8153" fmla="*/ 225671 w 12188243"/>
              <a:gd name="connsiteY8153" fmla="*/ 3613493 h 7223977"/>
              <a:gd name="connsiteX8154" fmla="*/ 225671 w 12188243"/>
              <a:gd name="connsiteY8154" fmla="*/ 3836031 h 7223977"/>
              <a:gd name="connsiteX8155" fmla="*/ 3133 w 12188243"/>
              <a:gd name="connsiteY8155" fmla="*/ 3836031 h 7223977"/>
              <a:gd name="connsiteX8156" fmla="*/ 3133 w 12188243"/>
              <a:gd name="connsiteY8156" fmla="*/ 3613493 h 7223977"/>
              <a:gd name="connsiteX8157" fmla="*/ 225671 w 12188243"/>
              <a:gd name="connsiteY8157" fmla="*/ 3613493 h 7223977"/>
              <a:gd name="connsiteX8158" fmla="*/ 225671 w 12188243"/>
              <a:gd name="connsiteY8158" fmla="*/ 3839164 h 7223977"/>
              <a:gd name="connsiteX8159" fmla="*/ 225671 w 12188243"/>
              <a:gd name="connsiteY8159" fmla="*/ 4061702 h 7223977"/>
              <a:gd name="connsiteX8160" fmla="*/ 3133 w 12188243"/>
              <a:gd name="connsiteY8160" fmla="*/ 4061702 h 7223977"/>
              <a:gd name="connsiteX8161" fmla="*/ 3133 w 12188243"/>
              <a:gd name="connsiteY8161" fmla="*/ 3839164 h 7223977"/>
              <a:gd name="connsiteX8162" fmla="*/ 225671 w 12188243"/>
              <a:gd name="connsiteY8162" fmla="*/ 3839164 h 7223977"/>
              <a:gd name="connsiteX8163" fmla="*/ 225671 w 12188243"/>
              <a:gd name="connsiteY8163" fmla="*/ 4064834 h 7223977"/>
              <a:gd name="connsiteX8164" fmla="*/ 225671 w 12188243"/>
              <a:gd name="connsiteY8164" fmla="*/ 4287373 h 7223977"/>
              <a:gd name="connsiteX8165" fmla="*/ 3133 w 12188243"/>
              <a:gd name="connsiteY8165" fmla="*/ 4287373 h 7223977"/>
              <a:gd name="connsiteX8166" fmla="*/ 3133 w 12188243"/>
              <a:gd name="connsiteY8166" fmla="*/ 4064834 h 7223977"/>
              <a:gd name="connsiteX8167" fmla="*/ 225671 w 12188243"/>
              <a:gd name="connsiteY8167" fmla="*/ 4064834 h 7223977"/>
              <a:gd name="connsiteX8168" fmla="*/ 225671 w 12188243"/>
              <a:gd name="connsiteY8168" fmla="*/ 4290506 h 7223977"/>
              <a:gd name="connsiteX8169" fmla="*/ 225671 w 12188243"/>
              <a:gd name="connsiteY8169" fmla="*/ 4513044 h 7223977"/>
              <a:gd name="connsiteX8170" fmla="*/ 3133 w 12188243"/>
              <a:gd name="connsiteY8170" fmla="*/ 4513044 h 7223977"/>
              <a:gd name="connsiteX8171" fmla="*/ 3133 w 12188243"/>
              <a:gd name="connsiteY8171" fmla="*/ 4290506 h 7223977"/>
              <a:gd name="connsiteX8172" fmla="*/ 225671 w 12188243"/>
              <a:gd name="connsiteY8172" fmla="*/ 4290506 h 7223977"/>
              <a:gd name="connsiteX8173" fmla="*/ 225671 w 12188243"/>
              <a:gd name="connsiteY8173" fmla="*/ 4516177 h 7223977"/>
              <a:gd name="connsiteX8174" fmla="*/ 225671 w 12188243"/>
              <a:gd name="connsiteY8174" fmla="*/ 4738715 h 7223977"/>
              <a:gd name="connsiteX8175" fmla="*/ 3133 w 12188243"/>
              <a:gd name="connsiteY8175" fmla="*/ 4738715 h 7223977"/>
              <a:gd name="connsiteX8176" fmla="*/ 3133 w 12188243"/>
              <a:gd name="connsiteY8176" fmla="*/ 4516177 h 7223977"/>
              <a:gd name="connsiteX8177" fmla="*/ 225671 w 12188243"/>
              <a:gd name="connsiteY8177" fmla="*/ 4516177 h 7223977"/>
              <a:gd name="connsiteX8178" fmla="*/ 225671 w 12188243"/>
              <a:gd name="connsiteY8178" fmla="*/ 4741722 h 7223977"/>
              <a:gd name="connsiteX8179" fmla="*/ 225671 w 12188243"/>
              <a:gd name="connsiteY8179" fmla="*/ 4964261 h 7223977"/>
              <a:gd name="connsiteX8180" fmla="*/ 3133 w 12188243"/>
              <a:gd name="connsiteY8180" fmla="*/ 4964261 h 7223977"/>
              <a:gd name="connsiteX8181" fmla="*/ 3133 w 12188243"/>
              <a:gd name="connsiteY8181" fmla="*/ 4741722 h 7223977"/>
              <a:gd name="connsiteX8182" fmla="*/ 225671 w 12188243"/>
              <a:gd name="connsiteY8182" fmla="*/ 4741722 h 7223977"/>
              <a:gd name="connsiteX8183" fmla="*/ 225671 w 12188243"/>
              <a:gd name="connsiteY8183" fmla="*/ 4967393 h 7223977"/>
              <a:gd name="connsiteX8184" fmla="*/ 225671 w 12188243"/>
              <a:gd name="connsiteY8184" fmla="*/ 5189932 h 7223977"/>
              <a:gd name="connsiteX8185" fmla="*/ 3133 w 12188243"/>
              <a:gd name="connsiteY8185" fmla="*/ 5189932 h 7223977"/>
              <a:gd name="connsiteX8186" fmla="*/ 3133 w 12188243"/>
              <a:gd name="connsiteY8186" fmla="*/ 4967393 h 7223977"/>
              <a:gd name="connsiteX8187" fmla="*/ 225671 w 12188243"/>
              <a:gd name="connsiteY8187" fmla="*/ 4967393 h 7223977"/>
              <a:gd name="connsiteX8188" fmla="*/ 225671 w 12188243"/>
              <a:gd name="connsiteY8188" fmla="*/ 5193064 h 7223977"/>
              <a:gd name="connsiteX8189" fmla="*/ 225671 w 12188243"/>
              <a:gd name="connsiteY8189" fmla="*/ 5415603 h 7223977"/>
              <a:gd name="connsiteX8190" fmla="*/ 3133 w 12188243"/>
              <a:gd name="connsiteY8190" fmla="*/ 5415603 h 7223977"/>
              <a:gd name="connsiteX8191" fmla="*/ 3133 w 12188243"/>
              <a:gd name="connsiteY8191" fmla="*/ 5193064 h 7223977"/>
              <a:gd name="connsiteX8192" fmla="*/ 225671 w 12188243"/>
              <a:gd name="connsiteY8192" fmla="*/ 5193064 h 7223977"/>
              <a:gd name="connsiteX8193" fmla="*/ 225671 w 12188243"/>
              <a:gd name="connsiteY8193" fmla="*/ 5418735 h 7223977"/>
              <a:gd name="connsiteX8194" fmla="*/ 225671 w 12188243"/>
              <a:gd name="connsiteY8194" fmla="*/ 5641273 h 7223977"/>
              <a:gd name="connsiteX8195" fmla="*/ 3133 w 12188243"/>
              <a:gd name="connsiteY8195" fmla="*/ 5641273 h 7223977"/>
              <a:gd name="connsiteX8196" fmla="*/ 3133 w 12188243"/>
              <a:gd name="connsiteY8196" fmla="*/ 5418735 h 7223977"/>
              <a:gd name="connsiteX8197" fmla="*/ 225671 w 12188243"/>
              <a:gd name="connsiteY8197" fmla="*/ 5418735 h 7223977"/>
              <a:gd name="connsiteX8198" fmla="*/ 225671 w 12188243"/>
              <a:gd name="connsiteY8198" fmla="*/ 5644406 h 7223977"/>
              <a:gd name="connsiteX8199" fmla="*/ 225671 w 12188243"/>
              <a:gd name="connsiteY8199" fmla="*/ 5866945 h 7223977"/>
              <a:gd name="connsiteX8200" fmla="*/ 3133 w 12188243"/>
              <a:gd name="connsiteY8200" fmla="*/ 5866945 h 7223977"/>
              <a:gd name="connsiteX8201" fmla="*/ 3133 w 12188243"/>
              <a:gd name="connsiteY8201" fmla="*/ 5644406 h 7223977"/>
              <a:gd name="connsiteX8202" fmla="*/ 225671 w 12188243"/>
              <a:gd name="connsiteY8202" fmla="*/ 5644406 h 7223977"/>
              <a:gd name="connsiteX8203" fmla="*/ 225671 w 12188243"/>
              <a:gd name="connsiteY8203" fmla="*/ 5870077 h 7223977"/>
              <a:gd name="connsiteX8204" fmla="*/ 225671 w 12188243"/>
              <a:gd name="connsiteY8204" fmla="*/ 6092616 h 7223977"/>
              <a:gd name="connsiteX8205" fmla="*/ 3133 w 12188243"/>
              <a:gd name="connsiteY8205" fmla="*/ 6092616 h 7223977"/>
              <a:gd name="connsiteX8206" fmla="*/ 3133 w 12188243"/>
              <a:gd name="connsiteY8206" fmla="*/ 5870077 h 7223977"/>
              <a:gd name="connsiteX8207" fmla="*/ 225671 w 12188243"/>
              <a:gd name="connsiteY8207" fmla="*/ 5870077 h 7223977"/>
              <a:gd name="connsiteX8208" fmla="*/ 225671 w 12188243"/>
              <a:gd name="connsiteY8208" fmla="*/ 6095623 h 7223977"/>
              <a:gd name="connsiteX8209" fmla="*/ 225671 w 12188243"/>
              <a:gd name="connsiteY8209" fmla="*/ 6318161 h 7223977"/>
              <a:gd name="connsiteX8210" fmla="*/ 3133 w 12188243"/>
              <a:gd name="connsiteY8210" fmla="*/ 6318161 h 7223977"/>
              <a:gd name="connsiteX8211" fmla="*/ 3133 w 12188243"/>
              <a:gd name="connsiteY8211" fmla="*/ 6095623 h 7223977"/>
              <a:gd name="connsiteX8212" fmla="*/ 225671 w 12188243"/>
              <a:gd name="connsiteY8212" fmla="*/ 6095623 h 7223977"/>
              <a:gd name="connsiteX8213" fmla="*/ 225671 w 12188243"/>
              <a:gd name="connsiteY8213" fmla="*/ 6321294 h 7223977"/>
              <a:gd name="connsiteX8214" fmla="*/ 225671 w 12188243"/>
              <a:gd name="connsiteY8214" fmla="*/ 6543832 h 7223977"/>
              <a:gd name="connsiteX8215" fmla="*/ 3133 w 12188243"/>
              <a:gd name="connsiteY8215" fmla="*/ 6543832 h 7223977"/>
              <a:gd name="connsiteX8216" fmla="*/ 3133 w 12188243"/>
              <a:gd name="connsiteY8216" fmla="*/ 6321294 h 7223977"/>
              <a:gd name="connsiteX8217" fmla="*/ 225671 w 12188243"/>
              <a:gd name="connsiteY8217" fmla="*/ 6321294 h 7223977"/>
              <a:gd name="connsiteX8218" fmla="*/ 225671 w 12188243"/>
              <a:gd name="connsiteY8218" fmla="*/ 6546965 h 7223977"/>
              <a:gd name="connsiteX8219" fmla="*/ 225671 w 12188243"/>
              <a:gd name="connsiteY8219" fmla="*/ 6769503 h 7223977"/>
              <a:gd name="connsiteX8220" fmla="*/ 3133 w 12188243"/>
              <a:gd name="connsiteY8220" fmla="*/ 6769503 h 7223977"/>
              <a:gd name="connsiteX8221" fmla="*/ 3133 w 12188243"/>
              <a:gd name="connsiteY8221" fmla="*/ 6546965 h 7223977"/>
              <a:gd name="connsiteX8222" fmla="*/ 225671 w 12188243"/>
              <a:gd name="connsiteY8222" fmla="*/ 6546965 h 7223977"/>
              <a:gd name="connsiteX8223" fmla="*/ 225671 w 12188243"/>
              <a:gd name="connsiteY8223" fmla="*/ 6772636 h 7223977"/>
              <a:gd name="connsiteX8224" fmla="*/ 225671 w 12188243"/>
              <a:gd name="connsiteY8224" fmla="*/ 6995174 h 7223977"/>
              <a:gd name="connsiteX8225" fmla="*/ 3133 w 12188243"/>
              <a:gd name="connsiteY8225" fmla="*/ 6995174 h 7223977"/>
              <a:gd name="connsiteX8226" fmla="*/ 3133 w 12188243"/>
              <a:gd name="connsiteY8226" fmla="*/ 6772636 h 7223977"/>
              <a:gd name="connsiteX8227" fmla="*/ 225671 w 12188243"/>
              <a:gd name="connsiteY8227" fmla="*/ 6772636 h 7223977"/>
              <a:gd name="connsiteX8228" fmla="*/ 225671 w 12188243"/>
              <a:gd name="connsiteY8228" fmla="*/ 6998307 h 7223977"/>
              <a:gd name="connsiteX8229" fmla="*/ 225671 w 12188243"/>
              <a:gd name="connsiteY8229" fmla="*/ 7220845 h 7223977"/>
              <a:gd name="connsiteX8230" fmla="*/ 3133 w 12188243"/>
              <a:gd name="connsiteY8230" fmla="*/ 7220845 h 7223977"/>
              <a:gd name="connsiteX8231" fmla="*/ 3133 w 12188243"/>
              <a:gd name="connsiteY8231" fmla="*/ 6998307 h 7223977"/>
              <a:gd name="connsiteX8232" fmla="*/ 225671 w 12188243"/>
              <a:gd name="connsiteY8232" fmla="*/ 6998307 h 7223977"/>
              <a:gd name="connsiteX8233" fmla="*/ 228804 w 12188243"/>
              <a:gd name="connsiteY8233" fmla="*/ 6998307 h 7223977"/>
              <a:gd name="connsiteX8234" fmla="*/ 451342 w 12188243"/>
              <a:gd name="connsiteY8234" fmla="*/ 6998307 h 7223977"/>
              <a:gd name="connsiteX8235" fmla="*/ 451342 w 12188243"/>
              <a:gd name="connsiteY8235" fmla="*/ 7220845 h 7223977"/>
              <a:gd name="connsiteX8236" fmla="*/ 228804 w 12188243"/>
              <a:gd name="connsiteY8236" fmla="*/ 7220845 h 7223977"/>
              <a:gd name="connsiteX8237" fmla="*/ 228804 w 12188243"/>
              <a:gd name="connsiteY8237" fmla="*/ 6998307 h 7223977"/>
              <a:gd name="connsiteX8238" fmla="*/ 454475 w 12188243"/>
              <a:gd name="connsiteY8238" fmla="*/ 6998307 h 7223977"/>
              <a:gd name="connsiteX8239" fmla="*/ 677013 w 12188243"/>
              <a:gd name="connsiteY8239" fmla="*/ 6998307 h 7223977"/>
              <a:gd name="connsiteX8240" fmla="*/ 677013 w 12188243"/>
              <a:gd name="connsiteY8240" fmla="*/ 7220845 h 7223977"/>
              <a:gd name="connsiteX8241" fmla="*/ 454475 w 12188243"/>
              <a:gd name="connsiteY8241" fmla="*/ 7220845 h 7223977"/>
              <a:gd name="connsiteX8242" fmla="*/ 454475 w 12188243"/>
              <a:gd name="connsiteY8242" fmla="*/ 6998307 h 7223977"/>
              <a:gd name="connsiteX8243" fmla="*/ 680021 w 12188243"/>
              <a:gd name="connsiteY8243" fmla="*/ 6998307 h 7223977"/>
              <a:gd name="connsiteX8244" fmla="*/ 902559 w 12188243"/>
              <a:gd name="connsiteY8244" fmla="*/ 6998307 h 7223977"/>
              <a:gd name="connsiteX8245" fmla="*/ 902559 w 12188243"/>
              <a:gd name="connsiteY8245" fmla="*/ 7220845 h 7223977"/>
              <a:gd name="connsiteX8246" fmla="*/ 680021 w 12188243"/>
              <a:gd name="connsiteY8246" fmla="*/ 7220845 h 7223977"/>
              <a:gd name="connsiteX8247" fmla="*/ 680021 w 12188243"/>
              <a:gd name="connsiteY8247" fmla="*/ 6998307 h 7223977"/>
              <a:gd name="connsiteX8248" fmla="*/ 905692 w 12188243"/>
              <a:gd name="connsiteY8248" fmla="*/ 6998307 h 7223977"/>
              <a:gd name="connsiteX8249" fmla="*/ 1128230 w 12188243"/>
              <a:gd name="connsiteY8249" fmla="*/ 6998307 h 7223977"/>
              <a:gd name="connsiteX8250" fmla="*/ 1128230 w 12188243"/>
              <a:gd name="connsiteY8250" fmla="*/ 7220845 h 7223977"/>
              <a:gd name="connsiteX8251" fmla="*/ 905692 w 12188243"/>
              <a:gd name="connsiteY8251" fmla="*/ 7220845 h 7223977"/>
              <a:gd name="connsiteX8252" fmla="*/ 905692 w 12188243"/>
              <a:gd name="connsiteY8252" fmla="*/ 6998307 h 7223977"/>
              <a:gd name="connsiteX8253" fmla="*/ 1131363 w 12188243"/>
              <a:gd name="connsiteY8253" fmla="*/ 6998307 h 7223977"/>
              <a:gd name="connsiteX8254" fmla="*/ 1353901 w 12188243"/>
              <a:gd name="connsiteY8254" fmla="*/ 6998307 h 7223977"/>
              <a:gd name="connsiteX8255" fmla="*/ 1353901 w 12188243"/>
              <a:gd name="connsiteY8255" fmla="*/ 7220845 h 7223977"/>
              <a:gd name="connsiteX8256" fmla="*/ 1131363 w 12188243"/>
              <a:gd name="connsiteY8256" fmla="*/ 7220845 h 7223977"/>
              <a:gd name="connsiteX8257" fmla="*/ 1131363 w 12188243"/>
              <a:gd name="connsiteY8257" fmla="*/ 6998307 h 7223977"/>
              <a:gd name="connsiteX8258" fmla="*/ 1357034 w 12188243"/>
              <a:gd name="connsiteY8258" fmla="*/ 6998307 h 7223977"/>
              <a:gd name="connsiteX8259" fmla="*/ 1579572 w 12188243"/>
              <a:gd name="connsiteY8259" fmla="*/ 6998307 h 7223977"/>
              <a:gd name="connsiteX8260" fmla="*/ 1579572 w 12188243"/>
              <a:gd name="connsiteY8260" fmla="*/ 7220845 h 7223977"/>
              <a:gd name="connsiteX8261" fmla="*/ 1357034 w 12188243"/>
              <a:gd name="connsiteY8261" fmla="*/ 7220845 h 7223977"/>
              <a:gd name="connsiteX8262" fmla="*/ 1357034 w 12188243"/>
              <a:gd name="connsiteY8262" fmla="*/ 6998307 h 7223977"/>
              <a:gd name="connsiteX8263" fmla="*/ 1582705 w 12188243"/>
              <a:gd name="connsiteY8263" fmla="*/ 6998307 h 7223977"/>
              <a:gd name="connsiteX8264" fmla="*/ 1805243 w 12188243"/>
              <a:gd name="connsiteY8264" fmla="*/ 6998307 h 7223977"/>
              <a:gd name="connsiteX8265" fmla="*/ 1805243 w 12188243"/>
              <a:gd name="connsiteY8265" fmla="*/ 7220845 h 7223977"/>
              <a:gd name="connsiteX8266" fmla="*/ 1582705 w 12188243"/>
              <a:gd name="connsiteY8266" fmla="*/ 7220845 h 7223977"/>
              <a:gd name="connsiteX8267" fmla="*/ 1582705 w 12188243"/>
              <a:gd name="connsiteY8267" fmla="*/ 6998307 h 7223977"/>
              <a:gd name="connsiteX8268" fmla="*/ 1808376 w 12188243"/>
              <a:gd name="connsiteY8268" fmla="*/ 6998307 h 7223977"/>
              <a:gd name="connsiteX8269" fmla="*/ 2030914 w 12188243"/>
              <a:gd name="connsiteY8269" fmla="*/ 6998307 h 7223977"/>
              <a:gd name="connsiteX8270" fmla="*/ 2030914 w 12188243"/>
              <a:gd name="connsiteY8270" fmla="*/ 7220845 h 7223977"/>
              <a:gd name="connsiteX8271" fmla="*/ 1808376 w 12188243"/>
              <a:gd name="connsiteY8271" fmla="*/ 7220845 h 7223977"/>
              <a:gd name="connsiteX8272" fmla="*/ 1808376 w 12188243"/>
              <a:gd name="connsiteY8272" fmla="*/ 6998307 h 7223977"/>
              <a:gd name="connsiteX8273" fmla="*/ 2033922 w 12188243"/>
              <a:gd name="connsiteY8273" fmla="*/ 6998307 h 7223977"/>
              <a:gd name="connsiteX8274" fmla="*/ 2256460 w 12188243"/>
              <a:gd name="connsiteY8274" fmla="*/ 6998307 h 7223977"/>
              <a:gd name="connsiteX8275" fmla="*/ 2256460 w 12188243"/>
              <a:gd name="connsiteY8275" fmla="*/ 7220845 h 7223977"/>
              <a:gd name="connsiteX8276" fmla="*/ 2033922 w 12188243"/>
              <a:gd name="connsiteY8276" fmla="*/ 7220845 h 7223977"/>
              <a:gd name="connsiteX8277" fmla="*/ 2033922 w 12188243"/>
              <a:gd name="connsiteY8277" fmla="*/ 6998307 h 7223977"/>
              <a:gd name="connsiteX8278" fmla="*/ 2259593 w 12188243"/>
              <a:gd name="connsiteY8278" fmla="*/ 6998307 h 7223977"/>
              <a:gd name="connsiteX8279" fmla="*/ 2482131 w 12188243"/>
              <a:gd name="connsiteY8279" fmla="*/ 6998307 h 7223977"/>
              <a:gd name="connsiteX8280" fmla="*/ 2482131 w 12188243"/>
              <a:gd name="connsiteY8280" fmla="*/ 7220845 h 7223977"/>
              <a:gd name="connsiteX8281" fmla="*/ 2259593 w 12188243"/>
              <a:gd name="connsiteY8281" fmla="*/ 7220845 h 7223977"/>
              <a:gd name="connsiteX8282" fmla="*/ 2259593 w 12188243"/>
              <a:gd name="connsiteY8282" fmla="*/ 6998307 h 7223977"/>
              <a:gd name="connsiteX8283" fmla="*/ 2485264 w 12188243"/>
              <a:gd name="connsiteY8283" fmla="*/ 6998307 h 7223977"/>
              <a:gd name="connsiteX8284" fmla="*/ 2707802 w 12188243"/>
              <a:gd name="connsiteY8284" fmla="*/ 6998307 h 7223977"/>
              <a:gd name="connsiteX8285" fmla="*/ 2707802 w 12188243"/>
              <a:gd name="connsiteY8285" fmla="*/ 7220845 h 7223977"/>
              <a:gd name="connsiteX8286" fmla="*/ 2485264 w 12188243"/>
              <a:gd name="connsiteY8286" fmla="*/ 7220845 h 7223977"/>
              <a:gd name="connsiteX8287" fmla="*/ 2485264 w 12188243"/>
              <a:gd name="connsiteY8287" fmla="*/ 6998307 h 7223977"/>
              <a:gd name="connsiteX8288" fmla="*/ 2710935 w 12188243"/>
              <a:gd name="connsiteY8288" fmla="*/ 6998307 h 7223977"/>
              <a:gd name="connsiteX8289" fmla="*/ 2933474 w 12188243"/>
              <a:gd name="connsiteY8289" fmla="*/ 6998307 h 7223977"/>
              <a:gd name="connsiteX8290" fmla="*/ 2933474 w 12188243"/>
              <a:gd name="connsiteY8290" fmla="*/ 7220845 h 7223977"/>
              <a:gd name="connsiteX8291" fmla="*/ 2710935 w 12188243"/>
              <a:gd name="connsiteY8291" fmla="*/ 7220845 h 7223977"/>
              <a:gd name="connsiteX8292" fmla="*/ 2710935 w 12188243"/>
              <a:gd name="connsiteY8292" fmla="*/ 6998307 h 7223977"/>
              <a:gd name="connsiteX8293" fmla="*/ 2936606 w 12188243"/>
              <a:gd name="connsiteY8293" fmla="*/ 6998307 h 7223977"/>
              <a:gd name="connsiteX8294" fmla="*/ 3159145 w 12188243"/>
              <a:gd name="connsiteY8294" fmla="*/ 6998307 h 7223977"/>
              <a:gd name="connsiteX8295" fmla="*/ 3159145 w 12188243"/>
              <a:gd name="connsiteY8295" fmla="*/ 7220845 h 7223977"/>
              <a:gd name="connsiteX8296" fmla="*/ 2936606 w 12188243"/>
              <a:gd name="connsiteY8296" fmla="*/ 7220845 h 7223977"/>
              <a:gd name="connsiteX8297" fmla="*/ 2936606 w 12188243"/>
              <a:gd name="connsiteY8297" fmla="*/ 6998307 h 7223977"/>
              <a:gd name="connsiteX8298" fmla="*/ 3162277 w 12188243"/>
              <a:gd name="connsiteY8298" fmla="*/ 6998307 h 7223977"/>
              <a:gd name="connsiteX8299" fmla="*/ 3384816 w 12188243"/>
              <a:gd name="connsiteY8299" fmla="*/ 6998307 h 7223977"/>
              <a:gd name="connsiteX8300" fmla="*/ 3384816 w 12188243"/>
              <a:gd name="connsiteY8300" fmla="*/ 7220845 h 7223977"/>
              <a:gd name="connsiteX8301" fmla="*/ 3162277 w 12188243"/>
              <a:gd name="connsiteY8301" fmla="*/ 7220845 h 7223977"/>
              <a:gd name="connsiteX8302" fmla="*/ 3162277 w 12188243"/>
              <a:gd name="connsiteY8302" fmla="*/ 6998307 h 7223977"/>
              <a:gd name="connsiteX8303" fmla="*/ 3387823 w 12188243"/>
              <a:gd name="connsiteY8303" fmla="*/ 6998307 h 7223977"/>
              <a:gd name="connsiteX8304" fmla="*/ 3610361 w 12188243"/>
              <a:gd name="connsiteY8304" fmla="*/ 6998307 h 7223977"/>
              <a:gd name="connsiteX8305" fmla="*/ 3610361 w 12188243"/>
              <a:gd name="connsiteY8305" fmla="*/ 7220845 h 7223977"/>
              <a:gd name="connsiteX8306" fmla="*/ 3387823 w 12188243"/>
              <a:gd name="connsiteY8306" fmla="*/ 7220845 h 7223977"/>
              <a:gd name="connsiteX8307" fmla="*/ 3387823 w 12188243"/>
              <a:gd name="connsiteY8307" fmla="*/ 6998307 h 7223977"/>
              <a:gd name="connsiteX8308" fmla="*/ 3613494 w 12188243"/>
              <a:gd name="connsiteY8308" fmla="*/ 6998307 h 7223977"/>
              <a:gd name="connsiteX8309" fmla="*/ 3836033 w 12188243"/>
              <a:gd name="connsiteY8309" fmla="*/ 6998307 h 7223977"/>
              <a:gd name="connsiteX8310" fmla="*/ 3836033 w 12188243"/>
              <a:gd name="connsiteY8310" fmla="*/ 7220845 h 7223977"/>
              <a:gd name="connsiteX8311" fmla="*/ 3613494 w 12188243"/>
              <a:gd name="connsiteY8311" fmla="*/ 7220845 h 7223977"/>
              <a:gd name="connsiteX8312" fmla="*/ 3613494 w 12188243"/>
              <a:gd name="connsiteY8312" fmla="*/ 6998307 h 7223977"/>
              <a:gd name="connsiteX8313" fmla="*/ 3839165 w 12188243"/>
              <a:gd name="connsiteY8313" fmla="*/ 6998307 h 7223977"/>
              <a:gd name="connsiteX8314" fmla="*/ 4061703 w 12188243"/>
              <a:gd name="connsiteY8314" fmla="*/ 6998307 h 7223977"/>
              <a:gd name="connsiteX8315" fmla="*/ 4061703 w 12188243"/>
              <a:gd name="connsiteY8315" fmla="*/ 7220845 h 7223977"/>
              <a:gd name="connsiteX8316" fmla="*/ 3839165 w 12188243"/>
              <a:gd name="connsiteY8316" fmla="*/ 7220845 h 7223977"/>
              <a:gd name="connsiteX8317" fmla="*/ 3839165 w 12188243"/>
              <a:gd name="connsiteY8317" fmla="*/ 6998307 h 7223977"/>
              <a:gd name="connsiteX8318" fmla="*/ 4064836 w 12188243"/>
              <a:gd name="connsiteY8318" fmla="*/ 6998307 h 7223977"/>
              <a:gd name="connsiteX8319" fmla="*/ 4287375 w 12188243"/>
              <a:gd name="connsiteY8319" fmla="*/ 6998307 h 7223977"/>
              <a:gd name="connsiteX8320" fmla="*/ 4287375 w 12188243"/>
              <a:gd name="connsiteY8320" fmla="*/ 7220845 h 7223977"/>
              <a:gd name="connsiteX8321" fmla="*/ 4064836 w 12188243"/>
              <a:gd name="connsiteY8321" fmla="*/ 7220845 h 7223977"/>
              <a:gd name="connsiteX8322" fmla="*/ 4064836 w 12188243"/>
              <a:gd name="connsiteY8322" fmla="*/ 6998307 h 7223977"/>
              <a:gd name="connsiteX8323" fmla="*/ 4290507 w 12188243"/>
              <a:gd name="connsiteY8323" fmla="*/ 6998307 h 7223977"/>
              <a:gd name="connsiteX8324" fmla="*/ 4513046 w 12188243"/>
              <a:gd name="connsiteY8324" fmla="*/ 6998307 h 7223977"/>
              <a:gd name="connsiteX8325" fmla="*/ 4513046 w 12188243"/>
              <a:gd name="connsiteY8325" fmla="*/ 7220845 h 7223977"/>
              <a:gd name="connsiteX8326" fmla="*/ 4290507 w 12188243"/>
              <a:gd name="connsiteY8326" fmla="*/ 7220845 h 7223977"/>
              <a:gd name="connsiteX8327" fmla="*/ 4290507 w 12188243"/>
              <a:gd name="connsiteY8327" fmla="*/ 6998307 h 7223977"/>
              <a:gd name="connsiteX8328" fmla="*/ 4516179 w 12188243"/>
              <a:gd name="connsiteY8328" fmla="*/ 6998307 h 7223977"/>
              <a:gd name="connsiteX8329" fmla="*/ 4738717 w 12188243"/>
              <a:gd name="connsiteY8329" fmla="*/ 6998307 h 7223977"/>
              <a:gd name="connsiteX8330" fmla="*/ 4738717 w 12188243"/>
              <a:gd name="connsiteY8330" fmla="*/ 7220845 h 7223977"/>
              <a:gd name="connsiteX8331" fmla="*/ 4516179 w 12188243"/>
              <a:gd name="connsiteY8331" fmla="*/ 7220845 h 7223977"/>
              <a:gd name="connsiteX8332" fmla="*/ 4516179 w 12188243"/>
              <a:gd name="connsiteY8332" fmla="*/ 6998307 h 7223977"/>
              <a:gd name="connsiteX8333" fmla="*/ 4741724 w 12188243"/>
              <a:gd name="connsiteY8333" fmla="*/ 6998307 h 7223977"/>
              <a:gd name="connsiteX8334" fmla="*/ 4964263 w 12188243"/>
              <a:gd name="connsiteY8334" fmla="*/ 6998307 h 7223977"/>
              <a:gd name="connsiteX8335" fmla="*/ 4964263 w 12188243"/>
              <a:gd name="connsiteY8335" fmla="*/ 7220845 h 7223977"/>
              <a:gd name="connsiteX8336" fmla="*/ 4741724 w 12188243"/>
              <a:gd name="connsiteY8336" fmla="*/ 7220845 h 7223977"/>
              <a:gd name="connsiteX8337" fmla="*/ 4741724 w 12188243"/>
              <a:gd name="connsiteY8337" fmla="*/ 6998307 h 7223977"/>
              <a:gd name="connsiteX8338" fmla="*/ 4967395 w 12188243"/>
              <a:gd name="connsiteY8338" fmla="*/ 6998307 h 7223977"/>
              <a:gd name="connsiteX8339" fmla="*/ 5189934 w 12188243"/>
              <a:gd name="connsiteY8339" fmla="*/ 6998307 h 7223977"/>
              <a:gd name="connsiteX8340" fmla="*/ 5189934 w 12188243"/>
              <a:gd name="connsiteY8340" fmla="*/ 7220845 h 7223977"/>
              <a:gd name="connsiteX8341" fmla="*/ 4967395 w 12188243"/>
              <a:gd name="connsiteY8341" fmla="*/ 7220845 h 7223977"/>
              <a:gd name="connsiteX8342" fmla="*/ 4967395 w 12188243"/>
              <a:gd name="connsiteY8342" fmla="*/ 6998307 h 7223977"/>
              <a:gd name="connsiteX8343" fmla="*/ 5193066 w 12188243"/>
              <a:gd name="connsiteY8343" fmla="*/ 6998307 h 7223977"/>
              <a:gd name="connsiteX8344" fmla="*/ 5415605 w 12188243"/>
              <a:gd name="connsiteY8344" fmla="*/ 6998307 h 7223977"/>
              <a:gd name="connsiteX8345" fmla="*/ 5415605 w 12188243"/>
              <a:gd name="connsiteY8345" fmla="*/ 7220845 h 7223977"/>
              <a:gd name="connsiteX8346" fmla="*/ 5193066 w 12188243"/>
              <a:gd name="connsiteY8346" fmla="*/ 7220845 h 7223977"/>
              <a:gd name="connsiteX8347" fmla="*/ 5193066 w 12188243"/>
              <a:gd name="connsiteY8347" fmla="*/ 6998307 h 7223977"/>
              <a:gd name="connsiteX8348" fmla="*/ 5418738 w 12188243"/>
              <a:gd name="connsiteY8348" fmla="*/ 6998307 h 7223977"/>
              <a:gd name="connsiteX8349" fmla="*/ 5641276 w 12188243"/>
              <a:gd name="connsiteY8349" fmla="*/ 6998307 h 7223977"/>
              <a:gd name="connsiteX8350" fmla="*/ 5641276 w 12188243"/>
              <a:gd name="connsiteY8350" fmla="*/ 7220845 h 7223977"/>
              <a:gd name="connsiteX8351" fmla="*/ 5418738 w 12188243"/>
              <a:gd name="connsiteY8351" fmla="*/ 7220845 h 7223977"/>
              <a:gd name="connsiteX8352" fmla="*/ 5418738 w 12188243"/>
              <a:gd name="connsiteY8352" fmla="*/ 6998307 h 7223977"/>
              <a:gd name="connsiteX8353" fmla="*/ 5644408 w 12188243"/>
              <a:gd name="connsiteY8353" fmla="*/ 6998307 h 7223977"/>
              <a:gd name="connsiteX8354" fmla="*/ 5866947 w 12188243"/>
              <a:gd name="connsiteY8354" fmla="*/ 6998307 h 7223977"/>
              <a:gd name="connsiteX8355" fmla="*/ 5866947 w 12188243"/>
              <a:gd name="connsiteY8355" fmla="*/ 7220845 h 7223977"/>
              <a:gd name="connsiteX8356" fmla="*/ 5644408 w 12188243"/>
              <a:gd name="connsiteY8356" fmla="*/ 7220845 h 7223977"/>
              <a:gd name="connsiteX8357" fmla="*/ 5644408 w 12188243"/>
              <a:gd name="connsiteY8357" fmla="*/ 6998307 h 7223977"/>
              <a:gd name="connsiteX8358" fmla="*/ 5870080 w 12188243"/>
              <a:gd name="connsiteY8358" fmla="*/ 6998307 h 7223977"/>
              <a:gd name="connsiteX8359" fmla="*/ 6092618 w 12188243"/>
              <a:gd name="connsiteY8359" fmla="*/ 6998307 h 7223977"/>
              <a:gd name="connsiteX8360" fmla="*/ 6092618 w 12188243"/>
              <a:gd name="connsiteY8360" fmla="*/ 7220845 h 7223977"/>
              <a:gd name="connsiteX8361" fmla="*/ 5870080 w 12188243"/>
              <a:gd name="connsiteY8361" fmla="*/ 7220845 h 7223977"/>
              <a:gd name="connsiteX8362" fmla="*/ 5870080 w 12188243"/>
              <a:gd name="connsiteY8362" fmla="*/ 6998307 h 7223977"/>
              <a:gd name="connsiteX8363" fmla="*/ 6095625 w 12188243"/>
              <a:gd name="connsiteY8363" fmla="*/ 6998307 h 7223977"/>
              <a:gd name="connsiteX8364" fmla="*/ 6318164 w 12188243"/>
              <a:gd name="connsiteY8364" fmla="*/ 6998307 h 7223977"/>
              <a:gd name="connsiteX8365" fmla="*/ 6318164 w 12188243"/>
              <a:gd name="connsiteY8365" fmla="*/ 7220845 h 7223977"/>
              <a:gd name="connsiteX8366" fmla="*/ 6095625 w 12188243"/>
              <a:gd name="connsiteY8366" fmla="*/ 7220845 h 7223977"/>
              <a:gd name="connsiteX8367" fmla="*/ 6095625 w 12188243"/>
              <a:gd name="connsiteY8367" fmla="*/ 6998307 h 7223977"/>
              <a:gd name="connsiteX8368" fmla="*/ 6321297 w 12188243"/>
              <a:gd name="connsiteY8368" fmla="*/ 6998307 h 7223977"/>
              <a:gd name="connsiteX8369" fmla="*/ 6543835 w 12188243"/>
              <a:gd name="connsiteY8369" fmla="*/ 6998307 h 7223977"/>
              <a:gd name="connsiteX8370" fmla="*/ 6543835 w 12188243"/>
              <a:gd name="connsiteY8370" fmla="*/ 7220845 h 7223977"/>
              <a:gd name="connsiteX8371" fmla="*/ 6321297 w 12188243"/>
              <a:gd name="connsiteY8371" fmla="*/ 7220845 h 7223977"/>
              <a:gd name="connsiteX8372" fmla="*/ 6321297 w 12188243"/>
              <a:gd name="connsiteY8372" fmla="*/ 6998307 h 7223977"/>
              <a:gd name="connsiteX8373" fmla="*/ 6546967 w 12188243"/>
              <a:gd name="connsiteY8373" fmla="*/ 6998307 h 7223977"/>
              <a:gd name="connsiteX8374" fmla="*/ 6769506 w 12188243"/>
              <a:gd name="connsiteY8374" fmla="*/ 6998307 h 7223977"/>
              <a:gd name="connsiteX8375" fmla="*/ 6769506 w 12188243"/>
              <a:gd name="connsiteY8375" fmla="*/ 7220845 h 7223977"/>
              <a:gd name="connsiteX8376" fmla="*/ 6546967 w 12188243"/>
              <a:gd name="connsiteY8376" fmla="*/ 7220845 h 7223977"/>
              <a:gd name="connsiteX8377" fmla="*/ 6546967 w 12188243"/>
              <a:gd name="connsiteY8377" fmla="*/ 6998307 h 7223977"/>
              <a:gd name="connsiteX8378" fmla="*/ 6772639 w 12188243"/>
              <a:gd name="connsiteY8378" fmla="*/ 6998307 h 7223977"/>
              <a:gd name="connsiteX8379" fmla="*/ 6995177 w 12188243"/>
              <a:gd name="connsiteY8379" fmla="*/ 6998307 h 7223977"/>
              <a:gd name="connsiteX8380" fmla="*/ 6995177 w 12188243"/>
              <a:gd name="connsiteY8380" fmla="*/ 7220845 h 7223977"/>
              <a:gd name="connsiteX8381" fmla="*/ 6772639 w 12188243"/>
              <a:gd name="connsiteY8381" fmla="*/ 7220845 h 7223977"/>
              <a:gd name="connsiteX8382" fmla="*/ 6772639 w 12188243"/>
              <a:gd name="connsiteY8382" fmla="*/ 6998307 h 7223977"/>
              <a:gd name="connsiteX8383" fmla="*/ 6998310 w 12188243"/>
              <a:gd name="connsiteY8383" fmla="*/ 6998307 h 7223977"/>
              <a:gd name="connsiteX8384" fmla="*/ 7220848 w 12188243"/>
              <a:gd name="connsiteY8384" fmla="*/ 6998307 h 7223977"/>
              <a:gd name="connsiteX8385" fmla="*/ 7220848 w 12188243"/>
              <a:gd name="connsiteY8385" fmla="*/ 7220845 h 7223977"/>
              <a:gd name="connsiteX8386" fmla="*/ 6998310 w 12188243"/>
              <a:gd name="connsiteY8386" fmla="*/ 7220845 h 7223977"/>
              <a:gd name="connsiteX8387" fmla="*/ 6998310 w 12188243"/>
              <a:gd name="connsiteY8387" fmla="*/ 6998307 h 7223977"/>
              <a:gd name="connsiteX8388" fmla="*/ 7223981 w 12188243"/>
              <a:gd name="connsiteY8388" fmla="*/ 6998307 h 7223977"/>
              <a:gd name="connsiteX8389" fmla="*/ 7446520 w 12188243"/>
              <a:gd name="connsiteY8389" fmla="*/ 6998307 h 7223977"/>
              <a:gd name="connsiteX8390" fmla="*/ 7446520 w 12188243"/>
              <a:gd name="connsiteY8390" fmla="*/ 7220845 h 7223977"/>
              <a:gd name="connsiteX8391" fmla="*/ 7223981 w 12188243"/>
              <a:gd name="connsiteY8391" fmla="*/ 7220845 h 7223977"/>
              <a:gd name="connsiteX8392" fmla="*/ 7223981 w 12188243"/>
              <a:gd name="connsiteY8392" fmla="*/ 6998307 h 7223977"/>
              <a:gd name="connsiteX8393" fmla="*/ 7449527 w 12188243"/>
              <a:gd name="connsiteY8393" fmla="*/ 6998307 h 7223977"/>
              <a:gd name="connsiteX8394" fmla="*/ 7672065 w 12188243"/>
              <a:gd name="connsiteY8394" fmla="*/ 6998307 h 7223977"/>
              <a:gd name="connsiteX8395" fmla="*/ 7672065 w 12188243"/>
              <a:gd name="connsiteY8395" fmla="*/ 7220845 h 7223977"/>
              <a:gd name="connsiteX8396" fmla="*/ 7449527 w 12188243"/>
              <a:gd name="connsiteY8396" fmla="*/ 7220845 h 7223977"/>
              <a:gd name="connsiteX8397" fmla="*/ 7449527 w 12188243"/>
              <a:gd name="connsiteY8397" fmla="*/ 6998307 h 7223977"/>
              <a:gd name="connsiteX8398" fmla="*/ 7675198 w 12188243"/>
              <a:gd name="connsiteY8398" fmla="*/ 6998307 h 7223977"/>
              <a:gd name="connsiteX8399" fmla="*/ 7897736 w 12188243"/>
              <a:gd name="connsiteY8399" fmla="*/ 6998307 h 7223977"/>
              <a:gd name="connsiteX8400" fmla="*/ 7897736 w 12188243"/>
              <a:gd name="connsiteY8400" fmla="*/ 7220845 h 7223977"/>
              <a:gd name="connsiteX8401" fmla="*/ 7675198 w 12188243"/>
              <a:gd name="connsiteY8401" fmla="*/ 7220845 h 7223977"/>
              <a:gd name="connsiteX8402" fmla="*/ 7675198 w 12188243"/>
              <a:gd name="connsiteY8402" fmla="*/ 6998307 h 7223977"/>
              <a:gd name="connsiteX8403" fmla="*/ 7900868 w 12188243"/>
              <a:gd name="connsiteY8403" fmla="*/ 6998307 h 7223977"/>
              <a:gd name="connsiteX8404" fmla="*/ 8123407 w 12188243"/>
              <a:gd name="connsiteY8404" fmla="*/ 6998307 h 7223977"/>
              <a:gd name="connsiteX8405" fmla="*/ 8123407 w 12188243"/>
              <a:gd name="connsiteY8405" fmla="*/ 7220845 h 7223977"/>
              <a:gd name="connsiteX8406" fmla="*/ 7900868 w 12188243"/>
              <a:gd name="connsiteY8406" fmla="*/ 7220845 h 7223977"/>
              <a:gd name="connsiteX8407" fmla="*/ 7900868 w 12188243"/>
              <a:gd name="connsiteY8407" fmla="*/ 6998307 h 7223977"/>
              <a:gd name="connsiteX8408" fmla="*/ 8126540 w 12188243"/>
              <a:gd name="connsiteY8408" fmla="*/ 6998307 h 7223977"/>
              <a:gd name="connsiteX8409" fmla="*/ 8349078 w 12188243"/>
              <a:gd name="connsiteY8409" fmla="*/ 6998307 h 7223977"/>
              <a:gd name="connsiteX8410" fmla="*/ 8349078 w 12188243"/>
              <a:gd name="connsiteY8410" fmla="*/ 7220845 h 7223977"/>
              <a:gd name="connsiteX8411" fmla="*/ 8126540 w 12188243"/>
              <a:gd name="connsiteY8411" fmla="*/ 7220845 h 7223977"/>
              <a:gd name="connsiteX8412" fmla="*/ 8126540 w 12188243"/>
              <a:gd name="connsiteY8412" fmla="*/ 6998307 h 7223977"/>
              <a:gd name="connsiteX8413" fmla="*/ 8352211 w 12188243"/>
              <a:gd name="connsiteY8413" fmla="*/ 6998307 h 7223977"/>
              <a:gd name="connsiteX8414" fmla="*/ 8574749 w 12188243"/>
              <a:gd name="connsiteY8414" fmla="*/ 6998307 h 7223977"/>
              <a:gd name="connsiteX8415" fmla="*/ 8574749 w 12188243"/>
              <a:gd name="connsiteY8415" fmla="*/ 7220845 h 7223977"/>
              <a:gd name="connsiteX8416" fmla="*/ 8352211 w 12188243"/>
              <a:gd name="connsiteY8416" fmla="*/ 7220845 h 7223977"/>
              <a:gd name="connsiteX8417" fmla="*/ 8352211 w 12188243"/>
              <a:gd name="connsiteY8417" fmla="*/ 6998307 h 7223977"/>
              <a:gd name="connsiteX8418" fmla="*/ 8577882 w 12188243"/>
              <a:gd name="connsiteY8418" fmla="*/ 6998307 h 7223977"/>
              <a:gd name="connsiteX8419" fmla="*/ 8800420 w 12188243"/>
              <a:gd name="connsiteY8419" fmla="*/ 6998307 h 7223977"/>
              <a:gd name="connsiteX8420" fmla="*/ 8800420 w 12188243"/>
              <a:gd name="connsiteY8420" fmla="*/ 7220845 h 7223977"/>
              <a:gd name="connsiteX8421" fmla="*/ 8577882 w 12188243"/>
              <a:gd name="connsiteY8421" fmla="*/ 7220845 h 7223977"/>
              <a:gd name="connsiteX8422" fmla="*/ 8577882 w 12188243"/>
              <a:gd name="connsiteY8422" fmla="*/ 6998307 h 7223977"/>
              <a:gd name="connsiteX8423" fmla="*/ 8803427 w 12188243"/>
              <a:gd name="connsiteY8423" fmla="*/ 6998307 h 7223977"/>
              <a:gd name="connsiteX8424" fmla="*/ 9025966 w 12188243"/>
              <a:gd name="connsiteY8424" fmla="*/ 6998307 h 7223977"/>
              <a:gd name="connsiteX8425" fmla="*/ 9025966 w 12188243"/>
              <a:gd name="connsiteY8425" fmla="*/ 7220845 h 7223977"/>
              <a:gd name="connsiteX8426" fmla="*/ 8803427 w 12188243"/>
              <a:gd name="connsiteY8426" fmla="*/ 7220845 h 7223977"/>
              <a:gd name="connsiteX8427" fmla="*/ 8803427 w 12188243"/>
              <a:gd name="connsiteY8427" fmla="*/ 6998307 h 7223977"/>
              <a:gd name="connsiteX8428" fmla="*/ 9029099 w 12188243"/>
              <a:gd name="connsiteY8428" fmla="*/ 6998307 h 7223977"/>
              <a:gd name="connsiteX8429" fmla="*/ 9251637 w 12188243"/>
              <a:gd name="connsiteY8429" fmla="*/ 6998307 h 7223977"/>
              <a:gd name="connsiteX8430" fmla="*/ 9251637 w 12188243"/>
              <a:gd name="connsiteY8430" fmla="*/ 7220845 h 7223977"/>
              <a:gd name="connsiteX8431" fmla="*/ 9029099 w 12188243"/>
              <a:gd name="connsiteY8431" fmla="*/ 7220845 h 7223977"/>
              <a:gd name="connsiteX8432" fmla="*/ 9029099 w 12188243"/>
              <a:gd name="connsiteY8432" fmla="*/ 6998307 h 7223977"/>
              <a:gd name="connsiteX8433" fmla="*/ 9254770 w 12188243"/>
              <a:gd name="connsiteY8433" fmla="*/ 6998307 h 7223977"/>
              <a:gd name="connsiteX8434" fmla="*/ 9477308 w 12188243"/>
              <a:gd name="connsiteY8434" fmla="*/ 6998307 h 7223977"/>
              <a:gd name="connsiteX8435" fmla="*/ 9477308 w 12188243"/>
              <a:gd name="connsiteY8435" fmla="*/ 7220845 h 7223977"/>
              <a:gd name="connsiteX8436" fmla="*/ 9254770 w 12188243"/>
              <a:gd name="connsiteY8436" fmla="*/ 7220845 h 7223977"/>
              <a:gd name="connsiteX8437" fmla="*/ 9254770 w 12188243"/>
              <a:gd name="connsiteY8437" fmla="*/ 6998307 h 7223977"/>
              <a:gd name="connsiteX8438" fmla="*/ 9480440 w 12188243"/>
              <a:gd name="connsiteY8438" fmla="*/ 6998307 h 7223977"/>
              <a:gd name="connsiteX8439" fmla="*/ 9702979 w 12188243"/>
              <a:gd name="connsiteY8439" fmla="*/ 6998307 h 7223977"/>
              <a:gd name="connsiteX8440" fmla="*/ 9702979 w 12188243"/>
              <a:gd name="connsiteY8440" fmla="*/ 7220845 h 7223977"/>
              <a:gd name="connsiteX8441" fmla="*/ 9480440 w 12188243"/>
              <a:gd name="connsiteY8441" fmla="*/ 7220845 h 7223977"/>
              <a:gd name="connsiteX8442" fmla="*/ 9480440 w 12188243"/>
              <a:gd name="connsiteY8442" fmla="*/ 6998307 h 7223977"/>
              <a:gd name="connsiteX8443" fmla="*/ 9706112 w 12188243"/>
              <a:gd name="connsiteY8443" fmla="*/ 6998307 h 7223977"/>
              <a:gd name="connsiteX8444" fmla="*/ 9928650 w 12188243"/>
              <a:gd name="connsiteY8444" fmla="*/ 6998307 h 7223977"/>
              <a:gd name="connsiteX8445" fmla="*/ 9928650 w 12188243"/>
              <a:gd name="connsiteY8445" fmla="*/ 7220845 h 7223977"/>
              <a:gd name="connsiteX8446" fmla="*/ 9706112 w 12188243"/>
              <a:gd name="connsiteY8446" fmla="*/ 7220845 h 7223977"/>
              <a:gd name="connsiteX8447" fmla="*/ 9706112 w 12188243"/>
              <a:gd name="connsiteY8447" fmla="*/ 6998307 h 7223977"/>
              <a:gd name="connsiteX8448" fmla="*/ 9931783 w 12188243"/>
              <a:gd name="connsiteY8448" fmla="*/ 6998307 h 7223977"/>
              <a:gd name="connsiteX8449" fmla="*/ 10154321 w 12188243"/>
              <a:gd name="connsiteY8449" fmla="*/ 6998307 h 7223977"/>
              <a:gd name="connsiteX8450" fmla="*/ 10154321 w 12188243"/>
              <a:gd name="connsiteY8450" fmla="*/ 7220845 h 7223977"/>
              <a:gd name="connsiteX8451" fmla="*/ 9931783 w 12188243"/>
              <a:gd name="connsiteY8451" fmla="*/ 7220845 h 7223977"/>
              <a:gd name="connsiteX8452" fmla="*/ 9931783 w 12188243"/>
              <a:gd name="connsiteY8452" fmla="*/ 6998307 h 7223977"/>
              <a:gd name="connsiteX8453" fmla="*/ 10157328 w 12188243"/>
              <a:gd name="connsiteY8453" fmla="*/ 6998307 h 7223977"/>
              <a:gd name="connsiteX8454" fmla="*/ 10379867 w 12188243"/>
              <a:gd name="connsiteY8454" fmla="*/ 6998307 h 7223977"/>
              <a:gd name="connsiteX8455" fmla="*/ 10379867 w 12188243"/>
              <a:gd name="connsiteY8455" fmla="*/ 7220845 h 7223977"/>
              <a:gd name="connsiteX8456" fmla="*/ 10157328 w 12188243"/>
              <a:gd name="connsiteY8456" fmla="*/ 7220845 h 7223977"/>
              <a:gd name="connsiteX8457" fmla="*/ 10157328 w 12188243"/>
              <a:gd name="connsiteY8457" fmla="*/ 6998307 h 7223977"/>
              <a:gd name="connsiteX8458" fmla="*/ 10383000 w 12188243"/>
              <a:gd name="connsiteY8458" fmla="*/ 6998307 h 7223977"/>
              <a:gd name="connsiteX8459" fmla="*/ 10605538 w 12188243"/>
              <a:gd name="connsiteY8459" fmla="*/ 6998307 h 7223977"/>
              <a:gd name="connsiteX8460" fmla="*/ 10605538 w 12188243"/>
              <a:gd name="connsiteY8460" fmla="*/ 7220845 h 7223977"/>
              <a:gd name="connsiteX8461" fmla="*/ 10383000 w 12188243"/>
              <a:gd name="connsiteY8461" fmla="*/ 7220845 h 7223977"/>
              <a:gd name="connsiteX8462" fmla="*/ 10383000 w 12188243"/>
              <a:gd name="connsiteY8462" fmla="*/ 6998307 h 7223977"/>
              <a:gd name="connsiteX8463" fmla="*/ 10608671 w 12188243"/>
              <a:gd name="connsiteY8463" fmla="*/ 6998307 h 7223977"/>
              <a:gd name="connsiteX8464" fmla="*/ 10831209 w 12188243"/>
              <a:gd name="connsiteY8464" fmla="*/ 6998307 h 7223977"/>
              <a:gd name="connsiteX8465" fmla="*/ 10831209 w 12188243"/>
              <a:gd name="connsiteY8465" fmla="*/ 7220845 h 7223977"/>
              <a:gd name="connsiteX8466" fmla="*/ 10608671 w 12188243"/>
              <a:gd name="connsiteY8466" fmla="*/ 7220845 h 7223977"/>
              <a:gd name="connsiteX8467" fmla="*/ 10608671 w 12188243"/>
              <a:gd name="connsiteY8467" fmla="*/ 6998307 h 7223977"/>
              <a:gd name="connsiteX8468" fmla="*/ 10834342 w 12188243"/>
              <a:gd name="connsiteY8468" fmla="*/ 6998307 h 7223977"/>
              <a:gd name="connsiteX8469" fmla="*/ 11056880 w 12188243"/>
              <a:gd name="connsiteY8469" fmla="*/ 6998307 h 7223977"/>
              <a:gd name="connsiteX8470" fmla="*/ 11056880 w 12188243"/>
              <a:gd name="connsiteY8470" fmla="*/ 7220845 h 7223977"/>
              <a:gd name="connsiteX8471" fmla="*/ 10834342 w 12188243"/>
              <a:gd name="connsiteY8471" fmla="*/ 7220845 h 7223977"/>
              <a:gd name="connsiteX8472" fmla="*/ 10834342 w 12188243"/>
              <a:gd name="connsiteY8472" fmla="*/ 6998307 h 7223977"/>
              <a:gd name="connsiteX8473" fmla="*/ 11060012 w 12188243"/>
              <a:gd name="connsiteY8473" fmla="*/ 6998307 h 7223977"/>
              <a:gd name="connsiteX8474" fmla="*/ 11282551 w 12188243"/>
              <a:gd name="connsiteY8474" fmla="*/ 6998307 h 7223977"/>
              <a:gd name="connsiteX8475" fmla="*/ 11282551 w 12188243"/>
              <a:gd name="connsiteY8475" fmla="*/ 7220845 h 7223977"/>
              <a:gd name="connsiteX8476" fmla="*/ 11060012 w 12188243"/>
              <a:gd name="connsiteY8476" fmla="*/ 7220845 h 7223977"/>
              <a:gd name="connsiteX8477" fmla="*/ 11060012 w 12188243"/>
              <a:gd name="connsiteY8477" fmla="*/ 6998307 h 7223977"/>
              <a:gd name="connsiteX8478" fmla="*/ 11285684 w 12188243"/>
              <a:gd name="connsiteY8478" fmla="*/ 6998307 h 7223977"/>
              <a:gd name="connsiteX8479" fmla="*/ 11508222 w 12188243"/>
              <a:gd name="connsiteY8479" fmla="*/ 6998307 h 7223977"/>
              <a:gd name="connsiteX8480" fmla="*/ 11508222 w 12188243"/>
              <a:gd name="connsiteY8480" fmla="*/ 7220845 h 7223977"/>
              <a:gd name="connsiteX8481" fmla="*/ 11285684 w 12188243"/>
              <a:gd name="connsiteY8481" fmla="*/ 7220845 h 7223977"/>
              <a:gd name="connsiteX8482" fmla="*/ 11285684 w 12188243"/>
              <a:gd name="connsiteY8482" fmla="*/ 6998307 h 7223977"/>
              <a:gd name="connsiteX8483" fmla="*/ 11511229 w 12188243"/>
              <a:gd name="connsiteY8483" fmla="*/ 6998307 h 7223977"/>
              <a:gd name="connsiteX8484" fmla="*/ 11733768 w 12188243"/>
              <a:gd name="connsiteY8484" fmla="*/ 6998307 h 7223977"/>
              <a:gd name="connsiteX8485" fmla="*/ 11733768 w 12188243"/>
              <a:gd name="connsiteY8485" fmla="*/ 7220845 h 7223977"/>
              <a:gd name="connsiteX8486" fmla="*/ 11511229 w 12188243"/>
              <a:gd name="connsiteY8486" fmla="*/ 7220845 h 7223977"/>
              <a:gd name="connsiteX8487" fmla="*/ 11511229 w 12188243"/>
              <a:gd name="connsiteY8487" fmla="*/ 6998307 h 7223977"/>
              <a:gd name="connsiteX8488" fmla="*/ 11736901 w 12188243"/>
              <a:gd name="connsiteY8488" fmla="*/ 6998307 h 7223977"/>
              <a:gd name="connsiteX8489" fmla="*/ 11959439 w 12188243"/>
              <a:gd name="connsiteY8489" fmla="*/ 6998307 h 7223977"/>
              <a:gd name="connsiteX8490" fmla="*/ 11959439 w 12188243"/>
              <a:gd name="connsiteY8490" fmla="*/ 7220845 h 7223977"/>
              <a:gd name="connsiteX8491" fmla="*/ 11736901 w 12188243"/>
              <a:gd name="connsiteY8491" fmla="*/ 7220845 h 7223977"/>
              <a:gd name="connsiteX8492" fmla="*/ 11736901 w 12188243"/>
              <a:gd name="connsiteY8492" fmla="*/ 6998307 h 7223977"/>
              <a:gd name="connsiteX8493" fmla="*/ 11962572 w 12188243"/>
              <a:gd name="connsiteY8493" fmla="*/ 6998307 h 7223977"/>
              <a:gd name="connsiteX8494" fmla="*/ 12185110 w 12188243"/>
              <a:gd name="connsiteY8494" fmla="*/ 6998307 h 7223977"/>
              <a:gd name="connsiteX8495" fmla="*/ 12185110 w 12188243"/>
              <a:gd name="connsiteY8495" fmla="*/ 7220845 h 7223977"/>
              <a:gd name="connsiteX8496" fmla="*/ 11962572 w 12188243"/>
              <a:gd name="connsiteY8496" fmla="*/ 7220845 h 7223977"/>
              <a:gd name="connsiteX8497" fmla="*/ 11962572 w 12188243"/>
              <a:gd name="connsiteY8497" fmla="*/ 6998307 h 7223977"/>
              <a:gd name="connsiteX8498" fmla="*/ 11962572 w 12188243"/>
              <a:gd name="connsiteY8498" fmla="*/ 6995174 h 7223977"/>
              <a:gd name="connsiteX8499" fmla="*/ 11962572 w 12188243"/>
              <a:gd name="connsiteY8499" fmla="*/ 6772636 h 7223977"/>
              <a:gd name="connsiteX8500" fmla="*/ 12185110 w 12188243"/>
              <a:gd name="connsiteY8500" fmla="*/ 6772636 h 7223977"/>
              <a:gd name="connsiteX8501" fmla="*/ 12185110 w 12188243"/>
              <a:gd name="connsiteY8501" fmla="*/ 6995174 h 7223977"/>
              <a:gd name="connsiteX8502" fmla="*/ 11962572 w 12188243"/>
              <a:gd name="connsiteY8502" fmla="*/ 6995174 h 7223977"/>
              <a:gd name="connsiteX8503" fmla="*/ 11962572 w 12188243"/>
              <a:gd name="connsiteY8503" fmla="*/ 6769503 h 7223977"/>
              <a:gd name="connsiteX8504" fmla="*/ 11962572 w 12188243"/>
              <a:gd name="connsiteY8504" fmla="*/ 6546965 h 7223977"/>
              <a:gd name="connsiteX8505" fmla="*/ 12185110 w 12188243"/>
              <a:gd name="connsiteY8505" fmla="*/ 6546965 h 7223977"/>
              <a:gd name="connsiteX8506" fmla="*/ 12185110 w 12188243"/>
              <a:gd name="connsiteY8506" fmla="*/ 6769503 h 7223977"/>
              <a:gd name="connsiteX8507" fmla="*/ 11962572 w 12188243"/>
              <a:gd name="connsiteY8507" fmla="*/ 6769503 h 7223977"/>
              <a:gd name="connsiteX8508" fmla="*/ 11962572 w 12188243"/>
              <a:gd name="connsiteY8508" fmla="*/ 6543832 h 7223977"/>
              <a:gd name="connsiteX8509" fmla="*/ 11962572 w 12188243"/>
              <a:gd name="connsiteY8509" fmla="*/ 6321294 h 7223977"/>
              <a:gd name="connsiteX8510" fmla="*/ 12185110 w 12188243"/>
              <a:gd name="connsiteY8510" fmla="*/ 6321294 h 7223977"/>
              <a:gd name="connsiteX8511" fmla="*/ 12185110 w 12188243"/>
              <a:gd name="connsiteY8511" fmla="*/ 6543832 h 7223977"/>
              <a:gd name="connsiteX8512" fmla="*/ 11962572 w 12188243"/>
              <a:gd name="connsiteY8512" fmla="*/ 6543832 h 7223977"/>
              <a:gd name="connsiteX8513" fmla="*/ 11962572 w 12188243"/>
              <a:gd name="connsiteY8513" fmla="*/ 6318161 h 7223977"/>
              <a:gd name="connsiteX8514" fmla="*/ 11962572 w 12188243"/>
              <a:gd name="connsiteY8514" fmla="*/ 6095623 h 7223977"/>
              <a:gd name="connsiteX8515" fmla="*/ 12185110 w 12188243"/>
              <a:gd name="connsiteY8515" fmla="*/ 6095623 h 7223977"/>
              <a:gd name="connsiteX8516" fmla="*/ 12185110 w 12188243"/>
              <a:gd name="connsiteY8516" fmla="*/ 6318161 h 7223977"/>
              <a:gd name="connsiteX8517" fmla="*/ 11962572 w 12188243"/>
              <a:gd name="connsiteY8517" fmla="*/ 6318161 h 7223977"/>
              <a:gd name="connsiteX8518" fmla="*/ 11962572 w 12188243"/>
              <a:gd name="connsiteY8518" fmla="*/ 6092490 h 7223977"/>
              <a:gd name="connsiteX8519" fmla="*/ 11962572 w 12188243"/>
              <a:gd name="connsiteY8519" fmla="*/ 5869952 h 7223977"/>
              <a:gd name="connsiteX8520" fmla="*/ 12185110 w 12188243"/>
              <a:gd name="connsiteY8520" fmla="*/ 5869952 h 7223977"/>
              <a:gd name="connsiteX8521" fmla="*/ 12185110 w 12188243"/>
              <a:gd name="connsiteY8521" fmla="*/ 6092490 h 7223977"/>
              <a:gd name="connsiteX8522" fmla="*/ 11962572 w 12188243"/>
              <a:gd name="connsiteY8522" fmla="*/ 6092490 h 7223977"/>
              <a:gd name="connsiteX8523" fmla="*/ 11962572 w 12188243"/>
              <a:gd name="connsiteY8523" fmla="*/ 5866945 h 7223977"/>
              <a:gd name="connsiteX8524" fmla="*/ 11962572 w 12188243"/>
              <a:gd name="connsiteY8524" fmla="*/ 5644406 h 7223977"/>
              <a:gd name="connsiteX8525" fmla="*/ 12185110 w 12188243"/>
              <a:gd name="connsiteY8525" fmla="*/ 5644406 h 7223977"/>
              <a:gd name="connsiteX8526" fmla="*/ 12185110 w 12188243"/>
              <a:gd name="connsiteY8526" fmla="*/ 5866945 h 7223977"/>
              <a:gd name="connsiteX8527" fmla="*/ 11962572 w 12188243"/>
              <a:gd name="connsiteY8527" fmla="*/ 5866945 h 7223977"/>
              <a:gd name="connsiteX8528" fmla="*/ 11962572 w 12188243"/>
              <a:gd name="connsiteY8528" fmla="*/ 5641273 h 7223977"/>
              <a:gd name="connsiteX8529" fmla="*/ 11962572 w 12188243"/>
              <a:gd name="connsiteY8529" fmla="*/ 5418735 h 7223977"/>
              <a:gd name="connsiteX8530" fmla="*/ 12185110 w 12188243"/>
              <a:gd name="connsiteY8530" fmla="*/ 5418735 h 7223977"/>
              <a:gd name="connsiteX8531" fmla="*/ 12185110 w 12188243"/>
              <a:gd name="connsiteY8531" fmla="*/ 5641273 h 7223977"/>
              <a:gd name="connsiteX8532" fmla="*/ 11962572 w 12188243"/>
              <a:gd name="connsiteY8532" fmla="*/ 5641273 h 7223977"/>
              <a:gd name="connsiteX8533" fmla="*/ 11962572 w 12188243"/>
              <a:gd name="connsiteY8533" fmla="*/ 5415603 h 7223977"/>
              <a:gd name="connsiteX8534" fmla="*/ 11962572 w 12188243"/>
              <a:gd name="connsiteY8534" fmla="*/ 5193064 h 7223977"/>
              <a:gd name="connsiteX8535" fmla="*/ 12185110 w 12188243"/>
              <a:gd name="connsiteY8535" fmla="*/ 5193064 h 7223977"/>
              <a:gd name="connsiteX8536" fmla="*/ 12185110 w 12188243"/>
              <a:gd name="connsiteY8536" fmla="*/ 5415603 h 7223977"/>
              <a:gd name="connsiteX8537" fmla="*/ 11962572 w 12188243"/>
              <a:gd name="connsiteY8537" fmla="*/ 5415603 h 7223977"/>
              <a:gd name="connsiteX8538" fmla="*/ 11962572 w 12188243"/>
              <a:gd name="connsiteY8538" fmla="*/ 5189932 h 7223977"/>
              <a:gd name="connsiteX8539" fmla="*/ 11962572 w 12188243"/>
              <a:gd name="connsiteY8539" fmla="*/ 4967393 h 7223977"/>
              <a:gd name="connsiteX8540" fmla="*/ 12185110 w 12188243"/>
              <a:gd name="connsiteY8540" fmla="*/ 4967393 h 7223977"/>
              <a:gd name="connsiteX8541" fmla="*/ 12185110 w 12188243"/>
              <a:gd name="connsiteY8541" fmla="*/ 5189932 h 7223977"/>
              <a:gd name="connsiteX8542" fmla="*/ 11962572 w 12188243"/>
              <a:gd name="connsiteY8542" fmla="*/ 5189932 h 7223977"/>
              <a:gd name="connsiteX8543" fmla="*/ 11962572 w 12188243"/>
              <a:gd name="connsiteY8543" fmla="*/ 4964261 h 7223977"/>
              <a:gd name="connsiteX8544" fmla="*/ 11962572 w 12188243"/>
              <a:gd name="connsiteY8544" fmla="*/ 4741722 h 7223977"/>
              <a:gd name="connsiteX8545" fmla="*/ 12185110 w 12188243"/>
              <a:gd name="connsiteY8545" fmla="*/ 4741722 h 7223977"/>
              <a:gd name="connsiteX8546" fmla="*/ 12185110 w 12188243"/>
              <a:gd name="connsiteY8546" fmla="*/ 4964261 h 7223977"/>
              <a:gd name="connsiteX8547" fmla="*/ 11962572 w 12188243"/>
              <a:gd name="connsiteY8547" fmla="*/ 4964261 h 7223977"/>
              <a:gd name="connsiteX8548" fmla="*/ 11962572 w 12188243"/>
              <a:gd name="connsiteY8548" fmla="*/ 4738590 h 7223977"/>
              <a:gd name="connsiteX8549" fmla="*/ 11962572 w 12188243"/>
              <a:gd name="connsiteY8549" fmla="*/ 4516051 h 7223977"/>
              <a:gd name="connsiteX8550" fmla="*/ 12185110 w 12188243"/>
              <a:gd name="connsiteY8550" fmla="*/ 4516051 h 7223977"/>
              <a:gd name="connsiteX8551" fmla="*/ 12185110 w 12188243"/>
              <a:gd name="connsiteY8551" fmla="*/ 4738590 h 7223977"/>
              <a:gd name="connsiteX8552" fmla="*/ 11962572 w 12188243"/>
              <a:gd name="connsiteY8552" fmla="*/ 4738590 h 7223977"/>
              <a:gd name="connsiteX8553" fmla="*/ 11962572 w 12188243"/>
              <a:gd name="connsiteY8553" fmla="*/ 4513044 h 7223977"/>
              <a:gd name="connsiteX8554" fmla="*/ 11962572 w 12188243"/>
              <a:gd name="connsiteY8554" fmla="*/ 4290506 h 7223977"/>
              <a:gd name="connsiteX8555" fmla="*/ 12185110 w 12188243"/>
              <a:gd name="connsiteY8555" fmla="*/ 4290506 h 7223977"/>
              <a:gd name="connsiteX8556" fmla="*/ 12185110 w 12188243"/>
              <a:gd name="connsiteY8556" fmla="*/ 4513044 h 7223977"/>
              <a:gd name="connsiteX8557" fmla="*/ 11962572 w 12188243"/>
              <a:gd name="connsiteY8557" fmla="*/ 4513044 h 7223977"/>
              <a:gd name="connsiteX8558" fmla="*/ 11962572 w 12188243"/>
              <a:gd name="connsiteY8558" fmla="*/ 4287373 h 7223977"/>
              <a:gd name="connsiteX8559" fmla="*/ 11962572 w 12188243"/>
              <a:gd name="connsiteY8559" fmla="*/ 4064834 h 7223977"/>
              <a:gd name="connsiteX8560" fmla="*/ 12185110 w 12188243"/>
              <a:gd name="connsiteY8560" fmla="*/ 4064834 h 7223977"/>
              <a:gd name="connsiteX8561" fmla="*/ 12185110 w 12188243"/>
              <a:gd name="connsiteY8561" fmla="*/ 4287373 h 7223977"/>
              <a:gd name="connsiteX8562" fmla="*/ 11962572 w 12188243"/>
              <a:gd name="connsiteY8562" fmla="*/ 4287373 h 7223977"/>
              <a:gd name="connsiteX8563" fmla="*/ 11962572 w 12188243"/>
              <a:gd name="connsiteY8563" fmla="*/ 4061702 h 7223977"/>
              <a:gd name="connsiteX8564" fmla="*/ 11962572 w 12188243"/>
              <a:gd name="connsiteY8564" fmla="*/ 3839164 h 7223977"/>
              <a:gd name="connsiteX8565" fmla="*/ 12185110 w 12188243"/>
              <a:gd name="connsiteY8565" fmla="*/ 3839164 h 7223977"/>
              <a:gd name="connsiteX8566" fmla="*/ 12185110 w 12188243"/>
              <a:gd name="connsiteY8566" fmla="*/ 4061702 h 7223977"/>
              <a:gd name="connsiteX8567" fmla="*/ 11962572 w 12188243"/>
              <a:gd name="connsiteY8567" fmla="*/ 4061702 h 7223977"/>
              <a:gd name="connsiteX8568" fmla="*/ 11962572 w 12188243"/>
              <a:gd name="connsiteY8568" fmla="*/ 3836031 h 7223977"/>
              <a:gd name="connsiteX8569" fmla="*/ 11962572 w 12188243"/>
              <a:gd name="connsiteY8569" fmla="*/ 3613493 h 7223977"/>
              <a:gd name="connsiteX8570" fmla="*/ 12185110 w 12188243"/>
              <a:gd name="connsiteY8570" fmla="*/ 3613493 h 7223977"/>
              <a:gd name="connsiteX8571" fmla="*/ 12185110 w 12188243"/>
              <a:gd name="connsiteY8571" fmla="*/ 3836031 h 7223977"/>
              <a:gd name="connsiteX8572" fmla="*/ 11962572 w 12188243"/>
              <a:gd name="connsiteY8572" fmla="*/ 3836031 h 7223977"/>
              <a:gd name="connsiteX8573" fmla="*/ 11962572 w 12188243"/>
              <a:gd name="connsiteY8573" fmla="*/ 3610360 h 7223977"/>
              <a:gd name="connsiteX8574" fmla="*/ 11962572 w 12188243"/>
              <a:gd name="connsiteY8574" fmla="*/ 3387821 h 7223977"/>
              <a:gd name="connsiteX8575" fmla="*/ 12185110 w 12188243"/>
              <a:gd name="connsiteY8575" fmla="*/ 3387821 h 7223977"/>
              <a:gd name="connsiteX8576" fmla="*/ 12185110 w 12188243"/>
              <a:gd name="connsiteY8576" fmla="*/ 3610360 h 7223977"/>
              <a:gd name="connsiteX8577" fmla="*/ 11962572 w 12188243"/>
              <a:gd name="connsiteY8577" fmla="*/ 3610360 h 7223977"/>
              <a:gd name="connsiteX8578" fmla="*/ 11962572 w 12188243"/>
              <a:gd name="connsiteY8578" fmla="*/ 3384689 h 7223977"/>
              <a:gd name="connsiteX8579" fmla="*/ 11962572 w 12188243"/>
              <a:gd name="connsiteY8579" fmla="*/ 3162151 h 7223977"/>
              <a:gd name="connsiteX8580" fmla="*/ 12185110 w 12188243"/>
              <a:gd name="connsiteY8580" fmla="*/ 3162151 h 7223977"/>
              <a:gd name="connsiteX8581" fmla="*/ 12185110 w 12188243"/>
              <a:gd name="connsiteY8581" fmla="*/ 3384689 h 7223977"/>
              <a:gd name="connsiteX8582" fmla="*/ 11962572 w 12188243"/>
              <a:gd name="connsiteY8582" fmla="*/ 3384689 h 7223977"/>
              <a:gd name="connsiteX8583" fmla="*/ 11962572 w 12188243"/>
              <a:gd name="connsiteY8583" fmla="*/ 3159143 h 7223977"/>
              <a:gd name="connsiteX8584" fmla="*/ 11962572 w 12188243"/>
              <a:gd name="connsiteY8584" fmla="*/ 2936605 h 7223977"/>
              <a:gd name="connsiteX8585" fmla="*/ 12185110 w 12188243"/>
              <a:gd name="connsiteY8585" fmla="*/ 2936605 h 7223977"/>
              <a:gd name="connsiteX8586" fmla="*/ 12185110 w 12188243"/>
              <a:gd name="connsiteY8586" fmla="*/ 3159143 h 7223977"/>
              <a:gd name="connsiteX8587" fmla="*/ 11962572 w 12188243"/>
              <a:gd name="connsiteY8587" fmla="*/ 3159143 h 7223977"/>
              <a:gd name="connsiteX8588" fmla="*/ 11962572 w 12188243"/>
              <a:gd name="connsiteY8588" fmla="*/ 2933472 h 7223977"/>
              <a:gd name="connsiteX8589" fmla="*/ 11962572 w 12188243"/>
              <a:gd name="connsiteY8589" fmla="*/ 2710934 h 7223977"/>
              <a:gd name="connsiteX8590" fmla="*/ 12185110 w 12188243"/>
              <a:gd name="connsiteY8590" fmla="*/ 2710934 h 7223977"/>
              <a:gd name="connsiteX8591" fmla="*/ 12185110 w 12188243"/>
              <a:gd name="connsiteY8591" fmla="*/ 2933472 h 7223977"/>
              <a:gd name="connsiteX8592" fmla="*/ 11962572 w 12188243"/>
              <a:gd name="connsiteY8592" fmla="*/ 2933472 h 7223977"/>
              <a:gd name="connsiteX8593" fmla="*/ 11962572 w 12188243"/>
              <a:gd name="connsiteY8593" fmla="*/ 2707801 h 7223977"/>
              <a:gd name="connsiteX8594" fmla="*/ 11962572 w 12188243"/>
              <a:gd name="connsiteY8594" fmla="*/ 2485263 h 7223977"/>
              <a:gd name="connsiteX8595" fmla="*/ 12185110 w 12188243"/>
              <a:gd name="connsiteY8595" fmla="*/ 2485263 h 7223977"/>
              <a:gd name="connsiteX8596" fmla="*/ 12185110 w 12188243"/>
              <a:gd name="connsiteY8596" fmla="*/ 2707801 h 7223977"/>
              <a:gd name="connsiteX8597" fmla="*/ 11962572 w 12188243"/>
              <a:gd name="connsiteY8597" fmla="*/ 2707801 h 7223977"/>
              <a:gd name="connsiteX8598" fmla="*/ 11962572 w 12188243"/>
              <a:gd name="connsiteY8598" fmla="*/ 2482130 h 7223977"/>
              <a:gd name="connsiteX8599" fmla="*/ 11962572 w 12188243"/>
              <a:gd name="connsiteY8599" fmla="*/ 2259592 h 7223977"/>
              <a:gd name="connsiteX8600" fmla="*/ 12185110 w 12188243"/>
              <a:gd name="connsiteY8600" fmla="*/ 2259592 h 7223977"/>
              <a:gd name="connsiteX8601" fmla="*/ 12185110 w 12188243"/>
              <a:gd name="connsiteY8601" fmla="*/ 2482130 h 7223977"/>
              <a:gd name="connsiteX8602" fmla="*/ 11962572 w 12188243"/>
              <a:gd name="connsiteY8602" fmla="*/ 2482130 h 7223977"/>
              <a:gd name="connsiteX8603" fmla="*/ 11962572 w 12188243"/>
              <a:gd name="connsiteY8603" fmla="*/ 2256459 h 7223977"/>
              <a:gd name="connsiteX8604" fmla="*/ 11962572 w 12188243"/>
              <a:gd name="connsiteY8604" fmla="*/ 2033921 h 7223977"/>
              <a:gd name="connsiteX8605" fmla="*/ 12185110 w 12188243"/>
              <a:gd name="connsiteY8605" fmla="*/ 2033921 h 7223977"/>
              <a:gd name="connsiteX8606" fmla="*/ 12185110 w 12188243"/>
              <a:gd name="connsiteY8606" fmla="*/ 2256459 h 7223977"/>
              <a:gd name="connsiteX8607" fmla="*/ 11962572 w 12188243"/>
              <a:gd name="connsiteY8607" fmla="*/ 2256459 h 7223977"/>
              <a:gd name="connsiteX8608" fmla="*/ 11962572 w 12188243"/>
              <a:gd name="connsiteY8608" fmla="*/ 2030788 h 7223977"/>
              <a:gd name="connsiteX8609" fmla="*/ 11962572 w 12188243"/>
              <a:gd name="connsiteY8609" fmla="*/ 1808250 h 7223977"/>
              <a:gd name="connsiteX8610" fmla="*/ 12185110 w 12188243"/>
              <a:gd name="connsiteY8610" fmla="*/ 1808250 h 7223977"/>
              <a:gd name="connsiteX8611" fmla="*/ 12185110 w 12188243"/>
              <a:gd name="connsiteY8611" fmla="*/ 2030788 h 7223977"/>
              <a:gd name="connsiteX8612" fmla="*/ 11962572 w 12188243"/>
              <a:gd name="connsiteY8612" fmla="*/ 2030788 h 7223977"/>
              <a:gd name="connsiteX8613" fmla="*/ 11962572 w 12188243"/>
              <a:gd name="connsiteY8613" fmla="*/ 1805243 h 7223977"/>
              <a:gd name="connsiteX8614" fmla="*/ 11962572 w 12188243"/>
              <a:gd name="connsiteY8614" fmla="*/ 1582704 h 7223977"/>
              <a:gd name="connsiteX8615" fmla="*/ 12185110 w 12188243"/>
              <a:gd name="connsiteY8615" fmla="*/ 1582704 h 7223977"/>
              <a:gd name="connsiteX8616" fmla="*/ 12185110 w 12188243"/>
              <a:gd name="connsiteY8616" fmla="*/ 1805243 h 7223977"/>
              <a:gd name="connsiteX8617" fmla="*/ 11962572 w 12188243"/>
              <a:gd name="connsiteY8617" fmla="*/ 1805243 h 7223977"/>
              <a:gd name="connsiteX8618" fmla="*/ 11962572 w 12188243"/>
              <a:gd name="connsiteY8618" fmla="*/ 1579572 h 7223977"/>
              <a:gd name="connsiteX8619" fmla="*/ 11962572 w 12188243"/>
              <a:gd name="connsiteY8619" fmla="*/ 1357033 h 7223977"/>
              <a:gd name="connsiteX8620" fmla="*/ 12185110 w 12188243"/>
              <a:gd name="connsiteY8620" fmla="*/ 1357033 h 7223977"/>
              <a:gd name="connsiteX8621" fmla="*/ 12185110 w 12188243"/>
              <a:gd name="connsiteY8621" fmla="*/ 1579572 h 7223977"/>
              <a:gd name="connsiteX8622" fmla="*/ 11962572 w 12188243"/>
              <a:gd name="connsiteY8622" fmla="*/ 1579572 h 7223977"/>
              <a:gd name="connsiteX8623" fmla="*/ 11962572 w 12188243"/>
              <a:gd name="connsiteY8623" fmla="*/ 1353901 h 7223977"/>
              <a:gd name="connsiteX8624" fmla="*/ 11962572 w 12188243"/>
              <a:gd name="connsiteY8624" fmla="*/ 1131362 h 7223977"/>
              <a:gd name="connsiteX8625" fmla="*/ 12185110 w 12188243"/>
              <a:gd name="connsiteY8625" fmla="*/ 1131362 h 7223977"/>
              <a:gd name="connsiteX8626" fmla="*/ 12185110 w 12188243"/>
              <a:gd name="connsiteY8626" fmla="*/ 1353901 h 7223977"/>
              <a:gd name="connsiteX8627" fmla="*/ 11962572 w 12188243"/>
              <a:gd name="connsiteY8627" fmla="*/ 1353901 h 7223977"/>
              <a:gd name="connsiteX8628" fmla="*/ 11962572 w 12188243"/>
              <a:gd name="connsiteY8628" fmla="*/ 1128230 h 7223977"/>
              <a:gd name="connsiteX8629" fmla="*/ 11962572 w 12188243"/>
              <a:gd name="connsiteY8629" fmla="*/ 905691 h 7223977"/>
              <a:gd name="connsiteX8630" fmla="*/ 12185110 w 12188243"/>
              <a:gd name="connsiteY8630" fmla="*/ 905691 h 7223977"/>
              <a:gd name="connsiteX8631" fmla="*/ 12185110 w 12188243"/>
              <a:gd name="connsiteY8631" fmla="*/ 1128230 h 7223977"/>
              <a:gd name="connsiteX8632" fmla="*/ 11962572 w 12188243"/>
              <a:gd name="connsiteY8632" fmla="*/ 1128230 h 7223977"/>
              <a:gd name="connsiteX8633" fmla="*/ 11962572 w 12188243"/>
              <a:gd name="connsiteY8633" fmla="*/ 902559 h 7223977"/>
              <a:gd name="connsiteX8634" fmla="*/ 11962572 w 12188243"/>
              <a:gd name="connsiteY8634" fmla="*/ 680020 h 7223977"/>
              <a:gd name="connsiteX8635" fmla="*/ 12185110 w 12188243"/>
              <a:gd name="connsiteY8635" fmla="*/ 680020 h 7223977"/>
              <a:gd name="connsiteX8636" fmla="*/ 12185110 w 12188243"/>
              <a:gd name="connsiteY8636" fmla="*/ 902559 h 7223977"/>
              <a:gd name="connsiteX8637" fmla="*/ 11962572 w 12188243"/>
              <a:gd name="connsiteY8637" fmla="*/ 902559 h 7223977"/>
              <a:gd name="connsiteX8638" fmla="*/ 11962572 w 12188243"/>
              <a:gd name="connsiteY8638" fmla="*/ 676888 h 7223977"/>
              <a:gd name="connsiteX8639" fmla="*/ 11962572 w 12188243"/>
              <a:gd name="connsiteY8639" fmla="*/ 454349 h 7223977"/>
              <a:gd name="connsiteX8640" fmla="*/ 12185110 w 12188243"/>
              <a:gd name="connsiteY8640" fmla="*/ 454349 h 7223977"/>
              <a:gd name="connsiteX8641" fmla="*/ 12185110 w 12188243"/>
              <a:gd name="connsiteY8641" fmla="*/ 676888 h 7223977"/>
              <a:gd name="connsiteX8642" fmla="*/ 11962572 w 12188243"/>
              <a:gd name="connsiteY8642" fmla="*/ 676888 h 7223977"/>
              <a:gd name="connsiteX8643" fmla="*/ 11962572 w 12188243"/>
              <a:gd name="connsiteY8643" fmla="*/ 451342 h 7223977"/>
              <a:gd name="connsiteX8644" fmla="*/ 11962572 w 12188243"/>
              <a:gd name="connsiteY8644" fmla="*/ 228804 h 7223977"/>
              <a:gd name="connsiteX8645" fmla="*/ 12185110 w 12188243"/>
              <a:gd name="connsiteY8645" fmla="*/ 228804 h 7223977"/>
              <a:gd name="connsiteX8646" fmla="*/ 12185110 w 12188243"/>
              <a:gd name="connsiteY8646" fmla="*/ 451342 h 7223977"/>
              <a:gd name="connsiteX8647" fmla="*/ 11962572 w 12188243"/>
              <a:gd name="connsiteY8647" fmla="*/ 451342 h 7223977"/>
              <a:gd name="connsiteX8648" fmla="*/ 11962572 w 12188243"/>
              <a:gd name="connsiteY8648" fmla="*/ 225671 h 7223977"/>
              <a:gd name="connsiteX8649" fmla="*/ 11962572 w 12188243"/>
              <a:gd name="connsiteY8649" fmla="*/ 3133 h 7223977"/>
              <a:gd name="connsiteX8650" fmla="*/ 12185110 w 12188243"/>
              <a:gd name="connsiteY8650" fmla="*/ 3133 h 7223977"/>
              <a:gd name="connsiteX8651" fmla="*/ 12185110 w 12188243"/>
              <a:gd name="connsiteY8651" fmla="*/ 225671 h 7223977"/>
              <a:gd name="connsiteX8652" fmla="*/ 11962572 w 12188243"/>
              <a:gd name="connsiteY8652" fmla="*/ 225671 h 72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</a:cxnLst>
            <a:rect l="l" t="t" r="r" b="b"/>
            <a:pathLst>
              <a:path w="12188243" h="7223977">
                <a:moveTo>
                  <a:pt x="12188243" y="1504"/>
                </a:moveTo>
                <a:lnTo>
                  <a:pt x="12186739" y="1504"/>
                </a:lnTo>
                <a:lnTo>
                  <a:pt x="12186739" y="0"/>
                </a:lnTo>
                <a:lnTo>
                  <a:pt x="1504" y="0"/>
                </a:lnTo>
                <a:lnTo>
                  <a:pt x="1504" y="1504"/>
                </a:lnTo>
                <a:lnTo>
                  <a:pt x="0" y="1504"/>
                </a:lnTo>
                <a:lnTo>
                  <a:pt x="0" y="7222349"/>
                </a:lnTo>
                <a:lnTo>
                  <a:pt x="1504" y="7222349"/>
                </a:lnTo>
                <a:lnTo>
                  <a:pt x="1504" y="7223978"/>
                </a:lnTo>
                <a:lnTo>
                  <a:pt x="12186614" y="7223978"/>
                </a:lnTo>
                <a:lnTo>
                  <a:pt x="12186614" y="7222349"/>
                </a:lnTo>
                <a:lnTo>
                  <a:pt x="12188118" y="7222349"/>
                </a:lnTo>
                <a:lnTo>
                  <a:pt x="12188118" y="1504"/>
                </a:lnTo>
                <a:close/>
                <a:moveTo>
                  <a:pt x="8349078" y="3610360"/>
                </a:moveTo>
                <a:lnTo>
                  <a:pt x="8126540" y="3610360"/>
                </a:lnTo>
                <a:lnTo>
                  <a:pt x="8126540" y="3387821"/>
                </a:lnTo>
                <a:lnTo>
                  <a:pt x="8349078" y="3387821"/>
                </a:lnTo>
                <a:lnTo>
                  <a:pt x="8349078" y="3610360"/>
                </a:lnTo>
                <a:close/>
                <a:moveTo>
                  <a:pt x="8352211" y="3387821"/>
                </a:moveTo>
                <a:lnTo>
                  <a:pt x="8574749" y="3387821"/>
                </a:lnTo>
                <a:lnTo>
                  <a:pt x="8574749" y="3610360"/>
                </a:lnTo>
                <a:lnTo>
                  <a:pt x="8352211" y="3610360"/>
                </a:lnTo>
                <a:lnTo>
                  <a:pt x="8352211" y="3387821"/>
                </a:lnTo>
                <a:close/>
                <a:moveTo>
                  <a:pt x="8123407" y="3610360"/>
                </a:moveTo>
                <a:lnTo>
                  <a:pt x="7900868" y="3610360"/>
                </a:lnTo>
                <a:lnTo>
                  <a:pt x="7900868" y="3387821"/>
                </a:lnTo>
                <a:lnTo>
                  <a:pt x="8123407" y="3387821"/>
                </a:lnTo>
                <a:lnTo>
                  <a:pt x="8123407" y="3610360"/>
                </a:lnTo>
                <a:close/>
                <a:moveTo>
                  <a:pt x="7897736" y="3610360"/>
                </a:moveTo>
                <a:lnTo>
                  <a:pt x="7675198" y="3610360"/>
                </a:lnTo>
                <a:lnTo>
                  <a:pt x="7675198" y="3387821"/>
                </a:lnTo>
                <a:lnTo>
                  <a:pt x="7897736" y="3387821"/>
                </a:lnTo>
                <a:lnTo>
                  <a:pt x="7897736" y="3610360"/>
                </a:lnTo>
                <a:close/>
                <a:moveTo>
                  <a:pt x="7672065" y="3610360"/>
                </a:moveTo>
                <a:lnTo>
                  <a:pt x="7449527" y="3610360"/>
                </a:lnTo>
                <a:lnTo>
                  <a:pt x="7449527" y="3387821"/>
                </a:lnTo>
                <a:lnTo>
                  <a:pt x="7672065" y="3387821"/>
                </a:lnTo>
                <a:lnTo>
                  <a:pt x="7672065" y="3610360"/>
                </a:lnTo>
                <a:close/>
                <a:moveTo>
                  <a:pt x="7446394" y="3610360"/>
                </a:moveTo>
                <a:lnTo>
                  <a:pt x="7223856" y="3610360"/>
                </a:lnTo>
                <a:lnTo>
                  <a:pt x="7223856" y="3387821"/>
                </a:lnTo>
                <a:lnTo>
                  <a:pt x="7446394" y="3387821"/>
                </a:lnTo>
                <a:lnTo>
                  <a:pt x="7446394" y="3610360"/>
                </a:lnTo>
                <a:close/>
                <a:moveTo>
                  <a:pt x="7220848" y="3610360"/>
                </a:moveTo>
                <a:lnTo>
                  <a:pt x="6998310" y="3610360"/>
                </a:lnTo>
                <a:lnTo>
                  <a:pt x="6998310" y="3387821"/>
                </a:lnTo>
                <a:lnTo>
                  <a:pt x="7220848" y="3387821"/>
                </a:lnTo>
                <a:lnTo>
                  <a:pt x="7220848" y="3610360"/>
                </a:lnTo>
                <a:close/>
                <a:moveTo>
                  <a:pt x="6995177" y="3610360"/>
                </a:moveTo>
                <a:lnTo>
                  <a:pt x="6772639" y="3610360"/>
                </a:lnTo>
                <a:lnTo>
                  <a:pt x="6772639" y="3387821"/>
                </a:lnTo>
                <a:lnTo>
                  <a:pt x="6995177" y="3387821"/>
                </a:lnTo>
                <a:lnTo>
                  <a:pt x="6995177" y="3610360"/>
                </a:lnTo>
                <a:close/>
                <a:moveTo>
                  <a:pt x="6769506" y="3610360"/>
                </a:moveTo>
                <a:lnTo>
                  <a:pt x="6546967" y="3610360"/>
                </a:lnTo>
                <a:lnTo>
                  <a:pt x="6546967" y="3387821"/>
                </a:lnTo>
                <a:lnTo>
                  <a:pt x="6769506" y="3387821"/>
                </a:lnTo>
                <a:lnTo>
                  <a:pt x="6769506" y="3610360"/>
                </a:lnTo>
                <a:close/>
                <a:moveTo>
                  <a:pt x="6543835" y="3610360"/>
                </a:moveTo>
                <a:lnTo>
                  <a:pt x="6321297" y="3610360"/>
                </a:lnTo>
                <a:lnTo>
                  <a:pt x="6321297" y="3387821"/>
                </a:lnTo>
                <a:lnTo>
                  <a:pt x="6543835" y="3387821"/>
                </a:lnTo>
                <a:lnTo>
                  <a:pt x="6543835" y="3610360"/>
                </a:lnTo>
                <a:close/>
                <a:moveTo>
                  <a:pt x="6318164" y="3610360"/>
                </a:moveTo>
                <a:lnTo>
                  <a:pt x="6095625" y="3610360"/>
                </a:lnTo>
                <a:lnTo>
                  <a:pt x="6095625" y="3387821"/>
                </a:lnTo>
                <a:lnTo>
                  <a:pt x="6318164" y="3387821"/>
                </a:lnTo>
                <a:lnTo>
                  <a:pt x="6318164" y="3610360"/>
                </a:lnTo>
                <a:close/>
                <a:moveTo>
                  <a:pt x="6092493" y="3610360"/>
                </a:moveTo>
                <a:lnTo>
                  <a:pt x="5869954" y="3610360"/>
                </a:lnTo>
                <a:lnTo>
                  <a:pt x="5869954" y="3387821"/>
                </a:lnTo>
                <a:lnTo>
                  <a:pt x="6092493" y="3387821"/>
                </a:lnTo>
                <a:lnTo>
                  <a:pt x="6092493" y="3610360"/>
                </a:lnTo>
                <a:close/>
                <a:moveTo>
                  <a:pt x="5866947" y="3610360"/>
                </a:moveTo>
                <a:lnTo>
                  <a:pt x="5644408" y="3610360"/>
                </a:lnTo>
                <a:lnTo>
                  <a:pt x="5644408" y="3387821"/>
                </a:lnTo>
                <a:lnTo>
                  <a:pt x="5866947" y="3387821"/>
                </a:lnTo>
                <a:lnTo>
                  <a:pt x="5866947" y="3610360"/>
                </a:lnTo>
                <a:close/>
                <a:moveTo>
                  <a:pt x="5641276" y="3610360"/>
                </a:moveTo>
                <a:lnTo>
                  <a:pt x="5418738" y="3610360"/>
                </a:lnTo>
                <a:lnTo>
                  <a:pt x="5418738" y="3387821"/>
                </a:lnTo>
                <a:lnTo>
                  <a:pt x="5641276" y="3387821"/>
                </a:lnTo>
                <a:lnTo>
                  <a:pt x="5641276" y="3610360"/>
                </a:lnTo>
                <a:close/>
                <a:moveTo>
                  <a:pt x="5415605" y="3610360"/>
                </a:moveTo>
                <a:lnTo>
                  <a:pt x="5193066" y="3610360"/>
                </a:lnTo>
                <a:lnTo>
                  <a:pt x="5193066" y="3387821"/>
                </a:lnTo>
                <a:lnTo>
                  <a:pt x="5415605" y="3387821"/>
                </a:lnTo>
                <a:lnTo>
                  <a:pt x="5415605" y="3610360"/>
                </a:lnTo>
                <a:close/>
                <a:moveTo>
                  <a:pt x="5189934" y="3610360"/>
                </a:moveTo>
                <a:lnTo>
                  <a:pt x="4967395" y="3610360"/>
                </a:lnTo>
                <a:lnTo>
                  <a:pt x="4967395" y="3387821"/>
                </a:lnTo>
                <a:lnTo>
                  <a:pt x="5189934" y="3387821"/>
                </a:lnTo>
                <a:lnTo>
                  <a:pt x="5189934" y="3610360"/>
                </a:lnTo>
                <a:close/>
                <a:moveTo>
                  <a:pt x="4964263" y="3610360"/>
                </a:moveTo>
                <a:lnTo>
                  <a:pt x="4741724" y="3610360"/>
                </a:lnTo>
                <a:lnTo>
                  <a:pt x="4741724" y="3387821"/>
                </a:lnTo>
                <a:lnTo>
                  <a:pt x="4964263" y="3387821"/>
                </a:lnTo>
                <a:lnTo>
                  <a:pt x="4964263" y="3610360"/>
                </a:lnTo>
                <a:close/>
                <a:moveTo>
                  <a:pt x="4738592" y="3610360"/>
                </a:moveTo>
                <a:lnTo>
                  <a:pt x="4516053" y="3610360"/>
                </a:lnTo>
                <a:lnTo>
                  <a:pt x="4516053" y="3387821"/>
                </a:lnTo>
                <a:lnTo>
                  <a:pt x="4738592" y="3387821"/>
                </a:lnTo>
                <a:lnTo>
                  <a:pt x="4738592" y="3610360"/>
                </a:lnTo>
                <a:close/>
                <a:moveTo>
                  <a:pt x="4513046" y="3610360"/>
                </a:moveTo>
                <a:lnTo>
                  <a:pt x="4290507" y="3610360"/>
                </a:lnTo>
                <a:lnTo>
                  <a:pt x="4290507" y="3387821"/>
                </a:lnTo>
                <a:lnTo>
                  <a:pt x="4513046" y="3387821"/>
                </a:lnTo>
                <a:lnTo>
                  <a:pt x="4513046" y="3610360"/>
                </a:lnTo>
                <a:close/>
                <a:moveTo>
                  <a:pt x="4287375" y="3610360"/>
                </a:moveTo>
                <a:lnTo>
                  <a:pt x="4064836" y="3610360"/>
                </a:lnTo>
                <a:lnTo>
                  <a:pt x="4064836" y="3387821"/>
                </a:lnTo>
                <a:lnTo>
                  <a:pt x="4287375" y="3387821"/>
                </a:lnTo>
                <a:lnTo>
                  <a:pt x="4287375" y="3610360"/>
                </a:lnTo>
                <a:close/>
                <a:moveTo>
                  <a:pt x="4061703" y="3610360"/>
                </a:moveTo>
                <a:lnTo>
                  <a:pt x="3839165" y="3610360"/>
                </a:lnTo>
                <a:lnTo>
                  <a:pt x="3839165" y="3387821"/>
                </a:lnTo>
                <a:lnTo>
                  <a:pt x="4061703" y="3387821"/>
                </a:lnTo>
                <a:lnTo>
                  <a:pt x="4061703" y="3610360"/>
                </a:lnTo>
                <a:close/>
                <a:moveTo>
                  <a:pt x="3836033" y="3610360"/>
                </a:moveTo>
                <a:lnTo>
                  <a:pt x="3613494" y="3610360"/>
                </a:lnTo>
                <a:lnTo>
                  <a:pt x="3613494" y="3387821"/>
                </a:lnTo>
                <a:lnTo>
                  <a:pt x="3836033" y="3387821"/>
                </a:lnTo>
                <a:lnTo>
                  <a:pt x="3836033" y="3610360"/>
                </a:lnTo>
                <a:close/>
                <a:moveTo>
                  <a:pt x="3610361" y="3610360"/>
                </a:moveTo>
                <a:lnTo>
                  <a:pt x="3387823" y="3610360"/>
                </a:lnTo>
                <a:lnTo>
                  <a:pt x="3387823" y="3387821"/>
                </a:lnTo>
                <a:lnTo>
                  <a:pt x="3610361" y="3387821"/>
                </a:lnTo>
                <a:lnTo>
                  <a:pt x="3610361" y="3610360"/>
                </a:lnTo>
                <a:close/>
                <a:moveTo>
                  <a:pt x="3610361" y="3613493"/>
                </a:moveTo>
                <a:lnTo>
                  <a:pt x="3610361" y="3836031"/>
                </a:lnTo>
                <a:lnTo>
                  <a:pt x="3387823" y="3836031"/>
                </a:lnTo>
                <a:lnTo>
                  <a:pt x="3387823" y="3613493"/>
                </a:lnTo>
                <a:lnTo>
                  <a:pt x="3610361" y="3613493"/>
                </a:lnTo>
                <a:close/>
                <a:moveTo>
                  <a:pt x="3613494" y="3613493"/>
                </a:moveTo>
                <a:lnTo>
                  <a:pt x="3836033" y="3613493"/>
                </a:lnTo>
                <a:lnTo>
                  <a:pt x="3836033" y="3836031"/>
                </a:lnTo>
                <a:lnTo>
                  <a:pt x="3613494" y="3836031"/>
                </a:lnTo>
                <a:lnTo>
                  <a:pt x="3613494" y="3613493"/>
                </a:lnTo>
                <a:close/>
                <a:moveTo>
                  <a:pt x="3839165" y="3613493"/>
                </a:moveTo>
                <a:lnTo>
                  <a:pt x="4061703" y="3613493"/>
                </a:lnTo>
                <a:lnTo>
                  <a:pt x="4061703" y="3836031"/>
                </a:lnTo>
                <a:lnTo>
                  <a:pt x="3839165" y="3836031"/>
                </a:lnTo>
                <a:lnTo>
                  <a:pt x="3839165" y="3613493"/>
                </a:lnTo>
                <a:close/>
                <a:moveTo>
                  <a:pt x="4064836" y="3613493"/>
                </a:moveTo>
                <a:lnTo>
                  <a:pt x="4287375" y="3613493"/>
                </a:lnTo>
                <a:lnTo>
                  <a:pt x="4287375" y="3836031"/>
                </a:lnTo>
                <a:lnTo>
                  <a:pt x="4064836" y="3836031"/>
                </a:lnTo>
                <a:lnTo>
                  <a:pt x="4064836" y="3613493"/>
                </a:lnTo>
                <a:close/>
                <a:moveTo>
                  <a:pt x="4290507" y="3613493"/>
                </a:moveTo>
                <a:lnTo>
                  <a:pt x="4513046" y="3613493"/>
                </a:lnTo>
                <a:lnTo>
                  <a:pt x="4513046" y="3836031"/>
                </a:lnTo>
                <a:lnTo>
                  <a:pt x="4290507" y="3836031"/>
                </a:lnTo>
                <a:lnTo>
                  <a:pt x="4290507" y="3613493"/>
                </a:lnTo>
                <a:close/>
                <a:moveTo>
                  <a:pt x="4516179" y="3613493"/>
                </a:moveTo>
                <a:lnTo>
                  <a:pt x="4738717" y="3613493"/>
                </a:lnTo>
                <a:lnTo>
                  <a:pt x="4738717" y="3836031"/>
                </a:lnTo>
                <a:lnTo>
                  <a:pt x="4516179" y="3836031"/>
                </a:lnTo>
                <a:lnTo>
                  <a:pt x="4516179" y="3613493"/>
                </a:lnTo>
                <a:close/>
                <a:moveTo>
                  <a:pt x="4741724" y="3613493"/>
                </a:moveTo>
                <a:lnTo>
                  <a:pt x="4964263" y="3613493"/>
                </a:lnTo>
                <a:lnTo>
                  <a:pt x="4964263" y="3836031"/>
                </a:lnTo>
                <a:lnTo>
                  <a:pt x="4741724" y="3836031"/>
                </a:lnTo>
                <a:lnTo>
                  <a:pt x="4741724" y="3613493"/>
                </a:lnTo>
                <a:close/>
                <a:moveTo>
                  <a:pt x="4967395" y="3613493"/>
                </a:moveTo>
                <a:lnTo>
                  <a:pt x="5189934" y="3613493"/>
                </a:lnTo>
                <a:lnTo>
                  <a:pt x="5189934" y="3836031"/>
                </a:lnTo>
                <a:lnTo>
                  <a:pt x="4967395" y="3836031"/>
                </a:lnTo>
                <a:lnTo>
                  <a:pt x="4967395" y="3613493"/>
                </a:lnTo>
                <a:close/>
                <a:moveTo>
                  <a:pt x="5193066" y="3613493"/>
                </a:moveTo>
                <a:lnTo>
                  <a:pt x="5415605" y="3613493"/>
                </a:lnTo>
                <a:lnTo>
                  <a:pt x="5415605" y="3836031"/>
                </a:lnTo>
                <a:lnTo>
                  <a:pt x="5193066" y="3836031"/>
                </a:lnTo>
                <a:lnTo>
                  <a:pt x="5193066" y="3613493"/>
                </a:lnTo>
                <a:close/>
                <a:moveTo>
                  <a:pt x="5418738" y="3613493"/>
                </a:moveTo>
                <a:lnTo>
                  <a:pt x="5641276" y="3613493"/>
                </a:lnTo>
                <a:lnTo>
                  <a:pt x="5641276" y="3836031"/>
                </a:lnTo>
                <a:lnTo>
                  <a:pt x="5418738" y="3836031"/>
                </a:lnTo>
                <a:lnTo>
                  <a:pt x="5418738" y="3613493"/>
                </a:lnTo>
                <a:close/>
                <a:moveTo>
                  <a:pt x="5644408" y="3613493"/>
                </a:moveTo>
                <a:lnTo>
                  <a:pt x="5866947" y="3613493"/>
                </a:lnTo>
                <a:lnTo>
                  <a:pt x="5866947" y="3836031"/>
                </a:lnTo>
                <a:lnTo>
                  <a:pt x="5644408" y="3836031"/>
                </a:lnTo>
                <a:lnTo>
                  <a:pt x="5644408" y="3613493"/>
                </a:lnTo>
                <a:close/>
                <a:moveTo>
                  <a:pt x="5870080" y="3613493"/>
                </a:moveTo>
                <a:lnTo>
                  <a:pt x="6092618" y="3613493"/>
                </a:lnTo>
                <a:lnTo>
                  <a:pt x="6092618" y="3836031"/>
                </a:lnTo>
                <a:lnTo>
                  <a:pt x="5870080" y="3836031"/>
                </a:lnTo>
                <a:lnTo>
                  <a:pt x="5870080" y="3613493"/>
                </a:lnTo>
                <a:close/>
                <a:moveTo>
                  <a:pt x="6095625" y="3613493"/>
                </a:moveTo>
                <a:lnTo>
                  <a:pt x="6318164" y="3613493"/>
                </a:lnTo>
                <a:lnTo>
                  <a:pt x="6318164" y="3836031"/>
                </a:lnTo>
                <a:lnTo>
                  <a:pt x="6095625" y="3836031"/>
                </a:lnTo>
                <a:lnTo>
                  <a:pt x="6095625" y="3613493"/>
                </a:lnTo>
                <a:close/>
                <a:moveTo>
                  <a:pt x="6321297" y="3613493"/>
                </a:moveTo>
                <a:lnTo>
                  <a:pt x="6543835" y="3613493"/>
                </a:lnTo>
                <a:lnTo>
                  <a:pt x="6543835" y="3836031"/>
                </a:lnTo>
                <a:lnTo>
                  <a:pt x="6321297" y="3836031"/>
                </a:lnTo>
                <a:lnTo>
                  <a:pt x="6321297" y="3613493"/>
                </a:lnTo>
                <a:close/>
                <a:moveTo>
                  <a:pt x="6546967" y="3613493"/>
                </a:moveTo>
                <a:lnTo>
                  <a:pt x="6769506" y="3613493"/>
                </a:lnTo>
                <a:lnTo>
                  <a:pt x="6769506" y="3836031"/>
                </a:lnTo>
                <a:lnTo>
                  <a:pt x="6546967" y="3836031"/>
                </a:lnTo>
                <a:lnTo>
                  <a:pt x="6546967" y="3613493"/>
                </a:lnTo>
                <a:close/>
                <a:moveTo>
                  <a:pt x="6772639" y="3613493"/>
                </a:moveTo>
                <a:lnTo>
                  <a:pt x="6995177" y="3613493"/>
                </a:lnTo>
                <a:lnTo>
                  <a:pt x="6995177" y="3836031"/>
                </a:lnTo>
                <a:lnTo>
                  <a:pt x="6772639" y="3836031"/>
                </a:lnTo>
                <a:lnTo>
                  <a:pt x="6772639" y="3613493"/>
                </a:lnTo>
                <a:close/>
                <a:moveTo>
                  <a:pt x="6998310" y="3613493"/>
                </a:moveTo>
                <a:lnTo>
                  <a:pt x="7220848" y="3613493"/>
                </a:lnTo>
                <a:lnTo>
                  <a:pt x="7220848" y="3836031"/>
                </a:lnTo>
                <a:lnTo>
                  <a:pt x="6998310" y="3836031"/>
                </a:lnTo>
                <a:lnTo>
                  <a:pt x="6998310" y="3613493"/>
                </a:lnTo>
                <a:close/>
                <a:moveTo>
                  <a:pt x="7223981" y="3613493"/>
                </a:moveTo>
                <a:lnTo>
                  <a:pt x="7446520" y="3613493"/>
                </a:lnTo>
                <a:lnTo>
                  <a:pt x="7446520" y="3836031"/>
                </a:lnTo>
                <a:lnTo>
                  <a:pt x="7223981" y="3836031"/>
                </a:lnTo>
                <a:lnTo>
                  <a:pt x="7223981" y="3613493"/>
                </a:lnTo>
                <a:close/>
                <a:moveTo>
                  <a:pt x="7449527" y="3613493"/>
                </a:moveTo>
                <a:lnTo>
                  <a:pt x="7672065" y="3613493"/>
                </a:lnTo>
                <a:lnTo>
                  <a:pt x="7672065" y="3836031"/>
                </a:lnTo>
                <a:lnTo>
                  <a:pt x="7449527" y="3836031"/>
                </a:lnTo>
                <a:lnTo>
                  <a:pt x="7449527" y="3613493"/>
                </a:lnTo>
                <a:close/>
                <a:moveTo>
                  <a:pt x="7675198" y="3613493"/>
                </a:moveTo>
                <a:lnTo>
                  <a:pt x="7897736" y="3613493"/>
                </a:lnTo>
                <a:lnTo>
                  <a:pt x="7897736" y="3836031"/>
                </a:lnTo>
                <a:lnTo>
                  <a:pt x="7675198" y="3836031"/>
                </a:lnTo>
                <a:lnTo>
                  <a:pt x="7675198" y="3613493"/>
                </a:lnTo>
                <a:close/>
                <a:moveTo>
                  <a:pt x="7900868" y="3613493"/>
                </a:moveTo>
                <a:lnTo>
                  <a:pt x="8123407" y="3613493"/>
                </a:lnTo>
                <a:lnTo>
                  <a:pt x="8123407" y="3836031"/>
                </a:lnTo>
                <a:lnTo>
                  <a:pt x="7900868" y="3836031"/>
                </a:lnTo>
                <a:lnTo>
                  <a:pt x="7900868" y="3613493"/>
                </a:lnTo>
                <a:close/>
                <a:moveTo>
                  <a:pt x="8126540" y="3613493"/>
                </a:moveTo>
                <a:lnTo>
                  <a:pt x="8349078" y="3613493"/>
                </a:lnTo>
                <a:lnTo>
                  <a:pt x="8349078" y="3836031"/>
                </a:lnTo>
                <a:lnTo>
                  <a:pt x="8126540" y="3836031"/>
                </a:lnTo>
                <a:lnTo>
                  <a:pt x="8126540" y="3613493"/>
                </a:lnTo>
                <a:close/>
                <a:moveTo>
                  <a:pt x="8352211" y="3613493"/>
                </a:moveTo>
                <a:lnTo>
                  <a:pt x="8574749" y="3613493"/>
                </a:lnTo>
                <a:lnTo>
                  <a:pt x="8574749" y="3836031"/>
                </a:lnTo>
                <a:lnTo>
                  <a:pt x="8352211" y="3836031"/>
                </a:lnTo>
                <a:lnTo>
                  <a:pt x="8352211" y="3613493"/>
                </a:lnTo>
                <a:close/>
                <a:moveTo>
                  <a:pt x="8577882" y="3613493"/>
                </a:moveTo>
                <a:lnTo>
                  <a:pt x="8800420" y="3613493"/>
                </a:lnTo>
                <a:lnTo>
                  <a:pt x="8800420" y="3836031"/>
                </a:lnTo>
                <a:lnTo>
                  <a:pt x="8577882" y="3836031"/>
                </a:lnTo>
                <a:lnTo>
                  <a:pt x="8577882" y="3613493"/>
                </a:lnTo>
                <a:close/>
                <a:moveTo>
                  <a:pt x="8577882" y="3610360"/>
                </a:moveTo>
                <a:lnTo>
                  <a:pt x="8577882" y="3387821"/>
                </a:lnTo>
                <a:lnTo>
                  <a:pt x="8800420" y="3387821"/>
                </a:lnTo>
                <a:lnTo>
                  <a:pt x="8800420" y="3610360"/>
                </a:lnTo>
                <a:lnTo>
                  <a:pt x="8577882" y="3610360"/>
                </a:lnTo>
                <a:close/>
                <a:moveTo>
                  <a:pt x="8577882" y="3384689"/>
                </a:moveTo>
                <a:lnTo>
                  <a:pt x="8577882" y="3162151"/>
                </a:lnTo>
                <a:lnTo>
                  <a:pt x="8800420" y="3162151"/>
                </a:lnTo>
                <a:lnTo>
                  <a:pt x="8800420" y="3384689"/>
                </a:lnTo>
                <a:lnTo>
                  <a:pt x="8577882" y="3384689"/>
                </a:lnTo>
                <a:close/>
                <a:moveTo>
                  <a:pt x="8574749" y="3384689"/>
                </a:moveTo>
                <a:lnTo>
                  <a:pt x="8352211" y="3384689"/>
                </a:lnTo>
                <a:lnTo>
                  <a:pt x="8352211" y="3162151"/>
                </a:lnTo>
                <a:lnTo>
                  <a:pt x="8574749" y="3162151"/>
                </a:lnTo>
                <a:lnTo>
                  <a:pt x="8574749" y="3384689"/>
                </a:lnTo>
                <a:close/>
                <a:moveTo>
                  <a:pt x="8349078" y="3384689"/>
                </a:moveTo>
                <a:lnTo>
                  <a:pt x="8126540" y="3384689"/>
                </a:lnTo>
                <a:lnTo>
                  <a:pt x="8126540" y="3162151"/>
                </a:lnTo>
                <a:lnTo>
                  <a:pt x="8349078" y="3162151"/>
                </a:lnTo>
                <a:lnTo>
                  <a:pt x="8349078" y="3384689"/>
                </a:lnTo>
                <a:close/>
                <a:moveTo>
                  <a:pt x="8123407" y="3384689"/>
                </a:moveTo>
                <a:lnTo>
                  <a:pt x="7900868" y="3384689"/>
                </a:lnTo>
                <a:lnTo>
                  <a:pt x="7900868" y="3162151"/>
                </a:lnTo>
                <a:lnTo>
                  <a:pt x="8123407" y="3162151"/>
                </a:lnTo>
                <a:lnTo>
                  <a:pt x="8123407" y="3384689"/>
                </a:lnTo>
                <a:close/>
                <a:moveTo>
                  <a:pt x="7897736" y="3384689"/>
                </a:moveTo>
                <a:lnTo>
                  <a:pt x="7675198" y="3384689"/>
                </a:lnTo>
                <a:lnTo>
                  <a:pt x="7675198" y="3162151"/>
                </a:lnTo>
                <a:lnTo>
                  <a:pt x="7897736" y="3162151"/>
                </a:lnTo>
                <a:lnTo>
                  <a:pt x="7897736" y="3384689"/>
                </a:lnTo>
                <a:close/>
                <a:moveTo>
                  <a:pt x="7672065" y="3384689"/>
                </a:moveTo>
                <a:lnTo>
                  <a:pt x="7449527" y="3384689"/>
                </a:lnTo>
                <a:lnTo>
                  <a:pt x="7449527" y="3162151"/>
                </a:lnTo>
                <a:lnTo>
                  <a:pt x="7672065" y="3162151"/>
                </a:lnTo>
                <a:lnTo>
                  <a:pt x="7672065" y="3384689"/>
                </a:lnTo>
                <a:close/>
                <a:moveTo>
                  <a:pt x="7446394" y="3384689"/>
                </a:moveTo>
                <a:lnTo>
                  <a:pt x="7223856" y="3384689"/>
                </a:lnTo>
                <a:lnTo>
                  <a:pt x="7223856" y="3162151"/>
                </a:lnTo>
                <a:lnTo>
                  <a:pt x="7446394" y="3162151"/>
                </a:lnTo>
                <a:lnTo>
                  <a:pt x="7446394" y="3384689"/>
                </a:lnTo>
                <a:close/>
                <a:moveTo>
                  <a:pt x="7220848" y="3384689"/>
                </a:moveTo>
                <a:lnTo>
                  <a:pt x="6998310" y="3384689"/>
                </a:lnTo>
                <a:lnTo>
                  <a:pt x="6998310" y="3162151"/>
                </a:lnTo>
                <a:lnTo>
                  <a:pt x="7220848" y="3162151"/>
                </a:lnTo>
                <a:lnTo>
                  <a:pt x="7220848" y="3384689"/>
                </a:lnTo>
                <a:close/>
                <a:moveTo>
                  <a:pt x="6995177" y="3384689"/>
                </a:moveTo>
                <a:lnTo>
                  <a:pt x="6772639" y="3384689"/>
                </a:lnTo>
                <a:lnTo>
                  <a:pt x="6772639" y="3162151"/>
                </a:lnTo>
                <a:lnTo>
                  <a:pt x="6995177" y="3162151"/>
                </a:lnTo>
                <a:lnTo>
                  <a:pt x="6995177" y="3384689"/>
                </a:lnTo>
                <a:close/>
                <a:moveTo>
                  <a:pt x="6769506" y="3384689"/>
                </a:moveTo>
                <a:lnTo>
                  <a:pt x="6546967" y="3384689"/>
                </a:lnTo>
                <a:lnTo>
                  <a:pt x="6546967" y="3162151"/>
                </a:lnTo>
                <a:lnTo>
                  <a:pt x="6769506" y="3162151"/>
                </a:lnTo>
                <a:lnTo>
                  <a:pt x="6769506" y="3384689"/>
                </a:lnTo>
                <a:close/>
                <a:moveTo>
                  <a:pt x="6543835" y="3384689"/>
                </a:moveTo>
                <a:lnTo>
                  <a:pt x="6321297" y="3384689"/>
                </a:lnTo>
                <a:lnTo>
                  <a:pt x="6321297" y="3162151"/>
                </a:lnTo>
                <a:lnTo>
                  <a:pt x="6543835" y="3162151"/>
                </a:lnTo>
                <a:lnTo>
                  <a:pt x="6543835" y="3384689"/>
                </a:lnTo>
                <a:close/>
                <a:moveTo>
                  <a:pt x="6318164" y="3384689"/>
                </a:moveTo>
                <a:lnTo>
                  <a:pt x="6095625" y="3384689"/>
                </a:lnTo>
                <a:lnTo>
                  <a:pt x="6095625" y="3162151"/>
                </a:lnTo>
                <a:lnTo>
                  <a:pt x="6318164" y="3162151"/>
                </a:lnTo>
                <a:lnTo>
                  <a:pt x="6318164" y="3384689"/>
                </a:lnTo>
                <a:close/>
                <a:moveTo>
                  <a:pt x="6092493" y="3384689"/>
                </a:moveTo>
                <a:lnTo>
                  <a:pt x="5869954" y="3384689"/>
                </a:lnTo>
                <a:lnTo>
                  <a:pt x="5869954" y="3162151"/>
                </a:lnTo>
                <a:lnTo>
                  <a:pt x="6092493" y="3162151"/>
                </a:lnTo>
                <a:lnTo>
                  <a:pt x="6092493" y="3384689"/>
                </a:lnTo>
                <a:close/>
                <a:moveTo>
                  <a:pt x="5866947" y="3384689"/>
                </a:moveTo>
                <a:lnTo>
                  <a:pt x="5644408" y="3384689"/>
                </a:lnTo>
                <a:lnTo>
                  <a:pt x="5644408" y="3162151"/>
                </a:lnTo>
                <a:lnTo>
                  <a:pt x="5866947" y="3162151"/>
                </a:lnTo>
                <a:lnTo>
                  <a:pt x="5866947" y="3384689"/>
                </a:lnTo>
                <a:close/>
                <a:moveTo>
                  <a:pt x="5641276" y="3384689"/>
                </a:moveTo>
                <a:lnTo>
                  <a:pt x="5418738" y="3384689"/>
                </a:lnTo>
                <a:lnTo>
                  <a:pt x="5418738" y="3162151"/>
                </a:lnTo>
                <a:lnTo>
                  <a:pt x="5641276" y="3162151"/>
                </a:lnTo>
                <a:lnTo>
                  <a:pt x="5641276" y="3384689"/>
                </a:lnTo>
                <a:close/>
                <a:moveTo>
                  <a:pt x="5415605" y="3384689"/>
                </a:moveTo>
                <a:lnTo>
                  <a:pt x="5193066" y="3384689"/>
                </a:lnTo>
                <a:lnTo>
                  <a:pt x="5193066" y="3162151"/>
                </a:lnTo>
                <a:lnTo>
                  <a:pt x="5415605" y="3162151"/>
                </a:lnTo>
                <a:lnTo>
                  <a:pt x="5415605" y="3384689"/>
                </a:lnTo>
                <a:close/>
                <a:moveTo>
                  <a:pt x="5189934" y="3384689"/>
                </a:moveTo>
                <a:lnTo>
                  <a:pt x="4967395" y="3384689"/>
                </a:lnTo>
                <a:lnTo>
                  <a:pt x="4967395" y="3162151"/>
                </a:lnTo>
                <a:lnTo>
                  <a:pt x="5189934" y="3162151"/>
                </a:lnTo>
                <a:lnTo>
                  <a:pt x="5189934" y="3384689"/>
                </a:lnTo>
                <a:close/>
                <a:moveTo>
                  <a:pt x="4964263" y="3384689"/>
                </a:moveTo>
                <a:lnTo>
                  <a:pt x="4741724" y="3384689"/>
                </a:lnTo>
                <a:lnTo>
                  <a:pt x="4741724" y="3162151"/>
                </a:lnTo>
                <a:lnTo>
                  <a:pt x="4964263" y="3162151"/>
                </a:lnTo>
                <a:lnTo>
                  <a:pt x="4964263" y="3384689"/>
                </a:lnTo>
                <a:close/>
                <a:moveTo>
                  <a:pt x="4738592" y="3384689"/>
                </a:moveTo>
                <a:lnTo>
                  <a:pt x="4516053" y="3384689"/>
                </a:lnTo>
                <a:lnTo>
                  <a:pt x="4516053" y="3162151"/>
                </a:lnTo>
                <a:lnTo>
                  <a:pt x="4738592" y="3162151"/>
                </a:lnTo>
                <a:lnTo>
                  <a:pt x="4738592" y="3384689"/>
                </a:lnTo>
                <a:close/>
                <a:moveTo>
                  <a:pt x="4513046" y="3384689"/>
                </a:moveTo>
                <a:lnTo>
                  <a:pt x="4290507" y="3384689"/>
                </a:lnTo>
                <a:lnTo>
                  <a:pt x="4290507" y="3162151"/>
                </a:lnTo>
                <a:lnTo>
                  <a:pt x="4513046" y="3162151"/>
                </a:lnTo>
                <a:lnTo>
                  <a:pt x="4513046" y="3384689"/>
                </a:lnTo>
                <a:close/>
                <a:moveTo>
                  <a:pt x="4287375" y="3384689"/>
                </a:moveTo>
                <a:lnTo>
                  <a:pt x="4064836" y="3384689"/>
                </a:lnTo>
                <a:lnTo>
                  <a:pt x="4064836" y="3162151"/>
                </a:lnTo>
                <a:lnTo>
                  <a:pt x="4287375" y="3162151"/>
                </a:lnTo>
                <a:lnTo>
                  <a:pt x="4287375" y="3384689"/>
                </a:lnTo>
                <a:close/>
                <a:moveTo>
                  <a:pt x="4061703" y="3384689"/>
                </a:moveTo>
                <a:lnTo>
                  <a:pt x="3839165" y="3384689"/>
                </a:lnTo>
                <a:lnTo>
                  <a:pt x="3839165" y="3162151"/>
                </a:lnTo>
                <a:lnTo>
                  <a:pt x="4061703" y="3162151"/>
                </a:lnTo>
                <a:lnTo>
                  <a:pt x="4061703" y="3384689"/>
                </a:lnTo>
                <a:close/>
                <a:moveTo>
                  <a:pt x="3836033" y="3384689"/>
                </a:moveTo>
                <a:lnTo>
                  <a:pt x="3613494" y="3384689"/>
                </a:lnTo>
                <a:lnTo>
                  <a:pt x="3613494" y="3162151"/>
                </a:lnTo>
                <a:lnTo>
                  <a:pt x="3836033" y="3162151"/>
                </a:lnTo>
                <a:lnTo>
                  <a:pt x="3836033" y="3384689"/>
                </a:lnTo>
                <a:close/>
                <a:moveTo>
                  <a:pt x="3610361" y="3384689"/>
                </a:moveTo>
                <a:lnTo>
                  <a:pt x="3387823" y="3384689"/>
                </a:lnTo>
                <a:lnTo>
                  <a:pt x="3387823" y="3162151"/>
                </a:lnTo>
                <a:lnTo>
                  <a:pt x="3610361" y="3162151"/>
                </a:lnTo>
                <a:lnTo>
                  <a:pt x="3610361" y="3384689"/>
                </a:lnTo>
                <a:close/>
                <a:moveTo>
                  <a:pt x="3384690" y="3384689"/>
                </a:moveTo>
                <a:lnTo>
                  <a:pt x="3162152" y="3384689"/>
                </a:lnTo>
                <a:lnTo>
                  <a:pt x="3162152" y="3162151"/>
                </a:lnTo>
                <a:lnTo>
                  <a:pt x="3384690" y="3162151"/>
                </a:lnTo>
                <a:lnTo>
                  <a:pt x="3384690" y="3384689"/>
                </a:lnTo>
                <a:close/>
                <a:moveTo>
                  <a:pt x="3384690" y="3387821"/>
                </a:moveTo>
                <a:lnTo>
                  <a:pt x="3384690" y="3610360"/>
                </a:lnTo>
                <a:lnTo>
                  <a:pt x="3162152" y="3610360"/>
                </a:lnTo>
                <a:lnTo>
                  <a:pt x="3162152" y="3387821"/>
                </a:lnTo>
                <a:lnTo>
                  <a:pt x="3384690" y="3387821"/>
                </a:lnTo>
                <a:close/>
                <a:moveTo>
                  <a:pt x="3384690" y="3613493"/>
                </a:moveTo>
                <a:lnTo>
                  <a:pt x="3384690" y="3836031"/>
                </a:lnTo>
                <a:lnTo>
                  <a:pt x="3162152" y="3836031"/>
                </a:lnTo>
                <a:lnTo>
                  <a:pt x="3162152" y="3613493"/>
                </a:lnTo>
                <a:lnTo>
                  <a:pt x="3384690" y="3613493"/>
                </a:lnTo>
                <a:close/>
                <a:moveTo>
                  <a:pt x="3384690" y="3839164"/>
                </a:moveTo>
                <a:lnTo>
                  <a:pt x="3384690" y="4061702"/>
                </a:lnTo>
                <a:lnTo>
                  <a:pt x="3162152" y="4061702"/>
                </a:lnTo>
                <a:lnTo>
                  <a:pt x="3162152" y="3839164"/>
                </a:lnTo>
                <a:lnTo>
                  <a:pt x="3384690" y="3839164"/>
                </a:lnTo>
                <a:close/>
                <a:moveTo>
                  <a:pt x="3387823" y="3839164"/>
                </a:moveTo>
                <a:lnTo>
                  <a:pt x="3610361" y="3839164"/>
                </a:lnTo>
                <a:lnTo>
                  <a:pt x="3610361" y="4061702"/>
                </a:lnTo>
                <a:lnTo>
                  <a:pt x="3387823" y="4061702"/>
                </a:lnTo>
                <a:lnTo>
                  <a:pt x="3387823" y="3839164"/>
                </a:lnTo>
                <a:close/>
                <a:moveTo>
                  <a:pt x="3613494" y="3839164"/>
                </a:moveTo>
                <a:lnTo>
                  <a:pt x="3836033" y="3839164"/>
                </a:lnTo>
                <a:lnTo>
                  <a:pt x="3836033" y="4061702"/>
                </a:lnTo>
                <a:lnTo>
                  <a:pt x="3613494" y="4061702"/>
                </a:lnTo>
                <a:lnTo>
                  <a:pt x="3613494" y="3839164"/>
                </a:lnTo>
                <a:close/>
                <a:moveTo>
                  <a:pt x="3839165" y="3839164"/>
                </a:moveTo>
                <a:lnTo>
                  <a:pt x="4061703" y="3839164"/>
                </a:lnTo>
                <a:lnTo>
                  <a:pt x="4061703" y="4061702"/>
                </a:lnTo>
                <a:lnTo>
                  <a:pt x="3839165" y="4061702"/>
                </a:lnTo>
                <a:lnTo>
                  <a:pt x="3839165" y="3839164"/>
                </a:lnTo>
                <a:close/>
                <a:moveTo>
                  <a:pt x="4064836" y="3839164"/>
                </a:moveTo>
                <a:lnTo>
                  <a:pt x="4287375" y="3839164"/>
                </a:lnTo>
                <a:lnTo>
                  <a:pt x="4287375" y="4061702"/>
                </a:lnTo>
                <a:lnTo>
                  <a:pt x="4064836" y="4061702"/>
                </a:lnTo>
                <a:lnTo>
                  <a:pt x="4064836" y="3839164"/>
                </a:lnTo>
                <a:close/>
                <a:moveTo>
                  <a:pt x="4290507" y="3839164"/>
                </a:moveTo>
                <a:lnTo>
                  <a:pt x="4513046" y="3839164"/>
                </a:lnTo>
                <a:lnTo>
                  <a:pt x="4513046" y="4061702"/>
                </a:lnTo>
                <a:lnTo>
                  <a:pt x="4290507" y="4061702"/>
                </a:lnTo>
                <a:lnTo>
                  <a:pt x="4290507" y="3839164"/>
                </a:lnTo>
                <a:close/>
                <a:moveTo>
                  <a:pt x="4516179" y="3839164"/>
                </a:moveTo>
                <a:lnTo>
                  <a:pt x="4738717" y="3839164"/>
                </a:lnTo>
                <a:lnTo>
                  <a:pt x="4738717" y="4061702"/>
                </a:lnTo>
                <a:lnTo>
                  <a:pt x="4516179" y="4061702"/>
                </a:lnTo>
                <a:lnTo>
                  <a:pt x="4516179" y="3839164"/>
                </a:lnTo>
                <a:close/>
                <a:moveTo>
                  <a:pt x="4741724" y="3839164"/>
                </a:moveTo>
                <a:lnTo>
                  <a:pt x="4964263" y="3839164"/>
                </a:lnTo>
                <a:lnTo>
                  <a:pt x="4964263" y="4061702"/>
                </a:lnTo>
                <a:lnTo>
                  <a:pt x="4741724" y="4061702"/>
                </a:lnTo>
                <a:lnTo>
                  <a:pt x="4741724" y="3839164"/>
                </a:lnTo>
                <a:close/>
                <a:moveTo>
                  <a:pt x="4967395" y="3839164"/>
                </a:moveTo>
                <a:lnTo>
                  <a:pt x="5189934" y="3839164"/>
                </a:lnTo>
                <a:lnTo>
                  <a:pt x="5189934" y="4061702"/>
                </a:lnTo>
                <a:lnTo>
                  <a:pt x="4967395" y="4061702"/>
                </a:lnTo>
                <a:lnTo>
                  <a:pt x="4967395" y="3839164"/>
                </a:lnTo>
                <a:close/>
                <a:moveTo>
                  <a:pt x="5193066" y="3839164"/>
                </a:moveTo>
                <a:lnTo>
                  <a:pt x="5415605" y="3839164"/>
                </a:lnTo>
                <a:lnTo>
                  <a:pt x="5415605" y="4061702"/>
                </a:lnTo>
                <a:lnTo>
                  <a:pt x="5193066" y="4061702"/>
                </a:lnTo>
                <a:lnTo>
                  <a:pt x="5193066" y="3839164"/>
                </a:lnTo>
                <a:close/>
                <a:moveTo>
                  <a:pt x="5418738" y="3839164"/>
                </a:moveTo>
                <a:lnTo>
                  <a:pt x="5641276" y="3839164"/>
                </a:lnTo>
                <a:lnTo>
                  <a:pt x="5641276" y="4061702"/>
                </a:lnTo>
                <a:lnTo>
                  <a:pt x="5418738" y="4061702"/>
                </a:lnTo>
                <a:lnTo>
                  <a:pt x="5418738" y="3839164"/>
                </a:lnTo>
                <a:close/>
                <a:moveTo>
                  <a:pt x="5644408" y="3839164"/>
                </a:moveTo>
                <a:lnTo>
                  <a:pt x="5866947" y="3839164"/>
                </a:lnTo>
                <a:lnTo>
                  <a:pt x="5866947" y="4061702"/>
                </a:lnTo>
                <a:lnTo>
                  <a:pt x="5644408" y="4061702"/>
                </a:lnTo>
                <a:lnTo>
                  <a:pt x="5644408" y="3839164"/>
                </a:lnTo>
                <a:close/>
                <a:moveTo>
                  <a:pt x="5870080" y="3839164"/>
                </a:moveTo>
                <a:lnTo>
                  <a:pt x="6092618" y="3839164"/>
                </a:lnTo>
                <a:lnTo>
                  <a:pt x="6092618" y="4061702"/>
                </a:lnTo>
                <a:lnTo>
                  <a:pt x="5870080" y="4061702"/>
                </a:lnTo>
                <a:lnTo>
                  <a:pt x="5870080" y="3839164"/>
                </a:lnTo>
                <a:close/>
                <a:moveTo>
                  <a:pt x="6095625" y="3839164"/>
                </a:moveTo>
                <a:lnTo>
                  <a:pt x="6318164" y="3839164"/>
                </a:lnTo>
                <a:lnTo>
                  <a:pt x="6318164" y="4061702"/>
                </a:lnTo>
                <a:lnTo>
                  <a:pt x="6095625" y="4061702"/>
                </a:lnTo>
                <a:lnTo>
                  <a:pt x="6095625" y="3839164"/>
                </a:lnTo>
                <a:close/>
                <a:moveTo>
                  <a:pt x="6321297" y="3839164"/>
                </a:moveTo>
                <a:lnTo>
                  <a:pt x="6543835" y="3839164"/>
                </a:lnTo>
                <a:lnTo>
                  <a:pt x="6543835" y="4061702"/>
                </a:lnTo>
                <a:lnTo>
                  <a:pt x="6321297" y="4061702"/>
                </a:lnTo>
                <a:lnTo>
                  <a:pt x="6321297" y="3839164"/>
                </a:lnTo>
                <a:close/>
                <a:moveTo>
                  <a:pt x="6546967" y="3839164"/>
                </a:moveTo>
                <a:lnTo>
                  <a:pt x="6769506" y="3839164"/>
                </a:lnTo>
                <a:lnTo>
                  <a:pt x="6769506" y="4061702"/>
                </a:lnTo>
                <a:lnTo>
                  <a:pt x="6546967" y="4061702"/>
                </a:lnTo>
                <a:lnTo>
                  <a:pt x="6546967" y="3839164"/>
                </a:lnTo>
                <a:close/>
                <a:moveTo>
                  <a:pt x="6772639" y="3839164"/>
                </a:moveTo>
                <a:lnTo>
                  <a:pt x="6995177" y="3839164"/>
                </a:lnTo>
                <a:lnTo>
                  <a:pt x="6995177" y="4061702"/>
                </a:lnTo>
                <a:lnTo>
                  <a:pt x="6772639" y="4061702"/>
                </a:lnTo>
                <a:lnTo>
                  <a:pt x="6772639" y="3839164"/>
                </a:lnTo>
                <a:close/>
                <a:moveTo>
                  <a:pt x="6998310" y="3839164"/>
                </a:moveTo>
                <a:lnTo>
                  <a:pt x="7220848" y="3839164"/>
                </a:lnTo>
                <a:lnTo>
                  <a:pt x="7220848" y="4061702"/>
                </a:lnTo>
                <a:lnTo>
                  <a:pt x="6998310" y="4061702"/>
                </a:lnTo>
                <a:lnTo>
                  <a:pt x="6998310" y="3839164"/>
                </a:lnTo>
                <a:close/>
                <a:moveTo>
                  <a:pt x="7223981" y="3839164"/>
                </a:moveTo>
                <a:lnTo>
                  <a:pt x="7446520" y="3839164"/>
                </a:lnTo>
                <a:lnTo>
                  <a:pt x="7446520" y="4061702"/>
                </a:lnTo>
                <a:lnTo>
                  <a:pt x="7223981" y="4061702"/>
                </a:lnTo>
                <a:lnTo>
                  <a:pt x="7223981" y="3839164"/>
                </a:lnTo>
                <a:close/>
                <a:moveTo>
                  <a:pt x="7449527" y="3839164"/>
                </a:moveTo>
                <a:lnTo>
                  <a:pt x="7672065" y="3839164"/>
                </a:lnTo>
                <a:lnTo>
                  <a:pt x="7672065" y="4061702"/>
                </a:lnTo>
                <a:lnTo>
                  <a:pt x="7449527" y="4061702"/>
                </a:lnTo>
                <a:lnTo>
                  <a:pt x="7449527" y="3839164"/>
                </a:lnTo>
                <a:close/>
                <a:moveTo>
                  <a:pt x="7675198" y="3839164"/>
                </a:moveTo>
                <a:lnTo>
                  <a:pt x="7897736" y="3839164"/>
                </a:lnTo>
                <a:lnTo>
                  <a:pt x="7897736" y="4061702"/>
                </a:lnTo>
                <a:lnTo>
                  <a:pt x="7675198" y="4061702"/>
                </a:lnTo>
                <a:lnTo>
                  <a:pt x="7675198" y="3839164"/>
                </a:lnTo>
                <a:close/>
                <a:moveTo>
                  <a:pt x="7900868" y="3839164"/>
                </a:moveTo>
                <a:lnTo>
                  <a:pt x="8123407" y="3839164"/>
                </a:lnTo>
                <a:lnTo>
                  <a:pt x="8123407" y="4061702"/>
                </a:lnTo>
                <a:lnTo>
                  <a:pt x="7900868" y="4061702"/>
                </a:lnTo>
                <a:lnTo>
                  <a:pt x="7900868" y="3839164"/>
                </a:lnTo>
                <a:close/>
                <a:moveTo>
                  <a:pt x="8126540" y="3839164"/>
                </a:moveTo>
                <a:lnTo>
                  <a:pt x="8349078" y="3839164"/>
                </a:lnTo>
                <a:lnTo>
                  <a:pt x="8349078" y="4061702"/>
                </a:lnTo>
                <a:lnTo>
                  <a:pt x="8126540" y="4061702"/>
                </a:lnTo>
                <a:lnTo>
                  <a:pt x="8126540" y="3839164"/>
                </a:lnTo>
                <a:close/>
                <a:moveTo>
                  <a:pt x="8352211" y="3839164"/>
                </a:moveTo>
                <a:lnTo>
                  <a:pt x="8574749" y="3839164"/>
                </a:lnTo>
                <a:lnTo>
                  <a:pt x="8574749" y="4061702"/>
                </a:lnTo>
                <a:lnTo>
                  <a:pt x="8352211" y="4061702"/>
                </a:lnTo>
                <a:lnTo>
                  <a:pt x="8352211" y="3839164"/>
                </a:lnTo>
                <a:close/>
                <a:moveTo>
                  <a:pt x="8577882" y="3839164"/>
                </a:moveTo>
                <a:lnTo>
                  <a:pt x="8800420" y="3839164"/>
                </a:lnTo>
                <a:lnTo>
                  <a:pt x="8800420" y="4061702"/>
                </a:lnTo>
                <a:lnTo>
                  <a:pt x="8577882" y="4061702"/>
                </a:lnTo>
                <a:lnTo>
                  <a:pt x="8577882" y="3839164"/>
                </a:lnTo>
                <a:close/>
                <a:moveTo>
                  <a:pt x="8803427" y="3839164"/>
                </a:moveTo>
                <a:lnTo>
                  <a:pt x="9025966" y="3839164"/>
                </a:lnTo>
                <a:lnTo>
                  <a:pt x="9025966" y="4061702"/>
                </a:lnTo>
                <a:lnTo>
                  <a:pt x="8803427" y="4061702"/>
                </a:lnTo>
                <a:lnTo>
                  <a:pt x="8803427" y="3839164"/>
                </a:lnTo>
                <a:close/>
                <a:moveTo>
                  <a:pt x="8803427" y="3836031"/>
                </a:moveTo>
                <a:lnTo>
                  <a:pt x="8803427" y="3613493"/>
                </a:lnTo>
                <a:lnTo>
                  <a:pt x="9025966" y="3613493"/>
                </a:lnTo>
                <a:lnTo>
                  <a:pt x="9025966" y="3836031"/>
                </a:lnTo>
                <a:lnTo>
                  <a:pt x="8803427" y="3836031"/>
                </a:lnTo>
                <a:close/>
                <a:moveTo>
                  <a:pt x="8803427" y="3610360"/>
                </a:moveTo>
                <a:lnTo>
                  <a:pt x="8803427" y="3387821"/>
                </a:lnTo>
                <a:lnTo>
                  <a:pt x="9025966" y="3387821"/>
                </a:lnTo>
                <a:lnTo>
                  <a:pt x="9025966" y="3610360"/>
                </a:lnTo>
                <a:lnTo>
                  <a:pt x="8803427" y="3610360"/>
                </a:lnTo>
                <a:close/>
                <a:moveTo>
                  <a:pt x="8803427" y="3384689"/>
                </a:moveTo>
                <a:lnTo>
                  <a:pt x="8803427" y="3162151"/>
                </a:lnTo>
                <a:lnTo>
                  <a:pt x="9025966" y="3162151"/>
                </a:lnTo>
                <a:lnTo>
                  <a:pt x="9025966" y="3384689"/>
                </a:lnTo>
                <a:lnTo>
                  <a:pt x="8803427" y="3384689"/>
                </a:lnTo>
                <a:close/>
                <a:moveTo>
                  <a:pt x="8803427" y="3159143"/>
                </a:moveTo>
                <a:lnTo>
                  <a:pt x="8803427" y="2936605"/>
                </a:lnTo>
                <a:lnTo>
                  <a:pt x="9025966" y="2936605"/>
                </a:lnTo>
                <a:lnTo>
                  <a:pt x="9025966" y="3159143"/>
                </a:lnTo>
                <a:lnTo>
                  <a:pt x="8803427" y="3159143"/>
                </a:lnTo>
                <a:close/>
                <a:moveTo>
                  <a:pt x="8800295" y="3159143"/>
                </a:moveTo>
                <a:lnTo>
                  <a:pt x="8577756" y="3159143"/>
                </a:lnTo>
                <a:lnTo>
                  <a:pt x="8577756" y="2936605"/>
                </a:lnTo>
                <a:lnTo>
                  <a:pt x="8800295" y="2936605"/>
                </a:lnTo>
                <a:lnTo>
                  <a:pt x="8800295" y="3159143"/>
                </a:lnTo>
                <a:close/>
                <a:moveTo>
                  <a:pt x="8574749" y="3159143"/>
                </a:moveTo>
                <a:lnTo>
                  <a:pt x="8352211" y="3159143"/>
                </a:lnTo>
                <a:lnTo>
                  <a:pt x="8352211" y="2936605"/>
                </a:lnTo>
                <a:lnTo>
                  <a:pt x="8574749" y="2936605"/>
                </a:lnTo>
                <a:lnTo>
                  <a:pt x="8574749" y="3159143"/>
                </a:lnTo>
                <a:close/>
                <a:moveTo>
                  <a:pt x="8349078" y="3159143"/>
                </a:moveTo>
                <a:lnTo>
                  <a:pt x="8126540" y="3159143"/>
                </a:lnTo>
                <a:lnTo>
                  <a:pt x="8126540" y="2936605"/>
                </a:lnTo>
                <a:lnTo>
                  <a:pt x="8349078" y="2936605"/>
                </a:lnTo>
                <a:lnTo>
                  <a:pt x="8349078" y="3159143"/>
                </a:lnTo>
                <a:close/>
                <a:moveTo>
                  <a:pt x="8123407" y="3159143"/>
                </a:moveTo>
                <a:lnTo>
                  <a:pt x="7900868" y="3159143"/>
                </a:lnTo>
                <a:lnTo>
                  <a:pt x="7900868" y="2936605"/>
                </a:lnTo>
                <a:lnTo>
                  <a:pt x="8123407" y="2936605"/>
                </a:lnTo>
                <a:lnTo>
                  <a:pt x="8123407" y="3159143"/>
                </a:lnTo>
                <a:close/>
                <a:moveTo>
                  <a:pt x="7897736" y="3159143"/>
                </a:moveTo>
                <a:lnTo>
                  <a:pt x="7675198" y="3159143"/>
                </a:lnTo>
                <a:lnTo>
                  <a:pt x="7675198" y="2936605"/>
                </a:lnTo>
                <a:lnTo>
                  <a:pt x="7897736" y="2936605"/>
                </a:lnTo>
                <a:lnTo>
                  <a:pt x="7897736" y="3159143"/>
                </a:lnTo>
                <a:close/>
                <a:moveTo>
                  <a:pt x="7672065" y="3159143"/>
                </a:moveTo>
                <a:lnTo>
                  <a:pt x="7449527" y="3159143"/>
                </a:lnTo>
                <a:lnTo>
                  <a:pt x="7449527" y="2936605"/>
                </a:lnTo>
                <a:lnTo>
                  <a:pt x="7672065" y="2936605"/>
                </a:lnTo>
                <a:lnTo>
                  <a:pt x="7672065" y="3159143"/>
                </a:lnTo>
                <a:close/>
                <a:moveTo>
                  <a:pt x="7446394" y="3159143"/>
                </a:moveTo>
                <a:lnTo>
                  <a:pt x="7223856" y="3159143"/>
                </a:lnTo>
                <a:lnTo>
                  <a:pt x="7223856" y="2936605"/>
                </a:lnTo>
                <a:lnTo>
                  <a:pt x="7446394" y="2936605"/>
                </a:lnTo>
                <a:lnTo>
                  <a:pt x="7446394" y="3159143"/>
                </a:lnTo>
                <a:close/>
                <a:moveTo>
                  <a:pt x="7220848" y="3159143"/>
                </a:moveTo>
                <a:lnTo>
                  <a:pt x="6998310" y="3159143"/>
                </a:lnTo>
                <a:lnTo>
                  <a:pt x="6998310" y="2936605"/>
                </a:lnTo>
                <a:lnTo>
                  <a:pt x="7220848" y="2936605"/>
                </a:lnTo>
                <a:lnTo>
                  <a:pt x="7220848" y="3159143"/>
                </a:lnTo>
                <a:close/>
                <a:moveTo>
                  <a:pt x="6995177" y="3159143"/>
                </a:moveTo>
                <a:lnTo>
                  <a:pt x="6772639" y="3159143"/>
                </a:lnTo>
                <a:lnTo>
                  <a:pt x="6772639" y="2936605"/>
                </a:lnTo>
                <a:lnTo>
                  <a:pt x="6995177" y="2936605"/>
                </a:lnTo>
                <a:lnTo>
                  <a:pt x="6995177" y="3159143"/>
                </a:lnTo>
                <a:close/>
                <a:moveTo>
                  <a:pt x="6769506" y="3159143"/>
                </a:moveTo>
                <a:lnTo>
                  <a:pt x="6546967" y="3159143"/>
                </a:lnTo>
                <a:lnTo>
                  <a:pt x="6546967" y="2936605"/>
                </a:lnTo>
                <a:lnTo>
                  <a:pt x="6769506" y="2936605"/>
                </a:lnTo>
                <a:lnTo>
                  <a:pt x="6769506" y="3159143"/>
                </a:lnTo>
                <a:close/>
                <a:moveTo>
                  <a:pt x="6543835" y="3159143"/>
                </a:moveTo>
                <a:lnTo>
                  <a:pt x="6321297" y="3159143"/>
                </a:lnTo>
                <a:lnTo>
                  <a:pt x="6321297" y="2936605"/>
                </a:lnTo>
                <a:lnTo>
                  <a:pt x="6543835" y="2936605"/>
                </a:lnTo>
                <a:lnTo>
                  <a:pt x="6543835" y="3159143"/>
                </a:lnTo>
                <a:close/>
                <a:moveTo>
                  <a:pt x="6318164" y="3159143"/>
                </a:moveTo>
                <a:lnTo>
                  <a:pt x="6095625" y="3159143"/>
                </a:lnTo>
                <a:lnTo>
                  <a:pt x="6095625" y="2936605"/>
                </a:lnTo>
                <a:lnTo>
                  <a:pt x="6318164" y="2936605"/>
                </a:lnTo>
                <a:lnTo>
                  <a:pt x="6318164" y="3159143"/>
                </a:lnTo>
                <a:close/>
                <a:moveTo>
                  <a:pt x="6092493" y="3159143"/>
                </a:moveTo>
                <a:lnTo>
                  <a:pt x="5869954" y="3159143"/>
                </a:lnTo>
                <a:lnTo>
                  <a:pt x="5869954" y="2936605"/>
                </a:lnTo>
                <a:lnTo>
                  <a:pt x="6092493" y="2936605"/>
                </a:lnTo>
                <a:lnTo>
                  <a:pt x="6092493" y="3159143"/>
                </a:lnTo>
                <a:close/>
                <a:moveTo>
                  <a:pt x="5866947" y="3159143"/>
                </a:moveTo>
                <a:lnTo>
                  <a:pt x="5644408" y="3159143"/>
                </a:lnTo>
                <a:lnTo>
                  <a:pt x="5644408" y="2936605"/>
                </a:lnTo>
                <a:lnTo>
                  <a:pt x="5866947" y="2936605"/>
                </a:lnTo>
                <a:lnTo>
                  <a:pt x="5866947" y="3159143"/>
                </a:lnTo>
                <a:close/>
                <a:moveTo>
                  <a:pt x="5641276" y="3159143"/>
                </a:moveTo>
                <a:lnTo>
                  <a:pt x="5418738" y="3159143"/>
                </a:lnTo>
                <a:lnTo>
                  <a:pt x="5418738" y="2936605"/>
                </a:lnTo>
                <a:lnTo>
                  <a:pt x="5641276" y="2936605"/>
                </a:lnTo>
                <a:lnTo>
                  <a:pt x="5641276" y="3159143"/>
                </a:lnTo>
                <a:close/>
                <a:moveTo>
                  <a:pt x="5415605" y="3159143"/>
                </a:moveTo>
                <a:lnTo>
                  <a:pt x="5193066" y="3159143"/>
                </a:lnTo>
                <a:lnTo>
                  <a:pt x="5193066" y="2936605"/>
                </a:lnTo>
                <a:lnTo>
                  <a:pt x="5415605" y="2936605"/>
                </a:lnTo>
                <a:lnTo>
                  <a:pt x="5415605" y="3159143"/>
                </a:lnTo>
                <a:close/>
                <a:moveTo>
                  <a:pt x="5189934" y="3159143"/>
                </a:moveTo>
                <a:lnTo>
                  <a:pt x="4967395" y="3159143"/>
                </a:lnTo>
                <a:lnTo>
                  <a:pt x="4967395" y="2936605"/>
                </a:lnTo>
                <a:lnTo>
                  <a:pt x="5189934" y="2936605"/>
                </a:lnTo>
                <a:lnTo>
                  <a:pt x="5189934" y="3159143"/>
                </a:lnTo>
                <a:close/>
                <a:moveTo>
                  <a:pt x="4964263" y="3159143"/>
                </a:moveTo>
                <a:lnTo>
                  <a:pt x="4741724" y="3159143"/>
                </a:lnTo>
                <a:lnTo>
                  <a:pt x="4741724" y="2936605"/>
                </a:lnTo>
                <a:lnTo>
                  <a:pt x="4964263" y="2936605"/>
                </a:lnTo>
                <a:lnTo>
                  <a:pt x="4964263" y="3159143"/>
                </a:lnTo>
                <a:close/>
                <a:moveTo>
                  <a:pt x="4738592" y="3159143"/>
                </a:moveTo>
                <a:lnTo>
                  <a:pt x="4516053" y="3159143"/>
                </a:lnTo>
                <a:lnTo>
                  <a:pt x="4516053" y="2936605"/>
                </a:lnTo>
                <a:lnTo>
                  <a:pt x="4738592" y="2936605"/>
                </a:lnTo>
                <a:lnTo>
                  <a:pt x="4738592" y="3159143"/>
                </a:lnTo>
                <a:close/>
                <a:moveTo>
                  <a:pt x="4513046" y="3159143"/>
                </a:moveTo>
                <a:lnTo>
                  <a:pt x="4290507" y="3159143"/>
                </a:lnTo>
                <a:lnTo>
                  <a:pt x="4290507" y="2936605"/>
                </a:lnTo>
                <a:lnTo>
                  <a:pt x="4513046" y="2936605"/>
                </a:lnTo>
                <a:lnTo>
                  <a:pt x="4513046" y="3159143"/>
                </a:lnTo>
                <a:close/>
                <a:moveTo>
                  <a:pt x="4287375" y="3159143"/>
                </a:moveTo>
                <a:lnTo>
                  <a:pt x="4064836" y="3159143"/>
                </a:lnTo>
                <a:lnTo>
                  <a:pt x="4064836" y="2936605"/>
                </a:lnTo>
                <a:lnTo>
                  <a:pt x="4287375" y="2936605"/>
                </a:lnTo>
                <a:lnTo>
                  <a:pt x="4287375" y="3159143"/>
                </a:lnTo>
                <a:close/>
                <a:moveTo>
                  <a:pt x="4061703" y="3159143"/>
                </a:moveTo>
                <a:lnTo>
                  <a:pt x="3839165" y="3159143"/>
                </a:lnTo>
                <a:lnTo>
                  <a:pt x="3839165" y="2936605"/>
                </a:lnTo>
                <a:lnTo>
                  <a:pt x="4061703" y="2936605"/>
                </a:lnTo>
                <a:lnTo>
                  <a:pt x="4061703" y="3159143"/>
                </a:lnTo>
                <a:close/>
                <a:moveTo>
                  <a:pt x="3836033" y="3159143"/>
                </a:moveTo>
                <a:lnTo>
                  <a:pt x="3613494" y="3159143"/>
                </a:lnTo>
                <a:lnTo>
                  <a:pt x="3613494" y="2936605"/>
                </a:lnTo>
                <a:lnTo>
                  <a:pt x="3836033" y="2936605"/>
                </a:lnTo>
                <a:lnTo>
                  <a:pt x="3836033" y="3159143"/>
                </a:lnTo>
                <a:close/>
                <a:moveTo>
                  <a:pt x="3610361" y="3159143"/>
                </a:moveTo>
                <a:lnTo>
                  <a:pt x="3387823" y="3159143"/>
                </a:lnTo>
                <a:lnTo>
                  <a:pt x="3387823" y="2936605"/>
                </a:lnTo>
                <a:lnTo>
                  <a:pt x="3610361" y="2936605"/>
                </a:lnTo>
                <a:lnTo>
                  <a:pt x="3610361" y="3159143"/>
                </a:lnTo>
                <a:close/>
                <a:moveTo>
                  <a:pt x="3384690" y="3159143"/>
                </a:moveTo>
                <a:lnTo>
                  <a:pt x="3162152" y="3159143"/>
                </a:lnTo>
                <a:lnTo>
                  <a:pt x="3162152" y="2936605"/>
                </a:lnTo>
                <a:lnTo>
                  <a:pt x="3384690" y="2936605"/>
                </a:lnTo>
                <a:lnTo>
                  <a:pt x="3384690" y="3159143"/>
                </a:lnTo>
                <a:close/>
                <a:moveTo>
                  <a:pt x="3159145" y="3159143"/>
                </a:moveTo>
                <a:lnTo>
                  <a:pt x="2936606" y="3159143"/>
                </a:lnTo>
                <a:lnTo>
                  <a:pt x="2936606" y="2936605"/>
                </a:lnTo>
                <a:lnTo>
                  <a:pt x="3159145" y="2936605"/>
                </a:lnTo>
                <a:lnTo>
                  <a:pt x="3159145" y="3159143"/>
                </a:lnTo>
                <a:close/>
                <a:moveTo>
                  <a:pt x="3159145" y="3162276"/>
                </a:moveTo>
                <a:lnTo>
                  <a:pt x="3159145" y="3384814"/>
                </a:lnTo>
                <a:lnTo>
                  <a:pt x="2936606" y="3384814"/>
                </a:lnTo>
                <a:lnTo>
                  <a:pt x="2936606" y="3162276"/>
                </a:lnTo>
                <a:lnTo>
                  <a:pt x="3159145" y="3162276"/>
                </a:lnTo>
                <a:close/>
                <a:moveTo>
                  <a:pt x="3159145" y="3387821"/>
                </a:moveTo>
                <a:lnTo>
                  <a:pt x="3159145" y="3610360"/>
                </a:lnTo>
                <a:lnTo>
                  <a:pt x="2936606" y="3610360"/>
                </a:lnTo>
                <a:lnTo>
                  <a:pt x="2936606" y="3387821"/>
                </a:lnTo>
                <a:lnTo>
                  <a:pt x="3159145" y="3387821"/>
                </a:lnTo>
                <a:close/>
                <a:moveTo>
                  <a:pt x="3159145" y="3613493"/>
                </a:moveTo>
                <a:lnTo>
                  <a:pt x="3159145" y="3836031"/>
                </a:lnTo>
                <a:lnTo>
                  <a:pt x="2936606" y="3836031"/>
                </a:lnTo>
                <a:lnTo>
                  <a:pt x="2936606" y="3613493"/>
                </a:lnTo>
                <a:lnTo>
                  <a:pt x="3159145" y="3613493"/>
                </a:lnTo>
                <a:close/>
                <a:moveTo>
                  <a:pt x="3159145" y="3839164"/>
                </a:moveTo>
                <a:lnTo>
                  <a:pt x="3159145" y="4061702"/>
                </a:lnTo>
                <a:lnTo>
                  <a:pt x="2936606" y="4061702"/>
                </a:lnTo>
                <a:lnTo>
                  <a:pt x="2936606" y="3839164"/>
                </a:lnTo>
                <a:lnTo>
                  <a:pt x="3159145" y="3839164"/>
                </a:lnTo>
                <a:close/>
                <a:moveTo>
                  <a:pt x="3159145" y="4064834"/>
                </a:moveTo>
                <a:lnTo>
                  <a:pt x="3159145" y="4287373"/>
                </a:lnTo>
                <a:lnTo>
                  <a:pt x="2936606" y="4287373"/>
                </a:lnTo>
                <a:lnTo>
                  <a:pt x="2936606" y="4064834"/>
                </a:lnTo>
                <a:lnTo>
                  <a:pt x="3159145" y="4064834"/>
                </a:lnTo>
                <a:close/>
                <a:moveTo>
                  <a:pt x="3162277" y="4064834"/>
                </a:moveTo>
                <a:lnTo>
                  <a:pt x="3384816" y="4064834"/>
                </a:lnTo>
                <a:lnTo>
                  <a:pt x="3384816" y="4287373"/>
                </a:lnTo>
                <a:lnTo>
                  <a:pt x="3162277" y="4287373"/>
                </a:lnTo>
                <a:lnTo>
                  <a:pt x="3162277" y="4064834"/>
                </a:lnTo>
                <a:close/>
                <a:moveTo>
                  <a:pt x="3387823" y="4064834"/>
                </a:moveTo>
                <a:lnTo>
                  <a:pt x="3610361" y="4064834"/>
                </a:lnTo>
                <a:lnTo>
                  <a:pt x="3610361" y="4287373"/>
                </a:lnTo>
                <a:lnTo>
                  <a:pt x="3387823" y="4287373"/>
                </a:lnTo>
                <a:lnTo>
                  <a:pt x="3387823" y="4064834"/>
                </a:lnTo>
                <a:close/>
                <a:moveTo>
                  <a:pt x="3613494" y="4064834"/>
                </a:moveTo>
                <a:lnTo>
                  <a:pt x="3836033" y="4064834"/>
                </a:lnTo>
                <a:lnTo>
                  <a:pt x="3836033" y="4287373"/>
                </a:lnTo>
                <a:lnTo>
                  <a:pt x="3613494" y="4287373"/>
                </a:lnTo>
                <a:lnTo>
                  <a:pt x="3613494" y="4064834"/>
                </a:lnTo>
                <a:close/>
                <a:moveTo>
                  <a:pt x="3839165" y="4064834"/>
                </a:moveTo>
                <a:lnTo>
                  <a:pt x="4061703" y="4064834"/>
                </a:lnTo>
                <a:lnTo>
                  <a:pt x="4061703" y="4287373"/>
                </a:lnTo>
                <a:lnTo>
                  <a:pt x="3839165" y="4287373"/>
                </a:lnTo>
                <a:lnTo>
                  <a:pt x="3839165" y="4064834"/>
                </a:lnTo>
                <a:close/>
                <a:moveTo>
                  <a:pt x="4064836" y="4064834"/>
                </a:moveTo>
                <a:lnTo>
                  <a:pt x="4287375" y="4064834"/>
                </a:lnTo>
                <a:lnTo>
                  <a:pt x="4287375" y="4287373"/>
                </a:lnTo>
                <a:lnTo>
                  <a:pt x="4064836" y="4287373"/>
                </a:lnTo>
                <a:lnTo>
                  <a:pt x="4064836" y="4064834"/>
                </a:lnTo>
                <a:close/>
                <a:moveTo>
                  <a:pt x="4290507" y="4064834"/>
                </a:moveTo>
                <a:lnTo>
                  <a:pt x="4513046" y="4064834"/>
                </a:lnTo>
                <a:lnTo>
                  <a:pt x="4513046" y="4287373"/>
                </a:lnTo>
                <a:lnTo>
                  <a:pt x="4290507" y="4287373"/>
                </a:lnTo>
                <a:lnTo>
                  <a:pt x="4290507" y="4064834"/>
                </a:lnTo>
                <a:close/>
                <a:moveTo>
                  <a:pt x="4516179" y="4064834"/>
                </a:moveTo>
                <a:lnTo>
                  <a:pt x="4738717" y="4064834"/>
                </a:lnTo>
                <a:lnTo>
                  <a:pt x="4738717" y="4287373"/>
                </a:lnTo>
                <a:lnTo>
                  <a:pt x="4516179" y="4287373"/>
                </a:lnTo>
                <a:lnTo>
                  <a:pt x="4516179" y="4064834"/>
                </a:lnTo>
                <a:close/>
                <a:moveTo>
                  <a:pt x="4741724" y="4064834"/>
                </a:moveTo>
                <a:lnTo>
                  <a:pt x="4964263" y="4064834"/>
                </a:lnTo>
                <a:lnTo>
                  <a:pt x="4964263" y="4287373"/>
                </a:lnTo>
                <a:lnTo>
                  <a:pt x="4741724" y="4287373"/>
                </a:lnTo>
                <a:lnTo>
                  <a:pt x="4741724" y="4064834"/>
                </a:lnTo>
                <a:close/>
                <a:moveTo>
                  <a:pt x="4967395" y="4064834"/>
                </a:moveTo>
                <a:lnTo>
                  <a:pt x="5189934" y="4064834"/>
                </a:lnTo>
                <a:lnTo>
                  <a:pt x="5189934" y="4287373"/>
                </a:lnTo>
                <a:lnTo>
                  <a:pt x="4967395" y="4287373"/>
                </a:lnTo>
                <a:lnTo>
                  <a:pt x="4967395" y="4064834"/>
                </a:lnTo>
                <a:close/>
                <a:moveTo>
                  <a:pt x="5193066" y="4064834"/>
                </a:moveTo>
                <a:lnTo>
                  <a:pt x="5415605" y="4064834"/>
                </a:lnTo>
                <a:lnTo>
                  <a:pt x="5415605" y="4287373"/>
                </a:lnTo>
                <a:lnTo>
                  <a:pt x="5193066" y="4287373"/>
                </a:lnTo>
                <a:lnTo>
                  <a:pt x="5193066" y="4064834"/>
                </a:lnTo>
                <a:close/>
                <a:moveTo>
                  <a:pt x="5418738" y="4064834"/>
                </a:moveTo>
                <a:lnTo>
                  <a:pt x="5641276" y="4064834"/>
                </a:lnTo>
                <a:lnTo>
                  <a:pt x="5641276" y="4287373"/>
                </a:lnTo>
                <a:lnTo>
                  <a:pt x="5418738" y="4287373"/>
                </a:lnTo>
                <a:lnTo>
                  <a:pt x="5418738" y="4064834"/>
                </a:lnTo>
                <a:close/>
                <a:moveTo>
                  <a:pt x="5644408" y="4064834"/>
                </a:moveTo>
                <a:lnTo>
                  <a:pt x="5866947" y="4064834"/>
                </a:lnTo>
                <a:lnTo>
                  <a:pt x="5866947" y="4287373"/>
                </a:lnTo>
                <a:lnTo>
                  <a:pt x="5644408" y="4287373"/>
                </a:lnTo>
                <a:lnTo>
                  <a:pt x="5644408" y="4064834"/>
                </a:lnTo>
                <a:close/>
                <a:moveTo>
                  <a:pt x="5870080" y="4064834"/>
                </a:moveTo>
                <a:lnTo>
                  <a:pt x="6092618" y="4064834"/>
                </a:lnTo>
                <a:lnTo>
                  <a:pt x="6092618" y="4287373"/>
                </a:lnTo>
                <a:lnTo>
                  <a:pt x="5870080" y="4287373"/>
                </a:lnTo>
                <a:lnTo>
                  <a:pt x="5870080" y="4064834"/>
                </a:lnTo>
                <a:close/>
                <a:moveTo>
                  <a:pt x="6095625" y="4064834"/>
                </a:moveTo>
                <a:lnTo>
                  <a:pt x="6318164" y="4064834"/>
                </a:lnTo>
                <a:lnTo>
                  <a:pt x="6318164" y="4287373"/>
                </a:lnTo>
                <a:lnTo>
                  <a:pt x="6095625" y="4287373"/>
                </a:lnTo>
                <a:lnTo>
                  <a:pt x="6095625" y="4064834"/>
                </a:lnTo>
                <a:close/>
                <a:moveTo>
                  <a:pt x="6321297" y="4064834"/>
                </a:moveTo>
                <a:lnTo>
                  <a:pt x="6543835" y="4064834"/>
                </a:lnTo>
                <a:lnTo>
                  <a:pt x="6543835" y="4287373"/>
                </a:lnTo>
                <a:lnTo>
                  <a:pt x="6321297" y="4287373"/>
                </a:lnTo>
                <a:lnTo>
                  <a:pt x="6321297" y="4064834"/>
                </a:lnTo>
                <a:close/>
                <a:moveTo>
                  <a:pt x="6546967" y="4064834"/>
                </a:moveTo>
                <a:lnTo>
                  <a:pt x="6769506" y="4064834"/>
                </a:lnTo>
                <a:lnTo>
                  <a:pt x="6769506" y="4287373"/>
                </a:lnTo>
                <a:lnTo>
                  <a:pt x="6546967" y="4287373"/>
                </a:lnTo>
                <a:lnTo>
                  <a:pt x="6546967" y="4064834"/>
                </a:lnTo>
                <a:close/>
                <a:moveTo>
                  <a:pt x="6772639" y="4064834"/>
                </a:moveTo>
                <a:lnTo>
                  <a:pt x="6995177" y="4064834"/>
                </a:lnTo>
                <a:lnTo>
                  <a:pt x="6995177" y="4287373"/>
                </a:lnTo>
                <a:lnTo>
                  <a:pt x="6772639" y="4287373"/>
                </a:lnTo>
                <a:lnTo>
                  <a:pt x="6772639" y="4064834"/>
                </a:lnTo>
                <a:close/>
                <a:moveTo>
                  <a:pt x="6998310" y="4064834"/>
                </a:moveTo>
                <a:lnTo>
                  <a:pt x="7220848" y="4064834"/>
                </a:lnTo>
                <a:lnTo>
                  <a:pt x="7220848" y="4287373"/>
                </a:lnTo>
                <a:lnTo>
                  <a:pt x="6998310" y="4287373"/>
                </a:lnTo>
                <a:lnTo>
                  <a:pt x="6998310" y="4064834"/>
                </a:lnTo>
                <a:close/>
                <a:moveTo>
                  <a:pt x="7223981" y="4064834"/>
                </a:moveTo>
                <a:lnTo>
                  <a:pt x="7446520" y="4064834"/>
                </a:lnTo>
                <a:lnTo>
                  <a:pt x="7446520" y="4287373"/>
                </a:lnTo>
                <a:lnTo>
                  <a:pt x="7223981" y="4287373"/>
                </a:lnTo>
                <a:lnTo>
                  <a:pt x="7223981" y="4064834"/>
                </a:lnTo>
                <a:close/>
                <a:moveTo>
                  <a:pt x="7449527" y="4064834"/>
                </a:moveTo>
                <a:lnTo>
                  <a:pt x="7672065" y="4064834"/>
                </a:lnTo>
                <a:lnTo>
                  <a:pt x="7672065" y="4287373"/>
                </a:lnTo>
                <a:lnTo>
                  <a:pt x="7449527" y="4287373"/>
                </a:lnTo>
                <a:lnTo>
                  <a:pt x="7449527" y="4064834"/>
                </a:lnTo>
                <a:close/>
                <a:moveTo>
                  <a:pt x="7675198" y="4064834"/>
                </a:moveTo>
                <a:lnTo>
                  <a:pt x="7897736" y="4064834"/>
                </a:lnTo>
                <a:lnTo>
                  <a:pt x="7897736" y="4287373"/>
                </a:lnTo>
                <a:lnTo>
                  <a:pt x="7675198" y="4287373"/>
                </a:lnTo>
                <a:lnTo>
                  <a:pt x="7675198" y="4064834"/>
                </a:lnTo>
                <a:close/>
                <a:moveTo>
                  <a:pt x="7900868" y="4064834"/>
                </a:moveTo>
                <a:lnTo>
                  <a:pt x="8123407" y="4064834"/>
                </a:lnTo>
                <a:lnTo>
                  <a:pt x="8123407" y="4287373"/>
                </a:lnTo>
                <a:lnTo>
                  <a:pt x="7900868" y="4287373"/>
                </a:lnTo>
                <a:lnTo>
                  <a:pt x="7900868" y="4064834"/>
                </a:lnTo>
                <a:close/>
                <a:moveTo>
                  <a:pt x="8126540" y="4064834"/>
                </a:moveTo>
                <a:lnTo>
                  <a:pt x="8349078" y="4064834"/>
                </a:lnTo>
                <a:lnTo>
                  <a:pt x="8349078" y="4287373"/>
                </a:lnTo>
                <a:lnTo>
                  <a:pt x="8126540" y="4287373"/>
                </a:lnTo>
                <a:lnTo>
                  <a:pt x="8126540" y="4064834"/>
                </a:lnTo>
                <a:close/>
                <a:moveTo>
                  <a:pt x="8352211" y="4064834"/>
                </a:moveTo>
                <a:lnTo>
                  <a:pt x="8574749" y="4064834"/>
                </a:lnTo>
                <a:lnTo>
                  <a:pt x="8574749" y="4287373"/>
                </a:lnTo>
                <a:lnTo>
                  <a:pt x="8352211" y="4287373"/>
                </a:lnTo>
                <a:lnTo>
                  <a:pt x="8352211" y="4064834"/>
                </a:lnTo>
                <a:close/>
                <a:moveTo>
                  <a:pt x="8577882" y="4064834"/>
                </a:moveTo>
                <a:lnTo>
                  <a:pt x="8800420" y="4064834"/>
                </a:lnTo>
                <a:lnTo>
                  <a:pt x="8800420" y="4287373"/>
                </a:lnTo>
                <a:lnTo>
                  <a:pt x="8577882" y="4287373"/>
                </a:lnTo>
                <a:lnTo>
                  <a:pt x="8577882" y="4064834"/>
                </a:lnTo>
                <a:close/>
                <a:moveTo>
                  <a:pt x="8803427" y="4064834"/>
                </a:moveTo>
                <a:lnTo>
                  <a:pt x="9025966" y="4064834"/>
                </a:lnTo>
                <a:lnTo>
                  <a:pt x="9025966" y="4287373"/>
                </a:lnTo>
                <a:lnTo>
                  <a:pt x="8803427" y="4287373"/>
                </a:lnTo>
                <a:lnTo>
                  <a:pt x="8803427" y="4064834"/>
                </a:lnTo>
                <a:close/>
                <a:moveTo>
                  <a:pt x="9029099" y="4064834"/>
                </a:moveTo>
                <a:lnTo>
                  <a:pt x="9251637" y="4064834"/>
                </a:lnTo>
                <a:lnTo>
                  <a:pt x="9251637" y="4287373"/>
                </a:lnTo>
                <a:lnTo>
                  <a:pt x="9029099" y="4287373"/>
                </a:lnTo>
                <a:lnTo>
                  <a:pt x="9029099" y="4064834"/>
                </a:lnTo>
                <a:close/>
                <a:moveTo>
                  <a:pt x="9029099" y="4061702"/>
                </a:moveTo>
                <a:lnTo>
                  <a:pt x="9029099" y="3839164"/>
                </a:lnTo>
                <a:lnTo>
                  <a:pt x="9251637" y="3839164"/>
                </a:lnTo>
                <a:lnTo>
                  <a:pt x="9251637" y="4061702"/>
                </a:lnTo>
                <a:lnTo>
                  <a:pt x="9029099" y="4061702"/>
                </a:lnTo>
                <a:close/>
                <a:moveTo>
                  <a:pt x="9029099" y="3836031"/>
                </a:moveTo>
                <a:lnTo>
                  <a:pt x="9029099" y="3613493"/>
                </a:lnTo>
                <a:lnTo>
                  <a:pt x="9251637" y="3613493"/>
                </a:lnTo>
                <a:lnTo>
                  <a:pt x="9251637" y="3836031"/>
                </a:lnTo>
                <a:lnTo>
                  <a:pt x="9029099" y="3836031"/>
                </a:lnTo>
                <a:close/>
                <a:moveTo>
                  <a:pt x="9029099" y="3610360"/>
                </a:moveTo>
                <a:lnTo>
                  <a:pt x="9029099" y="3387821"/>
                </a:lnTo>
                <a:lnTo>
                  <a:pt x="9251637" y="3387821"/>
                </a:lnTo>
                <a:lnTo>
                  <a:pt x="9251637" y="3610360"/>
                </a:lnTo>
                <a:lnTo>
                  <a:pt x="9029099" y="3610360"/>
                </a:lnTo>
                <a:close/>
                <a:moveTo>
                  <a:pt x="9029099" y="3384689"/>
                </a:moveTo>
                <a:lnTo>
                  <a:pt x="9029099" y="3162151"/>
                </a:lnTo>
                <a:lnTo>
                  <a:pt x="9251637" y="3162151"/>
                </a:lnTo>
                <a:lnTo>
                  <a:pt x="9251637" y="3384689"/>
                </a:lnTo>
                <a:lnTo>
                  <a:pt x="9029099" y="3384689"/>
                </a:lnTo>
                <a:close/>
                <a:moveTo>
                  <a:pt x="9029099" y="3159143"/>
                </a:moveTo>
                <a:lnTo>
                  <a:pt x="9029099" y="2936605"/>
                </a:lnTo>
                <a:lnTo>
                  <a:pt x="9251637" y="2936605"/>
                </a:lnTo>
                <a:lnTo>
                  <a:pt x="9251637" y="3159143"/>
                </a:lnTo>
                <a:lnTo>
                  <a:pt x="9029099" y="3159143"/>
                </a:lnTo>
                <a:close/>
                <a:moveTo>
                  <a:pt x="9029099" y="2933472"/>
                </a:moveTo>
                <a:lnTo>
                  <a:pt x="9029099" y="2710934"/>
                </a:lnTo>
                <a:lnTo>
                  <a:pt x="9251637" y="2710934"/>
                </a:lnTo>
                <a:lnTo>
                  <a:pt x="9251637" y="2933472"/>
                </a:lnTo>
                <a:lnTo>
                  <a:pt x="9029099" y="2933472"/>
                </a:lnTo>
                <a:close/>
                <a:moveTo>
                  <a:pt x="9025966" y="2933472"/>
                </a:moveTo>
                <a:lnTo>
                  <a:pt x="8803427" y="2933472"/>
                </a:lnTo>
                <a:lnTo>
                  <a:pt x="8803427" y="2710934"/>
                </a:lnTo>
                <a:lnTo>
                  <a:pt x="9025966" y="2710934"/>
                </a:lnTo>
                <a:lnTo>
                  <a:pt x="9025966" y="2933472"/>
                </a:lnTo>
                <a:close/>
                <a:moveTo>
                  <a:pt x="8800295" y="2933472"/>
                </a:moveTo>
                <a:lnTo>
                  <a:pt x="8577756" y="2933472"/>
                </a:lnTo>
                <a:lnTo>
                  <a:pt x="8577756" y="2710934"/>
                </a:lnTo>
                <a:lnTo>
                  <a:pt x="8800295" y="2710934"/>
                </a:lnTo>
                <a:lnTo>
                  <a:pt x="8800295" y="2933472"/>
                </a:lnTo>
                <a:close/>
                <a:moveTo>
                  <a:pt x="8574749" y="2933472"/>
                </a:moveTo>
                <a:lnTo>
                  <a:pt x="8352211" y="2933472"/>
                </a:lnTo>
                <a:lnTo>
                  <a:pt x="8352211" y="2710934"/>
                </a:lnTo>
                <a:lnTo>
                  <a:pt x="8574749" y="2710934"/>
                </a:lnTo>
                <a:lnTo>
                  <a:pt x="8574749" y="2933472"/>
                </a:lnTo>
                <a:close/>
                <a:moveTo>
                  <a:pt x="8349078" y="2933472"/>
                </a:moveTo>
                <a:lnTo>
                  <a:pt x="8126540" y="2933472"/>
                </a:lnTo>
                <a:lnTo>
                  <a:pt x="8126540" y="2710934"/>
                </a:lnTo>
                <a:lnTo>
                  <a:pt x="8349078" y="2710934"/>
                </a:lnTo>
                <a:lnTo>
                  <a:pt x="8349078" y="2933472"/>
                </a:lnTo>
                <a:close/>
                <a:moveTo>
                  <a:pt x="8123407" y="2933472"/>
                </a:moveTo>
                <a:lnTo>
                  <a:pt x="7900868" y="2933472"/>
                </a:lnTo>
                <a:lnTo>
                  <a:pt x="7900868" y="2710934"/>
                </a:lnTo>
                <a:lnTo>
                  <a:pt x="8123407" y="2710934"/>
                </a:lnTo>
                <a:lnTo>
                  <a:pt x="8123407" y="2933472"/>
                </a:lnTo>
                <a:close/>
                <a:moveTo>
                  <a:pt x="7897736" y="2933472"/>
                </a:moveTo>
                <a:lnTo>
                  <a:pt x="7675198" y="2933472"/>
                </a:lnTo>
                <a:lnTo>
                  <a:pt x="7675198" y="2710934"/>
                </a:lnTo>
                <a:lnTo>
                  <a:pt x="7897736" y="2710934"/>
                </a:lnTo>
                <a:lnTo>
                  <a:pt x="7897736" y="2933472"/>
                </a:lnTo>
                <a:close/>
                <a:moveTo>
                  <a:pt x="7672065" y="2933472"/>
                </a:moveTo>
                <a:lnTo>
                  <a:pt x="7449527" y="2933472"/>
                </a:lnTo>
                <a:lnTo>
                  <a:pt x="7449527" y="2710934"/>
                </a:lnTo>
                <a:lnTo>
                  <a:pt x="7672065" y="2710934"/>
                </a:lnTo>
                <a:lnTo>
                  <a:pt x="7672065" y="2933472"/>
                </a:lnTo>
                <a:close/>
                <a:moveTo>
                  <a:pt x="7446394" y="2933472"/>
                </a:moveTo>
                <a:lnTo>
                  <a:pt x="7223856" y="2933472"/>
                </a:lnTo>
                <a:lnTo>
                  <a:pt x="7223856" y="2710934"/>
                </a:lnTo>
                <a:lnTo>
                  <a:pt x="7446394" y="2710934"/>
                </a:lnTo>
                <a:lnTo>
                  <a:pt x="7446394" y="2933472"/>
                </a:lnTo>
                <a:close/>
                <a:moveTo>
                  <a:pt x="7220848" y="2933472"/>
                </a:moveTo>
                <a:lnTo>
                  <a:pt x="6998310" y="2933472"/>
                </a:lnTo>
                <a:lnTo>
                  <a:pt x="6998310" y="2710934"/>
                </a:lnTo>
                <a:lnTo>
                  <a:pt x="7220848" y="2710934"/>
                </a:lnTo>
                <a:lnTo>
                  <a:pt x="7220848" y="2933472"/>
                </a:lnTo>
                <a:close/>
                <a:moveTo>
                  <a:pt x="6995177" y="2933472"/>
                </a:moveTo>
                <a:lnTo>
                  <a:pt x="6772639" y="2933472"/>
                </a:lnTo>
                <a:lnTo>
                  <a:pt x="6772639" y="2710934"/>
                </a:lnTo>
                <a:lnTo>
                  <a:pt x="6995177" y="2710934"/>
                </a:lnTo>
                <a:lnTo>
                  <a:pt x="6995177" y="2933472"/>
                </a:lnTo>
                <a:close/>
                <a:moveTo>
                  <a:pt x="6769506" y="2933472"/>
                </a:moveTo>
                <a:lnTo>
                  <a:pt x="6546967" y="2933472"/>
                </a:lnTo>
                <a:lnTo>
                  <a:pt x="6546967" y="2710934"/>
                </a:lnTo>
                <a:lnTo>
                  <a:pt x="6769506" y="2710934"/>
                </a:lnTo>
                <a:lnTo>
                  <a:pt x="6769506" y="2933472"/>
                </a:lnTo>
                <a:close/>
                <a:moveTo>
                  <a:pt x="6543835" y="2933472"/>
                </a:moveTo>
                <a:lnTo>
                  <a:pt x="6321297" y="2933472"/>
                </a:lnTo>
                <a:lnTo>
                  <a:pt x="6321297" y="2710934"/>
                </a:lnTo>
                <a:lnTo>
                  <a:pt x="6543835" y="2710934"/>
                </a:lnTo>
                <a:lnTo>
                  <a:pt x="6543835" y="2933472"/>
                </a:lnTo>
                <a:close/>
                <a:moveTo>
                  <a:pt x="6318164" y="2933472"/>
                </a:moveTo>
                <a:lnTo>
                  <a:pt x="6095625" y="2933472"/>
                </a:lnTo>
                <a:lnTo>
                  <a:pt x="6095625" y="2710934"/>
                </a:lnTo>
                <a:lnTo>
                  <a:pt x="6318164" y="2710934"/>
                </a:lnTo>
                <a:lnTo>
                  <a:pt x="6318164" y="2933472"/>
                </a:lnTo>
                <a:close/>
                <a:moveTo>
                  <a:pt x="6092493" y="2933472"/>
                </a:moveTo>
                <a:lnTo>
                  <a:pt x="5869954" y="2933472"/>
                </a:lnTo>
                <a:lnTo>
                  <a:pt x="5869954" y="2710934"/>
                </a:lnTo>
                <a:lnTo>
                  <a:pt x="6092493" y="2710934"/>
                </a:lnTo>
                <a:lnTo>
                  <a:pt x="6092493" y="2933472"/>
                </a:lnTo>
                <a:close/>
                <a:moveTo>
                  <a:pt x="5866947" y="2933472"/>
                </a:moveTo>
                <a:lnTo>
                  <a:pt x="5644408" y="2933472"/>
                </a:lnTo>
                <a:lnTo>
                  <a:pt x="5644408" y="2710934"/>
                </a:lnTo>
                <a:lnTo>
                  <a:pt x="5866947" y="2710934"/>
                </a:lnTo>
                <a:lnTo>
                  <a:pt x="5866947" y="2933472"/>
                </a:lnTo>
                <a:close/>
                <a:moveTo>
                  <a:pt x="5641276" y="2933472"/>
                </a:moveTo>
                <a:lnTo>
                  <a:pt x="5418738" y="2933472"/>
                </a:lnTo>
                <a:lnTo>
                  <a:pt x="5418738" y="2710934"/>
                </a:lnTo>
                <a:lnTo>
                  <a:pt x="5641276" y="2710934"/>
                </a:lnTo>
                <a:lnTo>
                  <a:pt x="5641276" y="2933472"/>
                </a:lnTo>
                <a:close/>
                <a:moveTo>
                  <a:pt x="5415605" y="2933472"/>
                </a:moveTo>
                <a:lnTo>
                  <a:pt x="5193066" y="2933472"/>
                </a:lnTo>
                <a:lnTo>
                  <a:pt x="5193066" y="2710934"/>
                </a:lnTo>
                <a:lnTo>
                  <a:pt x="5415605" y="2710934"/>
                </a:lnTo>
                <a:lnTo>
                  <a:pt x="5415605" y="2933472"/>
                </a:lnTo>
                <a:close/>
                <a:moveTo>
                  <a:pt x="5189934" y="2933472"/>
                </a:moveTo>
                <a:lnTo>
                  <a:pt x="4967395" y="2933472"/>
                </a:lnTo>
                <a:lnTo>
                  <a:pt x="4967395" y="2710934"/>
                </a:lnTo>
                <a:lnTo>
                  <a:pt x="5189934" y="2710934"/>
                </a:lnTo>
                <a:lnTo>
                  <a:pt x="5189934" y="2933472"/>
                </a:lnTo>
                <a:close/>
                <a:moveTo>
                  <a:pt x="4964263" y="2933472"/>
                </a:moveTo>
                <a:lnTo>
                  <a:pt x="4741724" y="2933472"/>
                </a:lnTo>
                <a:lnTo>
                  <a:pt x="4741724" y="2710934"/>
                </a:lnTo>
                <a:lnTo>
                  <a:pt x="4964263" y="2710934"/>
                </a:lnTo>
                <a:lnTo>
                  <a:pt x="4964263" y="2933472"/>
                </a:lnTo>
                <a:close/>
                <a:moveTo>
                  <a:pt x="4738592" y="2933472"/>
                </a:moveTo>
                <a:lnTo>
                  <a:pt x="4516053" y="2933472"/>
                </a:lnTo>
                <a:lnTo>
                  <a:pt x="4516053" y="2710934"/>
                </a:lnTo>
                <a:lnTo>
                  <a:pt x="4738592" y="2710934"/>
                </a:lnTo>
                <a:lnTo>
                  <a:pt x="4738592" y="2933472"/>
                </a:lnTo>
                <a:close/>
                <a:moveTo>
                  <a:pt x="4513046" y="2933472"/>
                </a:moveTo>
                <a:lnTo>
                  <a:pt x="4290507" y="2933472"/>
                </a:lnTo>
                <a:lnTo>
                  <a:pt x="4290507" y="2710934"/>
                </a:lnTo>
                <a:lnTo>
                  <a:pt x="4513046" y="2710934"/>
                </a:lnTo>
                <a:lnTo>
                  <a:pt x="4513046" y="2933472"/>
                </a:lnTo>
                <a:close/>
                <a:moveTo>
                  <a:pt x="4287375" y="2933472"/>
                </a:moveTo>
                <a:lnTo>
                  <a:pt x="4064836" y="2933472"/>
                </a:lnTo>
                <a:lnTo>
                  <a:pt x="4064836" y="2710934"/>
                </a:lnTo>
                <a:lnTo>
                  <a:pt x="4287375" y="2710934"/>
                </a:lnTo>
                <a:lnTo>
                  <a:pt x="4287375" y="2933472"/>
                </a:lnTo>
                <a:close/>
                <a:moveTo>
                  <a:pt x="4061703" y="2933472"/>
                </a:moveTo>
                <a:lnTo>
                  <a:pt x="3839165" y="2933472"/>
                </a:lnTo>
                <a:lnTo>
                  <a:pt x="3839165" y="2710934"/>
                </a:lnTo>
                <a:lnTo>
                  <a:pt x="4061703" y="2710934"/>
                </a:lnTo>
                <a:lnTo>
                  <a:pt x="4061703" y="2933472"/>
                </a:lnTo>
                <a:close/>
                <a:moveTo>
                  <a:pt x="3836033" y="2933472"/>
                </a:moveTo>
                <a:lnTo>
                  <a:pt x="3613494" y="2933472"/>
                </a:lnTo>
                <a:lnTo>
                  <a:pt x="3613494" y="2710934"/>
                </a:lnTo>
                <a:lnTo>
                  <a:pt x="3836033" y="2710934"/>
                </a:lnTo>
                <a:lnTo>
                  <a:pt x="3836033" y="2933472"/>
                </a:lnTo>
                <a:close/>
                <a:moveTo>
                  <a:pt x="3610361" y="2933472"/>
                </a:moveTo>
                <a:lnTo>
                  <a:pt x="3387823" y="2933472"/>
                </a:lnTo>
                <a:lnTo>
                  <a:pt x="3387823" y="2710934"/>
                </a:lnTo>
                <a:lnTo>
                  <a:pt x="3610361" y="2710934"/>
                </a:lnTo>
                <a:lnTo>
                  <a:pt x="3610361" y="2933472"/>
                </a:lnTo>
                <a:close/>
                <a:moveTo>
                  <a:pt x="3384690" y="2933472"/>
                </a:moveTo>
                <a:lnTo>
                  <a:pt x="3162152" y="2933472"/>
                </a:lnTo>
                <a:lnTo>
                  <a:pt x="3162152" y="2710934"/>
                </a:lnTo>
                <a:lnTo>
                  <a:pt x="3384690" y="2710934"/>
                </a:lnTo>
                <a:lnTo>
                  <a:pt x="3384690" y="2933472"/>
                </a:lnTo>
                <a:close/>
                <a:moveTo>
                  <a:pt x="3159145" y="2933472"/>
                </a:moveTo>
                <a:lnTo>
                  <a:pt x="2936606" y="2933472"/>
                </a:lnTo>
                <a:lnTo>
                  <a:pt x="2936606" y="2710934"/>
                </a:lnTo>
                <a:lnTo>
                  <a:pt x="3159145" y="2710934"/>
                </a:lnTo>
                <a:lnTo>
                  <a:pt x="3159145" y="2933472"/>
                </a:lnTo>
                <a:close/>
                <a:moveTo>
                  <a:pt x="2933474" y="2933472"/>
                </a:moveTo>
                <a:lnTo>
                  <a:pt x="2710935" y="2933472"/>
                </a:lnTo>
                <a:lnTo>
                  <a:pt x="2710935" y="2710934"/>
                </a:lnTo>
                <a:lnTo>
                  <a:pt x="2933474" y="2710934"/>
                </a:lnTo>
                <a:lnTo>
                  <a:pt x="2933474" y="2933472"/>
                </a:lnTo>
                <a:close/>
                <a:moveTo>
                  <a:pt x="2933474" y="2936605"/>
                </a:moveTo>
                <a:lnTo>
                  <a:pt x="2933474" y="3159143"/>
                </a:lnTo>
                <a:lnTo>
                  <a:pt x="2710935" y="3159143"/>
                </a:lnTo>
                <a:lnTo>
                  <a:pt x="2710935" y="2936605"/>
                </a:lnTo>
                <a:lnTo>
                  <a:pt x="2933474" y="2936605"/>
                </a:lnTo>
                <a:close/>
                <a:moveTo>
                  <a:pt x="2933474" y="3162276"/>
                </a:moveTo>
                <a:lnTo>
                  <a:pt x="2933474" y="3384814"/>
                </a:lnTo>
                <a:lnTo>
                  <a:pt x="2710935" y="3384814"/>
                </a:lnTo>
                <a:lnTo>
                  <a:pt x="2710935" y="3162276"/>
                </a:lnTo>
                <a:lnTo>
                  <a:pt x="2933474" y="3162276"/>
                </a:lnTo>
                <a:close/>
                <a:moveTo>
                  <a:pt x="2933474" y="3387821"/>
                </a:moveTo>
                <a:lnTo>
                  <a:pt x="2933474" y="3610360"/>
                </a:lnTo>
                <a:lnTo>
                  <a:pt x="2710935" y="3610360"/>
                </a:lnTo>
                <a:lnTo>
                  <a:pt x="2710935" y="3387821"/>
                </a:lnTo>
                <a:lnTo>
                  <a:pt x="2933474" y="3387821"/>
                </a:lnTo>
                <a:close/>
                <a:moveTo>
                  <a:pt x="2933474" y="3613493"/>
                </a:moveTo>
                <a:lnTo>
                  <a:pt x="2933474" y="3836031"/>
                </a:lnTo>
                <a:lnTo>
                  <a:pt x="2710935" y="3836031"/>
                </a:lnTo>
                <a:lnTo>
                  <a:pt x="2710935" y="3613493"/>
                </a:lnTo>
                <a:lnTo>
                  <a:pt x="2933474" y="3613493"/>
                </a:lnTo>
                <a:close/>
                <a:moveTo>
                  <a:pt x="2933474" y="3839164"/>
                </a:moveTo>
                <a:lnTo>
                  <a:pt x="2933474" y="4061702"/>
                </a:lnTo>
                <a:lnTo>
                  <a:pt x="2710935" y="4061702"/>
                </a:lnTo>
                <a:lnTo>
                  <a:pt x="2710935" y="3839164"/>
                </a:lnTo>
                <a:lnTo>
                  <a:pt x="2933474" y="3839164"/>
                </a:lnTo>
                <a:close/>
                <a:moveTo>
                  <a:pt x="2933474" y="4064834"/>
                </a:moveTo>
                <a:lnTo>
                  <a:pt x="2933474" y="4287373"/>
                </a:lnTo>
                <a:lnTo>
                  <a:pt x="2710935" y="4287373"/>
                </a:lnTo>
                <a:lnTo>
                  <a:pt x="2710935" y="4064834"/>
                </a:lnTo>
                <a:lnTo>
                  <a:pt x="2933474" y="4064834"/>
                </a:lnTo>
                <a:close/>
                <a:moveTo>
                  <a:pt x="2933474" y="4290506"/>
                </a:moveTo>
                <a:lnTo>
                  <a:pt x="2933474" y="4513044"/>
                </a:lnTo>
                <a:lnTo>
                  <a:pt x="2710935" y="4513044"/>
                </a:lnTo>
                <a:lnTo>
                  <a:pt x="2710935" y="4290506"/>
                </a:lnTo>
                <a:lnTo>
                  <a:pt x="2933474" y="4290506"/>
                </a:lnTo>
                <a:close/>
                <a:moveTo>
                  <a:pt x="2936606" y="4290506"/>
                </a:moveTo>
                <a:lnTo>
                  <a:pt x="3159145" y="4290506"/>
                </a:lnTo>
                <a:lnTo>
                  <a:pt x="3159145" y="4513044"/>
                </a:lnTo>
                <a:lnTo>
                  <a:pt x="2936606" y="4513044"/>
                </a:lnTo>
                <a:lnTo>
                  <a:pt x="2936606" y="4290506"/>
                </a:lnTo>
                <a:close/>
                <a:moveTo>
                  <a:pt x="3162277" y="4290506"/>
                </a:moveTo>
                <a:lnTo>
                  <a:pt x="3384816" y="4290506"/>
                </a:lnTo>
                <a:lnTo>
                  <a:pt x="3384816" y="4513044"/>
                </a:lnTo>
                <a:lnTo>
                  <a:pt x="3162277" y="4513044"/>
                </a:lnTo>
                <a:lnTo>
                  <a:pt x="3162277" y="4290506"/>
                </a:lnTo>
                <a:close/>
                <a:moveTo>
                  <a:pt x="3387823" y="4290506"/>
                </a:moveTo>
                <a:lnTo>
                  <a:pt x="3610361" y="4290506"/>
                </a:lnTo>
                <a:lnTo>
                  <a:pt x="3610361" y="4513044"/>
                </a:lnTo>
                <a:lnTo>
                  <a:pt x="3387823" y="4513044"/>
                </a:lnTo>
                <a:lnTo>
                  <a:pt x="3387823" y="4290506"/>
                </a:lnTo>
                <a:close/>
                <a:moveTo>
                  <a:pt x="3613494" y="4290506"/>
                </a:moveTo>
                <a:lnTo>
                  <a:pt x="3836033" y="4290506"/>
                </a:lnTo>
                <a:lnTo>
                  <a:pt x="3836033" y="4513044"/>
                </a:lnTo>
                <a:lnTo>
                  <a:pt x="3613494" y="4513044"/>
                </a:lnTo>
                <a:lnTo>
                  <a:pt x="3613494" y="4290506"/>
                </a:lnTo>
                <a:close/>
                <a:moveTo>
                  <a:pt x="3839165" y="4290506"/>
                </a:moveTo>
                <a:lnTo>
                  <a:pt x="4061703" y="4290506"/>
                </a:lnTo>
                <a:lnTo>
                  <a:pt x="4061703" y="4513044"/>
                </a:lnTo>
                <a:lnTo>
                  <a:pt x="3839165" y="4513044"/>
                </a:lnTo>
                <a:lnTo>
                  <a:pt x="3839165" y="4290506"/>
                </a:lnTo>
                <a:close/>
                <a:moveTo>
                  <a:pt x="4064836" y="4290506"/>
                </a:moveTo>
                <a:lnTo>
                  <a:pt x="4287375" y="4290506"/>
                </a:lnTo>
                <a:lnTo>
                  <a:pt x="4287375" y="4513044"/>
                </a:lnTo>
                <a:lnTo>
                  <a:pt x="4064836" y="4513044"/>
                </a:lnTo>
                <a:lnTo>
                  <a:pt x="4064836" y="4290506"/>
                </a:lnTo>
                <a:close/>
                <a:moveTo>
                  <a:pt x="4290507" y="4290506"/>
                </a:moveTo>
                <a:lnTo>
                  <a:pt x="4513046" y="4290506"/>
                </a:lnTo>
                <a:lnTo>
                  <a:pt x="4513046" y="4513044"/>
                </a:lnTo>
                <a:lnTo>
                  <a:pt x="4290507" y="4513044"/>
                </a:lnTo>
                <a:lnTo>
                  <a:pt x="4290507" y="4290506"/>
                </a:lnTo>
                <a:close/>
                <a:moveTo>
                  <a:pt x="4516179" y="4290506"/>
                </a:moveTo>
                <a:lnTo>
                  <a:pt x="4738717" y="4290506"/>
                </a:lnTo>
                <a:lnTo>
                  <a:pt x="4738717" y="4513044"/>
                </a:lnTo>
                <a:lnTo>
                  <a:pt x="4516179" y="4513044"/>
                </a:lnTo>
                <a:lnTo>
                  <a:pt x="4516179" y="4290506"/>
                </a:lnTo>
                <a:close/>
                <a:moveTo>
                  <a:pt x="4741724" y="4290506"/>
                </a:moveTo>
                <a:lnTo>
                  <a:pt x="4964263" y="4290506"/>
                </a:lnTo>
                <a:lnTo>
                  <a:pt x="4964263" y="4513044"/>
                </a:lnTo>
                <a:lnTo>
                  <a:pt x="4741724" y="4513044"/>
                </a:lnTo>
                <a:lnTo>
                  <a:pt x="4741724" y="4290506"/>
                </a:lnTo>
                <a:close/>
                <a:moveTo>
                  <a:pt x="4967395" y="4290506"/>
                </a:moveTo>
                <a:lnTo>
                  <a:pt x="5189934" y="4290506"/>
                </a:lnTo>
                <a:lnTo>
                  <a:pt x="5189934" y="4513044"/>
                </a:lnTo>
                <a:lnTo>
                  <a:pt x="4967395" y="4513044"/>
                </a:lnTo>
                <a:lnTo>
                  <a:pt x="4967395" y="4290506"/>
                </a:lnTo>
                <a:close/>
                <a:moveTo>
                  <a:pt x="5193066" y="4290506"/>
                </a:moveTo>
                <a:lnTo>
                  <a:pt x="5415605" y="4290506"/>
                </a:lnTo>
                <a:lnTo>
                  <a:pt x="5415605" y="4513044"/>
                </a:lnTo>
                <a:lnTo>
                  <a:pt x="5193066" y="4513044"/>
                </a:lnTo>
                <a:lnTo>
                  <a:pt x="5193066" y="4290506"/>
                </a:lnTo>
                <a:close/>
                <a:moveTo>
                  <a:pt x="5418738" y="4290506"/>
                </a:moveTo>
                <a:lnTo>
                  <a:pt x="5641276" y="4290506"/>
                </a:lnTo>
                <a:lnTo>
                  <a:pt x="5641276" y="4513044"/>
                </a:lnTo>
                <a:lnTo>
                  <a:pt x="5418738" y="4513044"/>
                </a:lnTo>
                <a:lnTo>
                  <a:pt x="5418738" y="4290506"/>
                </a:lnTo>
                <a:close/>
                <a:moveTo>
                  <a:pt x="5644408" y="4290506"/>
                </a:moveTo>
                <a:lnTo>
                  <a:pt x="5866947" y="4290506"/>
                </a:lnTo>
                <a:lnTo>
                  <a:pt x="5866947" y="4513044"/>
                </a:lnTo>
                <a:lnTo>
                  <a:pt x="5644408" y="4513044"/>
                </a:lnTo>
                <a:lnTo>
                  <a:pt x="5644408" y="4290506"/>
                </a:lnTo>
                <a:close/>
                <a:moveTo>
                  <a:pt x="5870080" y="4290506"/>
                </a:moveTo>
                <a:lnTo>
                  <a:pt x="6092618" y="4290506"/>
                </a:lnTo>
                <a:lnTo>
                  <a:pt x="6092618" y="4513044"/>
                </a:lnTo>
                <a:lnTo>
                  <a:pt x="5870080" y="4513044"/>
                </a:lnTo>
                <a:lnTo>
                  <a:pt x="5870080" y="4290506"/>
                </a:lnTo>
                <a:close/>
                <a:moveTo>
                  <a:pt x="6095625" y="4290506"/>
                </a:moveTo>
                <a:lnTo>
                  <a:pt x="6318164" y="4290506"/>
                </a:lnTo>
                <a:lnTo>
                  <a:pt x="6318164" y="4513044"/>
                </a:lnTo>
                <a:lnTo>
                  <a:pt x="6095625" y="4513044"/>
                </a:lnTo>
                <a:lnTo>
                  <a:pt x="6095625" y="4290506"/>
                </a:lnTo>
                <a:close/>
                <a:moveTo>
                  <a:pt x="6321297" y="4290506"/>
                </a:moveTo>
                <a:lnTo>
                  <a:pt x="6543835" y="4290506"/>
                </a:lnTo>
                <a:lnTo>
                  <a:pt x="6543835" y="4513044"/>
                </a:lnTo>
                <a:lnTo>
                  <a:pt x="6321297" y="4513044"/>
                </a:lnTo>
                <a:lnTo>
                  <a:pt x="6321297" y="4290506"/>
                </a:lnTo>
                <a:close/>
                <a:moveTo>
                  <a:pt x="6546967" y="4290506"/>
                </a:moveTo>
                <a:lnTo>
                  <a:pt x="6769506" y="4290506"/>
                </a:lnTo>
                <a:lnTo>
                  <a:pt x="6769506" y="4513044"/>
                </a:lnTo>
                <a:lnTo>
                  <a:pt x="6546967" y="4513044"/>
                </a:lnTo>
                <a:lnTo>
                  <a:pt x="6546967" y="4290506"/>
                </a:lnTo>
                <a:close/>
                <a:moveTo>
                  <a:pt x="6772639" y="4290506"/>
                </a:moveTo>
                <a:lnTo>
                  <a:pt x="6995177" y="4290506"/>
                </a:lnTo>
                <a:lnTo>
                  <a:pt x="6995177" y="4513044"/>
                </a:lnTo>
                <a:lnTo>
                  <a:pt x="6772639" y="4513044"/>
                </a:lnTo>
                <a:lnTo>
                  <a:pt x="6772639" y="4290506"/>
                </a:lnTo>
                <a:close/>
                <a:moveTo>
                  <a:pt x="6998310" y="4290506"/>
                </a:moveTo>
                <a:lnTo>
                  <a:pt x="7220848" y="4290506"/>
                </a:lnTo>
                <a:lnTo>
                  <a:pt x="7220848" y="4513044"/>
                </a:lnTo>
                <a:lnTo>
                  <a:pt x="6998310" y="4513044"/>
                </a:lnTo>
                <a:lnTo>
                  <a:pt x="6998310" y="4290506"/>
                </a:lnTo>
                <a:close/>
                <a:moveTo>
                  <a:pt x="7223981" y="4290506"/>
                </a:moveTo>
                <a:lnTo>
                  <a:pt x="7446520" y="4290506"/>
                </a:lnTo>
                <a:lnTo>
                  <a:pt x="7446520" y="4513044"/>
                </a:lnTo>
                <a:lnTo>
                  <a:pt x="7223981" y="4513044"/>
                </a:lnTo>
                <a:lnTo>
                  <a:pt x="7223981" y="4290506"/>
                </a:lnTo>
                <a:close/>
                <a:moveTo>
                  <a:pt x="7449527" y="4290506"/>
                </a:moveTo>
                <a:lnTo>
                  <a:pt x="7672065" y="4290506"/>
                </a:lnTo>
                <a:lnTo>
                  <a:pt x="7672065" y="4513044"/>
                </a:lnTo>
                <a:lnTo>
                  <a:pt x="7449527" y="4513044"/>
                </a:lnTo>
                <a:lnTo>
                  <a:pt x="7449527" y="4290506"/>
                </a:lnTo>
                <a:close/>
                <a:moveTo>
                  <a:pt x="7675198" y="4290506"/>
                </a:moveTo>
                <a:lnTo>
                  <a:pt x="7897736" y="4290506"/>
                </a:lnTo>
                <a:lnTo>
                  <a:pt x="7897736" y="4513044"/>
                </a:lnTo>
                <a:lnTo>
                  <a:pt x="7675198" y="4513044"/>
                </a:lnTo>
                <a:lnTo>
                  <a:pt x="7675198" y="4290506"/>
                </a:lnTo>
                <a:close/>
                <a:moveTo>
                  <a:pt x="7900868" y="4290506"/>
                </a:moveTo>
                <a:lnTo>
                  <a:pt x="8123407" y="4290506"/>
                </a:lnTo>
                <a:lnTo>
                  <a:pt x="8123407" y="4513044"/>
                </a:lnTo>
                <a:lnTo>
                  <a:pt x="7900868" y="4513044"/>
                </a:lnTo>
                <a:lnTo>
                  <a:pt x="7900868" y="4290506"/>
                </a:lnTo>
                <a:close/>
                <a:moveTo>
                  <a:pt x="8126540" y="4290506"/>
                </a:moveTo>
                <a:lnTo>
                  <a:pt x="8349078" y="4290506"/>
                </a:lnTo>
                <a:lnTo>
                  <a:pt x="8349078" y="4513044"/>
                </a:lnTo>
                <a:lnTo>
                  <a:pt x="8126540" y="4513044"/>
                </a:lnTo>
                <a:lnTo>
                  <a:pt x="8126540" y="4290506"/>
                </a:lnTo>
                <a:close/>
                <a:moveTo>
                  <a:pt x="8352211" y="4290506"/>
                </a:moveTo>
                <a:lnTo>
                  <a:pt x="8574749" y="4290506"/>
                </a:lnTo>
                <a:lnTo>
                  <a:pt x="8574749" y="4513044"/>
                </a:lnTo>
                <a:lnTo>
                  <a:pt x="8352211" y="4513044"/>
                </a:lnTo>
                <a:lnTo>
                  <a:pt x="8352211" y="4290506"/>
                </a:lnTo>
                <a:close/>
                <a:moveTo>
                  <a:pt x="8577882" y="4290506"/>
                </a:moveTo>
                <a:lnTo>
                  <a:pt x="8800420" y="4290506"/>
                </a:lnTo>
                <a:lnTo>
                  <a:pt x="8800420" y="4513044"/>
                </a:lnTo>
                <a:lnTo>
                  <a:pt x="8577882" y="4513044"/>
                </a:lnTo>
                <a:lnTo>
                  <a:pt x="8577882" y="4290506"/>
                </a:lnTo>
                <a:close/>
                <a:moveTo>
                  <a:pt x="8803427" y="4290506"/>
                </a:moveTo>
                <a:lnTo>
                  <a:pt x="9025966" y="4290506"/>
                </a:lnTo>
                <a:lnTo>
                  <a:pt x="9025966" y="4513044"/>
                </a:lnTo>
                <a:lnTo>
                  <a:pt x="8803427" y="4513044"/>
                </a:lnTo>
                <a:lnTo>
                  <a:pt x="8803427" y="4290506"/>
                </a:lnTo>
                <a:close/>
                <a:moveTo>
                  <a:pt x="9029099" y="4290506"/>
                </a:moveTo>
                <a:lnTo>
                  <a:pt x="9251637" y="4290506"/>
                </a:lnTo>
                <a:lnTo>
                  <a:pt x="9251637" y="4513044"/>
                </a:lnTo>
                <a:lnTo>
                  <a:pt x="9029099" y="4513044"/>
                </a:lnTo>
                <a:lnTo>
                  <a:pt x="9029099" y="4290506"/>
                </a:lnTo>
                <a:close/>
                <a:moveTo>
                  <a:pt x="9254770" y="4290506"/>
                </a:moveTo>
                <a:lnTo>
                  <a:pt x="9477308" y="4290506"/>
                </a:lnTo>
                <a:lnTo>
                  <a:pt x="9477308" y="4513044"/>
                </a:lnTo>
                <a:lnTo>
                  <a:pt x="9254770" y="4513044"/>
                </a:lnTo>
                <a:lnTo>
                  <a:pt x="9254770" y="4290506"/>
                </a:lnTo>
                <a:close/>
                <a:moveTo>
                  <a:pt x="9254770" y="4287373"/>
                </a:moveTo>
                <a:lnTo>
                  <a:pt x="9254770" y="4064834"/>
                </a:lnTo>
                <a:lnTo>
                  <a:pt x="9477308" y="4064834"/>
                </a:lnTo>
                <a:lnTo>
                  <a:pt x="9477308" y="4287373"/>
                </a:lnTo>
                <a:lnTo>
                  <a:pt x="9254770" y="4287373"/>
                </a:lnTo>
                <a:close/>
                <a:moveTo>
                  <a:pt x="9254770" y="4061702"/>
                </a:moveTo>
                <a:lnTo>
                  <a:pt x="9254770" y="3839164"/>
                </a:lnTo>
                <a:lnTo>
                  <a:pt x="9477308" y="3839164"/>
                </a:lnTo>
                <a:lnTo>
                  <a:pt x="9477308" y="4061702"/>
                </a:lnTo>
                <a:lnTo>
                  <a:pt x="9254770" y="4061702"/>
                </a:lnTo>
                <a:close/>
                <a:moveTo>
                  <a:pt x="9254770" y="3836031"/>
                </a:moveTo>
                <a:lnTo>
                  <a:pt x="9254770" y="3613493"/>
                </a:lnTo>
                <a:lnTo>
                  <a:pt x="9477308" y="3613493"/>
                </a:lnTo>
                <a:lnTo>
                  <a:pt x="9477308" y="3836031"/>
                </a:lnTo>
                <a:lnTo>
                  <a:pt x="9254770" y="3836031"/>
                </a:lnTo>
                <a:close/>
                <a:moveTo>
                  <a:pt x="9254770" y="3610360"/>
                </a:moveTo>
                <a:lnTo>
                  <a:pt x="9254770" y="3387821"/>
                </a:lnTo>
                <a:lnTo>
                  <a:pt x="9477308" y="3387821"/>
                </a:lnTo>
                <a:lnTo>
                  <a:pt x="9477308" y="3610360"/>
                </a:lnTo>
                <a:lnTo>
                  <a:pt x="9254770" y="3610360"/>
                </a:lnTo>
                <a:close/>
                <a:moveTo>
                  <a:pt x="9254770" y="3384689"/>
                </a:moveTo>
                <a:lnTo>
                  <a:pt x="9254770" y="3162151"/>
                </a:lnTo>
                <a:lnTo>
                  <a:pt x="9477308" y="3162151"/>
                </a:lnTo>
                <a:lnTo>
                  <a:pt x="9477308" y="3384689"/>
                </a:lnTo>
                <a:lnTo>
                  <a:pt x="9254770" y="3384689"/>
                </a:lnTo>
                <a:close/>
                <a:moveTo>
                  <a:pt x="9254770" y="3159143"/>
                </a:moveTo>
                <a:lnTo>
                  <a:pt x="9254770" y="2936605"/>
                </a:lnTo>
                <a:lnTo>
                  <a:pt x="9477308" y="2936605"/>
                </a:lnTo>
                <a:lnTo>
                  <a:pt x="9477308" y="3159143"/>
                </a:lnTo>
                <a:lnTo>
                  <a:pt x="9254770" y="3159143"/>
                </a:lnTo>
                <a:close/>
                <a:moveTo>
                  <a:pt x="9254770" y="2933472"/>
                </a:moveTo>
                <a:lnTo>
                  <a:pt x="9254770" y="2710934"/>
                </a:lnTo>
                <a:lnTo>
                  <a:pt x="9477308" y="2710934"/>
                </a:lnTo>
                <a:lnTo>
                  <a:pt x="9477308" y="2933472"/>
                </a:lnTo>
                <a:lnTo>
                  <a:pt x="9254770" y="2933472"/>
                </a:lnTo>
                <a:close/>
                <a:moveTo>
                  <a:pt x="9254770" y="2707801"/>
                </a:moveTo>
                <a:lnTo>
                  <a:pt x="9254770" y="2485263"/>
                </a:lnTo>
                <a:lnTo>
                  <a:pt x="9477308" y="2485263"/>
                </a:lnTo>
                <a:lnTo>
                  <a:pt x="9477308" y="2707801"/>
                </a:lnTo>
                <a:lnTo>
                  <a:pt x="9254770" y="2707801"/>
                </a:lnTo>
                <a:close/>
                <a:moveTo>
                  <a:pt x="9251637" y="2707801"/>
                </a:moveTo>
                <a:lnTo>
                  <a:pt x="9029099" y="2707801"/>
                </a:lnTo>
                <a:lnTo>
                  <a:pt x="9029099" y="2485263"/>
                </a:lnTo>
                <a:lnTo>
                  <a:pt x="9251637" y="2485263"/>
                </a:lnTo>
                <a:lnTo>
                  <a:pt x="9251637" y="2707801"/>
                </a:lnTo>
                <a:close/>
                <a:moveTo>
                  <a:pt x="9025966" y="2707801"/>
                </a:moveTo>
                <a:lnTo>
                  <a:pt x="8803427" y="2707801"/>
                </a:lnTo>
                <a:lnTo>
                  <a:pt x="8803427" y="2485263"/>
                </a:lnTo>
                <a:lnTo>
                  <a:pt x="9025966" y="2485263"/>
                </a:lnTo>
                <a:lnTo>
                  <a:pt x="9025966" y="2707801"/>
                </a:lnTo>
                <a:close/>
                <a:moveTo>
                  <a:pt x="8800295" y="2707801"/>
                </a:moveTo>
                <a:lnTo>
                  <a:pt x="8577756" y="2707801"/>
                </a:lnTo>
                <a:lnTo>
                  <a:pt x="8577756" y="2485263"/>
                </a:lnTo>
                <a:lnTo>
                  <a:pt x="8800295" y="2485263"/>
                </a:lnTo>
                <a:lnTo>
                  <a:pt x="8800295" y="2707801"/>
                </a:lnTo>
                <a:close/>
                <a:moveTo>
                  <a:pt x="8574749" y="2707801"/>
                </a:moveTo>
                <a:lnTo>
                  <a:pt x="8352211" y="2707801"/>
                </a:lnTo>
                <a:lnTo>
                  <a:pt x="8352211" y="2485263"/>
                </a:lnTo>
                <a:lnTo>
                  <a:pt x="8574749" y="2485263"/>
                </a:lnTo>
                <a:lnTo>
                  <a:pt x="8574749" y="2707801"/>
                </a:lnTo>
                <a:close/>
                <a:moveTo>
                  <a:pt x="8349078" y="2707801"/>
                </a:moveTo>
                <a:lnTo>
                  <a:pt x="8126540" y="2707801"/>
                </a:lnTo>
                <a:lnTo>
                  <a:pt x="8126540" y="2485263"/>
                </a:lnTo>
                <a:lnTo>
                  <a:pt x="8349078" y="2485263"/>
                </a:lnTo>
                <a:lnTo>
                  <a:pt x="8349078" y="2707801"/>
                </a:lnTo>
                <a:close/>
                <a:moveTo>
                  <a:pt x="8123407" y="2707801"/>
                </a:moveTo>
                <a:lnTo>
                  <a:pt x="7900868" y="2707801"/>
                </a:lnTo>
                <a:lnTo>
                  <a:pt x="7900868" y="2485263"/>
                </a:lnTo>
                <a:lnTo>
                  <a:pt x="8123407" y="2485263"/>
                </a:lnTo>
                <a:lnTo>
                  <a:pt x="8123407" y="2707801"/>
                </a:lnTo>
                <a:close/>
                <a:moveTo>
                  <a:pt x="7897736" y="2707801"/>
                </a:moveTo>
                <a:lnTo>
                  <a:pt x="7675198" y="2707801"/>
                </a:lnTo>
                <a:lnTo>
                  <a:pt x="7675198" y="2485263"/>
                </a:lnTo>
                <a:lnTo>
                  <a:pt x="7897736" y="2485263"/>
                </a:lnTo>
                <a:lnTo>
                  <a:pt x="7897736" y="2707801"/>
                </a:lnTo>
                <a:close/>
                <a:moveTo>
                  <a:pt x="7672065" y="2707801"/>
                </a:moveTo>
                <a:lnTo>
                  <a:pt x="7449527" y="2707801"/>
                </a:lnTo>
                <a:lnTo>
                  <a:pt x="7449527" y="2485263"/>
                </a:lnTo>
                <a:lnTo>
                  <a:pt x="7672065" y="2485263"/>
                </a:lnTo>
                <a:lnTo>
                  <a:pt x="7672065" y="2707801"/>
                </a:lnTo>
                <a:close/>
                <a:moveTo>
                  <a:pt x="7446394" y="2707801"/>
                </a:moveTo>
                <a:lnTo>
                  <a:pt x="7223856" y="2707801"/>
                </a:lnTo>
                <a:lnTo>
                  <a:pt x="7223856" y="2485263"/>
                </a:lnTo>
                <a:lnTo>
                  <a:pt x="7446394" y="2485263"/>
                </a:lnTo>
                <a:lnTo>
                  <a:pt x="7446394" y="2707801"/>
                </a:lnTo>
                <a:close/>
                <a:moveTo>
                  <a:pt x="7220848" y="2707801"/>
                </a:moveTo>
                <a:lnTo>
                  <a:pt x="6998310" y="2707801"/>
                </a:lnTo>
                <a:lnTo>
                  <a:pt x="6998310" y="2485263"/>
                </a:lnTo>
                <a:lnTo>
                  <a:pt x="7220848" y="2485263"/>
                </a:lnTo>
                <a:lnTo>
                  <a:pt x="7220848" y="2707801"/>
                </a:lnTo>
                <a:close/>
                <a:moveTo>
                  <a:pt x="6995177" y="2707801"/>
                </a:moveTo>
                <a:lnTo>
                  <a:pt x="6772639" y="2707801"/>
                </a:lnTo>
                <a:lnTo>
                  <a:pt x="6772639" y="2485263"/>
                </a:lnTo>
                <a:lnTo>
                  <a:pt x="6995177" y="2485263"/>
                </a:lnTo>
                <a:lnTo>
                  <a:pt x="6995177" y="2707801"/>
                </a:lnTo>
                <a:close/>
                <a:moveTo>
                  <a:pt x="6769506" y="2707801"/>
                </a:moveTo>
                <a:lnTo>
                  <a:pt x="6546967" y="2707801"/>
                </a:lnTo>
                <a:lnTo>
                  <a:pt x="6546967" y="2485263"/>
                </a:lnTo>
                <a:lnTo>
                  <a:pt x="6769506" y="2485263"/>
                </a:lnTo>
                <a:lnTo>
                  <a:pt x="6769506" y="2707801"/>
                </a:lnTo>
                <a:close/>
                <a:moveTo>
                  <a:pt x="6543835" y="2707801"/>
                </a:moveTo>
                <a:lnTo>
                  <a:pt x="6321297" y="2707801"/>
                </a:lnTo>
                <a:lnTo>
                  <a:pt x="6321297" y="2485263"/>
                </a:lnTo>
                <a:lnTo>
                  <a:pt x="6543835" y="2485263"/>
                </a:lnTo>
                <a:lnTo>
                  <a:pt x="6543835" y="2707801"/>
                </a:lnTo>
                <a:close/>
                <a:moveTo>
                  <a:pt x="6318164" y="2707801"/>
                </a:moveTo>
                <a:lnTo>
                  <a:pt x="6095625" y="2707801"/>
                </a:lnTo>
                <a:lnTo>
                  <a:pt x="6095625" y="2485263"/>
                </a:lnTo>
                <a:lnTo>
                  <a:pt x="6318164" y="2485263"/>
                </a:lnTo>
                <a:lnTo>
                  <a:pt x="6318164" y="2707801"/>
                </a:lnTo>
                <a:close/>
                <a:moveTo>
                  <a:pt x="6092493" y="2707801"/>
                </a:moveTo>
                <a:lnTo>
                  <a:pt x="5869954" y="2707801"/>
                </a:lnTo>
                <a:lnTo>
                  <a:pt x="5869954" y="2485263"/>
                </a:lnTo>
                <a:lnTo>
                  <a:pt x="6092493" y="2485263"/>
                </a:lnTo>
                <a:lnTo>
                  <a:pt x="6092493" y="2707801"/>
                </a:lnTo>
                <a:close/>
                <a:moveTo>
                  <a:pt x="5866947" y="2707801"/>
                </a:moveTo>
                <a:lnTo>
                  <a:pt x="5644408" y="2707801"/>
                </a:lnTo>
                <a:lnTo>
                  <a:pt x="5644408" y="2485263"/>
                </a:lnTo>
                <a:lnTo>
                  <a:pt x="5866947" y="2485263"/>
                </a:lnTo>
                <a:lnTo>
                  <a:pt x="5866947" y="2707801"/>
                </a:lnTo>
                <a:close/>
                <a:moveTo>
                  <a:pt x="5641276" y="2707801"/>
                </a:moveTo>
                <a:lnTo>
                  <a:pt x="5418738" y="2707801"/>
                </a:lnTo>
                <a:lnTo>
                  <a:pt x="5418738" y="2485263"/>
                </a:lnTo>
                <a:lnTo>
                  <a:pt x="5641276" y="2485263"/>
                </a:lnTo>
                <a:lnTo>
                  <a:pt x="5641276" y="2707801"/>
                </a:lnTo>
                <a:close/>
                <a:moveTo>
                  <a:pt x="5415605" y="2707801"/>
                </a:moveTo>
                <a:lnTo>
                  <a:pt x="5193066" y="2707801"/>
                </a:lnTo>
                <a:lnTo>
                  <a:pt x="5193066" y="2485263"/>
                </a:lnTo>
                <a:lnTo>
                  <a:pt x="5415605" y="2485263"/>
                </a:lnTo>
                <a:lnTo>
                  <a:pt x="5415605" y="2707801"/>
                </a:lnTo>
                <a:close/>
                <a:moveTo>
                  <a:pt x="5189934" y="2707801"/>
                </a:moveTo>
                <a:lnTo>
                  <a:pt x="4967395" y="2707801"/>
                </a:lnTo>
                <a:lnTo>
                  <a:pt x="4967395" y="2485263"/>
                </a:lnTo>
                <a:lnTo>
                  <a:pt x="5189934" y="2485263"/>
                </a:lnTo>
                <a:lnTo>
                  <a:pt x="5189934" y="2707801"/>
                </a:lnTo>
                <a:close/>
                <a:moveTo>
                  <a:pt x="4964263" y="2707801"/>
                </a:moveTo>
                <a:lnTo>
                  <a:pt x="4741724" y="2707801"/>
                </a:lnTo>
                <a:lnTo>
                  <a:pt x="4741724" y="2485263"/>
                </a:lnTo>
                <a:lnTo>
                  <a:pt x="4964263" y="2485263"/>
                </a:lnTo>
                <a:lnTo>
                  <a:pt x="4964263" y="2707801"/>
                </a:lnTo>
                <a:close/>
                <a:moveTo>
                  <a:pt x="4738592" y="2707801"/>
                </a:moveTo>
                <a:lnTo>
                  <a:pt x="4516053" y="2707801"/>
                </a:lnTo>
                <a:lnTo>
                  <a:pt x="4516053" y="2485263"/>
                </a:lnTo>
                <a:lnTo>
                  <a:pt x="4738592" y="2485263"/>
                </a:lnTo>
                <a:lnTo>
                  <a:pt x="4738592" y="2707801"/>
                </a:lnTo>
                <a:close/>
                <a:moveTo>
                  <a:pt x="4513046" y="2707801"/>
                </a:moveTo>
                <a:lnTo>
                  <a:pt x="4290507" y="2707801"/>
                </a:lnTo>
                <a:lnTo>
                  <a:pt x="4290507" y="2485263"/>
                </a:lnTo>
                <a:lnTo>
                  <a:pt x="4513046" y="2485263"/>
                </a:lnTo>
                <a:lnTo>
                  <a:pt x="4513046" y="2707801"/>
                </a:lnTo>
                <a:close/>
                <a:moveTo>
                  <a:pt x="4287375" y="2707801"/>
                </a:moveTo>
                <a:lnTo>
                  <a:pt x="4064836" y="2707801"/>
                </a:lnTo>
                <a:lnTo>
                  <a:pt x="4064836" y="2485263"/>
                </a:lnTo>
                <a:lnTo>
                  <a:pt x="4287375" y="2485263"/>
                </a:lnTo>
                <a:lnTo>
                  <a:pt x="4287375" y="2707801"/>
                </a:lnTo>
                <a:close/>
                <a:moveTo>
                  <a:pt x="4061703" y="2707801"/>
                </a:moveTo>
                <a:lnTo>
                  <a:pt x="3839165" y="2707801"/>
                </a:lnTo>
                <a:lnTo>
                  <a:pt x="3839165" y="2485263"/>
                </a:lnTo>
                <a:lnTo>
                  <a:pt x="4061703" y="2485263"/>
                </a:lnTo>
                <a:lnTo>
                  <a:pt x="4061703" y="2707801"/>
                </a:lnTo>
                <a:close/>
                <a:moveTo>
                  <a:pt x="3836033" y="2707801"/>
                </a:moveTo>
                <a:lnTo>
                  <a:pt x="3613494" y="2707801"/>
                </a:lnTo>
                <a:lnTo>
                  <a:pt x="3613494" y="2485263"/>
                </a:lnTo>
                <a:lnTo>
                  <a:pt x="3836033" y="2485263"/>
                </a:lnTo>
                <a:lnTo>
                  <a:pt x="3836033" y="2707801"/>
                </a:lnTo>
                <a:close/>
                <a:moveTo>
                  <a:pt x="3610361" y="2707801"/>
                </a:moveTo>
                <a:lnTo>
                  <a:pt x="3387823" y="2707801"/>
                </a:lnTo>
                <a:lnTo>
                  <a:pt x="3387823" y="2485263"/>
                </a:lnTo>
                <a:lnTo>
                  <a:pt x="3610361" y="2485263"/>
                </a:lnTo>
                <a:lnTo>
                  <a:pt x="3610361" y="2707801"/>
                </a:lnTo>
                <a:close/>
                <a:moveTo>
                  <a:pt x="3384690" y="2707801"/>
                </a:moveTo>
                <a:lnTo>
                  <a:pt x="3162152" y="2707801"/>
                </a:lnTo>
                <a:lnTo>
                  <a:pt x="3162152" y="2485263"/>
                </a:lnTo>
                <a:lnTo>
                  <a:pt x="3384690" y="2485263"/>
                </a:lnTo>
                <a:lnTo>
                  <a:pt x="3384690" y="2707801"/>
                </a:lnTo>
                <a:close/>
                <a:moveTo>
                  <a:pt x="3159145" y="2707801"/>
                </a:moveTo>
                <a:lnTo>
                  <a:pt x="2936606" y="2707801"/>
                </a:lnTo>
                <a:lnTo>
                  <a:pt x="2936606" y="2485263"/>
                </a:lnTo>
                <a:lnTo>
                  <a:pt x="3159145" y="2485263"/>
                </a:lnTo>
                <a:lnTo>
                  <a:pt x="3159145" y="2707801"/>
                </a:lnTo>
                <a:close/>
                <a:moveTo>
                  <a:pt x="2933474" y="2707801"/>
                </a:moveTo>
                <a:lnTo>
                  <a:pt x="2710935" y="2707801"/>
                </a:lnTo>
                <a:lnTo>
                  <a:pt x="2710935" y="2485263"/>
                </a:lnTo>
                <a:lnTo>
                  <a:pt x="2933474" y="2485263"/>
                </a:lnTo>
                <a:lnTo>
                  <a:pt x="2933474" y="2707801"/>
                </a:lnTo>
                <a:close/>
                <a:moveTo>
                  <a:pt x="2707802" y="2707801"/>
                </a:moveTo>
                <a:lnTo>
                  <a:pt x="2485264" y="2707801"/>
                </a:lnTo>
                <a:lnTo>
                  <a:pt x="2485264" y="2485263"/>
                </a:lnTo>
                <a:lnTo>
                  <a:pt x="2707802" y="2485263"/>
                </a:lnTo>
                <a:lnTo>
                  <a:pt x="2707802" y="2707801"/>
                </a:lnTo>
                <a:close/>
                <a:moveTo>
                  <a:pt x="2707802" y="2710934"/>
                </a:moveTo>
                <a:lnTo>
                  <a:pt x="2707802" y="2933472"/>
                </a:lnTo>
                <a:lnTo>
                  <a:pt x="2485264" y="2933472"/>
                </a:lnTo>
                <a:lnTo>
                  <a:pt x="2485264" y="2710934"/>
                </a:lnTo>
                <a:lnTo>
                  <a:pt x="2707802" y="2710934"/>
                </a:lnTo>
                <a:close/>
                <a:moveTo>
                  <a:pt x="2707802" y="2936605"/>
                </a:moveTo>
                <a:lnTo>
                  <a:pt x="2707802" y="3159143"/>
                </a:lnTo>
                <a:lnTo>
                  <a:pt x="2485264" y="3159143"/>
                </a:lnTo>
                <a:lnTo>
                  <a:pt x="2485264" y="2936605"/>
                </a:lnTo>
                <a:lnTo>
                  <a:pt x="2707802" y="2936605"/>
                </a:lnTo>
                <a:close/>
                <a:moveTo>
                  <a:pt x="2707802" y="3162276"/>
                </a:moveTo>
                <a:lnTo>
                  <a:pt x="2707802" y="3384814"/>
                </a:lnTo>
                <a:lnTo>
                  <a:pt x="2485264" y="3384814"/>
                </a:lnTo>
                <a:lnTo>
                  <a:pt x="2485264" y="3162276"/>
                </a:lnTo>
                <a:lnTo>
                  <a:pt x="2707802" y="3162276"/>
                </a:lnTo>
                <a:close/>
                <a:moveTo>
                  <a:pt x="2707802" y="3387821"/>
                </a:moveTo>
                <a:lnTo>
                  <a:pt x="2707802" y="3610360"/>
                </a:lnTo>
                <a:lnTo>
                  <a:pt x="2485264" y="3610360"/>
                </a:lnTo>
                <a:lnTo>
                  <a:pt x="2485264" y="3387821"/>
                </a:lnTo>
                <a:lnTo>
                  <a:pt x="2707802" y="3387821"/>
                </a:lnTo>
                <a:close/>
                <a:moveTo>
                  <a:pt x="2707802" y="3613493"/>
                </a:moveTo>
                <a:lnTo>
                  <a:pt x="2707802" y="3836031"/>
                </a:lnTo>
                <a:lnTo>
                  <a:pt x="2485264" y="3836031"/>
                </a:lnTo>
                <a:lnTo>
                  <a:pt x="2485264" y="3613493"/>
                </a:lnTo>
                <a:lnTo>
                  <a:pt x="2707802" y="3613493"/>
                </a:lnTo>
                <a:close/>
                <a:moveTo>
                  <a:pt x="2707802" y="3839164"/>
                </a:moveTo>
                <a:lnTo>
                  <a:pt x="2707802" y="4061702"/>
                </a:lnTo>
                <a:lnTo>
                  <a:pt x="2485264" y="4061702"/>
                </a:lnTo>
                <a:lnTo>
                  <a:pt x="2485264" y="3839164"/>
                </a:lnTo>
                <a:lnTo>
                  <a:pt x="2707802" y="3839164"/>
                </a:lnTo>
                <a:close/>
                <a:moveTo>
                  <a:pt x="2707802" y="4064834"/>
                </a:moveTo>
                <a:lnTo>
                  <a:pt x="2707802" y="4287373"/>
                </a:lnTo>
                <a:lnTo>
                  <a:pt x="2485264" y="4287373"/>
                </a:lnTo>
                <a:lnTo>
                  <a:pt x="2485264" y="4064834"/>
                </a:lnTo>
                <a:lnTo>
                  <a:pt x="2707802" y="4064834"/>
                </a:lnTo>
                <a:close/>
                <a:moveTo>
                  <a:pt x="2707802" y="4290506"/>
                </a:moveTo>
                <a:lnTo>
                  <a:pt x="2707802" y="4513044"/>
                </a:lnTo>
                <a:lnTo>
                  <a:pt x="2485264" y="4513044"/>
                </a:lnTo>
                <a:lnTo>
                  <a:pt x="2485264" y="4290506"/>
                </a:lnTo>
                <a:lnTo>
                  <a:pt x="2707802" y="4290506"/>
                </a:lnTo>
                <a:close/>
                <a:moveTo>
                  <a:pt x="2707802" y="4516177"/>
                </a:moveTo>
                <a:lnTo>
                  <a:pt x="2707802" y="4738715"/>
                </a:lnTo>
                <a:lnTo>
                  <a:pt x="2485264" y="4738715"/>
                </a:lnTo>
                <a:lnTo>
                  <a:pt x="2485264" y="4516177"/>
                </a:lnTo>
                <a:lnTo>
                  <a:pt x="2707802" y="4516177"/>
                </a:lnTo>
                <a:close/>
                <a:moveTo>
                  <a:pt x="2710935" y="4516177"/>
                </a:moveTo>
                <a:lnTo>
                  <a:pt x="2933474" y="4516177"/>
                </a:lnTo>
                <a:lnTo>
                  <a:pt x="2933474" y="4738715"/>
                </a:lnTo>
                <a:lnTo>
                  <a:pt x="2710935" y="4738715"/>
                </a:lnTo>
                <a:lnTo>
                  <a:pt x="2710935" y="4516177"/>
                </a:lnTo>
                <a:close/>
                <a:moveTo>
                  <a:pt x="2936606" y="4516177"/>
                </a:moveTo>
                <a:lnTo>
                  <a:pt x="3159145" y="4516177"/>
                </a:lnTo>
                <a:lnTo>
                  <a:pt x="3159145" y="4738715"/>
                </a:lnTo>
                <a:lnTo>
                  <a:pt x="2936606" y="4738715"/>
                </a:lnTo>
                <a:lnTo>
                  <a:pt x="2936606" y="4516177"/>
                </a:lnTo>
                <a:close/>
                <a:moveTo>
                  <a:pt x="3162277" y="4516177"/>
                </a:moveTo>
                <a:lnTo>
                  <a:pt x="3384816" y="4516177"/>
                </a:lnTo>
                <a:lnTo>
                  <a:pt x="3384816" y="4738715"/>
                </a:lnTo>
                <a:lnTo>
                  <a:pt x="3162277" y="4738715"/>
                </a:lnTo>
                <a:lnTo>
                  <a:pt x="3162277" y="4516177"/>
                </a:lnTo>
                <a:close/>
                <a:moveTo>
                  <a:pt x="3387823" y="4516177"/>
                </a:moveTo>
                <a:lnTo>
                  <a:pt x="3610361" y="4516177"/>
                </a:lnTo>
                <a:lnTo>
                  <a:pt x="3610361" y="4738715"/>
                </a:lnTo>
                <a:lnTo>
                  <a:pt x="3387823" y="4738715"/>
                </a:lnTo>
                <a:lnTo>
                  <a:pt x="3387823" y="4516177"/>
                </a:lnTo>
                <a:close/>
                <a:moveTo>
                  <a:pt x="3613494" y="4516177"/>
                </a:moveTo>
                <a:lnTo>
                  <a:pt x="3836033" y="4516177"/>
                </a:lnTo>
                <a:lnTo>
                  <a:pt x="3836033" y="4738715"/>
                </a:lnTo>
                <a:lnTo>
                  <a:pt x="3613494" y="4738715"/>
                </a:lnTo>
                <a:lnTo>
                  <a:pt x="3613494" y="4516177"/>
                </a:lnTo>
                <a:close/>
                <a:moveTo>
                  <a:pt x="3839165" y="4516177"/>
                </a:moveTo>
                <a:lnTo>
                  <a:pt x="4061703" y="4516177"/>
                </a:lnTo>
                <a:lnTo>
                  <a:pt x="4061703" y="4738715"/>
                </a:lnTo>
                <a:lnTo>
                  <a:pt x="3839165" y="4738715"/>
                </a:lnTo>
                <a:lnTo>
                  <a:pt x="3839165" y="4516177"/>
                </a:lnTo>
                <a:close/>
                <a:moveTo>
                  <a:pt x="4064836" y="4516177"/>
                </a:moveTo>
                <a:lnTo>
                  <a:pt x="4287375" y="4516177"/>
                </a:lnTo>
                <a:lnTo>
                  <a:pt x="4287375" y="4738715"/>
                </a:lnTo>
                <a:lnTo>
                  <a:pt x="4064836" y="4738715"/>
                </a:lnTo>
                <a:lnTo>
                  <a:pt x="4064836" y="4516177"/>
                </a:lnTo>
                <a:close/>
                <a:moveTo>
                  <a:pt x="4290507" y="4516177"/>
                </a:moveTo>
                <a:lnTo>
                  <a:pt x="4513046" y="4516177"/>
                </a:lnTo>
                <a:lnTo>
                  <a:pt x="4513046" y="4738715"/>
                </a:lnTo>
                <a:lnTo>
                  <a:pt x="4290507" y="4738715"/>
                </a:lnTo>
                <a:lnTo>
                  <a:pt x="4290507" y="4516177"/>
                </a:lnTo>
                <a:close/>
                <a:moveTo>
                  <a:pt x="4516179" y="4516177"/>
                </a:moveTo>
                <a:lnTo>
                  <a:pt x="4738717" y="4516177"/>
                </a:lnTo>
                <a:lnTo>
                  <a:pt x="4738717" y="4738715"/>
                </a:lnTo>
                <a:lnTo>
                  <a:pt x="4516179" y="4738715"/>
                </a:lnTo>
                <a:lnTo>
                  <a:pt x="4516179" y="4516177"/>
                </a:lnTo>
                <a:close/>
                <a:moveTo>
                  <a:pt x="4741724" y="4516177"/>
                </a:moveTo>
                <a:lnTo>
                  <a:pt x="4964263" y="4516177"/>
                </a:lnTo>
                <a:lnTo>
                  <a:pt x="4964263" y="4738715"/>
                </a:lnTo>
                <a:lnTo>
                  <a:pt x="4741724" y="4738715"/>
                </a:lnTo>
                <a:lnTo>
                  <a:pt x="4741724" y="4516177"/>
                </a:lnTo>
                <a:close/>
                <a:moveTo>
                  <a:pt x="4967395" y="4516177"/>
                </a:moveTo>
                <a:lnTo>
                  <a:pt x="5189934" y="4516177"/>
                </a:lnTo>
                <a:lnTo>
                  <a:pt x="5189934" y="4738715"/>
                </a:lnTo>
                <a:lnTo>
                  <a:pt x="4967395" y="4738715"/>
                </a:lnTo>
                <a:lnTo>
                  <a:pt x="4967395" y="4516177"/>
                </a:lnTo>
                <a:close/>
                <a:moveTo>
                  <a:pt x="5193066" y="4516177"/>
                </a:moveTo>
                <a:lnTo>
                  <a:pt x="5415605" y="4516177"/>
                </a:lnTo>
                <a:lnTo>
                  <a:pt x="5415605" y="4738715"/>
                </a:lnTo>
                <a:lnTo>
                  <a:pt x="5193066" y="4738715"/>
                </a:lnTo>
                <a:lnTo>
                  <a:pt x="5193066" y="4516177"/>
                </a:lnTo>
                <a:close/>
                <a:moveTo>
                  <a:pt x="5418738" y="4516177"/>
                </a:moveTo>
                <a:lnTo>
                  <a:pt x="5641276" y="4516177"/>
                </a:lnTo>
                <a:lnTo>
                  <a:pt x="5641276" y="4738715"/>
                </a:lnTo>
                <a:lnTo>
                  <a:pt x="5418738" y="4738715"/>
                </a:lnTo>
                <a:lnTo>
                  <a:pt x="5418738" y="4516177"/>
                </a:lnTo>
                <a:close/>
                <a:moveTo>
                  <a:pt x="5644408" y="4516177"/>
                </a:moveTo>
                <a:lnTo>
                  <a:pt x="5866947" y="4516177"/>
                </a:lnTo>
                <a:lnTo>
                  <a:pt x="5866947" y="4738715"/>
                </a:lnTo>
                <a:lnTo>
                  <a:pt x="5644408" y="4738715"/>
                </a:lnTo>
                <a:lnTo>
                  <a:pt x="5644408" y="4516177"/>
                </a:lnTo>
                <a:close/>
                <a:moveTo>
                  <a:pt x="5870080" y="4516177"/>
                </a:moveTo>
                <a:lnTo>
                  <a:pt x="6092618" y="4516177"/>
                </a:lnTo>
                <a:lnTo>
                  <a:pt x="6092618" y="4738715"/>
                </a:lnTo>
                <a:lnTo>
                  <a:pt x="5870080" y="4738715"/>
                </a:lnTo>
                <a:lnTo>
                  <a:pt x="5870080" y="4516177"/>
                </a:lnTo>
                <a:close/>
                <a:moveTo>
                  <a:pt x="6095625" y="4516177"/>
                </a:moveTo>
                <a:lnTo>
                  <a:pt x="6318164" y="4516177"/>
                </a:lnTo>
                <a:lnTo>
                  <a:pt x="6318164" y="4738715"/>
                </a:lnTo>
                <a:lnTo>
                  <a:pt x="6095625" y="4738715"/>
                </a:lnTo>
                <a:lnTo>
                  <a:pt x="6095625" y="4516177"/>
                </a:lnTo>
                <a:close/>
                <a:moveTo>
                  <a:pt x="6321297" y="4516177"/>
                </a:moveTo>
                <a:lnTo>
                  <a:pt x="6543835" y="4516177"/>
                </a:lnTo>
                <a:lnTo>
                  <a:pt x="6543835" y="4738715"/>
                </a:lnTo>
                <a:lnTo>
                  <a:pt x="6321297" y="4738715"/>
                </a:lnTo>
                <a:lnTo>
                  <a:pt x="6321297" y="4516177"/>
                </a:lnTo>
                <a:close/>
                <a:moveTo>
                  <a:pt x="6546967" y="4516177"/>
                </a:moveTo>
                <a:lnTo>
                  <a:pt x="6769506" y="4516177"/>
                </a:lnTo>
                <a:lnTo>
                  <a:pt x="6769506" y="4738715"/>
                </a:lnTo>
                <a:lnTo>
                  <a:pt x="6546967" y="4738715"/>
                </a:lnTo>
                <a:lnTo>
                  <a:pt x="6546967" y="4516177"/>
                </a:lnTo>
                <a:close/>
                <a:moveTo>
                  <a:pt x="6772639" y="4516177"/>
                </a:moveTo>
                <a:lnTo>
                  <a:pt x="6995177" y="4516177"/>
                </a:lnTo>
                <a:lnTo>
                  <a:pt x="6995177" y="4738715"/>
                </a:lnTo>
                <a:lnTo>
                  <a:pt x="6772639" y="4738715"/>
                </a:lnTo>
                <a:lnTo>
                  <a:pt x="6772639" y="4516177"/>
                </a:lnTo>
                <a:close/>
                <a:moveTo>
                  <a:pt x="6998310" y="4516177"/>
                </a:moveTo>
                <a:lnTo>
                  <a:pt x="7220848" y="4516177"/>
                </a:lnTo>
                <a:lnTo>
                  <a:pt x="7220848" y="4738715"/>
                </a:lnTo>
                <a:lnTo>
                  <a:pt x="6998310" y="4738715"/>
                </a:lnTo>
                <a:lnTo>
                  <a:pt x="6998310" y="4516177"/>
                </a:lnTo>
                <a:close/>
                <a:moveTo>
                  <a:pt x="7223981" y="4516177"/>
                </a:moveTo>
                <a:lnTo>
                  <a:pt x="7446520" y="4516177"/>
                </a:lnTo>
                <a:lnTo>
                  <a:pt x="7446520" y="4738715"/>
                </a:lnTo>
                <a:lnTo>
                  <a:pt x="7223981" y="4738715"/>
                </a:lnTo>
                <a:lnTo>
                  <a:pt x="7223981" y="4516177"/>
                </a:lnTo>
                <a:close/>
                <a:moveTo>
                  <a:pt x="7449527" y="4516177"/>
                </a:moveTo>
                <a:lnTo>
                  <a:pt x="7672065" y="4516177"/>
                </a:lnTo>
                <a:lnTo>
                  <a:pt x="7672065" y="4738715"/>
                </a:lnTo>
                <a:lnTo>
                  <a:pt x="7449527" y="4738715"/>
                </a:lnTo>
                <a:lnTo>
                  <a:pt x="7449527" y="4516177"/>
                </a:lnTo>
                <a:close/>
                <a:moveTo>
                  <a:pt x="7675198" y="4516177"/>
                </a:moveTo>
                <a:lnTo>
                  <a:pt x="7897736" y="4516177"/>
                </a:lnTo>
                <a:lnTo>
                  <a:pt x="7897736" y="4738715"/>
                </a:lnTo>
                <a:lnTo>
                  <a:pt x="7675198" y="4738715"/>
                </a:lnTo>
                <a:lnTo>
                  <a:pt x="7675198" y="4516177"/>
                </a:lnTo>
                <a:close/>
                <a:moveTo>
                  <a:pt x="7900868" y="4516177"/>
                </a:moveTo>
                <a:lnTo>
                  <a:pt x="8123407" y="4516177"/>
                </a:lnTo>
                <a:lnTo>
                  <a:pt x="8123407" y="4738715"/>
                </a:lnTo>
                <a:lnTo>
                  <a:pt x="7900868" y="4738715"/>
                </a:lnTo>
                <a:lnTo>
                  <a:pt x="7900868" y="4516177"/>
                </a:lnTo>
                <a:close/>
                <a:moveTo>
                  <a:pt x="8126540" y="4516177"/>
                </a:moveTo>
                <a:lnTo>
                  <a:pt x="8349078" y="4516177"/>
                </a:lnTo>
                <a:lnTo>
                  <a:pt x="8349078" y="4738715"/>
                </a:lnTo>
                <a:lnTo>
                  <a:pt x="8126540" y="4738715"/>
                </a:lnTo>
                <a:lnTo>
                  <a:pt x="8126540" y="4516177"/>
                </a:lnTo>
                <a:close/>
                <a:moveTo>
                  <a:pt x="8352211" y="4516177"/>
                </a:moveTo>
                <a:lnTo>
                  <a:pt x="8574749" y="4516177"/>
                </a:lnTo>
                <a:lnTo>
                  <a:pt x="8574749" y="4738715"/>
                </a:lnTo>
                <a:lnTo>
                  <a:pt x="8352211" y="4738715"/>
                </a:lnTo>
                <a:lnTo>
                  <a:pt x="8352211" y="4516177"/>
                </a:lnTo>
                <a:close/>
                <a:moveTo>
                  <a:pt x="8577882" y="4516177"/>
                </a:moveTo>
                <a:lnTo>
                  <a:pt x="8800420" y="4516177"/>
                </a:lnTo>
                <a:lnTo>
                  <a:pt x="8800420" y="4738715"/>
                </a:lnTo>
                <a:lnTo>
                  <a:pt x="8577882" y="4738715"/>
                </a:lnTo>
                <a:lnTo>
                  <a:pt x="8577882" y="4516177"/>
                </a:lnTo>
                <a:close/>
                <a:moveTo>
                  <a:pt x="8803427" y="4516177"/>
                </a:moveTo>
                <a:lnTo>
                  <a:pt x="9025966" y="4516177"/>
                </a:lnTo>
                <a:lnTo>
                  <a:pt x="9025966" y="4738715"/>
                </a:lnTo>
                <a:lnTo>
                  <a:pt x="8803427" y="4738715"/>
                </a:lnTo>
                <a:lnTo>
                  <a:pt x="8803427" y="4516177"/>
                </a:lnTo>
                <a:close/>
                <a:moveTo>
                  <a:pt x="9029099" y="4516177"/>
                </a:moveTo>
                <a:lnTo>
                  <a:pt x="9251637" y="4516177"/>
                </a:lnTo>
                <a:lnTo>
                  <a:pt x="9251637" y="4738715"/>
                </a:lnTo>
                <a:lnTo>
                  <a:pt x="9029099" y="4738715"/>
                </a:lnTo>
                <a:lnTo>
                  <a:pt x="9029099" y="4516177"/>
                </a:lnTo>
                <a:close/>
                <a:moveTo>
                  <a:pt x="9254770" y="4516177"/>
                </a:moveTo>
                <a:lnTo>
                  <a:pt x="9477308" y="4516177"/>
                </a:lnTo>
                <a:lnTo>
                  <a:pt x="9477308" y="4738715"/>
                </a:lnTo>
                <a:lnTo>
                  <a:pt x="9254770" y="4738715"/>
                </a:lnTo>
                <a:lnTo>
                  <a:pt x="9254770" y="4516177"/>
                </a:lnTo>
                <a:close/>
                <a:moveTo>
                  <a:pt x="9480440" y="4516177"/>
                </a:moveTo>
                <a:lnTo>
                  <a:pt x="9702979" y="4516177"/>
                </a:lnTo>
                <a:lnTo>
                  <a:pt x="9702979" y="4738715"/>
                </a:lnTo>
                <a:lnTo>
                  <a:pt x="9480440" y="4738715"/>
                </a:lnTo>
                <a:lnTo>
                  <a:pt x="9480440" y="4516177"/>
                </a:lnTo>
                <a:close/>
                <a:moveTo>
                  <a:pt x="9480440" y="4513044"/>
                </a:moveTo>
                <a:lnTo>
                  <a:pt x="9480440" y="4290506"/>
                </a:lnTo>
                <a:lnTo>
                  <a:pt x="9702979" y="4290506"/>
                </a:lnTo>
                <a:lnTo>
                  <a:pt x="9702979" y="4513044"/>
                </a:lnTo>
                <a:lnTo>
                  <a:pt x="9480440" y="4513044"/>
                </a:lnTo>
                <a:close/>
                <a:moveTo>
                  <a:pt x="9480440" y="4287373"/>
                </a:moveTo>
                <a:lnTo>
                  <a:pt x="9480440" y="4064834"/>
                </a:lnTo>
                <a:lnTo>
                  <a:pt x="9702979" y="4064834"/>
                </a:lnTo>
                <a:lnTo>
                  <a:pt x="9702979" y="4287373"/>
                </a:lnTo>
                <a:lnTo>
                  <a:pt x="9480440" y="4287373"/>
                </a:lnTo>
                <a:close/>
                <a:moveTo>
                  <a:pt x="9480440" y="4061702"/>
                </a:moveTo>
                <a:lnTo>
                  <a:pt x="9480440" y="3839164"/>
                </a:lnTo>
                <a:lnTo>
                  <a:pt x="9702979" y="3839164"/>
                </a:lnTo>
                <a:lnTo>
                  <a:pt x="9702979" y="4061702"/>
                </a:lnTo>
                <a:lnTo>
                  <a:pt x="9480440" y="4061702"/>
                </a:lnTo>
                <a:close/>
                <a:moveTo>
                  <a:pt x="9480440" y="3836031"/>
                </a:moveTo>
                <a:lnTo>
                  <a:pt x="9480440" y="3613493"/>
                </a:lnTo>
                <a:lnTo>
                  <a:pt x="9702979" y="3613493"/>
                </a:lnTo>
                <a:lnTo>
                  <a:pt x="9702979" y="3836031"/>
                </a:lnTo>
                <a:lnTo>
                  <a:pt x="9480440" y="3836031"/>
                </a:lnTo>
                <a:close/>
                <a:moveTo>
                  <a:pt x="9480440" y="3610360"/>
                </a:moveTo>
                <a:lnTo>
                  <a:pt x="9480440" y="3387821"/>
                </a:lnTo>
                <a:lnTo>
                  <a:pt x="9702979" y="3387821"/>
                </a:lnTo>
                <a:lnTo>
                  <a:pt x="9702979" y="3610360"/>
                </a:lnTo>
                <a:lnTo>
                  <a:pt x="9480440" y="3610360"/>
                </a:lnTo>
                <a:close/>
                <a:moveTo>
                  <a:pt x="9480440" y="3384689"/>
                </a:moveTo>
                <a:lnTo>
                  <a:pt x="9480440" y="3162151"/>
                </a:lnTo>
                <a:lnTo>
                  <a:pt x="9702979" y="3162151"/>
                </a:lnTo>
                <a:lnTo>
                  <a:pt x="9702979" y="3384689"/>
                </a:lnTo>
                <a:lnTo>
                  <a:pt x="9480440" y="3384689"/>
                </a:lnTo>
                <a:close/>
                <a:moveTo>
                  <a:pt x="9480440" y="3159143"/>
                </a:moveTo>
                <a:lnTo>
                  <a:pt x="9480440" y="2936605"/>
                </a:lnTo>
                <a:lnTo>
                  <a:pt x="9702979" y="2936605"/>
                </a:lnTo>
                <a:lnTo>
                  <a:pt x="9702979" y="3159143"/>
                </a:lnTo>
                <a:lnTo>
                  <a:pt x="9480440" y="3159143"/>
                </a:lnTo>
                <a:close/>
                <a:moveTo>
                  <a:pt x="9480440" y="2933472"/>
                </a:moveTo>
                <a:lnTo>
                  <a:pt x="9480440" y="2710934"/>
                </a:lnTo>
                <a:lnTo>
                  <a:pt x="9702979" y="2710934"/>
                </a:lnTo>
                <a:lnTo>
                  <a:pt x="9702979" y="2933472"/>
                </a:lnTo>
                <a:lnTo>
                  <a:pt x="9480440" y="2933472"/>
                </a:lnTo>
                <a:close/>
                <a:moveTo>
                  <a:pt x="9480440" y="2707801"/>
                </a:moveTo>
                <a:lnTo>
                  <a:pt x="9480440" y="2485263"/>
                </a:lnTo>
                <a:lnTo>
                  <a:pt x="9702979" y="2485263"/>
                </a:lnTo>
                <a:lnTo>
                  <a:pt x="9702979" y="2707801"/>
                </a:lnTo>
                <a:lnTo>
                  <a:pt x="9480440" y="2707801"/>
                </a:lnTo>
                <a:close/>
                <a:moveTo>
                  <a:pt x="9480440" y="2482130"/>
                </a:moveTo>
                <a:lnTo>
                  <a:pt x="9480440" y="2259592"/>
                </a:lnTo>
                <a:lnTo>
                  <a:pt x="9702979" y="2259592"/>
                </a:lnTo>
                <a:lnTo>
                  <a:pt x="9702979" y="2482130"/>
                </a:lnTo>
                <a:lnTo>
                  <a:pt x="9480440" y="2482130"/>
                </a:lnTo>
                <a:close/>
                <a:moveTo>
                  <a:pt x="9477308" y="2482130"/>
                </a:moveTo>
                <a:lnTo>
                  <a:pt x="9254770" y="2482130"/>
                </a:lnTo>
                <a:lnTo>
                  <a:pt x="9254770" y="2259592"/>
                </a:lnTo>
                <a:lnTo>
                  <a:pt x="9477308" y="2259592"/>
                </a:lnTo>
                <a:lnTo>
                  <a:pt x="9477308" y="2482130"/>
                </a:lnTo>
                <a:close/>
                <a:moveTo>
                  <a:pt x="9251637" y="2482130"/>
                </a:moveTo>
                <a:lnTo>
                  <a:pt x="9029099" y="2482130"/>
                </a:lnTo>
                <a:lnTo>
                  <a:pt x="9029099" y="2259592"/>
                </a:lnTo>
                <a:lnTo>
                  <a:pt x="9251637" y="2259592"/>
                </a:lnTo>
                <a:lnTo>
                  <a:pt x="9251637" y="2482130"/>
                </a:lnTo>
                <a:close/>
                <a:moveTo>
                  <a:pt x="9025966" y="2482130"/>
                </a:moveTo>
                <a:lnTo>
                  <a:pt x="8803427" y="2482130"/>
                </a:lnTo>
                <a:lnTo>
                  <a:pt x="8803427" y="2259592"/>
                </a:lnTo>
                <a:lnTo>
                  <a:pt x="9025966" y="2259592"/>
                </a:lnTo>
                <a:lnTo>
                  <a:pt x="9025966" y="2482130"/>
                </a:lnTo>
                <a:close/>
                <a:moveTo>
                  <a:pt x="8800295" y="2482130"/>
                </a:moveTo>
                <a:lnTo>
                  <a:pt x="8577756" y="2482130"/>
                </a:lnTo>
                <a:lnTo>
                  <a:pt x="8577756" y="2259592"/>
                </a:lnTo>
                <a:lnTo>
                  <a:pt x="8800295" y="2259592"/>
                </a:lnTo>
                <a:lnTo>
                  <a:pt x="8800295" y="2482130"/>
                </a:lnTo>
                <a:close/>
                <a:moveTo>
                  <a:pt x="8574749" y="2482130"/>
                </a:moveTo>
                <a:lnTo>
                  <a:pt x="8352211" y="2482130"/>
                </a:lnTo>
                <a:lnTo>
                  <a:pt x="8352211" y="2259592"/>
                </a:lnTo>
                <a:lnTo>
                  <a:pt x="8574749" y="2259592"/>
                </a:lnTo>
                <a:lnTo>
                  <a:pt x="8574749" y="2482130"/>
                </a:lnTo>
                <a:close/>
                <a:moveTo>
                  <a:pt x="8349078" y="2482130"/>
                </a:moveTo>
                <a:lnTo>
                  <a:pt x="8126540" y="2482130"/>
                </a:lnTo>
                <a:lnTo>
                  <a:pt x="8126540" y="2259592"/>
                </a:lnTo>
                <a:lnTo>
                  <a:pt x="8349078" y="2259592"/>
                </a:lnTo>
                <a:lnTo>
                  <a:pt x="8349078" y="2482130"/>
                </a:lnTo>
                <a:close/>
                <a:moveTo>
                  <a:pt x="8123407" y="2482130"/>
                </a:moveTo>
                <a:lnTo>
                  <a:pt x="7900868" y="2482130"/>
                </a:lnTo>
                <a:lnTo>
                  <a:pt x="7900868" y="2259592"/>
                </a:lnTo>
                <a:lnTo>
                  <a:pt x="8123407" y="2259592"/>
                </a:lnTo>
                <a:lnTo>
                  <a:pt x="8123407" y="2482130"/>
                </a:lnTo>
                <a:close/>
                <a:moveTo>
                  <a:pt x="7897736" y="2482130"/>
                </a:moveTo>
                <a:lnTo>
                  <a:pt x="7675198" y="2482130"/>
                </a:lnTo>
                <a:lnTo>
                  <a:pt x="7675198" y="2259592"/>
                </a:lnTo>
                <a:lnTo>
                  <a:pt x="7897736" y="2259592"/>
                </a:lnTo>
                <a:lnTo>
                  <a:pt x="7897736" y="2482130"/>
                </a:lnTo>
                <a:close/>
                <a:moveTo>
                  <a:pt x="7672065" y="2482130"/>
                </a:moveTo>
                <a:lnTo>
                  <a:pt x="7449527" y="2482130"/>
                </a:lnTo>
                <a:lnTo>
                  <a:pt x="7449527" y="2259592"/>
                </a:lnTo>
                <a:lnTo>
                  <a:pt x="7672065" y="2259592"/>
                </a:lnTo>
                <a:lnTo>
                  <a:pt x="7672065" y="2482130"/>
                </a:lnTo>
                <a:close/>
                <a:moveTo>
                  <a:pt x="7446394" y="2482130"/>
                </a:moveTo>
                <a:lnTo>
                  <a:pt x="7223856" y="2482130"/>
                </a:lnTo>
                <a:lnTo>
                  <a:pt x="7223856" y="2259592"/>
                </a:lnTo>
                <a:lnTo>
                  <a:pt x="7446394" y="2259592"/>
                </a:lnTo>
                <a:lnTo>
                  <a:pt x="7446394" y="2482130"/>
                </a:lnTo>
                <a:close/>
                <a:moveTo>
                  <a:pt x="7220848" y="2482130"/>
                </a:moveTo>
                <a:lnTo>
                  <a:pt x="6998310" y="2482130"/>
                </a:lnTo>
                <a:lnTo>
                  <a:pt x="6998310" y="2259592"/>
                </a:lnTo>
                <a:lnTo>
                  <a:pt x="7220848" y="2259592"/>
                </a:lnTo>
                <a:lnTo>
                  <a:pt x="7220848" y="2482130"/>
                </a:lnTo>
                <a:close/>
                <a:moveTo>
                  <a:pt x="6995177" y="2482130"/>
                </a:moveTo>
                <a:lnTo>
                  <a:pt x="6772639" y="2482130"/>
                </a:lnTo>
                <a:lnTo>
                  <a:pt x="6772639" y="2259592"/>
                </a:lnTo>
                <a:lnTo>
                  <a:pt x="6995177" y="2259592"/>
                </a:lnTo>
                <a:lnTo>
                  <a:pt x="6995177" y="2482130"/>
                </a:lnTo>
                <a:close/>
                <a:moveTo>
                  <a:pt x="6769506" y="2482130"/>
                </a:moveTo>
                <a:lnTo>
                  <a:pt x="6546967" y="2482130"/>
                </a:lnTo>
                <a:lnTo>
                  <a:pt x="6546967" y="2259592"/>
                </a:lnTo>
                <a:lnTo>
                  <a:pt x="6769506" y="2259592"/>
                </a:lnTo>
                <a:lnTo>
                  <a:pt x="6769506" y="2482130"/>
                </a:lnTo>
                <a:close/>
                <a:moveTo>
                  <a:pt x="6543835" y="2482130"/>
                </a:moveTo>
                <a:lnTo>
                  <a:pt x="6321297" y="2482130"/>
                </a:lnTo>
                <a:lnTo>
                  <a:pt x="6321297" y="2259592"/>
                </a:lnTo>
                <a:lnTo>
                  <a:pt x="6543835" y="2259592"/>
                </a:lnTo>
                <a:lnTo>
                  <a:pt x="6543835" y="2482130"/>
                </a:lnTo>
                <a:close/>
                <a:moveTo>
                  <a:pt x="6318164" y="2482130"/>
                </a:moveTo>
                <a:lnTo>
                  <a:pt x="6095625" y="2482130"/>
                </a:lnTo>
                <a:lnTo>
                  <a:pt x="6095625" y="2259592"/>
                </a:lnTo>
                <a:lnTo>
                  <a:pt x="6318164" y="2259592"/>
                </a:lnTo>
                <a:lnTo>
                  <a:pt x="6318164" y="2482130"/>
                </a:lnTo>
                <a:close/>
                <a:moveTo>
                  <a:pt x="6092493" y="2482130"/>
                </a:moveTo>
                <a:lnTo>
                  <a:pt x="5869954" y="2482130"/>
                </a:lnTo>
                <a:lnTo>
                  <a:pt x="5869954" y="2259592"/>
                </a:lnTo>
                <a:lnTo>
                  <a:pt x="6092493" y="2259592"/>
                </a:lnTo>
                <a:lnTo>
                  <a:pt x="6092493" y="2482130"/>
                </a:lnTo>
                <a:close/>
                <a:moveTo>
                  <a:pt x="5866947" y="2482130"/>
                </a:moveTo>
                <a:lnTo>
                  <a:pt x="5644408" y="2482130"/>
                </a:lnTo>
                <a:lnTo>
                  <a:pt x="5644408" y="2259592"/>
                </a:lnTo>
                <a:lnTo>
                  <a:pt x="5866947" y="2259592"/>
                </a:lnTo>
                <a:lnTo>
                  <a:pt x="5866947" y="2482130"/>
                </a:lnTo>
                <a:close/>
                <a:moveTo>
                  <a:pt x="5641276" y="2482130"/>
                </a:moveTo>
                <a:lnTo>
                  <a:pt x="5418738" y="2482130"/>
                </a:lnTo>
                <a:lnTo>
                  <a:pt x="5418738" y="2259592"/>
                </a:lnTo>
                <a:lnTo>
                  <a:pt x="5641276" y="2259592"/>
                </a:lnTo>
                <a:lnTo>
                  <a:pt x="5641276" y="2482130"/>
                </a:lnTo>
                <a:close/>
                <a:moveTo>
                  <a:pt x="5415605" y="2482130"/>
                </a:moveTo>
                <a:lnTo>
                  <a:pt x="5193066" y="2482130"/>
                </a:lnTo>
                <a:lnTo>
                  <a:pt x="5193066" y="2259592"/>
                </a:lnTo>
                <a:lnTo>
                  <a:pt x="5415605" y="2259592"/>
                </a:lnTo>
                <a:lnTo>
                  <a:pt x="5415605" y="2482130"/>
                </a:lnTo>
                <a:close/>
                <a:moveTo>
                  <a:pt x="5189934" y="2482130"/>
                </a:moveTo>
                <a:lnTo>
                  <a:pt x="4967395" y="2482130"/>
                </a:lnTo>
                <a:lnTo>
                  <a:pt x="4967395" y="2259592"/>
                </a:lnTo>
                <a:lnTo>
                  <a:pt x="5189934" y="2259592"/>
                </a:lnTo>
                <a:lnTo>
                  <a:pt x="5189934" y="2482130"/>
                </a:lnTo>
                <a:close/>
                <a:moveTo>
                  <a:pt x="4964263" y="2482130"/>
                </a:moveTo>
                <a:lnTo>
                  <a:pt x="4741724" y="2482130"/>
                </a:lnTo>
                <a:lnTo>
                  <a:pt x="4741724" y="2259592"/>
                </a:lnTo>
                <a:lnTo>
                  <a:pt x="4964263" y="2259592"/>
                </a:lnTo>
                <a:lnTo>
                  <a:pt x="4964263" y="2482130"/>
                </a:lnTo>
                <a:close/>
                <a:moveTo>
                  <a:pt x="4738592" y="2482130"/>
                </a:moveTo>
                <a:lnTo>
                  <a:pt x="4516053" y="2482130"/>
                </a:lnTo>
                <a:lnTo>
                  <a:pt x="4516053" y="2259592"/>
                </a:lnTo>
                <a:lnTo>
                  <a:pt x="4738592" y="2259592"/>
                </a:lnTo>
                <a:lnTo>
                  <a:pt x="4738592" y="2482130"/>
                </a:lnTo>
                <a:close/>
                <a:moveTo>
                  <a:pt x="4513046" y="2482130"/>
                </a:moveTo>
                <a:lnTo>
                  <a:pt x="4290507" y="2482130"/>
                </a:lnTo>
                <a:lnTo>
                  <a:pt x="4290507" y="2259592"/>
                </a:lnTo>
                <a:lnTo>
                  <a:pt x="4513046" y="2259592"/>
                </a:lnTo>
                <a:lnTo>
                  <a:pt x="4513046" y="2482130"/>
                </a:lnTo>
                <a:close/>
                <a:moveTo>
                  <a:pt x="4287375" y="2482130"/>
                </a:moveTo>
                <a:lnTo>
                  <a:pt x="4064836" y="2482130"/>
                </a:lnTo>
                <a:lnTo>
                  <a:pt x="4064836" y="2259592"/>
                </a:lnTo>
                <a:lnTo>
                  <a:pt x="4287375" y="2259592"/>
                </a:lnTo>
                <a:lnTo>
                  <a:pt x="4287375" y="2482130"/>
                </a:lnTo>
                <a:close/>
                <a:moveTo>
                  <a:pt x="4061703" y="2482130"/>
                </a:moveTo>
                <a:lnTo>
                  <a:pt x="3839165" y="2482130"/>
                </a:lnTo>
                <a:lnTo>
                  <a:pt x="3839165" y="2259592"/>
                </a:lnTo>
                <a:lnTo>
                  <a:pt x="4061703" y="2259592"/>
                </a:lnTo>
                <a:lnTo>
                  <a:pt x="4061703" y="2482130"/>
                </a:lnTo>
                <a:close/>
                <a:moveTo>
                  <a:pt x="3836033" y="2482130"/>
                </a:moveTo>
                <a:lnTo>
                  <a:pt x="3613494" y="2482130"/>
                </a:lnTo>
                <a:lnTo>
                  <a:pt x="3613494" y="2259592"/>
                </a:lnTo>
                <a:lnTo>
                  <a:pt x="3836033" y="2259592"/>
                </a:lnTo>
                <a:lnTo>
                  <a:pt x="3836033" y="2482130"/>
                </a:lnTo>
                <a:close/>
                <a:moveTo>
                  <a:pt x="3610361" y="2482130"/>
                </a:moveTo>
                <a:lnTo>
                  <a:pt x="3387823" y="2482130"/>
                </a:lnTo>
                <a:lnTo>
                  <a:pt x="3387823" y="2259592"/>
                </a:lnTo>
                <a:lnTo>
                  <a:pt x="3610361" y="2259592"/>
                </a:lnTo>
                <a:lnTo>
                  <a:pt x="3610361" y="2482130"/>
                </a:lnTo>
                <a:close/>
                <a:moveTo>
                  <a:pt x="3384690" y="2482130"/>
                </a:moveTo>
                <a:lnTo>
                  <a:pt x="3162152" y="2482130"/>
                </a:lnTo>
                <a:lnTo>
                  <a:pt x="3162152" y="2259592"/>
                </a:lnTo>
                <a:lnTo>
                  <a:pt x="3384690" y="2259592"/>
                </a:lnTo>
                <a:lnTo>
                  <a:pt x="3384690" y="2482130"/>
                </a:lnTo>
                <a:close/>
                <a:moveTo>
                  <a:pt x="3159145" y="2482130"/>
                </a:moveTo>
                <a:lnTo>
                  <a:pt x="2936606" y="2482130"/>
                </a:lnTo>
                <a:lnTo>
                  <a:pt x="2936606" y="2259592"/>
                </a:lnTo>
                <a:lnTo>
                  <a:pt x="3159145" y="2259592"/>
                </a:lnTo>
                <a:lnTo>
                  <a:pt x="3159145" y="2482130"/>
                </a:lnTo>
                <a:close/>
                <a:moveTo>
                  <a:pt x="2933474" y="2482130"/>
                </a:moveTo>
                <a:lnTo>
                  <a:pt x="2710935" y="2482130"/>
                </a:lnTo>
                <a:lnTo>
                  <a:pt x="2710935" y="2259592"/>
                </a:lnTo>
                <a:lnTo>
                  <a:pt x="2933474" y="2259592"/>
                </a:lnTo>
                <a:lnTo>
                  <a:pt x="2933474" y="2482130"/>
                </a:lnTo>
                <a:close/>
                <a:moveTo>
                  <a:pt x="2707802" y="2482130"/>
                </a:moveTo>
                <a:lnTo>
                  <a:pt x="2485264" y="2482130"/>
                </a:lnTo>
                <a:lnTo>
                  <a:pt x="2485264" y="2259592"/>
                </a:lnTo>
                <a:lnTo>
                  <a:pt x="2707802" y="2259592"/>
                </a:lnTo>
                <a:lnTo>
                  <a:pt x="2707802" y="2482130"/>
                </a:lnTo>
                <a:close/>
                <a:moveTo>
                  <a:pt x="2482131" y="2482130"/>
                </a:moveTo>
                <a:lnTo>
                  <a:pt x="2259593" y="2482130"/>
                </a:lnTo>
                <a:lnTo>
                  <a:pt x="2259593" y="2259592"/>
                </a:lnTo>
                <a:lnTo>
                  <a:pt x="2482131" y="2259592"/>
                </a:lnTo>
                <a:lnTo>
                  <a:pt x="2482131" y="2482130"/>
                </a:lnTo>
                <a:close/>
                <a:moveTo>
                  <a:pt x="2482131" y="2485263"/>
                </a:moveTo>
                <a:lnTo>
                  <a:pt x="2482131" y="2707801"/>
                </a:lnTo>
                <a:lnTo>
                  <a:pt x="2259593" y="2707801"/>
                </a:lnTo>
                <a:lnTo>
                  <a:pt x="2259593" y="2485263"/>
                </a:lnTo>
                <a:lnTo>
                  <a:pt x="2482131" y="2485263"/>
                </a:lnTo>
                <a:close/>
                <a:moveTo>
                  <a:pt x="2482131" y="2710934"/>
                </a:moveTo>
                <a:lnTo>
                  <a:pt x="2482131" y="2933472"/>
                </a:lnTo>
                <a:lnTo>
                  <a:pt x="2259593" y="2933472"/>
                </a:lnTo>
                <a:lnTo>
                  <a:pt x="2259593" y="2710934"/>
                </a:lnTo>
                <a:lnTo>
                  <a:pt x="2482131" y="2710934"/>
                </a:lnTo>
                <a:close/>
                <a:moveTo>
                  <a:pt x="2482131" y="2936605"/>
                </a:moveTo>
                <a:lnTo>
                  <a:pt x="2482131" y="3159143"/>
                </a:lnTo>
                <a:lnTo>
                  <a:pt x="2259593" y="3159143"/>
                </a:lnTo>
                <a:lnTo>
                  <a:pt x="2259593" y="2936605"/>
                </a:lnTo>
                <a:lnTo>
                  <a:pt x="2482131" y="2936605"/>
                </a:lnTo>
                <a:close/>
                <a:moveTo>
                  <a:pt x="2482131" y="3162276"/>
                </a:moveTo>
                <a:lnTo>
                  <a:pt x="2482131" y="3384814"/>
                </a:lnTo>
                <a:lnTo>
                  <a:pt x="2259593" y="3384814"/>
                </a:lnTo>
                <a:lnTo>
                  <a:pt x="2259593" y="3162276"/>
                </a:lnTo>
                <a:lnTo>
                  <a:pt x="2482131" y="3162276"/>
                </a:lnTo>
                <a:close/>
                <a:moveTo>
                  <a:pt x="2482131" y="3387821"/>
                </a:moveTo>
                <a:lnTo>
                  <a:pt x="2482131" y="3610360"/>
                </a:lnTo>
                <a:lnTo>
                  <a:pt x="2259593" y="3610360"/>
                </a:lnTo>
                <a:lnTo>
                  <a:pt x="2259593" y="3387821"/>
                </a:lnTo>
                <a:lnTo>
                  <a:pt x="2482131" y="3387821"/>
                </a:lnTo>
                <a:close/>
                <a:moveTo>
                  <a:pt x="2482131" y="3613493"/>
                </a:moveTo>
                <a:lnTo>
                  <a:pt x="2482131" y="3836031"/>
                </a:lnTo>
                <a:lnTo>
                  <a:pt x="2259593" y="3836031"/>
                </a:lnTo>
                <a:lnTo>
                  <a:pt x="2259593" y="3613493"/>
                </a:lnTo>
                <a:lnTo>
                  <a:pt x="2482131" y="3613493"/>
                </a:lnTo>
                <a:close/>
                <a:moveTo>
                  <a:pt x="2482131" y="3839164"/>
                </a:moveTo>
                <a:lnTo>
                  <a:pt x="2482131" y="4061702"/>
                </a:lnTo>
                <a:lnTo>
                  <a:pt x="2259593" y="4061702"/>
                </a:lnTo>
                <a:lnTo>
                  <a:pt x="2259593" y="3839164"/>
                </a:lnTo>
                <a:lnTo>
                  <a:pt x="2482131" y="3839164"/>
                </a:lnTo>
                <a:close/>
                <a:moveTo>
                  <a:pt x="2482131" y="4064834"/>
                </a:moveTo>
                <a:lnTo>
                  <a:pt x="2482131" y="4287373"/>
                </a:lnTo>
                <a:lnTo>
                  <a:pt x="2259593" y="4287373"/>
                </a:lnTo>
                <a:lnTo>
                  <a:pt x="2259593" y="4064834"/>
                </a:lnTo>
                <a:lnTo>
                  <a:pt x="2482131" y="4064834"/>
                </a:lnTo>
                <a:close/>
                <a:moveTo>
                  <a:pt x="2482131" y="4290506"/>
                </a:moveTo>
                <a:lnTo>
                  <a:pt x="2482131" y="4513044"/>
                </a:lnTo>
                <a:lnTo>
                  <a:pt x="2259593" y="4513044"/>
                </a:lnTo>
                <a:lnTo>
                  <a:pt x="2259593" y="4290506"/>
                </a:lnTo>
                <a:lnTo>
                  <a:pt x="2482131" y="4290506"/>
                </a:lnTo>
                <a:close/>
                <a:moveTo>
                  <a:pt x="2482131" y="4516177"/>
                </a:moveTo>
                <a:lnTo>
                  <a:pt x="2482131" y="4738715"/>
                </a:lnTo>
                <a:lnTo>
                  <a:pt x="2259593" y="4738715"/>
                </a:lnTo>
                <a:lnTo>
                  <a:pt x="2259593" y="4516177"/>
                </a:lnTo>
                <a:lnTo>
                  <a:pt x="2482131" y="4516177"/>
                </a:lnTo>
                <a:close/>
                <a:moveTo>
                  <a:pt x="2482131" y="4741722"/>
                </a:moveTo>
                <a:lnTo>
                  <a:pt x="2482131" y="4964261"/>
                </a:lnTo>
                <a:lnTo>
                  <a:pt x="2259593" y="4964261"/>
                </a:lnTo>
                <a:lnTo>
                  <a:pt x="2259593" y="4741722"/>
                </a:lnTo>
                <a:lnTo>
                  <a:pt x="2482131" y="4741722"/>
                </a:lnTo>
                <a:close/>
                <a:moveTo>
                  <a:pt x="2485264" y="4741722"/>
                </a:moveTo>
                <a:lnTo>
                  <a:pt x="2707802" y="4741722"/>
                </a:lnTo>
                <a:lnTo>
                  <a:pt x="2707802" y="4964261"/>
                </a:lnTo>
                <a:lnTo>
                  <a:pt x="2485264" y="4964261"/>
                </a:lnTo>
                <a:lnTo>
                  <a:pt x="2485264" y="4741722"/>
                </a:lnTo>
                <a:close/>
                <a:moveTo>
                  <a:pt x="2710935" y="4741722"/>
                </a:moveTo>
                <a:lnTo>
                  <a:pt x="2933474" y="4741722"/>
                </a:lnTo>
                <a:lnTo>
                  <a:pt x="2933474" y="4964261"/>
                </a:lnTo>
                <a:lnTo>
                  <a:pt x="2710935" y="4964261"/>
                </a:lnTo>
                <a:lnTo>
                  <a:pt x="2710935" y="4741722"/>
                </a:lnTo>
                <a:close/>
                <a:moveTo>
                  <a:pt x="2936606" y="4741722"/>
                </a:moveTo>
                <a:lnTo>
                  <a:pt x="3159145" y="4741722"/>
                </a:lnTo>
                <a:lnTo>
                  <a:pt x="3159145" y="4964261"/>
                </a:lnTo>
                <a:lnTo>
                  <a:pt x="2936606" y="4964261"/>
                </a:lnTo>
                <a:lnTo>
                  <a:pt x="2936606" y="4741722"/>
                </a:lnTo>
                <a:close/>
                <a:moveTo>
                  <a:pt x="3162277" y="4741722"/>
                </a:moveTo>
                <a:lnTo>
                  <a:pt x="3384816" y="4741722"/>
                </a:lnTo>
                <a:lnTo>
                  <a:pt x="3384816" y="4964261"/>
                </a:lnTo>
                <a:lnTo>
                  <a:pt x="3162277" y="4964261"/>
                </a:lnTo>
                <a:lnTo>
                  <a:pt x="3162277" y="4741722"/>
                </a:lnTo>
                <a:close/>
                <a:moveTo>
                  <a:pt x="3387823" y="4741722"/>
                </a:moveTo>
                <a:lnTo>
                  <a:pt x="3610361" y="4741722"/>
                </a:lnTo>
                <a:lnTo>
                  <a:pt x="3610361" y="4964261"/>
                </a:lnTo>
                <a:lnTo>
                  <a:pt x="3387823" y="4964261"/>
                </a:lnTo>
                <a:lnTo>
                  <a:pt x="3387823" y="4741722"/>
                </a:lnTo>
                <a:close/>
                <a:moveTo>
                  <a:pt x="3613494" y="4741722"/>
                </a:moveTo>
                <a:lnTo>
                  <a:pt x="3836033" y="4741722"/>
                </a:lnTo>
                <a:lnTo>
                  <a:pt x="3836033" y="4964261"/>
                </a:lnTo>
                <a:lnTo>
                  <a:pt x="3613494" y="4964261"/>
                </a:lnTo>
                <a:lnTo>
                  <a:pt x="3613494" y="4741722"/>
                </a:lnTo>
                <a:close/>
                <a:moveTo>
                  <a:pt x="3839165" y="4741722"/>
                </a:moveTo>
                <a:lnTo>
                  <a:pt x="4061703" y="4741722"/>
                </a:lnTo>
                <a:lnTo>
                  <a:pt x="4061703" y="4964261"/>
                </a:lnTo>
                <a:lnTo>
                  <a:pt x="3839165" y="4964261"/>
                </a:lnTo>
                <a:lnTo>
                  <a:pt x="3839165" y="4741722"/>
                </a:lnTo>
                <a:close/>
                <a:moveTo>
                  <a:pt x="4064836" y="4741722"/>
                </a:moveTo>
                <a:lnTo>
                  <a:pt x="4287375" y="4741722"/>
                </a:lnTo>
                <a:lnTo>
                  <a:pt x="4287375" y="4964261"/>
                </a:lnTo>
                <a:lnTo>
                  <a:pt x="4064836" y="4964261"/>
                </a:lnTo>
                <a:lnTo>
                  <a:pt x="4064836" y="4741722"/>
                </a:lnTo>
                <a:close/>
                <a:moveTo>
                  <a:pt x="4290507" y="4741722"/>
                </a:moveTo>
                <a:lnTo>
                  <a:pt x="4513046" y="4741722"/>
                </a:lnTo>
                <a:lnTo>
                  <a:pt x="4513046" y="4964261"/>
                </a:lnTo>
                <a:lnTo>
                  <a:pt x="4290507" y="4964261"/>
                </a:lnTo>
                <a:lnTo>
                  <a:pt x="4290507" y="4741722"/>
                </a:lnTo>
                <a:close/>
                <a:moveTo>
                  <a:pt x="4516179" y="4741722"/>
                </a:moveTo>
                <a:lnTo>
                  <a:pt x="4738717" y="4741722"/>
                </a:lnTo>
                <a:lnTo>
                  <a:pt x="4738717" y="4964261"/>
                </a:lnTo>
                <a:lnTo>
                  <a:pt x="4516179" y="4964261"/>
                </a:lnTo>
                <a:lnTo>
                  <a:pt x="4516179" y="4741722"/>
                </a:lnTo>
                <a:close/>
                <a:moveTo>
                  <a:pt x="4741724" y="4741722"/>
                </a:moveTo>
                <a:lnTo>
                  <a:pt x="4964263" y="4741722"/>
                </a:lnTo>
                <a:lnTo>
                  <a:pt x="4964263" y="4964261"/>
                </a:lnTo>
                <a:lnTo>
                  <a:pt x="4741724" y="4964261"/>
                </a:lnTo>
                <a:lnTo>
                  <a:pt x="4741724" y="4741722"/>
                </a:lnTo>
                <a:close/>
                <a:moveTo>
                  <a:pt x="4967395" y="4741722"/>
                </a:moveTo>
                <a:lnTo>
                  <a:pt x="5189934" y="4741722"/>
                </a:lnTo>
                <a:lnTo>
                  <a:pt x="5189934" y="4964261"/>
                </a:lnTo>
                <a:lnTo>
                  <a:pt x="4967395" y="4964261"/>
                </a:lnTo>
                <a:lnTo>
                  <a:pt x="4967395" y="4741722"/>
                </a:lnTo>
                <a:close/>
                <a:moveTo>
                  <a:pt x="5193066" y="4741722"/>
                </a:moveTo>
                <a:lnTo>
                  <a:pt x="5415605" y="4741722"/>
                </a:lnTo>
                <a:lnTo>
                  <a:pt x="5415605" y="4964261"/>
                </a:lnTo>
                <a:lnTo>
                  <a:pt x="5193066" y="4964261"/>
                </a:lnTo>
                <a:lnTo>
                  <a:pt x="5193066" y="4741722"/>
                </a:lnTo>
                <a:close/>
                <a:moveTo>
                  <a:pt x="5418738" y="4741722"/>
                </a:moveTo>
                <a:lnTo>
                  <a:pt x="5641276" y="4741722"/>
                </a:lnTo>
                <a:lnTo>
                  <a:pt x="5641276" y="4964261"/>
                </a:lnTo>
                <a:lnTo>
                  <a:pt x="5418738" y="4964261"/>
                </a:lnTo>
                <a:lnTo>
                  <a:pt x="5418738" y="4741722"/>
                </a:lnTo>
                <a:close/>
                <a:moveTo>
                  <a:pt x="5644408" y="4741722"/>
                </a:moveTo>
                <a:lnTo>
                  <a:pt x="5866947" y="4741722"/>
                </a:lnTo>
                <a:lnTo>
                  <a:pt x="5866947" y="4964261"/>
                </a:lnTo>
                <a:lnTo>
                  <a:pt x="5644408" y="4964261"/>
                </a:lnTo>
                <a:lnTo>
                  <a:pt x="5644408" y="4741722"/>
                </a:lnTo>
                <a:close/>
                <a:moveTo>
                  <a:pt x="5870080" y="4741722"/>
                </a:moveTo>
                <a:lnTo>
                  <a:pt x="6092618" y="4741722"/>
                </a:lnTo>
                <a:lnTo>
                  <a:pt x="6092618" y="4964261"/>
                </a:lnTo>
                <a:lnTo>
                  <a:pt x="5870080" y="4964261"/>
                </a:lnTo>
                <a:lnTo>
                  <a:pt x="5870080" y="4741722"/>
                </a:lnTo>
                <a:close/>
                <a:moveTo>
                  <a:pt x="6095625" y="4741722"/>
                </a:moveTo>
                <a:lnTo>
                  <a:pt x="6318164" y="4741722"/>
                </a:lnTo>
                <a:lnTo>
                  <a:pt x="6318164" y="4964261"/>
                </a:lnTo>
                <a:lnTo>
                  <a:pt x="6095625" y="4964261"/>
                </a:lnTo>
                <a:lnTo>
                  <a:pt x="6095625" y="4741722"/>
                </a:lnTo>
                <a:close/>
                <a:moveTo>
                  <a:pt x="6321297" y="4741722"/>
                </a:moveTo>
                <a:lnTo>
                  <a:pt x="6543835" y="4741722"/>
                </a:lnTo>
                <a:lnTo>
                  <a:pt x="6543835" y="4964261"/>
                </a:lnTo>
                <a:lnTo>
                  <a:pt x="6321297" y="4964261"/>
                </a:lnTo>
                <a:lnTo>
                  <a:pt x="6321297" y="4741722"/>
                </a:lnTo>
                <a:close/>
                <a:moveTo>
                  <a:pt x="6546967" y="4741722"/>
                </a:moveTo>
                <a:lnTo>
                  <a:pt x="6769506" y="4741722"/>
                </a:lnTo>
                <a:lnTo>
                  <a:pt x="6769506" y="4964261"/>
                </a:lnTo>
                <a:lnTo>
                  <a:pt x="6546967" y="4964261"/>
                </a:lnTo>
                <a:lnTo>
                  <a:pt x="6546967" y="4741722"/>
                </a:lnTo>
                <a:close/>
                <a:moveTo>
                  <a:pt x="6772639" y="4741722"/>
                </a:moveTo>
                <a:lnTo>
                  <a:pt x="6995177" y="4741722"/>
                </a:lnTo>
                <a:lnTo>
                  <a:pt x="6995177" y="4964261"/>
                </a:lnTo>
                <a:lnTo>
                  <a:pt x="6772639" y="4964261"/>
                </a:lnTo>
                <a:lnTo>
                  <a:pt x="6772639" y="4741722"/>
                </a:lnTo>
                <a:close/>
                <a:moveTo>
                  <a:pt x="6998310" y="4741722"/>
                </a:moveTo>
                <a:lnTo>
                  <a:pt x="7220848" y="4741722"/>
                </a:lnTo>
                <a:lnTo>
                  <a:pt x="7220848" y="4964261"/>
                </a:lnTo>
                <a:lnTo>
                  <a:pt x="6998310" y="4964261"/>
                </a:lnTo>
                <a:lnTo>
                  <a:pt x="6998310" y="4741722"/>
                </a:lnTo>
                <a:close/>
                <a:moveTo>
                  <a:pt x="7223981" y="4741722"/>
                </a:moveTo>
                <a:lnTo>
                  <a:pt x="7446520" y="4741722"/>
                </a:lnTo>
                <a:lnTo>
                  <a:pt x="7446520" y="4964261"/>
                </a:lnTo>
                <a:lnTo>
                  <a:pt x="7223981" y="4964261"/>
                </a:lnTo>
                <a:lnTo>
                  <a:pt x="7223981" y="4741722"/>
                </a:lnTo>
                <a:close/>
                <a:moveTo>
                  <a:pt x="7449527" y="4741722"/>
                </a:moveTo>
                <a:lnTo>
                  <a:pt x="7672065" y="4741722"/>
                </a:lnTo>
                <a:lnTo>
                  <a:pt x="7672065" y="4964261"/>
                </a:lnTo>
                <a:lnTo>
                  <a:pt x="7449527" y="4964261"/>
                </a:lnTo>
                <a:lnTo>
                  <a:pt x="7449527" y="4741722"/>
                </a:lnTo>
                <a:close/>
                <a:moveTo>
                  <a:pt x="7675198" y="4741722"/>
                </a:moveTo>
                <a:lnTo>
                  <a:pt x="7897736" y="4741722"/>
                </a:lnTo>
                <a:lnTo>
                  <a:pt x="7897736" y="4964261"/>
                </a:lnTo>
                <a:lnTo>
                  <a:pt x="7675198" y="4964261"/>
                </a:lnTo>
                <a:lnTo>
                  <a:pt x="7675198" y="4741722"/>
                </a:lnTo>
                <a:close/>
                <a:moveTo>
                  <a:pt x="7900868" y="4741722"/>
                </a:moveTo>
                <a:lnTo>
                  <a:pt x="8123407" y="4741722"/>
                </a:lnTo>
                <a:lnTo>
                  <a:pt x="8123407" y="4964261"/>
                </a:lnTo>
                <a:lnTo>
                  <a:pt x="7900868" y="4964261"/>
                </a:lnTo>
                <a:lnTo>
                  <a:pt x="7900868" y="4741722"/>
                </a:lnTo>
                <a:close/>
                <a:moveTo>
                  <a:pt x="8126540" y="4741722"/>
                </a:moveTo>
                <a:lnTo>
                  <a:pt x="8349078" y="4741722"/>
                </a:lnTo>
                <a:lnTo>
                  <a:pt x="8349078" y="4964261"/>
                </a:lnTo>
                <a:lnTo>
                  <a:pt x="8126540" y="4964261"/>
                </a:lnTo>
                <a:lnTo>
                  <a:pt x="8126540" y="4741722"/>
                </a:lnTo>
                <a:close/>
                <a:moveTo>
                  <a:pt x="8352211" y="4741722"/>
                </a:moveTo>
                <a:lnTo>
                  <a:pt x="8574749" y="4741722"/>
                </a:lnTo>
                <a:lnTo>
                  <a:pt x="8574749" y="4964261"/>
                </a:lnTo>
                <a:lnTo>
                  <a:pt x="8352211" y="4964261"/>
                </a:lnTo>
                <a:lnTo>
                  <a:pt x="8352211" y="4741722"/>
                </a:lnTo>
                <a:close/>
                <a:moveTo>
                  <a:pt x="8577882" y="4741722"/>
                </a:moveTo>
                <a:lnTo>
                  <a:pt x="8800420" y="4741722"/>
                </a:lnTo>
                <a:lnTo>
                  <a:pt x="8800420" y="4964261"/>
                </a:lnTo>
                <a:lnTo>
                  <a:pt x="8577882" y="4964261"/>
                </a:lnTo>
                <a:lnTo>
                  <a:pt x="8577882" y="4741722"/>
                </a:lnTo>
                <a:close/>
                <a:moveTo>
                  <a:pt x="8803427" y="4741722"/>
                </a:moveTo>
                <a:lnTo>
                  <a:pt x="9025966" y="4741722"/>
                </a:lnTo>
                <a:lnTo>
                  <a:pt x="9025966" y="4964261"/>
                </a:lnTo>
                <a:lnTo>
                  <a:pt x="8803427" y="4964261"/>
                </a:lnTo>
                <a:lnTo>
                  <a:pt x="8803427" y="4741722"/>
                </a:lnTo>
                <a:close/>
                <a:moveTo>
                  <a:pt x="9029099" y="4741722"/>
                </a:moveTo>
                <a:lnTo>
                  <a:pt x="9251637" y="4741722"/>
                </a:lnTo>
                <a:lnTo>
                  <a:pt x="9251637" y="4964261"/>
                </a:lnTo>
                <a:lnTo>
                  <a:pt x="9029099" y="4964261"/>
                </a:lnTo>
                <a:lnTo>
                  <a:pt x="9029099" y="4741722"/>
                </a:lnTo>
                <a:close/>
                <a:moveTo>
                  <a:pt x="9254770" y="4741722"/>
                </a:moveTo>
                <a:lnTo>
                  <a:pt x="9477308" y="4741722"/>
                </a:lnTo>
                <a:lnTo>
                  <a:pt x="9477308" y="4964261"/>
                </a:lnTo>
                <a:lnTo>
                  <a:pt x="9254770" y="4964261"/>
                </a:lnTo>
                <a:lnTo>
                  <a:pt x="9254770" y="4741722"/>
                </a:lnTo>
                <a:close/>
                <a:moveTo>
                  <a:pt x="9480440" y="4741722"/>
                </a:moveTo>
                <a:lnTo>
                  <a:pt x="9702979" y="4741722"/>
                </a:lnTo>
                <a:lnTo>
                  <a:pt x="9702979" y="4964261"/>
                </a:lnTo>
                <a:lnTo>
                  <a:pt x="9480440" y="4964261"/>
                </a:lnTo>
                <a:lnTo>
                  <a:pt x="9480440" y="4741722"/>
                </a:lnTo>
                <a:close/>
                <a:moveTo>
                  <a:pt x="9706112" y="4741722"/>
                </a:moveTo>
                <a:lnTo>
                  <a:pt x="9928650" y="4741722"/>
                </a:lnTo>
                <a:lnTo>
                  <a:pt x="9928650" y="4964261"/>
                </a:lnTo>
                <a:lnTo>
                  <a:pt x="9706112" y="4964261"/>
                </a:lnTo>
                <a:lnTo>
                  <a:pt x="9706112" y="4741722"/>
                </a:lnTo>
                <a:close/>
                <a:moveTo>
                  <a:pt x="9706112" y="4738590"/>
                </a:moveTo>
                <a:lnTo>
                  <a:pt x="9706112" y="4516051"/>
                </a:lnTo>
                <a:lnTo>
                  <a:pt x="9928650" y="4516051"/>
                </a:lnTo>
                <a:lnTo>
                  <a:pt x="9928650" y="4738590"/>
                </a:lnTo>
                <a:lnTo>
                  <a:pt x="9706112" y="4738590"/>
                </a:lnTo>
                <a:close/>
                <a:moveTo>
                  <a:pt x="9706112" y="4513044"/>
                </a:moveTo>
                <a:lnTo>
                  <a:pt x="9706112" y="4290506"/>
                </a:lnTo>
                <a:lnTo>
                  <a:pt x="9928650" y="4290506"/>
                </a:lnTo>
                <a:lnTo>
                  <a:pt x="9928650" y="4513044"/>
                </a:lnTo>
                <a:lnTo>
                  <a:pt x="9706112" y="4513044"/>
                </a:lnTo>
                <a:close/>
                <a:moveTo>
                  <a:pt x="9706112" y="4287373"/>
                </a:moveTo>
                <a:lnTo>
                  <a:pt x="9706112" y="4064834"/>
                </a:lnTo>
                <a:lnTo>
                  <a:pt x="9928650" y="4064834"/>
                </a:lnTo>
                <a:lnTo>
                  <a:pt x="9928650" y="4287373"/>
                </a:lnTo>
                <a:lnTo>
                  <a:pt x="9706112" y="4287373"/>
                </a:lnTo>
                <a:close/>
                <a:moveTo>
                  <a:pt x="9706112" y="4061702"/>
                </a:moveTo>
                <a:lnTo>
                  <a:pt x="9706112" y="3839164"/>
                </a:lnTo>
                <a:lnTo>
                  <a:pt x="9928650" y="3839164"/>
                </a:lnTo>
                <a:lnTo>
                  <a:pt x="9928650" y="4061702"/>
                </a:lnTo>
                <a:lnTo>
                  <a:pt x="9706112" y="4061702"/>
                </a:lnTo>
                <a:close/>
                <a:moveTo>
                  <a:pt x="9706112" y="3836031"/>
                </a:moveTo>
                <a:lnTo>
                  <a:pt x="9706112" y="3613493"/>
                </a:lnTo>
                <a:lnTo>
                  <a:pt x="9928650" y="3613493"/>
                </a:lnTo>
                <a:lnTo>
                  <a:pt x="9928650" y="3836031"/>
                </a:lnTo>
                <a:lnTo>
                  <a:pt x="9706112" y="3836031"/>
                </a:lnTo>
                <a:close/>
                <a:moveTo>
                  <a:pt x="9706112" y="3610360"/>
                </a:moveTo>
                <a:lnTo>
                  <a:pt x="9706112" y="3387821"/>
                </a:lnTo>
                <a:lnTo>
                  <a:pt x="9928650" y="3387821"/>
                </a:lnTo>
                <a:lnTo>
                  <a:pt x="9928650" y="3610360"/>
                </a:lnTo>
                <a:lnTo>
                  <a:pt x="9706112" y="3610360"/>
                </a:lnTo>
                <a:close/>
                <a:moveTo>
                  <a:pt x="9706112" y="3384689"/>
                </a:moveTo>
                <a:lnTo>
                  <a:pt x="9706112" y="3162151"/>
                </a:lnTo>
                <a:lnTo>
                  <a:pt x="9928650" y="3162151"/>
                </a:lnTo>
                <a:lnTo>
                  <a:pt x="9928650" y="3384689"/>
                </a:lnTo>
                <a:lnTo>
                  <a:pt x="9706112" y="3384689"/>
                </a:lnTo>
                <a:close/>
                <a:moveTo>
                  <a:pt x="9706112" y="3159143"/>
                </a:moveTo>
                <a:lnTo>
                  <a:pt x="9706112" y="2936605"/>
                </a:lnTo>
                <a:lnTo>
                  <a:pt x="9928650" y="2936605"/>
                </a:lnTo>
                <a:lnTo>
                  <a:pt x="9928650" y="3159143"/>
                </a:lnTo>
                <a:lnTo>
                  <a:pt x="9706112" y="3159143"/>
                </a:lnTo>
                <a:close/>
                <a:moveTo>
                  <a:pt x="9706112" y="2933472"/>
                </a:moveTo>
                <a:lnTo>
                  <a:pt x="9706112" y="2710934"/>
                </a:lnTo>
                <a:lnTo>
                  <a:pt x="9928650" y="2710934"/>
                </a:lnTo>
                <a:lnTo>
                  <a:pt x="9928650" y="2933472"/>
                </a:lnTo>
                <a:lnTo>
                  <a:pt x="9706112" y="2933472"/>
                </a:lnTo>
                <a:close/>
                <a:moveTo>
                  <a:pt x="9706112" y="2707801"/>
                </a:moveTo>
                <a:lnTo>
                  <a:pt x="9706112" y="2485263"/>
                </a:lnTo>
                <a:lnTo>
                  <a:pt x="9928650" y="2485263"/>
                </a:lnTo>
                <a:lnTo>
                  <a:pt x="9928650" y="2707801"/>
                </a:lnTo>
                <a:lnTo>
                  <a:pt x="9706112" y="2707801"/>
                </a:lnTo>
                <a:close/>
                <a:moveTo>
                  <a:pt x="9706112" y="2482130"/>
                </a:moveTo>
                <a:lnTo>
                  <a:pt x="9706112" y="2259592"/>
                </a:lnTo>
                <a:lnTo>
                  <a:pt x="9928650" y="2259592"/>
                </a:lnTo>
                <a:lnTo>
                  <a:pt x="9928650" y="2482130"/>
                </a:lnTo>
                <a:lnTo>
                  <a:pt x="9706112" y="2482130"/>
                </a:lnTo>
                <a:close/>
                <a:moveTo>
                  <a:pt x="9706112" y="2256459"/>
                </a:moveTo>
                <a:lnTo>
                  <a:pt x="9706112" y="2033921"/>
                </a:lnTo>
                <a:lnTo>
                  <a:pt x="9928650" y="2033921"/>
                </a:lnTo>
                <a:lnTo>
                  <a:pt x="9928650" y="2256459"/>
                </a:lnTo>
                <a:lnTo>
                  <a:pt x="9706112" y="2256459"/>
                </a:lnTo>
                <a:close/>
                <a:moveTo>
                  <a:pt x="9702979" y="2256459"/>
                </a:moveTo>
                <a:lnTo>
                  <a:pt x="9480440" y="2256459"/>
                </a:lnTo>
                <a:lnTo>
                  <a:pt x="9480440" y="2033921"/>
                </a:lnTo>
                <a:lnTo>
                  <a:pt x="9702979" y="2033921"/>
                </a:lnTo>
                <a:lnTo>
                  <a:pt x="9702979" y="2256459"/>
                </a:lnTo>
                <a:close/>
                <a:moveTo>
                  <a:pt x="9477308" y="2256459"/>
                </a:moveTo>
                <a:lnTo>
                  <a:pt x="9254770" y="2256459"/>
                </a:lnTo>
                <a:lnTo>
                  <a:pt x="9254770" y="2033921"/>
                </a:lnTo>
                <a:lnTo>
                  <a:pt x="9477308" y="2033921"/>
                </a:lnTo>
                <a:lnTo>
                  <a:pt x="9477308" y="2256459"/>
                </a:lnTo>
                <a:close/>
                <a:moveTo>
                  <a:pt x="9251637" y="2256459"/>
                </a:moveTo>
                <a:lnTo>
                  <a:pt x="9029099" y="2256459"/>
                </a:lnTo>
                <a:lnTo>
                  <a:pt x="9029099" y="2033921"/>
                </a:lnTo>
                <a:lnTo>
                  <a:pt x="9251637" y="2033921"/>
                </a:lnTo>
                <a:lnTo>
                  <a:pt x="9251637" y="2256459"/>
                </a:lnTo>
                <a:close/>
                <a:moveTo>
                  <a:pt x="9025966" y="2256459"/>
                </a:moveTo>
                <a:lnTo>
                  <a:pt x="8803427" y="2256459"/>
                </a:lnTo>
                <a:lnTo>
                  <a:pt x="8803427" y="2033921"/>
                </a:lnTo>
                <a:lnTo>
                  <a:pt x="9025966" y="2033921"/>
                </a:lnTo>
                <a:lnTo>
                  <a:pt x="9025966" y="2256459"/>
                </a:lnTo>
                <a:close/>
                <a:moveTo>
                  <a:pt x="8800295" y="2256459"/>
                </a:moveTo>
                <a:lnTo>
                  <a:pt x="8577756" y="2256459"/>
                </a:lnTo>
                <a:lnTo>
                  <a:pt x="8577756" y="2033921"/>
                </a:lnTo>
                <a:lnTo>
                  <a:pt x="8800295" y="2033921"/>
                </a:lnTo>
                <a:lnTo>
                  <a:pt x="8800295" y="2256459"/>
                </a:lnTo>
                <a:close/>
                <a:moveTo>
                  <a:pt x="8574749" y="2256459"/>
                </a:moveTo>
                <a:lnTo>
                  <a:pt x="8352211" y="2256459"/>
                </a:lnTo>
                <a:lnTo>
                  <a:pt x="8352211" y="2033921"/>
                </a:lnTo>
                <a:lnTo>
                  <a:pt x="8574749" y="2033921"/>
                </a:lnTo>
                <a:lnTo>
                  <a:pt x="8574749" y="2256459"/>
                </a:lnTo>
                <a:close/>
                <a:moveTo>
                  <a:pt x="8349078" y="2256459"/>
                </a:moveTo>
                <a:lnTo>
                  <a:pt x="8126540" y="2256459"/>
                </a:lnTo>
                <a:lnTo>
                  <a:pt x="8126540" y="2033921"/>
                </a:lnTo>
                <a:lnTo>
                  <a:pt x="8349078" y="2033921"/>
                </a:lnTo>
                <a:lnTo>
                  <a:pt x="8349078" y="2256459"/>
                </a:lnTo>
                <a:close/>
                <a:moveTo>
                  <a:pt x="8123407" y="2256459"/>
                </a:moveTo>
                <a:lnTo>
                  <a:pt x="7900868" y="2256459"/>
                </a:lnTo>
                <a:lnTo>
                  <a:pt x="7900868" y="2033921"/>
                </a:lnTo>
                <a:lnTo>
                  <a:pt x="8123407" y="2033921"/>
                </a:lnTo>
                <a:lnTo>
                  <a:pt x="8123407" y="2256459"/>
                </a:lnTo>
                <a:close/>
                <a:moveTo>
                  <a:pt x="7897736" y="2256459"/>
                </a:moveTo>
                <a:lnTo>
                  <a:pt x="7675198" y="2256459"/>
                </a:lnTo>
                <a:lnTo>
                  <a:pt x="7675198" y="2033921"/>
                </a:lnTo>
                <a:lnTo>
                  <a:pt x="7897736" y="2033921"/>
                </a:lnTo>
                <a:lnTo>
                  <a:pt x="7897736" y="2256459"/>
                </a:lnTo>
                <a:close/>
                <a:moveTo>
                  <a:pt x="7672065" y="2256459"/>
                </a:moveTo>
                <a:lnTo>
                  <a:pt x="7449527" y="2256459"/>
                </a:lnTo>
                <a:lnTo>
                  <a:pt x="7449527" y="2033921"/>
                </a:lnTo>
                <a:lnTo>
                  <a:pt x="7672065" y="2033921"/>
                </a:lnTo>
                <a:lnTo>
                  <a:pt x="7672065" y="2256459"/>
                </a:lnTo>
                <a:close/>
                <a:moveTo>
                  <a:pt x="7446394" y="2256459"/>
                </a:moveTo>
                <a:lnTo>
                  <a:pt x="7223856" y="2256459"/>
                </a:lnTo>
                <a:lnTo>
                  <a:pt x="7223856" y="2033921"/>
                </a:lnTo>
                <a:lnTo>
                  <a:pt x="7446394" y="2033921"/>
                </a:lnTo>
                <a:lnTo>
                  <a:pt x="7446394" y="2256459"/>
                </a:lnTo>
                <a:close/>
                <a:moveTo>
                  <a:pt x="7220848" y="2256459"/>
                </a:moveTo>
                <a:lnTo>
                  <a:pt x="6998310" y="2256459"/>
                </a:lnTo>
                <a:lnTo>
                  <a:pt x="6998310" y="2033921"/>
                </a:lnTo>
                <a:lnTo>
                  <a:pt x="7220848" y="2033921"/>
                </a:lnTo>
                <a:lnTo>
                  <a:pt x="7220848" y="2256459"/>
                </a:lnTo>
                <a:close/>
                <a:moveTo>
                  <a:pt x="6995177" y="2256459"/>
                </a:moveTo>
                <a:lnTo>
                  <a:pt x="6772639" y="2256459"/>
                </a:lnTo>
                <a:lnTo>
                  <a:pt x="6772639" y="2033921"/>
                </a:lnTo>
                <a:lnTo>
                  <a:pt x="6995177" y="2033921"/>
                </a:lnTo>
                <a:lnTo>
                  <a:pt x="6995177" y="2256459"/>
                </a:lnTo>
                <a:close/>
                <a:moveTo>
                  <a:pt x="6769506" y="2256459"/>
                </a:moveTo>
                <a:lnTo>
                  <a:pt x="6546967" y="2256459"/>
                </a:lnTo>
                <a:lnTo>
                  <a:pt x="6546967" y="2033921"/>
                </a:lnTo>
                <a:lnTo>
                  <a:pt x="6769506" y="2033921"/>
                </a:lnTo>
                <a:lnTo>
                  <a:pt x="6769506" y="2256459"/>
                </a:lnTo>
                <a:close/>
                <a:moveTo>
                  <a:pt x="6543835" y="2256459"/>
                </a:moveTo>
                <a:lnTo>
                  <a:pt x="6321297" y="2256459"/>
                </a:lnTo>
                <a:lnTo>
                  <a:pt x="6321297" y="2033921"/>
                </a:lnTo>
                <a:lnTo>
                  <a:pt x="6543835" y="2033921"/>
                </a:lnTo>
                <a:lnTo>
                  <a:pt x="6543835" y="2256459"/>
                </a:lnTo>
                <a:close/>
                <a:moveTo>
                  <a:pt x="6318164" y="2256459"/>
                </a:moveTo>
                <a:lnTo>
                  <a:pt x="6095625" y="2256459"/>
                </a:lnTo>
                <a:lnTo>
                  <a:pt x="6095625" y="2033921"/>
                </a:lnTo>
                <a:lnTo>
                  <a:pt x="6318164" y="2033921"/>
                </a:lnTo>
                <a:lnTo>
                  <a:pt x="6318164" y="2256459"/>
                </a:lnTo>
                <a:close/>
                <a:moveTo>
                  <a:pt x="6092493" y="2256459"/>
                </a:moveTo>
                <a:lnTo>
                  <a:pt x="5869954" y="2256459"/>
                </a:lnTo>
                <a:lnTo>
                  <a:pt x="5869954" y="2033921"/>
                </a:lnTo>
                <a:lnTo>
                  <a:pt x="6092493" y="2033921"/>
                </a:lnTo>
                <a:lnTo>
                  <a:pt x="6092493" y="2256459"/>
                </a:lnTo>
                <a:close/>
                <a:moveTo>
                  <a:pt x="5866947" y="2256459"/>
                </a:moveTo>
                <a:lnTo>
                  <a:pt x="5644408" y="2256459"/>
                </a:lnTo>
                <a:lnTo>
                  <a:pt x="5644408" y="2033921"/>
                </a:lnTo>
                <a:lnTo>
                  <a:pt x="5866947" y="2033921"/>
                </a:lnTo>
                <a:lnTo>
                  <a:pt x="5866947" y="2256459"/>
                </a:lnTo>
                <a:close/>
                <a:moveTo>
                  <a:pt x="5641276" y="2256459"/>
                </a:moveTo>
                <a:lnTo>
                  <a:pt x="5418738" y="2256459"/>
                </a:lnTo>
                <a:lnTo>
                  <a:pt x="5418738" y="2033921"/>
                </a:lnTo>
                <a:lnTo>
                  <a:pt x="5641276" y="2033921"/>
                </a:lnTo>
                <a:lnTo>
                  <a:pt x="5641276" y="2256459"/>
                </a:lnTo>
                <a:close/>
                <a:moveTo>
                  <a:pt x="5415605" y="2256459"/>
                </a:moveTo>
                <a:lnTo>
                  <a:pt x="5193066" y="2256459"/>
                </a:lnTo>
                <a:lnTo>
                  <a:pt x="5193066" y="2033921"/>
                </a:lnTo>
                <a:lnTo>
                  <a:pt x="5415605" y="2033921"/>
                </a:lnTo>
                <a:lnTo>
                  <a:pt x="5415605" y="2256459"/>
                </a:lnTo>
                <a:close/>
                <a:moveTo>
                  <a:pt x="5189934" y="2256459"/>
                </a:moveTo>
                <a:lnTo>
                  <a:pt x="4967395" y="2256459"/>
                </a:lnTo>
                <a:lnTo>
                  <a:pt x="4967395" y="2033921"/>
                </a:lnTo>
                <a:lnTo>
                  <a:pt x="5189934" y="2033921"/>
                </a:lnTo>
                <a:lnTo>
                  <a:pt x="5189934" y="2256459"/>
                </a:lnTo>
                <a:close/>
                <a:moveTo>
                  <a:pt x="4964263" y="2256459"/>
                </a:moveTo>
                <a:lnTo>
                  <a:pt x="4741724" y="2256459"/>
                </a:lnTo>
                <a:lnTo>
                  <a:pt x="4741724" y="2033921"/>
                </a:lnTo>
                <a:lnTo>
                  <a:pt x="4964263" y="2033921"/>
                </a:lnTo>
                <a:lnTo>
                  <a:pt x="4964263" y="2256459"/>
                </a:lnTo>
                <a:close/>
                <a:moveTo>
                  <a:pt x="4738592" y="2256459"/>
                </a:moveTo>
                <a:lnTo>
                  <a:pt x="4516053" y="2256459"/>
                </a:lnTo>
                <a:lnTo>
                  <a:pt x="4516053" y="2033921"/>
                </a:lnTo>
                <a:lnTo>
                  <a:pt x="4738592" y="2033921"/>
                </a:lnTo>
                <a:lnTo>
                  <a:pt x="4738592" y="2256459"/>
                </a:lnTo>
                <a:close/>
                <a:moveTo>
                  <a:pt x="4513046" y="2256459"/>
                </a:moveTo>
                <a:lnTo>
                  <a:pt x="4290507" y="2256459"/>
                </a:lnTo>
                <a:lnTo>
                  <a:pt x="4290507" y="2033921"/>
                </a:lnTo>
                <a:lnTo>
                  <a:pt x="4513046" y="2033921"/>
                </a:lnTo>
                <a:lnTo>
                  <a:pt x="4513046" y="2256459"/>
                </a:lnTo>
                <a:close/>
                <a:moveTo>
                  <a:pt x="4287375" y="2256459"/>
                </a:moveTo>
                <a:lnTo>
                  <a:pt x="4064836" y="2256459"/>
                </a:lnTo>
                <a:lnTo>
                  <a:pt x="4064836" y="2033921"/>
                </a:lnTo>
                <a:lnTo>
                  <a:pt x="4287375" y="2033921"/>
                </a:lnTo>
                <a:lnTo>
                  <a:pt x="4287375" y="2256459"/>
                </a:lnTo>
                <a:close/>
                <a:moveTo>
                  <a:pt x="4061703" y="2256459"/>
                </a:moveTo>
                <a:lnTo>
                  <a:pt x="3839165" y="2256459"/>
                </a:lnTo>
                <a:lnTo>
                  <a:pt x="3839165" y="2033921"/>
                </a:lnTo>
                <a:lnTo>
                  <a:pt x="4061703" y="2033921"/>
                </a:lnTo>
                <a:lnTo>
                  <a:pt x="4061703" y="2256459"/>
                </a:lnTo>
                <a:close/>
                <a:moveTo>
                  <a:pt x="3836033" y="2256459"/>
                </a:moveTo>
                <a:lnTo>
                  <a:pt x="3613494" y="2256459"/>
                </a:lnTo>
                <a:lnTo>
                  <a:pt x="3613494" y="2033921"/>
                </a:lnTo>
                <a:lnTo>
                  <a:pt x="3836033" y="2033921"/>
                </a:lnTo>
                <a:lnTo>
                  <a:pt x="3836033" y="2256459"/>
                </a:lnTo>
                <a:close/>
                <a:moveTo>
                  <a:pt x="3610361" y="2256459"/>
                </a:moveTo>
                <a:lnTo>
                  <a:pt x="3387823" y="2256459"/>
                </a:lnTo>
                <a:lnTo>
                  <a:pt x="3387823" y="2033921"/>
                </a:lnTo>
                <a:lnTo>
                  <a:pt x="3610361" y="2033921"/>
                </a:lnTo>
                <a:lnTo>
                  <a:pt x="3610361" y="2256459"/>
                </a:lnTo>
                <a:close/>
                <a:moveTo>
                  <a:pt x="3384690" y="2256459"/>
                </a:moveTo>
                <a:lnTo>
                  <a:pt x="3162152" y="2256459"/>
                </a:lnTo>
                <a:lnTo>
                  <a:pt x="3162152" y="2033921"/>
                </a:lnTo>
                <a:lnTo>
                  <a:pt x="3384690" y="2033921"/>
                </a:lnTo>
                <a:lnTo>
                  <a:pt x="3384690" y="2256459"/>
                </a:lnTo>
                <a:close/>
                <a:moveTo>
                  <a:pt x="3159145" y="2256459"/>
                </a:moveTo>
                <a:lnTo>
                  <a:pt x="2936606" y="2256459"/>
                </a:lnTo>
                <a:lnTo>
                  <a:pt x="2936606" y="2033921"/>
                </a:lnTo>
                <a:lnTo>
                  <a:pt x="3159145" y="2033921"/>
                </a:lnTo>
                <a:lnTo>
                  <a:pt x="3159145" y="2256459"/>
                </a:lnTo>
                <a:close/>
                <a:moveTo>
                  <a:pt x="2933474" y="2256459"/>
                </a:moveTo>
                <a:lnTo>
                  <a:pt x="2710935" y="2256459"/>
                </a:lnTo>
                <a:lnTo>
                  <a:pt x="2710935" y="2033921"/>
                </a:lnTo>
                <a:lnTo>
                  <a:pt x="2933474" y="2033921"/>
                </a:lnTo>
                <a:lnTo>
                  <a:pt x="2933474" y="2256459"/>
                </a:lnTo>
                <a:close/>
                <a:moveTo>
                  <a:pt x="2707802" y="2256459"/>
                </a:moveTo>
                <a:lnTo>
                  <a:pt x="2485264" y="2256459"/>
                </a:lnTo>
                <a:lnTo>
                  <a:pt x="2485264" y="2033921"/>
                </a:lnTo>
                <a:lnTo>
                  <a:pt x="2707802" y="2033921"/>
                </a:lnTo>
                <a:lnTo>
                  <a:pt x="2707802" y="2256459"/>
                </a:lnTo>
                <a:close/>
                <a:moveTo>
                  <a:pt x="2482131" y="2256459"/>
                </a:moveTo>
                <a:lnTo>
                  <a:pt x="2259593" y="2256459"/>
                </a:lnTo>
                <a:lnTo>
                  <a:pt x="2259593" y="2033921"/>
                </a:lnTo>
                <a:lnTo>
                  <a:pt x="2482131" y="2033921"/>
                </a:lnTo>
                <a:lnTo>
                  <a:pt x="2482131" y="2256459"/>
                </a:lnTo>
                <a:close/>
                <a:moveTo>
                  <a:pt x="2256460" y="2256459"/>
                </a:moveTo>
                <a:lnTo>
                  <a:pt x="2033922" y="2256459"/>
                </a:lnTo>
                <a:lnTo>
                  <a:pt x="2033922" y="2033921"/>
                </a:lnTo>
                <a:lnTo>
                  <a:pt x="2256460" y="2033921"/>
                </a:lnTo>
                <a:lnTo>
                  <a:pt x="2256460" y="2256459"/>
                </a:lnTo>
                <a:close/>
                <a:moveTo>
                  <a:pt x="2256460" y="2259592"/>
                </a:moveTo>
                <a:lnTo>
                  <a:pt x="2256460" y="2482130"/>
                </a:lnTo>
                <a:lnTo>
                  <a:pt x="2033922" y="2482130"/>
                </a:lnTo>
                <a:lnTo>
                  <a:pt x="2033922" y="2259592"/>
                </a:lnTo>
                <a:lnTo>
                  <a:pt x="2256460" y="2259592"/>
                </a:lnTo>
                <a:close/>
                <a:moveTo>
                  <a:pt x="2256460" y="2485263"/>
                </a:moveTo>
                <a:lnTo>
                  <a:pt x="2256460" y="2707801"/>
                </a:lnTo>
                <a:lnTo>
                  <a:pt x="2033922" y="2707801"/>
                </a:lnTo>
                <a:lnTo>
                  <a:pt x="2033922" y="2485263"/>
                </a:lnTo>
                <a:lnTo>
                  <a:pt x="2256460" y="2485263"/>
                </a:lnTo>
                <a:close/>
                <a:moveTo>
                  <a:pt x="2256460" y="2710934"/>
                </a:moveTo>
                <a:lnTo>
                  <a:pt x="2256460" y="2933472"/>
                </a:lnTo>
                <a:lnTo>
                  <a:pt x="2033922" y="2933472"/>
                </a:lnTo>
                <a:lnTo>
                  <a:pt x="2033922" y="2710934"/>
                </a:lnTo>
                <a:lnTo>
                  <a:pt x="2256460" y="2710934"/>
                </a:lnTo>
                <a:close/>
                <a:moveTo>
                  <a:pt x="2256460" y="2936605"/>
                </a:moveTo>
                <a:lnTo>
                  <a:pt x="2256460" y="3159143"/>
                </a:lnTo>
                <a:lnTo>
                  <a:pt x="2033922" y="3159143"/>
                </a:lnTo>
                <a:lnTo>
                  <a:pt x="2033922" y="2936605"/>
                </a:lnTo>
                <a:lnTo>
                  <a:pt x="2256460" y="2936605"/>
                </a:lnTo>
                <a:close/>
                <a:moveTo>
                  <a:pt x="2256460" y="3162276"/>
                </a:moveTo>
                <a:lnTo>
                  <a:pt x="2256460" y="3384814"/>
                </a:lnTo>
                <a:lnTo>
                  <a:pt x="2033922" y="3384814"/>
                </a:lnTo>
                <a:lnTo>
                  <a:pt x="2033922" y="3162276"/>
                </a:lnTo>
                <a:lnTo>
                  <a:pt x="2256460" y="3162276"/>
                </a:lnTo>
                <a:close/>
                <a:moveTo>
                  <a:pt x="2256460" y="3387821"/>
                </a:moveTo>
                <a:lnTo>
                  <a:pt x="2256460" y="3610360"/>
                </a:lnTo>
                <a:lnTo>
                  <a:pt x="2033922" y="3610360"/>
                </a:lnTo>
                <a:lnTo>
                  <a:pt x="2033922" y="3387821"/>
                </a:lnTo>
                <a:lnTo>
                  <a:pt x="2256460" y="3387821"/>
                </a:lnTo>
                <a:close/>
                <a:moveTo>
                  <a:pt x="2256460" y="3613493"/>
                </a:moveTo>
                <a:lnTo>
                  <a:pt x="2256460" y="3836031"/>
                </a:lnTo>
                <a:lnTo>
                  <a:pt x="2033922" y="3836031"/>
                </a:lnTo>
                <a:lnTo>
                  <a:pt x="2033922" y="3613493"/>
                </a:lnTo>
                <a:lnTo>
                  <a:pt x="2256460" y="3613493"/>
                </a:lnTo>
                <a:close/>
                <a:moveTo>
                  <a:pt x="2256460" y="3839164"/>
                </a:moveTo>
                <a:lnTo>
                  <a:pt x="2256460" y="4061702"/>
                </a:lnTo>
                <a:lnTo>
                  <a:pt x="2033922" y="4061702"/>
                </a:lnTo>
                <a:lnTo>
                  <a:pt x="2033922" y="3839164"/>
                </a:lnTo>
                <a:lnTo>
                  <a:pt x="2256460" y="3839164"/>
                </a:lnTo>
                <a:close/>
                <a:moveTo>
                  <a:pt x="2256460" y="4064834"/>
                </a:moveTo>
                <a:lnTo>
                  <a:pt x="2256460" y="4287373"/>
                </a:lnTo>
                <a:lnTo>
                  <a:pt x="2033922" y="4287373"/>
                </a:lnTo>
                <a:lnTo>
                  <a:pt x="2033922" y="4064834"/>
                </a:lnTo>
                <a:lnTo>
                  <a:pt x="2256460" y="4064834"/>
                </a:lnTo>
                <a:close/>
                <a:moveTo>
                  <a:pt x="2256460" y="4290506"/>
                </a:moveTo>
                <a:lnTo>
                  <a:pt x="2256460" y="4513044"/>
                </a:lnTo>
                <a:lnTo>
                  <a:pt x="2033922" y="4513044"/>
                </a:lnTo>
                <a:lnTo>
                  <a:pt x="2033922" y="4290506"/>
                </a:lnTo>
                <a:lnTo>
                  <a:pt x="2256460" y="4290506"/>
                </a:lnTo>
                <a:close/>
                <a:moveTo>
                  <a:pt x="2256460" y="4516177"/>
                </a:moveTo>
                <a:lnTo>
                  <a:pt x="2256460" y="4738715"/>
                </a:lnTo>
                <a:lnTo>
                  <a:pt x="2033922" y="4738715"/>
                </a:lnTo>
                <a:lnTo>
                  <a:pt x="2033922" y="4516177"/>
                </a:lnTo>
                <a:lnTo>
                  <a:pt x="2256460" y="4516177"/>
                </a:lnTo>
                <a:close/>
                <a:moveTo>
                  <a:pt x="2256460" y="4741722"/>
                </a:moveTo>
                <a:lnTo>
                  <a:pt x="2256460" y="4964261"/>
                </a:lnTo>
                <a:lnTo>
                  <a:pt x="2033922" y="4964261"/>
                </a:lnTo>
                <a:lnTo>
                  <a:pt x="2033922" y="4741722"/>
                </a:lnTo>
                <a:lnTo>
                  <a:pt x="2256460" y="4741722"/>
                </a:lnTo>
                <a:close/>
                <a:moveTo>
                  <a:pt x="2256460" y="4967393"/>
                </a:moveTo>
                <a:lnTo>
                  <a:pt x="2256460" y="5189932"/>
                </a:lnTo>
                <a:lnTo>
                  <a:pt x="2033922" y="5189932"/>
                </a:lnTo>
                <a:lnTo>
                  <a:pt x="2033922" y="4967393"/>
                </a:lnTo>
                <a:lnTo>
                  <a:pt x="2256460" y="4967393"/>
                </a:lnTo>
                <a:close/>
                <a:moveTo>
                  <a:pt x="2259593" y="4967393"/>
                </a:moveTo>
                <a:lnTo>
                  <a:pt x="2482131" y="4967393"/>
                </a:lnTo>
                <a:lnTo>
                  <a:pt x="2482131" y="5189932"/>
                </a:lnTo>
                <a:lnTo>
                  <a:pt x="2259593" y="5189932"/>
                </a:lnTo>
                <a:lnTo>
                  <a:pt x="2259593" y="4967393"/>
                </a:lnTo>
                <a:close/>
                <a:moveTo>
                  <a:pt x="2485264" y="4967393"/>
                </a:moveTo>
                <a:lnTo>
                  <a:pt x="2707802" y="4967393"/>
                </a:lnTo>
                <a:lnTo>
                  <a:pt x="2707802" y="5189932"/>
                </a:lnTo>
                <a:lnTo>
                  <a:pt x="2485264" y="5189932"/>
                </a:lnTo>
                <a:lnTo>
                  <a:pt x="2485264" y="4967393"/>
                </a:lnTo>
                <a:close/>
                <a:moveTo>
                  <a:pt x="2710935" y="4967393"/>
                </a:moveTo>
                <a:lnTo>
                  <a:pt x="2933474" y="4967393"/>
                </a:lnTo>
                <a:lnTo>
                  <a:pt x="2933474" y="5189932"/>
                </a:lnTo>
                <a:lnTo>
                  <a:pt x="2710935" y="5189932"/>
                </a:lnTo>
                <a:lnTo>
                  <a:pt x="2710935" y="4967393"/>
                </a:lnTo>
                <a:close/>
                <a:moveTo>
                  <a:pt x="2936606" y="4967393"/>
                </a:moveTo>
                <a:lnTo>
                  <a:pt x="3159145" y="4967393"/>
                </a:lnTo>
                <a:lnTo>
                  <a:pt x="3159145" y="5189932"/>
                </a:lnTo>
                <a:lnTo>
                  <a:pt x="2936606" y="5189932"/>
                </a:lnTo>
                <a:lnTo>
                  <a:pt x="2936606" y="4967393"/>
                </a:lnTo>
                <a:close/>
                <a:moveTo>
                  <a:pt x="3162277" y="4967393"/>
                </a:moveTo>
                <a:lnTo>
                  <a:pt x="3384816" y="4967393"/>
                </a:lnTo>
                <a:lnTo>
                  <a:pt x="3384816" y="5189932"/>
                </a:lnTo>
                <a:lnTo>
                  <a:pt x="3162277" y="5189932"/>
                </a:lnTo>
                <a:lnTo>
                  <a:pt x="3162277" y="4967393"/>
                </a:lnTo>
                <a:close/>
                <a:moveTo>
                  <a:pt x="3387823" y="4967393"/>
                </a:moveTo>
                <a:lnTo>
                  <a:pt x="3610361" y="4967393"/>
                </a:lnTo>
                <a:lnTo>
                  <a:pt x="3610361" y="5189932"/>
                </a:lnTo>
                <a:lnTo>
                  <a:pt x="3387823" y="5189932"/>
                </a:lnTo>
                <a:lnTo>
                  <a:pt x="3387823" y="4967393"/>
                </a:lnTo>
                <a:close/>
                <a:moveTo>
                  <a:pt x="3613494" y="4967393"/>
                </a:moveTo>
                <a:lnTo>
                  <a:pt x="3836033" y="4967393"/>
                </a:lnTo>
                <a:lnTo>
                  <a:pt x="3836033" y="5189932"/>
                </a:lnTo>
                <a:lnTo>
                  <a:pt x="3613494" y="5189932"/>
                </a:lnTo>
                <a:lnTo>
                  <a:pt x="3613494" y="4967393"/>
                </a:lnTo>
                <a:close/>
                <a:moveTo>
                  <a:pt x="3839165" y="4967393"/>
                </a:moveTo>
                <a:lnTo>
                  <a:pt x="4061703" y="4967393"/>
                </a:lnTo>
                <a:lnTo>
                  <a:pt x="4061703" y="5189932"/>
                </a:lnTo>
                <a:lnTo>
                  <a:pt x="3839165" y="5189932"/>
                </a:lnTo>
                <a:lnTo>
                  <a:pt x="3839165" y="4967393"/>
                </a:lnTo>
                <a:close/>
                <a:moveTo>
                  <a:pt x="4064836" y="4967393"/>
                </a:moveTo>
                <a:lnTo>
                  <a:pt x="4287375" y="4967393"/>
                </a:lnTo>
                <a:lnTo>
                  <a:pt x="4287375" y="5189932"/>
                </a:lnTo>
                <a:lnTo>
                  <a:pt x="4064836" y="5189932"/>
                </a:lnTo>
                <a:lnTo>
                  <a:pt x="4064836" y="4967393"/>
                </a:lnTo>
                <a:close/>
                <a:moveTo>
                  <a:pt x="4290507" y="4967393"/>
                </a:moveTo>
                <a:lnTo>
                  <a:pt x="4513046" y="4967393"/>
                </a:lnTo>
                <a:lnTo>
                  <a:pt x="4513046" y="5189932"/>
                </a:lnTo>
                <a:lnTo>
                  <a:pt x="4290507" y="5189932"/>
                </a:lnTo>
                <a:lnTo>
                  <a:pt x="4290507" y="4967393"/>
                </a:lnTo>
                <a:close/>
                <a:moveTo>
                  <a:pt x="4516179" y="4967393"/>
                </a:moveTo>
                <a:lnTo>
                  <a:pt x="4738717" y="4967393"/>
                </a:lnTo>
                <a:lnTo>
                  <a:pt x="4738717" y="5189932"/>
                </a:lnTo>
                <a:lnTo>
                  <a:pt x="4516179" y="5189932"/>
                </a:lnTo>
                <a:lnTo>
                  <a:pt x="4516179" y="4967393"/>
                </a:lnTo>
                <a:close/>
                <a:moveTo>
                  <a:pt x="4741724" y="4967393"/>
                </a:moveTo>
                <a:lnTo>
                  <a:pt x="4964263" y="4967393"/>
                </a:lnTo>
                <a:lnTo>
                  <a:pt x="4964263" y="5189932"/>
                </a:lnTo>
                <a:lnTo>
                  <a:pt x="4741724" y="5189932"/>
                </a:lnTo>
                <a:lnTo>
                  <a:pt x="4741724" y="4967393"/>
                </a:lnTo>
                <a:close/>
                <a:moveTo>
                  <a:pt x="4967395" y="4967393"/>
                </a:moveTo>
                <a:lnTo>
                  <a:pt x="5189934" y="4967393"/>
                </a:lnTo>
                <a:lnTo>
                  <a:pt x="5189934" y="5189932"/>
                </a:lnTo>
                <a:lnTo>
                  <a:pt x="4967395" y="5189932"/>
                </a:lnTo>
                <a:lnTo>
                  <a:pt x="4967395" y="4967393"/>
                </a:lnTo>
                <a:close/>
                <a:moveTo>
                  <a:pt x="5193066" y="4967393"/>
                </a:moveTo>
                <a:lnTo>
                  <a:pt x="5415605" y="4967393"/>
                </a:lnTo>
                <a:lnTo>
                  <a:pt x="5415605" y="5189932"/>
                </a:lnTo>
                <a:lnTo>
                  <a:pt x="5193066" y="5189932"/>
                </a:lnTo>
                <a:lnTo>
                  <a:pt x="5193066" y="4967393"/>
                </a:lnTo>
                <a:close/>
                <a:moveTo>
                  <a:pt x="5418738" y="4967393"/>
                </a:moveTo>
                <a:lnTo>
                  <a:pt x="5641276" y="4967393"/>
                </a:lnTo>
                <a:lnTo>
                  <a:pt x="5641276" y="5189932"/>
                </a:lnTo>
                <a:lnTo>
                  <a:pt x="5418738" y="5189932"/>
                </a:lnTo>
                <a:lnTo>
                  <a:pt x="5418738" y="4967393"/>
                </a:lnTo>
                <a:close/>
                <a:moveTo>
                  <a:pt x="5644408" y="4967393"/>
                </a:moveTo>
                <a:lnTo>
                  <a:pt x="5866947" y="4967393"/>
                </a:lnTo>
                <a:lnTo>
                  <a:pt x="5866947" y="5189932"/>
                </a:lnTo>
                <a:lnTo>
                  <a:pt x="5644408" y="5189932"/>
                </a:lnTo>
                <a:lnTo>
                  <a:pt x="5644408" y="4967393"/>
                </a:lnTo>
                <a:close/>
                <a:moveTo>
                  <a:pt x="5870080" y="4967393"/>
                </a:moveTo>
                <a:lnTo>
                  <a:pt x="6092618" y="4967393"/>
                </a:lnTo>
                <a:lnTo>
                  <a:pt x="6092618" y="5189932"/>
                </a:lnTo>
                <a:lnTo>
                  <a:pt x="5870080" y="5189932"/>
                </a:lnTo>
                <a:lnTo>
                  <a:pt x="5870080" y="4967393"/>
                </a:lnTo>
                <a:close/>
                <a:moveTo>
                  <a:pt x="6095625" y="4967393"/>
                </a:moveTo>
                <a:lnTo>
                  <a:pt x="6318164" y="4967393"/>
                </a:lnTo>
                <a:lnTo>
                  <a:pt x="6318164" y="5189932"/>
                </a:lnTo>
                <a:lnTo>
                  <a:pt x="6095625" y="5189932"/>
                </a:lnTo>
                <a:lnTo>
                  <a:pt x="6095625" y="4967393"/>
                </a:lnTo>
                <a:close/>
                <a:moveTo>
                  <a:pt x="6321297" y="4967393"/>
                </a:moveTo>
                <a:lnTo>
                  <a:pt x="6543835" y="4967393"/>
                </a:lnTo>
                <a:lnTo>
                  <a:pt x="6543835" y="5189932"/>
                </a:lnTo>
                <a:lnTo>
                  <a:pt x="6321297" y="5189932"/>
                </a:lnTo>
                <a:lnTo>
                  <a:pt x="6321297" y="4967393"/>
                </a:lnTo>
                <a:close/>
                <a:moveTo>
                  <a:pt x="6546967" y="4967393"/>
                </a:moveTo>
                <a:lnTo>
                  <a:pt x="6769506" y="4967393"/>
                </a:lnTo>
                <a:lnTo>
                  <a:pt x="6769506" y="5189932"/>
                </a:lnTo>
                <a:lnTo>
                  <a:pt x="6546967" y="5189932"/>
                </a:lnTo>
                <a:lnTo>
                  <a:pt x="6546967" y="4967393"/>
                </a:lnTo>
                <a:close/>
                <a:moveTo>
                  <a:pt x="6772639" y="4967393"/>
                </a:moveTo>
                <a:lnTo>
                  <a:pt x="6995177" y="4967393"/>
                </a:lnTo>
                <a:lnTo>
                  <a:pt x="6995177" y="5189932"/>
                </a:lnTo>
                <a:lnTo>
                  <a:pt x="6772639" y="5189932"/>
                </a:lnTo>
                <a:lnTo>
                  <a:pt x="6772639" y="4967393"/>
                </a:lnTo>
                <a:close/>
                <a:moveTo>
                  <a:pt x="6998310" y="4967393"/>
                </a:moveTo>
                <a:lnTo>
                  <a:pt x="7220848" y="4967393"/>
                </a:lnTo>
                <a:lnTo>
                  <a:pt x="7220848" y="5189932"/>
                </a:lnTo>
                <a:lnTo>
                  <a:pt x="6998310" y="5189932"/>
                </a:lnTo>
                <a:lnTo>
                  <a:pt x="6998310" y="4967393"/>
                </a:lnTo>
                <a:close/>
                <a:moveTo>
                  <a:pt x="7223981" y="4967393"/>
                </a:moveTo>
                <a:lnTo>
                  <a:pt x="7446520" y="4967393"/>
                </a:lnTo>
                <a:lnTo>
                  <a:pt x="7446520" y="5189932"/>
                </a:lnTo>
                <a:lnTo>
                  <a:pt x="7223981" y="5189932"/>
                </a:lnTo>
                <a:lnTo>
                  <a:pt x="7223981" y="4967393"/>
                </a:lnTo>
                <a:close/>
                <a:moveTo>
                  <a:pt x="7449527" y="4967393"/>
                </a:moveTo>
                <a:lnTo>
                  <a:pt x="7672065" y="4967393"/>
                </a:lnTo>
                <a:lnTo>
                  <a:pt x="7672065" y="5189932"/>
                </a:lnTo>
                <a:lnTo>
                  <a:pt x="7449527" y="5189932"/>
                </a:lnTo>
                <a:lnTo>
                  <a:pt x="7449527" y="4967393"/>
                </a:lnTo>
                <a:close/>
                <a:moveTo>
                  <a:pt x="7675198" y="4967393"/>
                </a:moveTo>
                <a:lnTo>
                  <a:pt x="7897736" y="4967393"/>
                </a:lnTo>
                <a:lnTo>
                  <a:pt x="7897736" y="5189932"/>
                </a:lnTo>
                <a:lnTo>
                  <a:pt x="7675198" y="5189932"/>
                </a:lnTo>
                <a:lnTo>
                  <a:pt x="7675198" y="4967393"/>
                </a:lnTo>
                <a:close/>
                <a:moveTo>
                  <a:pt x="7900868" y="4967393"/>
                </a:moveTo>
                <a:lnTo>
                  <a:pt x="8123407" y="4967393"/>
                </a:lnTo>
                <a:lnTo>
                  <a:pt x="8123407" y="5189932"/>
                </a:lnTo>
                <a:lnTo>
                  <a:pt x="7900868" y="5189932"/>
                </a:lnTo>
                <a:lnTo>
                  <a:pt x="7900868" y="4967393"/>
                </a:lnTo>
                <a:close/>
                <a:moveTo>
                  <a:pt x="8126540" y="4967393"/>
                </a:moveTo>
                <a:lnTo>
                  <a:pt x="8349078" y="4967393"/>
                </a:lnTo>
                <a:lnTo>
                  <a:pt x="8349078" y="5189932"/>
                </a:lnTo>
                <a:lnTo>
                  <a:pt x="8126540" y="5189932"/>
                </a:lnTo>
                <a:lnTo>
                  <a:pt x="8126540" y="4967393"/>
                </a:lnTo>
                <a:close/>
                <a:moveTo>
                  <a:pt x="8352211" y="4967393"/>
                </a:moveTo>
                <a:lnTo>
                  <a:pt x="8574749" y="4967393"/>
                </a:lnTo>
                <a:lnTo>
                  <a:pt x="8574749" y="5189932"/>
                </a:lnTo>
                <a:lnTo>
                  <a:pt x="8352211" y="5189932"/>
                </a:lnTo>
                <a:lnTo>
                  <a:pt x="8352211" y="4967393"/>
                </a:lnTo>
                <a:close/>
                <a:moveTo>
                  <a:pt x="8577882" y="4967393"/>
                </a:moveTo>
                <a:lnTo>
                  <a:pt x="8800420" y="4967393"/>
                </a:lnTo>
                <a:lnTo>
                  <a:pt x="8800420" y="5189932"/>
                </a:lnTo>
                <a:lnTo>
                  <a:pt x="8577882" y="5189932"/>
                </a:lnTo>
                <a:lnTo>
                  <a:pt x="8577882" y="4967393"/>
                </a:lnTo>
                <a:close/>
                <a:moveTo>
                  <a:pt x="8803427" y="4967393"/>
                </a:moveTo>
                <a:lnTo>
                  <a:pt x="9025966" y="4967393"/>
                </a:lnTo>
                <a:lnTo>
                  <a:pt x="9025966" y="5189932"/>
                </a:lnTo>
                <a:lnTo>
                  <a:pt x="8803427" y="5189932"/>
                </a:lnTo>
                <a:lnTo>
                  <a:pt x="8803427" y="4967393"/>
                </a:lnTo>
                <a:close/>
                <a:moveTo>
                  <a:pt x="9029099" y="4967393"/>
                </a:moveTo>
                <a:lnTo>
                  <a:pt x="9251637" y="4967393"/>
                </a:lnTo>
                <a:lnTo>
                  <a:pt x="9251637" y="5189932"/>
                </a:lnTo>
                <a:lnTo>
                  <a:pt x="9029099" y="5189932"/>
                </a:lnTo>
                <a:lnTo>
                  <a:pt x="9029099" y="4967393"/>
                </a:lnTo>
                <a:close/>
                <a:moveTo>
                  <a:pt x="9254770" y="4967393"/>
                </a:moveTo>
                <a:lnTo>
                  <a:pt x="9477308" y="4967393"/>
                </a:lnTo>
                <a:lnTo>
                  <a:pt x="9477308" y="5189932"/>
                </a:lnTo>
                <a:lnTo>
                  <a:pt x="9254770" y="5189932"/>
                </a:lnTo>
                <a:lnTo>
                  <a:pt x="9254770" y="4967393"/>
                </a:lnTo>
                <a:close/>
                <a:moveTo>
                  <a:pt x="9480440" y="4967393"/>
                </a:moveTo>
                <a:lnTo>
                  <a:pt x="9702979" y="4967393"/>
                </a:lnTo>
                <a:lnTo>
                  <a:pt x="9702979" y="5189932"/>
                </a:lnTo>
                <a:lnTo>
                  <a:pt x="9480440" y="5189932"/>
                </a:lnTo>
                <a:lnTo>
                  <a:pt x="9480440" y="4967393"/>
                </a:lnTo>
                <a:close/>
                <a:moveTo>
                  <a:pt x="9706112" y="4967393"/>
                </a:moveTo>
                <a:lnTo>
                  <a:pt x="9928650" y="4967393"/>
                </a:lnTo>
                <a:lnTo>
                  <a:pt x="9928650" y="5189932"/>
                </a:lnTo>
                <a:lnTo>
                  <a:pt x="9706112" y="5189932"/>
                </a:lnTo>
                <a:lnTo>
                  <a:pt x="9706112" y="4967393"/>
                </a:lnTo>
                <a:close/>
                <a:moveTo>
                  <a:pt x="9931783" y="4967393"/>
                </a:moveTo>
                <a:lnTo>
                  <a:pt x="10154321" y="4967393"/>
                </a:lnTo>
                <a:lnTo>
                  <a:pt x="10154321" y="5189932"/>
                </a:lnTo>
                <a:lnTo>
                  <a:pt x="9931783" y="5189932"/>
                </a:lnTo>
                <a:lnTo>
                  <a:pt x="9931783" y="4967393"/>
                </a:lnTo>
                <a:close/>
                <a:moveTo>
                  <a:pt x="9931783" y="4964261"/>
                </a:moveTo>
                <a:lnTo>
                  <a:pt x="9931783" y="4741722"/>
                </a:lnTo>
                <a:lnTo>
                  <a:pt x="10154321" y="4741722"/>
                </a:lnTo>
                <a:lnTo>
                  <a:pt x="10154321" y="4964261"/>
                </a:lnTo>
                <a:lnTo>
                  <a:pt x="9931783" y="4964261"/>
                </a:lnTo>
                <a:close/>
                <a:moveTo>
                  <a:pt x="9931783" y="4738590"/>
                </a:moveTo>
                <a:lnTo>
                  <a:pt x="9931783" y="4516051"/>
                </a:lnTo>
                <a:lnTo>
                  <a:pt x="10154321" y="4516051"/>
                </a:lnTo>
                <a:lnTo>
                  <a:pt x="10154321" y="4738590"/>
                </a:lnTo>
                <a:lnTo>
                  <a:pt x="9931783" y="4738590"/>
                </a:lnTo>
                <a:close/>
                <a:moveTo>
                  <a:pt x="9931783" y="4513044"/>
                </a:moveTo>
                <a:lnTo>
                  <a:pt x="9931783" y="4290506"/>
                </a:lnTo>
                <a:lnTo>
                  <a:pt x="10154321" y="4290506"/>
                </a:lnTo>
                <a:lnTo>
                  <a:pt x="10154321" y="4513044"/>
                </a:lnTo>
                <a:lnTo>
                  <a:pt x="9931783" y="4513044"/>
                </a:lnTo>
                <a:close/>
                <a:moveTo>
                  <a:pt x="9931783" y="4287373"/>
                </a:moveTo>
                <a:lnTo>
                  <a:pt x="9931783" y="4064834"/>
                </a:lnTo>
                <a:lnTo>
                  <a:pt x="10154321" y="4064834"/>
                </a:lnTo>
                <a:lnTo>
                  <a:pt x="10154321" y="4287373"/>
                </a:lnTo>
                <a:lnTo>
                  <a:pt x="9931783" y="4287373"/>
                </a:lnTo>
                <a:close/>
                <a:moveTo>
                  <a:pt x="9931783" y="4061702"/>
                </a:moveTo>
                <a:lnTo>
                  <a:pt x="9931783" y="3839164"/>
                </a:lnTo>
                <a:lnTo>
                  <a:pt x="10154321" y="3839164"/>
                </a:lnTo>
                <a:lnTo>
                  <a:pt x="10154321" y="4061702"/>
                </a:lnTo>
                <a:lnTo>
                  <a:pt x="9931783" y="4061702"/>
                </a:lnTo>
                <a:close/>
                <a:moveTo>
                  <a:pt x="9931783" y="3836031"/>
                </a:moveTo>
                <a:lnTo>
                  <a:pt x="9931783" y="3613493"/>
                </a:lnTo>
                <a:lnTo>
                  <a:pt x="10154321" y="3613493"/>
                </a:lnTo>
                <a:lnTo>
                  <a:pt x="10154321" y="3836031"/>
                </a:lnTo>
                <a:lnTo>
                  <a:pt x="9931783" y="3836031"/>
                </a:lnTo>
                <a:close/>
                <a:moveTo>
                  <a:pt x="9931783" y="3610360"/>
                </a:moveTo>
                <a:lnTo>
                  <a:pt x="9931783" y="3387821"/>
                </a:lnTo>
                <a:lnTo>
                  <a:pt x="10154321" y="3387821"/>
                </a:lnTo>
                <a:lnTo>
                  <a:pt x="10154321" y="3610360"/>
                </a:lnTo>
                <a:lnTo>
                  <a:pt x="9931783" y="3610360"/>
                </a:lnTo>
                <a:close/>
                <a:moveTo>
                  <a:pt x="9931783" y="3384689"/>
                </a:moveTo>
                <a:lnTo>
                  <a:pt x="9931783" y="3162151"/>
                </a:lnTo>
                <a:lnTo>
                  <a:pt x="10154321" y="3162151"/>
                </a:lnTo>
                <a:lnTo>
                  <a:pt x="10154321" y="3384689"/>
                </a:lnTo>
                <a:lnTo>
                  <a:pt x="9931783" y="3384689"/>
                </a:lnTo>
                <a:close/>
                <a:moveTo>
                  <a:pt x="9931783" y="3159143"/>
                </a:moveTo>
                <a:lnTo>
                  <a:pt x="9931783" y="2936605"/>
                </a:lnTo>
                <a:lnTo>
                  <a:pt x="10154321" y="2936605"/>
                </a:lnTo>
                <a:lnTo>
                  <a:pt x="10154321" y="3159143"/>
                </a:lnTo>
                <a:lnTo>
                  <a:pt x="9931783" y="3159143"/>
                </a:lnTo>
                <a:close/>
                <a:moveTo>
                  <a:pt x="9931783" y="2933472"/>
                </a:moveTo>
                <a:lnTo>
                  <a:pt x="9931783" y="2710934"/>
                </a:lnTo>
                <a:lnTo>
                  <a:pt x="10154321" y="2710934"/>
                </a:lnTo>
                <a:lnTo>
                  <a:pt x="10154321" y="2933472"/>
                </a:lnTo>
                <a:lnTo>
                  <a:pt x="9931783" y="2933472"/>
                </a:lnTo>
                <a:close/>
                <a:moveTo>
                  <a:pt x="9931783" y="2707801"/>
                </a:moveTo>
                <a:lnTo>
                  <a:pt x="9931783" y="2485263"/>
                </a:lnTo>
                <a:lnTo>
                  <a:pt x="10154321" y="2485263"/>
                </a:lnTo>
                <a:lnTo>
                  <a:pt x="10154321" y="2707801"/>
                </a:lnTo>
                <a:lnTo>
                  <a:pt x="9931783" y="2707801"/>
                </a:lnTo>
                <a:close/>
                <a:moveTo>
                  <a:pt x="9931783" y="2482130"/>
                </a:moveTo>
                <a:lnTo>
                  <a:pt x="9931783" y="2259592"/>
                </a:lnTo>
                <a:lnTo>
                  <a:pt x="10154321" y="2259592"/>
                </a:lnTo>
                <a:lnTo>
                  <a:pt x="10154321" y="2482130"/>
                </a:lnTo>
                <a:lnTo>
                  <a:pt x="9931783" y="2482130"/>
                </a:lnTo>
                <a:close/>
                <a:moveTo>
                  <a:pt x="9931783" y="2256459"/>
                </a:moveTo>
                <a:lnTo>
                  <a:pt x="9931783" y="2033921"/>
                </a:lnTo>
                <a:lnTo>
                  <a:pt x="10154321" y="2033921"/>
                </a:lnTo>
                <a:lnTo>
                  <a:pt x="10154321" y="2256459"/>
                </a:lnTo>
                <a:lnTo>
                  <a:pt x="9931783" y="2256459"/>
                </a:lnTo>
                <a:close/>
                <a:moveTo>
                  <a:pt x="9931783" y="2030788"/>
                </a:moveTo>
                <a:lnTo>
                  <a:pt x="9931783" y="1808250"/>
                </a:lnTo>
                <a:lnTo>
                  <a:pt x="10154321" y="1808250"/>
                </a:lnTo>
                <a:lnTo>
                  <a:pt x="10154321" y="2030788"/>
                </a:lnTo>
                <a:lnTo>
                  <a:pt x="9931783" y="2030788"/>
                </a:lnTo>
                <a:close/>
                <a:moveTo>
                  <a:pt x="9928650" y="2030788"/>
                </a:moveTo>
                <a:lnTo>
                  <a:pt x="9706112" y="2030788"/>
                </a:lnTo>
                <a:lnTo>
                  <a:pt x="9706112" y="1808250"/>
                </a:lnTo>
                <a:lnTo>
                  <a:pt x="9928650" y="1808250"/>
                </a:lnTo>
                <a:lnTo>
                  <a:pt x="9928650" y="2030788"/>
                </a:lnTo>
                <a:close/>
                <a:moveTo>
                  <a:pt x="9702979" y="2030788"/>
                </a:moveTo>
                <a:lnTo>
                  <a:pt x="9480440" y="2030788"/>
                </a:lnTo>
                <a:lnTo>
                  <a:pt x="9480440" y="1808250"/>
                </a:lnTo>
                <a:lnTo>
                  <a:pt x="9702979" y="1808250"/>
                </a:lnTo>
                <a:lnTo>
                  <a:pt x="9702979" y="2030788"/>
                </a:lnTo>
                <a:close/>
                <a:moveTo>
                  <a:pt x="9477308" y="2030788"/>
                </a:moveTo>
                <a:lnTo>
                  <a:pt x="9254770" y="2030788"/>
                </a:lnTo>
                <a:lnTo>
                  <a:pt x="9254770" y="1808250"/>
                </a:lnTo>
                <a:lnTo>
                  <a:pt x="9477308" y="1808250"/>
                </a:lnTo>
                <a:lnTo>
                  <a:pt x="9477308" y="2030788"/>
                </a:lnTo>
                <a:close/>
                <a:moveTo>
                  <a:pt x="9251637" y="2030788"/>
                </a:moveTo>
                <a:lnTo>
                  <a:pt x="9029099" y="2030788"/>
                </a:lnTo>
                <a:lnTo>
                  <a:pt x="9029099" y="1808250"/>
                </a:lnTo>
                <a:lnTo>
                  <a:pt x="9251637" y="1808250"/>
                </a:lnTo>
                <a:lnTo>
                  <a:pt x="9251637" y="2030788"/>
                </a:lnTo>
                <a:close/>
                <a:moveTo>
                  <a:pt x="9025966" y="2030788"/>
                </a:moveTo>
                <a:lnTo>
                  <a:pt x="8803427" y="2030788"/>
                </a:lnTo>
                <a:lnTo>
                  <a:pt x="8803427" y="1808250"/>
                </a:lnTo>
                <a:lnTo>
                  <a:pt x="9025966" y="1808250"/>
                </a:lnTo>
                <a:lnTo>
                  <a:pt x="9025966" y="2030788"/>
                </a:lnTo>
                <a:close/>
                <a:moveTo>
                  <a:pt x="8800295" y="2030788"/>
                </a:moveTo>
                <a:lnTo>
                  <a:pt x="8577756" y="2030788"/>
                </a:lnTo>
                <a:lnTo>
                  <a:pt x="8577756" y="1808250"/>
                </a:lnTo>
                <a:lnTo>
                  <a:pt x="8800295" y="1808250"/>
                </a:lnTo>
                <a:lnTo>
                  <a:pt x="8800295" y="2030788"/>
                </a:lnTo>
                <a:close/>
                <a:moveTo>
                  <a:pt x="8574749" y="2030788"/>
                </a:moveTo>
                <a:lnTo>
                  <a:pt x="8352211" y="2030788"/>
                </a:lnTo>
                <a:lnTo>
                  <a:pt x="8352211" y="1808250"/>
                </a:lnTo>
                <a:lnTo>
                  <a:pt x="8574749" y="1808250"/>
                </a:lnTo>
                <a:lnTo>
                  <a:pt x="8574749" y="2030788"/>
                </a:lnTo>
                <a:close/>
                <a:moveTo>
                  <a:pt x="8349078" y="2030788"/>
                </a:moveTo>
                <a:lnTo>
                  <a:pt x="8126540" y="2030788"/>
                </a:lnTo>
                <a:lnTo>
                  <a:pt x="8126540" y="1808250"/>
                </a:lnTo>
                <a:lnTo>
                  <a:pt x="8349078" y="1808250"/>
                </a:lnTo>
                <a:lnTo>
                  <a:pt x="8349078" y="2030788"/>
                </a:lnTo>
                <a:close/>
                <a:moveTo>
                  <a:pt x="8123407" y="2030788"/>
                </a:moveTo>
                <a:lnTo>
                  <a:pt x="7900868" y="2030788"/>
                </a:lnTo>
                <a:lnTo>
                  <a:pt x="7900868" y="1808250"/>
                </a:lnTo>
                <a:lnTo>
                  <a:pt x="8123407" y="1808250"/>
                </a:lnTo>
                <a:lnTo>
                  <a:pt x="8123407" y="2030788"/>
                </a:lnTo>
                <a:close/>
                <a:moveTo>
                  <a:pt x="7897736" y="2030788"/>
                </a:moveTo>
                <a:lnTo>
                  <a:pt x="7675198" y="2030788"/>
                </a:lnTo>
                <a:lnTo>
                  <a:pt x="7675198" y="1808250"/>
                </a:lnTo>
                <a:lnTo>
                  <a:pt x="7897736" y="1808250"/>
                </a:lnTo>
                <a:lnTo>
                  <a:pt x="7897736" y="2030788"/>
                </a:lnTo>
                <a:close/>
                <a:moveTo>
                  <a:pt x="7672065" y="2030788"/>
                </a:moveTo>
                <a:lnTo>
                  <a:pt x="7449527" y="2030788"/>
                </a:lnTo>
                <a:lnTo>
                  <a:pt x="7449527" y="1808250"/>
                </a:lnTo>
                <a:lnTo>
                  <a:pt x="7672065" y="1808250"/>
                </a:lnTo>
                <a:lnTo>
                  <a:pt x="7672065" y="2030788"/>
                </a:lnTo>
                <a:close/>
                <a:moveTo>
                  <a:pt x="7446394" y="2030788"/>
                </a:moveTo>
                <a:lnTo>
                  <a:pt x="7223856" y="2030788"/>
                </a:lnTo>
                <a:lnTo>
                  <a:pt x="7223856" y="1808250"/>
                </a:lnTo>
                <a:lnTo>
                  <a:pt x="7446394" y="1808250"/>
                </a:lnTo>
                <a:lnTo>
                  <a:pt x="7446394" y="2030788"/>
                </a:lnTo>
                <a:close/>
                <a:moveTo>
                  <a:pt x="7220848" y="2030788"/>
                </a:moveTo>
                <a:lnTo>
                  <a:pt x="6998310" y="2030788"/>
                </a:lnTo>
                <a:lnTo>
                  <a:pt x="6998310" y="1808250"/>
                </a:lnTo>
                <a:lnTo>
                  <a:pt x="7220848" y="1808250"/>
                </a:lnTo>
                <a:lnTo>
                  <a:pt x="7220848" y="2030788"/>
                </a:lnTo>
                <a:close/>
                <a:moveTo>
                  <a:pt x="6995177" y="2030788"/>
                </a:moveTo>
                <a:lnTo>
                  <a:pt x="6772639" y="2030788"/>
                </a:lnTo>
                <a:lnTo>
                  <a:pt x="6772639" y="1808250"/>
                </a:lnTo>
                <a:lnTo>
                  <a:pt x="6995177" y="1808250"/>
                </a:lnTo>
                <a:lnTo>
                  <a:pt x="6995177" y="2030788"/>
                </a:lnTo>
                <a:close/>
                <a:moveTo>
                  <a:pt x="6769506" y="2030788"/>
                </a:moveTo>
                <a:lnTo>
                  <a:pt x="6546967" y="2030788"/>
                </a:lnTo>
                <a:lnTo>
                  <a:pt x="6546967" y="1808250"/>
                </a:lnTo>
                <a:lnTo>
                  <a:pt x="6769506" y="1808250"/>
                </a:lnTo>
                <a:lnTo>
                  <a:pt x="6769506" y="2030788"/>
                </a:lnTo>
                <a:close/>
                <a:moveTo>
                  <a:pt x="6543835" y="2030788"/>
                </a:moveTo>
                <a:lnTo>
                  <a:pt x="6321297" y="2030788"/>
                </a:lnTo>
                <a:lnTo>
                  <a:pt x="6321297" y="1808250"/>
                </a:lnTo>
                <a:lnTo>
                  <a:pt x="6543835" y="1808250"/>
                </a:lnTo>
                <a:lnTo>
                  <a:pt x="6543835" y="2030788"/>
                </a:lnTo>
                <a:close/>
                <a:moveTo>
                  <a:pt x="6318164" y="2030788"/>
                </a:moveTo>
                <a:lnTo>
                  <a:pt x="6095625" y="2030788"/>
                </a:lnTo>
                <a:lnTo>
                  <a:pt x="6095625" y="1808250"/>
                </a:lnTo>
                <a:lnTo>
                  <a:pt x="6318164" y="1808250"/>
                </a:lnTo>
                <a:lnTo>
                  <a:pt x="6318164" y="2030788"/>
                </a:lnTo>
                <a:close/>
                <a:moveTo>
                  <a:pt x="6092493" y="2030788"/>
                </a:moveTo>
                <a:lnTo>
                  <a:pt x="5869954" y="2030788"/>
                </a:lnTo>
                <a:lnTo>
                  <a:pt x="5869954" y="1808250"/>
                </a:lnTo>
                <a:lnTo>
                  <a:pt x="6092493" y="1808250"/>
                </a:lnTo>
                <a:lnTo>
                  <a:pt x="6092493" y="2030788"/>
                </a:lnTo>
                <a:close/>
                <a:moveTo>
                  <a:pt x="5866947" y="2030788"/>
                </a:moveTo>
                <a:lnTo>
                  <a:pt x="5644408" y="2030788"/>
                </a:lnTo>
                <a:lnTo>
                  <a:pt x="5644408" y="1808250"/>
                </a:lnTo>
                <a:lnTo>
                  <a:pt x="5866947" y="1808250"/>
                </a:lnTo>
                <a:lnTo>
                  <a:pt x="5866947" y="2030788"/>
                </a:lnTo>
                <a:close/>
                <a:moveTo>
                  <a:pt x="5641276" y="2030788"/>
                </a:moveTo>
                <a:lnTo>
                  <a:pt x="5418738" y="2030788"/>
                </a:lnTo>
                <a:lnTo>
                  <a:pt x="5418738" y="1808250"/>
                </a:lnTo>
                <a:lnTo>
                  <a:pt x="5641276" y="1808250"/>
                </a:lnTo>
                <a:lnTo>
                  <a:pt x="5641276" y="2030788"/>
                </a:lnTo>
                <a:close/>
                <a:moveTo>
                  <a:pt x="5415605" y="2030788"/>
                </a:moveTo>
                <a:lnTo>
                  <a:pt x="5193066" y="2030788"/>
                </a:lnTo>
                <a:lnTo>
                  <a:pt x="5193066" y="1808250"/>
                </a:lnTo>
                <a:lnTo>
                  <a:pt x="5415605" y="1808250"/>
                </a:lnTo>
                <a:lnTo>
                  <a:pt x="5415605" y="2030788"/>
                </a:lnTo>
                <a:close/>
                <a:moveTo>
                  <a:pt x="5189934" y="2030788"/>
                </a:moveTo>
                <a:lnTo>
                  <a:pt x="4967395" y="2030788"/>
                </a:lnTo>
                <a:lnTo>
                  <a:pt x="4967395" y="1808250"/>
                </a:lnTo>
                <a:lnTo>
                  <a:pt x="5189934" y="1808250"/>
                </a:lnTo>
                <a:lnTo>
                  <a:pt x="5189934" y="2030788"/>
                </a:lnTo>
                <a:close/>
                <a:moveTo>
                  <a:pt x="4964263" y="2030788"/>
                </a:moveTo>
                <a:lnTo>
                  <a:pt x="4741724" y="2030788"/>
                </a:lnTo>
                <a:lnTo>
                  <a:pt x="4741724" y="1808250"/>
                </a:lnTo>
                <a:lnTo>
                  <a:pt x="4964263" y="1808250"/>
                </a:lnTo>
                <a:lnTo>
                  <a:pt x="4964263" y="2030788"/>
                </a:lnTo>
                <a:close/>
                <a:moveTo>
                  <a:pt x="4738592" y="2030788"/>
                </a:moveTo>
                <a:lnTo>
                  <a:pt x="4516053" y="2030788"/>
                </a:lnTo>
                <a:lnTo>
                  <a:pt x="4516053" y="1808250"/>
                </a:lnTo>
                <a:lnTo>
                  <a:pt x="4738592" y="1808250"/>
                </a:lnTo>
                <a:lnTo>
                  <a:pt x="4738592" y="2030788"/>
                </a:lnTo>
                <a:close/>
                <a:moveTo>
                  <a:pt x="4513046" y="2030788"/>
                </a:moveTo>
                <a:lnTo>
                  <a:pt x="4290507" y="2030788"/>
                </a:lnTo>
                <a:lnTo>
                  <a:pt x="4290507" y="1808250"/>
                </a:lnTo>
                <a:lnTo>
                  <a:pt x="4513046" y="1808250"/>
                </a:lnTo>
                <a:lnTo>
                  <a:pt x="4513046" y="2030788"/>
                </a:lnTo>
                <a:close/>
                <a:moveTo>
                  <a:pt x="4287375" y="2030788"/>
                </a:moveTo>
                <a:lnTo>
                  <a:pt x="4064836" y="2030788"/>
                </a:lnTo>
                <a:lnTo>
                  <a:pt x="4064836" y="1808250"/>
                </a:lnTo>
                <a:lnTo>
                  <a:pt x="4287375" y="1808250"/>
                </a:lnTo>
                <a:lnTo>
                  <a:pt x="4287375" y="2030788"/>
                </a:lnTo>
                <a:close/>
                <a:moveTo>
                  <a:pt x="4061703" y="2030788"/>
                </a:moveTo>
                <a:lnTo>
                  <a:pt x="3839165" y="2030788"/>
                </a:lnTo>
                <a:lnTo>
                  <a:pt x="3839165" y="1808250"/>
                </a:lnTo>
                <a:lnTo>
                  <a:pt x="4061703" y="1808250"/>
                </a:lnTo>
                <a:lnTo>
                  <a:pt x="4061703" y="2030788"/>
                </a:lnTo>
                <a:close/>
                <a:moveTo>
                  <a:pt x="3836033" y="2030788"/>
                </a:moveTo>
                <a:lnTo>
                  <a:pt x="3613494" y="2030788"/>
                </a:lnTo>
                <a:lnTo>
                  <a:pt x="3613494" y="1808250"/>
                </a:lnTo>
                <a:lnTo>
                  <a:pt x="3836033" y="1808250"/>
                </a:lnTo>
                <a:lnTo>
                  <a:pt x="3836033" y="2030788"/>
                </a:lnTo>
                <a:close/>
                <a:moveTo>
                  <a:pt x="3610361" y="2030788"/>
                </a:moveTo>
                <a:lnTo>
                  <a:pt x="3387823" y="2030788"/>
                </a:lnTo>
                <a:lnTo>
                  <a:pt x="3387823" y="1808250"/>
                </a:lnTo>
                <a:lnTo>
                  <a:pt x="3610361" y="1808250"/>
                </a:lnTo>
                <a:lnTo>
                  <a:pt x="3610361" y="2030788"/>
                </a:lnTo>
                <a:close/>
                <a:moveTo>
                  <a:pt x="3384690" y="2030788"/>
                </a:moveTo>
                <a:lnTo>
                  <a:pt x="3162152" y="2030788"/>
                </a:lnTo>
                <a:lnTo>
                  <a:pt x="3162152" y="1808250"/>
                </a:lnTo>
                <a:lnTo>
                  <a:pt x="3384690" y="1808250"/>
                </a:lnTo>
                <a:lnTo>
                  <a:pt x="3384690" y="2030788"/>
                </a:lnTo>
                <a:close/>
                <a:moveTo>
                  <a:pt x="3159145" y="2030788"/>
                </a:moveTo>
                <a:lnTo>
                  <a:pt x="2936606" y="2030788"/>
                </a:lnTo>
                <a:lnTo>
                  <a:pt x="2936606" y="1808250"/>
                </a:lnTo>
                <a:lnTo>
                  <a:pt x="3159145" y="1808250"/>
                </a:lnTo>
                <a:lnTo>
                  <a:pt x="3159145" y="2030788"/>
                </a:lnTo>
                <a:close/>
                <a:moveTo>
                  <a:pt x="2933474" y="2030788"/>
                </a:moveTo>
                <a:lnTo>
                  <a:pt x="2710935" y="2030788"/>
                </a:lnTo>
                <a:lnTo>
                  <a:pt x="2710935" y="1808250"/>
                </a:lnTo>
                <a:lnTo>
                  <a:pt x="2933474" y="1808250"/>
                </a:lnTo>
                <a:lnTo>
                  <a:pt x="2933474" y="2030788"/>
                </a:lnTo>
                <a:close/>
                <a:moveTo>
                  <a:pt x="2707802" y="2030788"/>
                </a:moveTo>
                <a:lnTo>
                  <a:pt x="2485264" y="2030788"/>
                </a:lnTo>
                <a:lnTo>
                  <a:pt x="2485264" y="1808250"/>
                </a:lnTo>
                <a:lnTo>
                  <a:pt x="2707802" y="1808250"/>
                </a:lnTo>
                <a:lnTo>
                  <a:pt x="2707802" y="2030788"/>
                </a:lnTo>
                <a:close/>
                <a:moveTo>
                  <a:pt x="2482131" y="2030788"/>
                </a:moveTo>
                <a:lnTo>
                  <a:pt x="2259593" y="2030788"/>
                </a:lnTo>
                <a:lnTo>
                  <a:pt x="2259593" y="1808250"/>
                </a:lnTo>
                <a:lnTo>
                  <a:pt x="2482131" y="1808250"/>
                </a:lnTo>
                <a:lnTo>
                  <a:pt x="2482131" y="2030788"/>
                </a:lnTo>
                <a:close/>
                <a:moveTo>
                  <a:pt x="2256460" y="2030788"/>
                </a:moveTo>
                <a:lnTo>
                  <a:pt x="2033922" y="2030788"/>
                </a:lnTo>
                <a:lnTo>
                  <a:pt x="2033922" y="1808250"/>
                </a:lnTo>
                <a:lnTo>
                  <a:pt x="2256460" y="1808250"/>
                </a:lnTo>
                <a:lnTo>
                  <a:pt x="2256460" y="2030788"/>
                </a:lnTo>
                <a:close/>
                <a:moveTo>
                  <a:pt x="2030789" y="2030788"/>
                </a:moveTo>
                <a:lnTo>
                  <a:pt x="1808251" y="2030788"/>
                </a:lnTo>
                <a:lnTo>
                  <a:pt x="1808251" y="1808250"/>
                </a:lnTo>
                <a:lnTo>
                  <a:pt x="2030789" y="1808250"/>
                </a:lnTo>
                <a:lnTo>
                  <a:pt x="2030789" y="2030788"/>
                </a:lnTo>
                <a:close/>
                <a:moveTo>
                  <a:pt x="2030789" y="2033921"/>
                </a:moveTo>
                <a:lnTo>
                  <a:pt x="2030789" y="2256459"/>
                </a:lnTo>
                <a:lnTo>
                  <a:pt x="1808251" y="2256459"/>
                </a:lnTo>
                <a:lnTo>
                  <a:pt x="1808251" y="2033921"/>
                </a:lnTo>
                <a:lnTo>
                  <a:pt x="2030789" y="2033921"/>
                </a:lnTo>
                <a:close/>
                <a:moveTo>
                  <a:pt x="2030789" y="2259592"/>
                </a:moveTo>
                <a:lnTo>
                  <a:pt x="2030789" y="2482130"/>
                </a:lnTo>
                <a:lnTo>
                  <a:pt x="1808251" y="2482130"/>
                </a:lnTo>
                <a:lnTo>
                  <a:pt x="1808251" y="2259592"/>
                </a:lnTo>
                <a:lnTo>
                  <a:pt x="2030789" y="2259592"/>
                </a:lnTo>
                <a:close/>
                <a:moveTo>
                  <a:pt x="2030789" y="2485263"/>
                </a:moveTo>
                <a:lnTo>
                  <a:pt x="2030789" y="2707801"/>
                </a:lnTo>
                <a:lnTo>
                  <a:pt x="1808251" y="2707801"/>
                </a:lnTo>
                <a:lnTo>
                  <a:pt x="1808251" y="2485263"/>
                </a:lnTo>
                <a:lnTo>
                  <a:pt x="2030789" y="2485263"/>
                </a:lnTo>
                <a:close/>
                <a:moveTo>
                  <a:pt x="2030789" y="2710934"/>
                </a:moveTo>
                <a:lnTo>
                  <a:pt x="2030789" y="2933472"/>
                </a:lnTo>
                <a:lnTo>
                  <a:pt x="1808251" y="2933472"/>
                </a:lnTo>
                <a:lnTo>
                  <a:pt x="1808251" y="2710934"/>
                </a:lnTo>
                <a:lnTo>
                  <a:pt x="2030789" y="2710934"/>
                </a:lnTo>
                <a:close/>
                <a:moveTo>
                  <a:pt x="2030789" y="2936605"/>
                </a:moveTo>
                <a:lnTo>
                  <a:pt x="2030789" y="3159143"/>
                </a:lnTo>
                <a:lnTo>
                  <a:pt x="1808251" y="3159143"/>
                </a:lnTo>
                <a:lnTo>
                  <a:pt x="1808251" y="2936605"/>
                </a:lnTo>
                <a:lnTo>
                  <a:pt x="2030789" y="2936605"/>
                </a:lnTo>
                <a:close/>
                <a:moveTo>
                  <a:pt x="2030789" y="3162276"/>
                </a:moveTo>
                <a:lnTo>
                  <a:pt x="2030789" y="3384814"/>
                </a:lnTo>
                <a:lnTo>
                  <a:pt x="1808251" y="3384814"/>
                </a:lnTo>
                <a:lnTo>
                  <a:pt x="1808251" y="3162276"/>
                </a:lnTo>
                <a:lnTo>
                  <a:pt x="2030789" y="3162276"/>
                </a:lnTo>
                <a:close/>
                <a:moveTo>
                  <a:pt x="2030789" y="3387821"/>
                </a:moveTo>
                <a:lnTo>
                  <a:pt x="2030789" y="3610360"/>
                </a:lnTo>
                <a:lnTo>
                  <a:pt x="1808251" y="3610360"/>
                </a:lnTo>
                <a:lnTo>
                  <a:pt x="1808251" y="3387821"/>
                </a:lnTo>
                <a:lnTo>
                  <a:pt x="2030789" y="3387821"/>
                </a:lnTo>
                <a:close/>
                <a:moveTo>
                  <a:pt x="2030789" y="3613493"/>
                </a:moveTo>
                <a:lnTo>
                  <a:pt x="2030789" y="3836031"/>
                </a:lnTo>
                <a:lnTo>
                  <a:pt x="1808251" y="3836031"/>
                </a:lnTo>
                <a:lnTo>
                  <a:pt x="1808251" y="3613493"/>
                </a:lnTo>
                <a:lnTo>
                  <a:pt x="2030789" y="3613493"/>
                </a:lnTo>
                <a:close/>
                <a:moveTo>
                  <a:pt x="2030789" y="3839164"/>
                </a:moveTo>
                <a:lnTo>
                  <a:pt x="2030789" y="4061702"/>
                </a:lnTo>
                <a:lnTo>
                  <a:pt x="1808251" y="4061702"/>
                </a:lnTo>
                <a:lnTo>
                  <a:pt x="1808251" y="3839164"/>
                </a:lnTo>
                <a:lnTo>
                  <a:pt x="2030789" y="3839164"/>
                </a:lnTo>
                <a:close/>
                <a:moveTo>
                  <a:pt x="2030789" y="4064834"/>
                </a:moveTo>
                <a:lnTo>
                  <a:pt x="2030789" y="4287373"/>
                </a:lnTo>
                <a:lnTo>
                  <a:pt x="1808251" y="4287373"/>
                </a:lnTo>
                <a:lnTo>
                  <a:pt x="1808251" y="4064834"/>
                </a:lnTo>
                <a:lnTo>
                  <a:pt x="2030789" y="4064834"/>
                </a:lnTo>
                <a:close/>
                <a:moveTo>
                  <a:pt x="2030789" y="4290506"/>
                </a:moveTo>
                <a:lnTo>
                  <a:pt x="2030789" y="4513044"/>
                </a:lnTo>
                <a:lnTo>
                  <a:pt x="1808251" y="4513044"/>
                </a:lnTo>
                <a:lnTo>
                  <a:pt x="1808251" y="4290506"/>
                </a:lnTo>
                <a:lnTo>
                  <a:pt x="2030789" y="4290506"/>
                </a:lnTo>
                <a:close/>
                <a:moveTo>
                  <a:pt x="2030789" y="4516177"/>
                </a:moveTo>
                <a:lnTo>
                  <a:pt x="2030789" y="4738715"/>
                </a:lnTo>
                <a:lnTo>
                  <a:pt x="1808251" y="4738715"/>
                </a:lnTo>
                <a:lnTo>
                  <a:pt x="1808251" y="4516177"/>
                </a:lnTo>
                <a:lnTo>
                  <a:pt x="2030789" y="4516177"/>
                </a:lnTo>
                <a:close/>
                <a:moveTo>
                  <a:pt x="2030789" y="4741722"/>
                </a:moveTo>
                <a:lnTo>
                  <a:pt x="2030789" y="4964261"/>
                </a:lnTo>
                <a:lnTo>
                  <a:pt x="1808251" y="4964261"/>
                </a:lnTo>
                <a:lnTo>
                  <a:pt x="1808251" y="4741722"/>
                </a:lnTo>
                <a:lnTo>
                  <a:pt x="2030789" y="4741722"/>
                </a:lnTo>
                <a:close/>
                <a:moveTo>
                  <a:pt x="2030789" y="4967393"/>
                </a:moveTo>
                <a:lnTo>
                  <a:pt x="2030789" y="5189932"/>
                </a:lnTo>
                <a:lnTo>
                  <a:pt x="1808251" y="5189932"/>
                </a:lnTo>
                <a:lnTo>
                  <a:pt x="1808251" y="4967393"/>
                </a:lnTo>
                <a:lnTo>
                  <a:pt x="2030789" y="4967393"/>
                </a:lnTo>
                <a:close/>
                <a:moveTo>
                  <a:pt x="2030789" y="5193064"/>
                </a:moveTo>
                <a:lnTo>
                  <a:pt x="2030789" y="5415603"/>
                </a:lnTo>
                <a:lnTo>
                  <a:pt x="1808251" y="5415603"/>
                </a:lnTo>
                <a:lnTo>
                  <a:pt x="1808251" y="5193064"/>
                </a:lnTo>
                <a:lnTo>
                  <a:pt x="2030789" y="5193064"/>
                </a:lnTo>
                <a:close/>
                <a:moveTo>
                  <a:pt x="2033922" y="5193064"/>
                </a:moveTo>
                <a:lnTo>
                  <a:pt x="2256460" y="5193064"/>
                </a:lnTo>
                <a:lnTo>
                  <a:pt x="2256460" y="5415603"/>
                </a:lnTo>
                <a:lnTo>
                  <a:pt x="2033922" y="5415603"/>
                </a:lnTo>
                <a:lnTo>
                  <a:pt x="2033922" y="5193064"/>
                </a:lnTo>
                <a:close/>
                <a:moveTo>
                  <a:pt x="2259593" y="5193064"/>
                </a:moveTo>
                <a:lnTo>
                  <a:pt x="2482131" y="5193064"/>
                </a:lnTo>
                <a:lnTo>
                  <a:pt x="2482131" y="5415603"/>
                </a:lnTo>
                <a:lnTo>
                  <a:pt x="2259593" y="5415603"/>
                </a:lnTo>
                <a:lnTo>
                  <a:pt x="2259593" y="5193064"/>
                </a:lnTo>
                <a:close/>
                <a:moveTo>
                  <a:pt x="2485264" y="5193064"/>
                </a:moveTo>
                <a:lnTo>
                  <a:pt x="2707802" y="5193064"/>
                </a:lnTo>
                <a:lnTo>
                  <a:pt x="2707802" y="5415603"/>
                </a:lnTo>
                <a:lnTo>
                  <a:pt x="2485264" y="5415603"/>
                </a:lnTo>
                <a:lnTo>
                  <a:pt x="2485264" y="5193064"/>
                </a:lnTo>
                <a:close/>
                <a:moveTo>
                  <a:pt x="2710935" y="5193064"/>
                </a:moveTo>
                <a:lnTo>
                  <a:pt x="2933474" y="5193064"/>
                </a:lnTo>
                <a:lnTo>
                  <a:pt x="2933474" y="5415603"/>
                </a:lnTo>
                <a:lnTo>
                  <a:pt x="2710935" y="5415603"/>
                </a:lnTo>
                <a:lnTo>
                  <a:pt x="2710935" y="5193064"/>
                </a:lnTo>
                <a:close/>
                <a:moveTo>
                  <a:pt x="2936606" y="5193064"/>
                </a:moveTo>
                <a:lnTo>
                  <a:pt x="3159145" y="5193064"/>
                </a:lnTo>
                <a:lnTo>
                  <a:pt x="3159145" y="5415603"/>
                </a:lnTo>
                <a:lnTo>
                  <a:pt x="2936606" y="5415603"/>
                </a:lnTo>
                <a:lnTo>
                  <a:pt x="2936606" y="5193064"/>
                </a:lnTo>
                <a:close/>
                <a:moveTo>
                  <a:pt x="3162277" y="5193064"/>
                </a:moveTo>
                <a:lnTo>
                  <a:pt x="3384816" y="5193064"/>
                </a:lnTo>
                <a:lnTo>
                  <a:pt x="3384816" y="5415603"/>
                </a:lnTo>
                <a:lnTo>
                  <a:pt x="3162277" y="5415603"/>
                </a:lnTo>
                <a:lnTo>
                  <a:pt x="3162277" y="5193064"/>
                </a:lnTo>
                <a:close/>
                <a:moveTo>
                  <a:pt x="3387823" y="5193064"/>
                </a:moveTo>
                <a:lnTo>
                  <a:pt x="3610361" y="5193064"/>
                </a:lnTo>
                <a:lnTo>
                  <a:pt x="3610361" y="5415603"/>
                </a:lnTo>
                <a:lnTo>
                  <a:pt x="3387823" y="5415603"/>
                </a:lnTo>
                <a:lnTo>
                  <a:pt x="3387823" y="5193064"/>
                </a:lnTo>
                <a:close/>
                <a:moveTo>
                  <a:pt x="3613494" y="5193064"/>
                </a:moveTo>
                <a:lnTo>
                  <a:pt x="3836033" y="5193064"/>
                </a:lnTo>
                <a:lnTo>
                  <a:pt x="3836033" y="5415603"/>
                </a:lnTo>
                <a:lnTo>
                  <a:pt x="3613494" y="5415603"/>
                </a:lnTo>
                <a:lnTo>
                  <a:pt x="3613494" y="5193064"/>
                </a:lnTo>
                <a:close/>
                <a:moveTo>
                  <a:pt x="3839165" y="5193064"/>
                </a:moveTo>
                <a:lnTo>
                  <a:pt x="4061703" y="5193064"/>
                </a:lnTo>
                <a:lnTo>
                  <a:pt x="4061703" y="5415603"/>
                </a:lnTo>
                <a:lnTo>
                  <a:pt x="3839165" y="5415603"/>
                </a:lnTo>
                <a:lnTo>
                  <a:pt x="3839165" y="5193064"/>
                </a:lnTo>
                <a:close/>
                <a:moveTo>
                  <a:pt x="4064836" y="5193064"/>
                </a:moveTo>
                <a:lnTo>
                  <a:pt x="4287375" y="5193064"/>
                </a:lnTo>
                <a:lnTo>
                  <a:pt x="4287375" y="5415603"/>
                </a:lnTo>
                <a:lnTo>
                  <a:pt x="4064836" y="5415603"/>
                </a:lnTo>
                <a:lnTo>
                  <a:pt x="4064836" y="5193064"/>
                </a:lnTo>
                <a:close/>
                <a:moveTo>
                  <a:pt x="4290507" y="5193064"/>
                </a:moveTo>
                <a:lnTo>
                  <a:pt x="4513046" y="5193064"/>
                </a:lnTo>
                <a:lnTo>
                  <a:pt x="4513046" y="5415603"/>
                </a:lnTo>
                <a:lnTo>
                  <a:pt x="4290507" y="5415603"/>
                </a:lnTo>
                <a:lnTo>
                  <a:pt x="4290507" y="5193064"/>
                </a:lnTo>
                <a:close/>
                <a:moveTo>
                  <a:pt x="4516179" y="5193064"/>
                </a:moveTo>
                <a:lnTo>
                  <a:pt x="4738717" y="5193064"/>
                </a:lnTo>
                <a:lnTo>
                  <a:pt x="4738717" y="5415603"/>
                </a:lnTo>
                <a:lnTo>
                  <a:pt x="4516179" y="5415603"/>
                </a:lnTo>
                <a:lnTo>
                  <a:pt x="4516179" y="5193064"/>
                </a:lnTo>
                <a:close/>
                <a:moveTo>
                  <a:pt x="4741724" y="5193064"/>
                </a:moveTo>
                <a:lnTo>
                  <a:pt x="4964263" y="5193064"/>
                </a:lnTo>
                <a:lnTo>
                  <a:pt x="4964263" y="5415603"/>
                </a:lnTo>
                <a:lnTo>
                  <a:pt x="4741724" y="5415603"/>
                </a:lnTo>
                <a:lnTo>
                  <a:pt x="4741724" y="5193064"/>
                </a:lnTo>
                <a:close/>
                <a:moveTo>
                  <a:pt x="4967395" y="5193064"/>
                </a:moveTo>
                <a:lnTo>
                  <a:pt x="5189934" y="5193064"/>
                </a:lnTo>
                <a:lnTo>
                  <a:pt x="5189934" y="5415603"/>
                </a:lnTo>
                <a:lnTo>
                  <a:pt x="4967395" y="5415603"/>
                </a:lnTo>
                <a:lnTo>
                  <a:pt x="4967395" y="5193064"/>
                </a:lnTo>
                <a:close/>
                <a:moveTo>
                  <a:pt x="5193066" y="5193064"/>
                </a:moveTo>
                <a:lnTo>
                  <a:pt x="5415605" y="5193064"/>
                </a:lnTo>
                <a:lnTo>
                  <a:pt x="5415605" y="5415603"/>
                </a:lnTo>
                <a:lnTo>
                  <a:pt x="5193066" y="5415603"/>
                </a:lnTo>
                <a:lnTo>
                  <a:pt x="5193066" y="5193064"/>
                </a:lnTo>
                <a:close/>
                <a:moveTo>
                  <a:pt x="5418738" y="5193064"/>
                </a:moveTo>
                <a:lnTo>
                  <a:pt x="5641276" y="5193064"/>
                </a:lnTo>
                <a:lnTo>
                  <a:pt x="5641276" y="5415603"/>
                </a:lnTo>
                <a:lnTo>
                  <a:pt x="5418738" y="5415603"/>
                </a:lnTo>
                <a:lnTo>
                  <a:pt x="5418738" y="5193064"/>
                </a:lnTo>
                <a:close/>
                <a:moveTo>
                  <a:pt x="5644408" y="5193064"/>
                </a:moveTo>
                <a:lnTo>
                  <a:pt x="5866947" y="5193064"/>
                </a:lnTo>
                <a:lnTo>
                  <a:pt x="5866947" y="5415603"/>
                </a:lnTo>
                <a:lnTo>
                  <a:pt x="5644408" y="5415603"/>
                </a:lnTo>
                <a:lnTo>
                  <a:pt x="5644408" y="5193064"/>
                </a:lnTo>
                <a:close/>
                <a:moveTo>
                  <a:pt x="5870080" y="5193064"/>
                </a:moveTo>
                <a:lnTo>
                  <a:pt x="6092618" y="5193064"/>
                </a:lnTo>
                <a:lnTo>
                  <a:pt x="6092618" y="5415603"/>
                </a:lnTo>
                <a:lnTo>
                  <a:pt x="5870080" y="5415603"/>
                </a:lnTo>
                <a:lnTo>
                  <a:pt x="5870080" y="5193064"/>
                </a:lnTo>
                <a:close/>
                <a:moveTo>
                  <a:pt x="6095625" y="5193064"/>
                </a:moveTo>
                <a:lnTo>
                  <a:pt x="6318164" y="5193064"/>
                </a:lnTo>
                <a:lnTo>
                  <a:pt x="6318164" y="5415603"/>
                </a:lnTo>
                <a:lnTo>
                  <a:pt x="6095625" y="5415603"/>
                </a:lnTo>
                <a:lnTo>
                  <a:pt x="6095625" y="5193064"/>
                </a:lnTo>
                <a:close/>
                <a:moveTo>
                  <a:pt x="6321297" y="5193064"/>
                </a:moveTo>
                <a:lnTo>
                  <a:pt x="6543835" y="5193064"/>
                </a:lnTo>
                <a:lnTo>
                  <a:pt x="6543835" y="5415603"/>
                </a:lnTo>
                <a:lnTo>
                  <a:pt x="6321297" y="5415603"/>
                </a:lnTo>
                <a:lnTo>
                  <a:pt x="6321297" y="5193064"/>
                </a:lnTo>
                <a:close/>
                <a:moveTo>
                  <a:pt x="6546967" y="5193064"/>
                </a:moveTo>
                <a:lnTo>
                  <a:pt x="6769506" y="5193064"/>
                </a:lnTo>
                <a:lnTo>
                  <a:pt x="6769506" y="5415603"/>
                </a:lnTo>
                <a:lnTo>
                  <a:pt x="6546967" y="5415603"/>
                </a:lnTo>
                <a:lnTo>
                  <a:pt x="6546967" y="5193064"/>
                </a:lnTo>
                <a:close/>
                <a:moveTo>
                  <a:pt x="6772639" y="5193064"/>
                </a:moveTo>
                <a:lnTo>
                  <a:pt x="6995177" y="5193064"/>
                </a:lnTo>
                <a:lnTo>
                  <a:pt x="6995177" y="5415603"/>
                </a:lnTo>
                <a:lnTo>
                  <a:pt x="6772639" y="5415603"/>
                </a:lnTo>
                <a:lnTo>
                  <a:pt x="6772639" y="5193064"/>
                </a:lnTo>
                <a:close/>
                <a:moveTo>
                  <a:pt x="6998310" y="5193064"/>
                </a:moveTo>
                <a:lnTo>
                  <a:pt x="7220848" y="5193064"/>
                </a:lnTo>
                <a:lnTo>
                  <a:pt x="7220848" y="5415603"/>
                </a:lnTo>
                <a:lnTo>
                  <a:pt x="6998310" y="5415603"/>
                </a:lnTo>
                <a:lnTo>
                  <a:pt x="6998310" y="5193064"/>
                </a:lnTo>
                <a:close/>
                <a:moveTo>
                  <a:pt x="7223981" y="5193064"/>
                </a:moveTo>
                <a:lnTo>
                  <a:pt x="7446520" y="5193064"/>
                </a:lnTo>
                <a:lnTo>
                  <a:pt x="7446520" y="5415603"/>
                </a:lnTo>
                <a:lnTo>
                  <a:pt x="7223981" y="5415603"/>
                </a:lnTo>
                <a:lnTo>
                  <a:pt x="7223981" y="5193064"/>
                </a:lnTo>
                <a:close/>
                <a:moveTo>
                  <a:pt x="7449527" y="5193064"/>
                </a:moveTo>
                <a:lnTo>
                  <a:pt x="7672065" y="5193064"/>
                </a:lnTo>
                <a:lnTo>
                  <a:pt x="7672065" y="5415603"/>
                </a:lnTo>
                <a:lnTo>
                  <a:pt x="7449527" y="5415603"/>
                </a:lnTo>
                <a:lnTo>
                  <a:pt x="7449527" y="5193064"/>
                </a:lnTo>
                <a:close/>
                <a:moveTo>
                  <a:pt x="7675198" y="5193064"/>
                </a:moveTo>
                <a:lnTo>
                  <a:pt x="7897736" y="5193064"/>
                </a:lnTo>
                <a:lnTo>
                  <a:pt x="7897736" y="5415603"/>
                </a:lnTo>
                <a:lnTo>
                  <a:pt x="7675198" y="5415603"/>
                </a:lnTo>
                <a:lnTo>
                  <a:pt x="7675198" y="5193064"/>
                </a:lnTo>
                <a:close/>
                <a:moveTo>
                  <a:pt x="7900868" y="5193064"/>
                </a:moveTo>
                <a:lnTo>
                  <a:pt x="8123407" y="5193064"/>
                </a:lnTo>
                <a:lnTo>
                  <a:pt x="8123407" y="5415603"/>
                </a:lnTo>
                <a:lnTo>
                  <a:pt x="7900868" y="5415603"/>
                </a:lnTo>
                <a:lnTo>
                  <a:pt x="7900868" y="5193064"/>
                </a:lnTo>
                <a:close/>
                <a:moveTo>
                  <a:pt x="8126540" y="5193064"/>
                </a:moveTo>
                <a:lnTo>
                  <a:pt x="8349078" y="5193064"/>
                </a:lnTo>
                <a:lnTo>
                  <a:pt x="8349078" y="5415603"/>
                </a:lnTo>
                <a:lnTo>
                  <a:pt x="8126540" y="5415603"/>
                </a:lnTo>
                <a:lnTo>
                  <a:pt x="8126540" y="5193064"/>
                </a:lnTo>
                <a:close/>
                <a:moveTo>
                  <a:pt x="8352211" y="5193064"/>
                </a:moveTo>
                <a:lnTo>
                  <a:pt x="8574749" y="5193064"/>
                </a:lnTo>
                <a:lnTo>
                  <a:pt x="8574749" y="5415603"/>
                </a:lnTo>
                <a:lnTo>
                  <a:pt x="8352211" y="5415603"/>
                </a:lnTo>
                <a:lnTo>
                  <a:pt x="8352211" y="5193064"/>
                </a:lnTo>
                <a:close/>
                <a:moveTo>
                  <a:pt x="8577882" y="5193064"/>
                </a:moveTo>
                <a:lnTo>
                  <a:pt x="8800420" y="5193064"/>
                </a:lnTo>
                <a:lnTo>
                  <a:pt x="8800420" y="5415603"/>
                </a:lnTo>
                <a:lnTo>
                  <a:pt x="8577882" y="5415603"/>
                </a:lnTo>
                <a:lnTo>
                  <a:pt x="8577882" y="5193064"/>
                </a:lnTo>
                <a:close/>
                <a:moveTo>
                  <a:pt x="8803427" y="5193064"/>
                </a:moveTo>
                <a:lnTo>
                  <a:pt x="9025966" y="5193064"/>
                </a:lnTo>
                <a:lnTo>
                  <a:pt x="9025966" y="5415603"/>
                </a:lnTo>
                <a:lnTo>
                  <a:pt x="8803427" y="5415603"/>
                </a:lnTo>
                <a:lnTo>
                  <a:pt x="8803427" y="5193064"/>
                </a:lnTo>
                <a:close/>
                <a:moveTo>
                  <a:pt x="9029099" y="5193064"/>
                </a:moveTo>
                <a:lnTo>
                  <a:pt x="9251637" y="5193064"/>
                </a:lnTo>
                <a:lnTo>
                  <a:pt x="9251637" y="5415603"/>
                </a:lnTo>
                <a:lnTo>
                  <a:pt x="9029099" y="5415603"/>
                </a:lnTo>
                <a:lnTo>
                  <a:pt x="9029099" y="5193064"/>
                </a:lnTo>
                <a:close/>
                <a:moveTo>
                  <a:pt x="9254770" y="5193064"/>
                </a:moveTo>
                <a:lnTo>
                  <a:pt x="9477308" y="5193064"/>
                </a:lnTo>
                <a:lnTo>
                  <a:pt x="9477308" y="5415603"/>
                </a:lnTo>
                <a:lnTo>
                  <a:pt x="9254770" y="5415603"/>
                </a:lnTo>
                <a:lnTo>
                  <a:pt x="9254770" y="5193064"/>
                </a:lnTo>
                <a:close/>
                <a:moveTo>
                  <a:pt x="9480440" y="5193064"/>
                </a:moveTo>
                <a:lnTo>
                  <a:pt x="9702979" y="5193064"/>
                </a:lnTo>
                <a:lnTo>
                  <a:pt x="9702979" y="5415603"/>
                </a:lnTo>
                <a:lnTo>
                  <a:pt x="9480440" y="5415603"/>
                </a:lnTo>
                <a:lnTo>
                  <a:pt x="9480440" y="5193064"/>
                </a:lnTo>
                <a:close/>
                <a:moveTo>
                  <a:pt x="9706112" y="5193064"/>
                </a:moveTo>
                <a:lnTo>
                  <a:pt x="9928650" y="5193064"/>
                </a:lnTo>
                <a:lnTo>
                  <a:pt x="9928650" y="5415603"/>
                </a:lnTo>
                <a:lnTo>
                  <a:pt x="9706112" y="5415603"/>
                </a:lnTo>
                <a:lnTo>
                  <a:pt x="9706112" y="5193064"/>
                </a:lnTo>
                <a:close/>
                <a:moveTo>
                  <a:pt x="9931783" y="5193064"/>
                </a:moveTo>
                <a:lnTo>
                  <a:pt x="10154321" y="5193064"/>
                </a:lnTo>
                <a:lnTo>
                  <a:pt x="10154321" y="5415603"/>
                </a:lnTo>
                <a:lnTo>
                  <a:pt x="9931783" y="5415603"/>
                </a:lnTo>
                <a:lnTo>
                  <a:pt x="9931783" y="5193064"/>
                </a:lnTo>
                <a:close/>
                <a:moveTo>
                  <a:pt x="10157328" y="5193064"/>
                </a:moveTo>
                <a:lnTo>
                  <a:pt x="10379867" y="5193064"/>
                </a:lnTo>
                <a:lnTo>
                  <a:pt x="10379867" y="5415603"/>
                </a:lnTo>
                <a:lnTo>
                  <a:pt x="10157328" y="5415603"/>
                </a:lnTo>
                <a:lnTo>
                  <a:pt x="10157328" y="5193064"/>
                </a:lnTo>
                <a:close/>
                <a:moveTo>
                  <a:pt x="10157328" y="5189932"/>
                </a:moveTo>
                <a:lnTo>
                  <a:pt x="10157328" y="4967393"/>
                </a:lnTo>
                <a:lnTo>
                  <a:pt x="10379867" y="4967393"/>
                </a:lnTo>
                <a:lnTo>
                  <a:pt x="10379867" y="5189932"/>
                </a:lnTo>
                <a:lnTo>
                  <a:pt x="10157328" y="5189932"/>
                </a:lnTo>
                <a:close/>
                <a:moveTo>
                  <a:pt x="10157328" y="4964261"/>
                </a:moveTo>
                <a:lnTo>
                  <a:pt x="10157328" y="4741722"/>
                </a:lnTo>
                <a:lnTo>
                  <a:pt x="10379867" y="4741722"/>
                </a:lnTo>
                <a:lnTo>
                  <a:pt x="10379867" y="4964261"/>
                </a:lnTo>
                <a:lnTo>
                  <a:pt x="10157328" y="4964261"/>
                </a:lnTo>
                <a:close/>
                <a:moveTo>
                  <a:pt x="10157328" y="4738590"/>
                </a:moveTo>
                <a:lnTo>
                  <a:pt x="10157328" y="4516051"/>
                </a:lnTo>
                <a:lnTo>
                  <a:pt x="10379867" y="4516051"/>
                </a:lnTo>
                <a:lnTo>
                  <a:pt x="10379867" y="4738590"/>
                </a:lnTo>
                <a:lnTo>
                  <a:pt x="10157328" y="4738590"/>
                </a:lnTo>
                <a:close/>
                <a:moveTo>
                  <a:pt x="10157328" y="4513044"/>
                </a:moveTo>
                <a:lnTo>
                  <a:pt x="10157328" y="4290506"/>
                </a:lnTo>
                <a:lnTo>
                  <a:pt x="10379867" y="4290506"/>
                </a:lnTo>
                <a:lnTo>
                  <a:pt x="10379867" y="4513044"/>
                </a:lnTo>
                <a:lnTo>
                  <a:pt x="10157328" y="4513044"/>
                </a:lnTo>
                <a:close/>
                <a:moveTo>
                  <a:pt x="10157328" y="4287373"/>
                </a:moveTo>
                <a:lnTo>
                  <a:pt x="10157328" y="4064834"/>
                </a:lnTo>
                <a:lnTo>
                  <a:pt x="10379867" y="4064834"/>
                </a:lnTo>
                <a:lnTo>
                  <a:pt x="10379867" y="4287373"/>
                </a:lnTo>
                <a:lnTo>
                  <a:pt x="10157328" y="4287373"/>
                </a:lnTo>
                <a:close/>
                <a:moveTo>
                  <a:pt x="10157328" y="4061702"/>
                </a:moveTo>
                <a:lnTo>
                  <a:pt x="10157328" y="3839164"/>
                </a:lnTo>
                <a:lnTo>
                  <a:pt x="10379867" y="3839164"/>
                </a:lnTo>
                <a:lnTo>
                  <a:pt x="10379867" y="4061702"/>
                </a:lnTo>
                <a:lnTo>
                  <a:pt x="10157328" y="4061702"/>
                </a:lnTo>
                <a:close/>
                <a:moveTo>
                  <a:pt x="10157328" y="3836031"/>
                </a:moveTo>
                <a:lnTo>
                  <a:pt x="10157328" y="3613493"/>
                </a:lnTo>
                <a:lnTo>
                  <a:pt x="10379867" y="3613493"/>
                </a:lnTo>
                <a:lnTo>
                  <a:pt x="10379867" y="3836031"/>
                </a:lnTo>
                <a:lnTo>
                  <a:pt x="10157328" y="3836031"/>
                </a:lnTo>
                <a:close/>
                <a:moveTo>
                  <a:pt x="10157328" y="3610360"/>
                </a:moveTo>
                <a:lnTo>
                  <a:pt x="10157328" y="3387821"/>
                </a:lnTo>
                <a:lnTo>
                  <a:pt x="10379867" y="3387821"/>
                </a:lnTo>
                <a:lnTo>
                  <a:pt x="10379867" y="3610360"/>
                </a:lnTo>
                <a:lnTo>
                  <a:pt x="10157328" y="3610360"/>
                </a:lnTo>
                <a:close/>
                <a:moveTo>
                  <a:pt x="10157328" y="3384689"/>
                </a:moveTo>
                <a:lnTo>
                  <a:pt x="10157328" y="3162151"/>
                </a:lnTo>
                <a:lnTo>
                  <a:pt x="10379867" y="3162151"/>
                </a:lnTo>
                <a:lnTo>
                  <a:pt x="10379867" y="3384689"/>
                </a:lnTo>
                <a:lnTo>
                  <a:pt x="10157328" y="3384689"/>
                </a:lnTo>
                <a:close/>
                <a:moveTo>
                  <a:pt x="10157328" y="3159143"/>
                </a:moveTo>
                <a:lnTo>
                  <a:pt x="10157328" y="2936605"/>
                </a:lnTo>
                <a:lnTo>
                  <a:pt x="10379867" y="2936605"/>
                </a:lnTo>
                <a:lnTo>
                  <a:pt x="10379867" y="3159143"/>
                </a:lnTo>
                <a:lnTo>
                  <a:pt x="10157328" y="3159143"/>
                </a:lnTo>
                <a:close/>
                <a:moveTo>
                  <a:pt x="10157328" y="2933472"/>
                </a:moveTo>
                <a:lnTo>
                  <a:pt x="10157328" y="2710934"/>
                </a:lnTo>
                <a:lnTo>
                  <a:pt x="10379867" y="2710934"/>
                </a:lnTo>
                <a:lnTo>
                  <a:pt x="10379867" y="2933472"/>
                </a:lnTo>
                <a:lnTo>
                  <a:pt x="10157328" y="2933472"/>
                </a:lnTo>
                <a:close/>
                <a:moveTo>
                  <a:pt x="10157328" y="2707801"/>
                </a:moveTo>
                <a:lnTo>
                  <a:pt x="10157328" y="2485263"/>
                </a:lnTo>
                <a:lnTo>
                  <a:pt x="10379867" y="2485263"/>
                </a:lnTo>
                <a:lnTo>
                  <a:pt x="10379867" y="2707801"/>
                </a:lnTo>
                <a:lnTo>
                  <a:pt x="10157328" y="2707801"/>
                </a:lnTo>
                <a:close/>
                <a:moveTo>
                  <a:pt x="10157328" y="2482130"/>
                </a:moveTo>
                <a:lnTo>
                  <a:pt x="10157328" y="2259592"/>
                </a:lnTo>
                <a:lnTo>
                  <a:pt x="10379867" y="2259592"/>
                </a:lnTo>
                <a:lnTo>
                  <a:pt x="10379867" y="2482130"/>
                </a:lnTo>
                <a:lnTo>
                  <a:pt x="10157328" y="2482130"/>
                </a:lnTo>
                <a:close/>
                <a:moveTo>
                  <a:pt x="10157328" y="2256459"/>
                </a:moveTo>
                <a:lnTo>
                  <a:pt x="10157328" y="2033921"/>
                </a:lnTo>
                <a:lnTo>
                  <a:pt x="10379867" y="2033921"/>
                </a:lnTo>
                <a:lnTo>
                  <a:pt x="10379867" y="2256459"/>
                </a:lnTo>
                <a:lnTo>
                  <a:pt x="10157328" y="2256459"/>
                </a:lnTo>
                <a:close/>
                <a:moveTo>
                  <a:pt x="10157328" y="2030788"/>
                </a:moveTo>
                <a:lnTo>
                  <a:pt x="10157328" y="1808250"/>
                </a:lnTo>
                <a:lnTo>
                  <a:pt x="10379867" y="1808250"/>
                </a:lnTo>
                <a:lnTo>
                  <a:pt x="10379867" y="2030788"/>
                </a:lnTo>
                <a:lnTo>
                  <a:pt x="10157328" y="2030788"/>
                </a:lnTo>
                <a:close/>
                <a:moveTo>
                  <a:pt x="10157328" y="1805243"/>
                </a:moveTo>
                <a:lnTo>
                  <a:pt x="10157328" y="1582704"/>
                </a:lnTo>
                <a:lnTo>
                  <a:pt x="10379867" y="1582704"/>
                </a:lnTo>
                <a:lnTo>
                  <a:pt x="10379867" y="1805243"/>
                </a:lnTo>
                <a:lnTo>
                  <a:pt x="10157328" y="1805243"/>
                </a:lnTo>
                <a:close/>
                <a:moveTo>
                  <a:pt x="10154196" y="1805243"/>
                </a:moveTo>
                <a:lnTo>
                  <a:pt x="9931657" y="1805243"/>
                </a:lnTo>
                <a:lnTo>
                  <a:pt x="9931657" y="1582704"/>
                </a:lnTo>
                <a:lnTo>
                  <a:pt x="10154196" y="1582704"/>
                </a:lnTo>
                <a:lnTo>
                  <a:pt x="10154196" y="1805243"/>
                </a:lnTo>
                <a:close/>
                <a:moveTo>
                  <a:pt x="9928650" y="1805243"/>
                </a:moveTo>
                <a:lnTo>
                  <a:pt x="9706112" y="1805243"/>
                </a:lnTo>
                <a:lnTo>
                  <a:pt x="9706112" y="1582704"/>
                </a:lnTo>
                <a:lnTo>
                  <a:pt x="9928650" y="1582704"/>
                </a:lnTo>
                <a:lnTo>
                  <a:pt x="9928650" y="1805243"/>
                </a:lnTo>
                <a:close/>
                <a:moveTo>
                  <a:pt x="9702979" y="1805243"/>
                </a:moveTo>
                <a:lnTo>
                  <a:pt x="9480440" y="1805243"/>
                </a:lnTo>
                <a:lnTo>
                  <a:pt x="9480440" y="1582704"/>
                </a:lnTo>
                <a:lnTo>
                  <a:pt x="9702979" y="1582704"/>
                </a:lnTo>
                <a:lnTo>
                  <a:pt x="9702979" y="1805243"/>
                </a:lnTo>
                <a:close/>
                <a:moveTo>
                  <a:pt x="9477308" y="1805243"/>
                </a:moveTo>
                <a:lnTo>
                  <a:pt x="9254770" y="1805243"/>
                </a:lnTo>
                <a:lnTo>
                  <a:pt x="9254770" y="1582704"/>
                </a:lnTo>
                <a:lnTo>
                  <a:pt x="9477308" y="1582704"/>
                </a:lnTo>
                <a:lnTo>
                  <a:pt x="9477308" y="1805243"/>
                </a:lnTo>
                <a:close/>
                <a:moveTo>
                  <a:pt x="9251637" y="1805243"/>
                </a:moveTo>
                <a:lnTo>
                  <a:pt x="9029099" y="1805243"/>
                </a:lnTo>
                <a:lnTo>
                  <a:pt x="9029099" y="1582704"/>
                </a:lnTo>
                <a:lnTo>
                  <a:pt x="9251637" y="1582704"/>
                </a:lnTo>
                <a:lnTo>
                  <a:pt x="9251637" y="1805243"/>
                </a:lnTo>
                <a:close/>
                <a:moveTo>
                  <a:pt x="9025966" y="1805243"/>
                </a:moveTo>
                <a:lnTo>
                  <a:pt x="8803427" y="1805243"/>
                </a:lnTo>
                <a:lnTo>
                  <a:pt x="8803427" y="1582704"/>
                </a:lnTo>
                <a:lnTo>
                  <a:pt x="9025966" y="1582704"/>
                </a:lnTo>
                <a:lnTo>
                  <a:pt x="9025966" y="1805243"/>
                </a:lnTo>
                <a:close/>
                <a:moveTo>
                  <a:pt x="8800295" y="1805243"/>
                </a:moveTo>
                <a:lnTo>
                  <a:pt x="8577756" y="1805243"/>
                </a:lnTo>
                <a:lnTo>
                  <a:pt x="8577756" y="1582704"/>
                </a:lnTo>
                <a:lnTo>
                  <a:pt x="8800295" y="1582704"/>
                </a:lnTo>
                <a:lnTo>
                  <a:pt x="8800295" y="1805243"/>
                </a:lnTo>
                <a:close/>
                <a:moveTo>
                  <a:pt x="8574749" y="1805243"/>
                </a:moveTo>
                <a:lnTo>
                  <a:pt x="8352211" y="1805243"/>
                </a:lnTo>
                <a:lnTo>
                  <a:pt x="8352211" y="1582704"/>
                </a:lnTo>
                <a:lnTo>
                  <a:pt x="8574749" y="1582704"/>
                </a:lnTo>
                <a:lnTo>
                  <a:pt x="8574749" y="1805243"/>
                </a:lnTo>
                <a:close/>
                <a:moveTo>
                  <a:pt x="8349078" y="1805243"/>
                </a:moveTo>
                <a:lnTo>
                  <a:pt x="8126540" y="1805243"/>
                </a:lnTo>
                <a:lnTo>
                  <a:pt x="8126540" y="1582704"/>
                </a:lnTo>
                <a:lnTo>
                  <a:pt x="8349078" y="1582704"/>
                </a:lnTo>
                <a:lnTo>
                  <a:pt x="8349078" y="1805243"/>
                </a:lnTo>
                <a:close/>
                <a:moveTo>
                  <a:pt x="8123407" y="1805243"/>
                </a:moveTo>
                <a:lnTo>
                  <a:pt x="7900868" y="1805243"/>
                </a:lnTo>
                <a:lnTo>
                  <a:pt x="7900868" y="1582704"/>
                </a:lnTo>
                <a:lnTo>
                  <a:pt x="8123407" y="1582704"/>
                </a:lnTo>
                <a:lnTo>
                  <a:pt x="8123407" y="1805243"/>
                </a:lnTo>
                <a:close/>
                <a:moveTo>
                  <a:pt x="7897736" y="1805243"/>
                </a:moveTo>
                <a:lnTo>
                  <a:pt x="7675198" y="1805243"/>
                </a:lnTo>
                <a:lnTo>
                  <a:pt x="7675198" y="1582704"/>
                </a:lnTo>
                <a:lnTo>
                  <a:pt x="7897736" y="1582704"/>
                </a:lnTo>
                <a:lnTo>
                  <a:pt x="7897736" y="1805243"/>
                </a:lnTo>
                <a:close/>
                <a:moveTo>
                  <a:pt x="7672065" y="1805243"/>
                </a:moveTo>
                <a:lnTo>
                  <a:pt x="7449527" y="1805243"/>
                </a:lnTo>
                <a:lnTo>
                  <a:pt x="7449527" y="1582704"/>
                </a:lnTo>
                <a:lnTo>
                  <a:pt x="7672065" y="1582704"/>
                </a:lnTo>
                <a:lnTo>
                  <a:pt x="7672065" y="1805243"/>
                </a:lnTo>
                <a:close/>
                <a:moveTo>
                  <a:pt x="7446394" y="1805243"/>
                </a:moveTo>
                <a:lnTo>
                  <a:pt x="7223856" y="1805243"/>
                </a:lnTo>
                <a:lnTo>
                  <a:pt x="7223856" y="1582704"/>
                </a:lnTo>
                <a:lnTo>
                  <a:pt x="7446394" y="1582704"/>
                </a:lnTo>
                <a:lnTo>
                  <a:pt x="7446394" y="1805243"/>
                </a:lnTo>
                <a:close/>
                <a:moveTo>
                  <a:pt x="7220848" y="1805243"/>
                </a:moveTo>
                <a:lnTo>
                  <a:pt x="6998310" y="1805243"/>
                </a:lnTo>
                <a:lnTo>
                  <a:pt x="6998310" y="1582704"/>
                </a:lnTo>
                <a:lnTo>
                  <a:pt x="7220848" y="1582704"/>
                </a:lnTo>
                <a:lnTo>
                  <a:pt x="7220848" y="1805243"/>
                </a:lnTo>
                <a:close/>
                <a:moveTo>
                  <a:pt x="6995177" y="1805243"/>
                </a:moveTo>
                <a:lnTo>
                  <a:pt x="6772639" y="1805243"/>
                </a:lnTo>
                <a:lnTo>
                  <a:pt x="6772639" y="1582704"/>
                </a:lnTo>
                <a:lnTo>
                  <a:pt x="6995177" y="1582704"/>
                </a:lnTo>
                <a:lnTo>
                  <a:pt x="6995177" y="1805243"/>
                </a:lnTo>
                <a:close/>
                <a:moveTo>
                  <a:pt x="6769506" y="1805243"/>
                </a:moveTo>
                <a:lnTo>
                  <a:pt x="6546967" y="1805243"/>
                </a:lnTo>
                <a:lnTo>
                  <a:pt x="6546967" y="1582704"/>
                </a:lnTo>
                <a:lnTo>
                  <a:pt x="6769506" y="1582704"/>
                </a:lnTo>
                <a:lnTo>
                  <a:pt x="6769506" y="1805243"/>
                </a:lnTo>
                <a:close/>
                <a:moveTo>
                  <a:pt x="6543835" y="1805243"/>
                </a:moveTo>
                <a:lnTo>
                  <a:pt x="6321297" y="1805243"/>
                </a:lnTo>
                <a:lnTo>
                  <a:pt x="6321297" y="1582704"/>
                </a:lnTo>
                <a:lnTo>
                  <a:pt x="6543835" y="1582704"/>
                </a:lnTo>
                <a:lnTo>
                  <a:pt x="6543835" y="1805243"/>
                </a:lnTo>
                <a:close/>
                <a:moveTo>
                  <a:pt x="6318164" y="1805243"/>
                </a:moveTo>
                <a:lnTo>
                  <a:pt x="6095625" y="1805243"/>
                </a:lnTo>
                <a:lnTo>
                  <a:pt x="6095625" y="1582704"/>
                </a:lnTo>
                <a:lnTo>
                  <a:pt x="6318164" y="1582704"/>
                </a:lnTo>
                <a:lnTo>
                  <a:pt x="6318164" y="1805243"/>
                </a:lnTo>
                <a:close/>
                <a:moveTo>
                  <a:pt x="6092493" y="1805243"/>
                </a:moveTo>
                <a:lnTo>
                  <a:pt x="5869954" y="1805243"/>
                </a:lnTo>
                <a:lnTo>
                  <a:pt x="5869954" y="1582704"/>
                </a:lnTo>
                <a:lnTo>
                  <a:pt x="6092493" y="1582704"/>
                </a:lnTo>
                <a:lnTo>
                  <a:pt x="6092493" y="1805243"/>
                </a:lnTo>
                <a:close/>
                <a:moveTo>
                  <a:pt x="5866947" y="1805243"/>
                </a:moveTo>
                <a:lnTo>
                  <a:pt x="5644408" y="1805243"/>
                </a:lnTo>
                <a:lnTo>
                  <a:pt x="5644408" y="1582704"/>
                </a:lnTo>
                <a:lnTo>
                  <a:pt x="5866947" y="1582704"/>
                </a:lnTo>
                <a:lnTo>
                  <a:pt x="5866947" y="1805243"/>
                </a:lnTo>
                <a:close/>
                <a:moveTo>
                  <a:pt x="5641276" y="1805243"/>
                </a:moveTo>
                <a:lnTo>
                  <a:pt x="5418738" y="1805243"/>
                </a:lnTo>
                <a:lnTo>
                  <a:pt x="5418738" y="1582704"/>
                </a:lnTo>
                <a:lnTo>
                  <a:pt x="5641276" y="1582704"/>
                </a:lnTo>
                <a:lnTo>
                  <a:pt x="5641276" y="1805243"/>
                </a:lnTo>
                <a:close/>
                <a:moveTo>
                  <a:pt x="5415605" y="1805243"/>
                </a:moveTo>
                <a:lnTo>
                  <a:pt x="5193066" y="1805243"/>
                </a:lnTo>
                <a:lnTo>
                  <a:pt x="5193066" y="1582704"/>
                </a:lnTo>
                <a:lnTo>
                  <a:pt x="5415605" y="1582704"/>
                </a:lnTo>
                <a:lnTo>
                  <a:pt x="5415605" y="1805243"/>
                </a:lnTo>
                <a:close/>
                <a:moveTo>
                  <a:pt x="5189934" y="1805243"/>
                </a:moveTo>
                <a:lnTo>
                  <a:pt x="4967395" y="1805243"/>
                </a:lnTo>
                <a:lnTo>
                  <a:pt x="4967395" y="1582704"/>
                </a:lnTo>
                <a:lnTo>
                  <a:pt x="5189934" y="1582704"/>
                </a:lnTo>
                <a:lnTo>
                  <a:pt x="5189934" y="1805243"/>
                </a:lnTo>
                <a:close/>
                <a:moveTo>
                  <a:pt x="4964263" y="1805243"/>
                </a:moveTo>
                <a:lnTo>
                  <a:pt x="4741724" y="1805243"/>
                </a:lnTo>
                <a:lnTo>
                  <a:pt x="4741724" y="1582704"/>
                </a:lnTo>
                <a:lnTo>
                  <a:pt x="4964263" y="1582704"/>
                </a:lnTo>
                <a:lnTo>
                  <a:pt x="4964263" y="1805243"/>
                </a:lnTo>
                <a:close/>
                <a:moveTo>
                  <a:pt x="4738592" y="1805243"/>
                </a:moveTo>
                <a:lnTo>
                  <a:pt x="4516053" y="1805243"/>
                </a:lnTo>
                <a:lnTo>
                  <a:pt x="4516053" y="1582704"/>
                </a:lnTo>
                <a:lnTo>
                  <a:pt x="4738592" y="1582704"/>
                </a:lnTo>
                <a:lnTo>
                  <a:pt x="4738592" y="1805243"/>
                </a:lnTo>
                <a:close/>
                <a:moveTo>
                  <a:pt x="4513046" y="1805243"/>
                </a:moveTo>
                <a:lnTo>
                  <a:pt x="4290507" y="1805243"/>
                </a:lnTo>
                <a:lnTo>
                  <a:pt x="4290507" y="1582704"/>
                </a:lnTo>
                <a:lnTo>
                  <a:pt x="4513046" y="1582704"/>
                </a:lnTo>
                <a:lnTo>
                  <a:pt x="4513046" y="1805243"/>
                </a:lnTo>
                <a:close/>
                <a:moveTo>
                  <a:pt x="4287375" y="1805243"/>
                </a:moveTo>
                <a:lnTo>
                  <a:pt x="4064836" y="1805243"/>
                </a:lnTo>
                <a:lnTo>
                  <a:pt x="4064836" y="1582704"/>
                </a:lnTo>
                <a:lnTo>
                  <a:pt x="4287375" y="1582704"/>
                </a:lnTo>
                <a:lnTo>
                  <a:pt x="4287375" y="1805243"/>
                </a:lnTo>
                <a:close/>
                <a:moveTo>
                  <a:pt x="4061703" y="1805243"/>
                </a:moveTo>
                <a:lnTo>
                  <a:pt x="3839165" y="1805243"/>
                </a:lnTo>
                <a:lnTo>
                  <a:pt x="3839165" y="1582704"/>
                </a:lnTo>
                <a:lnTo>
                  <a:pt x="4061703" y="1582704"/>
                </a:lnTo>
                <a:lnTo>
                  <a:pt x="4061703" y="1805243"/>
                </a:lnTo>
                <a:close/>
                <a:moveTo>
                  <a:pt x="3836033" y="1805243"/>
                </a:moveTo>
                <a:lnTo>
                  <a:pt x="3613494" y="1805243"/>
                </a:lnTo>
                <a:lnTo>
                  <a:pt x="3613494" y="1582704"/>
                </a:lnTo>
                <a:lnTo>
                  <a:pt x="3836033" y="1582704"/>
                </a:lnTo>
                <a:lnTo>
                  <a:pt x="3836033" y="1805243"/>
                </a:lnTo>
                <a:close/>
                <a:moveTo>
                  <a:pt x="3610361" y="1805243"/>
                </a:moveTo>
                <a:lnTo>
                  <a:pt x="3387823" y="1805243"/>
                </a:lnTo>
                <a:lnTo>
                  <a:pt x="3387823" y="1582704"/>
                </a:lnTo>
                <a:lnTo>
                  <a:pt x="3610361" y="1582704"/>
                </a:lnTo>
                <a:lnTo>
                  <a:pt x="3610361" y="1805243"/>
                </a:lnTo>
                <a:close/>
                <a:moveTo>
                  <a:pt x="3384690" y="1805243"/>
                </a:moveTo>
                <a:lnTo>
                  <a:pt x="3162152" y="1805243"/>
                </a:lnTo>
                <a:lnTo>
                  <a:pt x="3162152" y="1582704"/>
                </a:lnTo>
                <a:lnTo>
                  <a:pt x="3384690" y="1582704"/>
                </a:lnTo>
                <a:lnTo>
                  <a:pt x="3384690" y="1805243"/>
                </a:lnTo>
                <a:close/>
                <a:moveTo>
                  <a:pt x="3159145" y="1805243"/>
                </a:moveTo>
                <a:lnTo>
                  <a:pt x="2936606" y="1805243"/>
                </a:lnTo>
                <a:lnTo>
                  <a:pt x="2936606" y="1582704"/>
                </a:lnTo>
                <a:lnTo>
                  <a:pt x="3159145" y="1582704"/>
                </a:lnTo>
                <a:lnTo>
                  <a:pt x="3159145" y="1805243"/>
                </a:lnTo>
                <a:close/>
                <a:moveTo>
                  <a:pt x="2933474" y="1805243"/>
                </a:moveTo>
                <a:lnTo>
                  <a:pt x="2710935" y="1805243"/>
                </a:lnTo>
                <a:lnTo>
                  <a:pt x="2710935" y="1582704"/>
                </a:lnTo>
                <a:lnTo>
                  <a:pt x="2933474" y="1582704"/>
                </a:lnTo>
                <a:lnTo>
                  <a:pt x="2933474" y="1805243"/>
                </a:lnTo>
                <a:close/>
                <a:moveTo>
                  <a:pt x="2707802" y="1805243"/>
                </a:moveTo>
                <a:lnTo>
                  <a:pt x="2485264" y="1805243"/>
                </a:lnTo>
                <a:lnTo>
                  <a:pt x="2485264" y="1582704"/>
                </a:lnTo>
                <a:lnTo>
                  <a:pt x="2707802" y="1582704"/>
                </a:lnTo>
                <a:lnTo>
                  <a:pt x="2707802" y="1805243"/>
                </a:lnTo>
                <a:close/>
                <a:moveTo>
                  <a:pt x="2482131" y="1805243"/>
                </a:moveTo>
                <a:lnTo>
                  <a:pt x="2259593" y="1805243"/>
                </a:lnTo>
                <a:lnTo>
                  <a:pt x="2259593" y="1582704"/>
                </a:lnTo>
                <a:lnTo>
                  <a:pt x="2482131" y="1582704"/>
                </a:lnTo>
                <a:lnTo>
                  <a:pt x="2482131" y="1805243"/>
                </a:lnTo>
                <a:close/>
                <a:moveTo>
                  <a:pt x="2256460" y="1805243"/>
                </a:moveTo>
                <a:lnTo>
                  <a:pt x="2033922" y="1805243"/>
                </a:lnTo>
                <a:lnTo>
                  <a:pt x="2033922" y="1582704"/>
                </a:lnTo>
                <a:lnTo>
                  <a:pt x="2256460" y="1582704"/>
                </a:lnTo>
                <a:lnTo>
                  <a:pt x="2256460" y="1805243"/>
                </a:lnTo>
                <a:close/>
                <a:moveTo>
                  <a:pt x="2030789" y="1805243"/>
                </a:moveTo>
                <a:lnTo>
                  <a:pt x="1808251" y="1805243"/>
                </a:lnTo>
                <a:lnTo>
                  <a:pt x="1808251" y="1582704"/>
                </a:lnTo>
                <a:lnTo>
                  <a:pt x="2030789" y="1582704"/>
                </a:lnTo>
                <a:lnTo>
                  <a:pt x="2030789" y="1805243"/>
                </a:lnTo>
                <a:close/>
                <a:moveTo>
                  <a:pt x="1805243" y="1805243"/>
                </a:moveTo>
                <a:lnTo>
                  <a:pt x="1582705" y="1805243"/>
                </a:lnTo>
                <a:lnTo>
                  <a:pt x="1582705" y="1582704"/>
                </a:lnTo>
                <a:lnTo>
                  <a:pt x="1805243" y="1582704"/>
                </a:lnTo>
                <a:lnTo>
                  <a:pt x="1805243" y="1805243"/>
                </a:lnTo>
                <a:close/>
                <a:moveTo>
                  <a:pt x="1805243" y="1808375"/>
                </a:moveTo>
                <a:lnTo>
                  <a:pt x="1805243" y="2030914"/>
                </a:lnTo>
                <a:lnTo>
                  <a:pt x="1582705" y="2030914"/>
                </a:lnTo>
                <a:lnTo>
                  <a:pt x="1582705" y="1808375"/>
                </a:lnTo>
                <a:lnTo>
                  <a:pt x="1805243" y="1808375"/>
                </a:lnTo>
                <a:close/>
                <a:moveTo>
                  <a:pt x="1805243" y="2033921"/>
                </a:moveTo>
                <a:lnTo>
                  <a:pt x="1805243" y="2256459"/>
                </a:lnTo>
                <a:lnTo>
                  <a:pt x="1582705" y="2256459"/>
                </a:lnTo>
                <a:lnTo>
                  <a:pt x="1582705" y="2033921"/>
                </a:lnTo>
                <a:lnTo>
                  <a:pt x="1805243" y="2033921"/>
                </a:lnTo>
                <a:close/>
                <a:moveTo>
                  <a:pt x="1805243" y="2259592"/>
                </a:moveTo>
                <a:lnTo>
                  <a:pt x="1805243" y="2482130"/>
                </a:lnTo>
                <a:lnTo>
                  <a:pt x="1582705" y="2482130"/>
                </a:lnTo>
                <a:lnTo>
                  <a:pt x="1582705" y="2259592"/>
                </a:lnTo>
                <a:lnTo>
                  <a:pt x="1805243" y="2259592"/>
                </a:lnTo>
                <a:close/>
                <a:moveTo>
                  <a:pt x="1805243" y="2485263"/>
                </a:moveTo>
                <a:lnTo>
                  <a:pt x="1805243" y="2707801"/>
                </a:lnTo>
                <a:lnTo>
                  <a:pt x="1582705" y="2707801"/>
                </a:lnTo>
                <a:lnTo>
                  <a:pt x="1582705" y="2485263"/>
                </a:lnTo>
                <a:lnTo>
                  <a:pt x="1805243" y="2485263"/>
                </a:lnTo>
                <a:close/>
                <a:moveTo>
                  <a:pt x="1805243" y="2710934"/>
                </a:moveTo>
                <a:lnTo>
                  <a:pt x="1805243" y="2933472"/>
                </a:lnTo>
                <a:lnTo>
                  <a:pt x="1582705" y="2933472"/>
                </a:lnTo>
                <a:lnTo>
                  <a:pt x="1582705" y="2710934"/>
                </a:lnTo>
                <a:lnTo>
                  <a:pt x="1805243" y="2710934"/>
                </a:lnTo>
                <a:close/>
                <a:moveTo>
                  <a:pt x="1805243" y="2936605"/>
                </a:moveTo>
                <a:lnTo>
                  <a:pt x="1805243" y="3159143"/>
                </a:lnTo>
                <a:lnTo>
                  <a:pt x="1582705" y="3159143"/>
                </a:lnTo>
                <a:lnTo>
                  <a:pt x="1582705" y="2936605"/>
                </a:lnTo>
                <a:lnTo>
                  <a:pt x="1805243" y="2936605"/>
                </a:lnTo>
                <a:close/>
                <a:moveTo>
                  <a:pt x="1805243" y="3162276"/>
                </a:moveTo>
                <a:lnTo>
                  <a:pt x="1805243" y="3384814"/>
                </a:lnTo>
                <a:lnTo>
                  <a:pt x="1582705" y="3384814"/>
                </a:lnTo>
                <a:lnTo>
                  <a:pt x="1582705" y="3162276"/>
                </a:lnTo>
                <a:lnTo>
                  <a:pt x="1805243" y="3162276"/>
                </a:lnTo>
                <a:close/>
                <a:moveTo>
                  <a:pt x="1805243" y="3387821"/>
                </a:moveTo>
                <a:lnTo>
                  <a:pt x="1805243" y="3610360"/>
                </a:lnTo>
                <a:lnTo>
                  <a:pt x="1582705" y="3610360"/>
                </a:lnTo>
                <a:lnTo>
                  <a:pt x="1582705" y="3387821"/>
                </a:lnTo>
                <a:lnTo>
                  <a:pt x="1805243" y="3387821"/>
                </a:lnTo>
                <a:close/>
                <a:moveTo>
                  <a:pt x="1805243" y="3613493"/>
                </a:moveTo>
                <a:lnTo>
                  <a:pt x="1805243" y="3836031"/>
                </a:lnTo>
                <a:lnTo>
                  <a:pt x="1582705" y="3836031"/>
                </a:lnTo>
                <a:lnTo>
                  <a:pt x="1582705" y="3613493"/>
                </a:lnTo>
                <a:lnTo>
                  <a:pt x="1805243" y="3613493"/>
                </a:lnTo>
                <a:close/>
                <a:moveTo>
                  <a:pt x="1805243" y="3839164"/>
                </a:moveTo>
                <a:lnTo>
                  <a:pt x="1805243" y="4061702"/>
                </a:lnTo>
                <a:lnTo>
                  <a:pt x="1582705" y="4061702"/>
                </a:lnTo>
                <a:lnTo>
                  <a:pt x="1582705" y="3839164"/>
                </a:lnTo>
                <a:lnTo>
                  <a:pt x="1805243" y="3839164"/>
                </a:lnTo>
                <a:close/>
                <a:moveTo>
                  <a:pt x="1805243" y="4064834"/>
                </a:moveTo>
                <a:lnTo>
                  <a:pt x="1805243" y="4287373"/>
                </a:lnTo>
                <a:lnTo>
                  <a:pt x="1582705" y="4287373"/>
                </a:lnTo>
                <a:lnTo>
                  <a:pt x="1582705" y="4064834"/>
                </a:lnTo>
                <a:lnTo>
                  <a:pt x="1805243" y="4064834"/>
                </a:lnTo>
                <a:close/>
                <a:moveTo>
                  <a:pt x="1805243" y="4290506"/>
                </a:moveTo>
                <a:lnTo>
                  <a:pt x="1805243" y="4513044"/>
                </a:lnTo>
                <a:lnTo>
                  <a:pt x="1582705" y="4513044"/>
                </a:lnTo>
                <a:lnTo>
                  <a:pt x="1582705" y="4290506"/>
                </a:lnTo>
                <a:lnTo>
                  <a:pt x="1805243" y="4290506"/>
                </a:lnTo>
                <a:close/>
                <a:moveTo>
                  <a:pt x="1805243" y="4516177"/>
                </a:moveTo>
                <a:lnTo>
                  <a:pt x="1805243" y="4738715"/>
                </a:lnTo>
                <a:lnTo>
                  <a:pt x="1582705" y="4738715"/>
                </a:lnTo>
                <a:lnTo>
                  <a:pt x="1582705" y="4516177"/>
                </a:lnTo>
                <a:lnTo>
                  <a:pt x="1805243" y="4516177"/>
                </a:lnTo>
                <a:close/>
                <a:moveTo>
                  <a:pt x="1805243" y="4741722"/>
                </a:moveTo>
                <a:lnTo>
                  <a:pt x="1805243" y="4964261"/>
                </a:lnTo>
                <a:lnTo>
                  <a:pt x="1582705" y="4964261"/>
                </a:lnTo>
                <a:lnTo>
                  <a:pt x="1582705" y="4741722"/>
                </a:lnTo>
                <a:lnTo>
                  <a:pt x="1805243" y="4741722"/>
                </a:lnTo>
                <a:close/>
                <a:moveTo>
                  <a:pt x="1805243" y="4967393"/>
                </a:moveTo>
                <a:lnTo>
                  <a:pt x="1805243" y="5189932"/>
                </a:lnTo>
                <a:lnTo>
                  <a:pt x="1582705" y="5189932"/>
                </a:lnTo>
                <a:lnTo>
                  <a:pt x="1582705" y="4967393"/>
                </a:lnTo>
                <a:lnTo>
                  <a:pt x="1805243" y="4967393"/>
                </a:lnTo>
                <a:close/>
                <a:moveTo>
                  <a:pt x="1805243" y="5193064"/>
                </a:moveTo>
                <a:lnTo>
                  <a:pt x="1805243" y="5415603"/>
                </a:lnTo>
                <a:lnTo>
                  <a:pt x="1582705" y="5415603"/>
                </a:lnTo>
                <a:lnTo>
                  <a:pt x="1582705" y="5193064"/>
                </a:lnTo>
                <a:lnTo>
                  <a:pt x="1805243" y="5193064"/>
                </a:lnTo>
                <a:close/>
                <a:moveTo>
                  <a:pt x="1805243" y="5418735"/>
                </a:moveTo>
                <a:lnTo>
                  <a:pt x="1805243" y="5641273"/>
                </a:lnTo>
                <a:lnTo>
                  <a:pt x="1582705" y="5641273"/>
                </a:lnTo>
                <a:lnTo>
                  <a:pt x="1582705" y="5418735"/>
                </a:lnTo>
                <a:lnTo>
                  <a:pt x="1805243" y="5418735"/>
                </a:lnTo>
                <a:close/>
                <a:moveTo>
                  <a:pt x="1808376" y="5418735"/>
                </a:moveTo>
                <a:lnTo>
                  <a:pt x="2030914" y="5418735"/>
                </a:lnTo>
                <a:lnTo>
                  <a:pt x="2030914" y="5641273"/>
                </a:lnTo>
                <a:lnTo>
                  <a:pt x="1808376" y="5641273"/>
                </a:lnTo>
                <a:lnTo>
                  <a:pt x="1808376" y="5418735"/>
                </a:lnTo>
                <a:close/>
                <a:moveTo>
                  <a:pt x="2033922" y="5418735"/>
                </a:moveTo>
                <a:lnTo>
                  <a:pt x="2256460" y="5418735"/>
                </a:lnTo>
                <a:lnTo>
                  <a:pt x="2256460" y="5641273"/>
                </a:lnTo>
                <a:lnTo>
                  <a:pt x="2033922" y="5641273"/>
                </a:lnTo>
                <a:lnTo>
                  <a:pt x="2033922" y="5418735"/>
                </a:lnTo>
                <a:close/>
                <a:moveTo>
                  <a:pt x="2259593" y="5418735"/>
                </a:moveTo>
                <a:lnTo>
                  <a:pt x="2482131" y="5418735"/>
                </a:lnTo>
                <a:lnTo>
                  <a:pt x="2482131" y="5641273"/>
                </a:lnTo>
                <a:lnTo>
                  <a:pt x="2259593" y="5641273"/>
                </a:lnTo>
                <a:lnTo>
                  <a:pt x="2259593" y="5418735"/>
                </a:lnTo>
                <a:close/>
                <a:moveTo>
                  <a:pt x="2485264" y="5418735"/>
                </a:moveTo>
                <a:lnTo>
                  <a:pt x="2707802" y="5418735"/>
                </a:lnTo>
                <a:lnTo>
                  <a:pt x="2707802" y="5641273"/>
                </a:lnTo>
                <a:lnTo>
                  <a:pt x="2485264" y="5641273"/>
                </a:lnTo>
                <a:lnTo>
                  <a:pt x="2485264" y="5418735"/>
                </a:lnTo>
                <a:close/>
                <a:moveTo>
                  <a:pt x="2710935" y="5418735"/>
                </a:moveTo>
                <a:lnTo>
                  <a:pt x="2933474" y="5418735"/>
                </a:lnTo>
                <a:lnTo>
                  <a:pt x="2933474" y="5641273"/>
                </a:lnTo>
                <a:lnTo>
                  <a:pt x="2710935" y="5641273"/>
                </a:lnTo>
                <a:lnTo>
                  <a:pt x="2710935" y="5418735"/>
                </a:lnTo>
                <a:close/>
                <a:moveTo>
                  <a:pt x="2936606" y="5418735"/>
                </a:moveTo>
                <a:lnTo>
                  <a:pt x="3159145" y="5418735"/>
                </a:lnTo>
                <a:lnTo>
                  <a:pt x="3159145" y="5641273"/>
                </a:lnTo>
                <a:lnTo>
                  <a:pt x="2936606" y="5641273"/>
                </a:lnTo>
                <a:lnTo>
                  <a:pt x="2936606" y="5418735"/>
                </a:lnTo>
                <a:close/>
                <a:moveTo>
                  <a:pt x="3162277" y="5418735"/>
                </a:moveTo>
                <a:lnTo>
                  <a:pt x="3384816" y="5418735"/>
                </a:lnTo>
                <a:lnTo>
                  <a:pt x="3384816" y="5641273"/>
                </a:lnTo>
                <a:lnTo>
                  <a:pt x="3162277" y="5641273"/>
                </a:lnTo>
                <a:lnTo>
                  <a:pt x="3162277" y="5418735"/>
                </a:lnTo>
                <a:close/>
                <a:moveTo>
                  <a:pt x="3387823" y="5418735"/>
                </a:moveTo>
                <a:lnTo>
                  <a:pt x="3610361" y="5418735"/>
                </a:lnTo>
                <a:lnTo>
                  <a:pt x="3610361" y="5641273"/>
                </a:lnTo>
                <a:lnTo>
                  <a:pt x="3387823" y="5641273"/>
                </a:lnTo>
                <a:lnTo>
                  <a:pt x="3387823" y="5418735"/>
                </a:lnTo>
                <a:close/>
                <a:moveTo>
                  <a:pt x="3613494" y="5418735"/>
                </a:moveTo>
                <a:lnTo>
                  <a:pt x="3836033" y="5418735"/>
                </a:lnTo>
                <a:lnTo>
                  <a:pt x="3836033" y="5641273"/>
                </a:lnTo>
                <a:lnTo>
                  <a:pt x="3613494" y="5641273"/>
                </a:lnTo>
                <a:lnTo>
                  <a:pt x="3613494" y="5418735"/>
                </a:lnTo>
                <a:close/>
                <a:moveTo>
                  <a:pt x="3839165" y="5418735"/>
                </a:moveTo>
                <a:lnTo>
                  <a:pt x="4061703" y="5418735"/>
                </a:lnTo>
                <a:lnTo>
                  <a:pt x="4061703" y="5641273"/>
                </a:lnTo>
                <a:lnTo>
                  <a:pt x="3839165" y="5641273"/>
                </a:lnTo>
                <a:lnTo>
                  <a:pt x="3839165" y="5418735"/>
                </a:lnTo>
                <a:close/>
                <a:moveTo>
                  <a:pt x="4064836" y="5418735"/>
                </a:moveTo>
                <a:lnTo>
                  <a:pt x="4287375" y="5418735"/>
                </a:lnTo>
                <a:lnTo>
                  <a:pt x="4287375" y="5641273"/>
                </a:lnTo>
                <a:lnTo>
                  <a:pt x="4064836" y="5641273"/>
                </a:lnTo>
                <a:lnTo>
                  <a:pt x="4064836" y="5418735"/>
                </a:lnTo>
                <a:close/>
                <a:moveTo>
                  <a:pt x="4290507" y="5418735"/>
                </a:moveTo>
                <a:lnTo>
                  <a:pt x="4513046" y="5418735"/>
                </a:lnTo>
                <a:lnTo>
                  <a:pt x="4513046" y="5641273"/>
                </a:lnTo>
                <a:lnTo>
                  <a:pt x="4290507" y="5641273"/>
                </a:lnTo>
                <a:lnTo>
                  <a:pt x="4290507" y="5418735"/>
                </a:lnTo>
                <a:close/>
                <a:moveTo>
                  <a:pt x="4516179" y="5418735"/>
                </a:moveTo>
                <a:lnTo>
                  <a:pt x="4738717" y="5418735"/>
                </a:lnTo>
                <a:lnTo>
                  <a:pt x="4738717" y="5641273"/>
                </a:lnTo>
                <a:lnTo>
                  <a:pt x="4516179" y="5641273"/>
                </a:lnTo>
                <a:lnTo>
                  <a:pt x="4516179" y="5418735"/>
                </a:lnTo>
                <a:close/>
                <a:moveTo>
                  <a:pt x="4741724" y="5418735"/>
                </a:moveTo>
                <a:lnTo>
                  <a:pt x="4964263" y="5418735"/>
                </a:lnTo>
                <a:lnTo>
                  <a:pt x="4964263" y="5641273"/>
                </a:lnTo>
                <a:lnTo>
                  <a:pt x="4741724" y="5641273"/>
                </a:lnTo>
                <a:lnTo>
                  <a:pt x="4741724" y="5418735"/>
                </a:lnTo>
                <a:close/>
                <a:moveTo>
                  <a:pt x="4967395" y="5418735"/>
                </a:moveTo>
                <a:lnTo>
                  <a:pt x="5189934" y="5418735"/>
                </a:lnTo>
                <a:lnTo>
                  <a:pt x="5189934" y="5641273"/>
                </a:lnTo>
                <a:lnTo>
                  <a:pt x="4967395" y="5641273"/>
                </a:lnTo>
                <a:lnTo>
                  <a:pt x="4967395" y="5418735"/>
                </a:lnTo>
                <a:close/>
                <a:moveTo>
                  <a:pt x="5193066" y="5418735"/>
                </a:moveTo>
                <a:lnTo>
                  <a:pt x="5415605" y="5418735"/>
                </a:lnTo>
                <a:lnTo>
                  <a:pt x="5415605" y="5641273"/>
                </a:lnTo>
                <a:lnTo>
                  <a:pt x="5193066" y="5641273"/>
                </a:lnTo>
                <a:lnTo>
                  <a:pt x="5193066" y="5418735"/>
                </a:lnTo>
                <a:close/>
                <a:moveTo>
                  <a:pt x="5418738" y="5418735"/>
                </a:moveTo>
                <a:lnTo>
                  <a:pt x="5641276" y="5418735"/>
                </a:lnTo>
                <a:lnTo>
                  <a:pt x="5641276" y="5641273"/>
                </a:lnTo>
                <a:lnTo>
                  <a:pt x="5418738" y="5641273"/>
                </a:lnTo>
                <a:lnTo>
                  <a:pt x="5418738" y="5418735"/>
                </a:lnTo>
                <a:close/>
                <a:moveTo>
                  <a:pt x="5644408" y="5418735"/>
                </a:moveTo>
                <a:lnTo>
                  <a:pt x="5866947" y="5418735"/>
                </a:lnTo>
                <a:lnTo>
                  <a:pt x="5866947" y="5641273"/>
                </a:lnTo>
                <a:lnTo>
                  <a:pt x="5644408" y="5641273"/>
                </a:lnTo>
                <a:lnTo>
                  <a:pt x="5644408" y="5418735"/>
                </a:lnTo>
                <a:close/>
                <a:moveTo>
                  <a:pt x="5870080" y="5418735"/>
                </a:moveTo>
                <a:lnTo>
                  <a:pt x="6092618" y="5418735"/>
                </a:lnTo>
                <a:lnTo>
                  <a:pt x="6092618" y="5641273"/>
                </a:lnTo>
                <a:lnTo>
                  <a:pt x="5870080" y="5641273"/>
                </a:lnTo>
                <a:lnTo>
                  <a:pt x="5870080" y="5418735"/>
                </a:lnTo>
                <a:close/>
                <a:moveTo>
                  <a:pt x="6095625" y="5418735"/>
                </a:moveTo>
                <a:lnTo>
                  <a:pt x="6318164" y="5418735"/>
                </a:lnTo>
                <a:lnTo>
                  <a:pt x="6318164" y="5641273"/>
                </a:lnTo>
                <a:lnTo>
                  <a:pt x="6095625" y="5641273"/>
                </a:lnTo>
                <a:lnTo>
                  <a:pt x="6095625" y="5418735"/>
                </a:lnTo>
                <a:close/>
                <a:moveTo>
                  <a:pt x="6321297" y="5418735"/>
                </a:moveTo>
                <a:lnTo>
                  <a:pt x="6543835" y="5418735"/>
                </a:lnTo>
                <a:lnTo>
                  <a:pt x="6543835" y="5641273"/>
                </a:lnTo>
                <a:lnTo>
                  <a:pt x="6321297" y="5641273"/>
                </a:lnTo>
                <a:lnTo>
                  <a:pt x="6321297" y="5418735"/>
                </a:lnTo>
                <a:close/>
                <a:moveTo>
                  <a:pt x="6546967" y="5418735"/>
                </a:moveTo>
                <a:lnTo>
                  <a:pt x="6769506" y="5418735"/>
                </a:lnTo>
                <a:lnTo>
                  <a:pt x="6769506" y="5641273"/>
                </a:lnTo>
                <a:lnTo>
                  <a:pt x="6546967" y="5641273"/>
                </a:lnTo>
                <a:lnTo>
                  <a:pt x="6546967" y="5418735"/>
                </a:lnTo>
                <a:close/>
                <a:moveTo>
                  <a:pt x="6772639" y="5418735"/>
                </a:moveTo>
                <a:lnTo>
                  <a:pt x="6995177" y="5418735"/>
                </a:lnTo>
                <a:lnTo>
                  <a:pt x="6995177" y="5641273"/>
                </a:lnTo>
                <a:lnTo>
                  <a:pt x="6772639" y="5641273"/>
                </a:lnTo>
                <a:lnTo>
                  <a:pt x="6772639" y="5418735"/>
                </a:lnTo>
                <a:close/>
                <a:moveTo>
                  <a:pt x="6998310" y="5418735"/>
                </a:moveTo>
                <a:lnTo>
                  <a:pt x="7220848" y="5418735"/>
                </a:lnTo>
                <a:lnTo>
                  <a:pt x="7220848" y="5641273"/>
                </a:lnTo>
                <a:lnTo>
                  <a:pt x="6998310" y="5641273"/>
                </a:lnTo>
                <a:lnTo>
                  <a:pt x="6998310" y="5418735"/>
                </a:lnTo>
                <a:close/>
                <a:moveTo>
                  <a:pt x="7223981" y="5418735"/>
                </a:moveTo>
                <a:lnTo>
                  <a:pt x="7446520" y="5418735"/>
                </a:lnTo>
                <a:lnTo>
                  <a:pt x="7446520" y="5641273"/>
                </a:lnTo>
                <a:lnTo>
                  <a:pt x="7223981" y="5641273"/>
                </a:lnTo>
                <a:lnTo>
                  <a:pt x="7223981" y="5418735"/>
                </a:lnTo>
                <a:close/>
                <a:moveTo>
                  <a:pt x="7449527" y="5418735"/>
                </a:moveTo>
                <a:lnTo>
                  <a:pt x="7672065" y="5418735"/>
                </a:lnTo>
                <a:lnTo>
                  <a:pt x="7672065" y="5641273"/>
                </a:lnTo>
                <a:lnTo>
                  <a:pt x="7449527" y="5641273"/>
                </a:lnTo>
                <a:lnTo>
                  <a:pt x="7449527" y="5418735"/>
                </a:lnTo>
                <a:close/>
                <a:moveTo>
                  <a:pt x="7675198" y="5418735"/>
                </a:moveTo>
                <a:lnTo>
                  <a:pt x="7897736" y="5418735"/>
                </a:lnTo>
                <a:lnTo>
                  <a:pt x="7897736" y="5641273"/>
                </a:lnTo>
                <a:lnTo>
                  <a:pt x="7675198" y="5641273"/>
                </a:lnTo>
                <a:lnTo>
                  <a:pt x="7675198" y="5418735"/>
                </a:lnTo>
                <a:close/>
                <a:moveTo>
                  <a:pt x="7900868" y="5418735"/>
                </a:moveTo>
                <a:lnTo>
                  <a:pt x="8123407" y="5418735"/>
                </a:lnTo>
                <a:lnTo>
                  <a:pt x="8123407" y="5641273"/>
                </a:lnTo>
                <a:lnTo>
                  <a:pt x="7900868" y="5641273"/>
                </a:lnTo>
                <a:lnTo>
                  <a:pt x="7900868" y="5418735"/>
                </a:lnTo>
                <a:close/>
                <a:moveTo>
                  <a:pt x="8126540" y="5418735"/>
                </a:moveTo>
                <a:lnTo>
                  <a:pt x="8349078" y="5418735"/>
                </a:lnTo>
                <a:lnTo>
                  <a:pt x="8349078" y="5641273"/>
                </a:lnTo>
                <a:lnTo>
                  <a:pt x="8126540" y="5641273"/>
                </a:lnTo>
                <a:lnTo>
                  <a:pt x="8126540" y="5418735"/>
                </a:lnTo>
                <a:close/>
                <a:moveTo>
                  <a:pt x="8352211" y="5418735"/>
                </a:moveTo>
                <a:lnTo>
                  <a:pt x="8574749" y="5418735"/>
                </a:lnTo>
                <a:lnTo>
                  <a:pt x="8574749" y="5641273"/>
                </a:lnTo>
                <a:lnTo>
                  <a:pt x="8352211" y="5641273"/>
                </a:lnTo>
                <a:lnTo>
                  <a:pt x="8352211" y="5418735"/>
                </a:lnTo>
                <a:close/>
                <a:moveTo>
                  <a:pt x="8577882" y="5418735"/>
                </a:moveTo>
                <a:lnTo>
                  <a:pt x="8800420" y="5418735"/>
                </a:lnTo>
                <a:lnTo>
                  <a:pt x="8800420" y="5641273"/>
                </a:lnTo>
                <a:lnTo>
                  <a:pt x="8577882" y="5641273"/>
                </a:lnTo>
                <a:lnTo>
                  <a:pt x="8577882" y="5418735"/>
                </a:lnTo>
                <a:close/>
                <a:moveTo>
                  <a:pt x="8803427" y="5418735"/>
                </a:moveTo>
                <a:lnTo>
                  <a:pt x="9025966" y="5418735"/>
                </a:lnTo>
                <a:lnTo>
                  <a:pt x="9025966" y="5641273"/>
                </a:lnTo>
                <a:lnTo>
                  <a:pt x="8803427" y="5641273"/>
                </a:lnTo>
                <a:lnTo>
                  <a:pt x="8803427" y="5418735"/>
                </a:lnTo>
                <a:close/>
                <a:moveTo>
                  <a:pt x="9029099" y="5418735"/>
                </a:moveTo>
                <a:lnTo>
                  <a:pt x="9251637" y="5418735"/>
                </a:lnTo>
                <a:lnTo>
                  <a:pt x="9251637" y="5641273"/>
                </a:lnTo>
                <a:lnTo>
                  <a:pt x="9029099" y="5641273"/>
                </a:lnTo>
                <a:lnTo>
                  <a:pt x="9029099" y="5418735"/>
                </a:lnTo>
                <a:close/>
                <a:moveTo>
                  <a:pt x="9254770" y="5418735"/>
                </a:moveTo>
                <a:lnTo>
                  <a:pt x="9477308" y="5418735"/>
                </a:lnTo>
                <a:lnTo>
                  <a:pt x="9477308" y="5641273"/>
                </a:lnTo>
                <a:lnTo>
                  <a:pt x="9254770" y="5641273"/>
                </a:lnTo>
                <a:lnTo>
                  <a:pt x="9254770" y="5418735"/>
                </a:lnTo>
                <a:close/>
                <a:moveTo>
                  <a:pt x="9480440" y="5418735"/>
                </a:moveTo>
                <a:lnTo>
                  <a:pt x="9702979" y="5418735"/>
                </a:lnTo>
                <a:lnTo>
                  <a:pt x="9702979" y="5641273"/>
                </a:lnTo>
                <a:lnTo>
                  <a:pt x="9480440" y="5641273"/>
                </a:lnTo>
                <a:lnTo>
                  <a:pt x="9480440" y="5418735"/>
                </a:lnTo>
                <a:close/>
                <a:moveTo>
                  <a:pt x="9706112" y="5418735"/>
                </a:moveTo>
                <a:lnTo>
                  <a:pt x="9928650" y="5418735"/>
                </a:lnTo>
                <a:lnTo>
                  <a:pt x="9928650" y="5641273"/>
                </a:lnTo>
                <a:lnTo>
                  <a:pt x="9706112" y="5641273"/>
                </a:lnTo>
                <a:lnTo>
                  <a:pt x="9706112" y="5418735"/>
                </a:lnTo>
                <a:close/>
                <a:moveTo>
                  <a:pt x="9931783" y="5418735"/>
                </a:moveTo>
                <a:lnTo>
                  <a:pt x="10154321" y="5418735"/>
                </a:lnTo>
                <a:lnTo>
                  <a:pt x="10154321" y="5641273"/>
                </a:lnTo>
                <a:lnTo>
                  <a:pt x="9931783" y="5641273"/>
                </a:lnTo>
                <a:lnTo>
                  <a:pt x="9931783" y="5418735"/>
                </a:lnTo>
                <a:close/>
                <a:moveTo>
                  <a:pt x="10157328" y="5418735"/>
                </a:moveTo>
                <a:lnTo>
                  <a:pt x="10379867" y="5418735"/>
                </a:lnTo>
                <a:lnTo>
                  <a:pt x="10379867" y="5641273"/>
                </a:lnTo>
                <a:lnTo>
                  <a:pt x="10157328" y="5641273"/>
                </a:lnTo>
                <a:lnTo>
                  <a:pt x="10157328" y="5418735"/>
                </a:lnTo>
                <a:close/>
                <a:moveTo>
                  <a:pt x="10383000" y="5418735"/>
                </a:moveTo>
                <a:lnTo>
                  <a:pt x="10605538" y="5418735"/>
                </a:lnTo>
                <a:lnTo>
                  <a:pt x="10605538" y="5641273"/>
                </a:lnTo>
                <a:lnTo>
                  <a:pt x="10383000" y="5641273"/>
                </a:lnTo>
                <a:lnTo>
                  <a:pt x="10383000" y="5418735"/>
                </a:lnTo>
                <a:close/>
                <a:moveTo>
                  <a:pt x="10383000" y="5415603"/>
                </a:moveTo>
                <a:lnTo>
                  <a:pt x="10383000" y="5193064"/>
                </a:lnTo>
                <a:lnTo>
                  <a:pt x="10605538" y="5193064"/>
                </a:lnTo>
                <a:lnTo>
                  <a:pt x="10605538" y="5415603"/>
                </a:lnTo>
                <a:lnTo>
                  <a:pt x="10383000" y="5415603"/>
                </a:lnTo>
                <a:close/>
                <a:moveTo>
                  <a:pt x="10383000" y="5189932"/>
                </a:moveTo>
                <a:lnTo>
                  <a:pt x="10383000" y="4967393"/>
                </a:lnTo>
                <a:lnTo>
                  <a:pt x="10605538" y="4967393"/>
                </a:lnTo>
                <a:lnTo>
                  <a:pt x="10605538" y="5189932"/>
                </a:lnTo>
                <a:lnTo>
                  <a:pt x="10383000" y="5189932"/>
                </a:lnTo>
                <a:close/>
                <a:moveTo>
                  <a:pt x="10383000" y="4964261"/>
                </a:moveTo>
                <a:lnTo>
                  <a:pt x="10383000" y="4741722"/>
                </a:lnTo>
                <a:lnTo>
                  <a:pt x="10605538" y="4741722"/>
                </a:lnTo>
                <a:lnTo>
                  <a:pt x="10605538" y="4964261"/>
                </a:lnTo>
                <a:lnTo>
                  <a:pt x="10383000" y="4964261"/>
                </a:lnTo>
                <a:close/>
                <a:moveTo>
                  <a:pt x="10383000" y="4738590"/>
                </a:moveTo>
                <a:lnTo>
                  <a:pt x="10383000" y="4516051"/>
                </a:lnTo>
                <a:lnTo>
                  <a:pt x="10605538" y="4516051"/>
                </a:lnTo>
                <a:lnTo>
                  <a:pt x="10605538" y="4738590"/>
                </a:lnTo>
                <a:lnTo>
                  <a:pt x="10383000" y="4738590"/>
                </a:lnTo>
                <a:close/>
                <a:moveTo>
                  <a:pt x="10383000" y="4513044"/>
                </a:moveTo>
                <a:lnTo>
                  <a:pt x="10383000" y="4290506"/>
                </a:lnTo>
                <a:lnTo>
                  <a:pt x="10605538" y="4290506"/>
                </a:lnTo>
                <a:lnTo>
                  <a:pt x="10605538" y="4513044"/>
                </a:lnTo>
                <a:lnTo>
                  <a:pt x="10383000" y="4513044"/>
                </a:lnTo>
                <a:close/>
                <a:moveTo>
                  <a:pt x="10383000" y="4287373"/>
                </a:moveTo>
                <a:lnTo>
                  <a:pt x="10383000" y="4064834"/>
                </a:lnTo>
                <a:lnTo>
                  <a:pt x="10605538" y="4064834"/>
                </a:lnTo>
                <a:lnTo>
                  <a:pt x="10605538" y="4287373"/>
                </a:lnTo>
                <a:lnTo>
                  <a:pt x="10383000" y="4287373"/>
                </a:lnTo>
                <a:close/>
                <a:moveTo>
                  <a:pt x="10383000" y="4061702"/>
                </a:moveTo>
                <a:lnTo>
                  <a:pt x="10383000" y="3839164"/>
                </a:lnTo>
                <a:lnTo>
                  <a:pt x="10605538" y="3839164"/>
                </a:lnTo>
                <a:lnTo>
                  <a:pt x="10605538" y="4061702"/>
                </a:lnTo>
                <a:lnTo>
                  <a:pt x="10383000" y="4061702"/>
                </a:lnTo>
                <a:close/>
                <a:moveTo>
                  <a:pt x="10383000" y="3836031"/>
                </a:moveTo>
                <a:lnTo>
                  <a:pt x="10383000" y="3613493"/>
                </a:lnTo>
                <a:lnTo>
                  <a:pt x="10605538" y="3613493"/>
                </a:lnTo>
                <a:lnTo>
                  <a:pt x="10605538" y="3836031"/>
                </a:lnTo>
                <a:lnTo>
                  <a:pt x="10383000" y="3836031"/>
                </a:lnTo>
                <a:close/>
                <a:moveTo>
                  <a:pt x="10383000" y="3610360"/>
                </a:moveTo>
                <a:lnTo>
                  <a:pt x="10383000" y="3387821"/>
                </a:lnTo>
                <a:lnTo>
                  <a:pt x="10605538" y="3387821"/>
                </a:lnTo>
                <a:lnTo>
                  <a:pt x="10605538" y="3610360"/>
                </a:lnTo>
                <a:lnTo>
                  <a:pt x="10383000" y="3610360"/>
                </a:lnTo>
                <a:close/>
                <a:moveTo>
                  <a:pt x="10383000" y="3384689"/>
                </a:moveTo>
                <a:lnTo>
                  <a:pt x="10383000" y="3162151"/>
                </a:lnTo>
                <a:lnTo>
                  <a:pt x="10605538" y="3162151"/>
                </a:lnTo>
                <a:lnTo>
                  <a:pt x="10605538" y="3384689"/>
                </a:lnTo>
                <a:lnTo>
                  <a:pt x="10383000" y="3384689"/>
                </a:lnTo>
                <a:close/>
                <a:moveTo>
                  <a:pt x="10383000" y="3159143"/>
                </a:moveTo>
                <a:lnTo>
                  <a:pt x="10383000" y="2936605"/>
                </a:lnTo>
                <a:lnTo>
                  <a:pt x="10605538" y="2936605"/>
                </a:lnTo>
                <a:lnTo>
                  <a:pt x="10605538" y="3159143"/>
                </a:lnTo>
                <a:lnTo>
                  <a:pt x="10383000" y="3159143"/>
                </a:lnTo>
                <a:close/>
                <a:moveTo>
                  <a:pt x="10383000" y="2933472"/>
                </a:moveTo>
                <a:lnTo>
                  <a:pt x="10383000" y="2710934"/>
                </a:lnTo>
                <a:lnTo>
                  <a:pt x="10605538" y="2710934"/>
                </a:lnTo>
                <a:lnTo>
                  <a:pt x="10605538" y="2933472"/>
                </a:lnTo>
                <a:lnTo>
                  <a:pt x="10383000" y="2933472"/>
                </a:lnTo>
                <a:close/>
                <a:moveTo>
                  <a:pt x="10383000" y="2707801"/>
                </a:moveTo>
                <a:lnTo>
                  <a:pt x="10383000" y="2485263"/>
                </a:lnTo>
                <a:lnTo>
                  <a:pt x="10605538" y="2485263"/>
                </a:lnTo>
                <a:lnTo>
                  <a:pt x="10605538" y="2707801"/>
                </a:lnTo>
                <a:lnTo>
                  <a:pt x="10383000" y="2707801"/>
                </a:lnTo>
                <a:close/>
                <a:moveTo>
                  <a:pt x="10383000" y="2482130"/>
                </a:moveTo>
                <a:lnTo>
                  <a:pt x="10383000" y="2259592"/>
                </a:lnTo>
                <a:lnTo>
                  <a:pt x="10605538" y="2259592"/>
                </a:lnTo>
                <a:lnTo>
                  <a:pt x="10605538" y="2482130"/>
                </a:lnTo>
                <a:lnTo>
                  <a:pt x="10383000" y="2482130"/>
                </a:lnTo>
                <a:close/>
                <a:moveTo>
                  <a:pt x="10383000" y="2256459"/>
                </a:moveTo>
                <a:lnTo>
                  <a:pt x="10383000" y="2033921"/>
                </a:lnTo>
                <a:lnTo>
                  <a:pt x="10605538" y="2033921"/>
                </a:lnTo>
                <a:lnTo>
                  <a:pt x="10605538" y="2256459"/>
                </a:lnTo>
                <a:lnTo>
                  <a:pt x="10383000" y="2256459"/>
                </a:lnTo>
                <a:close/>
                <a:moveTo>
                  <a:pt x="10383000" y="2030788"/>
                </a:moveTo>
                <a:lnTo>
                  <a:pt x="10383000" y="1808250"/>
                </a:lnTo>
                <a:lnTo>
                  <a:pt x="10605538" y="1808250"/>
                </a:lnTo>
                <a:lnTo>
                  <a:pt x="10605538" y="2030788"/>
                </a:lnTo>
                <a:lnTo>
                  <a:pt x="10383000" y="2030788"/>
                </a:lnTo>
                <a:close/>
                <a:moveTo>
                  <a:pt x="10383000" y="1805243"/>
                </a:moveTo>
                <a:lnTo>
                  <a:pt x="10383000" y="1582704"/>
                </a:lnTo>
                <a:lnTo>
                  <a:pt x="10605538" y="1582704"/>
                </a:lnTo>
                <a:lnTo>
                  <a:pt x="10605538" y="1805243"/>
                </a:lnTo>
                <a:lnTo>
                  <a:pt x="10383000" y="1805243"/>
                </a:lnTo>
                <a:close/>
                <a:moveTo>
                  <a:pt x="10383000" y="1579572"/>
                </a:moveTo>
                <a:lnTo>
                  <a:pt x="10383000" y="1357033"/>
                </a:lnTo>
                <a:lnTo>
                  <a:pt x="10605538" y="1357033"/>
                </a:lnTo>
                <a:lnTo>
                  <a:pt x="10605538" y="1579572"/>
                </a:lnTo>
                <a:lnTo>
                  <a:pt x="10383000" y="1579572"/>
                </a:lnTo>
                <a:close/>
                <a:moveTo>
                  <a:pt x="10379867" y="1579572"/>
                </a:moveTo>
                <a:lnTo>
                  <a:pt x="10157328" y="1579572"/>
                </a:lnTo>
                <a:lnTo>
                  <a:pt x="10157328" y="1357033"/>
                </a:lnTo>
                <a:lnTo>
                  <a:pt x="10379867" y="1357033"/>
                </a:lnTo>
                <a:lnTo>
                  <a:pt x="10379867" y="1579572"/>
                </a:lnTo>
                <a:close/>
                <a:moveTo>
                  <a:pt x="10154196" y="1579572"/>
                </a:moveTo>
                <a:lnTo>
                  <a:pt x="9931657" y="1579572"/>
                </a:lnTo>
                <a:lnTo>
                  <a:pt x="9931657" y="1357033"/>
                </a:lnTo>
                <a:lnTo>
                  <a:pt x="10154196" y="1357033"/>
                </a:lnTo>
                <a:lnTo>
                  <a:pt x="10154196" y="1579572"/>
                </a:lnTo>
                <a:close/>
                <a:moveTo>
                  <a:pt x="9928650" y="1579572"/>
                </a:moveTo>
                <a:lnTo>
                  <a:pt x="9706112" y="1579572"/>
                </a:lnTo>
                <a:lnTo>
                  <a:pt x="9706112" y="1357033"/>
                </a:lnTo>
                <a:lnTo>
                  <a:pt x="9928650" y="1357033"/>
                </a:lnTo>
                <a:lnTo>
                  <a:pt x="9928650" y="1579572"/>
                </a:lnTo>
                <a:close/>
                <a:moveTo>
                  <a:pt x="9702979" y="1579572"/>
                </a:moveTo>
                <a:lnTo>
                  <a:pt x="9480440" y="1579572"/>
                </a:lnTo>
                <a:lnTo>
                  <a:pt x="9480440" y="1357033"/>
                </a:lnTo>
                <a:lnTo>
                  <a:pt x="9702979" y="1357033"/>
                </a:lnTo>
                <a:lnTo>
                  <a:pt x="9702979" y="1579572"/>
                </a:lnTo>
                <a:close/>
                <a:moveTo>
                  <a:pt x="9477308" y="1579572"/>
                </a:moveTo>
                <a:lnTo>
                  <a:pt x="9254770" y="1579572"/>
                </a:lnTo>
                <a:lnTo>
                  <a:pt x="9254770" y="1357033"/>
                </a:lnTo>
                <a:lnTo>
                  <a:pt x="9477308" y="1357033"/>
                </a:lnTo>
                <a:lnTo>
                  <a:pt x="9477308" y="1579572"/>
                </a:lnTo>
                <a:close/>
                <a:moveTo>
                  <a:pt x="9251637" y="1579572"/>
                </a:moveTo>
                <a:lnTo>
                  <a:pt x="9029099" y="1579572"/>
                </a:lnTo>
                <a:lnTo>
                  <a:pt x="9029099" y="1357033"/>
                </a:lnTo>
                <a:lnTo>
                  <a:pt x="9251637" y="1357033"/>
                </a:lnTo>
                <a:lnTo>
                  <a:pt x="9251637" y="1579572"/>
                </a:lnTo>
                <a:close/>
                <a:moveTo>
                  <a:pt x="9025966" y="1579572"/>
                </a:moveTo>
                <a:lnTo>
                  <a:pt x="8803427" y="1579572"/>
                </a:lnTo>
                <a:lnTo>
                  <a:pt x="8803427" y="1357033"/>
                </a:lnTo>
                <a:lnTo>
                  <a:pt x="9025966" y="1357033"/>
                </a:lnTo>
                <a:lnTo>
                  <a:pt x="9025966" y="1579572"/>
                </a:lnTo>
                <a:close/>
                <a:moveTo>
                  <a:pt x="8800295" y="1579572"/>
                </a:moveTo>
                <a:lnTo>
                  <a:pt x="8577756" y="1579572"/>
                </a:lnTo>
                <a:lnTo>
                  <a:pt x="8577756" y="1357033"/>
                </a:lnTo>
                <a:lnTo>
                  <a:pt x="8800295" y="1357033"/>
                </a:lnTo>
                <a:lnTo>
                  <a:pt x="8800295" y="1579572"/>
                </a:lnTo>
                <a:close/>
                <a:moveTo>
                  <a:pt x="8574749" y="1579572"/>
                </a:moveTo>
                <a:lnTo>
                  <a:pt x="8352211" y="1579572"/>
                </a:lnTo>
                <a:lnTo>
                  <a:pt x="8352211" y="1357033"/>
                </a:lnTo>
                <a:lnTo>
                  <a:pt x="8574749" y="1357033"/>
                </a:lnTo>
                <a:lnTo>
                  <a:pt x="8574749" y="1579572"/>
                </a:lnTo>
                <a:close/>
                <a:moveTo>
                  <a:pt x="8349078" y="1579572"/>
                </a:moveTo>
                <a:lnTo>
                  <a:pt x="8126540" y="1579572"/>
                </a:lnTo>
                <a:lnTo>
                  <a:pt x="8126540" y="1357033"/>
                </a:lnTo>
                <a:lnTo>
                  <a:pt x="8349078" y="1357033"/>
                </a:lnTo>
                <a:lnTo>
                  <a:pt x="8349078" y="1579572"/>
                </a:lnTo>
                <a:close/>
                <a:moveTo>
                  <a:pt x="8123407" y="1579572"/>
                </a:moveTo>
                <a:lnTo>
                  <a:pt x="7900868" y="1579572"/>
                </a:lnTo>
                <a:lnTo>
                  <a:pt x="7900868" y="1357033"/>
                </a:lnTo>
                <a:lnTo>
                  <a:pt x="8123407" y="1357033"/>
                </a:lnTo>
                <a:lnTo>
                  <a:pt x="8123407" y="1579572"/>
                </a:lnTo>
                <a:close/>
                <a:moveTo>
                  <a:pt x="7897736" y="1579572"/>
                </a:moveTo>
                <a:lnTo>
                  <a:pt x="7675198" y="1579572"/>
                </a:lnTo>
                <a:lnTo>
                  <a:pt x="7675198" y="1357033"/>
                </a:lnTo>
                <a:lnTo>
                  <a:pt x="7897736" y="1357033"/>
                </a:lnTo>
                <a:lnTo>
                  <a:pt x="7897736" y="1579572"/>
                </a:lnTo>
                <a:close/>
                <a:moveTo>
                  <a:pt x="7672065" y="1579572"/>
                </a:moveTo>
                <a:lnTo>
                  <a:pt x="7449527" y="1579572"/>
                </a:lnTo>
                <a:lnTo>
                  <a:pt x="7449527" y="1357033"/>
                </a:lnTo>
                <a:lnTo>
                  <a:pt x="7672065" y="1357033"/>
                </a:lnTo>
                <a:lnTo>
                  <a:pt x="7672065" y="1579572"/>
                </a:lnTo>
                <a:close/>
                <a:moveTo>
                  <a:pt x="7446394" y="1579572"/>
                </a:moveTo>
                <a:lnTo>
                  <a:pt x="7223856" y="1579572"/>
                </a:lnTo>
                <a:lnTo>
                  <a:pt x="7223856" y="1357033"/>
                </a:lnTo>
                <a:lnTo>
                  <a:pt x="7446394" y="1357033"/>
                </a:lnTo>
                <a:lnTo>
                  <a:pt x="7446394" y="1579572"/>
                </a:lnTo>
                <a:close/>
                <a:moveTo>
                  <a:pt x="7220848" y="1579572"/>
                </a:moveTo>
                <a:lnTo>
                  <a:pt x="6998310" y="1579572"/>
                </a:lnTo>
                <a:lnTo>
                  <a:pt x="6998310" y="1357033"/>
                </a:lnTo>
                <a:lnTo>
                  <a:pt x="7220848" y="1357033"/>
                </a:lnTo>
                <a:lnTo>
                  <a:pt x="7220848" y="1579572"/>
                </a:lnTo>
                <a:close/>
                <a:moveTo>
                  <a:pt x="6995177" y="1579572"/>
                </a:moveTo>
                <a:lnTo>
                  <a:pt x="6772639" y="1579572"/>
                </a:lnTo>
                <a:lnTo>
                  <a:pt x="6772639" y="1357033"/>
                </a:lnTo>
                <a:lnTo>
                  <a:pt x="6995177" y="1357033"/>
                </a:lnTo>
                <a:lnTo>
                  <a:pt x="6995177" y="1579572"/>
                </a:lnTo>
                <a:close/>
                <a:moveTo>
                  <a:pt x="6769506" y="1579572"/>
                </a:moveTo>
                <a:lnTo>
                  <a:pt x="6546967" y="1579572"/>
                </a:lnTo>
                <a:lnTo>
                  <a:pt x="6546967" y="1357033"/>
                </a:lnTo>
                <a:lnTo>
                  <a:pt x="6769506" y="1357033"/>
                </a:lnTo>
                <a:lnTo>
                  <a:pt x="6769506" y="1579572"/>
                </a:lnTo>
                <a:close/>
                <a:moveTo>
                  <a:pt x="6543835" y="1579572"/>
                </a:moveTo>
                <a:lnTo>
                  <a:pt x="6321297" y="1579572"/>
                </a:lnTo>
                <a:lnTo>
                  <a:pt x="6321297" y="1357033"/>
                </a:lnTo>
                <a:lnTo>
                  <a:pt x="6543835" y="1357033"/>
                </a:lnTo>
                <a:lnTo>
                  <a:pt x="6543835" y="1579572"/>
                </a:lnTo>
                <a:close/>
                <a:moveTo>
                  <a:pt x="6318164" y="1579572"/>
                </a:moveTo>
                <a:lnTo>
                  <a:pt x="6095625" y="1579572"/>
                </a:lnTo>
                <a:lnTo>
                  <a:pt x="6095625" y="1357033"/>
                </a:lnTo>
                <a:lnTo>
                  <a:pt x="6318164" y="1357033"/>
                </a:lnTo>
                <a:lnTo>
                  <a:pt x="6318164" y="1579572"/>
                </a:lnTo>
                <a:close/>
                <a:moveTo>
                  <a:pt x="6092493" y="1579572"/>
                </a:moveTo>
                <a:lnTo>
                  <a:pt x="5869954" y="1579572"/>
                </a:lnTo>
                <a:lnTo>
                  <a:pt x="5869954" y="1357033"/>
                </a:lnTo>
                <a:lnTo>
                  <a:pt x="6092493" y="1357033"/>
                </a:lnTo>
                <a:lnTo>
                  <a:pt x="6092493" y="1579572"/>
                </a:lnTo>
                <a:close/>
                <a:moveTo>
                  <a:pt x="5866947" y="1579572"/>
                </a:moveTo>
                <a:lnTo>
                  <a:pt x="5644408" y="1579572"/>
                </a:lnTo>
                <a:lnTo>
                  <a:pt x="5644408" y="1357033"/>
                </a:lnTo>
                <a:lnTo>
                  <a:pt x="5866947" y="1357033"/>
                </a:lnTo>
                <a:lnTo>
                  <a:pt x="5866947" y="1579572"/>
                </a:lnTo>
                <a:close/>
                <a:moveTo>
                  <a:pt x="5641276" y="1579572"/>
                </a:moveTo>
                <a:lnTo>
                  <a:pt x="5418738" y="1579572"/>
                </a:lnTo>
                <a:lnTo>
                  <a:pt x="5418738" y="1357033"/>
                </a:lnTo>
                <a:lnTo>
                  <a:pt x="5641276" y="1357033"/>
                </a:lnTo>
                <a:lnTo>
                  <a:pt x="5641276" y="1579572"/>
                </a:lnTo>
                <a:close/>
                <a:moveTo>
                  <a:pt x="5415605" y="1579572"/>
                </a:moveTo>
                <a:lnTo>
                  <a:pt x="5193066" y="1579572"/>
                </a:lnTo>
                <a:lnTo>
                  <a:pt x="5193066" y="1357033"/>
                </a:lnTo>
                <a:lnTo>
                  <a:pt x="5415605" y="1357033"/>
                </a:lnTo>
                <a:lnTo>
                  <a:pt x="5415605" y="1579572"/>
                </a:lnTo>
                <a:close/>
                <a:moveTo>
                  <a:pt x="5189934" y="1579572"/>
                </a:moveTo>
                <a:lnTo>
                  <a:pt x="4967395" y="1579572"/>
                </a:lnTo>
                <a:lnTo>
                  <a:pt x="4967395" y="1357033"/>
                </a:lnTo>
                <a:lnTo>
                  <a:pt x="5189934" y="1357033"/>
                </a:lnTo>
                <a:lnTo>
                  <a:pt x="5189934" y="1579572"/>
                </a:lnTo>
                <a:close/>
                <a:moveTo>
                  <a:pt x="4964263" y="1579572"/>
                </a:moveTo>
                <a:lnTo>
                  <a:pt x="4741724" y="1579572"/>
                </a:lnTo>
                <a:lnTo>
                  <a:pt x="4741724" y="1357033"/>
                </a:lnTo>
                <a:lnTo>
                  <a:pt x="4964263" y="1357033"/>
                </a:lnTo>
                <a:lnTo>
                  <a:pt x="4964263" y="1579572"/>
                </a:lnTo>
                <a:close/>
                <a:moveTo>
                  <a:pt x="4738592" y="1579572"/>
                </a:moveTo>
                <a:lnTo>
                  <a:pt x="4516053" y="1579572"/>
                </a:lnTo>
                <a:lnTo>
                  <a:pt x="4516053" y="1357033"/>
                </a:lnTo>
                <a:lnTo>
                  <a:pt x="4738592" y="1357033"/>
                </a:lnTo>
                <a:lnTo>
                  <a:pt x="4738592" y="1579572"/>
                </a:lnTo>
                <a:close/>
                <a:moveTo>
                  <a:pt x="4513046" y="1579572"/>
                </a:moveTo>
                <a:lnTo>
                  <a:pt x="4290507" y="1579572"/>
                </a:lnTo>
                <a:lnTo>
                  <a:pt x="4290507" y="1357033"/>
                </a:lnTo>
                <a:lnTo>
                  <a:pt x="4513046" y="1357033"/>
                </a:lnTo>
                <a:lnTo>
                  <a:pt x="4513046" y="1579572"/>
                </a:lnTo>
                <a:close/>
                <a:moveTo>
                  <a:pt x="4287375" y="1579572"/>
                </a:moveTo>
                <a:lnTo>
                  <a:pt x="4064836" y="1579572"/>
                </a:lnTo>
                <a:lnTo>
                  <a:pt x="4064836" y="1357033"/>
                </a:lnTo>
                <a:lnTo>
                  <a:pt x="4287375" y="1357033"/>
                </a:lnTo>
                <a:lnTo>
                  <a:pt x="4287375" y="1579572"/>
                </a:lnTo>
                <a:close/>
                <a:moveTo>
                  <a:pt x="4061703" y="1579572"/>
                </a:moveTo>
                <a:lnTo>
                  <a:pt x="3839165" y="1579572"/>
                </a:lnTo>
                <a:lnTo>
                  <a:pt x="3839165" y="1357033"/>
                </a:lnTo>
                <a:lnTo>
                  <a:pt x="4061703" y="1357033"/>
                </a:lnTo>
                <a:lnTo>
                  <a:pt x="4061703" y="1579572"/>
                </a:lnTo>
                <a:close/>
                <a:moveTo>
                  <a:pt x="3836033" y="1579572"/>
                </a:moveTo>
                <a:lnTo>
                  <a:pt x="3613494" y="1579572"/>
                </a:lnTo>
                <a:lnTo>
                  <a:pt x="3613494" y="1357033"/>
                </a:lnTo>
                <a:lnTo>
                  <a:pt x="3836033" y="1357033"/>
                </a:lnTo>
                <a:lnTo>
                  <a:pt x="3836033" y="1579572"/>
                </a:lnTo>
                <a:close/>
                <a:moveTo>
                  <a:pt x="3610361" y="1579572"/>
                </a:moveTo>
                <a:lnTo>
                  <a:pt x="3387823" y="1579572"/>
                </a:lnTo>
                <a:lnTo>
                  <a:pt x="3387823" y="1357033"/>
                </a:lnTo>
                <a:lnTo>
                  <a:pt x="3610361" y="1357033"/>
                </a:lnTo>
                <a:lnTo>
                  <a:pt x="3610361" y="1579572"/>
                </a:lnTo>
                <a:close/>
                <a:moveTo>
                  <a:pt x="3384690" y="1579572"/>
                </a:moveTo>
                <a:lnTo>
                  <a:pt x="3162152" y="1579572"/>
                </a:lnTo>
                <a:lnTo>
                  <a:pt x="3162152" y="1357033"/>
                </a:lnTo>
                <a:lnTo>
                  <a:pt x="3384690" y="1357033"/>
                </a:lnTo>
                <a:lnTo>
                  <a:pt x="3384690" y="1579572"/>
                </a:lnTo>
                <a:close/>
                <a:moveTo>
                  <a:pt x="3159145" y="1579572"/>
                </a:moveTo>
                <a:lnTo>
                  <a:pt x="2936606" y="1579572"/>
                </a:lnTo>
                <a:lnTo>
                  <a:pt x="2936606" y="1357033"/>
                </a:lnTo>
                <a:lnTo>
                  <a:pt x="3159145" y="1357033"/>
                </a:lnTo>
                <a:lnTo>
                  <a:pt x="3159145" y="1579572"/>
                </a:lnTo>
                <a:close/>
                <a:moveTo>
                  <a:pt x="2933474" y="1579572"/>
                </a:moveTo>
                <a:lnTo>
                  <a:pt x="2710935" y="1579572"/>
                </a:lnTo>
                <a:lnTo>
                  <a:pt x="2710935" y="1357033"/>
                </a:lnTo>
                <a:lnTo>
                  <a:pt x="2933474" y="1357033"/>
                </a:lnTo>
                <a:lnTo>
                  <a:pt x="2933474" y="1579572"/>
                </a:lnTo>
                <a:close/>
                <a:moveTo>
                  <a:pt x="2707802" y="1579572"/>
                </a:moveTo>
                <a:lnTo>
                  <a:pt x="2485264" y="1579572"/>
                </a:lnTo>
                <a:lnTo>
                  <a:pt x="2485264" y="1357033"/>
                </a:lnTo>
                <a:lnTo>
                  <a:pt x="2707802" y="1357033"/>
                </a:lnTo>
                <a:lnTo>
                  <a:pt x="2707802" y="1579572"/>
                </a:lnTo>
                <a:close/>
                <a:moveTo>
                  <a:pt x="2482131" y="1579572"/>
                </a:moveTo>
                <a:lnTo>
                  <a:pt x="2259593" y="1579572"/>
                </a:lnTo>
                <a:lnTo>
                  <a:pt x="2259593" y="1357033"/>
                </a:lnTo>
                <a:lnTo>
                  <a:pt x="2482131" y="1357033"/>
                </a:lnTo>
                <a:lnTo>
                  <a:pt x="2482131" y="1579572"/>
                </a:lnTo>
                <a:close/>
                <a:moveTo>
                  <a:pt x="2256460" y="1579572"/>
                </a:moveTo>
                <a:lnTo>
                  <a:pt x="2033922" y="1579572"/>
                </a:lnTo>
                <a:lnTo>
                  <a:pt x="2033922" y="1357033"/>
                </a:lnTo>
                <a:lnTo>
                  <a:pt x="2256460" y="1357033"/>
                </a:lnTo>
                <a:lnTo>
                  <a:pt x="2256460" y="1579572"/>
                </a:lnTo>
                <a:close/>
                <a:moveTo>
                  <a:pt x="2030789" y="1579572"/>
                </a:moveTo>
                <a:lnTo>
                  <a:pt x="1808251" y="1579572"/>
                </a:lnTo>
                <a:lnTo>
                  <a:pt x="1808251" y="1357033"/>
                </a:lnTo>
                <a:lnTo>
                  <a:pt x="2030789" y="1357033"/>
                </a:lnTo>
                <a:lnTo>
                  <a:pt x="2030789" y="1579572"/>
                </a:lnTo>
                <a:close/>
                <a:moveTo>
                  <a:pt x="1805243" y="1579572"/>
                </a:moveTo>
                <a:lnTo>
                  <a:pt x="1582705" y="1579572"/>
                </a:lnTo>
                <a:lnTo>
                  <a:pt x="1582705" y="1357033"/>
                </a:lnTo>
                <a:lnTo>
                  <a:pt x="1805243" y="1357033"/>
                </a:lnTo>
                <a:lnTo>
                  <a:pt x="1805243" y="1579572"/>
                </a:lnTo>
                <a:close/>
                <a:moveTo>
                  <a:pt x="1579572" y="1579572"/>
                </a:moveTo>
                <a:lnTo>
                  <a:pt x="1357034" y="1579572"/>
                </a:lnTo>
                <a:lnTo>
                  <a:pt x="1357034" y="1357033"/>
                </a:lnTo>
                <a:lnTo>
                  <a:pt x="1579572" y="1357033"/>
                </a:lnTo>
                <a:lnTo>
                  <a:pt x="1579572" y="1579572"/>
                </a:lnTo>
                <a:close/>
                <a:moveTo>
                  <a:pt x="1579572" y="1582704"/>
                </a:moveTo>
                <a:lnTo>
                  <a:pt x="1579572" y="1805243"/>
                </a:lnTo>
                <a:lnTo>
                  <a:pt x="1357034" y="1805243"/>
                </a:lnTo>
                <a:lnTo>
                  <a:pt x="1357034" y="1582704"/>
                </a:lnTo>
                <a:lnTo>
                  <a:pt x="1579572" y="1582704"/>
                </a:lnTo>
                <a:close/>
                <a:moveTo>
                  <a:pt x="1579572" y="1808375"/>
                </a:moveTo>
                <a:lnTo>
                  <a:pt x="1579572" y="2030914"/>
                </a:lnTo>
                <a:lnTo>
                  <a:pt x="1357034" y="2030914"/>
                </a:lnTo>
                <a:lnTo>
                  <a:pt x="1357034" y="1808375"/>
                </a:lnTo>
                <a:lnTo>
                  <a:pt x="1579572" y="1808375"/>
                </a:lnTo>
                <a:close/>
                <a:moveTo>
                  <a:pt x="1579572" y="2033921"/>
                </a:moveTo>
                <a:lnTo>
                  <a:pt x="1579572" y="2256459"/>
                </a:lnTo>
                <a:lnTo>
                  <a:pt x="1357034" y="2256459"/>
                </a:lnTo>
                <a:lnTo>
                  <a:pt x="1357034" y="2033921"/>
                </a:lnTo>
                <a:lnTo>
                  <a:pt x="1579572" y="2033921"/>
                </a:lnTo>
                <a:close/>
                <a:moveTo>
                  <a:pt x="1579572" y="2259592"/>
                </a:moveTo>
                <a:lnTo>
                  <a:pt x="1579572" y="2482130"/>
                </a:lnTo>
                <a:lnTo>
                  <a:pt x="1357034" y="2482130"/>
                </a:lnTo>
                <a:lnTo>
                  <a:pt x="1357034" y="2259592"/>
                </a:lnTo>
                <a:lnTo>
                  <a:pt x="1579572" y="2259592"/>
                </a:lnTo>
                <a:close/>
                <a:moveTo>
                  <a:pt x="1579572" y="2485263"/>
                </a:moveTo>
                <a:lnTo>
                  <a:pt x="1579572" y="2707801"/>
                </a:lnTo>
                <a:lnTo>
                  <a:pt x="1357034" y="2707801"/>
                </a:lnTo>
                <a:lnTo>
                  <a:pt x="1357034" y="2485263"/>
                </a:lnTo>
                <a:lnTo>
                  <a:pt x="1579572" y="2485263"/>
                </a:lnTo>
                <a:close/>
                <a:moveTo>
                  <a:pt x="1579572" y="2710934"/>
                </a:moveTo>
                <a:lnTo>
                  <a:pt x="1579572" y="2933472"/>
                </a:lnTo>
                <a:lnTo>
                  <a:pt x="1357034" y="2933472"/>
                </a:lnTo>
                <a:lnTo>
                  <a:pt x="1357034" y="2710934"/>
                </a:lnTo>
                <a:lnTo>
                  <a:pt x="1579572" y="2710934"/>
                </a:lnTo>
                <a:close/>
                <a:moveTo>
                  <a:pt x="1579572" y="2936605"/>
                </a:moveTo>
                <a:lnTo>
                  <a:pt x="1579572" y="3159143"/>
                </a:lnTo>
                <a:lnTo>
                  <a:pt x="1357034" y="3159143"/>
                </a:lnTo>
                <a:lnTo>
                  <a:pt x="1357034" y="2936605"/>
                </a:lnTo>
                <a:lnTo>
                  <a:pt x="1579572" y="2936605"/>
                </a:lnTo>
                <a:close/>
                <a:moveTo>
                  <a:pt x="1579572" y="3162276"/>
                </a:moveTo>
                <a:lnTo>
                  <a:pt x="1579572" y="3384814"/>
                </a:lnTo>
                <a:lnTo>
                  <a:pt x="1357034" y="3384814"/>
                </a:lnTo>
                <a:lnTo>
                  <a:pt x="1357034" y="3162276"/>
                </a:lnTo>
                <a:lnTo>
                  <a:pt x="1579572" y="3162276"/>
                </a:lnTo>
                <a:close/>
                <a:moveTo>
                  <a:pt x="1579572" y="3387821"/>
                </a:moveTo>
                <a:lnTo>
                  <a:pt x="1579572" y="3610360"/>
                </a:lnTo>
                <a:lnTo>
                  <a:pt x="1357034" y="3610360"/>
                </a:lnTo>
                <a:lnTo>
                  <a:pt x="1357034" y="3387821"/>
                </a:lnTo>
                <a:lnTo>
                  <a:pt x="1579572" y="3387821"/>
                </a:lnTo>
                <a:close/>
                <a:moveTo>
                  <a:pt x="1579572" y="3613493"/>
                </a:moveTo>
                <a:lnTo>
                  <a:pt x="1579572" y="3836031"/>
                </a:lnTo>
                <a:lnTo>
                  <a:pt x="1357034" y="3836031"/>
                </a:lnTo>
                <a:lnTo>
                  <a:pt x="1357034" y="3613493"/>
                </a:lnTo>
                <a:lnTo>
                  <a:pt x="1579572" y="3613493"/>
                </a:lnTo>
                <a:close/>
                <a:moveTo>
                  <a:pt x="1579572" y="3839164"/>
                </a:moveTo>
                <a:lnTo>
                  <a:pt x="1579572" y="4061702"/>
                </a:lnTo>
                <a:lnTo>
                  <a:pt x="1357034" y="4061702"/>
                </a:lnTo>
                <a:lnTo>
                  <a:pt x="1357034" y="3839164"/>
                </a:lnTo>
                <a:lnTo>
                  <a:pt x="1579572" y="3839164"/>
                </a:lnTo>
                <a:close/>
                <a:moveTo>
                  <a:pt x="1579572" y="4064834"/>
                </a:moveTo>
                <a:lnTo>
                  <a:pt x="1579572" y="4287373"/>
                </a:lnTo>
                <a:lnTo>
                  <a:pt x="1357034" y="4287373"/>
                </a:lnTo>
                <a:lnTo>
                  <a:pt x="1357034" y="4064834"/>
                </a:lnTo>
                <a:lnTo>
                  <a:pt x="1579572" y="4064834"/>
                </a:lnTo>
                <a:close/>
                <a:moveTo>
                  <a:pt x="1579572" y="4290506"/>
                </a:moveTo>
                <a:lnTo>
                  <a:pt x="1579572" y="4513044"/>
                </a:lnTo>
                <a:lnTo>
                  <a:pt x="1357034" y="4513044"/>
                </a:lnTo>
                <a:lnTo>
                  <a:pt x="1357034" y="4290506"/>
                </a:lnTo>
                <a:lnTo>
                  <a:pt x="1579572" y="4290506"/>
                </a:lnTo>
                <a:close/>
                <a:moveTo>
                  <a:pt x="1579572" y="4516177"/>
                </a:moveTo>
                <a:lnTo>
                  <a:pt x="1579572" y="4738715"/>
                </a:lnTo>
                <a:lnTo>
                  <a:pt x="1357034" y="4738715"/>
                </a:lnTo>
                <a:lnTo>
                  <a:pt x="1357034" y="4516177"/>
                </a:lnTo>
                <a:lnTo>
                  <a:pt x="1579572" y="4516177"/>
                </a:lnTo>
                <a:close/>
                <a:moveTo>
                  <a:pt x="1579572" y="4741722"/>
                </a:moveTo>
                <a:lnTo>
                  <a:pt x="1579572" y="4964261"/>
                </a:lnTo>
                <a:lnTo>
                  <a:pt x="1357034" y="4964261"/>
                </a:lnTo>
                <a:lnTo>
                  <a:pt x="1357034" y="4741722"/>
                </a:lnTo>
                <a:lnTo>
                  <a:pt x="1579572" y="4741722"/>
                </a:lnTo>
                <a:close/>
                <a:moveTo>
                  <a:pt x="1579572" y="4967393"/>
                </a:moveTo>
                <a:lnTo>
                  <a:pt x="1579572" y="5189932"/>
                </a:lnTo>
                <a:lnTo>
                  <a:pt x="1357034" y="5189932"/>
                </a:lnTo>
                <a:lnTo>
                  <a:pt x="1357034" y="4967393"/>
                </a:lnTo>
                <a:lnTo>
                  <a:pt x="1579572" y="4967393"/>
                </a:lnTo>
                <a:close/>
                <a:moveTo>
                  <a:pt x="1579572" y="5193064"/>
                </a:moveTo>
                <a:lnTo>
                  <a:pt x="1579572" y="5415603"/>
                </a:lnTo>
                <a:lnTo>
                  <a:pt x="1357034" y="5415603"/>
                </a:lnTo>
                <a:lnTo>
                  <a:pt x="1357034" y="5193064"/>
                </a:lnTo>
                <a:lnTo>
                  <a:pt x="1579572" y="5193064"/>
                </a:lnTo>
                <a:close/>
                <a:moveTo>
                  <a:pt x="1579572" y="5418735"/>
                </a:moveTo>
                <a:lnTo>
                  <a:pt x="1579572" y="5641273"/>
                </a:lnTo>
                <a:lnTo>
                  <a:pt x="1357034" y="5641273"/>
                </a:lnTo>
                <a:lnTo>
                  <a:pt x="1357034" y="5418735"/>
                </a:lnTo>
                <a:lnTo>
                  <a:pt x="1579572" y="5418735"/>
                </a:lnTo>
                <a:close/>
                <a:moveTo>
                  <a:pt x="1579572" y="5644406"/>
                </a:moveTo>
                <a:lnTo>
                  <a:pt x="1579572" y="5866945"/>
                </a:lnTo>
                <a:lnTo>
                  <a:pt x="1357034" y="5866945"/>
                </a:lnTo>
                <a:lnTo>
                  <a:pt x="1357034" y="5644406"/>
                </a:lnTo>
                <a:lnTo>
                  <a:pt x="1579572" y="5644406"/>
                </a:lnTo>
                <a:close/>
                <a:moveTo>
                  <a:pt x="1582705" y="5644406"/>
                </a:moveTo>
                <a:lnTo>
                  <a:pt x="1805243" y="5644406"/>
                </a:lnTo>
                <a:lnTo>
                  <a:pt x="1805243" y="5866945"/>
                </a:lnTo>
                <a:lnTo>
                  <a:pt x="1582705" y="5866945"/>
                </a:lnTo>
                <a:lnTo>
                  <a:pt x="1582705" y="5644406"/>
                </a:lnTo>
                <a:close/>
                <a:moveTo>
                  <a:pt x="1808376" y="5644406"/>
                </a:moveTo>
                <a:lnTo>
                  <a:pt x="2030914" y="5644406"/>
                </a:lnTo>
                <a:lnTo>
                  <a:pt x="2030914" y="5866945"/>
                </a:lnTo>
                <a:lnTo>
                  <a:pt x="1808376" y="5866945"/>
                </a:lnTo>
                <a:lnTo>
                  <a:pt x="1808376" y="5644406"/>
                </a:lnTo>
                <a:close/>
                <a:moveTo>
                  <a:pt x="2033922" y="5644406"/>
                </a:moveTo>
                <a:lnTo>
                  <a:pt x="2256460" y="5644406"/>
                </a:lnTo>
                <a:lnTo>
                  <a:pt x="2256460" y="5866945"/>
                </a:lnTo>
                <a:lnTo>
                  <a:pt x="2033922" y="5866945"/>
                </a:lnTo>
                <a:lnTo>
                  <a:pt x="2033922" y="5644406"/>
                </a:lnTo>
                <a:close/>
                <a:moveTo>
                  <a:pt x="2259593" y="5644406"/>
                </a:moveTo>
                <a:lnTo>
                  <a:pt x="2482131" y="5644406"/>
                </a:lnTo>
                <a:lnTo>
                  <a:pt x="2482131" y="5866945"/>
                </a:lnTo>
                <a:lnTo>
                  <a:pt x="2259593" y="5866945"/>
                </a:lnTo>
                <a:lnTo>
                  <a:pt x="2259593" y="5644406"/>
                </a:lnTo>
                <a:close/>
                <a:moveTo>
                  <a:pt x="2485264" y="5644406"/>
                </a:moveTo>
                <a:lnTo>
                  <a:pt x="2707802" y="5644406"/>
                </a:lnTo>
                <a:lnTo>
                  <a:pt x="2707802" y="5866945"/>
                </a:lnTo>
                <a:lnTo>
                  <a:pt x="2485264" y="5866945"/>
                </a:lnTo>
                <a:lnTo>
                  <a:pt x="2485264" y="5644406"/>
                </a:lnTo>
                <a:close/>
                <a:moveTo>
                  <a:pt x="2710935" y="5644406"/>
                </a:moveTo>
                <a:lnTo>
                  <a:pt x="2933474" y="5644406"/>
                </a:lnTo>
                <a:lnTo>
                  <a:pt x="2933474" y="5866945"/>
                </a:lnTo>
                <a:lnTo>
                  <a:pt x="2710935" y="5866945"/>
                </a:lnTo>
                <a:lnTo>
                  <a:pt x="2710935" y="5644406"/>
                </a:lnTo>
                <a:close/>
                <a:moveTo>
                  <a:pt x="2936606" y="5644406"/>
                </a:moveTo>
                <a:lnTo>
                  <a:pt x="3159145" y="5644406"/>
                </a:lnTo>
                <a:lnTo>
                  <a:pt x="3159145" y="5866945"/>
                </a:lnTo>
                <a:lnTo>
                  <a:pt x="2936606" y="5866945"/>
                </a:lnTo>
                <a:lnTo>
                  <a:pt x="2936606" y="5644406"/>
                </a:lnTo>
                <a:close/>
                <a:moveTo>
                  <a:pt x="3162277" y="5644406"/>
                </a:moveTo>
                <a:lnTo>
                  <a:pt x="3384816" y="5644406"/>
                </a:lnTo>
                <a:lnTo>
                  <a:pt x="3384816" y="5866945"/>
                </a:lnTo>
                <a:lnTo>
                  <a:pt x="3162277" y="5866945"/>
                </a:lnTo>
                <a:lnTo>
                  <a:pt x="3162277" y="5644406"/>
                </a:lnTo>
                <a:close/>
                <a:moveTo>
                  <a:pt x="3387823" y="5644406"/>
                </a:moveTo>
                <a:lnTo>
                  <a:pt x="3610361" y="5644406"/>
                </a:lnTo>
                <a:lnTo>
                  <a:pt x="3610361" y="5866945"/>
                </a:lnTo>
                <a:lnTo>
                  <a:pt x="3387823" y="5866945"/>
                </a:lnTo>
                <a:lnTo>
                  <a:pt x="3387823" y="5644406"/>
                </a:lnTo>
                <a:close/>
                <a:moveTo>
                  <a:pt x="3613494" y="5644406"/>
                </a:moveTo>
                <a:lnTo>
                  <a:pt x="3836033" y="5644406"/>
                </a:lnTo>
                <a:lnTo>
                  <a:pt x="3836033" y="5866945"/>
                </a:lnTo>
                <a:lnTo>
                  <a:pt x="3613494" y="5866945"/>
                </a:lnTo>
                <a:lnTo>
                  <a:pt x="3613494" y="5644406"/>
                </a:lnTo>
                <a:close/>
                <a:moveTo>
                  <a:pt x="3839165" y="5644406"/>
                </a:moveTo>
                <a:lnTo>
                  <a:pt x="4061703" y="5644406"/>
                </a:lnTo>
                <a:lnTo>
                  <a:pt x="4061703" y="5866945"/>
                </a:lnTo>
                <a:lnTo>
                  <a:pt x="3839165" y="5866945"/>
                </a:lnTo>
                <a:lnTo>
                  <a:pt x="3839165" y="5644406"/>
                </a:lnTo>
                <a:close/>
                <a:moveTo>
                  <a:pt x="4064836" y="5644406"/>
                </a:moveTo>
                <a:lnTo>
                  <a:pt x="4287375" y="5644406"/>
                </a:lnTo>
                <a:lnTo>
                  <a:pt x="4287375" y="5866945"/>
                </a:lnTo>
                <a:lnTo>
                  <a:pt x="4064836" y="5866945"/>
                </a:lnTo>
                <a:lnTo>
                  <a:pt x="4064836" y="5644406"/>
                </a:lnTo>
                <a:close/>
                <a:moveTo>
                  <a:pt x="4290507" y="5644406"/>
                </a:moveTo>
                <a:lnTo>
                  <a:pt x="4513046" y="5644406"/>
                </a:lnTo>
                <a:lnTo>
                  <a:pt x="4513046" y="5866945"/>
                </a:lnTo>
                <a:lnTo>
                  <a:pt x="4290507" y="5866945"/>
                </a:lnTo>
                <a:lnTo>
                  <a:pt x="4290507" y="5644406"/>
                </a:lnTo>
                <a:close/>
                <a:moveTo>
                  <a:pt x="4516179" y="5644406"/>
                </a:moveTo>
                <a:lnTo>
                  <a:pt x="4738717" y="5644406"/>
                </a:lnTo>
                <a:lnTo>
                  <a:pt x="4738717" y="5866945"/>
                </a:lnTo>
                <a:lnTo>
                  <a:pt x="4516179" y="5866945"/>
                </a:lnTo>
                <a:lnTo>
                  <a:pt x="4516179" y="5644406"/>
                </a:lnTo>
                <a:close/>
                <a:moveTo>
                  <a:pt x="4741724" y="5644406"/>
                </a:moveTo>
                <a:lnTo>
                  <a:pt x="4964263" y="5644406"/>
                </a:lnTo>
                <a:lnTo>
                  <a:pt x="4964263" y="5866945"/>
                </a:lnTo>
                <a:lnTo>
                  <a:pt x="4741724" y="5866945"/>
                </a:lnTo>
                <a:lnTo>
                  <a:pt x="4741724" y="5644406"/>
                </a:lnTo>
                <a:close/>
                <a:moveTo>
                  <a:pt x="4967395" y="5644406"/>
                </a:moveTo>
                <a:lnTo>
                  <a:pt x="5189934" y="5644406"/>
                </a:lnTo>
                <a:lnTo>
                  <a:pt x="5189934" y="5866945"/>
                </a:lnTo>
                <a:lnTo>
                  <a:pt x="4967395" y="5866945"/>
                </a:lnTo>
                <a:lnTo>
                  <a:pt x="4967395" y="5644406"/>
                </a:lnTo>
                <a:close/>
                <a:moveTo>
                  <a:pt x="5193066" y="5644406"/>
                </a:moveTo>
                <a:lnTo>
                  <a:pt x="5415605" y="5644406"/>
                </a:lnTo>
                <a:lnTo>
                  <a:pt x="5415605" y="5866945"/>
                </a:lnTo>
                <a:lnTo>
                  <a:pt x="5193066" y="5866945"/>
                </a:lnTo>
                <a:lnTo>
                  <a:pt x="5193066" y="5644406"/>
                </a:lnTo>
                <a:close/>
                <a:moveTo>
                  <a:pt x="5418738" y="5644406"/>
                </a:moveTo>
                <a:lnTo>
                  <a:pt x="5641276" y="5644406"/>
                </a:lnTo>
                <a:lnTo>
                  <a:pt x="5641276" y="5866945"/>
                </a:lnTo>
                <a:lnTo>
                  <a:pt x="5418738" y="5866945"/>
                </a:lnTo>
                <a:lnTo>
                  <a:pt x="5418738" y="5644406"/>
                </a:lnTo>
                <a:close/>
                <a:moveTo>
                  <a:pt x="5644408" y="5644406"/>
                </a:moveTo>
                <a:lnTo>
                  <a:pt x="5866947" y="5644406"/>
                </a:lnTo>
                <a:lnTo>
                  <a:pt x="5866947" y="5866945"/>
                </a:lnTo>
                <a:lnTo>
                  <a:pt x="5644408" y="5866945"/>
                </a:lnTo>
                <a:lnTo>
                  <a:pt x="5644408" y="5644406"/>
                </a:lnTo>
                <a:close/>
                <a:moveTo>
                  <a:pt x="5870080" y="5644406"/>
                </a:moveTo>
                <a:lnTo>
                  <a:pt x="6092618" y="5644406"/>
                </a:lnTo>
                <a:lnTo>
                  <a:pt x="6092618" y="5866945"/>
                </a:lnTo>
                <a:lnTo>
                  <a:pt x="5870080" y="5866945"/>
                </a:lnTo>
                <a:lnTo>
                  <a:pt x="5870080" y="5644406"/>
                </a:lnTo>
                <a:close/>
                <a:moveTo>
                  <a:pt x="6095625" y="5644406"/>
                </a:moveTo>
                <a:lnTo>
                  <a:pt x="6318164" y="5644406"/>
                </a:lnTo>
                <a:lnTo>
                  <a:pt x="6318164" y="5866945"/>
                </a:lnTo>
                <a:lnTo>
                  <a:pt x="6095625" y="5866945"/>
                </a:lnTo>
                <a:lnTo>
                  <a:pt x="6095625" y="5644406"/>
                </a:lnTo>
                <a:close/>
                <a:moveTo>
                  <a:pt x="6321297" y="5644406"/>
                </a:moveTo>
                <a:lnTo>
                  <a:pt x="6543835" y="5644406"/>
                </a:lnTo>
                <a:lnTo>
                  <a:pt x="6543835" y="5866945"/>
                </a:lnTo>
                <a:lnTo>
                  <a:pt x="6321297" y="5866945"/>
                </a:lnTo>
                <a:lnTo>
                  <a:pt x="6321297" y="5644406"/>
                </a:lnTo>
                <a:close/>
                <a:moveTo>
                  <a:pt x="6546967" y="5644406"/>
                </a:moveTo>
                <a:lnTo>
                  <a:pt x="6769506" y="5644406"/>
                </a:lnTo>
                <a:lnTo>
                  <a:pt x="6769506" y="5866945"/>
                </a:lnTo>
                <a:lnTo>
                  <a:pt x="6546967" y="5866945"/>
                </a:lnTo>
                <a:lnTo>
                  <a:pt x="6546967" y="5644406"/>
                </a:lnTo>
                <a:close/>
                <a:moveTo>
                  <a:pt x="6772639" y="5644406"/>
                </a:moveTo>
                <a:lnTo>
                  <a:pt x="6995177" y="5644406"/>
                </a:lnTo>
                <a:lnTo>
                  <a:pt x="6995177" y="5866945"/>
                </a:lnTo>
                <a:lnTo>
                  <a:pt x="6772639" y="5866945"/>
                </a:lnTo>
                <a:lnTo>
                  <a:pt x="6772639" y="5644406"/>
                </a:lnTo>
                <a:close/>
                <a:moveTo>
                  <a:pt x="6998310" y="5644406"/>
                </a:moveTo>
                <a:lnTo>
                  <a:pt x="7220848" y="5644406"/>
                </a:lnTo>
                <a:lnTo>
                  <a:pt x="7220848" y="5866945"/>
                </a:lnTo>
                <a:lnTo>
                  <a:pt x="6998310" y="5866945"/>
                </a:lnTo>
                <a:lnTo>
                  <a:pt x="6998310" y="5644406"/>
                </a:lnTo>
                <a:close/>
                <a:moveTo>
                  <a:pt x="7223981" y="5644406"/>
                </a:moveTo>
                <a:lnTo>
                  <a:pt x="7446520" y="5644406"/>
                </a:lnTo>
                <a:lnTo>
                  <a:pt x="7446520" y="5866945"/>
                </a:lnTo>
                <a:lnTo>
                  <a:pt x="7223981" y="5866945"/>
                </a:lnTo>
                <a:lnTo>
                  <a:pt x="7223981" y="5644406"/>
                </a:lnTo>
                <a:close/>
                <a:moveTo>
                  <a:pt x="7449527" y="5644406"/>
                </a:moveTo>
                <a:lnTo>
                  <a:pt x="7672065" y="5644406"/>
                </a:lnTo>
                <a:lnTo>
                  <a:pt x="7672065" y="5866945"/>
                </a:lnTo>
                <a:lnTo>
                  <a:pt x="7449527" y="5866945"/>
                </a:lnTo>
                <a:lnTo>
                  <a:pt x="7449527" y="5644406"/>
                </a:lnTo>
                <a:close/>
                <a:moveTo>
                  <a:pt x="7675198" y="5644406"/>
                </a:moveTo>
                <a:lnTo>
                  <a:pt x="7897736" y="5644406"/>
                </a:lnTo>
                <a:lnTo>
                  <a:pt x="7897736" y="5866945"/>
                </a:lnTo>
                <a:lnTo>
                  <a:pt x="7675198" y="5866945"/>
                </a:lnTo>
                <a:lnTo>
                  <a:pt x="7675198" y="5644406"/>
                </a:lnTo>
                <a:close/>
                <a:moveTo>
                  <a:pt x="7900868" y="5644406"/>
                </a:moveTo>
                <a:lnTo>
                  <a:pt x="8123407" y="5644406"/>
                </a:lnTo>
                <a:lnTo>
                  <a:pt x="8123407" y="5866945"/>
                </a:lnTo>
                <a:lnTo>
                  <a:pt x="7900868" y="5866945"/>
                </a:lnTo>
                <a:lnTo>
                  <a:pt x="7900868" y="5644406"/>
                </a:lnTo>
                <a:close/>
                <a:moveTo>
                  <a:pt x="8126540" y="5644406"/>
                </a:moveTo>
                <a:lnTo>
                  <a:pt x="8349078" y="5644406"/>
                </a:lnTo>
                <a:lnTo>
                  <a:pt x="8349078" y="5866945"/>
                </a:lnTo>
                <a:lnTo>
                  <a:pt x="8126540" y="5866945"/>
                </a:lnTo>
                <a:lnTo>
                  <a:pt x="8126540" y="5644406"/>
                </a:lnTo>
                <a:close/>
                <a:moveTo>
                  <a:pt x="8352211" y="5644406"/>
                </a:moveTo>
                <a:lnTo>
                  <a:pt x="8574749" y="5644406"/>
                </a:lnTo>
                <a:lnTo>
                  <a:pt x="8574749" y="5866945"/>
                </a:lnTo>
                <a:lnTo>
                  <a:pt x="8352211" y="5866945"/>
                </a:lnTo>
                <a:lnTo>
                  <a:pt x="8352211" y="5644406"/>
                </a:lnTo>
                <a:close/>
                <a:moveTo>
                  <a:pt x="8577882" y="5644406"/>
                </a:moveTo>
                <a:lnTo>
                  <a:pt x="8800420" y="5644406"/>
                </a:lnTo>
                <a:lnTo>
                  <a:pt x="8800420" y="5866945"/>
                </a:lnTo>
                <a:lnTo>
                  <a:pt x="8577882" y="5866945"/>
                </a:lnTo>
                <a:lnTo>
                  <a:pt x="8577882" y="5644406"/>
                </a:lnTo>
                <a:close/>
                <a:moveTo>
                  <a:pt x="8803427" y="5644406"/>
                </a:moveTo>
                <a:lnTo>
                  <a:pt x="9025966" y="5644406"/>
                </a:lnTo>
                <a:lnTo>
                  <a:pt x="9025966" y="5866945"/>
                </a:lnTo>
                <a:lnTo>
                  <a:pt x="8803427" y="5866945"/>
                </a:lnTo>
                <a:lnTo>
                  <a:pt x="8803427" y="5644406"/>
                </a:lnTo>
                <a:close/>
                <a:moveTo>
                  <a:pt x="9029099" y="5644406"/>
                </a:moveTo>
                <a:lnTo>
                  <a:pt x="9251637" y="5644406"/>
                </a:lnTo>
                <a:lnTo>
                  <a:pt x="9251637" y="5866945"/>
                </a:lnTo>
                <a:lnTo>
                  <a:pt x="9029099" y="5866945"/>
                </a:lnTo>
                <a:lnTo>
                  <a:pt x="9029099" y="5644406"/>
                </a:lnTo>
                <a:close/>
                <a:moveTo>
                  <a:pt x="9254770" y="5644406"/>
                </a:moveTo>
                <a:lnTo>
                  <a:pt x="9477308" y="5644406"/>
                </a:lnTo>
                <a:lnTo>
                  <a:pt x="9477308" y="5866945"/>
                </a:lnTo>
                <a:lnTo>
                  <a:pt x="9254770" y="5866945"/>
                </a:lnTo>
                <a:lnTo>
                  <a:pt x="9254770" y="5644406"/>
                </a:lnTo>
                <a:close/>
                <a:moveTo>
                  <a:pt x="9480440" y="5644406"/>
                </a:moveTo>
                <a:lnTo>
                  <a:pt x="9702979" y="5644406"/>
                </a:lnTo>
                <a:lnTo>
                  <a:pt x="9702979" y="5866945"/>
                </a:lnTo>
                <a:lnTo>
                  <a:pt x="9480440" y="5866945"/>
                </a:lnTo>
                <a:lnTo>
                  <a:pt x="9480440" y="5644406"/>
                </a:lnTo>
                <a:close/>
                <a:moveTo>
                  <a:pt x="9706112" y="5644406"/>
                </a:moveTo>
                <a:lnTo>
                  <a:pt x="9928650" y="5644406"/>
                </a:lnTo>
                <a:lnTo>
                  <a:pt x="9928650" y="5866945"/>
                </a:lnTo>
                <a:lnTo>
                  <a:pt x="9706112" y="5866945"/>
                </a:lnTo>
                <a:lnTo>
                  <a:pt x="9706112" y="5644406"/>
                </a:lnTo>
                <a:close/>
                <a:moveTo>
                  <a:pt x="9931783" y="5644406"/>
                </a:moveTo>
                <a:lnTo>
                  <a:pt x="10154321" y="5644406"/>
                </a:lnTo>
                <a:lnTo>
                  <a:pt x="10154321" y="5866945"/>
                </a:lnTo>
                <a:lnTo>
                  <a:pt x="9931783" y="5866945"/>
                </a:lnTo>
                <a:lnTo>
                  <a:pt x="9931783" y="5644406"/>
                </a:lnTo>
                <a:close/>
                <a:moveTo>
                  <a:pt x="10157328" y="5644406"/>
                </a:moveTo>
                <a:lnTo>
                  <a:pt x="10379867" y="5644406"/>
                </a:lnTo>
                <a:lnTo>
                  <a:pt x="10379867" y="5866945"/>
                </a:lnTo>
                <a:lnTo>
                  <a:pt x="10157328" y="5866945"/>
                </a:lnTo>
                <a:lnTo>
                  <a:pt x="10157328" y="5644406"/>
                </a:lnTo>
                <a:close/>
                <a:moveTo>
                  <a:pt x="10383000" y="5644406"/>
                </a:moveTo>
                <a:lnTo>
                  <a:pt x="10605538" y="5644406"/>
                </a:lnTo>
                <a:lnTo>
                  <a:pt x="10605538" y="5866945"/>
                </a:lnTo>
                <a:lnTo>
                  <a:pt x="10383000" y="5866945"/>
                </a:lnTo>
                <a:lnTo>
                  <a:pt x="10383000" y="5644406"/>
                </a:lnTo>
                <a:close/>
                <a:moveTo>
                  <a:pt x="10608671" y="5644406"/>
                </a:moveTo>
                <a:lnTo>
                  <a:pt x="10831209" y="5644406"/>
                </a:lnTo>
                <a:lnTo>
                  <a:pt x="10831209" y="5866945"/>
                </a:lnTo>
                <a:lnTo>
                  <a:pt x="10608671" y="5866945"/>
                </a:lnTo>
                <a:lnTo>
                  <a:pt x="10608671" y="5644406"/>
                </a:lnTo>
                <a:close/>
                <a:moveTo>
                  <a:pt x="10608671" y="5641273"/>
                </a:moveTo>
                <a:lnTo>
                  <a:pt x="10608671" y="5418735"/>
                </a:lnTo>
                <a:lnTo>
                  <a:pt x="10831209" y="5418735"/>
                </a:lnTo>
                <a:lnTo>
                  <a:pt x="10831209" y="5641273"/>
                </a:lnTo>
                <a:lnTo>
                  <a:pt x="10608671" y="5641273"/>
                </a:lnTo>
                <a:close/>
                <a:moveTo>
                  <a:pt x="10608671" y="5415603"/>
                </a:moveTo>
                <a:lnTo>
                  <a:pt x="10608671" y="5193064"/>
                </a:lnTo>
                <a:lnTo>
                  <a:pt x="10831209" y="5193064"/>
                </a:lnTo>
                <a:lnTo>
                  <a:pt x="10831209" y="5415603"/>
                </a:lnTo>
                <a:lnTo>
                  <a:pt x="10608671" y="5415603"/>
                </a:lnTo>
                <a:close/>
                <a:moveTo>
                  <a:pt x="10608671" y="5189932"/>
                </a:moveTo>
                <a:lnTo>
                  <a:pt x="10608671" y="4967393"/>
                </a:lnTo>
                <a:lnTo>
                  <a:pt x="10831209" y="4967393"/>
                </a:lnTo>
                <a:lnTo>
                  <a:pt x="10831209" y="5189932"/>
                </a:lnTo>
                <a:lnTo>
                  <a:pt x="10608671" y="5189932"/>
                </a:lnTo>
                <a:close/>
                <a:moveTo>
                  <a:pt x="10608671" y="4964261"/>
                </a:moveTo>
                <a:lnTo>
                  <a:pt x="10608671" y="4741722"/>
                </a:lnTo>
                <a:lnTo>
                  <a:pt x="10831209" y="4741722"/>
                </a:lnTo>
                <a:lnTo>
                  <a:pt x="10831209" y="4964261"/>
                </a:lnTo>
                <a:lnTo>
                  <a:pt x="10608671" y="4964261"/>
                </a:lnTo>
                <a:close/>
                <a:moveTo>
                  <a:pt x="10608671" y="4738590"/>
                </a:moveTo>
                <a:lnTo>
                  <a:pt x="10608671" y="4516051"/>
                </a:lnTo>
                <a:lnTo>
                  <a:pt x="10831209" y="4516051"/>
                </a:lnTo>
                <a:lnTo>
                  <a:pt x="10831209" y="4738590"/>
                </a:lnTo>
                <a:lnTo>
                  <a:pt x="10608671" y="4738590"/>
                </a:lnTo>
                <a:close/>
                <a:moveTo>
                  <a:pt x="10608671" y="4513044"/>
                </a:moveTo>
                <a:lnTo>
                  <a:pt x="10608671" y="4290506"/>
                </a:lnTo>
                <a:lnTo>
                  <a:pt x="10831209" y="4290506"/>
                </a:lnTo>
                <a:lnTo>
                  <a:pt x="10831209" y="4513044"/>
                </a:lnTo>
                <a:lnTo>
                  <a:pt x="10608671" y="4513044"/>
                </a:lnTo>
                <a:close/>
                <a:moveTo>
                  <a:pt x="10608671" y="4287373"/>
                </a:moveTo>
                <a:lnTo>
                  <a:pt x="10608671" y="4064834"/>
                </a:lnTo>
                <a:lnTo>
                  <a:pt x="10831209" y="4064834"/>
                </a:lnTo>
                <a:lnTo>
                  <a:pt x="10831209" y="4287373"/>
                </a:lnTo>
                <a:lnTo>
                  <a:pt x="10608671" y="4287373"/>
                </a:lnTo>
                <a:close/>
                <a:moveTo>
                  <a:pt x="10608671" y="4061702"/>
                </a:moveTo>
                <a:lnTo>
                  <a:pt x="10608671" y="3839164"/>
                </a:lnTo>
                <a:lnTo>
                  <a:pt x="10831209" y="3839164"/>
                </a:lnTo>
                <a:lnTo>
                  <a:pt x="10831209" y="4061702"/>
                </a:lnTo>
                <a:lnTo>
                  <a:pt x="10608671" y="4061702"/>
                </a:lnTo>
                <a:close/>
                <a:moveTo>
                  <a:pt x="10608671" y="3836031"/>
                </a:moveTo>
                <a:lnTo>
                  <a:pt x="10608671" y="3613493"/>
                </a:lnTo>
                <a:lnTo>
                  <a:pt x="10831209" y="3613493"/>
                </a:lnTo>
                <a:lnTo>
                  <a:pt x="10831209" y="3836031"/>
                </a:lnTo>
                <a:lnTo>
                  <a:pt x="10608671" y="3836031"/>
                </a:lnTo>
                <a:close/>
                <a:moveTo>
                  <a:pt x="10608671" y="3610360"/>
                </a:moveTo>
                <a:lnTo>
                  <a:pt x="10608671" y="3387821"/>
                </a:lnTo>
                <a:lnTo>
                  <a:pt x="10831209" y="3387821"/>
                </a:lnTo>
                <a:lnTo>
                  <a:pt x="10831209" y="3610360"/>
                </a:lnTo>
                <a:lnTo>
                  <a:pt x="10608671" y="3610360"/>
                </a:lnTo>
                <a:close/>
                <a:moveTo>
                  <a:pt x="10608671" y="3384689"/>
                </a:moveTo>
                <a:lnTo>
                  <a:pt x="10608671" y="3162151"/>
                </a:lnTo>
                <a:lnTo>
                  <a:pt x="10831209" y="3162151"/>
                </a:lnTo>
                <a:lnTo>
                  <a:pt x="10831209" y="3384689"/>
                </a:lnTo>
                <a:lnTo>
                  <a:pt x="10608671" y="3384689"/>
                </a:lnTo>
                <a:close/>
                <a:moveTo>
                  <a:pt x="10608671" y="3159143"/>
                </a:moveTo>
                <a:lnTo>
                  <a:pt x="10608671" y="2936605"/>
                </a:lnTo>
                <a:lnTo>
                  <a:pt x="10831209" y="2936605"/>
                </a:lnTo>
                <a:lnTo>
                  <a:pt x="10831209" y="3159143"/>
                </a:lnTo>
                <a:lnTo>
                  <a:pt x="10608671" y="3159143"/>
                </a:lnTo>
                <a:close/>
                <a:moveTo>
                  <a:pt x="10608671" y="2933472"/>
                </a:moveTo>
                <a:lnTo>
                  <a:pt x="10608671" y="2710934"/>
                </a:lnTo>
                <a:lnTo>
                  <a:pt x="10831209" y="2710934"/>
                </a:lnTo>
                <a:lnTo>
                  <a:pt x="10831209" y="2933472"/>
                </a:lnTo>
                <a:lnTo>
                  <a:pt x="10608671" y="2933472"/>
                </a:lnTo>
                <a:close/>
                <a:moveTo>
                  <a:pt x="10608671" y="2707801"/>
                </a:moveTo>
                <a:lnTo>
                  <a:pt x="10608671" y="2485263"/>
                </a:lnTo>
                <a:lnTo>
                  <a:pt x="10831209" y="2485263"/>
                </a:lnTo>
                <a:lnTo>
                  <a:pt x="10831209" y="2707801"/>
                </a:lnTo>
                <a:lnTo>
                  <a:pt x="10608671" y="2707801"/>
                </a:lnTo>
                <a:close/>
                <a:moveTo>
                  <a:pt x="10608671" y="2482130"/>
                </a:moveTo>
                <a:lnTo>
                  <a:pt x="10608671" y="2259592"/>
                </a:lnTo>
                <a:lnTo>
                  <a:pt x="10831209" y="2259592"/>
                </a:lnTo>
                <a:lnTo>
                  <a:pt x="10831209" y="2482130"/>
                </a:lnTo>
                <a:lnTo>
                  <a:pt x="10608671" y="2482130"/>
                </a:lnTo>
                <a:close/>
                <a:moveTo>
                  <a:pt x="10608671" y="2256459"/>
                </a:moveTo>
                <a:lnTo>
                  <a:pt x="10608671" y="2033921"/>
                </a:lnTo>
                <a:lnTo>
                  <a:pt x="10831209" y="2033921"/>
                </a:lnTo>
                <a:lnTo>
                  <a:pt x="10831209" y="2256459"/>
                </a:lnTo>
                <a:lnTo>
                  <a:pt x="10608671" y="2256459"/>
                </a:lnTo>
                <a:close/>
                <a:moveTo>
                  <a:pt x="10608671" y="2030788"/>
                </a:moveTo>
                <a:lnTo>
                  <a:pt x="10608671" y="1808250"/>
                </a:lnTo>
                <a:lnTo>
                  <a:pt x="10831209" y="1808250"/>
                </a:lnTo>
                <a:lnTo>
                  <a:pt x="10831209" y="2030788"/>
                </a:lnTo>
                <a:lnTo>
                  <a:pt x="10608671" y="2030788"/>
                </a:lnTo>
                <a:close/>
                <a:moveTo>
                  <a:pt x="10608671" y="1805243"/>
                </a:moveTo>
                <a:lnTo>
                  <a:pt x="10608671" y="1582704"/>
                </a:lnTo>
                <a:lnTo>
                  <a:pt x="10831209" y="1582704"/>
                </a:lnTo>
                <a:lnTo>
                  <a:pt x="10831209" y="1805243"/>
                </a:lnTo>
                <a:lnTo>
                  <a:pt x="10608671" y="1805243"/>
                </a:lnTo>
                <a:close/>
                <a:moveTo>
                  <a:pt x="10608671" y="1579572"/>
                </a:moveTo>
                <a:lnTo>
                  <a:pt x="10608671" y="1357033"/>
                </a:lnTo>
                <a:lnTo>
                  <a:pt x="10831209" y="1357033"/>
                </a:lnTo>
                <a:lnTo>
                  <a:pt x="10831209" y="1579572"/>
                </a:lnTo>
                <a:lnTo>
                  <a:pt x="10608671" y="1579572"/>
                </a:lnTo>
                <a:close/>
                <a:moveTo>
                  <a:pt x="10608671" y="1353901"/>
                </a:moveTo>
                <a:lnTo>
                  <a:pt x="10608671" y="1131362"/>
                </a:lnTo>
                <a:lnTo>
                  <a:pt x="10831209" y="1131362"/>
                </a:lnTo>
                <a:lnTo>
                  <a:pt x="10831209" y="1353901"/>
                </a:lnTo>
                <a:lnTo>
                  <a:pt x="10608671" y="1353901"/>
                </a:lnTo>
                <a:close/>
                <a:moveTo>
                  <a:pt x="10605538" y="1353901"/>
                </a:moveTo>
                <a:lnTo>
                  <a:pt x="10383000" y="1353901"/>
                </a:lnTo>
                <a:lnTo>
                  <a:pt x="10383000" y="1131362"/>
                </a:lnTo>
                <a:lnTo>
                  <a:pt x="10605538" y="1131362"/>
                </a:lnTo>
                <a:lnTo>
                  <a:pt x="10605538" y="1353901"/>
                </a:lnTo>
                <a:close/>
                <a:moveTo>
                  <a:pt x="10379867" y="1353901"/>
                </a:moveTo>
                <a:lnTo>
                  <a:pt x="10157328" y="1353901"/>
                </a:lnTo>
                <a:lnTo>
                  <a:pt x="10157328" y="1131362"/>
                </a:lnTo>
                <a:lnTo>
                  <a:pt x="10379867" y="1131362"/>
                </a:lnTo>
                <a:lnTo>
                  <a:pt x="10379867" y="1353901"/>
                </a:lnTo>
                <a:close/>
                <a:moveTo>
                  <a:pt x="10154196" y="1353901"/>
                </a:moveTo>
                <a:lnTo>
                  <a:pt x="9931657" y="1353901"/>
                </a:lnTo>
                <a:lnTo>
                  <a:pt x="9931657" y="1131362"/>
                </a:lnTo>
                <a:lnTo>
                  <a:pt x="10154196" y="1131362"/>
                </a:lnTo>
                <a:lnTo>
                  <a:pt x="10154196" y="1353901"/>
                </a:lnTo>
                <a:close/>
                <a:moveTo>
                  <a:pt x="9928650" y="1353901"/>
                </a:moveTo>
                <a:lnTo>
                  <a:pt x="9706112" y="1353901"/>
                </a:lnTo>
                <a:lnTo>
                  <a:pt x="9706112" y="1131362"/>
                </a:lnTo>
                <a:lnTo>
                  <a:pt x="9928650" y="1131362"/>
                </a:lnTo>
                <a:lnTo>
                  <a:pt x="9928650" y="1353901"/>
                </a:lnTo>
                <a:close/>
                <a:moveTo>
                  <a:pt x="9702979" y="1353901"/>
                </a:moveTo>
                <a:lnTo>
                  <a:pt x="9480440" y="1353901"/>
                </a:lnTo>
                <a:lnTo>
                  <a:pt x="9480440" y="1131362"/>
                </a:lnTo>
                <a:lnTo>
                  <a:pt x="9702979" y="1131362"/>
                </a:lnTo>
                <a:lnTo>
                  <a:pt x="9702979" y="1353901"/>
                </a:lnTo>
                <a:close/>
                <a:moveTo>
                  <a:pt x="9477308" y="1353901"/>
                </a:moveTo>
                <a:lnTo>
                  <a:pt x="9254770" y="1353901"/>
                </a:lnTo>
                <a:lnTo>
                  <a:pt x="9254770" y="1131362"/>
                </a:lnTo>
                <a:lnTo>
                  <a:pt x="9477308" y="1131362"/>
                </a:lnTo>
                <a:lnTo>
                  <a:pt x="9477308" y="1353901"/>
                </a:lnTo>
                <a:close/>
                <a:moveTo>
                  <a:pt x="9251637" y="1353901"/>
                </a:moveTo>
                <a:lnTo>
                  <a:pt x="9029099" y="1353901"/>
                </a:lnTo>
                <a:lnTo>
                  <a:pt x="9029099" y="1131362"/>
                </a:lnTo>
                <a:lnTo>
                  <a:pt x="9251637" y="1131362"/>
                </a:lnTo>
                <a:lnTo>
                  <a:pt x="9251637" y="1353901"/>
                </a:lnTo>
                <a:close/>
                <a:moveTo>
                  <a:pt x="9025966" y="1353901"/>
                </a:moveTo>
                <a:lnTo>
                  <a:pt x="8803427" y="1353901"/>
                </a:lnTo>
                <a:lnTo>
                  <a:pt x="8803427" y="1131362"/>
                </a:lnTo>
                <a:lnTo>
                  <a:pt x="9025966" y="1131362"/>
                </a:lnTo>
                <a:lnTo>
                  <a:pt x="9025966" y="1353901"/>
                </a:lnTo>
                <a:close/>
                <a:moveTo>
                  <a:pt x="8800295" y="1353901"/>
                </a:moveTo>
                <a:lnTo>
                  <a:pt x="8577756" y="1353901"/>
                </a:lnTo>
                <a:lnTo>
                  <a:pt x="8577756" y="1131362"/>
                </a:lnTo>
                <a:lnTo>
                  <a:pt x="8800295" y="1131362"/>
                </a:lnTo>
                <a:lnTo>
                  <a:pt x="8800295" y="1353901"/>
                </a:lnTo>
                <a:close/>
                <a:moveTo>
                  <a:pt x="8574749" y="1353901"/>
                </a:moveTo>
                <a:lnTo>
                  <a:pt x="8352211" y="1353901"/>
                </a:lnTo>
                <a:lnTo>
                  <a:pt x="8352211" y="1131362"/>
                </a:lnTo>
                <a:lnTo>
                  <a:pt x="8574749" y="1131362"/>
                </a:lnTo>
                <a:lnTo>
                  <a:pt x="8574749" y="1353901"/>
                </a:lnTo>
                <a:close/>
                <a:moveTo>
                  <a:pt x="8349078" y="1353901"/>
                </a:moveTo>
                <a:lnTo>
                  <a:pt x="8126540" y="1353901"/>
                </a:lnTo>
                <a:lnTo>
                  <a:pt x="8126540" y="1131362"/>
                </a:lnTo>
                <a:lnTo>
                  <a:pt x="8349078" y="1131362"/>
                </a:lnTo>
                <a:lnTo>
                  <a:pt x="8349078" y="1353901"/>
                </a:lnTo>
                <a:close/>
                <a:moveTo>
                  <a:pt x="8123407" y="1353901"/>
                </a:moveTo>
                <a:lnTo>
                  <a:pt x="7900868" y="1353901"/>
                </a:lnTo>
                <a:lnTo>
                  <a:pt x="7900868" y="1131362"/>
                </a:lnTo>
                <a:lnTo>
                  <a:pt x="8123407" y="1131362"/>
                </a:lnTo>
                <a:lnTo>
                  <a:pt x="8123407" y="1353901"/>
                </a:lnTo>
                <a:close/>
                <a:moveTo>
                  <a:pt x="7897736" y="1353901"/>
                </a:moveTo>
                <a:lnTo>
                  <a:pt x="7675198" y="1353901"/>
                </a:lnTo>
                <a:lnTo>
                  <a:pt x="7675198" y="1131362"/>
                </a:lnTo>
                <a:lnTo>
                  <a:pt x="7897736" y="1131362"/>
                </a:lnTo>
                <a:lnTo>
                  <a:pt x="7897736" y="1353901"/>
                </a:lnTo>
                <a:close/>
                <a:moveTo>
                  <a:pt x="7672065" y="1353901"/>
                </a:moveTo>
                <a:lnTo>
                  <a:pt x="7449527" y="1353901"/>
                </a:lnTo>
                <a:lnTo>
                  <a:pt x="7449527" y="1131362"/>
                </a:lnTo>
                <a:lnTo>
                  <a:pt x="7672065" y="1131362"/>
                </a:lnTo>
                <a:lnTo>
                  <a:pt x="7672065" y="1353901"/>
                </a:lnTo>
                <a:close/>
                <a:moveTo>
                  <a:pt x="7446394" y="1353901"/>
                </a:moveTo>
                <a:lnTo>
                  <a:pt x="7223856" y="1353901"/>
                </a:lnTo>
                <a:lnTo>
                  <a:pt x="7223856" y="1131362"/>
                </a:lnTo>
                <a:lnTo>
                  <a:pt x="7446394" y="1131362"/>
                </a:lnTo>
                <a:lnTo>
                  <a:pt x="7446394" y="1353901"/>
                </a:lnTo>
                <a:close/>
                <a:moveTo>
                  <a:pt x="7220848" y="1353901"/>
                </a:moveTo>
                <a:lnTo>
                  <a:pt x="6998310" y="1353901"/>
                </a:lnTo>
                <a:lnTo>
                  <a:pt x="6998310" y="1131362"/>
                </a:lnTo>
                <a:lnTo>
                  <a:pt x="7220848" y="1131362"/>
                </a:lnTo>
                <a:lnTo>
                  <a:pt x="7220848" y="1353901"/>
                </a:lnTo>
                <a:close/>
                <a:moveTo>
                  <a:pt x="6995177" y="1353901"/>
                </a:moveTo>
                <a:lnTo>
                  <a:pt x="6772639" y="1353901"/>
                </a:lnTo>
                <a:lnTo>
                  <a:pt x="6772639" y="1131362"/>
                </a:lnTo>
                <a:lnTo>
                  <a:pt x="6995177" y="1131362"/>
                </a:lnTo>
                <a:lnTo>
                  <a:pt x="6995177" y="1353901"/>
                </a:lnTo>
                <a:close/>
                <a:moveTo>
                  <a:pt x="6769506" y="1353901"/>
                </a:moveTo>
                <a:lnTo>
                  <a:pt x="6546967" y="1353901"/>
                </a:lnTo>
                <a:lnTo>
                  <a:pt x="6546967" y="1131362"/>
                </a:lnTo>
                <a:lnTo>
                  <a:pt x="6769506" y="1131362"/>
                </a:lnTo>
                <a:lnTo>
                  <a:pt x="6769506" y="1353901"/>
                </a:lnTo>
                <a:close/>
                <a:moveTo>
                  <a:pt x="6543835" y="1353901"/>
                </a:moveTo>
                <a:lnTo>
                  <a:pt x="6321297" y="1353901"/>
                </a:lnTo>
                <a:lnTo>
                  <a:pt x="6321297" y="1131362"/>
                </a:lnTo>
                <a:lnTo>
                  <a:pt x="6543835" y="1131362"/>
                </a:lnTo>
                <a:lnTo>
                  <a:pt x="6543835" y="1353901"/>
                </a:lnTo>
                <a:close/>
                <a:moveTo>
                  <a:pt x="6318164" y="1353901"/>
                </a:moveTo>
                <a:lnTo>
                  <a:pt x="6095625" y="1353901"/>
                </a:lnTo>
                <a:lnTo>
                  <a:pt x="6095625" y="1131362"/>
                </a:lnTo>
                <a:lnTo>
                  <a:pt x="6318164" y="1131362"/>
                </a:lnTo>
                <a:lnTo>
                  <a:pt x="6318164" y="1353901"/>
                </a:lnTo>
                <a:close/>
                <a:moveTo>
                  <a:pt x="6092493" y="1353901"/>
                </a:moveTo>
                <a:lnTo>
                  <a:pt x="5869954" y="1353901"/>
                </a:lnTo>
                <a:lnTo>
                  <a:pt x="5869954" y="1131362"/>
                </a:lnTo>
                <a:lnTo>
                  <a:pt x="6092493" y="1131362"/>
                </a:lnTo>
                <a:lnTo>
                  <a:pt x="6092493" y="1353901"/>
                </a:lnTo>
                <a:close/>
                <a:moveTo>
                  <a:pt x="5866947" y="1353901"/>
                </a:moveTo>
                <a:lnTo>
                  <a:pt x="5644408" y="1353901"/>
                </a:lnTo>
                <a:lnTo>
                  <a:pt x="5644408" y="1131362"/>
                </a:lnTo>
                <a:lnTo>
                  <a:pt x="5866947" y="1131362"/>
                </a:lnTo>
                <a:lnTo>
                  <a:pt x="5866947" y="1353901"/>
                </a:lnTo>
                <a:close/>
                <a:moveTo>
                  <a:pt x="5641276" y="1353901"/>
                </a:moveTo>
                <a:lnTo>
                  <a:pt x="5418738" y="1353901"/>
                </a:lnTo>
                <a:lnTo>
                  <a:pt x="5418738" y="1131362"/>
                </a:lnTo>
                <a:lnTo>
                  <a:pt x="5641276" y="1131362"/>
                </a:lnTo>
                <a:lnTo>
                  <a:pt x="5641276" y="1353901"/>
                </a:lnTo>
                <a:close/>
                <a:moveTo>
                  <a:pt x="5415605" y="1353901"/>
                </a:moveTo>
                <a:lnTo>
                  <a:pt x="5193066" y="1353901"/>
                </a:lnTo>
                <a:lnTo>
                  <a:pt x="5193066" y="1131362"/>
                </a:lnTo>
                <a:lnTo>
                  <a:pt x="5415605" y="1131362"/>
                </a:lnTo>
                <a:lnTo>
                  <a:pt x="5415605" y="1353901"/>
                </a:lnTo>
                <a:close/>
                <a:moveTo>
                  <a:pt x="5189934" y="1353901"/>
                </a:moveTo>
                <a:lnTo>
                  <a:pt x="4967395" y="1353901"/>
                </a:lnTo>
                <a:lnTo>
                  <a:pt x="4967395" y="1131362"/>
                </a:lnTo>
                <a:lnTo>
                  <a:pt x="5189934" y="1131362"/>
                </a:lnTo>
                <a:lnTo>
                  <a:pt x="5189934" y="1353901"/>
                </a:lnTo>
                <a:close/>
                <a:moveTo>
                  <a:pt x="4964263" y="1353901"/>
                </a:moveTo>
                <a:lnTo>
                  <a:pt x="4741724" y="1353901"/>
                </a:lnTo>
                <a:lnTo>
                  <a:pt x="4741724" y="1131362"/>
                </a:lnTo>
                <a:lnTo>
                  <a:pt x="4964263" y="1131362"/>
                </a:lnTo>
                <a:lnTo>
                  <a:pt x="4964263" y="1353901"/>
                </a:lnTo>
                <a:close/>
                <a:moveTo>
                  <a:pt x="4738592" y="1353901"/>
                </a:moveTo>
                <a:lnTo>
                  <a:pt x="4516053" y="1353901"/>
                </a:lnTo>
                <a:lnTo>
                  <a:pt x="4516053" y="1131362"/>
                </a:lnTo>
                <a:lnTo>
                  <a:pt x="4738592" y="1131362"/>
                </a:lnTo>
                <a:lnTo>
                  <a:pt x="4738592" y="1353901"/>
                </a:lnTo>
                <a:close/>
                <a:moveTo>
                  <a:pt x="4513046" y="1353901"/>
                </a:moveTo>
                <a:lnTo>
                  <a:pt x="4290507" y="1353901"/>
                </a:lnTo>
                <a:lnTo>
                  <a:pt x="4290507" y="1131362"/>
                </a:lnTo>
                <a:lnTo>
                  <a:pt x="4513046" y="1131362"/>
                </a:lnTo>
                <a:lnTo>
                  <a:pt x="4513046" y="1353901"/>
                </a:lnTo>
                <a:close/>
                <a:moveTo>
                  <a:pt x="4287375" y="1353901"/>
                </a:moveTo>
                <a:lnTo>
                  <a:pt x="4064836" y="1353901"/>
                </a:lnTo>
                <a:lnTo>
                  <a:pt x="4064836" y="1131362"/>
                </a:lnTo>
                <a:lnTo>
                  <a:pt x="4287375" y="1131362"/>
                </a:lnTo>
                <a:lnTo>
                  <a:pt x="4287375" y="1353901"/>
                </a:lnTo>
                <a:close/>
                <a:moveTo>
                  <a:pt x="4061703" y="1353901"/>
                </a:moveTo>
                <a:lnTo>
                  <a:pt x="3839165" y="1353901"/>
                </a:lnTo>
                <a:lnTo>
                  <a:pt x="3839165" y="1131362"/>
                </a:lnTo>
                <a:lnTo>
                  <a:pt x="4061703" y="1131362"/>
                </a:lnTo>
                <a:lnTo>
                  <a:pt x="4061703" y="1353901"/>
                </a:lnTo>
                <a:close/>
                <a:moveTo>
                  <a:pt x="3836033" y="1353901"/>
                </a:moveTo>
                <a:lnTo>
                  <a:pt x="3613494" y="1353901"/>
                </a:lnTo>
                <a:lnTo>
                  <a:pt x="3613494" y="1131362"/>
                </a:lnTo>
                <a:lnTo>
                  <a:pt x="3836033" y="1131362"/>
                </a:lnTo>
                <a:lnTo>
                  <a:pt x="3836033" y="1353901"/>
                </a:lnTo>
                <a:close/>
                <a:moveTo>
                  <a:pt x="3610361" y="1353901"/>
                </a:moveTo>
                <a:lnTo>
                  <a:pt x="3387823" y="1353901"/>
                </a:lnTo>
                <a:lnTo>
                  <a:pt x="3387823" y="1131362"/>
                </a:lnTo>
                <a:lnTo>
                  <a:pt x="3610361" y="1131362"/>
                </a:lnTo>
                <a:lnTo>
                  <a:pt x="3610361" y="1353901"/>
                </a:lnTo>
                <a:close/>
                <a:moveTo>
                  <a:pt x="3384690" y="1353901"/>
                </a:moveTo>
                <a:lnTo>
                  <a:pt x="3162152" y="1353901"/>
                </a:lnTo>
                <a:lnTo>
                  <a:pt x="3162152" y="1131362"/>
                </a:lnTo>
                <a:lnTo>
                  <a:pt x="3384690" y="1131362"/>
                </a:lnTo>
                <a:lnTo>
                  <a:pt x="3384690" y="1353901"/>
                </a:lnTo>
                <a:close/>
                <a:moveTo>
                  <a:pt x="3159145" y="1353901"/>
                </a:moveTo>
                <a:lnTo>
                  <a:pt x="2936606" y="1353901"/>
                </a:lnTo>
                <a:lnTo>
                  <a:pt x="2936606" y="1131362"/>
                </a:lnTo>
                <a:lnTo>
                  <a:pt x="3159145" y="1131362"/>
                </a:lnTo>
                <a:lnTo>
                  <a:pt x="3159145" y="1353901"/>
                </a:lnTo>
                <a:close/>
                <a:moveTo>
                  <a:pt x="2933474" y="1353901"/>
                </a:moveTo>
                <a:lnTo>
                  <a:pt x="2710935" y="1353901"/>
                </a:lnTo>
                <a:lnTo>
                  <a:pt x="2710935" y="1131362"/>
                </a:lnTo>
                <a:lnTo>
                  <a:pt x="2933474" y="1131362"/>
                </a:lnTo>
                <a:lnTo>
                  <a:pt x="2933474" y="1353901"/>
                </a:lnTo>
                <a:close/>
                <a:moveTo>
                  <a:pt x="2707802" y="1353901"/>
                </a:moveTo>
                <a:lnTo>
                  <a:pt x="2485264" y="1353901"/>
                </a:lnTo>
                <a:lnTo>
                  <a:pt x="2485264" y="1131362"/>
                </a:lnTo>
                <a:lnTo>
                  <a:pt x="2707802" y="1131362"/>
                </a:lnTo>
                <a:lnTo>
                  <a:pt x="2707802" y="1353901"/>
                </a:lnTo>
                <a:close/>
                <a:moveTo>
                  <a:pt x="2482131" y="1353901"/>
                </a:moveTo>
                <a:lnTo>
                  <a:pt x="2259593" y="1353901"/>
                </a:lnTo>
                <a:lnTo>
                  <a:pt x="2259593" y="1131362"/>
                </a:lnTo>
                <a:lnTo>
                  <a:pt x="2482131" y="1131362"/>
                </a:lnTo>
                <a:lnTo>
                  <a:pt x="2482131" y="1353901"/>
                </a:lnTo>
                <a:close/>
                <a:moveTo>
                  <a:pt x="2256460" y="1353901"/>
                </a:moveTo>
                <a:lnTo>
                  <a:pt x="2033922" y="1353901"/>
                </a:lnTo>
                <a:lnTo>
                  <a:pt x="2033922" y="1131362"/>
                </a:lnTo>
                <a:lnTo>
                  <a:pt x="2256460" y="1131362"/>
                </a:lnTo>
                <a:lnTo>
                  <a:pt x="2256460" y="1353901"/>
                </a:lnTo>
                <a:close/>
                <a:moveTo>
                  <a:pt x="2030789" y="1353901"/>
                </a:moveTo>
                <a:lnTo>
                  <a:pt x="1808251" y="1353901"/>
                </a:lnTo>
                <a:lnTo>
                  <a:pt x="1808251" y="1131362"/>
                </a:lnTo>
                <a:lnTo>
                  <a:pt x="2030789" y="1131362"/>
                </a:lnTo>
                <a:lnTo>
                  <a:pt x="2030789" y="1353901"/>
                </a:lnTo>
                <a:close/>
                <a:moveTo>
                  <a:pt x="1805243" y="1353901"/>
                </a:moveTo>
                <a:lnTo>
                  <a:pt x="1582705" y="1353901"/>
                </a:lnTo>
                <a:lnTo>
                  <a:pt x="1582705" y="1131362"/>
                </a:lnTo>
                <a:lnTo>
                  <a:pt x="1805243" y="1131362"/>
                </a:lnTo>
                <a:lnTo>
                  <a:pt x="1805243" y="1353901"/>
                </a:lnTo>
                <a:close/>
                <a:moveTo>
                  <a:pt x="1579572" y="1353901"/>
                </a:moveTo>
                <a:lnTo>
                  <a:pt x="1357034" y="1353901"/>
                </a:lnTo>
                <a:lnTo>
                  <a:pt x="1357034" y="1131362"/>
                </a:lnTo>
                <a:lnTo>
                  <a:pt x="1579572" y="1131362"/>
                </a:lnTo>
                <a:lnTo>
                  <a:pt x="1579572" y="1353901"/>
                </a:lnTo>
                <a:close/>
                <a:moveTo>
                  <a:pt x="1353901" y="1353901"/>
                </a:moveTo>
                <a:lnTo>
                  <a:pt x="1131363" y="1353901"/>
                </a:lnTo>
                <a:lnTo>
                  <a:pt x="1131363" y="1131362"/>
                </a:lnTo>
                <a:lnTo>
                  <a:pt x="1353901" y="1131362"/>
                </a:lnTo>
                <a:lnTo>
                  <a:pt x="1353901" y="1353901"/>
                </a:lnTo>
                <a:close/>
                <a:moveTo>
                  <a:pt x="1353901" y="1357033"/>
                </a:moveTo>
                <a:lnTo>
                  <a:pt x="1353901" y="1579572"/>
                </a:lnTo>
                <a:lnTo>
                  <a:pt x="1131363" y="1579572"/>
                </a:lnTo>
                <a:lnTo>
                  <a:pt x="1131363" y="1357033"/>
                </a:lnTo>
                <a:lnTo>
                  <a:pt x="1353901" y="1357033"/>
                </a:lnTo>
                <a:close/>
                <a:moveTo>
                  <a:pt x="1353901" y="1582704"/>
                </a:moveTo>
                <a:lnTo>
                  <a:pt x="1353901" y="1805243"/>
                </a:lnTo>
                <a:lnTo>
                  <a:pt x="1131363" y="1805243"/>
                </a:lnTo>
                <a:lnTo>
                  <a:pt x="1131363" y="1582704"/>
                </a:lnTo>
                <a:lnTo>
                  <a:pt x="1353901" y="1582704"/>
                </a:lnTo>
                <a:close/>
                <a:moveTo>
                  <a:pt x="1353901" y="1808375"/>
                </a:moveTo>
                <a:lnTo>
                  <a:pt x="1353901" y="2030914"/>
                </a:lnTo>
                <a:lnTo>
                  <a:pt x="1131363" y="2030914"/>
                </a:lnTo>
                <a:lnTo>
                  <a:pt x="1131363" y="1808375"/>
                </a:lnTo>
                <a:lnTo>
                  <a:pt x="1353901" y="1808375"/>
                </a:lnTo>
                <a:close/>
                <a:moveTo>
                  <a:pt x="1353901" y="2033921"/>
                </a:moveTo>
                <a:lnTo>
                  <a:pt x="1353901" y="2256459"/>
                </a:lnTo>
                <a:lnTo>
                  <a:pt x="1131363" y="2256459"/>
                </a:lnTo>
                <a:lnTo>
                  <a:pt x="1131363" y="2033921"/>
                </a:lnTo>
                <a:lnTo>
                  <a:pt x="1353901" y="2033921"/>
                </a:lnTo>
                <a:close/>
                <a:moveTo>
                  <a:pt x="1353901" y="2259592"/>
                </a:moveTo>
                <a:lnTo>
                  <a:pt x="1353901" y="2482130"/>
                </a:lnTo>
                <a:lnTo>
                  <a:pt x="1131363" y="2482130"/>
                </a:lnTo>
                <a:lnTo>
                  <a:pt x="1131363" y="2259592"/>
                </a:lnTo>
                <a:lnTo>
                  <a:pt x="1353901" y="2259592"/>
                </a:lnTo>
                <a:close/>
                <a:moveTo>
                  <a:pt x="1353901" y="2485263"/>
                </a:moveTo>
                <a:lnTo>
                  <a:pt x="1353901" y="2707801"/>
                </a:lnTo>
                <a:lnTo>
                  <a:pt x="1131363" y="2707801"/>
                </a:lnTo>
                <a:lnTo>
                  <a:pt x="1131363" y="2485263"/>
                </a:lnTo>
                <a:lnTo>
                  <a:pt x="1353901" y="2485263"/>
                </a:lnTo>
                <a:close/>
                <a:moveTo>
                  <a:pt x="1353901" y="2710934"/>
                </a:moveTo>
                <a:lnTo>
                  <a:pt x="1353901" y="2933472"/>
                </a:lnTo>
                <a:lnTo>
                  <a:pt x="1131363" y="2933472"/>
                </a:lnTo>
                <a:lnTo>
                  <a:pt x="1131363" y="2710934"/>
                </a:lnTo>
                <a:lnTo>
                  <a:pt x="1353901" y="2710934"/>
                </a:lnTo>
                <a:close/>
                <a:moveTo>
                  <a:pt x="1353901" y="2936605"/>
                </a:moveTo>
                <a:lnTo>
                  <a:pt x="1353901" y="3159143"/>
                </a:lnTo>
                <a:lnTo>
                  <a:pt x="1131363" y="3159143"/>
                </a:lnTo>
                <a:lnTo>
                  <a:pt x="1131363" y="2936605"/>
                </a:lnTo>
                <a:lnTo>
                  <a:pt x="1353901" y="2936605"/>
                </a:lnTo>
                <a:close/>
                <a:moveTo>
                  <a:pt x="1353901" y="3162276"/>
                </a:moveTo>
                <a:lnTo>
                  <a:pt x="1353901" y="3384814"/>
                </a:lnTo>
                <a:lnTo>
                  <a:pt x="1131363" y="3384814"/>
                </a:lnTo>
                <a:lnTo>
                  <a:pt x="1131363" y="3162276"/>
                </a:lnTo>
                <a:lnTo>
                  <a:pt x="1353901" y="3162276"/>
                </a:lnTo>
                <a:close/>
                <a:moveTo>
                  <a:pt x="1353901" y="3387821"/>
                </a:moveTo>
                <a:lnTo>
                  <a:pt x="1353901" y="3610360"/>
                </a:lnTo>
                <a:lnTo>
                  <a:pt x="1131363" y="3610360"/>
                </a:lnTo>
                <a:lnTo>
                  <a:pt x="1131363" y="3387821"/>
                </a:lnTo>
                <a:lnTo>
                  <a:pt x="1353901" y="3387821"/>
                </a:lnTo>
                <a:close/>
                <a:moveTo>
                  <a:pt x="1353901" y="3613493"/>
                </a:moveTo>
                <a:lnTo>
                  <a:pt x="1353901" y="3836031"/>
                </a:lnTo>
                <a:lnTo>
                  <a:pt x="1131363" y="3836031"/>
                </a:lnTo>
                <a:lnTo>
                  <a:pt x="1131363" y="3613493"/>
                </a:lnTo>
                <a:lnTo>
                  <a:pt x="1353901" y="3613493"/>
                </a:lnTo>
                <a:close/>
                <a:moveTo>
                  <a:pt x="1353901" y="3839164"/>
                </a:moveTo>
                <a:lnTo>
                  <a:pt x="1353901" y="4061702"/>
                </a:lnTo>
                <a:lnTo>
                  <a:pt x="1131363" y="4061702"/>
                </a:lnTo>
                <a:lnTo>
                  <a:pt x="1131363" y="3839164"/>
                </a:lnTo>
                <a:lnTo>
                  <a:pt x="1353901" y="3839164"/>
                </a:lnTo>
                <a:close/>
                <a:moveTo>
                  <a:pt x="1353901" y="4064834"/>
                </a:moveTo>
                <a:lnTo>
                  <a:pt x="1353901" y="4287373"/>
                </a:lnTo>
                <a:lnTo>
                  <a:pt x="1131363" y="4287373"/>
                </a:lnTo>
                <a:lnTo>
                  <a:pt x="1131363" y="4064834"/>
                </a:lnTo>
                <a:lnTo>
                  <a:pt x="1353901" y="4064834"/>
                </a:lnTo>
                <a:close/>
                <a:moveTo>
                  <a:pt x="1353901" y="4290506"/>
                </a:moveTo>
                <a:lnTo>
                  <a:pt x="1353901" y="4513044"/>
                </a:lnTo>
                <a:lnTo>
                  <a:pt x="1131363" y="4513044"/>
                </a:lnTo>
                <a:lnTo>
                  <a:pt x="1131363" y="4290506"/>
                </a:lnTo>
                <a:lnTo>
                  <a:pt x="1353901" y="4290506"/>
                </a:lnTo>
                <a:close/>
                <a:moveTo>
                  <a:pt x="1353901" y="4516177"/>
                </a:moveTo>
                <a:lnTo>
                  <a:pt x="1353901" y="4738715"/>
                </a:lnTo>
                <a:lnTo>
                  <a:pt x="1131363" y="4738715"/>
                </a:lnTo>
                <a:lnTo>
                  <a:pt x="1131363" y="4516177"/>
                </a:lnTo>
                <a:lnTo>
                  <a:pt x="1353901" y="4516177"/>
                </a:lnTo>
                <a:close/>
                <a:moveTo>
                  <a:pt x="1353901" y="4741722"/>
                </a:moveTo>
                <a:lnTo>
                  <a:pt x="1353901" y="4964261"/>
                </a:lnTo>
                <a:lnTo>
                  <a:pt x="1131363" y="4964261"/>
                </a:lnTo>
                <a:lnTo>
                  <a:pt x="1131363" y="4741722"/>
                </a:lnTo>
                <a:lnTo>
                  <a:pt x="1353901" y="4741722"/>
                </a:lnTo>
                <a:close/>
                <a:moveTo>
                  <a:pt x="1353901" y="4967393"/>
                </a:moveTo>
                <a:lnTo>
                  <a:pt x="1353901" y="5189932"/>
                </a:lnTo>
                <a:lnTo>
                  <a:pt x="1131363" y="5189932"/>
                </a:lnTo>
                <a:lnTo>
                  <a:pt x="1131363" y="4967393"/>
                </a:lnTo>
                <a:lnTo>
                  <a:pt x="1353901" y="4967393"/>
                </a:lnTo>
                <a:close/>
                <a:moveTo>
                  <a:pt x="1353901" y="5193064"/>
                </a:moveTo>
                <a:lnTo>
                  <a:pt x="1353901" y="5415603"/>
                </a:lnTo>
                <a:lnTo>
                  <a:pt x="1131363" y="5415603"/>
                </a:lnTo>
                <a:lnTo>
                  <a:pt x="1131363" y="5193064"/>
                </a:lnTo>
                <a:lnTo>
                  <a:pt x="1353901" y="5193064"/>
                </a:lnTo>
                <a:close/>
                <a:moveTo>
                  <a:pt x="1353901" y="5418735"/>
                </a:moveTo>
                <a:lnTo>
                  <a:pt x="1353901" y="5641273"/>
                </a:lnTo>
                <a:lnTo>
                  <a:pt x="1131363" y="5641273"/>
                </a:lnTo>
                <a:lnTo>
                  <a:pt x="1131363" y="5418735"/>
                </a:lnTo>
                <a:lnTo>
                  <a:pt x="1353901" y="5418735"/>
                </a:lnTo>
                <a:close/>
                <a:moveTo>
                  <a:pt x="1353901" y="5644406"/>
                </a:moveTo>
                <a:lnTo>
                  <a:pt x="1353901" y="5866945"/>
                </a:lnTo>
                <a:lnTo>
                  <a:pt x="1131363" y="5866945"/>
                </a:lnTo>
                <a:lnTo>
                  <a:pt x="1131363" y="5644406"/>
                </a:lnTo>
                <a:lnTo>
                  <a:pt x="1353901" y="5644406"/>
                </a:lnTo>
                <a:close/>
                <a:moveTo>
                  <a:pt x="1353901" y="5870077"/>
                </a:moveTo>
                <a:lnTo>
                  <a:pt x="1353901" y="6092616"/>
                </a:lnTo>
                <a:lnTo>
                  <a:pt x="1131363" y="6092616"/>
                </a:lnTo>
                <a:lnTo>
                  <a:pt x="1131363" y="5870077"/>
                </a:lnTo>
                <a:lnTo>
                  <a:pt x="1353901" y="5870077"/>
                </a:lnTo>
                <a:close/>
                <a:moveTo>
                  <a:pt x="1357034" y="5870077"/>
                </a:moveTo>
                <a:lnTo>
                  <a:pt x="1579572" y="5870077"/>
                </a:lnTo>
                <a:lnTo>
                  <a:pt x="1579572" y="6092616"/>
                </a:lnTo>
                <a:lnTo>
                  <a:pt x="1357034" y="6092616"/>
                </a:lnTo>
                <a:lnTo>
                  <a:pt x="1357034" y="5870077"/>
                </a:lnTo>
                <a:close/>
                <a:moveTo>
                  <a:pt x="1582705" y="5870077"/>
                </a:moveTo>
                <a:lnTo>
                  <a:pt x="1805243" y="5870077"/>
                </a:lnTo>
                <a:lnTo>
                  <a:pt x="1805243" y="6092616"/>
                </a:lnTo>
                <a:lnTo>
                  <a:pt x="1582705" y="6092616"/>
                </a:lnTo>
                <a:lnTo>
                  <a:pt x="1582705" y="5870077"/>
                </a:lnTo>
                <a:close/>
                <a:moveTo>
                  <a:pt x="1808376" y="5870077"/>
                </a:moveTo>
                <a:lnTo>
                  <a:pt x="2030914" y="5870077"/>
                </a:lnTo>
                <a:lnTo>
                  <a:pt x="2030914" y="6092616"/>
                </a:lnTo>
                <a:lnTo>
                  <a:pt x="1808376" y="6092616"/>
                </a:lnTo>
                <a:lnTo>
                  <a:pt x="1808376" y="5870077"/>
                </a:lnTo>
                <a:close/>
                <a:moveTo>
                  <a:pt x="2033922" y="5870077"/>
                </a:moveTo>
                <a:lnTo>
                  <a:pt x="2256460" y="5870077"/>
                </a:lnTo>
                <a:lnTo>
                  <a:pt x="2256460" y="6092616"/>
                </a:lnTo>
                <a:lnTo>
                  <a:pt x="2033922" y="6092616"/>
                </a:lnTo>
                <a:lnTo>
                  <a:pt x="2033922" y="5870077"/>
                </a:lnTo>
                <a:close/>
                <a:moveTo>
                  <a:pt x="2259593" y="5870077"/>
                </a:moveTo>
                <a:lnTo>
                  <a:pt x="2482131" y="5870077"/>
                </a:lnTo>
                <a:lnTo>
                  <a:pt x="2482131" y="6092616"/>
                </a:lnTo>
                <a:lnTo>
                  <a:pt x="2259593" y="6092616"/>
                </a:lnTo>
                <a:lnTo>
                  <a:pt x="2259593" y="5870077"/>
                </a:lnTo>
                <a:close/>
                <a:moveTo>
                  <a:pt x="2485264" y="5870077"/>
                </a:moveTo>
                <a:lnTo>
                  <a:pt x="2707802" y="5870077"/>
                </a:lnTo>
                <a:lnTo>
                  <a:pt x="2707802" y="6092616"/>
                </a:lnTo>
                <a:lnTo>
                  <a:pt x="2485264" y="6092616"/>
                </a:lnTo>
                <a:lnTo>
                  <a:pt x="2485264" y="5870077"/>
                </a:lnTo>
                <a:close/>
                <a:moveTo>
                  <a:pt x="2710935" y="5870077"/>
                </a:moveTo>
                <a:lnTo>
                  <a:pt x="2933474" y="5870077"/>
                </a:lnTo>
                <a:lnTo>
                  <a:pt x="2933474" y="6092616"/>
                </a:lnTo>
                <a:lnTo>
                  <a:pt x="2710935" y="6092616"/>
                </a:lnTo>
                <a:lnTo>
                  <a:pt x="2710935" y="5870077"/>
                </a:lnTo>
                <a:close/>
                <a:moveTo>
                  <a:pt x="2936606" y="5870077"/>
                </a:moveTo>
                <a:lnTo>
                  <a:pt x="3159145" y="5870077"/>
                </a:lnTo>
                <a:lnTo>
                  <a:pt x="3159145" y="6092616"/>
                </a:lnTo>
                <a:lnTo>
                  <a:pt x="2936606" y="6092616"/>
                </a:lnTo>
                <a:lnTo>
                  <a:pt x="2936606" y="5870077"/>
                </a:lnTo>
                <a:close/>
                <a:moveTo>
                  <a:pt x="3162277" y="5870077"/>
                </a:moveTo>
                <a:lnTo>
                  <a:pt x="3384816" y="5870077"/>
                </a:lnTo>
                <a:lnTo>
                  <a:pt x="3384816" y="6092616"/>
                </a:lnTo>
                <a:lnTo>
                  <a:pt x="3162277" y="6092616"/>
                </a:lnTo>
                <a:lnTo>
                  <a:pt x="3162277" y="5870077"/>
                </a:lnTo>
                <a:close/>
                <a:moveTo>
                  <a:pt x="3387823" y="5870077"/>
                </a:moveTo>
                <a:lnTo>
                  <a:pt x="3610361" y="5870077"/>
                </a:lnTo>
                <a:lnTo>
                  <a:pt x="3610361" y="6092616"/>
                </a:lnTo>
                <a:lnTo>
                  <a:pt x="3387823" y="6092616"/>
                </a:lnTo>
                <a:lnTo>
                  <a:pt x="3387823" y="5870077"/>
                </a:lnTo>
                <a:close/>
                <a:moveTo>
                  <a:pt x="3613494" y="5870077"/>
                </a:moveTo>
                <a:lnTo>
                  <a:pt x="3836033" y="5870077"/>
                </a:lnTo>
                <a:lnTo>
                  <a:pt x="3836033" y="6092616"/>
                </a:lnTo>
                <a:lnTo>
                  <a:pt x="3613494" y="6092616"/>
                </a:lnTo>
                <a:lnTo>
                  <a:pt x="3613494" y="5870077"/>
                </a:lnTo>
                <a:close/>
                <a:moveTo>
                  <a:pt x="3839165" y="5870077"/>
                </a:moveTo>
                <a:lnTo>
                  <a:pt x="4061703" y="5870077"/>
                </a:lnTo>
                <a:lnTo>
                  <a:pt x="4061703" y="6092616"/>
                </a:lnTo>
                <a:lnTo>
                  <a:pt x="3839165" y="6092616"/>
                </a:lnTo>
                <a:lnTo>
                  <a:pt x="3839165" y="5870077"/>
                </a:lnTo>
                <a:close/>
                <a:moveTo>
                  <a:pt x="4064836" y="5870077"/>
                </a:moveTo>
                <a:lnTo>
                  <a:pt x="4287375" y="5870077"/>
                </a:lnTo>
                <a:lnTo>
                  <a:pt x="4287375" y="6092616"/>
                </a:lnTo>
                <a:lnTo>
                  <a:pt x="4064836" y="6092616"/>
                </a:lnTo>
                <a:lnTo>
                  <a:pt x="4064836" y="5870077"/>
                </a:lnTo>
                <a:close/>
                <a:moveTo>
                  <a:pt x="4290507" y="5870077"/>
                </a:moveTo>
                <a:lnTo>
                  <a:pt x="4513046" y="5870077"/>
                </a:lnTo>
                <a:lnTo>
                  <a:pt x="4513046" y="6092616"/>
                </a:lnTo>
                <a:lnTo>
                  <a:pt x="4290507" y="6092616"/>
                </a:lnTo>
                <a:lnTo>
                  <a:pt x="4290507" y="5870077"/>
                </a:lnTo>
                <a:close/>
                <a:moveTo>
                  <a:pt x="4516179" y="5870077"/>
                </a:moveTo>
                <a:lnTo>
                  <a:pt x="4738717" y="5870077"/>
                </a:lnTo>
                <a:lnTo>
                  <a:pt x="4738717" y="6092616"/>
                </a:lnTo>
                <a:lnTo>
                  <a:pt x="4516179" y="6092616"/>
                </a:lnTo>
                <a:lnTo>
                  <a:pt x="4516179" y="5870077"/>
                </a:lnTo>
                <a:close/>
                <a:moveTo>
                  <a:pt x="4741724" y="5870077"/>
                </a:moveTo>
                <a:lnTo>
                  <a:pt x="4964263" y="5870077"/>
                </a:lnTo>
                <a:lnTo>
                  <a:pt x="4964263" y="6092616"/>
                </a:lnTo>
                <a:lnTo>
                  <a:pt x="4741724" y="6092616"/>
                </a:lnTo>
                <a:lnTo>
                  <a:pt x="4741724" y="5870077"/>
                </a:lnTo>
                <a:close/>
                <a:moveTo>
                  <a:pt x="4967395" y="5870077"/>
                </a:moveTo>
                <a:lnTo>
                  <a:pt x="5189934" y="5870077"/>
                </a:lnTo>
                <a:lnTo>
                  <a:pt x="5189934" y="6092616"/>
                </a:lnTo>
                <a:lnTo>
                  <a:pt x="4967395" y="6092616"/>
                </a:lnTo>
                <a:lnTo>
                  <a:pt x="4967395" y="5870077"/>
                </a:lnTo>
                <a:close/>
                <a:moveTo>
                  <a:pt x="5193066" y="5870077"/>
                </a:moveTo>
                <a:lnTo>
                  <a:pt x="5415605" y="5870077"/>
                </a:lnTo>
                <a:lnTo>
                  <a:pt x="5415605" y="6092616"/>
                </a:lnTo>
                <a:lnTo>
                  <a:pt x="5193066" y="6092616"/>
                </a:lnTo>
                <a:lnTo>
                  <a:pt x="5193066" y="5870077"/>
                </a:lnTo>
                <a:close/>
                <a:moveTo>
                  <a:pt x="5418738" y="5870077"/>
                </a:moveTo>
                <a:lnTo>
                  <a:pt x="5641276" y="5870077"/>
                </a:lnTo>
                <a:lnTo>
                  <a:pt x="5641276" y="6092616"/>
                </a:lnTo>
                <a:lnTo>
                  <a:pt x="5418738" y="6092616"/>
                </a:lnTo>
                <a:lnTo>
                  <a:pt x="5418738" y="5870077"/>
                </a:lnTo>
                <a:close/>
                <a:moveTo>
                  <a:pt x="5644408" y="5870077"/>
                </a:moveTo>
                <a:lnTo>
                  <a:pt x="5866947" y="5870077"/>
                </a:lnTo>
                <a:lnTo>
                  <a:pt x="5866947" y="6092616"/>
                </a:lnTo>
                <a:lnTo>
                  <a:pt x="5644408" y="6092616"/>
                </a:lnTo>
                <a:lnTo>
                  <a:pt x="5644408" y="5870077"/>
                </a:lnTo>
                <a:close/>
                <a:moveTo>
                  <a:pt x="5870080" y="5870077"/>
                </a:moveTo>
                <a:lnTo>
                  <a:pt x="6092618" y="5870077"/>
                </a:lnTo>
                <a:lnTo>
                  <a:pt x="6092618" y="6092616"/>
                </a:lnTo>
                <a:lnTo>
                  <a:pt x="5870080" y="6092616"/>
                </a:lnTo>
                <a:lnTo>
                  <a:pt x="5870080" y="5870077"/>
                </a:lnTo>
                <a:close/>
                <a:moveTo>
                  <a:pt x="6095625" y="5870077"/>
                </a:moveTo>
                <a:lnTo>
                  <a:pt x="6318164" y="5870077"/>
                </a:lnTo>
                <a:lnTo>
                  <a:pt x="6318164" y="6092616"/>
                </a:lnTo>
                <a:lnTo>
                  <a:pt x="6095625" y="6092616"/>
                </a:lnTo>
                <a:lnTo>
                  <a:pt x="6095625" y="5870077"/>
                </a:lnTo>
                <a:close/>
                <a:moveTo>
                  <a:pt x="6321297" y="5870077"/>
                </a:moveTo>
                <a:lnTo>
                  <a:pt x="6543835" y="5870077"/>
                </a:lnTo>
                <a:lnTo>
                  <a:pt x="6543835" y="6092616"/>
                </a:lnTo>
                <a:lnTo>
                  <a:pt x="6321297" y="6092616"/>
                </a:lnTo>
                <a:lnTo>
                  <a:pt x="6321297" y="5870077"/>
                </a:lnTo>
                <a:close/>
                <a:moveTo>
                  <a:pt x="6546967" y="5870077"/>
                </a:moveTo>
                <a:lnTo>
                  <a:pt x="6769506" y="5870077"/>
                </a:lnTo>
                <a:lnTo>
                  <a:pt x="6769506" y="6092616"/>
                </a:lnTo>
                <a:lnTo>
                  <a:pt x="6546967" y="6092616"/>
                </a:lnTo>
                <a:lnTo>
                  <a:pt x="6546967" y="5870077"/>
                </a:lnTo>
                <a:close/>
                <a:moveTo>
                  <a:pt x="6772639" y="5870077"/>
                </a:moveTo>
                <a:lnTo>
                  <a:pt x="6995177" y="5870077"/>
                </a:lnTo>
                <a:lnTo>
                  <a:pt x="6995177" y="6092616"/>
                </a:lnTo>
                <a:lnTo>
                  <a:pt x="6772639" y="6092616"/>
                </a:lnTo>
                <a:lnTo>
                  <a:pt x="6772639" y="5870077"/>
                </a:lnTo>
                <a:close/>
                <a:moveTo>
                  <a:pt x="6998310" y="5870077"/>
                </a:moveTo>
                <a:lnTo>
                  <a:pt x="7220848" y="5870077"/>
                </a:lnTo>
                <a:lnTo>
                  <a:pt x="7220848" y="6092616"/>
                </a:lnTo>
                <a:lnTo>
                  <a:pt x="6998310" y="6092616"/>
                </a:lnTo>
                <a:lnTo>
                  <a:pt x="6998310" y="5870077"/>
                </a:lnTo>
                <a:close/>
                <a:moveTo>
                  <a:pt x="7223981" y="5870077"/>
                </a:moveTo>
                <a:lnTo>
                  <a:pt x="7446520" y="5870077"/>
                </a:lnTo>
                <a:lnTo>
                  <a:pt x="7446520" y="6092616"/>
                </a:lnTo>
                <a:lnTo>
                  <a:pt x="7223981" y="6092616"/>
                </a:lnTo>
                <a:lnTo>
                  <a:pt x="7223981" y="5870077"/>
                </a:lnTo>
                <a:close/>
                <a:moveTo>
                  <a:pt x="7449527" y="5870077"/>
                </a:moveTo>
                <a:lnTo>
                  <a:pt x="7672065" y="5870077"/>
                </a:lnTo>
                <a:lnTo>
                  <a:pt x="7672065" y="6092616"/>
                </a:lnTo>
                <a:lnTo>
                  <a:pt x="7449527" y="6092616"/>
                </a:lnTo>
                <a:lnTo>
                  <a:pt x="7449527" y="5870077"/>
                </a:lnTo>
                <a:close/>
                <a:moveTo>
                  <a:pt x="7675198" y="5870077"/>
                </a:moveTo>
                <a:lnTo>
                  <a:pt x="7897736" y="5870077"/>
                </a:lnTo>
                <a:lnTo>
                  <a:pt x="7897736" y="6092616"/>
                </a:lnTo>
                <a:lnTo>
                  <a:pt x="7675198" y="6092616"/>
                </a:lnTo>
                <a:lnTo>
                  <a:pt x="7675198" y="5870077"/>
                </a:lnTo>
                <a:close/>
                <a:moveTo>
                  <a:pt x="7900868" y="5870077"/>
                </a:moveTo>
                <a:lnTo>
                  <a:pt x="8123407" y="5870077"/>
                </a:lnTo>
                <a:lnTo>
                  <a:pt x="8123407" y="6092616"/>
                </a:lnTo>
                <a:lnTo>
                  <a:pt x="7900868" y="6092616"/>
                </a:lnTo>
                <a:lnTo>
                  <a:pt x="7900868" y="5870077"/>
                </a:lnTo>
                <a:close/>
                <a:moveTo>
                  <a:pt x="8126540" y="5870077"/>
                </a:moveTo>
                <a:lnTo>
                  <a:pt x="8349078" y="5870077"/>
                </a:lnTo>
                <a:lnTo>
                  <a:pt x="8349078" y="6092616"/>
                </a:lnTo>
                <a:lnTo>
                  <a:pt x="8126540" y="6092616"/>
                </a:lnTo>
                <a:lnTo>
                  <a:pt x="8126540" y="5870077"/>
                </a:lnTo>
                <a:close/>
                <a:moveTo>
                  <a:pt x="8352211" y="5870077"/>
                </a:moveTo>
                <a:lnTo>
                  <a:pt x="8574749" y="5870077"/>
                </a:lnTo>
                <a:lnTo>
                  <a:pt x="8574749" y="6092616"/>
                </a:lnTo>
                <a:lnTo>
                  <a:pt x="8352211" y="6092616"/>
                </a:lnTo>
                <a:lnTo>
                  <a:pt x="8352211" y="5870077"/>
                </a:lnTo>
                <a:close/>
                <a:moveTo>
                  <a:pt x="8577882" y="5870077"/>
                </a:moveTo>
                <a:lnTo>
                  <a:pt x="8800420" y="5870077"/>
                </a:lnTo>
                <a:lnTo>
                  <a:pt x="8800420" y="6092616"/>
                </a:lnTo>
                <a:lnTo>
                  <a:pt x="8577882" y="6092616"/>
                </a:lnTo>
                <a:lnTo>
                  <a:pt x="8577882" y="5870077"/>
                </a:lnTo>
                <a:close/>
                <a:moveTo>
                  <a:pt x="8803427" y="5870077"/>
                </a:moveTo>
                <a:lnTo>
                  <a:pt x="9025966" y="5870077"/>
                </a:lnTo>
                <a:lnTo>
                  <a:pt x="9025966" y="6092616"/>
                </a:lnTo>
                <a:lnTo>
                  <a:pt x="8803427" y="6092616"/>
                </a:lnTo>
                <a:lnTo>
                  <a:pt x="8803427" y="5870077"/>
                </a:lnTo>
                <a:close/>
                <a:moveTo>
                  <a:pt x="9029099" y="5870077"/>
                </a:moveTo>
                <a:lnTo>
                  <a:pt x="9251637" y="5870077"/>
                </a:lnTo>
                <a:lnTo>
                  <a:pt x="9251637" y="6092616"/>
                </a:lnTo>
                <a:lnTo>
                  <a:pt x="9029099" y="6092616"/>
                </a:lnTo>
                <a:lnTo>
                  <a:pt x="9029099" y="5870077"/>
                </a:lnTo>
                <a:close/>
                <a:moveTo>
                  <a:pt x="9254770" y="5870077"/>
                </a:moveTo>
                <a:lnTo>
                  <a:pt x="9477308" y="5870077"/>
                </a:lnTo>
                <a:lnTo>
                  <a:pt x="9477308" y="6092616"/>
                </a:lnTo>
                <a:lnTo>
                  <a:pt x="9254770" y="6092616"/>
                </a:lnTo>
                <a:lnTo>
                  <a:pt x="9254770" y="5870077"/>
                </a:lnTo>
                <a:close/>
                <a:moveTo>
                  <a:pt x="9480440" y="5870077"/>
                </a:moveTo>
                <a:lnTo>
                  <a:pt x="9702979" y="5870077"/>
                </a:lnTo>
                <a:lnTo>
                  <a:pt x="9702979" y="6092616"/>
                </a:lnTo>
                <a:lnTo>
                  <a:pt x="9480440" y="6092616"/>
                </a:lnTo>
                <a:lnTo>
                  <a:pt x="9480440" y="5870077"/>
                </a:lnTo>
                <a:close/>
                <a:moveTo>
                  <a:pt x="9706112" y="5870077"/>
                </a:moveTo>
                <a:lnTo>
                  <a:pt x="9928650" y="5870077"/>
                </a:lnTo>
                <a:lnTo>
                  <a:pt x="9928650" y="6092616"/>
                </a:lnTo>
                <a:lnTo>
                  <a:pt x="9706112" y="6092616"/>
                </a:lnTo>
                <a:lnTo>
                  <a:pt x="9706112" y="5870077"/>
                </a:lnTo>
                <a:close/>
                <a:moveTo>
                  <a:pt x="9931783" y="5870077"/>
                </a:moveTo>
                <a:lnTo>
                  <a:pt x="10154321" y="5870077"/>
                </a:lnTo>
                <a:lnTo>
                  <a:pt x="10154321" y="6092616"/>
                </a:lnTo>
                <a:lnTo>
                  <a:pt x="9931783" y="6092616"/>
                </a:lnTo>
                <a:lnTo>
                  <a:pt x="9931783" y="5870077"/>
                </a:lnTo>
                <a:close/>
                <a:moveTo>
                  <a:pt x="10157328" y="5870077"/>
                </a:moveTo>
                <a:lnTo>
                  <a:pt x="10379867" y="5870077"/>
                </a:lnTo>
                <a:lnTo>
                  <a:pt x="10379867" y="6092616"/>
                </a:lnTo>
                <a:lnTo>
                  <a:pt x="10157328" y="6092616"/>
                </a:lnTo>
                <a:lnTo>
                  <a:pt x="10157328" y="5870077"/>
                </a:lnTo>
                <a:close/>
                <a:moveTo>
                  <a:pt x="10383000" y="5870077"/>
                </a:moveTo>
                <a:lnTo>
                  <a:pt x="10605538" y="5870077"/>
                </a:lnTo>
                <a:lnTo>
                  <a:pt x="10605538" y="6092616"/>
                </a:lnTo>
                <a:lnTo>
                  <a:pt x="10383000" y="6092616"/>
                </a:lnTo>
                <a:lnTo>
                  <a:pt x="10383000" y="5870077"/>
                </a:lnTo>
                <a:close/>
                <a:moveTo>
                  <a:pt x="10608671" y="5870077"/>
                </a:moveTo>
                <a:lnTo>
                  <a:pt x="10831209" y="5870077"/>
                </a:lnTo>
                <a:lnTo>
                  <a:pt x="10831209" y="6092616"/>
                </a:lnTo>
                <a:lnTo>
                  <a:pt x="10608671" y="6092616"/>
                </a:lnTo>
                <a:lnTo>
                  <a:pt x="10608671" y="5870077"/>
                </a:lnTo>
                <a:close/>
                <a:moveTo>
                  <a:pt x="10834342" y="5870077"/>
                </a:moveTo>
                <a:lnTo>
                  <a:pt x="11056880" y="5870077"/>
                </a:lnTo>
                <a:lnTo>
                  <a:pt x="11056880" y="6092616"/>
                </a:lnTo>
                <a:lnTo>
                  <a:pt x="10834342" y="6092616"/>
                </a:lnTo>
                <a:lnTo>
                  <a:pt x="10834342" y="5870077"/>
                </a:lnTo>
                <a:close/>
                <a:moveTo>
                  <a:pt x="10834342" y="5866945"/>
                </a:moveTo>
                <a:lnTo>
                  <a:pt x="10834342" y="5644406"/>
                </a:lnTo>
                <a:lnTo>
                  <a:pt x="11056880" y="5644406"/>
                </a:lnTo>
                <a:lnTo>
                  <a:pt x="11056880" y="5866945"/>
                </a:lnTo>
                <a:lnTo>
                  <a:pt x="10834342" y="5866945"/>
                </a:lnTo>
                <a:close/>
                <a:moveTo>
                  <a:pt x="10834342" y="5641273"/>
                </a:moveTo>
                <a:lnTo>
                  <a:pt x="10834342" y="5418735"/>
                </a:lnTo>
                <a:lnTo>
                  <a:pt x="11056880" y="5418735"/>
                </a:lnTo>
                <a:lnTo>
                  <a:pt x="11056880" y="5641273"/>
                </a:lnTo>
                <a:lnTo>
                  <a:pt x="10834342" y="5641273"/>
                </a:lnTo>
                <a:close/>
                <a:moveTo>
                  <a:pt x="10834342" y="5415603"/>
                </a:moveTo>
                <a:lnTo>
                  <a:pt x="10834342" y="5193064"/>
                </a:lnTo>
                <a:lnTo>
                  <a:pt x="11056880" y="5193064"/>
                </a:lnTo>
                <a:lnTo>
                  <a:pt x="11056880" y="5415603"/>
                </a:lnTo>
                <a:lnTo>
                  <a:pt x="10834342" y="5415603"/>
                </a:lnTo>
                <a:close/>
                <a:moveTo>
                  <a:pt x="10834342" y="5189932"/>
                </a:moveTo>
                <a:lnTo>
                  <a:pt x="10834342" y="4967393"/>
                </a:lnTo>
                <a:lnTo>
                  <a:pt x="11056880" y="4967393"/>
                </a:lnTo>
                <a:lnTo>
                  <a:pt x="11056880" y="5189932"/>
                </a:lnTo>
                <a:lnTo>
                  <a:pt x="10834342" y="5189932"/>
                </a:lnTo>
                <a:close/>
                <a:moveTo>
                  <a:pt x="10834342" y="4964261"/>
                </a:moveTo>
                <a:lnTo>
                  <a:pt x="10834342" y="4741722"/>
                </a:lnTo>
                <a:lnTo>
                  <a:pt x="11056880" y="4741722"/>
                </a:lnTo>
                <a:lnTo>
                  <a:pt x="11056880" y="4964261"/>
                </a:lnTo>
                <a:lnTo>
                  <a:pt x="10834342" y="4964261"/>
                </a:lnTo>
                <a:close/>
                <a:moveTo>
                  <a:pt x="10834342" y="4738590"/>
                </a:moveTo>
                <a:lnTo>
                  <a:pt x="10834342" y="4516051"/>
                </a:lnTo>
                <a:lnTo>
                  <a:pt x="11056880" y="4516051"/>
                </a:lnTo>
                <a:lnTo>
                  <a:pt x="11056880" y="4738590"/>
                </a:lnTo>
                <a:lnTo>
                  <a:pt x="10834342" y="4738590"/>
                </a:lnTo>
                <a:close/>
                <a:moveTo>
                  <a:pt x="10834342" y="4513044"/>
                </a:moveTo>
                <a:lnTo>
                  <a:pt x="10834342" y="4290506"/>
                </a:lnTo>
                <a:lnTo>
                  <a:pt x="11056880" y="4290506"/>
                </a:lnTo>
                <a:lnTo>
                  <a:pt x="11056880" y="4513044"/>
                </a:lnTo>
                <a:lnTo>
                  <a:pt x="10834342" y="4513044"/>
                </a:lnTo>
                <a:close/>
                <a:moveTo>
                  <a:pt x="10834342" y="4287373"/>
                </a:moveTo>
                <a:lnTo>
                  <a:pt x="10834342" y="4064834"/>
                </a:lnTo>
                <a:lnTo>
                  <a:pt x="11056880" y="4064834"/>
                </a:lnTo>
                <a:lnTo>
                  <a:pt x="11056880" y="4287373"/>
                </a:lnTo>
                <a:lnTo>
                  <a:pt x="10834342" y="4287373"/>
                </a:lnTo>
                <a:close/>
                <a:moveTo>
                  <a:pt x="10834342" y="4061702"/>
                </a:moveTo>
                <a:lnTo>
                  <a:pt x="10834342" y="3839164"/>
                </a:lnTo>
                <a:lnTo>
                  <a:pt x="11056880" y="3839164"/>
                </a:lnTo>
                <a:lnTo>
                  <a:pt x="11056880" y="4061702"/>
                </a:lnTo>
                <a:lnTo>
                  <a:pt x="10834342" y="4061702"/>
                </a:lnTo>
                <a:close/>
                <a:moveTo>
                  <a:pt x="10834342" y="3836031"/>
                </a:moveTo>
                <a:lnTo>
                  <a:pt x="10834342" y="3613493"/>
                </a:lnTo>
                <a:lnTo>
                  <a:pt x="11056880" y="3613493"/>
                </a:lnTo>
                <a:lnTo>
                  <a:pt x="11056880" y="3836031"/>
                </a:lnTo>
                <a:lnTo>
                  <a:pt x="10834342" y="3836031"/>
                </a:lnTo>
                <a:close/>
                <a:moveTo>
                  <a:pt x="10834342" y="3610360"/>
                </a:moveTo>
                <a:lnTo>
                  <a:pt x="10834342" y="3387821"/>
                </a:lnTo>
                <a:lnTo>
                  <a:pt x="11056880" y="3387821"/>
                </a:lnTo>
                <a:lnTo>
                  <a:pt x="11056880" y="3610360"/>
                </a:lnTo>
                <a:lnTo>
                  <a:pt x="10834342" y="3610360"/>
                </a:lnTo>
                <a:close/>
                <a:moveTo>
                  <a:pt x="10834342" y="3384689"/>
                </a:moveTo>
                <a:lnTo>
                  <a:pt x="10834342" y="3162151"/>
                </a:lnTo>
                <a:lnTo>
                  <a:pt x="11056880" y="3162151"/>
                </a:lnTo>
                <a:lnTo>
                  <a:pt x="11056880" y="3384689"/>
                </a:lnTo>
                <a:lnTo>
                  <a:pt x="10834342" y="3384689"/>
                </a:lnTo>
                <a:close/>
                <a:moveTo>
                  <a:pt x="10834342" y="3159143"/>
                </a:moveTo>
                <a:lnTo>
                  <a:pt x="10834342" y="2936605"/>
                </a:lnTo>
                <a:lnTo>
                  <a:pt x="11056880" y="2936605"/>
                </a:lnTo>
                <a:lnTo>
                  <a:pt x="11056880" y="3159143"/>
                </a:lnTo>
                <a:lnTo>
                  <a:pt x="10834342" y="3159143"/>
                </a:lnTo>
                <a:close/>
                <a:moveTo>
                  <a:pt x="10834342" y="2933472"/>
                </a:moveTo>
                <a:lnTo>
                  <a:pt x="10834342" y="2710934"/>
                </a:lnTo>
                <a:lnTo>
                  <a:pt x="11056880" y="2710934"/>
                </a:lnTo>
                <a:lnTo>
                  <a:pt x="11056880" y="2933472"/>
                </a:lnTo>
                <a:lnTo>
                  <a:pt x="10834342" y="2933472"/>
                </a:lnTo>
                <a:close/>
                <a:moveTo>
                  <a:pt x="10834342" y="2707801"/>
                </a:moveTo>
                <a:lnTo>
                  <a:pt x="10834342" y="2485263"/>
                </a:lnTo>
                <a:lnTo>
                  <a:pt x="11056880" y="2485263"/>
                </a:lnTo>
                <a:lnTo>
                  <a:pt x="11056880" y="2707801"/>
                </a:lnTo>
                <a:lnTo>
                  <a:pt x="10834342" y="2707801"/>
                </a:lnTo>
                <a:close/>
                <a:moveTo>
                  <a:pt x="10834342" y="2482130"/>
                </a:moveTo>
                <a:lnTo>
                  <a:pt x="10834342" y="2259592"/>
                </a:lnTo>
                <a:lnTo>
                  <a:pt x="11056880" y="2259592"/>
                </a:lnTo>
                <a:lnTo>
                  <a:pt x="11056880" y="2482130"/>
                </a:lnTo>
                <a:lnTo>
                  <a:pt x="10834342" y="2482130"/>
                </a:lnTo>
                <a:close/>
                <a:moveTo>
                  <a:pt x="10834342" y="2256459"/>
                </a:moveTo>
                <a:lnTo>
                  <a:pt x="10834342" y="2033921"/>
                </a:lnTo>
                <a:lnTo>
                  <a:pt x="11056880" y="2033921"/>
                </a:lnTo>
                <a:lnTo>
                  <a:pt x="11056880" y="2256459"/>
                </a:lnTo>
                <a:lnTo>
                  <a:pt x="10834342" y="2256459"/>
                </a:lnTo>
                <a:close/>
                <a:moveTo>
                  <a:pt x="10834342" y="2030788"/>
                </a:moveTo>
                <a:lnTo>
                  <a:pt x="10834342" y="1808250"/>
                </a:lnTo>
                <a:lnTo>
                  <a:pt x="11056880" y="1808250"/>
                </a:lnTo>
                <a:lnTo>
                  <a:pt x="11056880" y="2030788"/>
                </a:lnTo>
                <a:lnTo>
                  <a:pt x="10834342" y="2030788"/>
                </a:lnTo>
                <a:close/>
                <a:moveTo>
                  <a:pt x="10834342" y="1805243"/>
                </a:moveTo>
                <a:lnTo>
                  <a:pt x="10834342" y="1582704"/>
                </a:lnTo>
                <a:lnTo>
                  <a:pt x="11056880" y="1582704"/>
                </a:lnTo>
                <a:lnTo>
                  <a:pt x="11056880" y="1805243"/>
                </a:lnTo>
                <a:lnTo>
                  <a:pt x="10834342" y="1805243"/>
                </a:lnTo>
                <a:close/>
                <a:moveTo>
                  <a:pt x="10834342" y="1579572"/>
                </a:moveTo>
                <a:lnTo>
                  <a:pt x="10834342" y="1357033"/>
                </a:lnTo>
                <a:lnTo>
                  <a:pt x="11056880" y="1357033"/>
                </a:lnTo>
                <a:lnTo>
                  <a:pt x="11056880" y="1579572"/>
                </a:lnTo>
                <a:lnTo>
                  <a:pt x="10834342" y="1579572"/>
                </a:lnTo>
                <a:close/>
                <a:moveTo>
                  <a:pt x="10834342" y="1353901"/>
                </a:moveTo>
                <a:lnTo>
                  <a:pt x="10834342" y="1131362"/>
                </a:lnTo>
                <a:lnTo>
                  <a:pt x="11056880" y="1131362"/>
                </a:lnTo>
                <a:lnTo>
                  <a:pt x="11056880" y="1353901"/>
                </a:lnTo>
                <a:lnTo>
                  <a:pt x="10834342" y="1353901"/>
                </a:lnTo>
                <a:close/>
                <a:moveTo>
                  <a:pt x="10834342" y="1128230"/>
                </a:moveTo>
                <a:lnTo>
                  <a:pt x="10834342" y="905691"/>
                </a:lnTo>
                <a:lnTo>
                  <a:pt x="11056880" y="905691"/>
                </a:lnTo>
                <a:lnTo>
                  <a:pt x="11056880" y="1128230"/>
                </a:lnTo>
                <a:lnTo>
                  <a:pt x="10834342" y="1128230"/>
                </a:lnTo>
                <a:close/>
                <a:moveTo>
                  <a:pt x="10831209" y="1128230"/>
                </a:moveTo>
                <a:lnTo>
                  <a:pt x="10608671" y="1128230"/>
                </a:lnTo>
                <a:lnTo>
                  <a:pt x="10608671" y="905691"/>
                </a:lnTo>
                <a:lnTo>
                  <a:pt x="10831209" y="905691"/>
                </a:lnTo>
                <a:lnTo>
                  <a:pt x="10831209" y="1128230"/>
                </a:lnTo>
                <a:close/>
                <a:moveTo>
                  <a:pt x="10605538" y="1128230"/>
                </a:moveTo>
                <a:lnTo>
                  <a:pt x="10383000" y="1128230"/>
                </a:lnTo>
                <a:lnTo>
                  <a:pt x="10383000" y="905691"/>
                </a:lnTo>
                <a:lnTo>
                  <a:pt x="10605538" y="905691"/>
                </a:lnTo>
                <a:lnTo>
                  <a:pt x="10605538" y="1128230"/>
                </a:lnTo>
                <a:close/>
                <a:moveTo>
                  <a:pt x="10379867" y="1128230"/>
                </a:moveTo>
                <a:lnTo>
                  <a:pt x="10157328" y="1128230"/>
                </a:lnTo>
                <a:lnTo>
                  <a:pt x="10157328" y="905691"/>
                </a:lnTo>
                <a:lnTo>
                  <a:pt x="10379867" y="905691"/>
                </a:lnTo>
                <a:lnTo>
                  <a:pt x="10379867" y="1128230"/>
                </a:lnTo>
                <a:close/>
                <a:moveTo>
                  <a:pt x="10154196" y="1128230"/>
                </a:moveTo>
                <a:lnTo>
                  <a:pt x="9931657" y="1128230"/>
                </a:lnTo>
                <a:lnTo>
                  <a:pt x="9931657" y="905691"/>
                </a:lnTo>
                <a:lnTo>
                  <a:pt x="10154196" y="905691"/>
                </a:lnTo>
                <a:lnTo>
                  <a:pt x="10154196" y="1128230"/>
                </a:lnTo>
                <a:close/>
                <a:moveTo>
                  <a:pt x="9928650" y="1128230"/>
                </a:moveTo>
                <a:lnTo>
                  <a:pt x="9706112" y="1128230"/>
                </a:lnTo>
                <a:lnTo>
                  <a:pt x="9706112" y="905691"/>
                </a:lnTo>
                <a:lnTo>
                  <a:pt x="9928650" y="905691"/>
                </a:lnTo>
                <a:lnTo>
                  <a:pt x="9928650" y="1128230"/>
                </a:lnTo>
                <a:close/>
                <a:moveTo>
                  <a:pt x="9702979" y="1128230"/>
                </a:moveTo>
                <a:lnTo>
                  <a:pt x="9480440" y="1128230"/>
                </a:lnTo>
                <a:lnTo>
                  <a:pt x="9480440" y="905691"/>
                </a:lnTo>
                <a:lnTo>
                  <a:pt x="9702979" y="905691"/>
                </a:lnTo>
                <a:lnTo>
                  <a:pt x="9702979" y="1128230"/>
                </a:lnTo>
                <a:close/>
                <a:moveTo>
                  <a:pt x="9477308" y="1128230"/>
                </a:moveTo>
                <a:lnTo>
                  <a:pt x="9254770" y="1128230"/>
                </a:lnTo>
                <a:lnTo>
                  <a:pt x="9254770" y="905691"/>
                </a:lnTo>
                <a:lnTo>
                  <a:pt x="9477308" y="905691"/>
                </a:lnTo>
                <a:lnTo>
                  <a:pt x="9477308" y="1128230"/>
                </a:lnTo>
                <a:close/>
                <a:moveTo>
                  <a:pt x="9251637" y="1128230"/>
                </a:moveTo>
                <a:lnTo>
                  <a:pt x="9029099" y="1128230"/>
                </a:lnTo>
                <a:lnTo>
                  <a:pt x="9029099" y="905691"/>
                </a:lnTo>
                <a:lnTo>
                  <a:pt x="9251637" y="905691"/>
                </a:lnTo>
                <a:lnTo>
                  <a:pt x="9251637" y="1128230"/>
                </a:lnTo>
                <a:close/>
                <a:moveTo>
                  <a:pt x="9025966" y="1128230"/>
                </a:moveTo>
                <a:lnTo>
                  <a:pt x="8803427" y="1128230"/>
                </a:lnTo>
                <a:lnTo>
                  <a:pt x="8803427" y="905691"/>
                </a:lnTo>
                <a:lnTo>
                  <a:pt x="9025966" y="905691"/>
                </a:lnTo>
                <a:lnTo>
                  <a:pt x="9025966" y="1128230"/>
                </a:lnTo>
                <a:close/>
                <a:moveTo>
                  <a:pt x="8800295" y="1128230"/>
                </a:moveTo>
                <a:lnTo>
                  <a:pt x="8577756" y="1128230"/>
                </a:lnTo>
                <a:lnTo>
                  <a:pt x="8577756" y="905691"/>
                </a:lnTo>
                <a:lnTo>
                  <a:pt x="8800295" y="905691"/>
                </a:lnTo>
                <a:lnTo>
                  <a:pt x="8800295" y="1128230"/>
                </a:lnTo>
                <a:close/>
                <a:moveTo>
                  <a:pt x="8574749" y="1128230"/>
                </a:moveTo>
                <a:lnTo>
                  <a:pt x="8352211" y="1128230"/>
                </a:lnTo>
                <a:lnTo>
                  <a:pt x="8352211" y="905691"/>
                </a:lnTo>
                <a:lnTo>
                  <a:pt x="8574749" y="905691"/>
                </a:lnTo>
                <a:lnTo>
                  <a:pt x="8574749" y="1128230"/>
                </a:lnTo>
                <a:close/>
                <a:moveTo>
                  <a:pt x="8349078" y="1128230"/>
                </a:moveTo>
                <a:lnTo>
                  <a:pt x="8126540" y="1128230"/>
                </a:lnTo>
                <a:lnTo>
                  <a:pt x="8126540" y="905691"/>
                </a:lnTo>
                <a:lnTo>
                  <a:pt x="8349078" y="905691"/>
                </a:lnTo>
                <a:lnTo>
                  <a:pt x="8349078" y="1128230"/>
                </a:lnTo>
                <a:close/>
                <a:moveTo>
                  <a:pt x="8123407" y="1128230"/>
                </a:moveTo>
                <a:lnTo>
                  <a:pt x="7900868" y="1128230"/>
                </a:lnTo>
                <a:lnTo>
                  <a:pt x="7900868" y="905691"/>
                </a:lnTo>
                <a:lnTo>
                  <a:pt x="8123407" y="905691"/>
                </a:lnTo>
                <a:lnTo>
                  <a:pt x="8123407" y="1128230"/>
                </a:lnTo>
                <a:close/>
                <a:moveTo>
                  <a:pt x="7897736" y="1128230"/>
                </a:moveTo>
                <a:lnTo>
                  <a:pt x="7675198" y="1128230"/>
                </a:lnTo>
                <a:lnTo>
                  <a:pt x="7675198" y="905691"/>
                </a:lnTo>
                <a:lnTo>
                  <a:pt x="7897736" y="905691"/>
                </a:lnTo>
                <a:lnTo>
                  <a:pt x="7897736" y="1128230"/>
                </a:lnTo>
                <a:close/>
                <a:moveTo>
                  <a:pt x="7672065" y="1128230"/>
                </a:moveTo>
                <a:lnTo>
                  <a:pt x="7449527" y="1128230"/>
                </a:lnTo>
                <a:lnTo>
                  <a:pt x="7449527" y="905691"/>
                </a:lnTo>
                <a:lnTo>
                  <a:pt x="7672065" y="905691"/>
                </a:lnTo>
                <a:lnTo>
                  <a:pt x="7672065" y="1128230"/>
                </a:lnTo>
                <a:close/>
                <a:moveTo>
                  <a:pt x="7446394" y="1128230"/>
                </a:moveTo>
                <a:lnTo>
                  <a:pt x="7223856" y="1128230"/>
                </a:lnTo>
                <a:lnTo>
                  <a:pt x="7223856" y="905691"/>
                </a:lnTo>
                <a:lnTo>
                  <a:pt x="7446394" y="905691"/>
                </a:lnTo>
                <a:lnTo>
                  <a:pt x="7446394" y="1128230"/>
                </a:lnTo>
                <a:close/>
                <a:moveTo>
                  <a:pt x="7220848" y="1128230"/>
                </a:moveTo>
                <a:lnTo>
                  <a:pt x="6998310" y="1128230"/>
                </a:lnTo>
                <a:lnTo>
                  <a:pt x="6998310" y="905691"/>
                </a:lnTo>
                <a:lnTo>
                  <a:pt x="7220848" y="905691"/>
                </a:lnTo>
                <a:lnTo>
                  <a:pt x="7220848" y="1128230"/>
                </a:lnTo>
                <a:close/>
                <a:moveTo>
                  <a:pt x="6995177" y="1128230"/>
                </a:moveTo>
                <a:lnTo>
                  <a:pt x="6772639" y="1128230"/>
                </a:lnTo>
                <a:lnTo>
                  <a:pt x="6772639" y="905691"/>
                </a:lnTo>
                <a:lnTo>
                  <a:pt x="6995177" y="905691"/>
                </a:lnTo>
                <a:lnTo>
                  <a:pt x="6995177" y="1128230"/>
                </a:lnTo>
                <a:close/>
                <a:moveTo>
                  <a:pt x="6769506" y="1128230"/>
                </a:moveTo>
                <a:lnTo>
                  <a:pt x="6546967" y="1128230"/>
                </a:lnTo>
                <a:lnTo>
                  <a:pt x="6546967" y="905691"/>
                </a:lnTo>
                <a:lnTo>
                  <a:pt x="6769506" y="905691"/>
                </a:lnTo>
                <a:lnTo>
                  <a:pt x="6769506" y="1128230"/>
                </a:lnTo>
                <a:close/>
                <a:moveTo>
                  <a:pt x="6543835" y="1128230"/>
                </a:moveTo>
                <a:lnTo>
                  <a:pt x="6321297" y="1128230"/>
                </a:lnTo>
                <a:lnTo>
                  <a:pt x="6321297" y="905691"/>
                </a:lnTo>
                <a:lnTo>
                  <a:pt x="6543835" y="905691"/>
                </a:lnTo>
                <a:lnTo>
                  <a:pt x="6543835" y="1128230"/>
                </a:lnTo>
                <a:close/>
                <a:moveTo>
                  <a:pt x="6318164" y="1128230"/>
                </a:moveTo>
                <a:lnTo>
                  <a:pt x="6095625" y="1128230"/>
                </a:lnTo>
                <a:lnTo>
                  <a:pt x="6095625" y="905691"/>
                </a:lnTo>
                <a:lnTo>
                  <a:pt x="6318164" y="905691"/>
                </a:lnTo>
                <a:lnTo>
                  <a:pt x="6318164" y="1128230"/>
                </a:lnTo>
                <a:close/>
                <a:moveTo>
                  <a:pt x="6092493" y="1128230"/>
                </a:moveTo>
                <a:lnTo>
                  <a:pt x="5869954" y="1128230"/>
                </a:lnTo>
                <a:lnTo>
                  <a:pt x="5869954" y="905691"/>
                </a:lnTo>
                <a:lnTo>
                  <a:pt x="6092493" y="905691"/>
                </a:lnTo>
                <a:lnTo>
                  <a:pt x="6092493" y="1128230"/>
                </a:lnTo>
                <a:close/>
                <a:moveTo>
                  <a:pt x="5866947" y="1128230"/>
                </a:moveTo>
                <a:lnTo>
                  <a:pt x="5644408" y="1128230"/>
                </a:lnTo>
                <a:lnTo>
                  <a:pt x="5644408" y="905691"/>
                </a:lnTo>
                <a:lnTo>
                  <a:pt x="5866947" y="905691"/>
                </a:lnTo>
                <a:lnTo>
                  <a:pt x="5866947" y="1128230"/>
                </a:lnTo>
                <a:close/>
                <a:moveTo>
                  <a:pt x="5641276" y="1128230"/>
                </a:moveTo>
                <a:lnTo>
                  <a:pt x="5418738" y="1128230"/>
                </a:lnTo>
                <a:lnTo>
                  <a:pt x="5418738" y="905691"/>
                </a:lnTo>
                <a:lnTo>
                  <a:pt x="5641276" y="905691"/>
                </a:lnTo>
                <a:lnTo>
                  <a:pt x="5641276" y="1128230"/>
                </a:lnTo>
                <a:close/>
                <a:moveTo>
                  <a:pt x="5415605" y="1128230"/>
                </a:moveTo>
                <a:lnTo>
                  <a:pt x="5193066" y="1128230"/>
                </a:lnTo>
                <a:lnTo>
                  <a:pt x="5193066" y="905691"/>
                </a:lnTo>
                <a:lnTo>
                  <a:pt x="5415605" y="905691"/>
                </a:lnTo>
                <a:lnTo>
                  <a:pt x="5415605" y="1128230"/>
                </a:lnTo>
                <a:close/>
                <a:moveTo>
                  <a:pt x="5189934" y="1128230"/>
                </a:moveTo>
                <a:lnTo>
                  <a:pt x="4967395" y="1128230"/>
                </a:lnTo>
                <a:lnTo>
                  <a:pt x="4967395" y="905691"/>
                </a:lnTo>
                <a:lnTo>
                  <a:pt x="5189934" y="905691"/>
                </a:lnTo>
                <a:lnTo>
                  <a:pt x="5189934" y="1128230"/>
                </a:lnTo>
                <a:close/>
                <a:moveTo>
                  <a:pt x="4964263" y="1128230"/>
                </a:moveTo>
                <a:lnTo>
                  <a:pt x="4741724" y="1128230"/>
                </a:lnTo>
                <a:lnTo>
                  <a:pt x="4741724" y="905691"/>
                </a:lnTo>
                <a:lnTo>
                  <a:pt x="4964263" y="905691"/>
                </a:lnTo>
                <a:lnTo>
                  <a:pt x="4964263" y="1128230"/>
                </a:lnTo>
                <a:close/>
                <a:moveTo>
                  <a:pt x="4738592" y="1128230"/>
                </a:moveTo>
                <a:lnTo>
                  <a:pt x="4516053" y="1128230"/>
                </a:lnTo>
                <a:lnTo>
                  <a:pt x="4516053" y="905691"/>
                </a:lnTo>
                <a:lnTo>
                  <a:pt x="4738592" y="905691"/>
                </a:lnTo>
                <a:lnTo>
                  <a:pt x="4738592" y="1128230"/>
                </a:lnTo>
                <a:close/>
                <a:moveTo>
                  <a:pt x="4513046" y="1128230"/>
                </a:moveTo>
                <a:lnTo>
                  <a:pt x="4290507" y="1128230"/>
                </a:lnTo>
                <a:lnTo>
                  <a:pt x="4290507" y="905691"/>
                </a:lnTo>
                <a:lnTo>
                  <a:pt x="4513046" y="905691"/>
                </a:lnTo>
                <a:lnTo>
                  <a:pt x="4513046" y="1128230"/>
                </a:lnTo>
                <a:close/>
                <a:moveTo>
                  <a:pt x="4287375" y="1128230"/>
                </a:moveTo>
                <a:lnTo>
                  <a:pt x="4064836" y="1128230"/>
                </a:lnTo>
                <a:lnTo>
                  <a:pt x="4064836" y="905691"/>
                </a:lnTo>
                <a:lnTo>
                  <a:pt x="4287375" y="905691"/>
                </a:lnTo>
                <a:lnTo>
                  <a:pt x="4287375" y="1128230"/>
                </a:lnTo>
                <a:close/>
                <a:moveTo>
                  <a:pt x="4061703" y="1128230"/>
                </a:moveTo>
                <a:lnTo>
                  <a:pt x="3839165" y="1128230"/>
                </a:lnTo>
                <a:lnTo>
                  <a:pt x="3839165" y="905691"/>
                </a:lnTo>
                <a:lnTo>
                  <a:pt x="4061703" y="905691"/>
                </a:lnTo>
                <a:lnTo>
                  <a:pt x="4061703" y="1128230"/>
                </a:lnTo>
                <a:close/>
                <a:moveTo>
                  <a:pt x="3836033" y="1128230"/>
                </a:moveTo>
                <a:lnTo>
                  <a:pt x="3613494" y="1128230"/>
                </a:lnTo>
                <a:lnTo>
                  <a:pt x="3613494" y="905691"/>
                </a:lnTo>
                <a:lnTo>
                  <a:pt x="3836033" y="905691"/>
                </a:lnTo>
                <a:lnTo>
                  <a:pt x="3836033" y="1128230"/>
                </a:lnTo>
                <a:close/>
                <a:moveTo>
                  <a:pt x="3610361" y="1128230"/>
                </a:moveTo>
                <a:lnTo>
                  <a:pt x="3387823" y="1128230"/>
                </a:lnTo>
                <a:lnTo>
                  <a:pt x="3387823" y="905691"/>
                </a:lnTo>
                <a:lnTo>
                  <a:pt x="3610361" y="905691"/>
                </a:lnTo>
                <a:lnTo>
                  <a:pt x="3610361" y="1128230"/>
                </a:lnTo>
                <a:close/>
                <a:moveTo>
                  <a:pt x="3384690" y="1128230"/>
                </a:moveTo>
                <a:lnTo>
                  <a:pt x="3162152" y="1128230"/>
                </a:lnTo>
                <a:lnTo>
                  <a:pt x="3162152" y="905691"/>
                </a:lnTo>
                <a:lnTo>
                  <a:pt x="3384690" y="905691"/>
                </a:lnTo>
                <a:lnTo>
                  <a:pt x="3384690" y="1128230"/>
                </a:lnTo>
                <a:close/>
                <a:moveTo>
                  <a:pt x="3159145" y="1128230"/>
                </a:moveTo>
                <a:lnTo>
                  <a:pt x="2936606" y="1128230"/>
                </a:lnTo>
                <a:lnTo>
                  <a:pt x="2936606" y="905691"/>
                </a:lnTo>
                <a:lnTo>
                  <a:pt x="3159145" y="905691"/>
                </a:lnTo>
                <a:lnTo>
                  <a:pt x="3159145" y="1128230"/>
                </a:lnTo>
                <a:close/>
                <a:moveTo>
                  <a:pt x="2933474" y="1128230"/>
                </a:moveTo>
                <a:lnTo>
                  <a:pt x="2710935" y="1128230"/>
                </a:lnTo>
                <a:lnTo>
                  <a:pt x="2710935" y="905691"/>
                </a:lnTo>
                <a:lnTo>
                  <a:pt x="2933474" y="905691"/>
                </a:lnTo>
                <a:lnTo>
                  <a:pt x="2933474" y="1128230"/>
                </a:lnTo>
                <a:close/>
                <a:moveTo>
                  <a:pt x="2707802" y="1128230"/>
                </a:moveTo>
                <a:lnTo>
                  <a:pt x="2485264" y="1128230"/>
                </a:lnTo>
                <a:lnTo>
                  <a:pt x="2485264" y="905691"/>
                </a:lnTo>
                <a:lnTo>
                  <a:pt x="2707802" y="905691"/>
                </a:lnTo>
                <a:lnTo>
                  <a:pt x="2707802" y="1128230"/>
                </a:lnTo>
                <a:close/>
                <a:moveTo>
                  <a:pt x="2482131" y="1128230"/>
                </a:moveTo>
                <a:lnTo>
                  <a:pt x="2259593" y="1128230"/>
                </a:lnTo>
                <a:lnTo>
                  <a:pt x="2259593" y="905691"/>
                </a:lnTo>
                <a:lnTo>
                  <a:pt x="2482131" y="905691"/>
                </a:lnTo>
                <a:lnTo>
                  <a:pt x="2482131" y="1128230"/>
                </a:lnTo>
                <a:close/>
                <a:moveTo>
                  <a:pt x="2256460" y="1128230"/>
                </a:moveTo>
                <a:lnTo>
                  <a:pt x="2033922" y="1128230"/>
                </a:lnTo>
                <a:lnTo>
                  <a:pt x="2033922" y="905691"/>
                </a:lnTo>
                <a:lnTo>
                  <a:pt x="2256460" y="905691"/>
                </a:lnTo>
                <a:lnTo>
                  <a:pt x="2256460" y="1128230"/>
                </a:lnTo>
                <a:close/>
                <a:moveTo>
                  <a:pt x="2030789" y="1128230"/>
                </a:moveTo>
                <a:lnTo>
                  <a:pt x="1808251" y="1128230"/>
                </a:lnTo>
                <a:lnTo>
                  <a:pt x="1808251" y="905691"/>
                </a:lnTo>
                <a:lnTo>
                  <a:pt x="2030789" y="905691"/>
                </a:lnTo>
                <a:lnTo>
                  <a:pt x="2030789" y="1128230"/>
                </a:lnTo>
                <a:close/>
                <a:moveTo>
                  <a:pt x="1805243" y="1128230"/>
                </a:moveTo>
                <a:lnTo>
                  <a:pt x="1582705" y="1128230"/>
                </a:lnTo>
                <a:lnTo>
                  <a:pt x="1582705" y="905691"/>
                </a:lnTo>
                <a:lnTo>
                  <a:pt x="1805243" y="905691"/>
                </a:lnTo>
                <a:lnTo>
                  <a:pt x="1805243" y="1128230"/>
                </a:lnTo>
                <a:close/>
                <a:moveTo>
                  <a:pt x="1579572" y="1128230"/>
                </a:moveTo>
                <a:lnTo>
                  <a:pt x="1357034" y="1128230"/>
                </a:lnTo>
                <a:lnTo>
                  <a:pt x="1357034" y="905691"/>
                </a:lnTo>
                <a:lnTo>
                  <a:pt x="1579572" y="905691"/>
                </a:lnTo>
                <a:lnTo>
                  <a:pt x="1579572" y="1128230"/>
                </a:lnTo>
                <a:close/>
                <a:moveTo>
                  <a:pt x="1353901" y="1128230"/>
                </a:moveTo>
                <a:lnTo>
                  <a:pt x="1131363" y="1128230"/>
                </a:lnTo>
                <a:lnTo>
                  <a:pt x="1131363" y="905691"/>
                </a:lnTo>
                <a:lnTo>
                  <a:pt x="1353901" y="905691"/>
                </a:lnTo>
                <a:lnTo>
                  <a:pt x="1353901" y="1128230"/>
                </a:lnTo>
                <a:close/>
                <a:moveTo>
                  <a:pt x="1128230" y="1128230"/>
                </a:moveTo>
                <a:lnTo>
                  <a:pt x="905692" y="1128230"/>
                </a:lnTo>
                <a:lnTo>
                  <a:pt x="905692" y="905691"/>
                </a:lnTo>
                <a:lnTo>
                  <a:pt x="1128230" y="905691"/>
                </a:lnTo>
                <a:lnTo>
                  <a:pt x="1128230" y="1128230"/>
                </a:lnTo>
                <a:close/>
                <a:moveTo>
                  <a:pt x="1128230" y="1131362"/>
                </a:moveTo>
                <a:lnTo>
                  <a:pt x="1128230" y="1353901"/>
                </a:lnTo>
                <a:lnTo>
                  <a:pt x="905692" y="1353901"/>
                </a:lnTo>
                <a:lnTo>
                  <a:pt x="905692" y="1131362"/>
                </a:lnTo>
                <a:lnTo>
                  <a:pt x="1128230" y="1131362"/>
                </a:lnTo>
                <a:close/>
                <a:moveTo>
                  <a:pt x="1128230" y="1357033"/>
                </a:moveTo>
                <a:lnTo>
                  <a:pt x="1128230" y="1579572"/>
                </a:lnTo>
                <a:lnTo>
                  <a:pt x="905692" y="1579572"/>
                </a:lnTo>
                <a:lnTo>
                  <a:pt x="905692" y="1357033"/>
                </a:lnTo>
                <a:lnTo>
                  <a:pt x="1128230" y="1357033"/>
                </a:lnTo>
                <a:close/>
                <a:moveTo>
                  <a:pt x="1128230" y="1582704"/>
                </a:moveTo>
                <a:lnTo>
                  <a:pt x="1128230" y="1805243"/>
                </a:lnTo>
                <a:lnTo>
                  <a:pt x="905692" y="1805243"/>
                </a:lnTo>
                <a:lnTo>
                  <a:pt x="905692" y="1582704"/>
                </a:lnTo>
                <a:lnTo>
                  <a:pt x="1128230" y="1582704"/>
                </a:lnTo>
                <a:close/>
                <a:moveTo>
                  <a:pt x="1128230" y="1808375"/>
                </a:moveTo>
                <a:lnTo>
                  <a:pt x="1128230" y="2030914"/>
                </a:lnTo>
                <a:lnTo>
                  <a:pt x="905692" y="2030914"/>
                </a:lnTo>
                <a:lnTo>
                  <a:pt x="905692" y="1808375"/>
                </a:lnTo>
                <a:lnTo>
                  <a:pt x="1128230" y="1808375"/>
                </a:lnTo>
                <a:close/>
                <a:moveTo>
                  <a:pt x="1128230" y="2033921"/>
                </a:moveTo>
                <a:lnTo>
                  <a:pt x="1128230" y="2256459"/>
                </a:lnTo>
                <a:lnTo>
                  <a:pt x="905692" y="2256459"/>
                </a:lnTo>
                <a:lnTo>
                  <a:pt x="905692" y="2033921"/>
                </a:lnTo>
                <a:lnTo>
                  <a:pt x="1128230" y="2033921"/>
                </a:lnTo>
                <a:close/>
                <a:moveTo>
                  <a:pt x="1128230" y="2259592"/>
                </a:moveTo>
                <a:lnTo>
                  <a:pt x="1128230" y="2482130"/>
                </a:lnTo>
                <a:lnTo>
                  <a:pt x="905692" y="2482130"/>
                </a:lnTo>
                <a:lnTo>
                  <a:pt x="905692" y="2259592"/>
                </a:lnTo>
                <a:lnTo>
                  <a:pt x="1128230" y="2259592"/>
                </a:lnTo>
                <a:close/>
                <a:moveTo>
                  <a:pt x="1128230" y="2485263"/>
                </a:moveTo>
                <a:lnTo>
                  <a:pt x="1128230" y="2707801"/>
                </a:lnTo>
                <a:lnTo>
                  <a:pt x="905692" y="2707801"/>
                </a:lnTo>
                <a:lnTo>
                  <a:pt x="905692" y="2485263"/>
                </a:lnTo>
                <a:lnTo>
                  <a:pt x="1128230" y="2485263"/>
                </a:lnTo>
                <a:close/>
                <a:moveTo>
                  <a:pt x="1128230" y="2710934"/>
                </a:moveTo>
                <a:lnTo>
                  <a:pt x="1128230" y="2933472"/>
                </a:lnTo>
                <a:lnTo>
                  <a:pt x="905692" y="2933472"/>
                </a:lnTo>
                <a:lnTo>
                  <a:pt x="905692" y="2710934"/>
                </a:lnTo>
                <a:lnTo>
                  <a:pt x="1128230" y="2710934"/>
                </a:lnTo>
                <a:close/>
                <a:moveTo>
                  <a:pt x="1128230" y="2936605"/>
                </a:moveTo>
                <a:lnTo>
                  <a:pt x="1128230" y="3159143"/>
                </a:lnTo>
                <a:lnTo>
                  <a:pt x="905692" y="3159143"/>
                </a:lnTo>
                <a:lnTo>
                  <a:pt x="905692" y="2936605"/>
                </a:lnTo>
                <a:lnTo>
                  <a:pt x="1128230" y="2936605"/>
                </a:lnTo>
                <a:close/>
                <a:moveTo>
                  <a:pt x="1128230" y="3162276"/>
                </a:moveTo>
                <a:lnTo>
                  <a:pt x="1128230" y="3384814"/>
                </a:lnTo>
                <a:lnTo>
                  <a:pt x="905692" y="3384814"/>
                </a:lnTo>
                <a:lnTo>
                  <a:pt x="905692" y="3162276"/>
                </a:lnTo>
                <a:lnTo>
                  <a:pt x="1128230" y="3162276"/>
                </a:lnTo>
                <a:close/>
                <a:moveTo>
                  <a:pt x="1128230" y="3387821"/>
                </a:moveTo>
                <a:lnTo>
                  <a:pt x="1128230" y="3610360"/>
                </a:lnTo>
                <a:lnTo>
                  <a:pt x="905692" y="3610360"/>
                </a:lnTo>
                <a:lnTo>
                  <a:pt x="905692" y="3387821"/>
                </a:lnTo>
                <a:lnTo>
                  <a:pt x="1128230" y="3387821"/>
                </a:lnTo>
                <a:close/>
                <a:moveTo>
                  <a:pt x="1128230" y="3613493"/>
                </a:moveTo>
                <a:lnTo>
                  <a:pt x="1128230" y="3836031"/>
                </a:lnTo>
                <a:lnTo>
                  <a:pt x="905692" y="3836031"/>
                </a:lnTo>
                <a:lnTo>
                  <a:pt x="905692" y="3613493"/>
                </a:lnTo>
                <a:lnTo>
                  <a:pt x="1128230" y="3613493"/>
                </a:lnTo>
                <a:close/>
                <a:moveTo>
                  <a:pt x="1128230" y="3839164"/>
                </a:moveTo>
                <a:lnTo>
                  <a:pt x="1128230" y="4061702"/>
                </a:lnTo>
                <a:lnTo>
                  <a:pt x="905692" y="4061702"/>
                </a:lnTo>
                <a:lnTo>
                  <a:pt x="905692" y="3839164"/>
                </a:lnTo>
                <a:lnTo>
                  <a:pt x="1128230" y="3839164"/>
                </a:lnTo>
                <a:close/>
                <a:moveTo>
                  <a:pt x="1128230" y="4064834"/>
                </a:moveTo>
                <a:lnTo>
                  <a:pt x="1128230" y="4287373"/>
                </a:lnTo>
                <a:lnTo>
                  <a:pt x="905692" y="4287373"/>
                </a:lnTo>
                <a:lnTo>
                  <a:pt x="905692" y="4064834"/>
                </a:lnTo>
                <a:lnTo>
                  <a:pt x="1128230" y="4064834"/>
                </a:lnTo>
                <a:close/>
                <a:moveTo>
                  <a:pt x="1128230" y="4290506"/>
                </a:moveTo>
                <a:lnTo>
                  <a:pt x="1128230" y="4513044"/>
                </a:lnTo>
                <a:lnTo>
                  <a:pt x="905692" y="4513044"/>
                </a:lnTo>
                <a:lnTo>
                  <a:pt x="905692" y="4290506"/>
                </a:lnTo>
                <a:lnTo>
                  <a:pt x="1128230" y="4290506"/>
                </a:lnTo>
                <a:close/>
                <a:moveTo>
                  <a:pt x="1128230" y="4516177"/>
                </a:moveTo>
                <a:lnTo>
                  <a:pt x="1128230" y="4738715"/>
                </a:lnTo>
                <a:lnTo>
                  <a:pt x="905692" y="4738715"/>
                </a:lnTo>
                <a:lnTo>
                  <a:pt x="905692" y="4516177"/>
                </a:lnTo>
                <a:lnTo>
                  <a:pt x="1128230" y="4516177"/>
                </a:lnTo>
                <a:close/>
                <a:moveTo>
                  <a:pt x="1128230" y="4741722"/>
                </a:moveTo>
                <a:lnTo>
                  <a:pt x="1128230" y="4964261"/>
                </a:lnTo>
                <a:lnTo>
                  <a:pt x="905692" y="4964261"/>
                </a:lnTo>
                <a:lnTo>
                  <a:pt x="905692" y="4741722"/>
                </a:lnTo>
                <a:lnTo>
                  <a:pt x="1128230" y="4741722"/>
                </a:lnTo>
                <a:close/>
                <a:moveTo>
                  <a:pt x="1128230" y="4967393"/>
                </a:moveTo>
                <a:lnTo>
                  <a:pt x="1128230" y="5189932"/>
                </a:lnTo>
                <a:lnTo>
                  <a:pt x="905692" y="5189932"/>
                </a:lnTo>
                <a:lnTo>
                  <a:pt x="905692" y="4967393"/>
                </a:lnTo>
                <a:lnTo>
                  <a:pt x="1128230" y="4967393"/>
                </a:lnTo>
                <a:close/>
                <a:moveTo>
                  <a:pt x="1128230" y="5193064"/>
                </a:moveTo>
                <a:lnTo>
                  <a:pt x="1128230" y="5415603"/>
                </a:lnTo>
                <a:lnTo>
                  <a:pt x="905692" y="5415603"/>
                </a:lnTo>
                <a:lnTo>
                  <a:pt x="905692" y="5193064"/>
                </a:lnTo>
                <a:lnTo>
                  <a:pt x="1128230" y="5193064"/>
                </a:lnTo>
                <a:close/>
                <a:moveTo>
                  <a:pt x="1128230" y="5418735"/>
                </a:moveTo>
                <a:lnTo>
                  <a:pt x="1128230" y="5641273"/>
                </a:lnTo>
                <a:lnTo>
                  <a:pt x="905692" y="5641273"/>
                </a:lnTo>
                <a:lnTo>
                  <a:pt x="905692" y="5418735"/>
                </a:lnTo>
                <a:lnTo>
                  <a:pt x="1128230" y="5418735"/>
                </a:lnTo>
                <a:close/>
                <a:moveTo>
                  <a:pt x="1128230" y="5644406"/>
                </a:moveTo>
                <a:lnTo>
                  <a:pt x="1128230" y="5866945"/>
                </a:lnTo>
                <a:lnTo>
                  <a:pt x="905692" y="5866945"/>
                </a:lnTo>
                <a:lnTo>
                  <a:pt x="905692" y="5644406"/>
                </a:lnTo>
                <a:lnTo>
                  <a:pt x="1128230" y="5644406"/>
                </a:lnTo>
                <a:close/>
                <a:moveTo>
                  <a:pt x="1128230" y="5870077"/>
                </a:moveTo>
                <a:lnTo>
                  <a:pt x="1128230" y="6092616"/>
                </a:lnTo>
                <a:lnTo>
                  <a:pt x="905692" y="6092616"/>
                </a:lnTo>
                <a:lnTo>
                  <a:pt x="905692" y="5870077"/>
                </a:lnTo>
                <a:lnTo>
                  <a:pt x="1128230" y="5870077"/>
                </a:lnTo>
                <a:close/>
                <a:moveTo>
                  <a:pt x="1128230" y="6095623"/>
                </a:moveTo>
                <a:lnTo>
                  <a:pt x="1128230" y="6318161"/>
                </a:lnTo>
                <a:lnTo>
                  <a:pt x="905692" y="6318161"/>
                </a:lnTo>
                <a:lnTo>
                  <a:pt x="905692" y="6095623"/>
                </a:lnTo>
                <a:lnTo>
                  <a:pt x="1128230" y="6095623"/>
                </a:lnTo>
                <a:close/>
                <a:moveTo>
                  <a:pt x="1131363" y="6095623"/>
                </a:moveTo>
                <a:lnTo>
                  <a:pt x="1353901" y="6095623"/>
                </a:lnTo>
                <a:lnTo>
                  <a:pt x="1353901" y="6318161"/>
                </a:lnTo>
                <a:lnTo>
                  <a:pt x="1131363" y="6318161"/>
                </a:lnTo>
                <a:lnTo>
                  <a:pt x="1131363" y="6095623"/>
                </a:lnTo>
                <a:close/>
                <a:moveTo>
                  <a:pt x="1357034" y="6095623"/>
                </a:moveTo>
                <a:lnTo>
                  <a:pt x="1579572" y="6095623"/>
                </a:lnTo>
                <a:lnTo>
                  <a:pt x="1579572" y="6318161"/>
                </a:lnTo>
                <a:lnTo>
                  <a:pt x="1357034" y="6318161"/>
                </a:lnTo>
                <a:lnTo>
                  <a:pt x="1357034" y="6095623"/>
                </a:lnTo>
                <a:close/>
                <a:moveTo>
                  <a:pt x="1582705" y="6095623"/>
                </a:moveTo>
                <a:lnTo>
                  <a:pt x="1805243" y="6095623"/>
                </a:lnTo>
                <a:lnTo>
                  <a:pt x="1805243" y="6318161"/>
                </a:lnTo>
                <a:lnTo>
                  <a:pt x="1582705" y="6318161"/>
                </a:lnTo>
                <a:lnTo>
                  <a:pt x="1582705" y="6095623"/>
                </a:lnTo>
                <a:close/>
                <a:moveTo>
                  <a:pt x="1808376" y="6095623"/>
                </a:moveTo>
                <a:lnTo>
                  <a:pt x="2030914" y="6095623"/>
                </a:lnTo>
                <a:lnTo>
                  <a:pt x="2030914" y="6318161"/>
                </a:lnTo>
                <a:lnTo>
                  <a:pt x="1808376" y="6318161"/>
                </a:lnTo>
                <a:lnTo>
                  <a:pt x="1808376" y="6095623"/>
                </a:lnTo>
                <a:close/>
                <a:moveTo>
                  <a:pt x="2033922" y="6095623"/>
                </a:moveTo>
                <a:lnTo>
                  <a:pt x="2256460" y="6095623"/>
                </a:lnTo>
                <a:lnTo>
                  <a:pt x="2256460" y="6318161"/>
                </a:lnTo>
                <a:lnTo>
                  <a:pt x="2033922" y="6318161"/>
                </a:lnTo>
                <a:lnTo>
                  <a:pt x="2033922" y="6095623"/>
                </a:lnTo>
                <a:close/>
                <a:moveTo>
                  <a:pt x="2259593" y="6095623"/>
                </a:moveTo>
                <a:lnTo>
                  <a:pt x="2482131" y="6095623"/>
                </a:lnTo>
                <a:lnTo>
                  <a:pt x="2482131" y="6318161"/>
                </a:lnTo>
                <a:lnTo>
                  <a:pt x="2259593" y="6318161"/>
                </a:lnTo>
                <a:lnTo>
                  <a:pt x="2259593" y="6095623"/>
                </a:lnTo>
                <a:close/>
                <a:moveTo>
                  <a:pt x="2485264" y="6095623"/>
                </a:moveTo>
                <a:lnTo>
                  <a:pt x="2707802" y="6095623"/>
                </a:lnTo>
                <a:lnTo>
                  <a:pt x="2707802" y="6318161"/>
                </a:lnTo>
                <a:lnTo>
                  <a:pt x="2485264" y="6318161"/>
                </a:lnTo>
                <a:lnTo>
                  <a:pt x="2485264" y="6095623"/>
                </a:lnTo>
                <a:close/>
                <a:moveTo>
                  <a:pt x="2710935" y="6095623"/>
                </a:moveTo>
                <a:lnTo>
                  <a:pt x="2933474" y="6095623"/>
                </a:lnTo>
                <a:lnTo>
                  <a:pt x="2933474" y="6318161"/>
                </a:lnTo>
                <a:lnTo>
                  <a:pt x="2710935" y="6318161"/>
                </a:lnTo>
                <a:lnTo>
                  <a:pt x="2710935" y="6095623"/>
                </a:lnTo>
                <a:close/>
                <a:moveTo>
                  <a:pt x="2936606" y="6095623"/>
                </a:moveTo>
                <a:lnTo>
                  <a:pt x="3159145" y="6095623"/>
                </a:lnTo>
                <a:lnTo>
                  <a:pt x="3159145" y="6318161"/>
                </a:lnTo>
                <a:lnTo>
                  <a:pt x="2936606" y="6318161"/>
                </a:lnTo>
                <a:lnTo>
                  <a:pt x="2936606" y="6095623"/>
                </a:lnTo>
                <a:close/>
                <a:moveTo>
                  <a:pt x="3162277" y="6095623"/>
                </a:moveTo>
                <a:lnTo>
                  <a:pt x="3384816" y="6095623"/>
                </a:lnTo>
                <a:lnTo>
                  <a:pt x="3384816" y="6318161"/>
                </a:lnTo>
                <a:lnTo>
                  <a:pt x="3162277" y="6318161"/>
                </a:lnTo>
                <a:lnTo>
                  <a:pt x="3162277" y="6095623"/>
                </a:lnTo>
                <a:close/>
                <a:moveTo>
                  <a:pt x="3387823" y="6095623"/>
                </a:moveTo>
                <a:lnTo>
                  <a:pt x="3610361" y="6095623"/>
                </a:lnTo>
                <a:lnTo>
                  <a:pt x="3610361" y="6318161"/>
                </a:lnTo>
                <a:lnTo>
                  <a:pt x="3387823" y="6318161"/>
                </a:lnTo>
                <a:lnTo>
                  <a:pt x="3387823" y="6095623"/>
                </a:lnTo>
                <a:close/>
                <a:moveTo>
                  <a:pt x="3613494" y="6095623"/>
                </a:moveTo>
                <a:lnTo>
                  <a:pt x="3836033" y="6095623"/>
                </a:lnTo>
                <a:lnTo>
                  <a:pt x="3836033" y="6318161"/>
                </a:lnTo>
                <a:lnTo>
                  <a:pt x="3613494" y="6318161"/>
                </a:lnTo>
                <a:lnTo>
                  <a:pt x="3613494" y="6095623"/>
                </a:lnTo>
                <a:close/>
                <a:moveTo>
                  <a:pt x="3839165" y="6095623"/>
                </a:moveTo>
                <a:lnTo>
                  <a:pt x="4061703" y="6095623"/>
                </a:lnTo>
                <a:lnTo>
                  <a:pt x="4061703" y="6318161"/>
                </a:lnTo>
                <a:lnTo>
                  <a:pt x="3839165" y="6318161"/>
                </a:lnTo>
                <a:lnTo>
                  <a:pt x="3839165" y="6095623"/>
                </a:lnTo>
                <a:close/>
                <a:moveTo>
                  <a:pt x="4064836" y="6095623"/>
                </a:moveTo>
                <a:lnTo>
                  <a:pt x="4287375" y="6095623"/>
                </a:lnTo>
                <a:lnTo>
                  <a:pt x="4287375" y="6318161"/>
                </a:lnTo>
                <a:lnTo>
                  <a:pt x="4064836" y="6318161"/>
                </a:lnTo>
                <a:lnTo>
                  <a:pt x="4064836" y="6095623"/>
                </a:lnTo>
                <a:close/>
                <a:moveTo>
                  <a:pt x="4290507" y="6095623"/>
                </a:moveTo>
                <a:lnTo>
                  <a:pt x="4513046" y="6095623"/>
                </a:lnTo>
                <a:lnTo>
                  <a:pt x="4513046" y="6318161"/>
                </a:lnTo>
                <a:lnTo>
                  <a:pt x="4290507" y="6318161"/>
                </a:lnTo>
                <a:lnTo>
                  <a:pt x="4290507" y="6095623"/>
                </a:lnTo>
                <a:close/>
                <a:moveTo>
                  <a:pt x="4516179" y="6095623"/>
                </a:moveTo>
                <a:lnTo>
                  <a:pt x="4738717" y="6095623"/>
                </a:lnTo>
                <a:lnTo>
                  <a:pt x="4738717" y="6318161"/>
                </a:lnTo>
                <a:lnTo>
                  <a:pt x="4516179" y="6318161"/>
                </a:lnTo>
                <a:lnTo>
                  <a:pt x="4516179" y="6095623"/>
                </a:lnTo>
                <a:close/>
                <a:moveTo>
                  <a:pt x="4741724" y="6095623"/>
                </a:moveTo>
                <a:lnTo>
                  <a:pt x="4964263" y="6095623"/>
                </a:lnTo>
                <a:lnTo>
                  <a:pt x="4964263" y="6318161"/>
                </a:lnTo>
                <a:lnTo>
                  <a:pt x="4741724" y="6318161"/>
                </a:lnTo>
                <a:lnTo>
                  <a:pt x="4741724" y="6095623"/>
                </a:lnTo>
                <a:close/>
                <a:moveTo>
                  <a:pt x="4967395" y="6095623"/>
                </a:moveTo>
                <a:lnTo>
                  <a:pt x="5189934" y="6095623"/>
                </a:lnTo>
                <a:lnTo>
                  <a:pt x="5189934" y="6318161"/>
                </a:lnTo>
                <a:lnTo>
                  <a:pt x="4967395" y="6318161"/>
                </a:lnTo>
                <a:lnTo>
                  <a:pt x="4967395" y="6095623"/>
                </a:lnTo>
                <a:close/>
                <a:moveTo>
                  <a:pt x="5193066" y="6095623"/>
                </a:moveTo>
                <a:lnTo>
                  <a:pt x="5415605" y="6095623"/>
                </a:lnTo>
                <a:lnTo>
                  <a:pt x="5415605" y="6318161"/>
                </a:lnTo>
                <a:lnTo>
                  <a:pt x="5193066" y="6318161"/>
                </a:lnTo>
                <a:lnTo>
                  <a:pt x="5193066" y="6095623"/>
                </a:lnTo>
                <a:close/>
                <a:moveTo>
                  <a:pt x="5418738" y="6095623"/>
                </a:moveTo>
                <a:lnTo>
                  <a:pt x="5641276" y="6095623"/>
                </a:lnTo>
                <a:lnTo>
                  <a:pt x="5641276" y="6318161"/>
                </a:lnTo>
                <a:lnTo>
                  <a:pt x="5418738" y="6318161"/>
                </a:lnTo>
                <a:lnTo>
                  <a:pt x="5418738" y="6095623"/>
                </a:lnTo>
                <a:close/>
                <a:moveTo>
                  <a:pt x="5644408" y="6095623"/>
                </a:moveTo>
                <a:lnTo>
                  <a:pt x="5866947" y="6095623"/>
                </a:lnTo>
                <a:lnTo>
                  <a:pt x="5866947" y="6318161"/>
                </a:lnTo>
                <a:lnTo>
                  <a:pt x="5644408" y="6318161"/>
                </a:lnTo>
                <a:lnTo>
                  <a:pt x="5644408" y="6095623"/>
                </a:lnTo>
                <a:close/>
                <a:moveTo>
                  <a:pt x="5870080" y="6095623"/>
                </a:moveTo>
                <a:lnTo>
                  <a:pt x="6092618" y="6095623"/>
                </a:lnTo>
                <a:lnTo>
                  <a:pt x="6092618" y="6318161"/>
                </a:lnTo>
                <a:lnTo>
                  <a:pt x="5870080" y="6318161"/>
                </a:lnTo>
                <a:lnTo>
                  <a:pt x="5870080" y="6095623"/>
                </a:lnTo>
                <a:close/>
                <a:moveTo>
                  <a:pt x="6095625" y="6095623"/>
                </a:moveTo>
                <a:lnTo>
                  <a:pt x="6318164" y="6095623"/>
                </a:lnTo>
                <a:lnTo>
                  <a:pt x="6318164" y="6318161"/>
                </a:lnTo>
                <a:lnTo>
                  <a:pt x="6095625" y="6318161"/>
                </a:lnTo>
                <a:lnTo>
                  <a:pt x="6095625" y="6095623"/>
                </a:lnTo>
                <a:close/>
                <a:moveTo>
                  <a:pt x="6321297" y="6095623"/>
                </a:moveTo>
                <a:lnTo>
                  <a:pt x="6543835" y="6095623"/>
                </a:lnTo>
                <a:lnTo>
                  <a:pt x="6543835" y="6318161"/>
                </a:lnTo>
                <a:lnTo>
                  <a:pt x="6321297" y="6318161"/>
                </a:lnTo>
                <a:lnTo>
                  <a:pt x="6321297" y="6095623"/>
                </a:lnTo>
                <a:close/>
                <a:moveTo>
                  <a:pt x="6546967" y="6095623"/>
                </a:moveTo>
                <a:lnTo>
                  <a:pt x="6769506" y="6095623"/>
                </a:lnTo>
                <a:lnTo>
                  <a:pt x="6769506" y="6318161"/>
                </a:lnTo>
                <a:lnTo>
                  <a:pt x="6546967" y="6318161"/>
                </a:lnTo>
                <a:lnTo>
                  <a:pt x="6546967" y="6095623"/>
                </a:lnTo>
                <a:close/>
                <a:moveTo>
                  <a:pt x="6772639" y="6095623"/>
                </a:moveTo>
                <a:lnTo>
                  <a:pt x="6995177" y="6095623"/>
                </a:lnTo>
                <a:lnTo>
                  <a:pt x="6995177" y="6318161"/>
                </a:lnTo>
                <a:lnTo>
                  <a:pt x="6772639" y="6318161"/>
                </a:lnTo>
                <a:lnTo>
                  <a:pt x="6772639" y="6095623"/>
                </a:lnTo>
                <a:close/>
                <a:moveTo>
                  <a:pt x="6998310" y="6095623"/>
                </a:moveTo>
                <a:lnTo>
                  <a:pt x="7220848" y="6095623"/>
                </a:lnTo>
                <a:lnTo>
                  <a:pt x="7220848" y="6318161"/>
                </a:lnTo>
                <a:lnTo>
                  <a:pt x="6998310" y="6318161"/>
                </a:lnTo>
                <a:lnTo>
                  <a:pt x="6998310" y="6095623"/>
                </a:lnTo>
                <a:close/>
                <a:moveTo>
                  <a:pt x="7223981" y="6095623"/>
                </a:moveTo>
                <a:lnTo>
                  <a:pt x="7446520" y="6095623"/>
                </a:lnTo>
                <a:lnTo>
                  <a:pt x="7446520" y="6318161"/>
                </a:lnTo>
                <a:lnTo>
                  <a:pt x="7223981" y="6318161"/>
                </a:lnTo>
                <a:lnTo>
                  <a:pt x="7223981" y="6095623"/>
                </a:lnTo>
                <a:close/>
                <a:moveTo>
                  <a:pt x="7449527" y="6095623"/>
                </a:moveTo>
                <a:lnTo>
                  <a:pt x="7672065" y="6095623"/>
                </a:lnTo>
                <a:lnTo>
                  <a:pt x="7672065" y="6318161"/>
                </a:lnTo>
                <a:lnTo>
                  <a:pt x="7449527" y="6318161"/>
                </a:lnTo>
                <a:lnTo>
                  <a:pt x="7449527" y="6095623"/>
                </a:lnTo>
                <a:close/>
                <a:moveTo>
                  <a:pt x="7675198" y="6095623"/>
                </a:moveTo>
                <a:lnTo>
                  <a:pt x="7897736" y="6095623"/>
                </a:lnTo>
                <a:lnTo>
                  <a:pt x="7897736" y="6318161"/>
                </a:lnTo>
                <a:lnTo>
                  <a:pt x="7675198" y="6318161"/>
                </a:lnTo>
                <a:lnTo>
                  <a:pt x="7675198" y="6095623"/>
                </a:lnTo>
                <a:close/>
                <a:moveTo>
                  <a:pt x="7900868" y="6095623"/>
                </a:moveTo>
                <a:lnTo>
                  <a:pt x="8123407" y="6095623"/>
                </a:lnTo>
                <a:lnTo>
                  <a:pt x="8123407" y="6318161"/>
                </a:lnTo>
                <a:lnTo>
                  <a:pt x="7900868" y="6318161"/>
                </a:lnTo>
                <a:lnTo>
                  <a:pt x="7900868" y="6095623"/>
                </a:lnTo>
                <a:close/>
                <a:moveTo>
                  <a:pt x="8126540" y="6095623"/>
                </a:moveTo>
                <a:lnTo>
                  <a:pt x="8349078" y="6095623"/>
                </a:lnTo>
                <a:lnTo>
                  <a:pt x="8349078" y="6318161"/>
                </a:lnTo>
                <a:lnTo>
                  <a:pt x="8126540" y="6318161"/>
                </a:lnTo>
                <a:lnTo>
                  <a:pt x="8126540" y="6095623"/>
                </a:lnTo>
                <a:close/>
                <a:moveTo>
                  <a:pt x="8352211" y="6095623"/>
                </a:moveTo>
                <a:lnTo>
                  <a:pt x="8574749" y="6095623"/>
                </a:lnTo>
                <a:lnTo>
                  <a:pt x="8574749" y="6318161"/>
                </a:lnTo>
                <a:lnTo>
                  <a:pt x="8352211" y="6318161"/>
                </a:lnTo>
                <a:lnTo>
                  <a:pt x="8352211" y="6095623"/>
                </a:lnTo>
                <a:close/>
                <a:moveTo>
                  <a:pt x="8577882" y="6095623"/>
                </a:moveTo>
                <a:lnTo>
                  <a:pt x="8800420" y="6095623"/>
                </a:lnTo>
                <a:lnTo>
                  <a:pt x="8800420" y="6318161"/>
                </a:lnTo>
                <a:lnTo>
                  <a:pt x="8577882" y="6318161"/>
                </a:lnTo>
                <a:lnTo>
                  <a:pt x="8577882" y="6095623"/>
                </a:lnTo>
                <a:close/>
                <a:moveTo>
                  <a:pt x="8803427" y="6095623"/>
                </a:moveTo>
                <a:lnTo>
                  <a:pt x="9025966" y="6095623"/>
                </a:lnTo>
                <a:lnTo>
                  <a:pt x="9025966" y="6318161"/>
                </a:lnTo>
                <a:lnTo>
                  <a:pt x="8803427" y="6318161"/>
                </a:lnTo>
                <a:lnTo>
                  <a:pt x="8803427" y="6095623"/>
                </a:lnTo>
                <a:close/>
                <a:moveTo>
                  <a:pt x="9029099" y="6095623"/>
                </a:moveTo>
                <a:lnTo>
                  <a:pt x="9251637" y="6095623"/>
                </a:lnTo>
                <a:lnTo>
                  <a:pt x="9251637" y="6318161"/>
                </a:lnTo>
                <a:lnTo>
                  <a:pt x="9029099" y="6318161"/>
                </a:lnTo>
                <a:lnTo>
                  <a:pt x="9029099" y="6095623"/>
                </a:lnTo>
                <a:close/>
                <a:moveTo>
                  <a:pt x="9254770" y="6095623"/>
                </a:moveTo>
                <a:lnTo>
                  <a:pt x="9477308" y="6095623"/>
                </a:lnTo>
                <a:lnTo>
                  <a:pt x="9477308" y="6318161"/>
                </a:lnTo>
                <a:lnTo>
                  <a:pt x="9254770" y="6318161"/>
                </a:lnTo>
                <a:lnTo>
                  <a:pt x="9254770" y="6095623"/>
                </a:lnTo>
                <a:close/>
                <a:moveTo>
                  <a:pt x="9480440" y="6095623"/>
                </a:moveTo>
                <a:lnTo>
                  <a:pt x="9702979" y="6095623"/>
                </a:lnTo>
                <a:lnTo>
                  <a:pt x="9702979" y="6318161"/>
                </a:lnTo>
                <a:lnTo>
                  <a:pt x="9480440" y="6318161"/>
                </a:lnTo>
                <a:lnTo>
                  <a:pt x="9480440" y="6095623"/>
                </a:lnTo>
                <a:close/>
                <a:moveTo>
                  <a:pt x="9706112" y="6095623"/>
                </a:moveTo>
                <a:lnTo>
                  <a:pt x="9928650" y="6095623"/>
                </a:lnTo>
                <a:lnTo>
                  <a:pt x="9928650" y="6318161"/>
                </a:lnTo>
                <a:lnTo>
                  <a:pt x="9706112" y="6318161"/>
                </a:lnTo>
                <a:lnTo>
                  <a:pt x="9706112" y="6095623"/>
                </a:lnTo>
                <a:close/>
                <a:moveTo>
                  <a:pt x="9931783" y="6095623"/>
                </a:moveTo>
                <a:lnTo>
                  <a:pt x="10154321" y="6095623"/>
                </a:lnTo>
                <a:lnTo>
                  <a:pt x="10154321" y="6318161"/>
                </a:lnTo>
                <a:lnTo>
                  <a:pt x="9931783" y="6318161"/>
                </a:lnTo>
                <a:lnTo>
                  <a:pt x="9931783" y="6095623"/>
                </a:lnTo>
                <a:close/>
                <a:moveTo>
                  <a:pt x="10157328" y="6095623"/>
                </a:moveTo>
                <a:lnTo>
                  <a:pt x="10379867" y="6095623"/>
                </a:lnTo>
                <a:lnTo>
                  <a:pt x="10379867" y="6318161"/>
                </a:lnTo>
                <a:lnTo>
                  <a:pt x="10157328" y="6318161"/>
                </a:lnTo>
                <a:lnTo>
                  <a:pt x="10157328" y="6095623"/>
                </a:lnTo>
                <a:close/>
                <a:moveTo>
                  <a:pt x="10383000" y="6095623"/>
                </a:moveTo>
                <a:lnTo>
                  <a:pt x="10605538" y="6095623"/>
                </a:lnTo>
                <a:lnTo>
                  <a:pt x="10605538" y="6318161"/>
                </a:lnTo>
                <a:lnTo>
                  <a:pt x="10383000" y="6318161"/>
                </a:lnTo>
                <a:lnTo>
                  <a:pt x="10383000" y="6095623"/>
                </a:lnTo>
                <a:close/>
                <a:moveTo>
                  <a:pt x="10608671" y="6095623"/>
                </a:moveTo>
                <a:lnTo>
                  <a:pt x="10831209" y="6095623"/>
                </a:lnTo>
                <a:lnTo>
                  <a:pt x="10831209" y="6318161"/>
                </a:lnTo>
                <a:lnTo>
                  <a:pt x="10608671" y="6318161"/>
                </a:lnTo>
                <a:lnTo>
                  <a:pt x="10608671" y="6095623"/>
                </a:lnTo>
                <a:close/>
                <a:moveTo>
                  <a:pt x="10834342" y="6095623"/>
                </a:moveTo>
                <a:lnTo>
                  <a:pt x="11056880" y="6095623"/>
                </a:lnTo>
                <a:lnTo>
                  <a:pt x="11056880" y="6318161"/>
                </a:lnTo>
                <a:lnTo>
                  <a:pt x="10834342" y="6318161"/>
                </a:lnTo>
                <a:lnTo>
                  <a:pt x="10834342" y="6095623"/>
                </a:lnTo>
                <a:close/>
                <a:moveTo>
                  <a:pt x="11060012" y="6095623"/>
                </a:moveTo>
                <a:lnTo>
                  <a:pt x="11282551" y="6095623"/>
                </a:lnTo>
                <a:lnTo>
                  <a:pt x="11282551" y="6318161"/>
                </a:lnTo>
                <a:lnTo>
                  <a:pt x="11060012" y="6318161"/>
                </a:lnTo>
                <a:lnTo>
                  <a:pt x="11060012" y="6095623"/>
                </a:lnTo>
                <a:close/>
                <a:moveTo>
                  <a:pt x="11060012" y="6092490"/>
                </a:moveTo>
                <a:lnTo>
                  <a:pt x="11060012" y="5869952"/>
                </a:lnTo>
                <a:lnTo>
                  <a:pt x="11282551" y="5869952"/>
                </a:lnTo>
                <a:lnTo>
                  <a:pt x="11282551" y="6092490"/>
                </a:lnTo>
                <a:lnTo>
                  <a:pt x="11060012" y="6092490"/>
                </a:lnTo>
                <a:close/>
                <a:moveTo>
                  <a:pt x="11060012" y="5866945"/>
                </a:moveTo>
                <a:lnTo>
                  <a:pt x="11060012" y="5644406"/>
                </a:lnTo>
                <a:lnTo>
                  <a:pt x="11282551" y="5644406"/>
                </a:lnTo>
                <a:lnTo>
                  <a:pt x="11282551" y="5866945"/>
                </a:lnTo>
                <a:lnTo>
                  <a:pt x="11060012" y="5866945"/>
                </a:lnTo>
                <a:close/>
                <a:moveTo>
                  <a:pt x="11060012" y="5641273"/>
                </a:moveTo>
                <a:lnTo>
                  <a:pt x="11060012" y="5418735"/>
                </a:lnTo>
                <a:lnTo>
                  <a:pt x="11282551" y="5418735"/>
                </a:lnTo>
                <a:lnTo>
                  <a:pt x="11282551" y="5641273"/>
                </a:lnTo>
                <a:lnTo>
                  <a:pt x="11060012" y="5641273"/>
                </a:lnTo>
                <a:close/>
                <a:moveTo>
                  <a:pt x="11060012" y="5415603"/>
                </a:moveTo>
                <a:lnTo>
                  <a:pt x="11060012" y="5193064"/>
                </a:lnTo>
                <a:lnTo>
                  <a:pt x="11282551" y="5193064"/>
                </a:lnTo>
                <a:lnTo>
                  <a:pt x="11282551" y="5415603"/>
                </a:lnTo>
                <a:lnTo>
                  <a:pt x="11060012" y="5415603"/>
                </a:lnTo>
                <a:close/>
                <a:moveTo>
                  <a:pt x="11060012" y="5189932"/>
                </a:moveTo>
                <a:lnTo>
                  <a:pt x="11060012" y="4967393"/>
                </a:lnTo>
                <a:lnTo>
                  <a:pt x="11282551" y="4967393"/>
                </a:lnTo>
                <a:lnTo>
                  <a:pt x="11282551" y="5189932"/>
                </a:lnTo>
                <a:lnTo>
                  <a:pt x="11060012" y="5189932"/>
                </a:lnTo>
                <a:close/>
                <a:moveTo>
                  <a:pt x="11060012" y="4964261"/>
                </a:moveTo>
                <a:lnTo>
                  <a:pt x="11060012" y="4741722"/>
                </a:lnTo>
                <a:lnTo>
                  <a:pt x="11282551" y="4741722"/>
                </a:lnTo>
                <a:lnTo>
                  <a:pt x="11282551" y="4964261"/>
                </a:lnTo>
                <a:lnTo>
                  <a:pt x="11060012" y="4964261"/>
                </a:lnTo>
                <a:close/>
                <a:moveTo>
                  <a:pt x="11060012" y="4738590"/>
                </a:moveTo>
                <a:lnTo>
                  <a:pt x="11060012" y="4516051"/>
                </a:lnTo>
                <a:lnTo>
                  <a:pt x="11282551" y="4516051"/>
                </a:lnTo>
                <a:lnTo>
                  <a:pt x="11282551" y="4738590"/>
                </a:lnTo>
                <a:lnTo>
                  <a:pt x="11060012" y="4738590"/>
                </a:lnTo>
                <a:close/>
                <a:moveTo>
                  <a:pt x="11060012" y="4513044"/>
                </a:moveTo>
                <a:lnTo>
                  <a:pt x="11060012" y="4290506"/>
                </a:lnTo>
                <a:lnTo>
                  <a:pt x="11282551" y="4290506"/>
                </a:lnTo>
                <a:lnTo>
                  <a:pt x="11282551" y="4513044"/>
                </a:lnTo>
                <a:lnTo>
                  <a:pt x="11060012" y="4513044"/>
                </a:lnTo>
                <a:close/>
                <a:moveTo>
                  <a:pt x="11060012" y="4287373"/>
                </a:moveTo>
                <a:lnTo>
                  <a:pt x="11060012" y="4064834"/>
                </a:lnTo>
                <a:lnTo>
                  <a:pt x="11282551" y="4064834"/>
                </a:lnTo>
                <a:lnTo>
                  <a:pt x="11282551" y="4287373"/>
                </a:lnTo>
                <a:lnTo>
                  <a:pt x="11060012" y="4287373"/>
                </a:lnTo>
                <a:close/>
                <a:moveTo>
                  <a:pt x="11060012" y="4061702"/>
                </a:moveTo>
                <a:lnTo>
                  <a:pt x="11060012" y="3839164"/>
                </a:lnTo>
                <a:lnTo>
                  <a:pt x="11282551" y="3839164"/>
                </a:lnTo>
                <a:lnTo>
                  <a:pt x="11282551" y="4061702"/>
                </a:lnTo>
                <a:lnTo>
                  <a:pt x="11060012" y="4061702"/>
                </a:lnTo>
                <a:close/>
                <a:moveTo>
                  <a:pt x="11060012" y="3836031"/>
                </a:moveTo>
                <a:lnTo>
                  <a:pt x="11060012" y="3613493"/>
                </a:lnTo>
                <a:lnTo>
                  <a:pt x="11282551" y="3613493"/>
                </a:lnTo>
                <a:lnTo>
                  <a:pt x="11282551" y="3836031"/>
                </a:lnTo>
                <a:lnTo>
                  <a:pt x="11060012" y="3836031"/>
                </a:lnTo>
                <a:close/>
                <a:moveTo>
                  <a:pt x="11060012" y="3610360"/>
                </a:moveTo>
                <a:lnTo>
                  <a:pt x="11060012" y="3387821"/>
                </a:lnTo>
                <a:lnTo>
                  <a:pt x="11282551" y="3387821"/>
                </a:lnTo>
                <a:lnTo>
                  <a:pt x="11282551" y="3610360"/>
                </a:lnTo>
                <a:lnTo>
                  <a:pt x="11060012" y="3610360"/>
                </a:lnTo>
                <a:close/>
                <a:moveTo>
                  <a:pt x="11060012" y="3384689"/>
                </a:moveTo>
                <a:lnTo>
                  <a:pt x="11060012" y="3162151"/>
                </a:lnTo>
                <a:lnTo>
                  <a:pt x="11282551" y="3162151"/>
                </a:lnTo>
                <a:lnTo>
                  <a:pt x="11282551" y="3384689"/>
                </a:lnTo>
                <a:lnTo>
                  <a:pt x="11060012" y="3384689"/>
                </a:lnTo>
                <a:close/>
                <a:moveTo>
                  <a:pt x="11060012" y="3159143"/>
                </a:moveTo>
                <a:lnTo>
                  <a:pt x="11060012" y="2936605"/>
                </a:lnTo>
                <a:lnTo>
                  <a:pt x="11282551" y="2936605"/>
                </a:lnTo>
                <a:lnTo>
                  <a:pt x="11282551" y="3159143"/>
                </a:lnTo>
                <a:lnTo>
                  <a:pt x="11060012" y="3159143"/>
                </a:lnTo>
                <a:close/>
                <a:moveTo>
                  <a:pt x="11060012" y="2933472"/>
                </a:moveTo>
                <a:lnTo>
                  <a:pt x="11060012" y="2710934"/>
                </a:lnTo>
                <a:lnTo>
                  <a:pt x="11282551" y="2710934"/>
                </a:lnTo>
                <a:lnTo>
                  <a:pt x="11282551" y="2933472"/>
                </a:lnTo>
                <a:lnTo>
                  <a:pt x="11060012" y="2933472"/>
                </a:lnTo>
                <a:close/>
                <a:moveTo>
                  <a:pt x="11060012" y="2707801"/>
                </a:moveTo>
                <a:lnTo>
                  <a:pt x="11060012" y="2485263"/>
                </a:lnTo>
                <a:lnTo>
                  <a:pt x="11282551" y="2485263"/>
                </a:lnTo>
                <a:lnTo>
                  <a:pt x="11282551" y="2707801"/>
                </a:lnTo>
                <a:lnTo>
                  <a:pt x="11060012" y="2707801"/>
                </a:lnTo>
                <a:close/>
                <a:moveTo>
                  <a:pt x="11060012" y="2482130"/>
                </a:moveTo>
                <a:lnTo>
                  <a:pt x="11060012" y="2259592"/>
                </a:lnTo>
                <a:lnTo>
                  <a:pt x="11282551" y="2259592"/>
                </a:lnTo>
                <a:lnTo>
                  <a:pt x="11282551" y="2482130"/>
                </a:lnTo>
                <a:lnTo>
                  <a:pt x="11060012" y="2482130"/>
                </a:lnTo>
                <a:close/>
                <a:moveTo>
                  <a:pt x="11060012" y="2256459"/>
                </a:moveTo>
                <a:lnTo>
                  <a:pt x="11060012" y="2033921"/>
                </a:lnTo>
                <a:lnTo>
                  <a:pt x="11282551" y="2033921"/>
                </a:lnTo>
                <a:lnTo>
                  <a:pt x="11282551" y="2256459"/>
                </a:lnTo>
                <a:lnTo>
                  <a:pt x="11060012" y="2256459"/>
                </a:lnTo>
                <a:close/>
                <a:moveTo>
                  <a:pt x="11060012" y="2030788"/>
                </a:moveTo>
                <a:lnTo>
                  <a:pt x="11060012" y="1808250"/>
                </a:lnTo>
                <a:lnTo>
                  <a:pt x="11282551" y="1808250"/>
                </a:lnTo>
                <a:lnTo>
                  <a:pt x="11282551" y="2030788"/>
                </a:lnTo>
                <a:lnTo>
                  <a:pt x="11060012" y="2030788"/>
                </a:lnTo>
                <a:close/>
                <a:moveTo>
                  <a:pt x="11060012" y="1805243"/>
                </a:moveTo>
                <a:lnTo>
                  <a:pt x="11060012" y="1582704"/>
                </a:lnTo>
                <a:lnTo>
                  <a:pt x="11282551" y="1582704"/>
                </a:lnTo>
                <a:lnTo>
                  <a:pt x="11282551" y="1805243"/>
                </a:lnTo>
                <a:lnTo>
                  <a:pt x="11060012" y="1805243"/>
                </a:lnTo>
                <a:close/>
                <a:moveTo>
                  <a:pt x="11060012" y="1579572"/>
                </a:moveTo>
                <a:lnTo>
                  <a:pt x="11060012" y="1357033"/>
                </a:lnTo>
                <a:lnTo>
                  <a:pt x="11282551" y="1357033"/>
                </a:lnTo>
                <a:lnTo>
                  <a:pt x="11282551" y="1579572"/>
                </a:lnTo>
                <a:lnTo>
                  <a:pt x="11060012" y="1579572"/>
                </a:lnTo>
                <a:close/>
                <a:moveTo>
                  <a:pt x="11060012" y="1353901"/>
                </a:moveTo>
                <a:lnTo>
                  <a:pt x="11060012" y="1131362"/>
                </a:lnTo>
                <a:lnTo>
                  <a:pt x="11282551" y="1131362"/>
                </a:lnTo>
                <a:lnTo>
                  <a:pt x="11282551" y="1353901"/>
                </a:lnTo>
                <a:lnTo>
                  <a:pt x="11060012" y="1353901"/>
                </a:lnTo>
                <a:close/>
                <a:moveTo>
                  <a:pt x="11060012" y="1128230"/>
                </a:moveTo>
                <a:lnTo>
                  <a:pt x="11060012" y="905691"/>
                </a:lnTo>
                <a:lnTo>
                  <a:pt x="11282551" y="905691"/>
                </a:lnTo>
                <a:lnTo>
                  <a:pt x="11282551" y="1128230"/>
                </a:lnTo>
                <a:lnTo>
                  <a:pt x="11060012" y="1128230"/>
                </a:lnTo>
                <a:close/>
                <a:moveTo>
                  <a:pt x="11060012" y="902559"/>
                </a:moveTo>
                <a:lnTo>
                  <a:pt x="11060012" y="680020"/>
                </a:lnTo>
                <a:lnTo>
                  <a:pt x="11282551" y="680020"/>
                </a:lnTo>
                <a:lnTo>
                  <a:pt x="11282551" y="902559"/>
                </a:lnTo>
                <a:lnTo>
                  <a:pt x="11060012" y="902559"/>
                </a:lnTo>
                <a:close/>
                <a:moveTo>
                  <a:pt x="11056880" y="902559"/>
                </a:moveTo>
                <a:lnTo>
                  <a:pt x="10834342" y="902559"/>
                </a:lnTo>
                <a:lnTo>
                  <a:pt x="10834342" y="680020"/>
                </a:lnTo>
                <a:lnTo>
                  <a:pt x="11056880" y="680020"/>
                </a:lnTo>
                <a:lnTo>
                  <a:pt x="11056880" y="902559"/>
                </a:lnTo>
                <a:close/>
                <a:moveTo>
                  <a:pt x="10831209" y="902559"/>
                </a:moveTo>
                <a:lnTo>
                  <a:pt x="10608671" y="902559"/>
                </a:lnTo>
                <a:lnTo>
                  <a:pt x="10608671" y="680020"/>
                </a:lnTo>
                <a:lnTo>
                  <a:pt x="10831209" y="680020"/>
                </a:lnTo>
                <a:lnTo>
                  <a:pt x="10831209" y="902559"/>
                </a:lnTo>
                <a:close/>
                <a:moveTo>
                  <a:pt x="10605538" y="902559"/>
                </a:moveTo>
                <a:lnTo>
                  <a:pt x="10383000" y="902559"/>
                </a:lnTo>
                <a:lnTo>
                  <a:pt x="10383000" y="680020"/>
                </a:lnTo>
                <a:lnTo>
                  <a:pt x="10605538" y="680020"/>
                </a:lnTo>
                <a:lnTo>
                  <a:pt x="10605538" y="902559"/>
                </a:lnTo>
                <a:close/>
                <a:moveTo>
                  <a:pt x="10379867" y="902559"/>
                </a:moveTo>
                <a:lnTo>
                  <a:pt x="10157328" y="902559"/>
                </a:lnTo>
                <a:lnTo>
                  <a:pt x="10157328" y="680020"/>
                </a:lnTo>
                <a:lnTo>
                  <a:pt x="10379867" y="680020"/>
                </a:lnTo>
                <a:lnTo>
                  <a:pt x="10379867" y="902559"/>
                </a:lnTo>
                <a:close/>
                <a:moveTo>
                  <a:pt x="10154196" y="902559"/>
                </a:moveTo>
                <a:lnTo>
                  <a:pt x="9931657" y="902559"/>
                </a:lnTo>
                <a:lnTo>
                  <a:pt x="9931657" y="680020"/>
                </a:lnTo>
                <a:lnTo>
                  <a:pt x="10154196" y="680020"/>
                </a:lnTo>
                <a:lnTo>
                  <a:pt x="10154196" y="902559"/>
                </a:lnTo>
                <a:close/>
                <a:moveTo>
                  <a:pt x="9928650" y="902559"/>
                </a:moveTo>
                <a:lnTo>
                  <a:pt x="9706112" y="902559"/>
                </a:lnTo>
                <a:lnTo>
                  <a:pt x="9706112" y="680020"/>
                </a:lnTo>
                <a:lnTo>
                  <a:pt x="9928650" y="680020"/>
                </a:lnTo>
                <a:lnTo>
                  <a:pt x="9928650" y="902559"/>
                </a:lnTo>
                <a:close/>
                <a:moveTo>
                  <a:pt x="9702979" y="902559"/>
                </a:moveTo>
                <a:lnTo>
                  <a:pt x="9480440" y="902559"/>
                </a:lnTo>
                <a:lnTo>
                  <a:pt x="9480440" y="680020"/>
                </a:lnTo>
                <a:lnTo>
                  <a:pt x="9702979" y="680020"/>
                </a:lnTo>
                <a:lnTo>
                  <a:pt x="9702979" y="902559"/>
                </a:lnTo>
                <a:close/>
                <a:moveTo>
                  <a:pt x="9477308" y="902559"/>
                </a:moveTo>
                <a:lnTo>
                  <a:pt x="9254770" y="902559"/>
                </a:lnTo>
                <a:lnTo>
                  <a:pt x="9254770" y="680020"/>
                </a:lnTo>
                <a:lnTo>
                  <a:pt x="9477308" y="680020"/>
                </a:lnTo>
                <a:lnTo>
                  <a:pt x="9477308" y="902559"/>
                </a:lnTo>
                <a:close/>
                <a:moveTo>
                  <a:pt x="9251637" y="902559"/>
                </a:moveTo>
                <a:lnTo>
                  <a:pt x="9029099" y="902559"/>
                </a:lnTo>
                <a:lnTo>
                  <a:pt x="9029099" y="680020"/>
                </a:lnTo>
                <a:lnTo>
                  <a:pt x="9251637" y="680020"/>
                </a:lnTo>
                <a:lnTo>
                  <a:pt x="9251637" y="902559"/>
                </a:lnTo>
                <a:close/>
                <a:moveTo>
                  <a:pt x="9025966" y="902559"/>
                </a:moveTo>
                <a:lnTo>
                  <a:pt x="8803427" y="902559"/>
                </a:lnTo>
                <a:lnTo>
                  <a:pt x="8803427" y="680020"/>
                </a:lnTo>
                <a:lnTo>
                  <a:pt x="9025966" y="680020"/>
                </a:lnTo>
                <a:lnTo>
                  <a:pt x="9025966" y="902559"/>
                </a:lnTo>
                <a:close/>
                <a:moveTo>
                  <a:pt x="8800295" y="902559"/>
                </a:moveTo>
                <a:lnTo>
                  <a:pt x="8577756" y="902559"/>
                </a:lnTo>
                <a:lnTo>
                  <a:pt x="8577756" y="680020"/>
                </a:lnTo>
                <a:lnTo>
                  <a:pt x="8800295" y="680020"/>
                </a:lnTo>
                <a:lnTo>
                  <a:pt x="8800295" y="902559"/>
                </a:lnTo>
                <a:close/>
                <a:moveTo>
                  <a:pt x="8574749" y="902559"/>
                </a:moveTo>
                <a:lnTo>
                  <a:pt x="8352211" y="902559"/>
                </a:lnTo>
                <a:lnTo>
                  <a:pt x="8352211" y="680020"/>
                </a:lnTo>
                <a:lnTo>
                  <a:pt x="8574749" y="680020"/>
                </a:lnTo>
                <a:lnTo>
                  <a:pt x="8574749" y="902559"/>
                </a:lnTo>
                <a:close/>
                <a:moveTo>
                  <a:pt x="8349078" y="902559"/>
                </a:moveTo>
                <a:lnTo>
                  <a:pt x="8126540" y="902559"/>
                </a:lnTo>
                <a:lnTo>
                  <a:pt x="8126540" y="680020"/>
                </a:lnTo>
                <a:lnTo>
                  <a:pt x="8349078" y="680020"/>
                </a:lnTo>
                <a:lnTo>
                  <a:pt x="8349078" y="902559"/>
                </a:lnTo>
                <a:close/>
                <a:moveTo>
                  <a:pt x="8123407" y="902559"/>
                </a:moveTo>
                <a:lnTo>
                  <a:pt x="7900868" y="902559"/>
                </a:lnTo>
                <a:lnTo>
                  <a:pt x="7900868" y="680020"/>
                </a:lnTo>
                <a:lnTo>
                  <a:pt x="8123407" y="680020"/>
                </a:lnTo>
                <a:lnTo>
                  <a:pt x="8123407" y="902559"/>
                </a:lnTo>
                <a:close/>
                <a:moveTo>
                  <a:pt x="7897736" y="902559"/>
                </a:moveTo>
                <a:lnTo>
                  <a:pt x="7675198" y="902559"/>
                </a:lnTo>
                <a:lnTo>
                  <a:pt x="7675198" y="680020"/>
                </a:lnTo>
                <a:lnTo>
                  <a:pt x="7897736" y="680020"/>
                </a:lnTo>
                <a:lnTo>
                  <a:pt x="7897736" y="902559"/>
                </a:lnTo>
                <a:close/>
                <a:moveTo>
                  <a:pt x="7672065" y="902559"/>
                </a:moveTo>
                <a:lnTo>
                  <a:pt x="7449527" y="902559"/>
                </a:lnTo>
                <a:lnTo>
                  <a:pt x="7449527" y="680020"/>
                </a:lnTo>
                <a:lnTo>
                  <a:pt x="7672065" y="680020"/>
                </a:lnTo>
                <a:lnTo>
                  <a:pt x="7672065" y="902559"/>
                </a:lnTo>
                <a:close/>
                <a:moveTo>
                  <a:pt x="7446394" y="902559"/>
                </a:moveTo>
                <a:lnTo>
                  <a:pt x="7223856" y="902559"/>
                </a:lnTo>
                <a:lnTo>
                  <a:pt x="7223856" y="680020"/>
                </a:lnTo>
                <a:lnTo>
                  <a:pt x="7446394" y="680020"/>
                </a:lnTo>
                <a:lnTo>
                  <a:pt x="7446394" y="902559"/>
                </a:lnTo>
                <a:close/>
                <a:moveTo>
                  <a:pt x="7220848" y="902559"/>
                </a:moveTo>
                <a:lnTo>
                  <a:pt x="6998310" y="902559"/>
                </a:lnTo>
                <a:lnTo>
                  <a:pt x="6998310" y="680020"/>
                </a:lnTo>
                <a:lnTo>
                  <a:pt x="7220848" y="680020"/>
                </a:lnTo>
                <a:lnTo>
                  <a:pt x="7220848" y="902559"/>
                </a:lnTo>
                <a:close/>
                <a:moveTo>
                  <a:pt x="6995177" y="902559"/>
                </a:moveTo>
                <a:lnTo>
                  <a:pt x="6772639" y="902559"/>
                </a:lnTo>
                <a:lnTo>
                  <a:pt x="6772639" y="680020"/>
                </a:lnTo>
                <a:lnTo>
                  <a:pt x="6995177" y="680020"/>
                </a:lnTo>
                <a:lnTo>
                  <a:pt x="6995177" y="902559"/>
                </a:lnTo>
                <a:close/>
                <a:moveTo>
                  <a:pt x="6769506" y="902559"/>
                </a:moveTo>
                <a:lnTo>
                  <a:pt x="6546967" y="902559"/>
                </a:lnTo>
                <a:lnTo>
                  <a:pt x="6546967" y="680020"/>
                </a:lnTo>
                <a:lnTo>
                  <a:pt x="6769506" y="680020"/>
                </a:lnTo>
                <a:lnTo>
                  <a:pt x="6769506" y="902559"/>
                </a:lnTo>
                <a:close/>
                <a:moveTo>
                  <a:pt x="6543835" y="902559"/>
                </a:moveTo>
                <a:lnTo>
                  <a:pt x="6321297" y="902559"/>
                </a:lnTo>
                <a:lnTo>
                  <a:pt x="6321297" y="680020"/>
                </a:lnTo>
                <a:lnTo>
                  <a:pt x="6543835" y="680020"/>
                </a:lnTo>
                <a:lnTo>
                  <a:pt x="6543835" y="902559"/>
                </a:lnTo>
                <a:close/>
                <a:moveTo>
                  <a:pt x="6318164" y="902559"/>
                </a:moveTo>
                <a:lnTo>
                  <a:pt x="6095625" y="902559"/>
                </a:lnTo>
                <a:lnTo>
                  <a:pt x="6095625" y="680020"/>
                </a:lnTo>
                <a:lnTo>
                  <a:pt x="6318164" y="680020"/>
                </a:lnTo>
                <a:lnTo>
                  <a:pt x="6318164" y="902559"/>
                </a:lnTo>
                <a:close/>
                <a:moveTo>
                  <a:pt x="6092493" y="902559"/>
                </a:moveTo>
                <a:lnTo>
                  <a:pt x="5869954" y="902559"/>
                </a:lnTo>
                <a:lnTo>
                  <a:pt x="5869954" y="680020"/>
                </a:lnTo>
                <a:lnTo>
                  <a:pt x="6092493" y="680020"/>
                </a:lnTo>
                <a:lnTo>
                  <a:pt x="6092493" y="902559"/>
                </a:lnTo>
                <a:close/>
                <a:moveTo>
                  <a:pt x="5866947" y="902559"/>
                </a:moveTo>
                <a:lnTo>
                  <a:pt x="5644408" y="902559"/>
                </a:lnTo>
                <a:lnTo>
                  <a:pt x="5644408" y="680020"/>
                </a:lnTo>
                <a:lnTo>
                  <a:pt x="5866947" y="680020"/>
                </a:lnTo>
                <a:lnTo>
                  <a:pt x="5866947" y="902559"/>
                </a:lnTo>
                <a:close/>
                <a:moveTo>
                  <a:pt x="5641276" y="902559"/>
                </a:moveTo>
                <a:lnTo>
                  <a:pt x="5418738" y="902559"/>
                </a:lnTo>
                <a:lnTo>
                  <a:pt x="5418738" y="680020"/>
                </a:lnTo>
                <a:lnTo>
                  <a:pt x="5641276" y="680020"/>
                </a:lnTo>
                <a:lnTo>
                  <a:pt x="5641276" y="902559"/>
                </a:lnTo>
                <a:close/>
                <a:moveTo>
                  <a:pt x="5415605" y="902559"/>
                </a:moveTo>
                <a:lnTo>
                  <a:pt x="5193066" y="902559"/>
                </a:lnTo>
                <a:lnTo>
                  <a:pt x="5193066" y="680020"/>
                </a:lnTo>
                <a:lnTo>
                  <a:pt x="5415605" y="680020"/>
                </a:lnTo>
                <a:lnTo>
                  <a:pt x="5415605" y="902559"/>
                </a:lnTo>
                <a:close/>
                <a:moveTo>
                  <a:pt x="5189934" y="902559"/>
                </a:moveTo>
                <a:lnTo>
                  <a:pt x="4967395" y="902559"/>
                </a:lnTo>
                <a:lnTo>
                  <a:pt x="4967395" y="680020"/>
                </a:lnTo>
                <a:lnTo>
                  <a:pt x="5189934" y="680020"/>
                </a:lnTo>
                <a:lnTo>
                  <a:pt x="5189934" y="902559"/>
                </a:lnTo>
                <a:close/>
                <a:moveTo>
                  <a:pt x="4964263" y="902559"/>
                </a:moveTo>
                <a:lnTo>
                  <a:pt x="4741724" y="902559"/>
                </a:lnTo>
                <a:lnTo>
                  <a:pt x="4741724" y="680020"/>
                </a:lnTo>
                <a:lnTo>
                  <a:pt x="4964263" y="680020"/>
                </a:lnTo>
                <a:lnTo>
                  <a:pt x="4964263" y="902559"/>
                </a:lnTo>
                <a:close/>
                <a:moveTo>
                  <a:pt x="4738592" y="902559"/>
                </a:moveTo>
                <a:lnTo>
                  <a:pt x="4516053" y="902559"/>
                </a:lnTo>
                <a:lnTo>
                  <a:pt x="4516053" y="680020"/>
                </a:lnTo>
                <a:lnTo>
                  <a:pt x="4738592" y="680020"/>
                </a:lnTo>
                <a:lnTo>
                  <a:pt x="4738592" y="902559"/>
                </a:lnTo>
                <a:close/>
                <a:moveTo>
                  <a:pt x="4513046" y="902559"/>
                </a:moveTo>
                <a:lnTo>
                  <a:pt x="4290507" y="902559"/>
                </a:lnTo>
                <a:lnTo>
                  <a:pt x="4290507" y="680020"/>
                </a:lnTo>
                <a:lnTo>
                  <a:pt x="4513046" y="680020"/>
                </a:lnTo>
                <a:lnTo>
                  <a:pt x="4513046" y="902559"/>
                </a:lnTo>
                <a:close/>
                <a:moveTo>
                  <a:pt x="4287375" y="902559"/>
                </a:moveTo>
                <a:lnTo>
                  <a:pt x="4064836" y="902559"/>
                </a:lnTo>
                <a:lnTo>
                  <a:pt x="4064836" y="680020"/>
                </a:lnTo>
                <a:lnTo>
                  <a:pt x="4287375" y="680020"/>
                </a:lnTo>
                <a:lnTo>
                  <a:pt x="4287375" y="902559"/>
                </a:lnTo>
                <a:close/>
                <a:moveTo>
                  <a:pt x="4061703" y="902559"/>
                </a:moveTo>
                <a:lnTo>
                  <a:pt x="3839165" y="902559"/>
                </a:lnTo>
                <a:lnTo>
                  <a:pt x="3839165" y="680020"/>
                </a:lnTo>
                <a:lnTo>
                  <a:pt x="4061703" y="680020"/>
                </a:lnTo>
                <a:lnTo>
                  <a:pt x="4061703" y="902559"/>
                </a:lnTo>
                <a:close/>
                <a:moveTo>
                  <a:pt x="3836033" y="902559"/>
                </a:moveTo>
                <a:lnTo>
                  <a:pt x="3613494" y="902559"/>
                </a:lnTo>
                <a:lnTo>
                  <a:pt x="3613494" y="680020"/>
                </a:lnTo>
                <a:lnTo>
                  <a:pt x="3836033" y="680020"/>
                </a:lnTo>
                <a:lnTo>
                  <a:pt x="3836033" y="902559"/>
                </a:lnTo>
                <a:close/>
                <a:moveTo>
                  <a:pt x="3610361" y="902559"/>
                </a:moveTo>
                <a:lnTo>
                  <a:pt x="3387823" y="902559"/>
                </a:lnTo>
                <a:lnTo>
                  <a:pt x="3387823" y="680020"/>
                </a:lnTo>
                <a:lnTo>
                  <a:pt x="3610361" y="680020"/>
                </a:lnTo>
                <a:lnTo>
                  <a:pt x="3610361" y="902559"/>
                </a:lnTo>
                <a:close/>
                <a:moveTo>
                  <a:pt x="3384690" y="902559"/>
                </a:moveTo>
                <a:lnTo>
                  <a:pt x="3162152" y="902559"/>
                </a:lnTo>
                <a:lnTo>
                  <a:pt x="3162152" y="680020"/>
                </a:lnTo>
                <a:lnTo>
                  <a:pt x="3384690" y="680020"/>
                </a:lnTo>
                <a:lnTo>
                  <a:pt x="3384690" y="902559"/>
                </a:lnTo>
                <a:close/>
                <a:moveTo>
                  <a:pt x="3159145" y="902559"/>
                </a:moveTo>
                <a:lnTo>
                  <a:pt x="2936606" y="902559"/>
                </a:lnTo>
                <a:lnTo>
                  <a:pt x="2936606" y="680020"/>
                </a:lnTo>
                <a:lnTo>
                  <a:pt x="3159145" y="680020"/>
                </a:lnTo>
                <a:lnTo>
                  <a:pt x="3159145" y="902559"/>
                </a:lnTo>
                <a:close/>
                <a:moveTo>
                  <a:pt x="2933474" y="902559"/>
                </a:moveTo>
                <a:lnTo>
                  <a:pt x="2710935" y="902559"/>
                </a:lnTo>
                <a:lnTo>
                  <a:pt x="2710935" y="680020"/>
                </a:lnTo>
                <a:lnTo>
                  <a:pt x="2933474" y="680020"/>
                </a:lnTo>
                <a:lnTo>
                  <a:pt x="2933474" y="902559"/>
                </a:lnTo>
                <a:close/>
                <a:moveTo>
                  <a:pt x="2707802" y="902559"/>
                </a:moveTo>
                <a:lnTo>
                  <a:pt x="2485264" y="902559"/>
                </a:lnTo>
                <a:lnTo>
                  <a:pt x="2485264" y="680020"/>
                </a:lnTo>
                <a:lnTo>
                  <a:pt x="2707802" y="680020"/>
                </a:lnTo>
                <a:lnTo>
                  <a:pt x="2707802" y="902559"/>
                </a:lnTo>
                <a:close/>
                <a:moveTo>
                  <a:pt x="2482131" y="902559"/>
                </a:moveTo>
                <a:lnTo>
                  <a:pt x="2259593" y="902559"/>
                </a:lnTo>
                <a:lnTo>
                  <a:pt x="2259593" y="680020"/>
                </a:lnTo>
                <a:lnTo>
                  <a:pt x="2482131" y="680020"/>
                </a:lnTo>
                <a:lnTo>
                  <a:pt x="2482131" y="902559"/>
                </a:lnTo>
                <a:close/>
                <a:moveTo>
                  <a:pt x="2256460" y="902559"/>
                </a:moveTo>
                <a:lnTo>
                  <a:pt x="2033922" y="902559"/>
                </a:lnTo>
                <a:lnTo>
                  <a:pt x="2033922" y="680020"/>
                </a:lnTo>
                <a:lnTo>
                  <a:pt x="2256460" y="680020"/>
                </a:lnTo>
                <a:lnTo>
                  <a:pt x="2256460" y="902559"/>
                </a:lnTo>
                <a:close/>
                <a:moveTo>
                  <a:pt x="2030789" y="902559"/>
                </a:moveTo>
                <a:lnTo>
                  <a:pt x="1808251" y="902559"/>
                </a:lnTo>
                <a:lnTo>
                  <a:pt x="1808251" y="680020"/>
                </a:lnTo>
                <a:lnTo>
                  <a:pt x="2030789" y="680020"/>
                </a:lnTo>
                <a:lnTo>
                  <a:pt x="2030789" y="902559"/>
                </a:lnTo>
                <a:close/>
                <a:moveTo>
                  <a:pt x="1805243" y="902559"/>
                </a:moveTo>
                <a:lnTo>
                  <a:pt x="1582705" y="902559"/>
                </a:lnTo>
                <a:lnTo>
                  <a:pt x="1582705" y="680020"/>
                </a:lnTo>
                <a:lnTo>
                  <a:pt x="1805243" y="680020"/>
                </a:lnTo>
                <a:lnTo>
                  <a:pt x="1805243" y="902559"/>
                </a:lnTo>
                <a:close/>
                <a:moveTo>
                  <a:pt x="1579572" y="902559"/>
                </a:moveTo>
                <a:lnTo>
                  <a:pt x="1357034" y="902559"/>
                </a:lnTo>
                <a:lnTo>
                  <a:pt x="1357034" y="680020"/>
                </a:lnTo>
                <a:lnTo>
                  <a:pt x="1579572" y="680020"/>
                </a:lnTo>
                <a:lnTo>
                  <a:pt x="1579572" y="902559"/>
                </a:lnTo>
                <a:close/>
                <a:moveTo>
                  <a:pt x="1353901" y="902559"/>
                </a:moveTo>
                <a:lnTo>
                  <a:pt x="1131363" y="902559"/>
                </a:lnTo>
                <a:lnTo>
                  <a:pt x="1131363" y="680020"/>
                </a:lnTo>
                <a:lnTo>
                  <a:pt x="1353901" y="680020"/>
                </a:lnTo>
                <a:lnTo>
                  <a:pt x="1353901" y="902559"/>
                </a:lnTo>
                <a:close/>
                <a:moveTo>
                  <a:pt x="1128230" y="902559"/>
                </a:moveTo>
                <a:lnTo>
                  <a:pt x="905692" y="902559"/>
                </a:lnTo>
                <a:lnTo>
                  <a:pt x="905692" y="680020"/>
                </a:lnTo>
                <a:lnTo>
                  <a:pt x="1128230" y="680020"/>
                </a:lnTo>
                <a:lnTo>
                  <a:pt x="1128230" y="902559"/>
                </a:lnTo>
                <a:close/>
                <a:moveTo>
                  <a:pt x="902559" y="902559"/>
                </a:moveTo>
                <a:lnTo>
                  <a:pt x="680021" y="902559"/>
                </a:lnTo>
                <a:lnTo>
                  <a:pt x="680021" y="680020"/>
                </a:lnTo>
                <a:lnTo>
                  <a:pt x="902559" y="680020"/>
                </a:lnTo>
                <a:lnTo>
                  <a:pt x="902559" y="902559"/>
                </a:lnTo>
                <a:close/>
                <a:moveTo>
                  <a:pt x="902559" y="905691"/>
                </a:moveTo>
                <a:lnTo>
                  <a:pt x="902559" y="1128230"/>
                </a:lnTo>
                <a:lnTo>
                  <a:pt x="680021" y="1128230"/>
                </a:lnTo>
                <a:lnTo>
                  <a:pt x="680021" y="905691"/>
                </a:lnTo>
                <a:lnTo>
                  <a:pt x="902559" y="905691"/>
                </a:lnTo>
                <a:close/>
                <a:moveTo>
                  <a:pt x="902559" y="1131362"/>
                </a:moveTo>
                <a:lnTo>
                  <a:pt x="902559" y="1353901"/>
                </a:lnTo>
                <a:lnTo>
                  <a:pt x="680021" y="1353901"/>
                </a:lnTo>
                <a:lnTo>
                  <a:pt x="680021" y="1131362"/>
                </a:lnTo>
                <a:lnTo>
                  <a:pt x="902559" y="1131362"/>
                </a:lnTo>
                <a:close/>
                <a:moveTo>
                  <a:pt x="902559" y="1357033"/>
                </a:moveTo>
                <a:lnTo>
                  <a:pt x="902559" y="1579572"/>
                </a:lnTo>
                <a:lnTo>
                  <a:pt x="680021" y="1579572"/>
                </a:lnTo>
                <a:lnTo>
                  <a:pt x="680021" y="1357033"/>
                </a:lnTo>
                <a:lnTo>
                  <a:pt x="902559" y="1357033"/>
                </a:lnTo>
                <a:close/>
                <a:moveTo>
                  <a:pt x="902559" y="1582704"/>
                </a:moveTo>
                <a:lnTo>
                  <a:pt x="902559" y="1805243"/>
                </a:lnTo>
                <a:lnTo>
                  <a:pt x="680021" y="1805243"/>
                </a:lnTo>
                <a:lnTo>
                  <a:pt x="680021" y="1582704"/>
                </a:lnTo>
                <a:lnTo>
                  <a:pt x="902559" y="1582704"/>
                </a:lnTo>
                <a:close/>
                <a:moveTo>
                  <a:pt x="902559" y="1808375"/>
                </a:moveTo>
                <a:lnTo>
                  <a:pt x="902559" y="2030914"/>
                </a:lnTo>
                <a:lnTo>
                  <a:pt x="680021" y="2030914"/>
                </a:lnTo>
                <a:lnTo>
                  <a:pt x="680021" y="1808375"/>
                </a:lnTo>
                <a:lnTo>
                  <a:pt x="902559" y="1808375"/>
                </a:lnTo>
                <a:close/>
                <a:moveTo>
                  <a:pt x="902559" y="2033921"/>
                </a:moveTo>
                <a:lnTo>
                  <a:pt x="902559" y="2256459"/>
                </a:lnTo>
                <a:lnTo>
                  <a:pt x="680021" y="2256459"/>
                </a:lnTo>
                <a:lnTo>
                  <a:pt x="680021" y="2033921"/>
                </a:lnTo>
                <a:lnTo>
                  <a:pt x="902559" y="2033921"/>
                </a:lnTo>
                <a:close/>
                <a:moveTo>
                  <a:pt x="902559" y="2259592"/>
                </a:moveTo>
                <a:lnTo>
                  <a:pt x="902559" y="2482130"/>
                </a:lnTo>
                <a:lnTo>
                  <a:pt x="680021" y="2482130"/>
                </a:lnTo>
                <a:lnTo>
                  <a:pt x="680021" y="2259592"/>
                </a:lnTo>
                <a:lnTo>
                  <a:pt x="902559" y="2259592"/>
                </a:lnTo>
                <a:close/>
                <a:moveTo>
                  <a:pt x="902559" y="2485263"/>
                </a:moveTo>
                <a:lnTo>
                  <a:pt x="902559" y="2707801"/>
                </a:lnTo>
                <a:lnTo>
                  <a:pt x="680021" y="2707801"/>
                </a:lnTo>
                <a:lnTo>
                  <a:pt x="680021" y="2485263"/>
                </a:lnTo>
                <a:lnTo>
                  <a:pt x="902559" y="2485263"/>
                </a:lnTo>
                <a:close/>
                <a:moveTo>
                  <a:pt x="902559" y="2710934"/>
                </a:moveTo>
                <a:lnTo>
                  <a:pt x="902559" y="2933472"/>
                </a:lnTo>
                <a:lnTo>
                  <a:pt x="680021" y="2933472"/>
                </a:lnTo>
                <a:lnTo>
                  <a:pt x="680021" y="2710934"/>
                </a:lnTo>
                <a:lnTo>
                  <a:pt x="902559" y="2710934"/>
                </a:lnTo>
                <a:close/>
                <a:moveTo>
                  <a:pt x="902559" y="2936605"/>
                </a:moveTo>
                <a:lnTo>
                  <a:pt x="902559" y="3159143"/>
                </a:lnTo>
                <a:lnTo>
                  <a:pt x="680021" y="3159143"/>
                </a:lnTo>
                <a:lnTo>
                  <a:pt x="680021" y="2936605"/>
                </a:lnTo>
                <a:lnTo>
                  <a:pt x="902559" y="2936605"/>
                </a:lnTo>
                <a:close/>
                <a:moveTo>
                  <a:pt x="902559" y="3162276"/>
                </a:moveTo>
                <a:lnTo>
                  <a:pt x="902559" y="3384814"/>
                </a:lnTo>
                <a:lnTo>
                  <a:pt x="680021" y="3384814"/>
                </a:lnTo>
                <a:lnTo>
                  <a:pt x="680021" y="3162276"/>
                </a:lnTo>
                <a:lnTo>
                  <a:pt x="902559" y="3162276"/>
                </a:lnTo>
                <a:close/>
                <a:moveTo>
                  <a:pt x="902559" y="3387821"/>
                </a:moveTo>
                <a:lnTo>
                  <a:pt x="902559" y="3610360"/>
                </a:lnTo>
                <a:lnTo>
                  <a:pt x="680021" y="3610360"/>
                </a:lnTo>
                <a:lnTo>
                  <a:pt x="680021" y="3387821"/>
                </a:lnTo>
                <a:lnTo>
                  <a:pt x="902559" y="3387821"/>
                </a:lnTo>
                <a:close/>
                <a:moveTo>
                  <a:pt x="902559" y="3613493"/>
                </a:moveTo>
                <a:lnTo>
                  <a:pt x="902559" y="3836031"/>
                </a:lnTo>
                <a:lnTo>
                  <a:pt x="680021" y="3836031"/>
                </a:lnTo>
                <a:lnTo>
                  <a:pt x="680021" y="3613493"/>
                </a:lnTo>
                <a:lnTo>
                  <a:pt x="902559" y="3613493"/>
                </a:lnTo>
                <a:close/>
                <a:moveTo>
                  <a:pt x="902559" y="3839164"/>
                </a:moveTo>
                <a:lnTo>
                  <a:pt x="902559" y="4061702"/>
                </a:lnTo>
                <a:lnTo>
                  <a:pt x="680021" y="4061702"/>
                </a:lnTo>
                <a:lnTo>
                  <a:pt x="680021" y="3839164"/>
                </a:lnTo>
                <a:lnTo>
                  <a:pt x="902559" y="3839164"/>
                </a:lnTo>
                <a:close/>
                <a:moveTo>
                  <a:pt x="902559" y="4064834"/>
                </a:moveTo>
                <a:lnTo>
                  <a:pt x="902559" y="4287373"/>
                </a:lnTo>
                <a:lnTo>
                  <a:pt x="680021" y="4287373"/>
                </a:lnTo>
                <a:lnTo>
                  <a:pt x="680021" y="4064834"/>
                </a:lnTo>
                <a:lnTo>
                  <a:pt x="902559" y="4064834"/>
                </a:lnTo>
                <a:close/>
                <a:moveTo>
                  <a:pt x="902559" y="4290506"/>
                </a:moveTo>
                <a:lnTo>
                  <a:pt x="902559" y="4513044"/>
                </a:lnTo>
                <a:lnTo>
                  <a:pt x="680021" y="4513044"/>
                </a:lnTo>
                <a:lnTo>
                  <a:pt x="680021" y="4290506"/>
                </a:lnTo>
                <a:lnTo>
                  <a:pt x="902559" y="4290506"/>
                </a:lnTo>
                <a:close/>
                <a:moveTo>
                  <a:pt x="902559" y="4516177"/>
                </a:moveTo>
                <a:lnTo>
                  <a:pt x="902559" y="4738715"/>
                </a:lnTo>
                <a:lnTo>
                  <a:pt x="680021" y="4738715"/>
                </a:lnTo>
                <a:lnTo>
                  <a:pt x="680021" y="4516177"/>
                </a:lnTo>
                <a:lnTo>
                  <a:pt x="902559" y="4516177"/>
                </a:lnTo>
                <a:close/>
                <a:moveTo>
                  <a:pt x="902559" y="4741722"/>
                </a:moveTo>
                <a:lnTo>
                  <a:pt x="902559" y="4964261"/>
                </a:lnTo>
                <a:lnTo>
                  <a:pt x="680021" y="4964261"/>
                </a:lnTo>
                <a:lnTo>
                  <a:pt x="680021" y="4741722"/>
                </a:lnTo>
                <a:lnTo>
                  <a:pt x="902559" y="4741722"/>
                </a:lnTo>
                <a:close/>
                <a:moveTo>
                  <a:pt x="902559" y="4967393"/>
                </a:moveTo>
                <a:lnTo>
                  <a:pt x="902559" y="5189932"/>
                </a:lnTo>
                <a:lnTo>
                  <a:pt x="680021" y="5189932"/>
                </a:lnTo>
                <a:lnTo>
                  <a:pt x="680021" y="4967393"/>
                </a:lnTo>
                <a:lnTo>
                  <a:pt x="902559" y="4967393"/>
                </a:lnTo>
                <a:close/>
                <a:moveTo>
                  <a:pt x="902559" y="5193064"/>
                </a:moveTo>
                <a:lnTo>
                  <a:pt x="902559" y="5415603"/>
                </a:lnTo>
                <a:lnTo>
                  <a:pt x="680021" y="5415603"/>
                </a:lnTo>
                <a:lnTo>
                  <a:pt x="680021" y="5193064"/>
                </a:lnTo>
                <a:lnTo>
                  <a:pt x="902559" y="5193064"/>
                </a:lnTo>
                <a:close/>
                <a:moveTo>
                  <a:pt x="902559" y="5418735"/>
                </a:moveTo>
                <a:lnTo>
                  <a:pt x="902559" y="5641273"/>
                </a:lnTo>
                <a:lnTo>
                  <a:pt x="680021" y="5641273"/>
                </a:lnTo>
                <a:lnTo>
                  <a:pt x="680021" y="5418735"/>
                </a:lnTo>
                <a:lnTo>
                  <a:pt x="902559" y="5418735"/>
                </a:lnTo>
                <a:close/>
                <a:moveTo>
                  <a:pt x="902559" y="5644406"/>
                </a:moveTo>
                <a:lnTo>
                  <a:pt x="902559" y="5866945"/>
                </a:lnTo>
                <a:lnTo>
                  <a:pt x="680021" y="5866945"/>
                </a:lnTo>
                <a:lnTo>
                  <a:pt x="680021" y="5644406"/>
                </a:lnTo>
                <a:lnTo>
                  <a:pt x="902559" y="5644406"/>
                </a:lnTo>
                <a:close/>
                <a:moveTo>
                  <a:pt x="902559" y="5870077"/>
                </a:moveTo>
                <a:lnTo>
                  <a:pt x="902559" y="6092616"/>
                </a:lnTo>
                <a:lnTo>
                  <a:pt x="680021" y="6092616"/>
                </a:lnTo>
                <a:lnTo>
                  <a:pt x="680021" y="5870077"/>
                </a:lnTo>
                <a:lnTo>
                  <a:pt x="902559" y="5870077"/>
                </a:lnTo>
                <a:close/>
                <a:moveTo>
                  <a:pt x="902559" y="6095623"/>
                </a:moveTo>
                <a:lnTo>
                  <a:pt x="902559" y="6318161"/>
                </a:lnTo>
                <a:lnTo>
                  <a:pt x="680021" y="6318161"/>
                </a:lnTo>
                <a:lnTo>
                  <a:pt x="680021" y="6095623"/>
                </a:lnTo>
                <a:lnTo>
                  <a:pt x="902559" y="6095623"/>
                </a:lnTo>
                <a:close/>
                <a:moveTo>
                  <a:pt x="902559" y="6321294"/>
                </a:moveTo>
                <a:lnTo>
                  <a:pt x="902559" y="6543832"/>
                </a:lnTo>
                <a:lnTo>
                  <a:pt x="680021" y="6543832"/>
                </a:lnTo>
                <a:lnTo>
                  <a:pt x="680021" y="6321294"/>
                </a:lnTo>
                <a:lnTo>
                  <a:pt x="902559" y="6321294"/>
                </a:lnTo>
                <a:close/>
                <a:moveTo>
                  <a:pt x="905692" y="6321294"/>
                </a:moveTo>
                <a:lnTo>
                  <a:pt x="1128230" y="6321294"/>
                </a:lnTo>
                <a:lnTo>
                  <a:pt x="1128230" y="6543832"/>
                </a:lnTo>
                <a:lnTo>
                  <a:pt x="905692" y="6543832"/>
                </a:lnTo>
                <a:lnTo>
                  <a:pt x="905692" y="6321294"/>
                </a:lnTo>
                <a:close/>
                <a:moveTo>
                  <a:pt x="1131363" y="6321294"/>
                </a:moveTo>
                <a:lnTo>
                  <a:pt x="1353901" y="6321294"/>
                </a:lnTo>
                <a:lnTo>
                  <a:pt x="1353901" y="6543832"/>
                </a:lnTo>
                <a:lnTo>
                  <a:pt x="1131363" y="6543832"/>
                </a:lnTo>
                <a:lnTo>
                  <a:pt x="1131363" y="6321294"/>
                </a:lnTo>
                <a:close/>
                <a:moveTo>
                  <a:pt x="1357034" y="6321294"/>
                </a:moveTo>
                <a:lnTo>
                  <a:pt x="1579572" y="6321294"/>
                </a:lnTo>
                <a:lnTo>
                  <a:pt x="1579572" y="6543832"/>
                </a:lnTo>
                <a:lnTo>
                  <a:pt x="1357034" y="6543832"/>
                </a:lnTo>
                <a:lnTo>
                  <a:pt x="1357034" y="6321294"/>
                </a:lnTo>
                <a:close/>
                <a:moveTo>
                  <a:pt x="1582705" y="6321294"/>
                </a:moveTo>
                <a:lnTo>
                  <a:pt x="1805243" y="6321294"/>
                </a:lnTo>
                <a:lnTo>
                  <a:pt x="1805243" y="6543832"/>
                </a:lnTo>
                <a:lnTo>
                  <a:pt x="1582705" y="6543832"/>
                </a:lnTo>
                <a:lnTo>
                  <a:pt x="1582705" y="6321294"/>
                </a:lnTo>
                <a:close/>
                <a:moveTo>
                  <a:pt x="1808376" y="6321294"/>
                </a:moveTo>
                <a:lnTo>
                  <a:pt x="2030914" y="6321294"/>
                </a:lnTo>
                <a:lnTo>
                  <a:pt x="2030914" y="6543832"/>
                </a:lnTo>
                <a:lnTo>
                  <a:pt x="1808376" y="6543832"/>
                </a:lnTo>
                <a:lnTo>
                  <a:pt x="1808376" y="6321294"/>
                </a:lnTo>
                <a:close/>
                <a:moveTo>
                  <a:pt x="2033922" y="6321294"/>
                </a:moveTo>
                <a:lnTo>
                  <a:pt x="2256460" y="6321294"/>
                </a:lnTo>
                <a:lnTo>
                  <a:pt x="2256460" y="6543832"/>
                </a:lnTo>
                <a:lnTo>
                  <a:pt x="2033922" y="6543832"/>
                </a:lnTo>
                <a:lnTo>
                  <a:pt x="2033922" y="6321294"/>
                </a:lnTo>
                <a:close/>
                <a:moveTo>
                  <a:pt x="2259593" y="6321294"/>
                </a:moveTo>
                <a:lnTo>
                  <a:pt x="2482131" y="6321294"/>
                </a:lnTo>
                <a:lnTo>
                  <a:pt x="2482131" y="6543832"/>
                </a:lnTo>
                <a:lnTo>
                  <a:pt x="2259593" y="6543832"/>
                </a:lnTo>
                <a:lnTo>
                  <a:pt x="2259593" y="6321294"/>
                </a:lnTo>
                <a:close/>
                <a:moveTo>
                  <a:pt x="2485264" y="6321294"/>
                </a:moveTo>
                <a:lnTo>
                  <a:pt x="2707802" y="6321294"/>
                </a:lnTo>
                <a:lnTo>
                  <a:pt x="2707802" y="6543832"/>
                </a:lnTo>
                <a:lnTo>
                  <a:pt x="2485264" y="6543832"/>
                </a:lnTo>
                <a:lnTo>
                  <a:pt x="2485264" y="6321294"/>
                </a:lnTo>
                <a:close/>
                <a:moveTo>
                  <a:pt x="2710935" y="6321294"/>
                </a:moveTo>
                <a:lnTo>
                  <a:pt x="2933474" y="6321294"/>
                </a:lnTo>
                <a:lnTo>
                  <a:pt x="2933474" y="6543832"/>
                </a:lnTo>
                <a:lnTo>
                  <a:pt x="2710935" y="6543832"/>
                </a:lnTo>
                <a:lnTo>
                  <a:pt x="2710935" y="6321294"/>
                </a:lnTo>
                <a:close/>
                <a:moveTo>
                  <a:pt x="2936606" y="6321294"/>
                </a:moveTo>
                <a:lnTo>
                  <a:pt x="3159145" y="6321294"/>
                </a:lnTo>
                <a:lnTo>
                  <a:pt x="3159145" y="6543832"/>
                </a:lnTo>
                <a:lnTo>
                  <a:pt x="2936606" y="6543832"/>
                </a:lnTo>
                <a:lnTo>
                  <a:pt x="2936606" y="6321294"/>
                </a:lnTo>
                <a:close/>
                <a:moveTo>
                  <a:pt x="3162277" y="6321294"/>
                </a:moveTo>
                <a:lnTo>
                  <a:pt x="3384816" y="6321294"/>
                </a:lnTo>
                <a:lnTo>
                  <a:pt x="3384816" y="6543832"/>
                </a:lnTo>
                <a:lnTo>
                  <a:pt x="3162277" y="6543832"/>
                </a:lnTo>
                <a:lnTo>
                  <a:pt x="3162277" y="6321294"/>
                </a:lnTo>
                <a:close/>
                <a:moveTo>
                  <a:pt x="3387823" y="6321294"/>
                </a:moveTo>
                <a:lnTo>
                  <a:pt x="3610361" y="6321294"/>
                </a:lnTo>
                <a:lnTo>
                  <a:pt x="3610361" y="6543832"/>
                </a:lnTo>
                <a:lnTo>
                  <a:pt x="3387823" y="6543832"/>
                </a:lnTo>
                <a:lnTo>
                  <a:pt x="3387823" y="6321294"/>
                </a:lnTo>
                <a:close/>
                <a:moveTo>
                  <a:pt x="3613494" y="6321294"/>
                </a:moveTo>
                <a:lnTo>
                  <a:pt x="3836033" y="6321294"/>
                </a:lnTo>
                <a:lnTo>
                  <a:pt x="3836033" y="6543832"/>
                </a:lnTo>
                <a:lnTo>
                  <a:pt x="3613494" y="6543832"/>
                </a:lnTo>
                <a:lnTo>
                  <a:pt x="3613494" y="6321294"/>
                </a:lnTo>
                <a:close/>
                <a:moveTo>
                  <a:pt x="3839165" y="6321294"/>
                </a:moveTo>
                <a:lnTo>
                  <a:pt x="4061703" y="6321294"/>
                </a:lnTo>
                <a:lnTo>
                  <a:pt x="4061703" y="6543832"/>
                </a:lnTo>
                <a:lnTo>
                  <a:pt x="3839165" y="6543832"/>
                </a:lnTo>
                <a:lnTo>
                  <a:pt x="3839165" y="6321294"/>
                </a:lnTo>
                <a:close/>
                <a:moveTo>
                  <a:pt x="4064836" y="6321294"/>
                </a:moveTo>
                <a:lnTo>
                  <a:pt x="4287375" y="6321294"/>
                </a:lnTo>
                <a:lnTo>
                  <a:pt x="4287375" y="6543832"/>
                </a:lnTo>
                <a:lnTo>
                  <a:pt x="4064836" y="6543832"/>
                </a:lnTo>
                <a:lnTo>
                  <a:pt x="4064836" y="6321294"/>
                </a:lnTo>
                <a:close/>
                <a:moveTo>
                  <a:pt x="4290507" y="6321294"/>
                </a:moveTo>
                <a:lnTo>
                  <a:pt x="4513046" y="6321294"/>
                </a:lnTo>
                <a:lnTo>
                  <a:pt x="4513046" y="6543832"/>
                </a:lnTo>
                <a:lnTo>
                  <a:pt x="4290507" y="6543832"/>
                </a:lnTo>
                <a:lnTo>
                  <a:pt x="4290507" y="6321294"/>
                </a:lnTo>
                <a:close/>
                <a:moveTo>
                  <a:pt x="4516179" y="6321294"/>
                </a:moveTo>
                <a:lnTo>
                  <a:pt x="4738717" y="6321294"/>
                </a:lnTo>
                <a:lnTo>
                  <a:pt x="4738717" y="6543832"/>
                </a:lnTo>
                <a:lnTo>
                  <a:pt x="4516179" y="6543832"/>
                </a:lnTo>
                <a:lnTo>
                  <a:pt x="4516179" y="6321294"/>
                </a:lnTo>
                <a:close/>
                <a:moveTo>
                  <a:pt x="4741724" y="6321294"/>
                </a:moveTo>
                <a:lnTo>
                  <a:pt x="4964263" y="6321294"/>
                </a:lnTo>
                <a:lnTo>
                  <a:pt x="4964263" y="6543832"/>
                </a:lnTo>
                <a:lnTo>
                  <a:pt x="4741724" y="6543832"/>
                </a:lnTo>
                <a:lnTo>
                  <a:pt x="4741724" y="6321294"/>
                </a:lnTo>
                <a:close/>
                <a:moveTo>
                  <a:pt x="4967395" y="6321294"/>
                </a:moveTo>
                <a:lnTo>
                  <a:pt x="5189934" y="6321294"/>
                </a:lnTo>
                <a:lnTo>
                  <a:pt x="5189934" y="6543832"/>
                </a:lnTo>
                <a:lnTo>
                  <a:pt x="4967395" y="6543832"/>
                </a:lnTo>
                <a:lnTo>
                  <a:pt x="4967395" y="6321294"/>
                </a:lnTo>
                <a:close/>
                <a:moveTo>
                  <a:pt x="5193066" y="6321294"/>
                </a:moveTo>
                <a:lnTo>
                  <a:pt x="5415605" y="6321294"/>
                </a:lnTo>
                <a:lnTo>
                  <a:pt x="5415605" y="6543832"/>
                </a:lnTo>
                <a:lnTo>
                  <a:pt x="5193066" y="6543832"/>
                </a:lnTo>
                <a:lnTo>
                  <a:pt x="5193066" y="6321294"/>
                </a:lnTo>
                <a:close/>
                <a:moveTo>
                  <a:pt x="5418738" y="6321294"/>
                </a:moveTo>
                <a:lnTo>
                  <a:pt x="5641276" y="6321294"/>
                </a:lnTo>
                <a:lnTo>
                  <a:pt x="5641276" y="6543832"/>
                </a:lnTo>
                <a:lnTo>
                  <a:pt x="5418738" y="6543832"/>
                </a:lnTo>
                <a:lnTo>
                  <a:pt x="5418738" y="6321294"/>
                </a:lnTo>
                <a:close/>
                <a:moveTo>
                  <a:pt x="5644408" y="6321294"/>
                </a:moveTo>
                <a:lnTo>
                  <a:pt x="5866947" y="6321294"/>
                </a:lnTo>
                <a:lnTo>
                  <a:pt x="5866947" y="6543832"/>
                </a:lnTo>
                <a:lnTo>
                  <a:pt x="5644408" y="6543832"/>
                </a:lnTo>
                <a:lnTo>
                  <a:pt x="5644408" y="6321294"/>
                </a:lnTo>
                <a:close/>
                <a:moveTo>
                  <a:pt x="5870080" y="6321294"/>
                </a:moveTo>
                <a:lnTo>
                  <a:pt x="6092618" y="6321294"/>
                </a:lnTo>
                <a:lnTo>
                  <a:pt x="6092618" y="6543832"/>
                </a:lnTo>
                <a:lnTo>
                  <a:pt x="5870080" y="6543832"/>
                </a:lnTo>
                <a:lnTo>
                  <a:pt x="5870080" y="6321294"/>
                </a:lnTo>
                <a:close/>
                <a:moveTo>
                  <a:pt x="6095625" y="6321294"/>
                </a:moveTo>
                <a:lnTo>
                  <a:pt x="6318164" y="6321294"/>
                </a:lnTo>
                <a:lnTo>
                  <a:pt x="6318164" y="6543832"/>
                </a:lnTo>
                <a:lnTo>
                  <a:pt x="6095625" y="6543832"/>
                </a:lnTo>
                <a:lnTo>
                  <a:pt x="6095625" y="6321294"/>
                </a:lnTo>
                <a:close/>
                <a:moveTo>
                  <a:pt x="6321297" y="6321294"/>
                </a:moveTo>
                <a:lnTo>
                  <a:pt x="6543835" y="6321294"/>
                </a:lnTo>
                <a:lnTo>
                  <a:pt x="6543835" y="6543832"/>
                </a:lnTo>
                <a:lnTo>
                  <a:pt x="6321297" y="6543832"/>
                </a:lnTo>
                <a:lnTo>
                  <a:pt x="6321297" y="6321294"/>
                </a:lnTo>
                <a:close/>
                <a:moveTo>
                  <a:pt x="6546967" y="6321294"/>
                </a:moveTo>
                <a:lnTo>
                  <a:pt x="6769506" y="6321294"/>
                </a:lnTo>
                <a:lnTo>
                  <a:pt x="6769506" y="6543832"/>
                </a:lnTo>
                <a:lnTo>
                  <a:pt x="6546967" y="6543832"/>
                </a:lnTo>
                <a:lnTo>
                  <a:pt x="6546967" y="6321294"/>
                </a:lnTo>
                <a:close/>
                <a:moveTo>
                  <a:pt x="6772639" y="6321294"/>
                </a:moveTo>
                <a:lnTo>
                  <a:pt x="6995177" y="6321294"/>
                </a:lnTo>
                <a:lnTo>
                  <a:pt x="6995177" y="6543832"/>
                </a:lnTo>
                <a:lnTo>
                  <a:pt x="6772639" y="6543832"/>
                </a:lnTo>
                <a:lnTo>
                  <a:pt x="6772639" y="6321294"/>
                </a:lnTo>
                <a:close/>
                <a:moveTo>
                  <a:pt x="6998310" y="6321294"/>
                </a:moveTo>
                <a:lnTo>
                  <a:pt x="7220848" y="6321294"/>
                </a:lnTo>
                <a:lnTo>
                  <a:pt x="7220848" y="6543832"/>
                </a:lnTo>
                <a:lnTo>
                  <a:pt x="6998310" y="6543832"/>
                </a:lnTo>
                <a:lnTo>
                  <a:pt x="6998310" y="6321294"/>
                </a:lnTo>
                <a:close/>
                <a:moveTo>
                  <a:pt x="7223981" y="6321294"/>
                </a:moveTo>
                <a:lnTo>
                  <a:pt x="7446520" y="6321294"/>
                </a:lnTo>
                <a:lnTo>
                  <a:pt x="7446520" y="6543832"/>
                </a:lnTo>
                <a:lnTo>
                  <a:pt x="7223981" y="6543832"/>
                </a:lnTo>
                <a:lnTo>
                  <a:pt x="7223981" y="6321294"/>
                </a:lnTo>
                <a:close/>
                <a:moveTo>
                  <a:pt x="7449527" y="6321294"/>
                </a:moveTo>
                <a:lnTo>
                  <a:pt x="7672065" y="6321294"/>
                </a:lnTo>
                <a:lnTo>
                  <a:pt x="7672065" y="6543832"/>
                </a:lnTo>
                <a:lnTo>
                  <a:pt x="7449527" y="6543832"/>
                </a:lnTo>
                <a:lnTo>
                  <a:pt x="7449527" y="6321294"/>
                </a:lnTo>
                <a:close/>
                <a:moveTo>
                  <a:pt x="7675198" y="6321294"/>
                </a:moveTo>
                <a:lnTo>
                  <a:pt x="7897736" y="6321294"/>
                </a:lnTo>
                <a:lnTo>
                  <a:pt x="7897736" y="6543832"/>
                </a:lnTo>
                <a:lnTo>
                  <a:pt x="7675198" y="6543832"/>
                </a:lnTo>
                <a:lnTo>
                  <a:pt x="7675198" y="6321294"/>
                </a:lnTo>
                <a:close/>
                <a:moveTo>
                  <a:pt x="7900868" y="6321294"/>
                </a:moveTo>
                <a:lnTo>
                  <a:pt x="8123407" y="6321294"/>
                </a:lnTo>
                <a:lnTo>
                  <a:pt x="8123407" y="6543832"/>
                </a:lnTo>
                <a:lnTo>
                  <a:pt x="7900868" y="6543832"/>
                </a:lnTo>
                <a:lnTo>
                  <a:pt x="7900868" y="6321294"/>
                </a:lnTo>
                <a:close/>
                <a:moveTo>
                  <a:pt x="8126540" y="6321294"/>
                </a:moveTo>
                <a:lnTo>
                  <a:pt x="8349078" y="6321294"/>
                </a:lnTo>
                <a:lnTo>
                  <a:pt x="8349078" y="6543832"/>
                </a:lnTo>
                <a:lnTo>
                  <a:pt x="8126540" y="6543832"/>
                </a:lnTo>
                <a:lnTo>
                  <a:pt x="8126540" y="6321294"/>
                </a:lnTo>
                <a:close/>
                <a:moveTo>
                  <a:pt x="8352211" y="6321294"/>
                </a:moveTo>
                <a:lnTo>
                  <a:pt x="8574749" y="6321294"/>
                </a:lnTo>
                <a:lnTo>
                  <a:pt x="8574749" y="6543832"/>
                </a:lnTo>
                <a:lnTo>
                  <a:pt x="8352211" y="6543832"/>
                </a:lnTo>
                <a:lnTo>
                  <a:pt x="8352211" y="6321294"/>
                </a:lnTo>
                <a:close/>
                <a:moveTo>
                  <a:pt x="8577882" y="6321294"/>
                </a:moveTo>
                <a:lnTo>
                  <a:pt x="8800420" y="6321294"/>
                </a:lnTo>
                <a:lnTo>
                  <a:pt x="8800420" y="6543832"/>
                </a:lnTo>
                <a:lnTo>
                  <a:pt x="8577882" y="6543832"/>
                </a:lnTo>
                <a:lnTo>
                  <a:pt x="8577882" y="6321294"/>
                </a:lnTo>
                <a:close/>
                <a:moveTo>
                  <a:pt x="8803427" y="6321294"/>
                </a:moveTo>
                <a:lnTo>
                  <a:pt x="9025966" y="6321294"/>
                </a:lnTo>
                <a:lnTo>
                  <a:pt x="9025966" y="6543832"/>
                </a:lnTo>
                <a:lnTo>
                  <a:pt x="8803427" y="6543832"/>
                </a:lnTo>
                <a:lnTo>
                  <a:pt x="8803427" y="6321294"/>
                </a:lnTo>
                <a:close/>
                <a:moveTo>
                  <a:pt x="9029099" y="6321294"/>
                </a:moveTo>
                <a:lnTo>
                  <a:pt x="9251637" y="6321294"/>
                </a:lnTo>
                <a:lnTo>
                  <a:pt x="9251637" y="6543832"/>
                </a:lnTo>
                <a:lnTo>
                  <a:pt x="9029099" y="6543832"/>
                </a:lnTo>
                <a:lnTo>
                  <a:pt x="9029099" y="6321294"/>
                </a:lnTo>
                <a:close/>
                <a:moveTo>
                  <a:pt x="9254770" y="6321294"/>
                </a:moveTo>
                <a:lnTo>
                  <a:pt x="9477308" y="6321294"/>
                </a:lnTo>
                <a:lnTo>
                  <a:pt x="9477308" y="6543832"/>
                </a:lnTo>
                <a:lnTo>
                  <a:pt x="9254770" y="6543832"/>
                </a:lnTo>
                <a:lnTo>
                  <a:pt x="9254770" y="6321294"/>
                </a:lnTo>
                <a:close/>
                <a:moveTo>
                  <a:pt x="9480440" y="6321294"/>
                </a:moveTo>
                <a:lnTo>
                  <a:pt x="9702979" y="6321294"/>
                </a:lnTo>
                <a:lnTo>
                  <a:pt x="9702979" y="6543832"/>
                </a:lnTo>
                <a:lnTo>
                  <a:pt x="9480440" y="6543832"/>
                </a:lnTo>
                <a:lnTo>
                  <a:pt x="9480440" y="6321294"/>
                </a:lnTo>
                <a:close/>
                <a:moveTo>
                  <a:pt x="9706112" y="6321294"/>
                </a:moveTo>
                <a:lnTo>
                  <a:pt x="9928650" y="6321294"/>
                </a:lnTo>
                <a:lnTo>
                  <a:pt x="9928650" y="6543832"/>
                </a:lnTo>
                <a:lnTo>
                  <a:pt x="9706112" y="6543832"/>
                </a:lnTo>
                <a:lnTo>
                  <a:pt x="9706112" y="6321294"/>
                </a:lnTo>
                <a:close/>
                <a:moveTo>
                  <a:pt x="9931783" y="6321294"/>
                </a:moveTo>
                <a:lnTo>
                  <a:pt x="10154321" y="6321294"/>
                </a:lnTo>
                <a:lnTo>
                  <a:pt x="10154321" y="6543832"/>
                </a:lnTo>
                <a:lnTo>
                  <a:pt x="9931783" y="6543832"/>
                </a:lnTo>
                <a:lnTo>
                  <a:pt x="9931783" y="6321294"/>
                </a:lnTo>
                <a:close/>
                <a:moveTo>
                  <a:pt x="10157328" y="6321294"/>
                </a:moveTo>
                <a:lnTo>
                  <a:pt x="10379867" y="6321294"/>
                </a:lnTo>
                <a:lnTo>
                  <a:pt x="10379867" y="6543832"/>
                </a:lnTo>
                <a:lnTo>
                  <a:pt x="10157328" y="6543832"/>
                </a:lnTo>
                <a:lnTo>
                  <a:pt x="10157328" y="6321294"/>
                </a:lnTo>
                <a:close/>
                <a:moveTo>
                  <a:pt x="10383000" y="6321294"/>
                </a:moveTo>
                <a:lnTo>
                  <a:pt x="10605538" y="6321294"/>
                </a:lnTo>
                <a:lnTo>
                  <a:pt x="10605538" y="6543832"/>
                </a:lnTo>
                <a:lnTo>
                  <a:pt x="10383000" y="6543832"/>
                </a:lnTo>
                <a:lnTo>
                  <a:pt x="10383000" y="6321294"/>
                </a:lnTo>
                <a:close/>
                <a:moveTo>
                  <a:pt x="10608671" y="6321294"/>
                </a:moveTo>
                <a:lnTo>
                  <a:pt x="10831209" y="6321294"/>
                </a:lnTo>
                <a:lnTo>
                  <a:pt x="10831209" y="6543832"/>
                </a:lnTo>
                <a:lnTo>
                  <a:pt x="10608671" y="6543832"/>
                </a:lnTo>
                <a:lnTo>
                  <a:pt x="10608671" y="6321294"/>
                </a:lnTo>
                <a:close/>
                <a:moveTo>
                  <a:pt x="10834342" y="6321294"/>
                </a:moveTo>
                <a:lnTo>
                  <a:pt x="11056880" y="6321294"/>
                </a:lnTo>
                <a:lnTo>
                  <a:pt x="11056880" y="6543832"/>
                </a:lnTo>
                <a:lnTo>
                  <a:pt x="10834342" y="6543832"/>
                </a:lnTo>
                <a:lnTo>
                  <a:pt x="10834342" y="6321294"/>
                </a:lnTo>
                <a:close/>
                <a:moveTo>
                  <a:pt x="11060012" y="6321294"/>
                </a:moveTo>
                <a:lnTo>
                  <a:pt x="11282551" y="6321294"/>
                </a:lnTo>
                <a:lnTo>
                  <a:pt x="11282551" y="6543832"/>
                </a:lnTo>
                <a:lnTo>
                  <a:pt x="11060012" y="6543832"/>
                </a:lnTo>
                <a:lnTo>
                  <a:pt x="11060012" y="6321294"/>
                </a:lnTo>
                <a:close/>
                <a:moveTo>
                  <a:pt x="11285684" y="6321294"/>
                </a:moveTo>
                <a:lnTo>
                  <a:pt x="11508222" y="6321294"/>
                </a:lnTo>
                <a:lnTo>
                  <a:pt x="11508222" y="6543832"/>
                </a:lnTo>
                <a:lnTo>
                  <a:pt x="11285684" y="6543832"/>
                </a:lnTo>
                <a:lnTo>
                  <a:pt x="11285684" y="6321294"/>
                </a:lnTo>
                <a:close/>
                <a:moveTo>
                  <a:pt x="11285684" y="6318161"/>
                </a:moveTo>
                <a:lnTo>
                  <a:pt x="11285684" y="6095623"/>
                </a:lnTo>
                <a:lnTo>
                  <a:pt x="11508222" y="6095623"/>
                </a:lnTo>
                <a:lnTo>
                  <a:pt x="11508222" y="6318161"/>
                </a:lnTo>
                <a:lnTo>
                  <a:pt x="11285684" y="6318161"/>
                </a:lnTo>
                <a:close/>
                <a:moveTo>
                  <a:pt x="11285684" y="6092490"/>
                </a:moveTo>
                <a:lnTo>
                  <a:pt x="11285684" y="5869952"/>
                </a:lnTo>
                <a:lnTo>
                  <a:pt x="11508222" y="5869952"/>
                </a:lnTo>
                <a:lnTo>
                  <a:pt x="11508222" y="6092490"/>
                </a:lnTo>
                <a:lnTo>
                  <a:pt x="11285684" y="6092490"/>
                </a:lnTo>
                <a:close/>
                <a:moveTo>
                  <a:pt x="11285684" y="5866945"/>
                </a:moveTo>
                <a:lnTo>
                  <a:pt x="11285684" y="5644406"/>
                </a:lnTo>
                <a:lnTo>
                  <a:pt x="11508222" y="5644406"/>
                </a:lnTo>
                <a:lnTo>
                  <a:pt x="11508222" y="5866945"/>
                </a:lnTo>
                <a:lnTo>
                  <a:pt x="11285684" y="5866945"/>
                </a:lnTo>
                <a:close/>
                <a:moveTo>
                  <a:pt x="11285684" y="5641273"/>
                </a:moveTo>
                <a:lnTo>
                  <a:pt x="11285684" y="5418735"/>
                </a:lnTo>
                <a:lnTo>
                  <a:pt x="11508222" y="5418735"/>
                </a:lnTo>
                <a:lnTo>
                  <a:pt x="11508222" y="5641273"/>
                </a:lnTo>
                <a:lnTo>
                  <a:pt x="11285684" y="5641273"/>
                </a:lnTo>
                <a:close/>
                <a:moveTo>
                  <a:pt x="11285684" y="5415603"/>
                </a:moveTo>
                <a:lnTo>
                  <a:pt x="11285684" y="5193064"/>
                </a:lnTo>
                <a:lnTo>
                  <a:pt x="11508222" y="5193064"/>
                </a:lnTo>
                <a:lnTo>
                  <a:pt x="11508222" y="5415603"/>
                </a:lnTo>
                <a:lnTo>
                  <a:pt x="11285684" y="5415603"/>
                </a:lnTo>
                <a:close/>
                <a:moveTo>
                  <a:pt x="11285684" y="5189932"/>
                </a:moveTo>
                <a:lnTo>
                  <a:pt x="11285684" y="4967393"/>
                </a:lnTo>
                <a:lnTo>
                  <a:pt x="11508222" y="4967393"/>
                </a:lnTo>
                <a:lnTo>
                  <a:pt x="11508222" y="5189932"/>
                </a:lnTo>
                <a:lnTo>
                  <a:pt x="11285684" y="5189932"/>
                </a:lnTo>
                <a:close/>
                <a:moveTo>
                  <a:pt x="11285684" y="4964261"/>
                </a:moveTo>
                <a:lnTo>
                  <a:pt x="11285684" y="4741722"/>
                </a:lnTo>
                <a:lnTo>
                  <a:pt x="11508222" y="4741722"/>
                </a:lnTo>
                <a:lnTo>
                  <a:pt x="11508222" y="4964261"/>
                </a:lnTo>
                <a:lnTo>
                  <a:pt x="11285684" y="4964261"/>
                </a:lnTo>
                <a:close/>
                <a:moveTo>
                  <a:pt x="11285684" y="4738590"/>
                </a:moveTo>
                <a:lnTo>
                  <a:pt x="11285684" y="4516051"/>
                </a:lnTo>
                <a:lnTo>
                  <a:pt x="11508222" y="4516051"/>
                </a:lnTo>
                <a:lnTo>
                  <a:pt x="11508222" y="4738590"/>
                </a:lnTo>
                <a:lnTo>
                  <a:pt x="11285684" y="4738590"/>
                </a:lnTo>
                <a:close/>
                <a:moveTo>
                  <a:pt x="11285684" y="4513044"/>
                </a:moveTo>
                <a:lnTo>
                  <a:pt x="11285684" y="4290506"/>
                </a:lnTo>
                <a:lnTo>
                  <a:pt x="11508222" y="4290506"/>
                </a:lnTo>
                <a:lnTo>
                  <a:pt x="11508222" y="4513044"/>
                </a:lnTo>
                <a:lnTo>
                  <a:pt x="11285684" y="4513044"/>
                </a:lnTo>
                <a:close/>
                <a:moveTo>
                  <a:pt x="11285684" y="4287373"/>
                </a:moveTo>
                <a:lnTo>
                  <a:pt x="11285684" y="4064834"/>
                </a:lnTo>
                <a:lnTo>
                  <a:pt x="11508222" y="4064834"/>
                </a:lnTo>
                <a:lnTo>
                  <a:pt x="11508222" y="4287373"/>
                </a:lnTo>
                <a:lnTo>
                  <a:pt x="11285684" y="4287373"/>
                </a:lnTo>
                <a:close/>
                <a:moveTo>
                  <a:pt x="11285684" y="4061702"/>
                </a:moveTo>
                <a:lnTo>
                  <a:pt x="11285684" y="3839164"/>
                </a:lnTo>
                <a:lnTo>
                  <a:pt x="11508222" y="3839164"/>
                </a:lnTo>
                <a:lnTo>
                  <a:pt x="11508222" y="4061702"/>
                </a:lnTo>
                <a:lnTo>
                  <a:pt x="11285684" y="4061702"/>
                </a:lnTo>
                <a:close/>
                <a:moveTo>
                  <a:pt x="11285684" y="3836031"/>
                </a:moveTo>
                <a:lnTo>
                  <a:pt x="11285684" y="3613493"/>
                </a:lnTo>
                <a:lnTo>
                  <a:pt x="11508222" y="3613493"/>
                </a:lnTo>
                <a:lnTo>
                  <a:pt x="11508222" y="3836031"/>
                </a:lnTo>
                <a:lnTo>
                  <a:pt x="11285684" y="3836031"/>
                </a:lnTo>
                <a:close/>
                <a:moveTo>
                  <a:pt x="11285684" y="3610360"/>
                </a:moveTo>
                <a:lnTo>
                  <a:pt x="11285684" y="3387821"/>
                </a:lnTo>
                <a:lnTo>
                  <a:pt x="11508222" y="3387821"/>
                </a:lnTo>
                <a:lnTo>
                  <a:pt x="11508222" y="3610360"/>
                </a:lnTo>
                <a:lnTo>
                  <a:pt x="11285684" y="3610360"/>
                </a:lnTo>
                <a:close/>
                <a:moveTo>
                  <a:pt x="11285684" y="3384689"/>
                </a:moveTo>
                <a:lnTo>
                  <a:pt x="11285684" y="3162151"/>
                </a:lnTo>
                <a:lnTo>
                  <a:pt x="11508222" y="3162151"/>
                </a:lnTo>
                <a:lnTo>
                  <a:pt x="11508222" y="3384689"/>
                </a:lnTo>
                <a:lnTo>
                  <a:pt x="11285684" y="3384689"/>
                </a:lnTo>
                <a:close/>
                <a:moveTo>
                  <a:pt x="11285684" y="3159143"/>
                </a:moveTo>
                <a:lnTo>
                  <a:pt x="11285684" y="2936605"/>
                </a:lnTo>
                <a:lnTo>
                  <a:pt x="11508222" y="2936605"/>
                </a:lnTo>
                <a:lnTo>
                  <a:pt x="11508222" y="3159143"/>
                </a:lnTo>
                <a:lnTo>
                  <a:pt x="11285684" y="3159143"/>
                </a:lnTo>
                <a:close/>
                <a:moveTo>
                  <a:pt x="11285684" y="2933472"/>
                </a:moveTo>
                <a:lnTo>
                  <a:pt x="11285684" y="2710934"/>
                </a:lnTo>
                <a:lnTo>
                  <a:pt x="11508222" y="2710934"/>
                </a:lnTo>
                <a:lnTo>
                  <a:pt x="11508222" y="2933472"/>
                </a:lnTo>
                <a:lnTo>
                  <a:pt x="11285684" y="2933472"/>
                </a:lnTo>
                <a:close/>
                <a:moveTo>
                  <a:pt x="11285684" y="2707801"/>
                </a:moveTo>
                <a:lnTo>
                  <a:pt x="11285684" y="2485263"/>
                </a:lnTo>
                <a:lnTo>
                  <a:pt x="11508222" y="2485263"/>
                </a:lnTo>
                <a:lnTo>
                  <a:pt x="11508222" y="2707801"/>
                </a:lnTo>
                <a:lnTo>
                  <a:pt x="11285684" y="2707801"/>
                </a:lnTo>
                <a:close/>
                <a:moveTo>
                  <a:pt x="11285684" y="2482130"/>
                </a:moveTo>
                <a:lnTo>
                  <a:pt x="11285684" y="2259592"/>
                </a:lnTo>
                <a:lnTo>
                  <a:pt x="11508222" y="2259592"/>
                </a:lnTo>
                <a:lnTo>
                  <a:pt x="11508222" y="2482130"/>
                </a:lnTo>
                <a:lnTo>
                  <a:pt x="11285684" y="2482130"/>
                </a:lnTo>
                <a:close/>
                <a:moveTo>
                  <a:pt x="11285684" y="2256459"/>
                </a:moveTo>
                <a:lnTo>
                  <a:pt x="11285684" y="2033921"/>
                </a:lnTo>
                <a:lnTo>
                  <a:pt x="11508222" y="2033921"/>
                </a:lnTo>
                <a:lnTo>
                  <a:pt x="11508222" y="2256459"/>
                </a:lnTo>
                <a:lnTo>
                  <a:pt x="11285684" y="2256459"/>
                </a:lnTo>
                <a:close/>
                <a:moveTo>
                  <a:pt x="11285684" y="2030788"/>
                </a:moveTo>
                <a:lnTo>
                  <a:pt x="11285684" y="1808250"/>
                </a:lnTo>
                <a:lnTo>
                  <a:pt x="11508222" y="1808250"/>
                </a:lnTo>
                <a:lnTo>
                  <a:pt x="11508222" y="2030788"/>
                </a:lnTo>
                <a:lnTo>
                  <a:pt x="11285684" y="2030788"/>
                </a:lnTo>
                <a:close/>
                <a:moveTo>
                  <a:pt x="11285684" y="1805243"/>
                </a:moveTo>
                <a:lnTo>
                  <a:pt x="11285684" y="1582704"/>
                </a:lnTo>
                <a:lnTo>
                  <a:pt x="11508222" y="1582704"/>
                </a:lnTo>
                <a:lnTo>
                  <a:pt x="11508222" y="1805243"/>
                </a:lnTo>
                <a:lnTo>
                  <a:pt x="11285684" y="1805243"/>
                </a:lnTo>
                <a:close/>
                <a:moveTo>
                  <a:pt x="11285684" y="1579572"/>
                </a:moveTo>
                <a:lnTo>
                  <a:pt x="11285684" y="1357033"/>
                </a:lnTo>
                <a:lnTo>
                  <a:pt x="11508222" y="1357033"/>
                </a:lnTo>
                <a:lnTo>
                  <a:pt x="11508222" y="1579572"/>
                </a:lnTo>
                <a:lnTo>
                  <a:pt x="11285684" y="1579572"/>
                </a:lnTo>
                <a:close/>
                <a:moveTo>
                  <a:pt x="11285684" y="1353901"/>
                </a:moveTo>
                <a:lnTo>
                  <a:pt x="11285684" y="1131362"/>
                </a:lnTo>
                <a:lnTo>
                  <a:pt x="11508222" y="1131362"/>
                </a:lnTo>
                <a:lnTo>
                  <a:pt x="11508222" y="1353901"/>
                </a:lnTo>
                <a:lnTo>
                  <a:pt x="11285684" y="1353901"/>
                </a:lnTo>
                <a:close/>
                <a:moveTo>
                  <a:pt x="11285684" y="1128230"/>
                </a:moveTo>
                <a:lnTo>
                  <a:pt x="11285684" y="905691"/>
                </a:lnTo>
                <a:lnTo>
                  <a:pt x="11508222" y="905691"/>
                </a:lnTo>
                <a:lnTo>
                  <a:pt x="11508222" y="1128230"/>
                </a:lnTo>
                <a:lnTo>
                  <a:pt x="11285684" y="1128230"/>
                </a:lnTo>
                <a:close/>
                <a:moveTo>
                  <a:pt x="11285684" y="902559"/>
                </a:moveTo>
                <a:lnTo>
                  <a:pt x="11285684" y="680020"/>
                </a:lnTo>
                <a:lnTo>
                  <a:pt x="11508222" y="680020"/>
                </a:lnTo>
                <a:lnTo>
                  <a:pt x="11508222" y="902559"/>
                </a:lnTo>
                <a:lnTo>
                  <a:pt x="11285684" y="902559"/>
                </a:lnTo>
                <a:close/>
                <a:moveTo>
                  <a:pt x="11285684" y="676888"/>
                </a:moveTo>
                <a:lnTo>
                  <a:pt x="11285684" y="454349"/>
                </a:lnTo>
                <a:lnTo>
                  <a:pt x="11508222" y="454349"/>
                </a:lnTo>
                <a:lnTo>
                  <a:pt x="11508222" y="676888"/>
                </a:lnTo>
                <a:lnTo>
                  <a:pt x="11285684" y="676888"/>
                </a:lnTo>
                <a:close/>
                <a:moveTo>
                  <a:pt x="11282551" y="676888"/>
                </a:moveTo>
                <a:lnTo>
                  <a:pt x="11060012" y="676888"/>
                </a:lnTo>
                <a:lnTo>
                  <a:pt x="11060012" y="454349"/>
                </a:lnTo>
                <a:lnTo>
                  <a:pt x="11282551" y="454349"/>
                </a:lnTo>
                <a:lnTo>
                  <a:pt x="11282551" y="676888"/>
                </a:lnTo>
                <a:close/>
                <a:moveTo>
                  <a:pt x="11056880" y="676888"/>
                </a:moveTo>
                <a:lnTo>
                  <a:pt x="10834342" y="676888"/>
                </a:lnTo>
                <a:lnTo>
                  <a:pt x="10834342" y="454349"/>
                </a:lnTo>
                <a:lnTo>
                  <a:pt x="11056880" y="454349"/>
                </a:lnTo>
                <a:lnTo>
                  <a:pt x="11056880" y="676888"/>
                </a:lnTo>
                <a:close/>
                <a:moveTo>
                  <a:pt x="10831209" y="676888"/>
                </a:moveTo>
                <a:lnTo>
                  <a:pt x="10608671" y="676888"/>
                </a:lnTo>
                <a:lnTo>
                  <a:pt x="10608671" y="454349"/>
                </a:lnTo>
                <a:lnTo>
                  <a:pt x="10831209" y="454349"/>
                </a:lnTo>
                <a:lnTo>
                  <a:pt x="10831209" y="676888"/>
                </a:lnTo>
                <a:close/>
                <a:moveTo>
                  <a:pt x="10605538" y="676888"/>
                </a:moveTo>
                <a:lnTo>
                  <a:pt x="10383000" y="676888"/>
                </a:lnTo>
                <a:lnTo>
                  <a:pt x="10383000" y="454349"/>
                </a:lnTo>
                <a:lnTo>
                  <a:pt x="10605538" y="454349"/>
                </a:lnTo>
                <a:lnTo>
                  <a:pt x="10605538" y="676888"/>
                </a:lnTo>
                <a:close/>
                <a:moveTo>
                  <a:pt x="10379867" y="676888"/>
                </a:moveTo>
                <a:lnTo>
                  <a:pt x="10157328" y="676888"/>
                </a:lnTo>
                <a:lnTo>
                  <a:pt x="10157328" y="454349"/>
                </a:lnTo>
                <a:lnTo>
                  <a:pt x="10379867" y="454349"/>
                </a:lnTo>
                <a:lnTo>
                  <a:pt x="10379867" y="676888"/>
                </a:lnTo>
                <a:close/>
                <a:moveTo>
                  <a:pt x="10154196" y="676888"/>
                </a:moveTo>
                <a:lnTo>
                  <a:pt x="9931657" y="676888"/>
                </a:lnTo>
                <a:lnTo>
                  <a:pt x="9931657" y="454349"/>
                </a:lnTo>
                <a:lnTo>
                  <a:pt x="10154196" y="454349"/>
                </a:lnTo>
                <a:lnTo>
                  <a:pt x="10154196" y="676888"/>
                </a:lnTo>
                <a:close/>
                <a:moveTo>
                  <a:pt x="9928650" y="676888"/>
                </a:moveTo>
                <a:lnTo>
                  <a:pt x="9706112" y="676888"/>
                </a:lnTo>
                <a:lnTo>
                  <a:pt x="9706112" y="454349"/>
                </a:lnTo>
                <a:lnTo>
                  <a:pt x="9928650" y="454349"/>
                </a:lnTo>
                <a:lnTo>
                  <a:pt x="9928650" y="676888"/>
                </a:lnTo>
                <a:close/>
                <a:moveTo>
                  <a:pt x="9702979" y="676888"/>
                </a:moveTo>
                <a:lnTo>
                  <a:pt x="9480440" y="676888"/>
                </a:lnTo>
                <a:lnTo>
                  <a:pt x="9480440" y="454349"/>
                </a:lnTo>
                <a:lnTo>
                  <a:pt x="9702979" y="454349"/>
                </a:lnTo>
                <a:lnTo>
                  <a:pt x="9702979" y="676888"/>
                </a:lnTo>
                <a:close/>
                <a:moveTo>
                  <a:pt x="9477308" y="676888"/>
                </a:moveTo>
                <a:lnTo>
                  <a:pt x="9254770" y="676888"/>
                </a:lnTo>
                <a:lnTo>
                  <a:pt x="9254770" y="454349"/>
                </a:lnTo>
                <a:lnTo>
                  <a:pt x="9477308" y="454349"/>
                </a:lnTo>
                <a:lnTo>
                  <a:pt x="9477308" y="676888"/>
                </a:lnTo>
                <a:close/>
                <a:moveTo>
                  <a:pt x="9251637" y="676888"/>
                </a:moveTo>
                <a:lnTo>
                  <a:pt x="9029099" y="676888"/>
                </a:lnTo>
                <a:lnTo>
                  <a:pt x="9029099" y="454349"/>
                </a:lnTo>
                <a:lnTo>
                  <a:pt x="9251637" y="454349"/>
                </a:lnTo>
                <a:lnTo>
                  <a:pt x="9251637" y="676888"/>
                </a:lnTo>
                <a:close/>
                <a:moveTo>
                  <a:pt x="9025966" y="676888"/>
                </a:moveTo>
                <a:lnTo>
                  <a:pt x="8803427" y="676888"/>
                </a:lnTo>
                <a:lnTo>
                  <a:pt x="8803427" y="454349"/>
                </a:lnTo>
                <a:lnTo>
                  <a:pt x="9025966" y="454349"/>
                </a:lnTo>
                <a:lnTo>
                  <a:pt x="9025966" y="676888"/>
                </a:lnTo>
                <a:close/>
                <a:moveTo>
                  <a:pt x="8800295" y="676888"/>
                </a:moveTo>
                <a:lnTo>
                  <a:pt x="8577756" y="676888"/>
                </a:lnTo>
                <a:lnTo>
                  <a:pt x="8577756" y="454349"/>
                </a:lnTo>
                <a:lnTo>
                  <a:pt x="8800295" y="454349"/>
                </a:lnTo>
                <a:lnTo>
                  <a:pt x="8800295" y="676888"/>
                </a:lnTo>
                <a:close/>
                <a:moveTo>
                  <a:pt x="8574749" y="676888"/>
                </a:moveTo>
                <a:lnTo>
                  <a:pt x="8352211" y="676888"/>
                </a:lnTo>
                <a:lnTo>
                  <a:pt x="8352211" y="454349"/>
                </a:lnTo>
                <a:lnTo>
                  <a:pt x="8574749" y="454349"/>
                </a:lnTo>
                <a:lnTo>
                  <a:pt x="8574749" y="676888"/>
                </a:lnTo>
                <a:close/>
                <a:moveTo>
                  <a:pt x="8349078" y="676888"/>
                </a:moveTo>
                <a:lnTo>
                  <a:pt x="8126540" y="676888"/>
                </a:lnTo>
                <a:lnTo>
                  <a:pt x="8126540" y="454349"/>
                </a:lnTo>
                <a:lnTo>
                  <a:pt x="8349078" y="454349"/>
                </a:lnTo>
                <a:lnTo>
                  <a:pt x="8349078" y="676888"/>
                </a:lnTo>
                <a:close/>
                <a:moveTo>
                  <a:pt x="8123407" y="676888"/>
                </a:moveTo>
                <a:lnTo>
                  <a:pt x="7900868" y="676888"/>
                </a:lnTo>
                <a:lnTo>
                  <a:pt x="7900868" y="454349"/>
                </a:lnTo>
                <a:lnTo>
                  <a:pt x="8123407" y="454349"/>
                </a:lnTo>
                <a:lnTo>
                  <a:pt x="8123407" y="676888"/>
                </a:lnTo>
                <a:close/>
                <a:moveTo>
                  <a:pt x="7897736" y="676888"/>
                </a:moveTo>
                <a:lnTo>
                  <a:pt x="7675198" y="676888"/>
                </a:lnTo>
                <a:lnTo>
                  <a:pt x="7675198" y="454349"/>
                </a:lnTo>
                <a:lnTo>
                  <a:pt x="7897736" y="454349"/>
                </a:lnTo>
                <a:lnTo>
                  <a:pt x="7897736" y="676888"/>
                </a:lnTo>
                <a:close/>
                <a:moveTo>
                  <a:pt x="7672065" y="676888"/>
                </a:moveTo>
                <a:lnTo>
                  <a:pt x="7449527" y="676888"/>
                </a:lnTo>
                <a:lnTo>
                  <a:pt x="7449527" y="454349"/>
                </a:lnTo>
                <a:lnTo>
                  <a:pt x="7672065" y="454349"/>
                </a:lnTo>
                <a:lnTo>
                  <a:pt x="7672065" y="676888"/>
                </a:lnTo>
                <a:close/>
                <a:moveTo>
                  <a:pt x="7446394" y="676888"/>
                </a:moveTo>
                <a:lnTo>
                  <a:pt x="7223856" y="676888"/>
                </a:lnTo>
                <a:lnTo>
                  <a:pt x="7223856" y="454349"/>
                </a:lnTo>
                <a:lnTo>
                  <a:pt x="7446394" y="454349"/>
                </a:lnTo>
                <a:lnTo>
                  <a:pt x="7446394" y="676888"/>
                </a:lnTo>
                <a:close/>
                <a:moveTo>
                  <a:pt x="7220848" y="676888"/>
                </a:moveTo>
                <a:lnTo>
                  <a:pt x="6998310" y="676888"/>
                </a:lnTo>
                <a:lnTo>
                  <a:pt x="6998310" y="454349"/>
                </a:lnTo>
                <a:lnTo>
                  <a:pt x="7220848" y="454349"/>
                </a:lnTo>
                <a:lnTo>
                  <a:pt x="7220848" y="676888"/>
                </a:lnTo>
                <a:close/>
                <a:moveTo>
                  <a:pt x="6995177" y="676888"/>
                </a:moveTo>
                <a:lnTo>
                  <a:pt x="6772639" y="676888"/>
                </a:lnTo>
                <a:lnTo>
                  <a:pt x="6772639" y="454349"/>
                </a:lnTo>
                <a:lnTo>
                  <a:pt x="6995177" y="454349"/>
                </a:lnTo>
                <a:lnTo>
                  <a:pt x="6995177" y="676888"/>
                </a:lnTo>
                <a:close/>
                <a:moveTo>
                  <a:pt x="6769506" y="676888"/>
                </a:moveTo>
                <a:lnTo>
                  <a:pt x="6546967" y="676888"/>
                </a:lnTo>
                <a:lnTo>
                  <a:pt x="6546967" y="454349"/>
                </a:lnTo>
                <a:lnTo>
                  <a:pt x="6769506" y="454349"/>
                </a:lnTo>
                <a:lnTo>
                  <a:pt x="6769506" y="676888"/>
                </a:lnTo>
                <a:close/>
                <a:moveTo>
                  <a:pt x="6543835" y="676888"/>
                </a:moveTo>
                <a:lnTo>
                  <a:pt x="6321297" y="676888"/>
                </a:lnTo>
                <a:lnTo>
                  <a:pt x="6321297" y="454349"/>
                </a:lnTo>
                <a:lnTo>
                  <a:pt x="6543835" y="454349"/>
                </a:lnTo>
                <a:lnTo>
                  <a:pt x="6543835" y="676888"/>
                </a:lnTo>
                <a:close/>
                <a:moveTo>
                  <a:pt x="6318164" y="676888"/>
                </a:moveTo>
                <a:lnTo>
                  <a:pt x="6095625" y="676888"/>
                </a:lnTo>
                <a:lnTo>
                  <a:pt x="6095625" y="454349"/>
                </a:lnTo>
                <a:lnTo>
                  <a:pt x="6318164" y="454349"/>
                </a:lnTo>
                <a:lnTo>
                  <a:pt x="6318164" y="676888"/>
                </a:lnTo>
                <a:close/>
                <a:moveTo>
                  <a:pt x="6092493" y="676888"/>
                </a:moveTo>
                <a:lnTo>
                  <a:pt x="5869954" y="676888"/>
                </a:lnTo>
                <a:lnTo>
                  <a:pt x="5869954" y="454349"/>
                </a:lnTo>
                <a:lnTo>
                  <a:pt x="6092493" y="454349"/>
                </a:lnTo>
                <a:lnTo>
                  <a:pt x="6092493" y="676888"/>
                </a:lnTo>
                <a:close/>
                <a:moveTo>
                  <a:pt x="5866947" y="676888"/>
                </a:moveTo>
                <a:lnTo>
                  <a:pt x="5644408" y="676888"/>
                </a:lnTo>
                <a:lnTo>
                  <a:pt x="5644408" y="454349"/>
                </a:lnTo>
                <a:lnTo>
                  <a:pt x="5866947" y="454349"/>
                </a:lnTo>
                <a:lnTo>
                  <a:pt x="5866947" y="676888"/>
                </a:lnTo>
                <a:close/>
                <a:moveTo>
                  <a:pt x="5641276" y="676888"/>
                </a:moveTo>
                <a:lnTo>
                  <a:pt x="5418738" y="676888"/>
                </a:lnTo>
                <a:lnTo>
                  <a:pt x="5418738" y="454349"/>
                </a:lnTo>
                <a:lnTo>
                  <a:pt x="5641276" y="454349"/>
                </a:lnTo>
                <a:lnTo>
                  <a:pt x="5641276" y="676888"/>
                </a:lnTo>
                <a:close/>
                <a:moveTo>
                  <a:pt x="5415605" y="676888"/>
                </a:moveTo>
                <a:lnTo>
                  <a:pt x="5193066" y="676888"/>
                </a:lnTo>
                <a:lnTo>
                  <a:pt x="5193066" y="454349"/>
                </a:lnTo>
                <a:lnTo>
                  <a:pt x="5415605" y="454349"/>
                </a:lnTo>
                <a:lnTo>
                  <a:pt x="5415605" y="676888"/>
                </a:lnTo>
                <a:close/>
                <a:moveTo>
                  <a:pt x="5189934" y="676888"/>
                </a:moveTo>
                <a:lnTo>
                  <a:pt x="4967395" y="676888"/>
                </a:lnTo>
                <a:lnTo>
                  <a:pt x="4967395" y="454349"/>
                </a:lnTo>
                <a:lnTo>
                  <a:pt x="5189934" y="454349"/>
                </a:lnTo>
                <a:lnTo>
                  <a:pt x="5189934" y="676888"/>
                </a:lnTo>
                <a:close/>
                <a:moveTo>
                  <a:pt x="4964263" y="676888"/>
                </a:moveTo>
                <a:lnTo>
                  <a:pt x="4741724" y="676888"/>
                </a:lnTo>
                <a:lnTo>
                  <a:pt x="4741724" y="454349"/>
                </a:lnTo>
                <a:lnTo>
                  <a:pt x="4964263" y="454349"/>
                </a:lnTo>
                <a:lnTo>
                  <a:pt x="4964263" y="676888"/>
                </a:lnTo>
                <a:close/>
                <a:moveTo>
                  <a:pt x="4738592" y="676888"/>
                </a:moveTo>
                <a:lnTo>
                  <a:pt x="4516053" y="676888"/>
                </a:lnTo>
                <a:lnTo>
                  <a:pt x="4516053" y="454349"/>
                </a:lnTo>
                <a:lnTo>
                  <a:pt x="4738592" y="454349"/>
                </a:lnTo>
                <a:lnTo>
                  <a:pt x="4738592" y="676888"/>
                </a:lnTo>
                <a:close/>
                <a:moveTo>
                  <a:pt x="4513046" y="676888"/>
                </a:moveTo>
                <a:lnTo>
                  <a:pt x="4290507" y="676888"/>
                </a:lnTo>
                <a:lnTo>
                  <a:pt x="4290507" y="454349"/>
                </a:lnTo>
                <a:lnTo>
                  <a:pt x="4513046" y="454349"/>
                </a:lnTo>
                <a:lnTo>
                  <a:pt x="4513046" y="676888"/>
                </a:lnTo>
                <a:close/>
                <a:moveTo>
                  <a:pt x="4287375" y="676888"/>
                </a:moveTo>
                <a:lnTo>
                  <a:pt x="4064836" y="676888"/>
                </a:lnTo>
                <a:lnTo>
                  <a:pt x="4064836" y="454349"/>
                </a:lnTo>
                <a:lnTo>
                  <a:pt x="4287375" y="454349"/>
                </a:lnTo>
                <a:lnTo>
                  <a:pt x="4287375" y="676888"/>
                </a:lnTo>
                <a:close/>
                <a:moveTo>
                  <a:pt x="4061703" y="676888"/>
                </a:moveTo>
                <a:lnTo>
                  <a:pt x="3839165" y="676888"/>
                </a:lnTo>
                <a:lnTo>
                  <a:pt x="3839165" y="454349"/>
                </a:lnTo>
                <a:lnTo>
                  <a:pt x="4061703" y="454349"/>
                </a:lnTo>
                <a:lnTo>
                  <a:pt x="4061703" y="676888"/>
                </a:lnTo>
                <a:close/>
                <a:moveTo>
                  <a:pt x="3836033" y="676888"/>
                </a:moveTo>
                <a:lnTo>
                  <a:pt x="3613494" y="676888"/>
                </a:lnTo>
                <a:lnTo>
                  <a:pt x="3613494" y="454349"/>
                </a:lnTo>
                <a:lnTo>
                  <a:pt x="3836033" y="454349"/>
                </a:lnTo>
                <a:lnTo>
                  <a:pt x="3836033" y="676888"/>
                </a:lnTo>
                <a:close/>
                <a:moveTo>
                  <a:pt x="3610361" y="676888"/>
                </a:moveTo>
                <a:lnTo>
                  <a:pt x="3387823" y="676888"/>
                </a:lnTo>
                <a:lnTo>
                  <a:pt x="3387823" y="454349"/>
                </a:lnTo>
                <a:lnTo>
                  <a:pt x="3610361" y="454349"/>
                </a:lnTo>
                <a:lnTo>
                  <a:pt x="3610361" y="676888"/>
                </a:lnTo>
                <a:close/>
                <a:moveTo>
                  <a:pt x="3384690" y="676888"/>
                </a:moveTo>
                <a:lnTo>
                  <a:pt x="3162152" y="676888"/>
                </a:lnTo>
                <a:lnTo>
                  <a:pt x="3162152" y="454349"/>
                </a:lnTo>
                <a:lnTo>
                  <a:pt x="3384690" y="454349"/>
                </a:lnTo>
                <a:lnTo>
                  <a:pt x="3384690" y="676888"/>
                </a:lnTo>
                <a:close/>
                <a:moveTo>
                  <a:pt x="3159145" y="676888"/>
                </a:moveTo>
                <a:lnTo>
                  <a:pt x="2936606" y="676888"/>
                </a:lnTo>
                <a:lnTo>
                  <a:pt x="2936606" y="454349"/>
                </a:lnTo>
                <a:lnTo>
                  <a:pt x="3159145" y="454349"/>
                </a:lnTo>
                <a:lnTo>
                  <a:pt x="3159145" y="676888"/>
                </a:lnTo>
                <a:close/>
                <a:moveTo>
                  <a:pt x="2933474" y="676888"/>
                </a:moveTo>
                <a:lnTo>
                  <a:pt x="2710935" y="676888"/>
                </a:lnTo>
                <a:lnTo>
                  <a:pt x="2710935" y="454349"/>
                </a:lnTo>
                <a:lnTo>
                  <a:pt x="2933474" y="454349"/>
                </a:lnTo>
                <a:lnTo>
                  <a:pt x="2933474" y="676888"/>
                </a:lnTo>
                <a:close/>
                <a:moveTo>
                  <a:pt x="2707802" y="676888"/>
                </a:moveTo>
                <a:lnTo>
                  <a:pt x="2485264" y="676888"/>
                </a:lnTo>
                <a:lnTo>
                  <a:pt x="2485264" y="454349"/>
                </a:lnTo>
                <a:lnTo>
                  <a:pt x="2707802" y="454349"/>
                </a:lnTo>
                <a:lnTo>
                  <a:pt x="2707802" y="676888"/>
                </a:lnTo>
                <a:close/>
                <a:moveTo>
                  <a:pt x="2482131" y="676888"/>
                </a:moveTo>
                <a:lnTo>
                  <a:pt x="2259593" y="676888"/>
                </a:lnTo>
                <a:lnTo>
                  <a:pt x="2259593" y="454349"/>
                </a:lnTo>
                <a:lnTo>
                  <a:pt x="2482131" y="454349"/>
                </a:lnTo>
                <a:lnTo>
                  <a:pt x="2482131" y="676888"/>
                </a:lnTo>
                <a:close/>
                <a:moveTo>
                  <a:pt x="2256460" y="676888"/>
                </a:moveTo>
                <a:lnTo>
                  <a:pt x="2033922" y="676888"/>
                </a:lnTo>
                <a:lnTo>
                  <a:pt x="2033922" y="454349"/>
                </a:lnTo>
                <a:lnTo>
                  <a:pt x="2256460" y="454349"/>
                </a:lnTo>
                <a:lnTo>
                  <a:pt x="2256460" y="676888"/>
                </a:lnTo>
                <a:close/>
                <a:moveTo>
                  <a:pt x="2030789" y="676888"/>
                </a:moveTo>
                <a:lnTo>
                  <a:pt x="1808251" y="676888"/>
                </a:lnTo>
                <a:lnTo>
                  <a:pt x="1808251" y="454349"/>
                </a:lnTo>
                <a:lnTo>
                  <a:pt x="2030789" y="454349"/>
                </a:lnTo>
                <a:lnTo>
                  <a:pt x="2030789" y="676888"/>
                </a:lnTo>
                <a:close/>
                <a:moveTo>
                  <a:pt x="1805243" y="676888"/>
                </a:moveTo>
                <a:lnTo>
                  <a:pt x="1582705" y="676888"/>
                </a:lnTo>
                <a:lnTo>
                  <a:pt x="1582705" y="454349"/>
                </a:lnTo>
                <a:lnTo>
                  <a:pt x="1805243" y="454349"/>
                </a:lnTo>
                <a:lnTo>
                  <a:pt x="1805243" y="676888"/>
                </a:lnTo>
                <a:close/>
                <a:moveTo>
                  <a:pt x="1579572" y="676888"/>
                </a:moveTo>
                <a:lnTo>
                  <a:pt x="1357034" y="676888"/>
                </a:lnTo>
                <a:lnTo>
                  <a:pt x="1357034" y="454349"/>
                </a:lnTo>
                <a:lnTo>
                  <a:pt x="1579572" y="454349"/>
                </a:lnTo>
                <a:lnTo>
                  <a:pt x="1579572" y="676888"/>
                </a:lnTo>
                <a:close/>
                <a:moveTo>
                  <a:pt x="1353901" y="676888"/>
                </a:moveTo>
                <a:lnTo>
                  <a:pt x="1131363" y="676888"/>
                </a:lnTo>
                <a:lnTo>
                  <a:pt x="1131363" y="454349"/>
                </a:lnTo>
                <a:lnTo>
                  <a:pt x="1353901" y="454349"/>
                </a:lnTo>
                <a:lnTo>
                  <a:pt x="1353901" y="676888"/>
                </a:lnTo>
                <a:close/>
                <a:moveTo>
                  <a:pt x="1128230" y="676888"/>
                </a:moveTo>
                <a:lnTo>
                  <a:pt x="905692" y="676888"/>
                </a:lnTo>
                <a:lnTo>
                  <a:pt x="905692" y="454349"/>
                </a:lnTo>
                <a:lnTo>
                  <a:pt x="1128230" y="454349"/>
                </a:lnTo>
                <a:lnTo>
                  <a:pt x="1128230" y="676888"/>
                </a:lnTo>
                <a:close/>
                <a:moveTo>
                  <a:pt x="902559" y="676888"/>
                </a:moveTo>
                <a:lnTo>
                  <a:pt x="680021" y="676888"/>
                </a:lnTo>
                <a:lnTo>
                  <a:pt x="680021" y="454349"/>
                </a:lnTo>
                <a:lnTo>
                  <a:pt x="902559" y="454349"/>
                </a:lnTo>
                <a:lnTo>
                  <a:pt x="902559" y="676888"/>
                </a:lnTo>
                <a:close/>
                <a:moveTo>
                  <a:pt x="676888" y="676888"/>
                </a:moveTo>
                <a:lnTo>
                  <a:pt x="454349" y="676888"/>
                </a:lnTo>
                <a:lnTo>
                  <a:pt x="454349" y="454349"/>
                </a:lnTo>
                <a:lnTo>
                  <a:pt x="676888" y="454349"/>
                </a:lnTo>
                <a:lnTo>
                  <a:pt x="676888" y="676888"/>
                </a:lnTo>
                <a:close/>
                <a:moveTo>
                  <a:pt x="676888" y="680020"/>
                </a:moveTo>
                <a:lnTo>
                  <a:pt x="676888" y="902559"/>
                </a:lnTo>
                <a:lnTo>
                  <a:pt x="454349" y="902559"/>
                </a:lnTo>
                <a:lnTo>
                  <a:pt x="454349" y="680020"/>
                </a:lnTo>
                <a:lnTo>
                  <a:pt x="676888" y="680020"/>
                </a:lnTo>
                <a:close/>
                <a:moveTo>
                  <a:pt x="676888" y="905691"/>
                </a:moveTo>
                <a:lnTo>
                  <a:pt x="676888" y="1128230"/>
                </a:lnTo>
                <a:lnTo>
                  <a:pt x="454349" y="1128230"/>
                </a:lnTo>
                <a:lnTo>
                  <a:pt x="454349" y="905691"/>
                </a:lnTo>
                <a:lnTo>
                  <a:pt x="676888" y="905691"/>
                </a:lnTo>
                <a:close/>
                <a:moveTo>
                  <a:pt x="676888" y="1131362"/>
                </a:moveTo>
                <a:lnTo>
                  <a:pt x="676888" y="1353901"/>
                </a:lnTo>
                <a:lnTo>
                  <a:pt x="454349" y="1353901"/>
                </a:lnTo>
                <a:lnTo>
                  <a:pt x="454349" y="1131362"/>
                </a:lnTo>
                <a:lnTo>
                  <a:pt x="676888" y="1131362"/>
                </a:lnTo>
                <a:close/>
                <a:moveTo>
                  <a:pt x="676888" y="1357033"/>
                </a:moveTo>
                <a:lnTo>
                  <a:pt x="676888" y="1579572"/>
                </a:lnTo>
                <a:lnTo>
                  <a:pt x="454349" y="1579572"/>
                </a:lnTo>
                <a:lnTo>
                  <a:pt x="454349" y="1357033"/>
                </a:lnTo>
                <a:lnTo>
                  <a:pt x="676888" y="1357033"/>
                </a:lnTo>
                <a:close/>
                <a:moveTo>
                  <a:pt x="676888" y="1582704"/>
                </a:moveTo>
                <a:lnTo>
                  <a:pt x="676888" y="1805243"/>
                </a:lnTo>
                <a:lnTo>
                  <a:pt x="454349" y="1805243"/>
                </a:lnTo>
                <a:lnTo>
                  <a:pt x="454349" y="1582704"/>
                </a:lnTo>
                <a:lnTo>
                  <a:pt x="676888" y="1582704"/>
                </a:lnTo>
                <a:close/>
                <a:moveTo>
                  <a:pt x="676888" y="1808375"/>
                </a:moveTo>
                <a:lnTo>
                  <a:pt x="676888" y="2030914"/>
                </a:lnTo>
                <a:lnTo>
                  <a:pt x="454349" y="2030914"/>
                </a:lnTo>
                <a:lnTo>
                  <a:pt x="454349" y="1808375"/>
                </a:lnTo>
                <a:lnTo>
                  <a:pt x="676888" y="1808375"/>
                </a:lnTo>
                <a:close/>
                <a:moveTo>
                  <a:pt x="676888" y="2033921"/>
                </a:moveTo>
                <a:lnTo>
                  <a:pt x="676888" y="2256459"/>
                </a:lnTo>
                <a:lnTo>
                  <a:pt x="454349" y="2256459"/>
                </a:lnTo>
                <a:lnTo>
                  <a:pt x="454349" y="2033921"/>
                </a:lnTo>
                <a:lnTo>
                  <a:pt x="676888" y="2033921"/>
                </a:lnTo>
                <a:close/>
                <a:moveTo>
                  <a:pt x="676888" y="2259592"/>
                </a:moveTo>
                <a:lnTo>
                  <a:pt x="676888" y="2482130"/>
                </a:lnTo>
                <a:lnTo>
                  <a:pt x="454349" y="2482130"/>
                </a:lnTo>
                <a:lnTo>
                  <a:pt x="454349" y="2259592"/>
                </a:lnTo>
                <a:lnTo>
                  <a:pt x="676888" y="2259592"/>
                </a:lnTo>
                <a:close/>
                <a:moveTo>
                  <a:pt x="676888" y="2485263"/>
                </a:moveTo>
                <a:lnTo>
                  <a:pt x="676888" y="2707801"/>
                </a:lnTo>
                <a:lnTo>
                  <a:pt x="454349" y="2707801"/>
                </a:lnTo>
                <a:lnTo>
                  <a:pt x="454349" y="2485263"/>
                </a:lnTo>
                <a:lnTo>
                  <a:pt x="676888" y="2485263"/>
                </a:lnTo>
                <a:close/>
                <a:moveTo>
                  <a:pt x="676888" y="2710934"/>
                </a:moveTo>
                <a:lnTo>
                  <a:pt x="676888" y="2933472"/>
                </a:lnTo>
                <a:lnTo>
                  <a:pt x="454349" y="2933472"/>
                </a:lnTo>
                <a:lnTo>
                  <a:pt x="454349" y="2710934"/>
                </a:lnTo>
                <a:lnTo>
                  <a:pt x="676888" y="2710934"/>
                </a:lnTo>
                <a:close/>
                <a:moveTo>
                  <a:pt x="676888" y="2936605"/>
                </a:moveTo>
                <a:lnTo>
                  <a:pt x="676888" y="3159143"/>
                </a:lnTo>
                <a:lnTo>
                  <a:pt x="454349" y="3159143"/>
                </a:lnTo>
                <a:lnTo>
                  <a:pt x="454349" y="2936605"/>
                </a:lnTo>
                <a:lnTo>
                  <a:pt x="676888" y="2936605"/>
                </a:lnTo>
                <a:close/>
                <a:moveTo>
                  <a:pt x="676888" y="3162276"/>
                </a:moveTo>
                <a:lnTo>
                  <a:pt x="676888" y="3384814"/>
                </a:lnTo>
                <a:lnTo>
                  <a:pt x="454349" y="3384814"/>
                </a:lnTo>
                <a:lnTo>
                  <a:pt x="454349" y="3162276"/>
                </a:lnTo>
                <a:lnTo>
                  <a:pt x="676888" y="3162276"/>
                </a:lnTo>
                <a:close/>
                <a:moveTo>
                  <a:pt x="676888" y="3387821"/>
                </a:moveTo>
                <a:lnTo>
                  <a:pt x="676888" y="3610360"/>
                </a:lnTo>
                <a:lnTo>
                  <a:pt x="454349" y="3610360"/>
                </a:lnTo>
                <a:lnTo>
                  <a:pt x="454349" y="3387821"/>
                </a:lnTo>
                <a:lnTo>
                  <a:pt x="676888" y="3387821"/>
                </a:lnTo>
                <a:close/>
                <a:moveTo>
                  <a:pt x="676888" y="3613493"/>
                </a:moveTo>
                <a:lnTo>
                  <a:pt x="676888" y="3836031"/>
                </a:lnTo>
                <a:lnTo>
                  <a:pt x="454349" y="3836031"/>
                </a:lnTo>
                <a:lnTo>
                  <a:pt x="454349" y="3613493"/>
                </a:lnTo>
                <a:lnTo>
                  <a:pt x="676888" y="3613493"/>
                </a:lnTo>
                <a:close/>
                <a:moveTo>
                  <a:pt x="676888" y="3839164"/>
                </a:moveTo>
                <a:lnTo>
                  <a:pt x="676888" y="4061702"/>
                </a:lnTo>
                <a:lnTo>
                  <a:pt x="454349" y="4061702"/>
                </a:lnTo>
                <a:lnTo>
                  <a:pt x="454349" y="3839164"/>
                </a:lnTo>
                <a:lnTo>
                  <a:pt x="676888" y="3839164"/>
                </a:lnTo>
                <a:close/>
                <a:moveTo>
                  <a:pt x="676888" y="4064834"/>
                </a:moveTo>
                <a:lnTo>
                  <a:pt x="676888" y="4287373"/>
                </a:lnTo>
                <a:lnTo>
                  <a:pt x="454349" y="4287373"/>
                </a:lnTo>
                <a:lnTo>
                  <a:pt x="454349" y="4064834"/>
                </a:lnTo>
                <a:lnTo>
                  <a:pt x="676888" y="4064834"/>
                </a:lnTo>
                <a:close/>
                <a:moveTo>
                  <a:pt x="676888" y="4290506"/>
                </a:moveTo>
                <a:lnTo>
                  <a:pt x="676888" y="4513044"/>
                </a:lnTo>
                <a:lnTo>
                  <a:pt x="454349" y="4513044"/>
                </a:lnTo>
                <a:lnTo>
                  <a:pt x="454349" y="4290506"/>
                </a:lnTo>
                <a:lnTo>
                  <a:pt x="676888" y="4290506"/>
                </a:lnTo>
                <a:close/>
                <a:moveTo>
                  <a:pt x="676888" y="4516177"/>
                </a:moveTo>
                <a:lnTo>
                  <a:pt x="676888" y="4738715"/>
                </a:lnTo>
                <a:lnTo>
                  <a:pt x="454349" y="4738715"/>
                </a:lnTo>
                <a:lnTo>
                  <a:pt x="454349" y="4516177"/>
                </a:lnTo>
                <a:lnTo>
                  <a:pt x="676888" y="4516177"/>
                </a:lnTo>
                <a:close/>
                <a:moveTo>
                  <a:pt x="676888" y="4741722"/>
                </a:moveTo>
                <a:lnTo>
                  <a:pt x="676888" y="4964261"/>
                </a:lnTo>
                <a:lnTo>
                  <a:pt x="454349" y="4964261"/>
                </a:lnTo>
                <a:lnTo>
                  <a:pt x="454349" y="4741722"/>
                </a:lnTo>
                <a:lnTo>
                  <a:pt x="676888" y="4741722"/>
                </a:lnTo>
                <a:close/>
                <a:moveTo>
                  <a:pt x="676888" y="4967393"/>
                </a:moveTo>
                <a:lnTo>
                  <a:pt x="676888" y="5189932"/>
                </a:lnTo>
                <a:lnTo>
                  <a:pt x="454349" y="5189932"/>
                </a:lnTo>
                <a:lnTo>
                  <a:pt x="454349" y="4967393"/>
                </a:lnTo>
                <a:lnTo>
                  <a:pt x="676888" y="4967393"/>
                </a:lnTo>
                <a:close/>
                <a:moveTo>
                  <a:pt x="676888" y="5193064"/>
                </a:moveTo>
                <a:lnTo>
                  <a:pt x="676888" y="5415603"/>
                </a:lnTo>
                <a:lnTo>
                  <a:pt x="454349" y="5415603"/>
                </a:lnTo>
                <a:lnTo>
                  <a:pt x="454349" y="5193064"/>
                </a:lnTo>
                <a:lnTo>
                  <a:pt x="676888" y="5193064"/>
                </a:lnTo>
                <a:close/>
                <a:moveTo>
                  <a:pt x="676888" y="5418735"/>
                </a:moveTo>
                <a:lnTo>
                  <a:pt x="676888" y="5641273"/>
                </a:lnTo>
                <a:lnTo>
                  <a:pt x="454349" y="5641273"/>
                </a:lnTo>
                <a:lnTo>
                  <a:pt x="454349" y="5418735"/>
                </a:lnTo>
                <a:lnTo>
                  <a:pt x="676888" y="5418735"/>
                </a:lnTo>
                <a:close/>
                <a:moveTo>
                  <a:pt x="676888" y="5644406"/>
                </a:moveTo>
                <a:lnTo>
                  <a:pt x="676888" y="5866945"/>
                </a:lnTo>
                <a:lnTo>
                  <a:pt x="454349" y="5866945"/>
                </a:lnTo>
                <a:lnTo>
                  <a:pt x="454349" y="5644406"/>
                </a:lnTo>
                <a:lnTo>
                  <a:pt x="676888" y="5644406"/>
                </a:lnTo>
                <a:close/>
                <a:moveTo>
                  <a:pt x="676888" y="5870077"/>
                </a:moveTo>
                <a:lnTo>
                  <a:pt x="676888" y="6092616"/>
                </a:lnTo>
                <a:lnTo>
                  <a:pt x="454349" y="6092616"/>
                </a:lnTo>
                <a:lnTo>
                  <a:pt x="454349" y="5870077"/>
                </a:lnTo>
                <a:lnTo>
                  <a:pt x="676888" y="5870077"/>
                </a:lnTo>
                <a:close/>
                <a:moveTo>
                  <a:pt x="676888" y="6095623"/>
                </a:moveTo>
                <a:lnTo>
                  <a:pt x="676888" y="6318161"/>
                </a:lnTo>
                <a:lnTo>
                  <a:pt x="454349" y="6318161"/>
                </a:lnTo>
                <a:lnTo>
                  <a:pt x="454349" y="6095623"/>
                </a:lnTo>
                <a:lnTo>
                  <a:pt x="676888" y="6095623"/>
                </a:lnTo>
                <a:close/>
                <a:moveTo>
                  <a:pt x="676888" y="6321294"/>
                </a:moveTo>
                <a:lnTo>
                  <a:pt x="676888" y="6543832"/>
                </a:lnTo>
                <a:lnTo>
                  <a:pt x="454349" y="6543832"/>
                </a:lnTo>
                <a:lnTo>
                  <a:pt x="454349" y="6321294"/>
                </a:lnTo>
                <a:lnTo>
                  <a:pt x="676888" y="6321294"/>
                </a:lnTo>
                <a:close/>
                <a:moveTo>
                  <a:pt x="676888" y="6546965"/>
                </a:moveTo>
                <a:lnTo>
                  <a:pt x="676888" y="6769503"/>
                </a:lnTo>
                <a:lnTo>
                  <a:pt x="454349" y="6769503"/>
                </a:lnTo>
                <a:lnTo>
                  <a:pt x="454349" y="6546965"/>
                </a:lnTo>
                <a:lnTo>
                  <a:pt x="676888" y="6546965"/>
                </a:lnTo>
                <a:close/>
                <a:moveTo>
                  <a:pt x="680021" y="6546965"/>
                </a:moveTo>
                <a:lnTo>
                  <a:pt x="902559" y="6546965"/>
                </a:lnTo>
                <a:lnTo>
                  <a:pt x="902559" y="6769503"/>
                </a:lnTo>
                <a:lnTo>
                  <a:pt x="680021" y="6769503"/>
                </a:lnTo>
                <a:lnTo>
                  <a:pt x="680021" y="6546965"/>
                </a:lnTo>
                <a:close/>
                <a:moveTo>
                  <a:pt x="905692" y="6546965"/>
                </a:moveTo>
                <a:lnTo>
                  <a:pt x="1128230" y="6546965"/>
                </a:lnTo>
                <a:lnTo>
                  <a:pt x="1128230" y="6769503"/>
                </a:lnTo>
                <a:lnTo>
                  <a:pt x="905692" y="6769503"/>
                </a:lnTo>
                <a:lnTo>
                  <a:pt x="905692" y="6546965"/>
                </a:lnTo>
                <a:close/>
                <a:moveTo>
                  <a:pt x="1131363" y="6546965"/>
                </a:moveTo>
                <a:lnTo>
                  <a:pt x="1353901" y="6546965"/>
                </a:lnTo>
                <a:lnTo>
                  <a:pt x="1353901" y="6769503"/>
                </a:lnTo>
                <a:lnTo>
                  <a:pt x="1131363" y="6769503"/>
                </a:lnTo>
                <a:lnTo>
                  <a:pt x="1131363" y="6546965"/>
                </a:lnTo>
                <a:close/>
                <a:moveTo>
                  <a:pt x="1357034" y="6546965"/>
                </a:moveTo>
                <a:lnTo>
                  <a:pt x="1579572" y="6546965"/>
                </a:lnTo>
                <a:lnTo>
                  <a:pt x="1579572" y="6769503"/>
                </a:lnTo>
                <a:lnTo>
                  <a:pt x="1357034" y="6769503"/>
                </a:lnTo>
                <a:lnTo>
                  <a:pt x="1357034" y="6546965"/>
                </a:lnTo>
                <a:close/>
                <a:moveTo>
                  <a:pt x="1582705" y="6546965"/>
                </a:moveTo>
                <a:lnTo>
                  <a:pt x="1805243" y="6546965"/>
                </a:lnTo>
                <a:lnTo>
                  <a:pt x="1805243" y="6769503"/>
                </a:lnTo>
                <a:lnTo>
                  <a:pt x="1582705" y="6769503"/>
                </a:lnTo>
                <a:lnTo>
                  <a:pt x="1582705" y="6546965"/>
                </a:lnTo>
                <a:close/>
                <a:moveTo>
                  <a:pt x="1808376" y="6546965"/>
                </a:moveTo>
                <a:lnTo>
                  <a:pt x="2030914" y="6546965"/>
                </a:lnTo>
                <a:lnTo>
                  <a:pt x="2030914" y="6769503"/>
                </a:lnTo>
                <a:lnTo>
                  <a:pt x="1808376" y="6769503"/>
                </a:lnTo>
                <a:lnTo>
                  <a:pt x="1808376" y="6546965"/>
                </a:lnTo>
                <a:close/>
                <a:moveTo>
                  <a:pt x="2033922" y="6546965"/>
                </a:moveTo>
                <a:lnTo>
                  <a:pt x="2256460" y="6546965"/>
                </a:lnTo>
                <a:lnTo>
                  <a:pt x="2256460" y="6769503"/>
                </a:lnTo>
                <a:lnTo>
                  <a:pt x="2033922" y="6769503"/>
                </a:lnTo>
                <a:lnTo>
                  <a:pt x="2033922" y="6546965"/>
                </a:lnTo>
                <a:close/>
                <a:moveTo>
                  <a:pt x="2259593" y="6546965"/>
                </a:moveTo>
                <a:lnTo>
                  <a:pt x="2482131" y="6546965"/>
                </a:lnTo>
                <a:lnTo>
                  <a:pt x="2482131" y="6769503"/>
                </a:lnTo>
                <a:lnTo>
                  <a:pt x="2259593" y="6769503"/>
                </a:lnTo>
                <a:lnTo>
                  <a:pt x="2259593" y="6546965"/>
                </a:lnTo>
                <a:close/>
                <a:moveTo>
                  <a:pt x="2485264" y="6546965"/>
                </a:moveTo>
                <a:lnTo>
                  <a:pt x="2707802" y="6546965"/>
                </a:lnTo>
                <a:lnTo>
                  <a:pt x="2707802" y="6769503"/>
                </a:lnTo>
                <a:lnTo>
                  <a:pt x="2485264" y="6769503"/>
                </a:lnTo>
                <a:lnTo>
                  <a:pt x="2485264" y="6546965"/>
                </a:lnTo>
                <a:close/>
                <a:moveTo>
                  <a:pt x="2710935" y="6546965"/>
                </a:moveTo>
                <a:lnTo>
                  <a:pt x="2933474" y="6546965"/>
                </a:lnTo>
                <a:lnTo>
                  <a:pt x="2933474" y="6769503"/>
                </a:lnTo>
                <a:lnTo>
                  <a:pt x="2710935" y="6769503"/>
                </a:lnTo>
                <a:lnTo>
                  <a:pt x="2710935" y="6546965"/>
                </a:lnTo>
                <a:close/>
                <a:moveTo>
                  <a:pt x="2936606" y="6546965"/>
                </a:moveTo>
                <a:lnTo>
                  <a:pt x="3159145" y="6546965"/>
                </a:lnTo>
                <a:lnTo>
                  <a:pt x="3159145" y="6769503"/>
                </a:lnTo>
                <a:lnTo>
                  <a:pt x="2936606" y="6769503"/>
                </a:lnTo>
                <a:lnTo>
                  <a:pt x="2936606" y="6546965"/>
                </a:lnTo>
                <a:close/>
                <a:moveTo>
                  <a:pt x="3162277" y="6546965"/>
                </a:moveTo>
                <a:lnTo>
                  <a:pt x="3384816" y="6546965"/>
                </a:lnTo>
                <a:lnTo>
                  <a:pt x="3384816" y="6769503"/>
                </a:lnTo>
                <a:lnTo>
                  <a:pt x="3162277" y="6769503"/>
                </a:lnTo>
                <a:lnTo>
                  <a:pt x="3162277" y="6546965"/>
                </a:lnTo>
                <a:close/>
                <a:moveTo>
                  <a:pt x="3387823" y="6546965"/>
                </a:moveTo>
                <a:lnTo>
                  <a:pt x="3610361" y="6546965"/>
                </a:lnTo>
                <a:lnTo>
                  <a:pt x="3610361" y="6769503"/>
                </a:lnTo>
                <a:lnTo>
                  <a:pt x="3387823" y="6769503"/>
                </a:lnTo>
                <a:lnTo>
                  <a:pt x="3387823" y="6546965"/>
                </a:lnTo>
                <a:close/>
                <a:moveTo>
                  <a:pt x="3613494" y="6546965"/>
                </a:moveTo>
                <a:lnTo>
                  <a:pt x="3836033" y="6546965"/>
                </a:lnTo>
                <a:lnTo>
                  <a:pt x="3836033" y="6769503"/>
                </a:lnTo>
                <a:lnTo>
                  <a:pt x="3613494" y="6769503"/>
                </a:lnTo>
                <a:lnTo>
                  <a:pt x="3613494" y="6546965"/>
                </a:lnTo>
                <a:close/>
                <a:moveTo>
                  <a:pt x="3839165" y="6546965"/>
                </a:moveTo>
                <a:lnTo>
                  <a:pt x="4061703" y="6546965"/>
                </a:lnTo>
                <a:lnTo>
                  <a:pt x="4061703" y="6769503"/>
                </a:lnTo>
                <a:lnTo>
                  <a:pt x="3839165" y="6769503"/>
                </a:lnTo>
                <a:lnTo>
                  <a:pt x="3839165" y="6546965"/>
                </a:lnTo>
                <a:close/>
                <a:moveTo>
                  <a:pt x="4064836" y="6546965"/>
                </a:moveTo>
                <a:lnTo>
                  <a:pt x="4287375" y="6546965"/>
                </a:lnTo>
                <a:lnTo>
                  <a:pt x="4287375" y="6769503"/>
                </a:lnTo>
                <a:lnTo>
                  <a:pt x="4064836" y="6769503"/>
                </a:lnTo>
                <a:lnTo>
                  <a:pt x="4064836" y="6546965"/>
                </a:lnTo>
                <a:close/>
                <a:moveTo>
                  <a:pt x="4290507" y="6546965"/>
                </a:moveTo>
                <a:lnTo>
                  <a:pt x="4513046" y="6546965"/>
                </a:lnTo>
                <a:lnTo>
                  <a:pt x="4513046" y="6769503"/>
                </a:lnTo>
                <a:lnTo>
                  <a:pt x="4290507" y="6769503"/>
                </a:lnTo>
                <a:lnTo>
                  <a:pt x="4290507" y="6546965"/>
                </a:lnTo>
                <a:close/>
                <a:moveTo>
                  <a:pt x="4516179" y="6546965"/>
                </a:moveTo>
                <a:lnTo>
                  <a:pt x="4738717" y="6546965"/>
                </a:lnTo>
                <a:lnTo>
                  <a:pt x="4738717" y="6769503"/>
                </a:lnTo>
                <a:lnTo>
                  <a:pt x="4516179" y="6769503"/>
                </a:lnTo>
                <a:lnTo>
                  <a:pt x="4516179" y="6546965"/>
                </a:lnTo>
                <a:close/>
                <a:moveTo>
                  <a:pt x="4741724" y="6546965"/>
                </a:moveTo>
                <a:lnTo>
                  <a:pt x="4964263" y="6546965"/>
                </a:lnTo>
                <a:lnTo>
                  <a:pt x="4964263" y="6769503"/>
                </a:lnTo>
                <a:lnTo>
                  <a:pt x="4741724" y="6769503"/>
                </a:lnTo>
                <a:lnTo>
                  <a:pt x="4741724" y="6546965"/>
                </a:lnTo>
                <a:close/>
                <a:moveTo>
                  <a:pt x="4967395" y="6546965"/>
                </a:moveTo>
                <a:lnTo>
                  <a:pt x="5189934" y="6546965"/>
                </a:lnTo>
                <a:lnTo>
                  <a:pt x="5189934" y="6769503"/>
                </a:lnTo>
                <a:lnTo>
                  <a:pt x="4967395" y="6769503"/>
                </a:lnTo>
                <a:lnTo>
                  <a:pt x="4967395" y="6546965"/>
                </a:lnTo>
                <a:close/>
                <a:moveTo>
                  <a:pt x="5193066" y="6546965"/>
                </a:moveTo>
                <a:lnTo>
                  <a:pt x="5415605" y="6546965"/>
                </a:lnTo>
                <a:lnTo>
                  <a:pt x="5415605" y="6769503"/>
                </a:lnTo>
                <a:lnTo>
                  <a:pt x="5193066" y="6769503"/>
                </a:lnTo>
                <a:lnTo>
                  <a:pt x="5193066" y="6546965"/>
                </a:lnTo>
                <a:close/>
                <a:moveTo>
                  <a:pt x="5418738" y="6546965"/>
                </a:moveTo>
                <a:lnTo>
                  <a:pt x="5641276" y="6546965"/>
                </a:lnTo>
                <a:lnTo>
                  <a:pt x="5641276" y="6769503"/>
                </a:lnTo>
                <a:lnTo>
                  <a:pt x="5418738" y="6769503"/>
                </a:lnTo>
                <a:lnTo>
                  <a:pt x="5418738" y="6546965"/>
                </a:lnTo>
                <a:close/>
                <a:moveTo>
                  <a:pt x="5644408" y="6546965"/>
                </a:moveTo>
                <a:lnTo>
                  <a:pt x="5866947" y="6546965"/>
                </a:lnTo>
                <a:lnTo>
                  <a:pt x="5866947" y="6769503"/>
                </a:lnTo>
                <a:lnTo>
                  <a:pt x="5644408" y="6769503"/>
                </a:lnTo>
                <a:lnTo>
                  <a:pt x="5644408" y="6546965"/>
                </a:lnTo>
                <a:close/>
                <a:moveTo>
                  <a:pt x="5870080" y="6546965"/>
                </a:moveTo>
                <a:lnTo>
                  <a:pt x="6092618" y="6546965"/>
                </a:lnTo>
                <a:lnTo>
                  <a:pt x="6092618" y="6769503"/>
                </a:lnTo>
                <a:lnTo>
                  <a:pt x="5870080" y="6769503"/>
                </a:lnTo>
                <a:lnTo>
                  <a:pt x="5870080" y="6546965"/>
                </a:lnTo>
                <a:close/>
                <a:moveTo>
                  <a:pt x="6095625" y="6546965"/>
                </a:moveTo>
                <a:lnTo>
                  <a:pt x="6318164" y="6546965"/>
                </a:lnTo>
                <a:lnTo>
                  <a:pt x="6318164" y="6769503"/>
                </a:lnTo>
                <a:lnTo>
                  <a:pt x="6095625" y="6769503"/>
                </a:lnTo>
                <a:lnTo>
                  <a:pt x="6095625" y="6546965"/>
                </a:lnTo>
                <a:close/>
                <a:moveTo>
                  <a:pt x="6321297" y="6546965"/>
                </a:moveTo>
                <a:lnTo>
                  <a:pt x="6543835" y="6546965"/>
                </a:lnTo>
                <a:lnTo>
                  <a:pt x="6543835" y="6769503"/>
                </a:lnTo>
                <a:lnTo>
                  <a:pt x="6321297" y="6769503"/>
                </a:lnTo>
                <a:lnTo>
                  <a:pt x="6321297" y="6546965"/>
                </a:lnTo>
                <a:close/>
                <a:moveTo>
                  <a:pt x="6546967" y="6546965"/>
                </a:moveTo>
                <a:lnTo>
                  <a:pt x="6769506" y="6546965"/>
                </a:lnTo>
                <a:lnTo>
                  <a:pt x="6769506" y="6769503"/>
                </a:lnTo>
                <a:lnTo>
                  <a:pt x="6546967" y="6769503"/>
                </a:lnTo>
                <a:lnTo>
                  <a:pt x="6546967" y="6546965"/>
                </a:lnTo>
                <a:close/>
                <a:moveTo>
                  <a:pt x="6772639" y="6546965"/>
                </a:moveTo>
                <a:lnTo>
                  <a:pt x="6995177" y="6546965"/>
                </a:lnTo>
                <a:lnTo>
                  <a:pt x="6995177" y="6769503"/>
                </a:lnTo>
                <a:lnTo>
                  <a:pt x="6772639" y="6769503"/>
                </a:lnTo>
                <a:lnTo>
                  <a:pt x="6772639" y="6546965"/>
                </a:lnTo>
                <a:close/>
                <a:moveTo>
                  <a:pt x="6998310" y="6546965"/>
                </a:moveTo>
                <a:lnTo>
                  <a:pt x="7220848" y="6546965"/>
                </a:lnTo>
                <a:lnTo>
                  <a:pt x="7220848" y="6769503"/>
                </a:lnTo>
                <a:lnTo>
                  <a:pt x="6998310" y="6769503"/>
                </a:lnTo>
                <a:lnTo>
                  <a:pt x="6998310" y="6546965"/>
                </a:lnTo>
                <a:close/>
                <a:moveTo>
                  <a:pt x="7223981" y="6546965"/>
                </a:moveTo>
                <a:lnTo>
                  <a:pt x="7446520" y="6546965"/>
                </a:lnTo>
                <a:lnTo>
                  <a:pt x="7446520" y="6769503"/>
                </a:lnTo>
                <a:lnTo>
                  <a:pt x="7223981" y="6769503"/>
                </a:lnTo>
                <a:lnTo>
                  <a:pt x="7223981" y="6546965"/>
                </a:lnTo>
                <a:close/>
                <a:moveTo>
                  <a:pt x="7449527" y="6546965"/>
                </a:moveTo>
                <a:lnTo>
                  <a:pt x="7672065" y="6546965"/>
                </a:lnTo>
                <a:lnTo>
                  <a:pt x="7672065" y="6769503"/>
                </a:lnTo>
                <a:lnTo>
                  <a:pt x="7449527" y="6769503"/>
                </a:lnTo>
                <a:lnTo>
                  <a:pt x="7449527" y="6546965"/>
                </a:lnTo>
                <a:close/>
                <a:moveTo>
                  <a:pt x="7675198" y="6546965"/>
                </a:moveTo>
                <a:lnTo>
                  <a:pt x="7897736" y="6546965"/>
                </a:lnTo>
                <a:lnTo>
                  <a:pt x="7897736" y="6769503"/>
                </a:lnTo>
                <a:lnTo>
                  <a:pt x="7675198" y="6769503"/>
                </a:lnTo>
                <a:lnTo>
                  <a:pt x="7675198" y="6546965"/>
                </a:lnTo>
                <a:close/>
                <a:moveTo>
                  <a:pt x="7900868" y="6546965"/>
                </a:moveTo>
                <a:lnTo>
                  <a:pt x="8123407" y="6546965"/>
                </a:lnTo>
                <a:lnTo>
                  <a:pt x="8123407" y="6769503"/>
                </a:lnTo>
                <a:lnTo>
                  <a:pt x="7900868" y="6769503"/>
                </a:lnTo>
                <a:lnTo>
                  <a:pt x="7900868" y="6546965"/>
                </a:lnTo>
                <a:close/>
                <a:moveTo>
                  <a:pt x="8126540" y="6546965"/>
                </a:moveTo>
                <a:lnTo>
                  <a:pt x="8349078" y="6546965"/>
                </a:lnTo>
                <a:lnTo>
                  <a:pt x="8349078" y="6769503"/>
                </a:lnTo>
                <a:lnTo>
                  <a:pt x="8126540" y="6769503"/>
                </a:lnTo>
                <a:lnTo>
                  <a:pt x="8126540" y="6546965"/>
                </a:lnTo>
                <a:close/>
                <a:moveTo>
                  <a:pt x="8352211" y="6546965"/>
                </a:moveTo>
                <a:lnTo>
                  <a:pt x="8574749" y="6546965"/>
                </a:lnTo>
                <a:lnTo>
                  <a:pt x="8574749" y="6769503"/>
                </a:lnTo>
                <a:lnTo>
                  <a:pt x="8352211" y="6769503"/>
                </a:lnTo>
                <a:lnTo>
                  <a:pt x="8352211" y="6546965"/>
                </a:lnTo>
                <a:close/>
                <a:moveTo>
                  <a:pt x="8577882" y="6546965"/>
                </a:moveTo>
                <a:lnTo>
                  <a:pt x="8800420" y="6546965"/>
                </a:lnTo>
                <a:lnTo>
                  <a:pt x="8800420" y="6769503"/>
                </a:lnTo>
                <a:lnTo>
                  <a:pt x="8577882" y="6769503"/>
                </a:lnTo>
                <a:lnTo>
                  <a:pt x="8577882" y="6546965"/>
                </a:lnTo>
                <a:close/>
                <a:moveTo>
                  <a:pt x="8803427" y="6546965"/>
                </a:moveTo>
                <a:lnTo>
                  <a:pt x="9025966" y="6546965"/>
                </a:lnTo>
                <a:lnTo>
                  <a:pt x="9025966" y="6769503"/>
                </a:lnTo>
                <a:lnTo>
                  <a:pt x="8803427" y="6769503"/>
                </a:lnTo>
                <a:lnTo>
                  <a:pt x="8803427" y="6546965"/>
                </a:lnTo>
                <a:close/>
                <a:moveTo>
                  <a:pt x="9029099" y="6546965"/>
                </a:moveTo>
                <a:lnTo>
                  <a:pt x="9251637" y="6546965"/>
                </a:lnTo>
                <a:lnTo>
                  <a:pt x="9251637" y="6769503"/>
                </a:lnTo>
                <a:lnTo>
                  <a:pt x="9029099" y="6769503"/>
                </a:lnTo>
                <a:lnTo>
                  <a:pt x="9029099" y="6546965"/>
                </a:lnTo>
                <a:close/>
                <a:moveTo>
                  <a:pt x="9254770" y="6546965"/>
                </a:moveTo>
                <a:lnTo>
                  <a:pt x="9477308" y="6546965"/>
                </a:lnTo>
                <a:lnTo>
                  <a:pt x="9477308" y="6769503"/>
                </a:lnTo>
                <a:lnTo>
                  <a:pt x="9254770" y="6769503"/>
                </a:lnTo>
                <a:lnTo>
                  <a:pt x="9254770" y="6546965"/>
                </a:lnTo>
                <a:close/>
                <a:moveTo>
                  <a:pt x="9480440" y="6546965"/>
                </a:moveTo>
                <a:lnTo>
                  <a:pt x="9702979" y="6546965"/>
                </a:lnTo>
                <a:lnTo>
                  <a:pt x="9702979" y="6769503"/>
                </a:lnTo>
                <a:lnTo>
                  <a:pt x="9480440" y="6769503"/>
                </a:lnTo>
                <a:lnTo>
                  <a:pt x="9480440" y="6546965"/>
                </a:lnTo>
                <a:close/>
                <a:moveTo>
                  <a:pt x="9706112" y="6546965"/>
                </a:moveTo>
                <a:lnTo>
                  <a:pt x="9928650" y="6546965"/>
                </a:lnTo>
                <a:lnTo>
                  <a:pt x="9928650" y="6769503"/>
                </a:lnTo>
                <a:lnTo>
                  <a:pt x="9706112" y="6769503"/>
                </a:lnTo>
                <a:lnTo>
                  <a:pt x="9706112" y="6546965"/>
                </a:lnTo>
                <a:close/>
                <a:moveTo>
                  <a:pt x="9931783" y="6546965"/>
                </a:moveTo>
                <a:lnTo>
                  <a:pt x="10154321" y="6546965"/>
                </a:lnTo>
                <a:lnTo>
                  <a:pt x="10154321" y="6769503"/>
                </a:lnTo>
                <a:lnTo>
                  <a:pt x="9931783" y="6769503"/>
                </a:lnTo>
                <a:lnTo>
                  <a:pt x="9931783" y="6546965"/>
                </a:lnTo>
                <a:close/>
                <a:moveTo>
                  <a:pt x="10157328" y="6546965"/>
                </a:moveTo>
                <a:lnTo>
                  <a:pt x="10379867" y="6546965"/>
                </a:lnTo>
                <a:lnTo>
                  <a:pt x="10379867" y="6769503"/>
                </a:lnTo>
                <a:lnTo>
                  <a:pt x="10157328" y="6769503"/>
                </a:lnTo>
                <a:lnTo>
                  <a:pt x="10157328" y="6546965"/>
                </a:lnTo>
                <a:close/>
                <a:moveTo>
                  <a:pt x="10383000" y="6546965"/>
                </a:moveTo>
                <a:lnTo>
                  <a:pt x="10605538" y="6546965"/>
                </a:lnTo>
                <a:lnTo>
                  <a:pt x="10605538" y="6769503"/>
                </a:lnTo>
                <a:lnTo>
                  <a:pt x="10383000" y="6769503"/>
                </a:lnTo>
                <a:lnTo>
                  <a:pt x="10383000" y="6546965"/>
                </a:lnTo>
                <a:close/>
                <a:moveTo>
                  <a:pt x="10608671" y="6546965"/>
                </a:moveTo>
                <a:lnTo>
                  <a:pt x="10831209" y="6546965"/>
                </a:lnTo>
                <a:lnTo>
                  <a:pt x="10831209" y="6769503"/>
                </a:lnTo>
                <a:lnTo>
                  <a:pt x="10608671" y="6769503"/>
                </a:lnTo>
                <a:lnTo>
                  <a:pt x="10608671" y="6546965"/>
                </a:lnTo>
                <a:close/>
                <a:moveTo>
                  <a:pt x="10834342" y="6546965"/>
                </a:moveTo>
                <a:lnTo>
                  <a:pt x="11056880" y="6546965"/>
                </a:lnTo>
                <a:lnTo>
                  <a:pt x="11056880" y="6769503"/>
                </a:lnTo>
                <a:lnTo>
                  <a:pt x="10834342" y="6769503"/>
                </a:lnTo>
                <a:lnTo>
                  <a:pt x="10834342" y="6546965"/>
                </a:lnTo>
                <a:close/>
                <a:moveTo>
                  <a:pt x="11060012" y="6546965"/>
                </a:moveTo>
                <a:lnTo>
                  <a:pt x="11282551" y="6546965"/>
                </a:lnTo>
                <a:lnTo>
                  <a:pt x="11282551" y="6769503"/>
                </a:lnTo>
                <a:lnTo>
                  <a:pt x="11060012" y="6769503"/>
                </a:lnTo>
                <a:lnTo>
                  <a:pt x="11060012" y="6546965"/>
                </a:lnTo>
                <a:close/>
                <a:moveTo>
                  <a:pt x="11285684" y="6546965"/>
                </a:moveTo>
                <a:lnTo>
                  <a:pt x="11508222" y="6546965"/>
                </a:lnTo>
                <a:lnTo>
                  <a:pt x="11508222" y="6769503"/>
                </a:lnTo>
                <a:lnTo>
                  <a:pt x="11285684" y="6769503"/>
                </a:lnTo>
                <a:lnTo>
                  <a:pt x="11285684" y="6546965"/>
                </a:lnTo>
                <a:close/>
                <a:moveTo>
                  <a:pt x="11511229" y="6546965"/>
                </a:moveTo>
                <a:lnTo>
                  <a:pt x="11733768" y="6546965"/>
                </a:lnTo>
                <a:lnTo>
                  <a:pt x="11733768" y="6769503"/>
                </a:lnTo>
                <a:lnTo>
                  <a:pt x="11511229" y="6769503"/>
                </a:lnTo>
                <a:lnTo>
                  <a:pt x="11511229" y="6546965"/>
                </a:lnTo>
                <a:close/>
                <a:moveTo>
                  <a:pt x="11511229" y="6543832"/>
                </a:moveTo>
                <a:lnTo>
                  <a:pt x="11511229" y="6321294"/>
                </a:lnTo>
                <a:lnTo>
                  <a:pt x="11733768" y="6321294"/>
                </a:lnTo>
                <a:lnTo>
                  <a:pt x="11733768" y="6543832"/>
                </a:lnTo>
                <a:lnTo>
                  <a:pt x="11511229" y="6543832"/>
                </a:lnTo>
                <a:close/>
                <a:moveTo>
                  <a:pt x="11511229" y="6318161"/>
                </a:moveTo>
                <a:lnTo>
                  <a:pt x="11511229" y="6095623"/>
                </a:lnTo>
                <a:lnTo>
                  <a:pt x="11733768" y="6095623"/>
                </a:lnTo>
                <a:lnTo>
                  <a:pt x="11733768" y="6318161"/>
                </a:lnTo>
                <a:lnTo>
                  <a:pt x="11511229" y="6318161"/>
                </a:lnTo>
                <a:close/>
                <a:moveTo>
                  <a:pt x="11511229" y="6092490"/>
                </a:moveTo>
                <a:lnTo>
                  <a:pt x="11511229" y="5869952"/>
                </a:lnTo>
                <a:lnTo>
                  <a:pt x="11733768" y="5869952"/>
                </a:lnTo>
                <a:lnTo>
                  <a:pt x="11733768" y="6092490"/>
                </a:lnTo>
                <a:lnTo>
                  <a:pt x="11511229" y="6092490"/>
                </a:lnTo>
                <a:close/>
                <a:moveTo>
                  <a:pt x="11511229" y="5866945"/>
                </a:moveTo>
                <a:lnTo>
                  <a:pt x="11511229" y="5644406"/>
                </a:lnTo>
                <a:lnTo>
                  <a:pt x="11733768" y="5644406"/>
                </a:lnTo>
                <a:lnTo>
                  <a:pt x="11733768" y="5866945"/>
                </a:lnTo>
                <a:lnTo>
                  <a:pt x="11511229" y="5866945"/>
                </a:lnTo>
                <a:close/>
                <a:moveTo>
                  <a:pt x="11511229" y="5641273"/>
                </a:moveTo>
                <a:lnTo>
                  <a:pt x="11511229" y="5418735"/>
                </a:lnTo>
                <a:lnTo>
                  <a:pt x="11733768" y="5418735"/>
                </a:lnTo>
                <a:lnTo>
                  <a:pt x="11733768" y="5641273"/>
                </a:lnTo>
                <a:lnTo>
                  <a:pt x="11511229" y="5641273"/>
                </a:lnTo>
                <a:close/>
                <a:moveTo>
                  <a:pt x="11511229" y="5415603"/>
                </a:moveTo>
                <a:lnTo>
                  <a:pt x="11511229" y="5193064"/>
                </a:lnTo>
                <a:lnTo>
                  <a:pt x="11733768" y="5193064"/>
                </a:lnTo>
                <a:lnTo>
                  <a:pt x="11733768" y="5415603"/>
                </a:lnTo>
                <a:lnTo>
                  <a:pt x="11511229" y="5415603"/>
                </a:lnTo>
                <a:close/>
                <a:moveTo>
                  <a:pt x="11511229" y="5189932"/>
                </a:moveTo>
                <a:lnTo>
                  <a:pt x="11511229" y="4967393"/>
                </a:lnTo>
                <a:lnTo>
                  <a:pt x="11733768" y="4967393"/>
                </a:lnTo>
                <a:lnTo>
                  <a:pt x="11733768" y="5189932"/>
                </a:lnTo>
                <a:lnTo>
                  <a:pt x="11511229" y="5189932"/>
                </a:lnTo>
                <a:close/>
                <a:moveTo>
                  <a:pt x="11511229" y="4964261"/>
                </a:moveTo>
                <a:lnTo>
                  <a:pt x="11511229" y="4741722"/>
                </a:lnTo>
                <a:lnTo>
                  <a:pt x="11733768" y="4741722"/>
                </a:lnTo>
                <a:lnTo>
                  <a:pt x="11733768" y="4964261"/>
                </a:lnTo>
                <a:lnTo>
                  <a:pt x="11511229" y="4964261"/>
                </a:lnTo>
                <a:close/>
                <a:moveTo>
                  <a:pt x="11511229" y="4738590"/>
                </a:moveTo>
                <a:lnTo>
                  <a:pt x="11511229" y="4516051"/>
                </a:lnTo>
                <a:lnTo>
                  <a:pt x="11733768" y="4516051"/>
                </a:lnTo>
                <a:lnTo>
                  <a:pt x="11733768" y="4738590"/>
                </a:lnTo>
                <a:lnTo>
                  <a:pt x="11511229" y="4738590"/>
                </a:lnTo>
                <a:close/>
                <a:moveTo>
                  <a:pt x="11511229" y="4513044"/>
                </a:moveTo>
                <a:lnTo>
                  <a:pt x="11511229" y="4290506"/>
                </a:lnTo>
                <a:lnTo>
                  <a:pt x="11733768" y="4290506"/>
                </a:lnTo>
                <a:lnTo>
                  <a:pt x="11733768" y="4513044"/>
                </a:lnTo>
                <a:lnTo>
                  <a:pt x="11511229" y="4513044"/>
                </a:lnTo>
                <a:close/>
                <a:moveTo>
                  <a:pt x="11511229" y="4287373"/>
                </a:moveTo>
                <a:lnTo>
                  <a:pt x="11511229" y="4064834"/>
                </a:lnTo>
                <a:lnTo>
                  <a:pt x="11733768" y="4064834"/>
                </a:lnTo>
                <a:lnTo>
                  <a:pt x="11733768" y="4287373"/>
                </a:lnTo>
                <a:lnTo>
                  <a:pt x="11511229" y="4287373"/>
                </a:lnTo>
                <a:close/>
                <a:moveTo>
                  <a:pt x="11511229" y="4061702"/>
                </a:moveTo>
                <a:lnTo>
                  <a:pt x="11511229" y="3839164"/>
                </a:lnTo>
                <a:lnTo>
                  <a:pt x="11733768" y="3839164"/>
                </a:lnTo>
                <a:lnTo>
                  <a:pt x="11733768" y="4061702"/>
                </a:lnTo>
                <a:lnTo>
                  <a:pt x="11511229" y="4061702"/>
                </a:lnTo>
                <a:close/>
                <a:moveTo>
                  <a:pt x="11511229" y="3836031"/>
                </a:moveTo>
                <a:lnTo>
                  <a:pt x="11511229" y="3613493"/>
                </a:lnTo>
                <a:lnTo>
                  <a:pt x="11733768" y="3613493"/>
                </a:lnTo>
                <a:lnTo>
                  <a:pt x="11733768" y="3836031"/>
                </a:lnTo>
                <a:lnTo>
                  <a:pt x="11511229" y="3836031"/>
                </a:lnTo>
                <a:close/>
                <a:moveTo>
                  <a:pt x="11511229" y="3610360"/>
                </a:moveTo>
                <a:lnTo>
                  <a:pt x="11511229" y="3387821"/>
                </a:lnTo>
                <a:lnTo>
                  <a:pt x="11733768" y="3387821"/>
                </a:lnTo>
                <a:lnTo>
                  <a:pt x="11733768" y="3610360"/>
                </a:lnTo>
                <a:lnTo>
                  <a:pt x="11511229" y="3610360"/>
                </a:lnTo>
                <a:close/>
                <a:moveTo>
                  <a:pt x="11511229" y="3384689"/>
                </a:moveTo>
                <a:lnTo>
                  <a:pt x="11511229" y="3162151"/>
                </a:lnTo>
                <a:lnTo>
                  <a:pt x="11733768" y="3162151"/>
                </a:lnTo>
                <a:lnTo>
                  <a:pt x="11733768" y="3384689"/>
                </a:lnTo>
                <a:lnTo>
                  <a:pt x="11511229" y="3384689"/>
                </a:lnTo>
                <a:close/>
                <a:moveTo>
                  <a:pt x="11511229" y="3159143"/>
                </a:moveTo>
                <a:lnTo>
                  <a:pt x="11511229" y="2936605"/>
                </a:lnTo>
                <a:lnTo>
                  <a:pt x="11733768" y="2936605"/>
                </a:lnTo>
                <a:lnTo>
                  <a:pt x="11733768" y="3159143"/>
                </a:lnTo>
                <a:lnTo>
                  <a:pt x="11511229" y="3159143"/>
                </a:lnTo>
                <a:close/>
                <a:moveTo>
                  <a:pt x="11511229" y="2933472"/>
                </a:moveTo>
                <a:lnTo>
                  <a:pt x="11511229" y="2710934"/>
                </a:lnTo>
                <a:lnTo>
                  <a:pt x="11733768" y="2710934"/>
                </a:lnTo>
                <a:lnTo>
                  <a:pt x="11733768" y="2933472"/>
                </a:lnTo>
                <a:lnTo>
                  <a:pt x="11511229" y="2933472"/>
                </a:lnTo>
                <a:close/>
                <a:moveTo>
                  <a:pt x="11511229" y="2707801"/>
                </a:moveTo>
                <a:lnTo>
                  <a:pt x="11511229" y="2485263"/>
                </a:lnTo>
                <a:lnTo>
                  <a:pt x="11733768" y="2485263"/>
                </a:lnTo>
                <a:lnTo>
                  <a:pt x="11733768" y="2707801"/>
                </a:lnTo>
                <a:lnTo>
                  <a:pt x="11511229" y="2707801"/>
                </a:lnTo>
                <a:close/>
                <a:moveTo>
                  <a:pt x="11511229" y="2482130"/>
                </a:moveTo>
                <a:lnTo>
                  <a:pt x="11511229" y="2259592"/>
                </a:lnTo>
                <a:lnTo>
                  <a:pt x="11733768" y="2259592"/>
                </a:lnTo>
                <a:lnTo>
                  <a:pt x="11733768" y="2482130"/>
                </a:lnTo>
                <a:lnTo>
                  <a:pt x="11511229" y="2482130"/>
                </a:lnTo>
                <a:close/>
                <a:moveTo>
                  <a:pt x="11511229" y="2256459"/>
                </a:moveTo>
                <a:lnTo>
                  <a:pt x="11511229" y="2033921"/>
                </a:lnTo>
                <a:lnTo>
                  <a:pt x="11733768" y="2033921"/>
                </a:lnTo>
                <a:lnTo>
                  <a:pt x="11733768" y="2256459"/>
                </a:lnTo>
                <a:lnTo>
                  <a:pt x="11511229" y="2256459"/>
                </a:lnTo>
                <a:close/>
                <a:moveTo>
                  <a:pt x="11511229" y="2030788"/>
                </a:moveTo>
                <a:lnTo>
                  <a:pt x="11511229" y="1808250"/>
                </a:lnTo>
                <a:lnTo>
                  <a:pt x="11733768" y="1808250"/>
                </a:lnTo>
                <a:lnTo>
                  <a:pt x="11733768" y="2030788"/>
                </a:lnTo>
                <a:lnTo>
                  <a:pt x="11511229" y="2030788"/>
                </a:lnTo>
                <a:close/>
                <a:moveTo>
                  <a:pt x="11511229" y="1805243"/>
                </a:moveTo>
                <a:lnTo>
                  <a:pt x="11511229" y="1582704"/>
                </a:lnTo>
                <a:lnTo>
                  <a:pt x="11733768" y="1582704"/>
                </a:lnTo>
                <a:lnTo>
                  <a:pt x="11733768" y="1805243"/>
                </a:lnTo>
                <a:lnTo>
                  <a:pt x="11511229" y="1805243"/>
                </a:lnTo>
                <a:close/>
                <a:moveTo>
                  <a:pt x="11511229" y="1579572"/>
                </a:moveTo>
                <a:lnTo>
                  <a:pt x="11511229" y="1357033"/>
                </a:lnTo>
                <a:lnTo>
                  <a:pt x="11733768" y="1357033"/>
                </a:lnTo>
                <a:lnTo>
                  <a:pt x="11733768" y="1579572"/>
                </a:lnTo>
                <a:lnTo>
                  <a:pt x="11511229" y="1579572"/>
                </a:lnTo>
                <a:close/>
                <a:moveTo>
                  <a:pt x="11511229" y="1353901"/>
                </a:moveTo>
                <a:lnTo>
                  <a:pt x="11511229" y="1131362"/>
                </a:lnTo>
                <a:lnTo>
                  <a:pt x="11733768" y="1131362"/>
                </a:lnTo>
                <a:lnTo>
                  <a:pt x="11733768" y="1353901"/>
                </a:lnTo>
                <a:lnTo>
                  <a:pt x="11511229" y="1353901"/>
                </a:lnTo>
                <a:close/>
                <a:moveTo>
                  <a:pt x="11511229" y="1128230"/>
                </a:moveTo>
                <a:lnTo>
                  <a:pt x="11511229" y="905691"/>
                </a:lnTo>
                <a:lnTo>
                  <a:pt x="11733768" y="905691"/>
                </a:lnTo>
                <a:lnTo>
                  <a:pt x="11733768" y="1128230"/>
                </a:lnTo>
                <a:lnTo>
                  <a:pt x="11511229" y="1128230"/>
                </a:lnTo>
                <a:close/>
                <a:moveTo>
                  <a:pt x="11511229" y="902559"/>
                </a:moveTo>
                <a:lnTo>
                  <a:pt x="11511229" y="680020"/>
                </a:lnTo>
                <a:lnTo>
                  <a:pt x="11733768" y="680020"/>
                </a:lnTo>
                <a:lnTo>
                  <a:pt x="11733768" y="902559"/>
                </a:lnTo>
                <a:lnTo>
                  <a:pt x="11511229" y="902559"/>
                </a:lnTo>
                <a:close/>
                <a:moveTo>
                  <a:pt x="11511229" y="676888"/>
                </a:moveTo>
                <a:lnTo>
                  <a:pt x="11511229" y="454349"/>
                </a:lnTo>
                <a:lnTo>
                  <a:pt x="11733768" y="454349"/>
                </a:lnTo>
                <a:lnTo>
                  <a:pt x="11733768" y="676888"/>
                </a:lnTo>
                <a:lnTo>
                  <a:pt x="11511229" y="676888"/>
                </a:lnTo>
                <a:close/>
                <a:moveTo>
                  <a:pt x="11511229" y="451342"/>
                </a:moveTo>
                <a:lnTo>
                  <a:pt x="11511229" y="228804"/>
                </a:lnTo>
                <a:lnTo>
                  <a:pt x="11733768" y="228804"/>
                </a:lnTo>
                <a:lnTo>
                  <a:pt x="11733768" y="451342"/>
                </a:lnTo>
                <a:lnTo>
                  <a:pt x="11511229" y="451342"/>
                </a:lnTo>
                <a:close/>
                <a:moveTo>
                  <a:pt x="11508097" y="451342"/>
                </a:moveTo>
                <a:lnTo>
                  <a:pt x="11285558" y="451342"/>
                </a:lnTo>
                <a:lnTo>
                  <a:pt x="11285558" y="228804"/>
                </a:lnTo>
                <a:lnTo>
                  <a:pt x="11508097" y="228804"/>
                </a:lnTo>
                <a:lnTo>
                  <a:pt x="11508097" y="451342"/>
                </a:lnTo>
                <a:close/>
                <a:moveTo>
                  <a:pt x="11282551" y="451342"/>
                </a:moveTo>
                <a:lnTo>
                  <a:pt x="11060012" y="451342"/>
                </a:lnTo>
                <a:lnTo>
                  <a:pt x="11060012" y="228804"/>
                </a:lnTo>
                <a:lnTo>
                  <a:pt x="11282551" y="228804"/>
                </a:lnTo>
                <a:lnTo>
                  <a:pt x="11282551" y="451342"/>
                </a:lnTo>
                <a:close/>
                <a:moveTo>
                  <a:pt x="11056880" y="451342"/>
                </a:moveTo>
                <a:lnTo>
                  <a:pt x="10834342" y="451342"/>
                </a:lnTo>
                <a:lnTo>
                  <a:pt x="10834342" y="228804"/>
                </a:lnTo>
                <a:lnTo>
                  <a:pt x="11056880" y="228804"/>
                </a:lnTo>
                <a:lnTo>
                  <a:pt x="11056880" y="451342"/>
                </a:lnTo>
                <a:close/>
                <a:moveTo>
                  <a:pt x="10831209" y="451342"/>
                </a:moveTo>
                <a:lnTo>
                  <a:pt x="10608671" y="451342"/>
                </a:lnTo>
                <a:lnTo>
                  <a:pt x="10608671" y="228804"/>
                </a:lnTo>
                <a:lnTo>
                  <a:pt x="10831209" y="228804"/>
                </a:lnTo>
                <a:lnTo>
                  <a:pt x="10831209" y="451342"/>
                </a:lnTo>
                <a:close/>
                <a:moveTo>
                  <a:pt x="10605538" y="451342"/>
                </a:moveTo>
                <a:lnTo>
                  <a:pt x="10383000" y="451342"/>
                </a:lnTo>
                <a:lnTo>
                  <a:pt x="10383000" y="228804"/>
                </a:lnTo>
                <a:lnTo>
                  <a:pt x="10605538" y="228804"/>
                </a:lnTo>
                <a:lnTo>
                  <a:pt x="10605538" y="451342"/>
                </a:lnTo>
                <a:close/>
                <a:moveTo>
                  <a:pt x="10379867" y="451342"/>
                </a:moveTo>
                <a:lnTo>
                  <a:pt x="10157328" y="451342"/>
                </a:lnTo>
                <a:lnTo>
                  <a:pt x="10157328" y="228804"/>
                </a:lnTo>
                <a:lnTo>
                  <a:pt x="10379867" y="228804"/>
                </a:lnTo>
                <a:lnTo>
                  <a:pt x="10379867" y="451342"/>
                </a:lnTo>
                <a:close/>
                <a:moveTo>
                  <a:pt x="10154196" y="451342"/>
                </a:moveTo>
                <a:lnTo>
                  <a:pt x="9931657" y="451342"/>
                </a:lnTo>
                <a:lnTo>
                  <a:pt x="9931657" y="228804"/>
                </a:lnTo>
                <a:lnTo>
                  <a:pt x="10154196" y="228804"/>
                </a:lnTo>
                <a:lnTo>
                  <a:pt x="10154196" y="451342"/>
                </a:lnTo>
                <a:close/>
                <a:moveTo>
                  <a:pt x="9928650" y="451342"/>
                </a:moveTo>
                <a:lnTo>
                  <a:pt x="9706112" y="451342"/>
                </a:lnTo>
                <a:lnTo>
                  <a:pt x="9706112" y="228804"/>
                </a:lnTo>
                <a:lnTo>
                  <a:pt x="9928650" y="228804"/>
                </a:lnTo>
                <a:lnTo>
                  <a:pt x="9928650" y="451342"/>
                </a:lnTo>
                <a:close/>
                <a:moveTo>
                  <a:pt x="9702979" y="451342"/>
                </a:moveTo>
                <a:lnTo>
                  <a:pt x="9480440" y="451342"/>
                </a:lnTo>
                <a:lnTo>
                  <a:pt x="9480440" y="228804"/>
                </a:lnTo>
                <a:lnTo>
                  <a:pt x="9702979" y="228804"/>
                </a:lnTo>
                <a:lnTo>
                  <a:pt x="9702979" y="451342"/>
                </a:lnTo>
                <a:close/>
                <a:moveTo>
                  <a:pt x="9477308" y="451342"/>
                </a:moveTo>
                <a:lnTo>
                  <a:pt x="9254770" y="451342"/>
                </a:lnTo>
                <a:lnTo>
                  <a:pt x="9254770" y="228804"/>
                </a:lnTo>
                <a:lnTo>
                  <a:pt x="9477308" y="228804"/>
                </a:lnTo>
                <a:lnTo>
                  <a:pt x="9477308" y="451342"/>
                </a:lnTo>
                <a:close/>
                <a:moveTo>
                  <a:pt x="9251637" y="451342"/>
                </a:moveTo>
                <a:lnTo>
                  <a:pt x="9029099" y="451342"/>
                </a:lnTo>
                <a:lnTo>
                  <a:pt x="9029099" y="228804"/>
                </a:lnTo>
                <a:lnTo>
                  <a:pt x="9251637" y="228804"/>
                </a:lnTo>
                <a:lnTo>
                  <a:pt x="9251637" y="451342"/>
                </a:lnTo>
                <a:close/>
                <a:moveTo>
                  <a:pt x="9025966" y="451342"/>
                </a:moveTo>
                <a:lnTo>
                  <a:pt x="8803427" y="451342"/>
                </a:lnTo>
                <a:lnTo>
                  <a:pt x="8803427" y="228804"/>
                </a:lnTo>
                <a:lnTo>
                  <a:pt x="9025966" y="228804"/>
                </a:lnTo>
                <a:lnTo>
                  <a:pt x="9025966" y="451342"/>
                </a:lnTo>
                <a:close/>
                <a:moveTo>
                  <a:pt x="8800295" y="451342"/>
                </a:moveTo>
                <a:lnTo>
                  <a:pt x="8577756" y="451342"/>
                </a:lnTo>
                <a:lnTo>
                  <a:pt x="8577756" y="228804"/>
                </a:lnTo>
                <a:lnTo>
                  <a:pt x="8800295" y="228804"/>
                </a:lnTo>
                <a:lnTo>
                  <a:pt x="8800295" y="451342"/>
                </a:lnTo>
                <a:close/>
                <a:moveTo>
                  <a:pt x="8574749" y="451342"/>
                </a:moveTo>
                <a:lnTo>
                  <a:pt x="8352211" y="451342"/>
                </a:lnTo>
                <a:lnTo>
                  <a:pt x="8352211" y="228804"/>
                </a:lnTo>
                <a:lnTo>
                  <a:pt x="8574749" y="228804"/>
                </a:lnTo>
                <a:lnTo>
                  <a:pt x="8574749" y="451342"/>
                </a:lnTo>
                <a:close/>
                <a:moveTo>
                  <a:pt x="8349078" y="451342"/>
                </a:moveTo>
                <a:lnTo>
                  <a:pt x="8126540" y="451342"/>
                </a:lnTo>
                <a:lnTo>
                  <a:pt x="8126540" y="228804"/>
                </a:lnTo>
                <a:lnTo>
                  <a:pt x="8349078" y="228804"/>
                </a:lnTo>
                <a:lnTo>
                  <a:pt x="8349078" y="451342"/>
                </a:lnTo>
                <a:close/>
                <a:moveTo>
                  <a:pt x="8123407" y="451342"/>
                </a:moveTo>
                <a:lnTo>
                  <a:pt x="7900868" y="451342"/>
                </a:lnTo>
                <a:lnTo>
                  <a:pt x="7900868" y="228804"/>
                </a:lnTo>
                <a:lnTo>
                  <a:pt x="8123407" y="228804"/>
                </a:lnTo>
                <a:lnTo>
                  <a:pt x="8123407" y="451342"/>
                </a:lnTo>
                <a:close/>
                <a:moveTo>
                  <a:pt x="7897736" y="451342"/>
                </a:moveTo>
                <a:lnTo>
                  <a:pt x="7675198" y="451342"/>
                </a:lnTo>
                <a:lnTo>
                  <a:pt x="7675198" y="228804"/>
                </a:lnTo>
                <a:lnTo>
                  <a:pt x="7897736" y="228804"/>
                </a:lnTo>
                <a:lnTo>
                  <a:pt x="7897736" y="451342"/>
                </a:lnTo>
                <a:close/>
                <a:moveTo>
                  <a:pt x="7672065" y="451342"/>
                </a:moveTo>
                <a:lnTo>
                  <a:pt x="7449527" y="451342"/>
                </a:lnTo>
                <a:lnTo>
                  <a:pt x="7449527" y="228804"/>
                </a:lnTo>
                <a:lnTo>
                  <a:pt x="7672065" y="228804"/>
                </a:lnTo>
                <a:lnTo>
                  <a:pt x="7672065" y="451342"/>
                </a:lnTo>
                <a:close/>
                <a:moveTo>
                  <a:pt x="7446394" y="451342"/>
                </a:moveTo>
                <a:lnTo>
                  <a:pt x="7223856" y="451342"/>
                </a:lnTo>
                <a:lnTo>
                  <a:pt x="7223856" y="228804"/>
                </a:lnTo>
                <a:lnTo>
                  <a:pt x="7446394" y="228804"/>
                </a:lnTo>
                <a:lnTo>
                  <a:pt x="7446394" y="451342"/>
                </a:lnTo>
                <a:close/>
                <a:moveTo>
                  <a:pt x="7220848" y="451342"/>
                </a:moveTo>
                <a:lnTo>
                  <a:pt x="6998310" y="451342"/>
                </a:lnTo>
                <a:lnTo>
                  <a:pt x="6998310" y="228804"/>
                </a:lnTo>
                <a:lnTo>
                  <a:pt x="7220848" y="228804"/>
                </a:lnTo>
                <a:lnTo>
                  <a:pt x="7220848" y="451342"/>
                </a:lnTo>
                <a:close/>
                <a:moveTo>
                  <a:pt x="6995177" y="451342"/>
                </a:moveTo>
                <a:lnTo>
                  <a:pt x="6772639" y="451342"/>
                </a:lnTo>
                <a:lnTo>
                  <a:pt x="6772639" y="228804"/>
                </a:lnTo>
                <a:lnTo>
                  <a:pt x="6995177" y="228804"/>
                </a:lnTo>
                <a:lnTo>
                  <a:pt x="6995177" y="451342"/>
                </a:lnTo>
                <a:close/>
                <a:moveTo>
                  <a:pt x="6769506" y="451342"/>
                </a:moveTo>
                <a:lnTo>
                  <a:pt x="6546967" y="451342"/>
                </a:lnTo>
                <a:lnTo>
                  <a:pt x="6546967" y="228804"/>
                </a:lnTo>
                <a:lnTo>
                  <a:pt x="6769506" y="228804"/>
                </a:lnTo>
                <a:lnTo>
                  <a:pt x="6769506" y="451342"/>
                </a:lnTo>
                <a:close/>
                <a:moveTo>
                  <a:pt x="6543835" y="451342"/>
                </a:moveTo>
                <a:lnTo>
                  <a:pt x="6321297" y="451342"/>
                </a:lnTo>
                <a:lnTo>
                  <a:pt x="6321297" y="228804"/>
                </a:lnTo>
                <a:lnTo>
                  <a:pt x="6543835" y="228804"/>
                </a:lnTo>
                <a:lnTo>
                  <a:pt x="6543835" y="451342"/>
                </a:lnTo>
                <a:close/>
                <a:moveTo>
                  <a:pt x="6318164" y="451342"/>
                </a:moveTo>
                <a:lnTo>
                  <a:pt x="6095625" y="451342"/>
                </a:lnTo>
                <a:lnTo>
                  <a:pt x="6095625" y="228804"/>
                </a:lnTo>
                <a:lnTo>
                  <a:pt x="6318164" y="228804"/>
                </a:lnTo>
                <a:lnTo>
                  <a:pt x="6318164" y="451342"/>
                </a:lnTo>
                <a:close/>
                <a:moveTo>
                  <a:pt x="6092493" y="451342"/>
                </a:moveTo>
                <a:lnTo>
                  <a:pt x="5869954" y="451342"/>
                </a:lnTo>
                <a:lnTo>
                  <a:pt x="5869954" y="228804"/>
                </a:lnTo>
                <a:lnTo>
                  <a:pt x="6092493" y="228804"/>
                </a:lnTo>
                <a:lnTo>
                  <a:pt x="6092493" y="451342"/>
                </a:lnTo>
                <a:close/>
                <a:moveTo>
                  <a:pt x="5866947" y="451342"/>
                </a:moveTo>
                <a:lnTo>
                  <a:pt x="5644408" y="451342"/>
                </a:lnTo>
                <a:lnTo>
                  <a:pt x="5644408" y="228804"/>
                </a:lnTo>
                <a:lnTo>
                  <a:pt x="5866947" y="228804"/>
                </a:lnTo>
                <a:lnTo>
                  <a:pt x="5866947" y="451342"/>
                </a:lnTo>
                <a:close/>
                <a:moveTo>
                  <a:pt x="5641276" y="451342"/>
                </a:moveTo>
                <a:lnTo>
                  <a:pt x="5418738" y="451342"/>
                </a:lnTo>
                <a:lnTo>
                  <a:pt x="5418738" y="228804"/>
                </a:lnTo>
                <a:lnTo>
                  <a:pt x="5641276" y="228804"/>
                </a:lnTo>
                <a:lnTo>
                  <a:pt x="5641276" y="451342"/>
                </a:lnTo>
                <a:close/>
                <a:moveTo>
                  <a:pt x="5415605" y="451342"/>
                </a:moveTo>
                <a:lnTo>
                  <a:pt x="5193066" y="451342"/>
                </a:lnTo>
                <a:lnTo>
                  <a:pt x="5193066" y="228804"/>
                </a:lnTo>
                <a:lnTo>
                  <a:pt x="5415605" y="228804"/>
                </a:lnTo>
                <a:lnTo>
                  <a:pt x="5415605" y="451342"/>
                </a:lnTo>
                <a:close/>
                <a:moveTo>
                  <a:pt x="5189934" y="451342"/>
                </a:moveTo>
                <a:lnTo>
                  <a:pt x="4967395" y="451342"/>
                </a:lnTo>
                <a:lnTo>
                  <a:pt x="4967395" y="228804"/>
                </a:lnTo>
                <a:lnTo>
                  <a:pt x="5189934" y="228804"/>
                </a:lnTo>
                <a:lnTo>
                  <a:pt x="5189934" y="451342"/>
                </a:lnTo>
                <a:close/>
                <a:moveTo>
                  <a:pt x="4964263" y="451342"/>
                </a:moveTo>
                <a:lnTo>
                  <a:pt x="4741724" y="451342"/>
                </a:lnTo>
                <a:lnTo>
                  <a:pt x="4741724" y="228804"/>
                </a:lnTo>
                <a:lnTo>
                  <a:pt x="4964263" y="228804"/>
                </a:lnTo>
                <a:lnTo>
                  <a:pt x="4964263" y="451342"/>
                </a:lnTo>
                <a:close/>
                <a:moveTo>
                  <a:pt x="4738592" y="451342"/>
                </a:moveTo>
                <a:lnTo>
                  <a:pt x="4516053" y="451342"/>
                </a:lnTo>
                <a:lnTo>
                  <a:pt x="4516053" y="228804"/>
                </a:lnTo>
                <a:lnTo>
                  <a:pt x="4738592" y="228804"/>
                </a:lnTo>
                <a:lnTo>
                  <a:pt x="4738592" y="451342"/>
                </a:lnTo>
                <a:close/>
                <a:moveTo>
                  <a:pt x="4513046" y="451342"/>
                </a:moveTo>
                <a:lnTo>
                  <a:pt x="4290507" y="451342"/>
                </a:lnTo>
                <a:lnTo>
                  <a:pt x="4290507" y="228804"/>
                </a:lnTo>
                <a:lnTo>
                  <a:pt x="4513046" y="228804"/>
                </a:lnTo>
                <a:lnTo>
                  <a:pt x="4513046" y="451342"/>
                </a:lnTo>
                <a:close/>
                <a:moveTo>
                  <a:pt x="4287375" y="451342"/>
                </a:moveTo>
                <a:lnTo>
                  <a:pt x="4064836" y="451342"/>
                </a:lnTo>
                <a:lnTo>
                  <a:pt x="4064836" y="228804"/>
                </a:lnTo>
                <a:lnTo>
                  <a:pt x="4287375" y="228804"/>
                </a:lnTo>
                <a:lnTo>
                  <a:pt x="4287375" y="451342"/>
                </a:lnTo>
                <a:close/>
                <a:moveTo>
                  <a:pt x="4061703" y="451342"/>
                </a:moveTo>
                <a:lnTo>
                  <a:pt x="3839165" y="451342"/>
                </a:lnTo>
                <a:lnTo>
                  <a:pt x="3839165" y="228804"/>
                </a:lnTo>
                <a:lnTo>
                  <a:pt x="4061703" y="228804"/>
                </a:lnTo>
                <a:lnTo>
                  <a:pt x="4061703" y="451342"/>
                </a:lnTo>
                <a:close/>
                <a:moveTo>
                  <a:pt x="3836033" y="451342"/>
                </a:moveTo>
                <a:lnTo>
                  <a:pt x="3613494" y="451342"/>
                </a:lnTo>
                <a:lnTo>
                  <a:pt x="3613494" y="228804"/>
                </a:lnTo>
                <a:lnTo>
                  <a:pt x="3836033" y="228804"/>
                </a:lnTo>
                <a:lnTo>
                  <a:pt x="3836033" y="451342"/>
                </a:lnTo>
                <a:close/>
                <a:moveTo>
                  <a:pt x="3610361" y="451342"/>
                </a:moveTo>
                <a:lnTo>
                  <a:pt x="3387823" y="451342"/>
                </a:lnTo>
                <a:lnTo>
                  <a:pt x="3387823" y="228804"/>
                </a:lnTo>
                <a:lnTo>
                  <a:pt x="3610361" y="228804"/>
                </a:lnTo>
                <a:lnTo>
                  <a:pt x="3610361" y="451342"/>
                </a:lnTo>
                <a:close/>
                <a:moveTo>
                  <a:pt x="3384690" y="451342"/>
                </a:moveTo>
                <a:lnTo>
                  <a:pt x="3162152" y="451342"/>
                </a:lnTo>
                <a:lnTo>
                  <a:pt x="3162152" y="228804"/>
                </a:lnTo>
                <a:lnTo>
                  <a:pt x="3384690" y="228804"/>
                </a:lnTo>
                <a:lnTo>
                  <a:pt x="3384690" y="451342"/>
                </a:lnTo>
                <a:close/>
                <a:moveTo>
                  <a:pt x="3159145" y="451342"/>
                </a:moveTo>
                <a:lnTo>
                  <a:pt x="2936606" y="451342"/>
                </a:lnTo>
                <a:lnTo>
                  <a:pt x="2936606" y="228804"/>
                </a:lnTo>
                <a:lnTo>
                  <a:pt x="3159145" y="228804"/>
                </a:lnTo>
                <a:lnTo>
                  <a:pt x="3159145" y="451342"/>
                </a:lnTo>
                <a:close/>
                <a:moveTo>
                  <a:pt x="2933474" y="451342"/>
                </a:moveTo>
                <a:lnTo>
                  <a:pt x="2710935" y="451342"/>
                </a:lnTo>
                <a:lnTo>
                  <a:pt x="2710935" y="228804"/>
                </a:lnTo>
                <a:lnTo>
                  <a:pt x="2933474" y="228804"/>
                </a:lnTo>
                <a:lnTo>
                  <a:pt x="2933474" y="451342"/>
                </a:lnTo>
                <a:close/>
                <a:moveTo>
                  <a:pt x="2707802" y="451342"/>
                </a:moveTo>
                <a:lnTo>
                  <a:pt x="2485264" y="451342"/>
                </a:lnTo>
                <a:lnTo>
                  <a:pt x="2485264" y="228804"/>
                </a:lnTo>
                <a:lnTo>
                  <a:pt x="2707802" y="228804"/>
                </a:lnTo>
                <a:lnTo>
                  <a:pt x="2707802" y="451342"/>
                </a:lnTo>
                <a:close/>
                <a:moveTo>
                  <a:pt x="2482131" y="451342"/>
                </a:moveTo>
                <a:lnTo>
                  <a:pt x="2259593" y="451342"/>
                </a:lnTo>
                <a:lnTo>
                  <a:pt x="2259593" y="228804"/>
                </a:lnTo>
                <a:lnTo>
                  <a:pt x="2482131" y="228804"/>
                </a:lnTo>
                <a:lnTo>
                  <a:pt x="2482131" y="451342"/>
                </a:lnTo>
                <a:close/>
                <a:moveTo>
                  <a:pt x="2256460" y="451342"/>
                </a:moveTo>
                <a:lnTo>
                  <a:pt x="2033922" y="451342"/>
                </a:lnTo>
                <a:lnTo>
                  <a:pt x="2033922" y="228804"/>
                </a:lnTo>
                <a:lnTo>
                  <a:pt x="2256460" y="228804"/>
                </a:lnTo>
                <a:lnTo>
                  <a:pt x="2256460" y="451342"/>
                </a:lnTo>
                <a:close/>
                <a:moveTo>
                  <a:pt x="2030789" y="451342"/>
                </a:moveTo>
                <a:lnTo>
                  <a:pt x="1808251" y="451342"/>
                </a:lnTo>
                <a:lnTo>
                  <a:pt x="1808251" y="228804"/>
                </a:lnTo>
                <a:lnTo>
                  <a:pt x="2030789" y="228804"/>
                </a:lnTo>
                <a:lnTo>
                  <a:pt x="2030789" y="451342"/>
                </a:lnTo>
                <a:close/>
                <a:moveTo>
                  <a:pt x="1805243" y="451342"/>
                </a:moveTo>
                <a:lnTo>
                  <a:pt x="1582705" y="451342"/>
                </a:lnTo>
                <a:lnTo>
                  <a:pt x="1582705" y="228804"/>
                </a:lnTo>
                <a:lnTo>
                  <a:pt x="1805243" y="228804"/>
                </a:lnTo>
                <a:lnTo>
                  <a:pt x="1805243" y="451342"/>
                </a:lnTo>
                <a:close/>
                <a:moveTo>
                  <a:pt x="1579572" y="451342"/>
                </a:moveTo>
                <a:lnTo>
                  <a:pt x="1357034" y="451342"/>
                </a:lnTo>
                <a:lnTo>
                  <a:pt x="1357034" y="228804"/>
                </a:lnTo>
                <a:lnTo>
                  <a:pt x="1579572" y="228804"/>
                </a:lnTo>
                <a:lnTo>
                  <a:pt x="1579572" y="451342"/>
                </a:lnTo>
                <a:close/>
                <a:moveTo>
                  <a:pt x="1353901" y="451342"/>
                </a:moveTo>
                <a:lnTo>
                  <a:pt x="1131363" y="451342"/>
                </a:lnTo>
                <a:lnTo>
                  <a:pt x="1131363" y="228804"/>
                </a:lnTo>
                <a:lnTo>
                  <a:pt x="1353901" y="228804"/>
                </a:lnTo>
                <a:lnTo>
                  <a:pt x="1353901" y="451342"/>
                </a:lnTo>
                <a:close/>
                <a:moveTo>
                  <a:pt x="1128230" y="451342"/>
                </a:moveTo>
                <a:lnTo>
                  <a:pt x="905692" y="451342"/>
                </a:lnTo>
                <a:lnTo>
                  <a:pt x="905692" y="228804"/>
                </a:lnTo>
                <a:lnTo>
                  <a:pt x="1128230" y="228804"/>
                </a:lnTo>
                <a:lnTo>
                  <a:pt x="1128230" y="451342"/>
                </a:lnTo>
                <a:close/>
                <a:moveTo>
                  <a:pt x="902559" y="451342"/>
                </a:moveTo>
                <a:lnTo>
                  <a:pt x="680021" y="451342"/>
                </a:lnTo>
                <a:lnTo>
                  <a:pt x="680021" y="228804"/>
                </a:lnTo>
                <a:lnTo>
                  <a:pt x="902559" y="228804"/>
                </a:lnTo>
                <a:lnTo>
                  <a:pt x="902559" y="451342"/>
                </a:lnTo>
                <a:close/>
                <a:moveTo>
                  <a:pt x="676888" y="451342"/>
                </a:moveTo>
                <a:lnTo>
                  <a:pt x="454349" y="451342"/>
                </a:lnTo>
                <a:lnTo>
                  <a:pt x="454349" y="228804"/>
                </a:lnTo>
                <a:lnTo>
                  <a:pt x="676888" y="228804"/>
                </a:lnTo>
                <a:lnTo>
                  <a:pt x="676888" y="451342"/>
                </a:lnTo>
                <a:close/>
                <a:moveTo>
                  <a:pt x="451342" y="451342"/>
                </a:moveTo>
                <a:lnTo>
                  <a:pt x="228804" y="451342"/>
                </a:lnTo>
                <a:lnTo>
                  <a:pt x="228804" y="228804"/>
                </a:lnTo>
                <a:lnTo>
                  <a:pt x="451342" y="228804"/>
                </a:lnTo>
                <a:lnTo>
                  <a:pt x="451342" y="451342"/>
                </a:lnTo>
                <a:close/>
                <a:moveTo>
                  <a:pt x="451342" y="454475"/>
                </a:moveTo>
                <a:lnTo>
                  <a:pt x="451342" y="677013"/>
                </a:lnTo>
                <a:lnTo>
                  <a:pt x="228804" y="677013"/>
                </a:lnTo>
                <a:lnTo>
                  <a:pt x="228804" y="454475"/>
                </a:lnTo>
                <a:lnTo>
                  <a:pt x="451342" y="454475"/>
                </a:lnTo>
                <a:close/>
                <a:moveTo>
                  <a:pt x="451342" y="680020"/>
                </a:moveTo>
                <a:lnTo>
                  <a:pt x="451342" y="902559"/>
                </a:lnTo>
                <a:lnTo>
                  <a:pt x="228804" y="902559"/>
                </a:lnTo>
                <a:lnTo>
                  <a:pt x="228804" y="680020"/>
                </a:lnTo>
                <a:lnTo>
                  <a:pt x="451342" y="680020"/>
                </a:lnTo>
                <a:close/>
                <a:moveTo>
                  <a:pt x="451342" y="905691"/>
                </a:moveTo>
                <a:lnTo>
                  <a:pt x="451342" y="1128230"/>
                </a:lnTo>
                <a:lnTo>
                  <a:pt x="228804" y="1128230"/>
                </a:lnTo>
                <a:lnTo>
                  <a:pt x="228804" y="905691"/>
                </a:lnTo>
                <a:lnTo>
                  <a:pt x="451342" y="905691"/>
                </a:lnTo>
                <a:close/>
                <a:moveTo>
                  <a:pt x="451342" y="1131362"/>
                </a:moveTo>
                <a:lnTo>
                  <a:pt x="451342" y="1353901"/>
                </a:lnTo>
                <a:lnTo>
                  <a:pt x="228804" y="1353901"/>
                </a:lnTo>
                <a:lnTo>
                  <a:pt x="228804" y="1131362"/>
                </a:lnTo>
                <a:lnTo>
                  <a:pt x="451342" y="1131362"/>
                </a:lnTo>
                <a:close/>
                <a:moveTo>
                  <a:pt x="451342" y="1357033"/>
                </a:moveTo>
                <a:lnTo>
                  <a:pt x="451342" y="1579572"/>
                </a:lnTo>
                <a:lnTo>
                  <a:pt x="228804" y="1579572"/>
                </a:lnTo>
                <a:lnTo>
                  <a:pt x="228804" y="1357033"/>
                </a:lnTo>
                <a:lnTo>
                  <a:pt x="451342" y="1357033"/>
                </a:lnTo>
                <a:close/>
                <a:moveTo>
                  <a:pt x="451342" y="1582704"/>
                </a:moveTo>
                <a:lnTo>
                  <a:pt x="451342" y="1805243"/>
                </a:lnTo>
                <a:lnTo>
                  <a:pt x="228804" y="1805243"/>
                </a:lnTo>
                <a:lnTo>
                  <a:pt x="228804" y="1582704"/>
                </a:lnTo>
                <a:lnTo>
                  <a:pt x="451342" y="1582704"/>
                </a:lnTo>
                <a:close/>
                <a:moveTo>
                  <a:pt x="451342" y="1808375"/>
                </a:moveTo>
                <a:lnTo>
                  <a:pt x="451342" y="2030914"/>
                </a:lnTo>
                <a:lnTo>
                  <a:pt x="228804" y="2030914"/>
                </a:lnTo>
                <a:lnTo>
                  <a:pt x="228804" y="1808375"/>
                </a:lnTo>
                <a:lnTo>
                  <a:pt x="451342" y="1808375"/>
                </a:lnTo>
                <a:close/>
                <a:moveTo>
                  <a:pt x="451342" y="2033921"/>
                </a:moveTo>
                <a:lnTo>
                  <a:pt x="451342" y="2256459"/>
                </a:lnTo>
                <a:lnTo>
                  <a:pt x="228804" y="2256459"/>
                </a:lnTo>
                <a:lnTo>
                  <a:pt x="228804" y="2033921"/>
                </a:lnTo>
                <a:lnTo>
                  <a:pt x="451342" y="2033921"/>
                </a:lnTo>
                <a:close/>
                <a:moveTo>
                  <a:pt x="451342" y="2259592"/>
                </a:moveTo>
                <a:lnTo>
                  <a:pt x="451342" y="2482130"/>
                </a:lnTo>
                <a:lnTo>
                  <a:pt x="228804" y="2482130"/>
                </a:lnTo>
                <a:lnTo>
                  <a:pt x="228804" y="2259592"/>
                </a:lnTo>
                <a:lnTo>
                  <a:pt x="451342" y="2259592"/>
                </a:lnTo>
                <a:close/>
                <a:moveTo>
                  <a:pt x="451342" y="2485263"/>
                </a:moveTo>
                <a:lnTo>
                  <a:pt x="451342" y="2707801"/>
                </a:lnTo>
                <a:lnTo>
                  <a:pt x="228804" y="2707801"/>
                </a:lnTo>
                <a:lnTo>
                  <a:pt x="228804" y="2485263"/>
                </a:lnTo>
                <a:lnTo>
                  <a:pt x="451342" y="2485263"/>
                </a:lnTo>
                <a:close/>
                <a:moveTo>
                  <a:pt x="451342" y="2710934"/>
                </a:moveTo>
                <a:lnTo>
                  <a:pt x="451342" y="2933472"/>
                </a:lnTo>
                <a:lnTo>
                  <a:pt x="228804" y="2933472"/>
                </a:lnTo>
                <a:lnTo>
                  <a:pt x="228804" y="2710934"/>
                </a:lnTo>
                <a:lnTo>
                  <a:pt x="451342" y="2710934"/>
                </a:lnTo>
                <a:close/>
                <a:moveTo>
                  <a:pt x="451342" y="2936605"/>
                </a:moveTo>
                <a:lnTo>
                  <a:pt x="451342" y="3159143"/>
                </a:lnTo>
                <a:lnTo>
                  <a:pt x="228804" y="3159143"/>
                </a:lnTo>
                <a:lnTo>
                  <a:pt x="228804" y="2936605"/>
                </a:lnTo>
                <a:lnTo>
                  <a:pt x="451342" y="2936605"/>
                </a:lnTo>
                <a:close/>
                <a:moveTo>
                  <a:pt x="451342" y="3162276"/>
                </a:moveTo>
                <a:lnTo>
                  <a:pt x="451342" y="3384814"/>
                </a:lnTo>
                <a:lnTo>
                  <a:pt x="228804" y="3384814"/>
                </a:lnTo>
                <a:lnTo>
                  <a:pt x="228804" y="3162276"/>
                </a:lnTo>
                <a:lnTo>
                  <a:pt x="451342" y="3162276"/>
                </a:lnTo>
                <a:close/>
                <a:moveTo>
                  <a:pt x="451342" y="3387821"/>
                </a:moveTo>
                <a:lnTo>
                  <a:pt x="451342" y="3610360"/>
                </a:lnTo>
                <a:lnTo>
                  <a:pt x="228804" y="3610360"/>
                </a:lnTo>
                <a:lnTo>
                  <a:pt x="228804" y="3387821"/>
                </a:lnTo>
                <a:lnTo>
                  <a:pt x="451342" y="3387821"/>
                </a:lnTo>
                <a:close/>
                <a:moveTo>
                  <a:pt x="451342" y="3613493"/>
                </a:moveTo>
                <a:lnTo>
                  <a:pt x="451342" y="3836031"/>
                </a:lnTo>
                <a:lnTo>
                  <a:pt x="228804" y="3836031"/>
                </a:lnTo>
                <a:lnTo>
                  <a:pt x="228804" y="3613493"/>
                </a:lnTo>
                <a:lnTo>
                  <a:pt x="451342" y="3613493"/>
                </a:lnTo>
                <a:close/>
                <a:moveTo>
                  <a:pt x="451342" y="3839164"/>
                </a:moveTo>
                <a:lnTo>
                  <a:pt x="451342" y="4061702"/>
                </a:lnTo>
                <a:lnTo>
                  <a:pt x="228804" y="4061702"/>
                </a:lnTo>
                <a:lnTo>
                  <a:pt x="228804" y="3839164"/>
                </a:lnTo>
                <a:lnTo>
                  <a:pt x="451342" y="3839164"/>
                </a:lnTo>
                <a:close/>
                <a:moveTo>
                  <a:pt x="451342" y="4064834"/>
                </a:moveTo>
                <a:lnTo>
                  <a:pt x="451342" y="4287373"/>
                </a:lnTo>
                <a:lnTo>
                  <a:pt x="228804" y="4287373"/>
                </a:lnTo>
                <a:lnTo>
                  <a:pt x="228804" y="4064834"/>
                </a:lnTo>
                <a:lnTo>
                  <a:pt x="451342" y="4064834"/>
                </a:lnTo>
                <a:close/>
                <a:moveTo>
                  <a:pt x="451342" y="4290506"/>
                </a:moveTo>
                <a:lnTo>
                  <a:pt x="451342" y="4513044"/>
                </a:lnTo>
                <a:lnTo>
                  <a:pt x="228804" y="4513044"/>
                </a:lnTo>
                <a:lnTo>
                  <a:pt x="228804" y="4290506"/>
                </a:lnTo>
                <a:lnTo>
                  <a:pt x="451342" y="4290506"/>
                </a:lnTo>
                <a:close/>
                <a:moveTo>
                  <a:pt x="451342" y="4516177"/>
                </a:moveTo>
                <a:lnTo>
                  <a:pt x="451342" y="4738715"/>
                </a:lnTo>
                <a:lnTo>
                  <a:pt x="228804" y="4738715"/>
                </a:lnTo>
                <a:lnTo>
                  <a:pt x="228804" y="4516177"/>
                </a:lnTo>
                <a:lnTo>
                  <a:pt x="451342" y="4516177"/>
                </a:lnTo>
                <a:close/>
                <a:moveTo>
                  <a:pt x="451342" y="4741722"/>
                </a:moveTo>
                <a:lnTo>
                  <a:pt x="451342" y="4964261"/>
                </a:lnTo>
                <a:lnTo>
                  <a:pt x="228804" y="4964261"/>
                </a:lnTo>
                <a:lnTo>
                  <a:pt x="228804" y="4741722"/>
                </a:lnTo>
                <a:lnTo>
                  <a:pt x="451342" y="4741722"/>
                </a:lnTo>
                <a:close/>
                <a:moveTo>
                  <a:pt x="451342" y="4967393"/>
                </a:moveTo>
                <a:lnTo>
                  <a:pt x="451342" y="5189932"/>
                </a:lnTo>
                <a:lnTo>
                  <a:pt x="228804" y="5189932"/>
                </a:lnTo>
                <a:lnTo>
                  <a:pt x="228804" y="4967393"/>
                </a:lnTo>
                <a:lnTo>
                  <a:pt x="451342" y="4967393"/>
                </a:lnTo>
                <a:close/>
                <a:moveTo>
                  <a:pt x="451342" y="5193064"/>
                </a:moveTo>
                <a:lnTo>
                  <a:pt x="451342" y="5415603"/>
                </a:lnTo>
                <a:lnTo>
                  <a:pt x="228804" y="5415603"/>
                </a:lnTo>
                <a:lnTo>
                  <a:pt x="228804" y="5193064"/>
                </a:lnTo>
                <a:lnTo>
                  <a:pt x="451342" y="5193064"/>
                </a:lnTo>
                <a:close/>
                <a:moveTo>
                  <a:pt x="451342" y="5418735"/>
                </a:moveTo>
                <a:lnTo>
                  <a:pt x="451342" y="5641273"/>
                </a:lnTo>
                <a:lnTo>
                  <a:pt x="228804" y="5641273"/>
                </a:lnTo>
                <a:lnTo>
                  <a:pt x="228804" y="5418735"/>
                </a:lnTo>
                <a:lnTo>
                  <a:pt x="451342" y="5418735"/>
                </a:lnTo>
                <a:close/>
                <a:moveTo>
                  <a:pt x="451342" y="5644406"/>
                </a:moveTo>
                <a:lnTo>
                  <a:pt x="451342" y="5866945"/>
                </a:lnTo>
                <a:lnTo>
                  <a:pt x="228804" y="5866945"/>
                </a:lnTo>
                <a:lnTo>
                  <a:pt x="228804" y="5644406"/>
                </a:lnTo>
                <a:lnTo>
                  <a:pt x="451342" y="5644406"/>
                </a:lnTo>
                <a:close/>
                <a:moveTo>
                  <a:pt x="451342" y="5870077"/>
                </a:moveTo>
                <a:lnTo>
                  <a:pt x="451342" y="6092616"/>
                </a:lnTo>
                <a:lnTo>
                  <a:pt x="228804" y="6092616"/>
                </a:lnTo>
                <a:lnTo>
                  <a:pt x="228804" y="5870077"/>
                </a:lnTo>
                <a:lnTo>
                  <a:pt x="451342" y="5870077"/>
                </a:lnTo>
                <a:close/>
                <a:moveTo>
                  <a:pt x="451342" y="6095623"/>
                </a:moveTo>
                <a:lnTo>
                  <a:pt x="451342" y="6318161"/>
                </a:lnTo>
                <a:lnTo>
                  <a:pt x="228804" y="6318161"/>
                </a:lnTo>
                <a:lnTo>
                  <a:pt x="228804" y="6095623"/>
                </a:lnTo>
                <a:lnTo>
                  <a:pt x="451342" y="6095623"/>
                </a:lnTo>
                <a:close/>
                <a:moveTo>
                  <a:pt x="451342" y="6321294"/>
                </a:moveTo>
                <a:lnTo>
                  <a:pt x="451342" y="6543832"/>
                </a:lnTo>
                <a:lnTo>
                  <a:pt x="228804" y="6543832"/>
                </a:lnTo>
                <a:lnTo>
                  <a:pt x="228804" y="6321294"/>
                </a:lnTo>
                <a:lnTo>
                  <a:pt x="451342" y="6321294"/>
                </a:lnTo>
                <a:close/>
                <a:moveTo>
                  <a:pt x="451342" y="6546965"/>
                </a:moveTo>
                <a:lnTo>
                  <a:pt x="451342" y="6769503"/>
                </a:lnTo>
                <a:lnTo>
                  <a:pt x="228804" y="6769503"/>
                </a:lnTo>
                <a:lnTo>
                  <a:pt x="228804" y="6546965"/>
                </a:lnTo>
                <a:lnTo>
                  <a:pt x="451342" y="6546965"/>
                </a:lnTo>
                <a:close/>
                <a:moveTo>
                  <a:pt x="451342" y="6772636"/>
                </a:moveTo>
                <a:lnTo>
                  <a:pt x="451342" y="6995174"/>
                </a:lnTo>
                <a:lnTo>
                  <a:pt x="228804" y="6995174"/>
                </a:lnTo>
                <a:lnTo>
                  <a:pt x="228804" y="6772636"/>
                </a:lnTo>
                <a:lnTo>
                  <a:pt x="451342" y="6772636"/>
                </a:lnTo>
                <a:close/>
                <a:moveTo>
                  <a:pt x="454475" y="6772636"/>
                </a:moveTo>
                <a:lnTo>
                  <a:pt x="677013" y="6772636"/>
                </a:lnTo>
                <a:lnTo>
                  <a:pt x="677013" y="6995174"/>
                </a:lnTo>
                <a:lnTo>
                  <a:pt x="454475" y="6995174"/>
                </a:lnTo>
                <a:lnTo>
                  <a:pt x="454475" y="6772636"/>
                </a:lnTo>
                <a:close/>
                <a:moveTo>
                  <a:pt x="680021" y="6772636"/>
                </a:moveTo>
                <a:lnTo>
                  <a:pt x="902559" y="6772636"/>
                </a:lnTo>
                <a:lnTo>
                  <a:pt x="902559" y="6995174"/>
                </a:lnTo>
                <a:lnTo>
                  <a:pt x="680021" y="6995174"/>
                </a:lnTo>
                <a:lnTo>
                  <a:pt x="680021" y="6772636"/>
                </a:lnTo>
                <a:close/>
                <a:moveTo>
                  <a:pt x="905692" y="6772636"/>
                </a:moveTo>
                <a:lnTo>
                  <a:pt x="1128230" y="6772636"/>
                </a:lnTo>
                <a:lnTo>
                  <a:pt x="1128230" y="6995174"/>
                </a:lnTo>
                <a:lnTo>
                  <a:pt x="905692" y="6995174"/>
                </a:lnTo>
                <a:lnTo>
                  <a:pt x="905692" y="6772636"/>
                </a:lnTo>
                <a:close/>
                <a:moveTo>
                  <a:pt x="1131363" y="6772636"/>
                </a:moveTo>
                <a:lnTo>
                  <a:pt x="1353901" y="6772636"/>
                </a:lnTo>
                <a:lnTo>
                  <a:pt x="1353901" y="6995174"/>
                </a:lnTo>
                <a:lnTo>
                  <a:pt x="1131363" y="6995174"/>
                </a:lnTo>
                <a:lnTo>
                  <a:pt x="1131363" y="6772636"/>
                </a:lnTo>
                <a:close/>
                <a:moveTo>
                  <a:pt x="1357034" y="6772636"/>
                </a:moveTo>
                <a:lnTo>
                  <a:pt x="1579572" y="6772636"/>
                </a:lnTo>
                <a:lnTo>
                  <a:pt x="1579572" y="6995174"/>
                </a:lnTo>
                <a:lnTo>
                  <a:pt x="1357034" y="6995174"/>
                </a:lnTo>
                <a:lnTo>
                  <a:pt x="1357034" y="6772636"/>
                </a:lnTo>
                <a:close/>
                <a:moveTo>
                  <a:pt x="1582705" y="6772636"/>
                </a:moveTo>
                <a:lnTo>
                  <a:pt x="1805243" y="6772636"/>
                </a:lnTo>
                <a:lnTo>
                  <a:pt x="1805243" y="6995174"/>
                </a:lnTo>
                <a:lnTo>
                  <a:pt x="1582705" y="6995174"/>
                </a:lnTo>
                <a:lnTo>
                  <a:pt x="1582705" y="6772636"/>
                </a:lnTo>
                <a:close/>
                <a:moveTo>
                  <a:pt x="1808376" y="6772636"/>
                </a:moveTo>
                <a:lnTo>
                  <a:pt x="2030914" y="6772636"/>
                </a:lnTo>
                <a:lnTo>
                  <a:pt x="2030914" y="6995174"/>
                </a:lnTo>
                <a:lnTo>
                  <a:pt x="1808376" y="6995174"/>
                </a:lnTo>
                <a:lnTo>
                  <a:pt x="1808376" y="6772636"/>
                </a:lnTo>
                <a:close/>
                <a:moveTo>
                  <a:pt x="2033922" y="6772636"/>
                </a:moveTo>
                <a:lnTo>
                  <a:pt x="2256460" y="6772636"/>
                </a:lnTo>
                <a:lnTo>
                  <a:pt x="2256460" y="6995174"/>
                </a:lnTo>
                <a:lnTo>
                  <a:pt x="2033922" y="6995174"/>
                </a:lnTo>
                <a:lnTo>
                  <a:pt x="2033922" y="6772636"/>
                </a:lnTo>
                <a:close/>
                <a:moveTo>
                  <a:pt x="2259593" y="6772636"/>
                </a:moveTo>
                <a:lnTo>
                  <a:pt x="2482131" y="6772636"/>
                </a:lnTo>
                <a:lnTo>
                  <a:pt x="2482131" y="6995174"/>
                </a:lnTo>
                <a:lnTo>
                  <a:pt x="2259593" y="6995174"/>
                </a:lnTo>
                <a:lnTo>
                  <a:pt x="2259593" y="6772636"/>
                </a:lnTo>
                <a:close/>
                <a:moveTo>
                  <a:pt x="2485264" y="6772636"/>
                </a:moveTo>
                <a:lnTo>
                  <a:pt x="2707802" y="6772636"/>
                </a:lnTo>
                <a:lnTo>
                  <a:pt x="2707802" y="6995174"/>
                </a:lnTo>
                <a:lnTo>
                  <a:pt x="2485264" y="6995174"/>
                </a:lnTo>
                <a:lnTo>
                  <a:pt x="2485264" y="6772636"/>
                </a:lnTo>
                <a:close/>
                <a:moveTo>
                  <a:pt x="2710935" y="6772636"/>
                </a:moveTo>
                <a:lnTo>
                  <a:pt x="2933474" y="6772636"/>
                </a:lnTo>
                <a:lnTo>
                  <a:pt x="2933474" y="6995174"/>
                </a:lnTo>
                <a:lnTo>
                  <a:pt x="2710935" y="6995174"/>
                </a:lnTo>
                <a:lnTo>
                  <a:pt x="2710935" y="6772636"/>
                </a:lnTo>
                <a:close/>
                <a:moveTo>
                  <a:pt x="2936606" y="6772636"/>
                </a:moveTo>
                <a:lnTo>
                  <a:pt x="3159145" y="6772636"/>
                </a:lnTo>
                <a:lnTo>
                  <a:pt x="3159145" y="6995174"/>
                </a:lnTo>
                <a:lnTo>
                  <a:pt x="2936606" y="6995174"/>
                </a:lnTo>
                <a:lnTo>
                  <a:pt x="2936606" y="6772636"/>
                </a:lnTo>
                <a:close/>
                <a:moveTo>
                  <a:pt x="3162277" y="6772636"/>
                </a:moveTo>
                <a:lnTo>
                  <a:pt x="3384816" y="6772636"/>
                </a:lnTo>
                <a:lnTo>
                  <a:pt x="3384816" y="6995174"/>
                </a:lnTo>
                <a:lnTo>
                  <a:pt x="3162277" y="6995174"/>
                </a:lnTo>
                <a:lnTo>
                  <a:pt x="3162277" y="6772636"/>
                </a:lnTo>
                <a:close/>
                <a:moveTo>
                  <a:pt x="3387823" y="6772636"/>
                </a:moveTo>
                <a:lnTo>
                  <a:pt x="3610361" y="6772636"/>
                </a:lnTo>
                <a:lnTo>
                  <a:pt x="3610361" y="6995174"/>
                </a:lnTo>
                <a:lnTo>
                  <a:pt x="3387823" y="6995174"/>
                </a:lnTo>
                <a:lnTo>
                  <a:pt x="3387823" y="6772636"/>
                </a:lnTo>
                <a:close/>
                <a:moveTo>
                  <a:pt x="3613494" y="6772636"/>
                </a:moveTo>
                <a:lnTo>
                  <a:pt x="3836033" y="6772636"/>
                </a:lnTo>
                <a:lnTo>
                  <a:pt x="3836033" y="6995174"/>
                </a:lnTo>
                <a:lnTo>
                  <a:pt x="3613494" y="6995174"/>
                </a:lnTo>
                <a:lnTo>
                  <a:pt x="3613494" y="6772636"/>
                </a:lnTo>
                <a:close/>
                <a:moveTo>
                  <a:pt x="3839165" y="6772636"/>
                </a:moveTo>
                <a:lnTo>
                  <a:pt x="4061703" y="6772636"/>
                </a:lnTo>
                <a:lnTo>
                  <a:pt x="4061703" y="6995174"/>
                </a:lnTo>
                <a:lnTo>
                  <a:pt x="3839165" y="6995174"/>
                </a:lnTo>
                <a:lnTo>
                  <a:pt x="3839165" y="6772636"/>
                </a:lnTo>
                <a:close/>
                <a:moveTo>
                  <a:pt x="4064836" y="6772636"/>
                </a:moveTo>
                <a:lnTo>
                  <a:pt x="4287375" y="6772636"/>
                </a:lnTo>
                <a:lnTo>
                  <a:pt x="4287375" y="6995174"/>
                </a:lnTo>
                <a:lnTo>
                  <a:pt x="4064836" y="6995174"/>
                </a:lnTo>
                <a:lnTo>
                  <a:pt x="4064836" y="6772636"/>
                </a:lnTo>
                <a:close/>
                <a:moveTo>
                  <a:pt x="4290507" y="6772636"/>
                </a:moveTo>
                <a:lnTo>
                  <a:pt x="4513046" y="6772636"/>
                </a:lnTo>
                <a:lnTo>
                  <a:pt x="4513046" y="6995174"/>
                </a:lnTo>
                <a:lnTo>
                  <a:pt x="4290507" y="6995174"/>
                </a:lnTo>
                <a:lnTo>
                  <a:pt x="4290507" y="6772636"/>
                </a:lnTo>
                <a:close/>
                <a:moveTo>
                  <a:pt x="4516179" y="6772636"/>
                </a:moveTo>
                <a:lnTo>
                  <a:pt x="4738717" y="6772636"/>
                </a:lnTo>
                <a:lnTo>
                  <a:pt x="4738717" y="6995174"/>
                </a:lnTo>
                <a:lnTo>
                  <a:pt x="4516179" y="6995174"/>
                </a:lnTo>
                <a:lnTo>
                  <a:pt x="4516179" y="6772636"/>
                </a:lnTo>
                <a:close/>
                <a:moveTo>
                  <a:pt x="4741724" y="6772636"/>
                </a:moveTo>
                <a:lnTo>
                  <a:pt x="4964263" y="6772636"/>
                </a:lnTo>
                <a:lnTo>
                  <a:pt x="4964263" y="6995174"/>
                </a:lnTo>
                <a:lnTo>
                  <a:pt x="4741724" y="6995174"/>
                </a:lnTo>
                <a:lnTo>
                  <a:pt x="4741724" y="6772636"/>
                </a:lnTo>
                <a:close/>
                <a:moveTo>
                  <a:pt x="4967395" y="6772636"/>
                </a:moveTo>
                <a:lnTo>
                  <a:pt x="5189934" y="6772636"/>
                </a:lnTo>
                <a:lnTo>
                  <a:pt x="5189934" y="6995174"/>
                </a:lnTo>
                <a:lnTo>
                  <a:pt x="4967395" y="6995174"/>
                </a:lnTo>
                <a:lnTo>
                  <a:pt x="4967395" y="6772636"/>
                </a:lnTo>
                <a:close/>
                <a:moveTo>
                  <a:pt x="5193066" y="6772636"/>
                </a:moveTo>
                <a:lnTo>
                  <a:pt x="5415605" y="6772636"/>
                </a:lnTo>
                <a:lnTo>
                  <a:pt x="5415605" y="6995174"/>
                </a:lnTo>
                <a:lnTo>
                  <a:pt x="5193066" y="6995174"/>
                </a:lnTo>
                <a:lnTo>
                  <a:pt x="5193066" y="6772636"/>
                </a:lnTo>
                <a:close/>
                <a:moveTo>
                  <a:pt x="5418738" y="6772636"/>
                </a:moveTo>
                <a:lnTo>
                  <a:pt x="5641276" y="6772636"/>
                </a:lnTo>
                <a:lnTo>
                  <a:pt x="5641276" y="6995174"/>
                </a:lnTo>
                <a:lnTo>
                  <a:pt x="5418738" y="6995174"/>
                </a:lnTo>
                <a:lnTo>
                  <a:pt x="5418738" y="6772636"/>
                </a:lnTo>
                <a:close/>
                <a:moveTo>
                  <a:pt x="5644408" y="6772636"/>
                </a:moveTo>
                <a:lnTo>
                  <a:pt x="5866947" y="6772636"/>
                </a:lnTo>
                <a:lnTo>
                  <a:pt x="5866947" y="6995174"/>
                </a:lnTo>
                <a:lnTo>
                  <a:pt x="5644408" y="6995174"/>
                </a:lnTo>
                <a:lnTo>
                  <a:pt x="5644408" y="6772636"/>
                </a:lnTo>
                <a:close/>
                <a:moveTo>
                  <a:pt x="5870080" y="6772636"/>
                </a:moveTo>
                <a:lnTo>
                  <a:pt x="6092618" y="6772636"/>
                </a:lnTo>
                <a:lnTo>
                  <a:pt x="6092618" y="6995174"/>
                </a:lnTo>
                <a:lnTo>
                  <a:pt x="5870080" y="6995174"/>
                </a:lnTo>
                <a:lnTo>
                  <a:pt x="5870080" y="6772636"/>
                </a:lnTo>
                <a:close/>
                <a:moveTo>
                  <a:pt x="6095625" y="6772636"/>
                </a:moveTo>
                <a:lnTo>
                  <a:pt x="6318164" y="6772636"/>
                </a:lnTo>
                <a:lnTo>
                  <a:pt x="6318164" y="6995174"/>
                </a:lnTo>
                <a:lnTo>
                  <a:pt x="6095625" y="6995174"/>
                </a:lnTo>
                <a:lnTo>
                  <a:pt x="6095625" y="6772636"/>
                </a:lnTo>
                <a:close/>
                <a:moveTo>
                  <a:pt x="6321297" y="6772636"/>
                </a:moveTo>
                <a:lnTo>
                  <a:pt x="6543835" y="6772636"/>
                </a:lnTo>
                <a:lnTo>
                  <a:pt x="6543835" y="6995174"/>
                </a:lnTo>
                <a:lnTo>
                  <a:pt x="6321297" y="6995174"/>
                </a:lnTo>
                <a:lnTo>
                  <a:pt x="6321297" y="6772636"/>
                </a:lnTo>
                <a:close/>
                <a:moveTo>
                  <a:pt x="6546967" y="6772636"/>
                </a:moveTo>
                <a:lnTo>
                  <a:pt x="6769506" y="6772636"/>
                </a:lnTo>
                <a:lnTo>
                  <a:pt x="6769506" y="6995174"/>
                </a:lnTo>
                <a:lnTo>
                  <a:pt x="6546967" y="6995174"/>
                </a:lnTo>
                <a:lnTo>
                  <a:pt x="6546967" y="6772636"/>
                </a:lnTo>
                <a:close/>
                <a:moveTo>
                  <a:pt x="6772639" y="6772636"/>
                </a:moveTo>
                <a:lnTo>
                  <a:pt x="6995177" y="6772636"/>
                </a:lnTo>
                <a:lnTo>
                  <a:pt x="6995177" y="6995174"/>
                </a:lnTo>
                <a:lnTo>
                  <a:pt x="6772639" y="6995174"/>
                </a:lnTo>
                <a:lnTo>
                  <a:pt x="6772639" y="6772636"/>
                </a:lnTo>
                <a:close/>
                <a:moveTo>
                  <a:pt x="6998310" y="6772636"/>
                </a:moveTo>
                <a:lnTo>
                  <a:pt x="7220848" y="6772636"/>
                </a:lnTo>
                <a:lnTo>
                  <a:pt x="7220848" y="6995174"/>
                </a:lnTo>
                <a:lnTo>
                  <a:pt x="6998310" y="6995174"/>
                </a:lnTo>
                <a:lnTo>
                  <a:pt x="6998310" y="6772636"/>
                </a:lnTo>
                <a:close/>
                <a:moveTo>
                  <a:pt x="7223981" y="6772636"/>
                </a:moveTo>
                <a:lnTo>
                  <a:pt x="7446520" y="6772636"/>
                </a:lnTo>
                <a:lnTo>
                  <a:pt x="7446520" y="6995174"/>
                </a:lnTo>
                <a:lnTo>
                  <a:pt x="7223981" y="6995174"/>
                </a:lnTo>
                <a:lnTo>
                  <a:pt x="7223981" y="6772636"/>
                </a:lnTo>
                <a:close/>
                <a:moveTo>
                  <a:pt x="7449527" y="6772636"/>
                </a:moveTo>
                <a:lnTo>
                  <a:pt x="7672065" y="6772636"/>
                </a:lnTo>
                <a:lnTo>
                  <a:pt x="7672065" y="6995174"/>
                </a:lnTo>
                <a:lnTo>
                  <a:pt x="7449527" y="6995174"/>
                </a:lnTo>
                <a:lnTo>
                  <a:pt x="7449527" y="6772636"/>
                </a:lnTo>
                <a:close/>
                <a:moveTo>
                  <a:pt x="7675198" y="6772636"/>
                </a:moveTo>
                <a:lnTo>
                  <a:pt x="7897736" y="6772636"/>
                </a:lnTo>
                <a:lnTo>
                  <a:pt x="7897736" y="6995174"/>
                </a:lnTo>
                <a:lnTo>
                  <a:pt x="7675198" y="6995174"/>
                </a:lnTo>
                <a:lnTo>
                  <a:pt x="7675198" y="6772636"/>
                </a:lnTo>
                <a:close/>
                <a:moveTo>
                  <a:pt x="7900868" y="6772636"/>
                </a:moveTo>
                <a:lnTo>
                  <a:pt x="8123407" y="6772636"/>
                </a:lnTo>
                <a:lnTo>
                  <a:pt x="8123407" y="6995174"/>
                </a:lnTo>
                <a:lnTo>
                  <a:pt x="7900868" y="6995174"/>
                </a:lnTo>
                <a:lnTo>
                  <a:pt x="7900868" y="6772636"/>
                </a:lnTo>
                <a:close/>
                <a:moveTo>
                  <a:pt x="8126540" y="6772636"/>
                </a:moveTo>
                <a:lnTo>
                  <a:pt x="8349078" y="6772636"/>
                </a:lnTo>
                <a:lnTo>
                  <a:pt x="8349078" y="6995174"/>
                </a:lnTo>
                <a:lnTo>
                  <a:pt x="8126540" y="6995174"/>
                </a:lnTo>
                <a:lnTo>
                  <a:pt x="8126540" y="6772636"/>
                </a:lnTo>
                <a:close/>
                <a:moveTo>
                  <a:pt x="8352211" y="6772636"/>
                </a:moveTo>
                <a:lnTo>
                  <a:pt x="8574749" y="6772636"/>
                </a:lnTo>
                <a:lnTo>
                  <a:pt x="8574749" y="6995174"/>
                </a:lnTo>
                <a:lnTo>
                  <a:pt x="8352211" y="6995174"/>
                </a:lnTo>
                <a:lnTo>
                  <a:pt x="8352211" y="6772636"/>
                </a:lnTo>
                <a:close/>
                <a:moveTo>
                  <a:pt x="8577882" y="6772636"/>
                </a:moveTo>
                <a:lnTo>
                  <a:pt x="8800420" y="6772636"/>
                </a:lnTo>
                <a:lnTo>
                  <a:pt x="8800420" y="6995174"/>
                </a:lnTo>
                <a:lnTo>
                  <a:pt x="8577882" y="6995174"/>
                </a:lnTo>
                <a:lnTo>
                  <a:pt x="8577882" y="6772636"/>
                </a:lnTo>
                <a:close/>
                <a:moveTo>
                  <a:pt x="8803427" y="6772636"/>
                </a:moveTo>
                <a:lnTo>
                  <a:pt x="9025966" y="6772636"/>
                </a:lnTo>
                <a:lnTo>
                  <a:pt x="9025966" y="6995174"/>
                </a:lnTo>
                <a:lnTo>
                  <a:pt x="8803427" y="6995174"/>
                </a:lnTo>
                <a:lnTo>
                  <a:pt x="8803427" y="6772636"/>
                </a:lnTo>
                <a:close/>
                <a:moveTo>
                  <a:pt x="9029099" y="6772636"/>
                </a:moveTo>
                <a:lnTo>
                  <a:pt x="9251637" y="6772636"/>
                </a:lnTo>
                <a:lnTo>
                  <a:pt x="9251637" y="6995174"/>
                </a:lnTo>
                <a:lnTo>
                  <a:pt x="9029099" y="6995174"/>
                </a:lnTo>
                <a:lnTo>
                  <a:pt x="9029099" y="6772636"/>
                </a:lnTo>
                <a:close/>
                <a:moveTo>
                  <a:pt x="9254770" y="6772636"/>
                </a:moveTo>
                <a:lnTo>
                  <a:pt x="9477308" y="6772636"/>
                </a:lnTo>
                <a:lnTo>
                  <a:pt x="9477308" y="6995174"/>
                </a:lnTo>
                <a:lnTo>
                  <a:pt x="9254770" y="6995174"/>
                </a:lnTo>
                <a:lnTo>
                  <a:pt x="9254770" y="6772636"/>
                </a:lnTo>
                <a:close/>
                <a:moveTo>
                  <a:pt x="9480440" y="6772636"/>
                </a:moveTo>
                <a:lnTo>
                  <a:pt x="9702979" y="6772636"/>
                </a:lnTo>
                <a:lnTo>
                  <a:pt x="9702979" y="6995174"/>
                </a:lnTo>
                <a:lnTo>
                  <a:pt x="9480440" y="6995174"/>
                </a:lnTo>
                <a:lnTo>
                  <a:pt x="9480440" y="6772636"/>
                </a:lnTo>
                <a:close/>
                <a:moveTo>
                  <a:pt x="9706112" y="6772636"/>
                </a:moveTo>
                <a:lnTo>
                  <a:pt x="9928650" y="6772636"/>
                </a:lnTo>
                <a:lnTo>
                  <a:pt x="9928650" y="6995174"/>
                </a:lnTo>
                <a:lnTo>
                  <a:pt x="9706112" y="6995174"/>
                </a:lnTo>
                <a:lnTo>
                  <a:pt x="9706112" y="6772636"/>
                </a:lnTo>
                <a:close/>
                <a:moveTo>
                  <a:pt x="9931783" y="6772636"/>
                </a:moveTo>
                <a:lnTo>
                  <a:pt x="10154321" y="6772636"/>
                </a:lnTo>
                <a:lnTo>
                  <a:pt x="10154321" y="6995174"/>
                </a:lnTo>
                <a:lnTo>
                  <a:pt x="9931783" y="6995174"/>
                </a:lnTo>
                <a:lnTo>
                  <a:pt x="9931783" y="6772636"/>
                </a:lnTo>
                <a:close/>
                <a:moveTo>
                  <a:pt x="10157328" y="6772636"/>
                </a:moveTo>
                <a:lnTo>
                  <a:pt x="10379867" y="6772636"/>
                </a:lnTo>
                <a:lnTo>
                  <a:pt x="10379867" y="6995174"/>
                </a:lnTo>
                <a:lnTo>
                  <a:pt x="10157328" y="6995174"/>
                </a:lnTo>
                <a:lnTo>
                  <a:pt x="10157328" y="6772636"/>
                </a:lnTo>
                <a:close/>
                <a:moveTo>
                  <a:pt x="10383000" y="6772636"/>
                </a:moveTo>
                <a:lnTo>
                  <a:pt x="10605538" y="6772636"/>
                </a:lnTo>
                <a:lnTo>
                  <a:pt x="10605538" y="6995174"/>
                </a:lnTo>
                <a:lnTo>
                  <a:pt x="10383000" y="6995174"/>
                </a:lnTo>
                <a:lnTo>
                  <a:pt x="10383000" y="6772636"/>
                </a:lnTo>
                <a:close/>
                <a:moveTo>
                  <a:pt x="10608671" y="6772636"/>
                </a:moveTo>
                <a:lnTo>
                  <a:pt x="10831209" y="6772636"/>
                </a:lnTo>
                <a:lnTo>
                  <a:pt x="10831209" y="6995174"/>
                </a:lnTo>
                <a:lnTo>
                  <a:pt x="10608671" y="6995174"/>
                </a:lnTo>
                <a:lnTo>
                  <a:pt x="10608671" y="6772636"/>
                </a:lnTo>
                <a:close/>
                <a:moveTo>
                  <a:pt x="10834342" y="6772636"/>
                </a:moveTo>
                <a:lnTo>
                  <a:pt x="11056880" y="6772636"/>
                </a:lnTo>
                <a:lnTo>
                  <a:pt x="11056880" y="6995174"/>
                </a:lnTo>
                <a:lnTo>
                  <a:pt x="10834342" y="6995174"/>
                </a:lnTo>
                <a:lnTo>
                  <a:pt x="10834342" y="6772636"/>
                </a:lnTo>
                <a:close/>
                <a:moveTo>
                  <a:pt x="11060012" y="6772636"/>
                </a:moveTo>
                <a:lnTo>
                  <a:pt x="11282551" y="6772636"/>
                </a:lnTo>
                <a:lnTo>
                  <a:pt x="11282551" y="6995174"/>
                </a:lnTo>
                <a:lnTo>
                  <a:pt x="11060012" y="6995174"/>
                </a:lnTo>
                <a:lnTo>
                  <a:pt x="11060012" y="6772636"/>
                </a:lnTo>
                <a:close/>
                <a:moveTo>
                  <a:pt x="11285684" y="6772636"/>
                </a:moveTo>
                <a:lnTo>
                  <a:pt x="11508222" y="6772636"/>
                </a:lnTo>
                <a:lnTo>
                  <a:pt x="11508222" y="6995174"/>
                </a:lnTo>
                <a:lnTo>
                  <a:pt x="11285684" y="6995174"/>
                </a:lnTo>
                <a:lnTo>
                  <a:pt x="11285684" y="6772636"/>
                </a:lnTo>
                <a:close/>
                <a:moveTo>
                  <a:pt x="11511229" y="6772636"/>
                </a:moveTo>
                <a:lnTo>
                  <a:pt x="11733768" y="6772636"/>
                </a:lnTo>
                <a:lnTo>
                  <a:pt x="11733768" y="6995174"/>
                </a:lnTo>
                <a:lnTo>
                  <a:pt x="11511229" y="6995174"/>
                </a:lnTo>
                <a:lnTo>
                  <a:pt x="11511229" y="6772636"/>
                </a:lnTo>
                <a:close/>
                <a:moveTo>
                  <a:pt x="11736901" y="6772636"/>
                </a:moveTo>
                <a:lnTo>
                  <a:pt x="11959439" y="6772636"/>
                </a:lnTo>
                <a:lnTo>
                  <a:pt x="11959439" y="6995174"/>
                </a:lnTo>
                <a:lnTo>
                  <a:pt x="11736901" y="6995174"/>
                </a:lnTo>
                <a:lnTo>
                  <a:pt x="11736901" y="6772636"/>
                </a:lnTo>
                <a:close/>
                <a:moveTo>
                  <a:pt x="11736901" y="6769503"/>
                </a:moveTo>
                <a:lnTo>
                  <a:pt x="11736901" y="6546965"/>
                </a:lnTo>
                <a:lnTo>
                  <a:pt x="11959439" y="6546965"/>
                </a:lnTo>
                <a:lnTo>
                  <a:pt x="11959439" y="6769503"/>
                </a:lnTo>
                <a:lnTo>
                  <a:pt x="11736901" y="6769503"/>
                </a:lnTo>
                <a:close/>
                <a:moveTo>
                  <a:pt x="11736901" y="6543832"/>
                </a:moveTo>
                <a:lnTo>
                  <a:pt x="11736901" y="6321294"/>
                </a:lnTo>
                <a:lnTo>
                  <a:pt x="11959439" y="6321294"/>
                </a:lnTo>
                <a:lnTo>
                  <a:pt x="11959439" y="6543832"/>
                </a:lnTo>
                <a:lnTo>
                  <a:pt x="11736901" y="6543832"/>
                </a:lnTo>
                <a:close/>
                <a:moveTo>
                  <a:pt x="11736901" y="6318161"/>
                </a:moveTo>
                <a:lnTo>
                  <a:pt x="11736901" y="6095623"/>
                </a:lnTo>
                <a:lnTo>
                  <a:pt x="11959439" y="6095623"/>
                </a:lnTo>
                <a:lnTo>
                  <a:pt x="11959439" y="6318161"/>
                </a:lnTo>
                <a:lnTo>
                  <a:pt x="11736901" y="6318161"/>
                </a:lnTo>
                <a:close/>
                <a:moveTo>
                  <a:pt x="11736901" y="6092490"/>
                </a:moveTo>
                <a:lnTo>
                  <a:pt x="11736901" y="5869952"/>
                </a:lnTo>
                <a:lnTo>
                  <a:pt x="11959439" y="5869952"/>
                </a:lnTo>
                <a:lnTo>
                  <a:pt x="11959439" y="6092490"/>
                </a:lnTo>
                <a:lnTo>
                  <a:pt x="11736901" y="6092490"/>
                </a:lnTo>
                <a:close/>
                <a:moveTo>
                  <a:pt x="11736901" y="5866945"/>
                </a:moveTo>
                <a:lnTo>
                  <a:pt x="11736901" y="5644406"/>
                </a:lnTo>
                <a:lnTo>
                  <a:pt x="11959439" y="5644406"/>
                </a:lnTo>
                <a:lnTo>
                  <a:pt x="11959439" y="5866945"/>
                </a:lnTo>
                <a:lnTo>
                  <a:pt x="11736901" y="5866945"/>
                </a:lnTo>
                <a:close/>
                <a:moveTo>
                  <a:pt x="11736901" y="5641273"/>
                </a:moveTo>
                <a:lnTo>
                  <a:pt x="11736901" y="5418735"/>
                </a:lnTo>
                <a:lnTo>
                  <a:pt x="11959439" y="5418735"/>
                </a:lnTo>
                <a:lnTo>
                  <a:pt x="11959439" y="5641273"/>
                </a:lnTo>
                <a:lnTo>
                  <a:pt x="11736901" y="5641273"/>
                </a:lnTo>
                <a:close/>
                <a:moveTo>
                  <a:pt x="11736901" y="5415603"/>
                </a:moveTo>
                <a:lnTo>
                  <a:pt x="11736901" y="5193064"/>
                </a:lnTo>
                <a:lnTo>
                  <a:pt x="11959439" y="5193064"/>
                </a:lnTo>
                <a:lnTo>
                  <a:pt x="11959439" y="5415603"/>
                </a:lnTo>
                <a:lnTo>
                  <a:pt x="11736901" y="5415603"/>
                </a:lnTo>
                <a:close/>
                <a:moveTo>
                  <a:pt x="11736901" y="5189932"/>
                </a:moveTo>
                <a:lnTo>
                  <a:pt x="11736901" y="4967393"/>
                </a:lnTo>
                <a:lnTo>
                  <a:pt x="11959439" y="4967393"/>
                </a:lnTo>
                <a:lnTo>
                  <a:pt x="11959439" y="5189932"/>
                </a:lnTo>
                <a:lnTo>
                  <a:pt x="11736901" y="5189932"/>
                </a:lnTo>
                <a:close/>
                <a:moveTo>
                  <a:pt x="11736901" y="4964261"/>
                </a:moveTo>
                <a:lnTo>
                  <a:pt x="11736901" y="4741722"/>
                </a:lnTo>
                <a:lnTo>
                  <a:pt x="11959439" y="4741722"/>
                </a:lnTo>
                <a:lnTo>
                  <a:pt x="11959439" y="4964261"/>
                </a:lnTo>
                <a:lnTo>
                  <a:pt x="11736901" y="4964261"/>
                </a:lnTo>
                <a:close/>
                <a:moveTo>
                  <a:pt x="11736901" y="4738590"/>
                </a:moveTo>
                <a:lnTo>
                  <a:pt x="11736901" y="4516051"/>
                </a:lnTo>
                <a:lnTo>
                  <a:pt x="11959439" y="4516051"/>
                </a:lnTo>
                <a:lnTo>
                  <a:pt x="11959439" y="4738590"/>
                </a:lnTo>
                <a:lnTo>
                  <a:pt x="11736901" y="4738590"/>
                </a:lnTo>
                <a:close/>
                <a:moveTo>
                  <a:pt x="11736901" y="4513044"/>
                </a:moveTo>
                <a:lnTo>
                  <a:pt x="11736901" y="4290506"/>
                </a:lnTo>
                <a:lnTo>
                  <a:pt x="11959439" y="4290506"/>
                </a:lnTo>
                <a:lnTo>
                  <a:pt x="11959439" y="4513044"/>
                </a:lnTo>
                <a:lnTo>
                  <a:pt x="11736901" y="4513044"/>
                </a:lnTo>
                <a:close/>
                <a:moveTo>
                  <a:pt x="11736901" y="4287373"/>
                </a:moveTo>
                <a:lnTo>
                  <a:pt x="11736901" y="4064834"/>
                </a:lnTo>
                <a:lnTo>
                  <a:pt x="11959439" y="4064834"/>
                </a:lnTo>
                <a:lnTo>
                  <a:pt x="11959439" y="4287373"/>
                </a:lnTo>
                <a:lnTo>
                  <a:pt x="11736901" y="4287373"/>
                </a:lnTo>
                <a:close/>
                <a:moveTo>
                  <a:pt x="11736901" y="4061702"/>
                </a:moveTo>
                <a:lnTo>
                  <a:pt x="11736901" y="3839164"/>
                </a:lnTo>
                <a:lnTo>
                  <a:pt x="11959439" y="3839164"/>
                </a:lnTo>
                <a:lnTo>
                  <a:pt x="11959439" y="4061702"/>
                </a:lnTo>
                <a:lnTo>
                  <a:pt x="11736901" y="4061702"/>
                </a:lnTo>
                <a:close/>
                <a:moveTo>
                  <a:pt x="11736901" y="3836031"/>
                </a:moveTo>
                <a:lnTo>
                  <a:pt x="11736901" y="3613493"/>
                </a:lnTo>
                <a:lnTo>
                  <a:pt x="11959439" y="3613493"/>
                </a:lnTo>
                <a:lnTo>
                  <a:pt x="11959439" y="3836031"/>
                </a:lnTo>
                <a:lnTo>
                  <a:pt x="11736901" y="3836031"/>
                </a:lnTo>
                <a:close/>
                <a:moveTo>
                  <a:pt x="11736901" y="3610360"/>
                </a:moveTo>
                <a:lnTo>
                  <a:pt x="11736901" y="3387821"/>
                </a:lnTo>
                <a:lnTo>
                  <a:pt x="11959439" y="3387821"/>
                </a:lnTo>
                <a:lnTo>
                  <a:pt x="11959439" y="3610360"/>
                </a:lnTo>
                <a:lnTo>
                  <a:pt x="11736901" y="3610360"/>
                </a:lnTo>
                <a:close/>
                <a:moveTo>
                  <a:pt x="11736901" y="3384689"/>
                </a:moveTo>
                <a:lnTo>
                  <a:pt x="11736901" y="3162151"/>
                </a:lnTo>
                <a:lnTo>
                  <a:pt x="11959439" y="3162151"/>
                </a:lnTo>
                <a:lnTo>
                  <a:pt x="11959439" y="3384689"/>
                </a:lnTo>
                <a:lnTo>
                  <a:pt x="11736901" y="3384689"/>
                </a:lnTo>
                <a:close/>
                <a:moveTo>
                  <a:pt x="11736901" y="3159143"/>
                </a:moveTo>
                <a:lnTo>
                  <a:pt x="11736901" y="2936605"/>
                </a:lnTo>
                <a:lnTo>
                  <a:pt x="11959439" y="2936605"/>
                </a:lnTo>
                <a:lnTo>
                  <a:pt x="11959439" y="3159143"/>
                </a:lnTo>
                <a:lnTo>
                  <a:pt x="11736901" y="3159143"/>
                </a:lnTo>
                <a:close/>
                <a:moveTo>
                  <a:pt x="11736901" y="2933472"/>
                </a:moveTo>
                <a:lnTo>
                  <a:pt x="11736901" y="2710934"/>
                </a:lnTo>
                <a:lnTo>
                  <a:pt x="11959439" y="2710934"/>
                </a:lnTo>
                <a:lnTo>
                  <a:pt x="11959439" y="2933472"/>
                </a:lnTo>
                <a:lnTo>
                  <a:pt x="11736901" y="2933472"/>
                </a:lnTo>
                <a:close/>
                <a:moveTo>
                  <a:pt x="11736901" y="2707801"/>
                </a:moveTo>
                <a:lnTo>
                  <a:pt x="11736901" y="2485263"/>
                </a:lnTo>
                <a:lnTo>
                  <a:pt x="11959439" y="2485263"/>
                </a:lnTo>
                <a:lnTo>
                  <a:pt x="11959439" y="2707801"/>
                </a:lnTo>
                <a:lnTo>
                  <a:pt x="11736901" y="2707801"/>
                </a:lnTo>
                <a:close/>
                <a:moveTo>
                  <a:pt x="11736901" y="2482130"/>
                </a:moveTo>
                <a:lnTo>
                  <a:pt x="11736901" y="2259592"/>
                </a:lnTo>
                <a:lnTo>
                  <a:pt x="11959439" y="2259592"/>
                </a:lnTo>
                <a:lnTo>
                  <a:pt x="11959439" y="2482130"/>
                </a:lnTo>
                <a:lnTo>
                  <a:pt x="11736901" y="2482130"/>
                </a:lnTo>
                <a:close/>
                <a:moveTo>
                  <a:pt x="11736901" y="2256459"/>
                </a:moveTo>
                <a:lnTo>
                  <a:pt x="11736901" y="2033921"/>
                </a:lnTo>
                <a:lnTo>
                  <a:pt x="11959439" y="2033921"/>
                </a:lnTo>
                <a:lnTo>
                  <a:pt x="11959439" y="2256459"/>
                </a:lnTo>
                <a:lnTo>
                  <a:pt x="11736901" y="2256459"/>
                </a:lnTo>
                <a:close/>
                <a:moveTo>
                  <a:pt x="11736901" y="2030788"/>
                </a:moveTo>
                <a:lnTo>
                  <a:pt x="11736901" y="1808250"/>
                </a:lnTo>
                <a:lnTo>
                  <a:pt x="11959439" y="1808250"/>
                </a:lnTo>
                <a:lnTo>
                  <a:pt x="11959439" y="2030788"/>
                </a:lnTo>
                <a:lnTo>
                  <a:pt x="11736901" y="2030788"/>
                </a:lnTo>
                <a:close/>
                <a:moveTo>
                  <a:pt x="11736901" y="1805243"/>
                </a:moveTo>
                <a:lnTo>
                  <a:pt x="11736901" y="1582704"/>
                </a:lnTo>
                <a:lnTo>
                  <a:pt x="11959439" y="1582704"/>
                </a:lnTo>
                <a:lnTo>
                  <a:pt x="11959439" y="1805243"/>
                </a:lnTo>
                <a:lnTo>
                  <a:pt x="11736901" y="1805243"/>
                </a:lnTo>
                <a:close/>
                <a:moveTo>
                  <a:pt x="11736901" y="1579572"/>
                </a:moveTo>
                <a:lnTo>
                  <a:pt x="11736901" y="1357033"/>
                </a:lnTo>
                <a:lnTo>
                  <a:pt x="11959439" y="1357033"/>
                </a:lnTo>
                <a:lnTo>
                  <a:pt x="11959439" y="1579572"/>
                </a:lnTo>
                <a:lnTo>
                  <a:pt x="11736901" y="1579572"/>
                </a:lnTo>
                <a:close/>
                <a:moveTo>
                  <a:pt x="11736901" y="1353901"/>
                </a:moveTo>
                <a:lnTo>
                  <a:pt x="11736901" y="1131362"/>
                </a:lnTo>
                <a:lnTo>
                  <a:pt x="11959439" y="1131362"/>
                </a:lnTo>
                <a:lnTo>
                  <a:pt x="11959439" y="1353901"/>
                </a:lnTo>
                <a:lnTo>
                  <a:pt x="11736901" y="1353901"/>
                </a:lnTo>
                <a:close/>
                <a:moveTo>
                  <a:pt x="11736901" y="1128230"/>
                </a:moveTo>
                <a:lnTo>
                  <a:pt x="11736901" y="905691"/>
                </a:lnTo>
                <a:lnTo>
                  <a:pt x="11959439" y="905691"/>
                </a:lnTo>
                <a:lnTo>
                  <a:pt x="11959439" y="1128230"/>
                </a:lnTo>
                <a:lnTo>
                  <a:pt x="11736901" y="1128230"/>
                </a:lnTo>
                <a:close/>
                <a:moveTo>
                  <a:pt x="11736901" y="902559"/>
                </a:moveTo>
                <a:lnTo>
                  <a:pt x="11736901" y="680020"/>
                </a:lnTo>
                <a:lnTo>
                  <a:pt x="11959439" y="680020"/>
                </a:lnTo>
                <a:lnTo>
                  <a:pt x="11959439" y="902559"/>
                </a:lnTo>
                <a:lnTo>
                  <a:pt x="11736901" y="902559"/>
                </a:lnTo>
                <a:close/>
                <a:moveTo>
                  <a:pt x="11736901" y="676888"/>
                </a:moveTo>
                <a:lnTo>
                  <a:pt x="11736901" y="454349"/>
                </a:lnTo>
                <a:lnTo>
                  <a:pt x="11959439" y="454349"/>
                </a:lnTo>
                <a:lnTo>
                  <a:pt x="11959439" y="676888"/>
                </a:lnTo>
                <a:lnTo>
                  <a:pt x="11736901" y="676888"/>
                </a:lnTo>
                <a:close/>
                <a:moveTo>
                  <a:pt x="11736901" y="451342"/>
                </a:moveTo>
                <a:lnTo>
                  <a:pt x="11736901" y="228804"/>
                </a:lnTo>
                <a:lnTo>
                  <a:pt x="11959439" y="228804"/>
                </a:lnTo>
                <a:lnTo>
                  <a:pt x="11959439" y="451342"/>
                </a:lnTo>
                <a:lnTo>
                  <a:pt x="11736901" y="451342"/>
                </a:lnTo>
                <a:close/>
                <a:moveTo>
                  <a:pt x="11736901" y="225671"/>
                </a:moveTo>
                <a:lnTo>
                  <a:pt x="11736901" y="3133"/>
                </a:lnTo>
                <a:lnTo>
                  <a:pt x="11959439" y="3133"/>
                </a:lnTo>
                <a:lnTo>
                  <a:pt x="11959439" y="225671"/>
                </a:lnTo>
                <a:lnTo>
                  <a:pt x="11736901" y="225671"/>
                </a:lnTo>
                <a:close/>
                <a:moveTo>
                  <a:pt x="11733768" y="225671"/>
                </a:moveTo>
                <a:lnTo>
                  <a:pt x="11511229" y="225671"/>
                </a:lnTo>
                <a:lnTo>
                  <a:pt x="11511229" y="3133"/>
                </a:lnTo>
                <a:lnTo>
                  <a:pt x="11733768" y="3133"/>
                </a:lnTo>
                <a:lnTo>
                  <a:pt x="11733768" y="225671"/>
                </a:lnTo>
                <a:close/>
                <a:moveTo>
                  <a:pt x="11508097" y="225671"/>
                </a:moveTo>
                <a:lnTo>
                  <a:pt x="11285558" y="225671"/>
                </a:lnTo>
                <a:lnTo>
                  <a:pt x="11285558" y="3133"/>
                </a:lnTo>
                <a:lnTo>
                  <a:pt x="11508097" y="3133"/>
                </a:lnTo>
                <a:lnTo>
                  <a:pt x="11508097" y="225671"/>
                </a:lnTo>
                <a:close/>
                <a:moveTo>
                  <a:pt x="11282551" y="225671"/>
                </a:moveTo>
                <a:lnTo>
                  <a:pt x="11060012" y="225671"/>
                </a:lnTo>
                <a:lnTo>
                  <a:pt x="11060012" y="3133"/>
                </a:lnTo>
                <a:lnTo>
                  <a:pt x="11282551" y="3133"/>
                </a:lnTo>
                <a:lnTo>
                  <a:pt x="11282551" y="225671"/>
                </a:lnTo>
                <a:close/>
                <a:moveTo>
                  <a:pt x="11056880" y="225671"/>
                </a:moveTo>
                <a:lnTo>
                  <a:pt x="10834342" y="225671"/>
                </a:lnTo>
                <a:lnTo>
                  <a:pt x="10834342" y="3133"/>
                </a:lnTo>
                <a:lnTo>
                  <a:pt x="11056880" y="3133"/>
                </a:lnTo>
                <a:lnTo>
                  <a:pt x="11056880" y="225671"/>
                </a:lnTo>
                <a:close/>
                <a:moveTo>
                  <a:pt x="10831209" y="225671"/>
                </a:moveTo>
                <a:lnTo>
                  <a:pt x="10608671" y="225671"/>
                </a:lnTo>
                <a:lnTo>
                  <a:pt x="10608671" y="3133"/>
                </a:lnTo>
                <a:lnTo>
                  <a:pt x="10831209" y="3133"/>
                </a:lnTo>
                <a:lnTo>
                  <a:pt x="10831209" y="225671"/>
                </a:lnTo>
                <a:close/>
                <a:moveTo>
                  <a:pt x="10605538" y="225671"/>
                </a:moveTo>
                <a:lnTo>
                  <a:pt x="10383000" y="225671"/>
                </a:lnTo>
                <a:lnTo>
                  <a:pt x="10383000" y="3133"/>
                </a:lnTo>
                <a:lnTo>
                  <a:pt x="10605538" y="3133"/>
                </a:lnTo>
                <a:lnTo>
                  <a:pt x="10605538" y="225671"/>
                </a:lnTo>
                <a:close/>
                <a:moveTo>
                  <a:pt x="10379867" y="225671"/>
                </a:moveTo>
                <a:lnTo>
                  <a:pt x="10157328" y="225671"/>
                </a:lnTo>
                <a:lnTo>
                  <a:pt x="10157328" y="3133"/>
                </a:lnTo>
                <a:lnTo>
                  <a:pt x="10379867" y="3133"/>
                </a:lnTo>
                <a:lnTo>
                  <a:pt x="10379867" y="225671"/>
                </a:lnTo>
                <a:close/>
                <a:moveTo>
                  <a:pt x="10154196" y="225671"/>
                </a:moveTo>
                <a:lnTo>
                  <a:pt x="9931657" y="225671"/>
                </a:lnTo>
                <a:lnTo>
                  <a:pt x="9931657" y="3133"/>
                </a:lnTo>
                <a:lnTo>
                  <a:pt x="10154196" y="3133"/>
                </a:lnTo>
                <a:lnTo>
                  <a:pt x="10154196" y="225671"/>
                </a:lnTo>
                <a:close/>
                <a:moveTo>
                  <a:pt x="9928650" y="225671"/>
                </a:moveTo>
                <a:lnTo>
                  <a:pt x="9706112" y="225671"/>
                </a:lnTo>
                <a:lnTo>
                  <a:pt x="9706112" y="3133"/>
                </a:lnTo>
                <a:lnTo>
                  <a:pt x="9928650" y="3133"/>
                </a:lnTo>
                <a:lnTo>
                  <a:pt x="9928650" y="225671"/>
                </a:lnTo>
                <a:close/>
                <a:moveTo>
                  <a:pt x="9702979" y="225671"/>
                </a:moveTo>
                <a:lnTo>
                  <a:pt x="9480440" y="225671"/>
                </a:lnTo>
                <a:lnTo>
                  <a:pt x="9480440" y="3133"/>
                </a:lnTo>
                <a:lnTo>
                  <a:pt x="9702979" y="3133"/>
                </a:lnTo>
                <a:lnTo>
                  <a:pt x="9702979" y="225671"/>
                </a:lnTo>
                <a:close/>
                <a:moveTo>
                  <a:pt x="9477308" y="225671"/>
                </a:moveTo>
                <a:lnTo>
                  <a:pt x="9254770" y="225671"/>
                </a:lnTo>
                <a:lnTo>
                  <a:pt x="9254770" y="3133"/>
                </a:lnTo>
                <a:lnTo>
                  <a:pt x="9477308" y="3133"/>
                </a:lnTo>
                <a:lnTo>
                  <a:pt x="9477308" y="225671"/>
                </a:lnTo>
                <a:close/>
                <a:moveTo>
                  <a:pt x="9251637" y="225671"/>
                </a:moveTo>
                <a:lnTo>
                  <a:pt x="9029099" y="225671"/>
                </a:lnTo>
                <a:lnTo>
                  <a:pt x="9029099" y="3133"/>
                </a:lnTo>
                <a:lnTo>
                  <a:pt x="9251637" y="3133"/>
                </a:lnTo>
                <a:lnTo>
                  <a:pt x="9251637" y="225671"/>
                </a:lnTo>
                <a:close/>
                <a:moveTo>
                  <a:pt x="9025966" y="225671"/>
                </a:moveTo>
                <a:lnTo>
                  <a:pt x="8803427" y="225671"/>
                </a:lnTo>
                <a:lnTo>
                  <a:pt x="8803427" y="3133"/>
                </a:lnTo>
                <a:lnTo>
                  <a:pt x="9025966" y="3133"/>
                </a:lnTo>
                <a:lnTo>
                  <a:pt x="9025966" y="225671"/>
                </a:lnTo>
                <a:close/>
                <a:moveTo>
                  <a:pt x="8800295" y="225671"/>
                </a:moveTo>
                <a:lnTo>
                  <a:pt x="8577756" y="225671"/>
                </a:lnTo>
                <a:lnTo>
                  <a:pt x="8577756" y="3133"/>
                </a:lnTo>
                <a:lnTo>
                  <a:pt x="8800295" y="3133"/>
                </a:lnTo>
                <a:lnTo>
                  <a:pt x="8800295" y="225671"/>
                </a:lnTo>
                <a:close/>
                <a:moveTo>
                  <a:pt x="8574749" y="225671"/>
                </a:moveTo>
                <a:lnTo>
                  <a:pt x="8352211" y="225671"/>
                </a:lnTo>
                <a:lnTo>
                  <a:pt x="8352211" y="3133"/>
                </a:lnTo>
                <a:lnTo>
                  <a:pt x="8574749" y="3133"/>
                </a:lnTo>
                <a:lnTo>
                  <a:pt x="8574749" y="225671"/>
                </a:lnTo>
                <a:close/>
                <a:moveTo>
                  <a:pt x="8349078" y="225671"/>
                </a:moveTo>
                <a:lnTo>
                  <a:pt x="8126540" y="225671"/>
                </a:lnTo>
                <a:lnTo>
                  <a:pt x="8126540" y="3133"/>
                </a:lnTo>
                <a:lnTo>
                  <a:pt x="8349078" y="3133"/>
                </a:lnTo>
                <a:lnTo>
                  <a:pt x="8349078" y="225671"/>
                </a:lnTo>
                <a:close/>
                <a:moveTo>
                  <a:pt x="8123407" y="225671"/>
                </a:moveTo>
                <a:lnTo>
                  <a:pt x="7900868" y="225671"/>
                </a:lnTo>
                <a:lnTo>
                  <a:pt x="7900868" y="3133"/>
                </a:lnTo>
                <a:lnTo>
                  <a:pt x="8123407" y="3133"/>
                </a:lnTo>
                <a:lnTo>
                  <a:pt x="8123407" y="225671"/>
                </a:lnTo>
                <a:close/>
                <a:moveTo>
                  <a:pt x="7897736" y="225671"/>
                </a:moveTo>
                <a:lnTo>
                  <a:pt x="7675198" y="225671"/>
                </a:lnTo>
                <a:lnTo>
                  <a:pt x="7675198" y="3133"/>
                </a:lnTo>
                <a:lnTo>
                  <a:pt x="7897736" y="3133"/>
                </a:lnTo>
                <a:lnTo>
                  <a:pt x="7897736" y="225671"/>
                </a:lnTo>
                <a:close/>
                <a:moveTo>
                  <a:pt x="7672065" y="225671"/>
                </a:moveTo>
                <a:lnTo>
                  <a:pt x="7449527" y="225671"/>
                </a:lnTo>
                <a:lnTo>
                  <a:pt x="7449527" y="3133"/>
                </a:lnTo>
                <a:lnTo>
                  <a:pt x="7672065" y="3133"/>
                </a:lnTo>
                <a:lnTo>
                  <a:pt x="7672065" y="225671"/>
                </a:lnTo>
                <a:close/>
                <a:moveTo>
                  <a:pt x="7446394" y="225671"/>
                </a:moveTo>
                <a:lnTo>
                  <a:pt x="7223856" y="225671"/>
                </a:lnTo>
                <a:lnTo>
                  <a:pt x="7223856" y="3133"/>
                </a:lnTo>
                <a:lnTo>
                  <a:pt x="7446394" y="3133"/>
                </a:lnTo>
                <a:lnTo>
                  <a:pt x="7446394" y="225671"/>
                </a:lnTo>
                <a:close/>
                <a:moveTo>
                  <a:pt x="7220848" y="225671"/>
                </a:moveTo>
                <a:lnTo>
                  <a:pt x="6998310" y="225671"/>
                </a:lnTo>
                <a:lnTo>
                  <a:pt x="6998310" y="3133"/>
                </a:lnTo>
                <a:lnTo>
                  <a:pt x="7220848" y="3133"/>
                </a:lnTo>
                <a:lnTo>
                  <a:pt x="7220848" y="225671"/>
                </a:lnTo>
                <a:close/>
                <a:moveTo>
                  <a:pt x="6995177" y="225671"/>
                </a:moveTo>
                <a:lnTo>
                  <a:pt x="6772639" y="225671"/>
                </a:lnTo>
                <a:lnTo>
                  <a:pt x="6772639" y="3133"/>
                </a:lnTo>
                <a:lnTo>
                  <a:pt x="6995177" y="3133"/>
                </a:lnTo>
                <a:lnTo>
                  <a:pt x="6995177" y="225671"/>
                </a:lnTo>
                <a:close/>
                <a:moveTo>
                  <a:pt x="6769506" y="225671"/>
                </a:moveTo>
                <a:lnTo>
                  <a:pt x="6546967" y="225671"/>
                </a:lnTo>
                <a:lnTo>
                  <a:pt x="6546967" y="3133"/>
                </a:lnTo>
                <a:lnTo>
                  <a:pt x="6769506" y="3133"/>
                </a:lnTo>
                <a:lnTo>
                  <a:pt x="6769506" y="225671"/>
                </a:lnTo>
                <a:close/>
                <a:moveTo>
                  <a:pt x="6543835" y="225671"/>
                </a:moveTo>
                <a:lnTo>
                  <a:pt x="6321297" y="225671"/>
                </a:lnTo>
                <a:lnTo>
                  <a:pt x="6321297" y="3133"/>
                </a:lnTo>
                <a:lnTo>
                  <a:pt x="6543835" y="3133"/>
                </a:lnTo>
                <a:lnTo>
                  <a:pt x="6543835" y="225671"/>
                </a:lnTo>
                <a:close/>
                <a:moveTo>
                  <a:pt x="6318164" y="225671"/>
                </a:moveTo>
                <a:lnTo>
                  <a:pt x="6095625" y="225671"/>
                </a:lnTo>
                <a:lnTo>
                  <a:pt x="6095625" y="3133"/>
                </a:lnTo>
                <a:lnTo>
                  <a:pt x="6318164" y="3133"/>
                </a:lnTo>
                <a:lnTo>
                  <a:pt x="6318164" y="225671"/>
                </a:lnTo>
                <a:close/>
                <a:moveTo>
                  <a:pt x="6092493" y="225671"/>
                </a:moveTo>
                <a:lnTo>
                  <a:pt x="5869954" y="225671"/>
                </a:lnTo>
                <a:lnTo>
                  <a:pt x="5869954" y="3133"/>
                </a:lnTo>
                <a:lnTo>
                  <a:pt x="6092493" y="3133"/>
                </a:lnTo>
                <a:lnTo>
                  <a:pt x="6092493" y="225671"/>
                </a:lnTo>
                <a:close/>
                <a:moveTo>
                  <a:pt x="5866947" y="225671"/>
                </a:moveTo>
                <a:lnTo>
                  <a:pt x="5644408" y="225671"/>
                </a:lnTo>
                <a:lnTo>
                  <a:pt x="5644408" y="3133"/>
                </a:lnTo>
                <a:lnTo>
                  <a:pt x="5866947" y="3133"/>
                </a:lnTo>
                <a:lnTo>
                  <a:pt x="5866947" y="225671"/>
                </a:lnTo>
                <a:close/>
                <a:moveTo>
                  <a:pt x="5641276" y="225671"/>
                </a:moveTo>
                <a:lnTo>
                  <a:pt x="5418738" y="225671"/>
                </a:lnTo>
                <a:lnTo>
                  <a:pt x="5418738" y="3133"/>
                </a:lnTo>
                <a:lnTo>
                  <a:pt x="5641276" y="3133"/>
                </a:lnTo>
                <a:lnTo>
                  <a:pt x="5641276" y="225671"/>
                </a:lnTo>
                <a:close/>
                <a:moveTo>
                  <a:pt x="5415605" y="225671"/>
                </a:moveTo>
                <a:lnTo>
                  <a:pt x="5193066" y="225671"/>
                </a:lnTo>
                <a:lnTo>
                  <a:pt x="5193066" y="3133"/>
                </a:lnTo>
                <a:lnTo>
                  <a:pt x="5415605" y="3133"/>
                </a:lnTo>
                <a:lnTo>
                  <a:pt x="5415605" y="225671"/>
                </a:lnTo>
                <a:close/>
                <a:moveTo>
                  <a:pt x="5189934" y="225671"/>
                </a:moveTo>
                <a:lnTo>
                  <a:pt x="4967395" y="225671"/>
                </a:lnTo>
                <a:lnTo>
                  <a:pt x="4967395" y="3133"/>
                </a:lnTo>
                <a:lnTo>
                  <a:pt x="5189934" y="3133"/>
                </a:lnTo>
                <a:lnTo>
                  <a:pt x="5189934" y="225671"/>
                </a:lnTo>
                <a:close/>
                <a:moveTo>
                  <a:pt x="4964263" y="225671"/>
                </a:moveTo>
                <a:lnTo>
                  <a:pt x="4741724" y="225671"/>
                </a:lnTo>
                <a:lnTo>
                  <a:pt x="4741724" y="3133"/>
                </a:lnTo>
                <a:lnTo>
                  <a:pt x="4964263" y="3133"/>
                </a:lnTo>
                <a:lnTo>
                  <a:pt x="4964263" y="225671"/>
                </a:lnTo>
                <a:close/>
                <a:moveTo>
                  <a:pt x="4738592" y="225671"/>
                </a:moveTo>
                <a:lnTo>
                  <a:pt x="4516053" y="225671"/>
                </a:lnTo>
                <a:lnTo>
                  <a:pt x="4516053" y="3133"/>
                </a:lnTo>
                <a:lnTo>
                  <a:pt x="4738592" y="3133"/>
                </a:lnTo>
                <a:lnTo>
                  <a:pt x="4738592" y="225671"/>
                </a:lnTo>
                <a:close/>
                <a:moveTo>
                  <a:pt x="4513046" y="225671"/>
                </a:moveTo>
                <a:lnTo>
                  <a:pt x="4290507" y="225671"/>
                </a:lnTo>
                <a:lnTo>
                  <a:pt x="4290507" y="3133"/>
                </a:lnTo>
                <a:lnTo>
                  <a:pt x="4513046" y="3133"/>
                </a:lnTo>
                <a:lnTo>
                  <a:pt x="4513046" y="225671"/>
                </a:lnTo>
                <a:close/>
                <a:moveTo>
                  <a:pt x="4287375" y="225671"/>
                </a:moveTo>
                <a:lnTo>
                  <a:pt x="4064836" y="225671"/>
                </a:lnTo>
                <a:lnTo>
                  <a:pt x="4064836" y="3133"/>
                </a:lnTo>
                <a:lnTo>
                  <a:pt x="4287375" y="3133"/>
                </a:lnTo>
                <a:lnTo>
                  <a:pt x="4287375" y="225671"/>
                </a:lnTo>
                <a:close/>
                <a:moveTo>
                  <a:pt x="4061703" y="225671"/>
                </a:moveTo>
                <a:lnTo>
                  <a:pt x="3839165" y="225671"/>
                </a:lnTo>
                <a:lnTo>
                  <a:pt x="3839165" y="3133"/>
                </a:lnTo>
                <a:lnTo>
                  <a:pt x="4061703" y="3133"/>
                </a:lnTo>
                <a:lnTo>
                  <a:pt x="4061703" y="225671"/>
                </a:lnTo>
                <a:close/>
                <a:moveTo>
                  <a:pt x="3836033" y="225671"/>
                </a:moveTo>
                <a:lnTo>
                  <a:pt x="3613494" y="225671"/>
                </a:lnTo>
                <a:lnTo>
                  <a:pt x="3613494" y="3133"/>
                </a:lnTo>
                <a:lnTo>
                  <a:pt x="3836033" y="3133"/>
                </a:lnTo>
                <a:lnTo>
                  <a:pt x="3836033" y="225671"/>
                </a:lnTo>
                <a:close/>
                <a:moveTo>
                  <a:pt x="3610361" y="225671"/>
                </a:moveTo>
                <a:lnTo>
                  <a:pt x="3387823" y="225671"/>
                </a:lnTo>
                <a:lnTo>
                  <a:pt x="3387823" y="3133"/>
                </a:lnTo>
                <a:lnTo>
                  <a:pt x="3610361" y="3133"/>
                </a:lnTo>
                <a:lnTo>
                  <a:pt x="3610361" y="225671"/>
                </a:lnTo>
                <a:close/>
                <a:moveTo>
                  <a:pt x="3384690" y="225671"/>
                </a:moveTo>
                <a:lnTo>
                  <a:pt x="3162152" y="225671"/>
                </a:lnTo>
                <a:lnTo>
                  <a:pt x="3162152" y="3133"/>
                </a:lnTo>
                <a:lnTo>
                  <a:pt x="3384690" y="3133"/>
                </a:lnTo>
                <a:lnTo>
                  <a:pt x="3384690" y="225671"/>
                </a:lnTo>
                <a:close/>
                <a:moveTo>
                  <a:pt x="3159145" y="225671"/>
                </a:moveTo>
                <a:lnTo>
                  <a:pt x="2936606" y="225671"/>
                </a:lnTo>
                <a:lnTo>
                  <a:pt x="2936606" y="3133"/>
                </a:lnTo>
                <a:lnTo>
                  <a:pt x="3159145" y="3133"/>
                </a:lnTo>
                <a:lnTo>
                  <a:pt x="3159145" y="225671"/>
                </a:lnTo>
                <a:close/>
                <a:moveTo>
                  <a:pt x="2933474" y="225671"/>
                </a:moveTo>
                <a:lnTo>
                  <a:pt x="2710935" y="225671"/>
                </a:lnTo>
                <a:lnTo>
                  <a:pt x="2710935" y="3133"/>
                </a:lnTo>
                <a:lnTo>
                  <a:pt x="2933474" y="3133"/>
                </a:lnTo>
                <a:lnTo>
                  <a:pt x="2933474" y="225671"/>
                </a:lnTo>
                <a:close/>
                <a:moveTo>
                  <a:pt x="2707802" y="225671"/>
                </a:moveTo>
                <a:lnTo>
                  <a:pt x="2485264" y="225671"/>
                </a:lnTo>
                <a:lnTo>
                  <a:pt x="2485264" y="3133"/>
                </a:lnTo>
                <a:lnTo>
                  <a:pt x="2707802" y="3133"/>
                </a:lnTo>
                <a:lnTo>
                  <a:pt x="2707802" y="225671"/>
                </a:lnTo>
                <a:close/>
                <a:moveTo>
                  <a:pt x="2482131" y="225671"/>
                </a:moveTo>
                <a:lnTo>
                  <a:pt x="2259593" y="225671"/>
                </a:lnTo>
                <a:lnTo>
                  <a:pt x="2259593" y="3133"/>
                </a:lnTo>
                <a:lnTo>
                  <a:pt x="2482131" y="3133"/>
                </a:lnTo>
                <a:lnTo>
                  <a:pt x="2482131" y="225671"/>
                </a:lnTo>
                <a:close/>
                <a:moveTo>
                  <a:pt x="2256460" y="225671"/>
                </a:moveTo>
                <a:lnTo>
                  <a:pt x="2033922" y="225671"/>
                </a:lnTo>
                <a:lnTo>
                  <a:pt x="2033922" y="3133"/>
                </a:lnTo>
                <a:lnTo>
                  <a:pt x="2256460" y="3133"/>
                </a:lnTo>
                <a:lnTo>
                  <a:pt x="2256460" y="225671"/>
                </a:lnTo>
                <a:close/>
                <a:moveTo>
                  <a:pt x="2030789" y="225671"/>
                </a:moveTo>
                <a:lnTo>
                  <a:pt x="1808251" y="225671"/>
                </a:lnTo>
                <a:lnTo>
                  <a:pt x="1808251" y="3133"/>
                </a:lnTo>
                <a:lnTo>
                  <a:pt x="2030789" y="3133"/>
                </a:lnTo>
                <a:lnTo>
                  <a:pt x="2030789" y="225671"/>
                </a:lnTo>
                <a:close/>
                <a:moveTo>
                  <a:pt x="1805243" y="225671"/>
                </a:moveTo>
                <a:lnTo>
                  <a:pt x="1582705" y="225671"/>
                </a:lnTo>
                <a:lnTo>
                  <a:pt x="1582705" y="3133"/>
                </a:lnTo>
                <a:lnTo>
                  <a:pt x="1805243" y="3133"/>
                </a:lnTo>
                <a:lnTo>
                  <a:pt x="1805243" y="225671"/>
                </a:lnTo>
                <a:close/>
                <a:moveTo>
                  <a:pt x="1579572" y="225671"/>
                </a:moveTo>
                <a:lnTo>
                  <a:pt x="1357034" y="225671"/>
                </a:lnTo>
                <a:lnTo>
                  <a:pt x="1357034" y="3133"/>
                </a:lnTo>
                <a:lnTo>
                  <a:pt x="1579572" y="3133"/>
                </a:lnTo>
                <a:lnTo>
                  <a:pt x="1579572" y="225671"/>
                </a:lnTo>
                <a:close/>
                <a:moveTo>
                  <a:pt x="1353901" y="225671"/>
                </a:moveTo>
                <a:lnTo>
                  <a:pt x="1131363" y="225671"/>
                </a:lnTo>
                <a:lnTo>
                  <a:pt x="1131363" y="3133"/>
                </a:lnTo>
                <a:lnTo>
                  <a:pt x="1353901" y="3133"/>
                </a:lnTo>
                <a:lnTo>
                  <a:pt x="1353901" y="225671"/>
                </a:lnTo>
                <a:close/>
                <a:moveTo>
                  <a:pt x="1128230" y="225671"/>
                </a:moveTo>
                <a:lnTo>
                  <a:pt x="905692" y="225671"/>
                </a:lnTo>
                <a:lnTo>
                  <a:pt x="905692" y="3133"/>
                </a:lnTo>
                <a:lnTo>
                  <a:pt x="1128230" y="3133"/>
                </a:lnTo>
                <a:lnTo>
                  <a:pt x="1128230" y="225671"/>
                </a:lnTo>
                <a:close/>
                <a:moveTo>
                  <a:pt x="902559" y="225671"/>
                </a:moveTo>
                <a:lnTo>
                  <a:pt x="680021" y="225671"/>
                </a:lnTo>
                <a:lnTo>
                  <a:pt x="680021" y="3133"/>
                </a:lnTo>
                <a:lnTo>
                  <a:pt x="902559" y="3133"/>
                </a:lnTo>
                <a:lnTo>
                  <a:pt x="902559" y="225671"/>
                </a:lnTo>
                <a:close/>
                <a:moveTo>
                  <a:pt x="676888" y="225671"/>
                </a:moveTo>
                <a:lnTo>
                  <a:pt x="454349" y="225671"/>
                </a:lnTo>
                <a:lnTo>
                  <a:pt x="454349" y="3133"/>
                </a:lnTo>
                <a:lnTo>
                  <a:pt x="676888" y="3133"/>
                </a:lnTo>
                <a:lnTo>
                  <a:pt x="676888" y="225671"/>
                </a:lnTo>
                <a:close/>
                <a:moveTo>
                  <a:pt x="451342" y="225671"/>
                </a:moveTo>
                <a:lnTo>
                  <a:pt x="228804" y="225671"/>
                </a:lnTo>
                <a:lnTo>
                  <a:pt x="228804" y="3133"/>
                </a:lnTo>
                <a:lnTo>
                  <a:pt x="451342" y="3133"/>
                </a:lnTo>
                <a:lnTo>
                  <a:pt x="451342" y="225671"/>
                </a:lnTo>
                <a:close/>
                <a:moveTo>
                  <a:pt x="225671" y="225671"/>
                </a:moveTo>
                <a:lnTo>
                  <a:pt x="3133" y="225671"/>
                </a:lnTo>
                <a:lnTo>
                  <a:pt x="3133" y="3133"/>
                </a:lnTo>
                <a:lnTo>
                  <a:pt x="225671" y="3133"/>
                </a:lnTo>
                <a:lnTo>
                  <a:pt x="225671" y="225671"/>
                </a:lnTo>
                <a:close/>
                <a:moveTo>
                  <a:pt x="225671" y="228804"/>
                </a:moveTo>
                <a:lnTo>
                  <a:pt x="225671" y="451342"/>
                </a:lnTo>
                <a:lnTo>
                  <a:pt x="3133" y="451342"/>
                </a:lnTo>
                <a:lnTo>
                  <a:pt x="3133" y="228804"/>
                </a:lnTo>
                <a:lnTo>
                  <a:pt x="225671" y="228804"/>
                </a:lnTo>
                <a:close/>
                <a:moveTo>
                  <a:pt x="225671" y="454475"/>
                </a:moveTo>
                <a:lnTo>
                  <a:pt x="225671" y="677013"/>
                </a:lnTo>
                <a:lnTo>
                  <a:pt x="3133" y="677013"/>
                </a:lnTo>
                <a:lnTo>
                  <a:pt x="3133" y="454475"/>
                </a:lnTo>
                <a:lnTo>
                  <a:pt x="225671" y="454475"/>
                </a:lnTo>
                <a:close/>
                <a:moveTo>
                  <a:pt x="225671" y="680020"/>
                </a:moveTo>
                <a:lnTo>
                  <a:pt x="225671" y="902559"/>
                </a:lnTo>
                <a:lnTo>
                  <a:pt x="3133" y="902559"/>
                </a:lnTo>
                <a:lnTo>
                  <a:pt x="3133" y="680020"/>
                </a:lnTo>
                <a:lnTo>
                  <a:pt x="225671" y="680020"/>
                </a:lnTo>
                <a:close/>
                <a:moveTo>
                  <a:pt x="225671" y="905691"/>
                </a:moveTo>
                <a:lnTo>
                  <a:pt x="225671" y="1128230"/>
                </a:lnTo>
                <a:lnTo>
                  <a:pt x="3133" y="1128230"/>
                </a:lnTo>
                <a:lnTo>
                  <a:pt x="3133" y="905691"/>
                </a:lnTo>
                <a:lnTo>
                  <a:pt x="225671" y="905691"/>
                </a:lnTo>
                <a:close/>
                <a:moveTo>
                  <a:pt x="225671" y="1131362"/>
                </a:moveTo>
                <a:lnTo>
                  <a:pt x="225671" y="1353901"/>
                </a:lnTo>
                <a:lnTo>
                  <a:pt x="3133" y="1353901"/>
                </a:lnTo>
                <a:lnTo>
                  <a:pt x="3133" y="1131362"/>
                </a:lnTo>
                <a:lnTo>
                  <a:pt x="225671" y="1131362"/>
                </a:lnTo>
                <a:close/>
                <a:moveTo>
                  <a:pt x="225671" y="1357033"/>
                </a:moveTo>
                <a:lnTo>
                  <a:pt x="225671" y="1579572"/>
                </a:lnTo>
                <a:lnTo>
                  <a:pt x="3133" y="1579572"/>
                </a:lnTo>
                <a:lnTo>
                  <a:pt x="3133" y="1357033"/>
                </a:lnTo>
                <a:lnTo>
                  <a:pt x="225671" y="1357033"/>
                </a:lnTo>
                <a:close/>
                <a:moveTo>
                  <a:pt x="225671" y="1582704"/>
                </a:moveTo>
                <a:lnTo>
                  <a:pt x="225671" y="1805243"/>
                </a:lnTo>
                <a:lnTo>
                  <a:pt x="3133" y="1805243"/>
                </a:lnTo>
                <a:lnTo>
                  <a:pt x="3133" y="1582704"/>
                </a:lnTo>
                <a:lnTo>
                  <a:pt x="225671" y="1582704"/>
                </a:lnTo>
                <a:close/>
                <a:moveTo>
                  <a:pt x="225671" y="1808375"/>
                </a:moveTo>
                <a:lnTo>
                  <a:pt x="225671" y="2030914"/>
                </a:lnTo>
                <a:lnTo>
                  <a:pt x="3133" y="2030914"/>
                </a:lnTo>
                <a:lnTo>
                  <a:pt x="3133" y="1808375"/>
                </a:lnTo>
                <a:lnTo>
                  <a:pt x="225671" y="1808375"/>
                </a:lnTo>
                <a:close/>
                <a:moveTo>
                  <a:pt x="225671" y="2033921"/>
                </a:moveTo>
                <a:lnTo>
                  <a:pt x="225671" y="2256459"/>
                </a:lnTo>
                <a:lnTo>
                  <a:pt x="3133" y="2256459"/>
                </a:lnTo>
                <a:lnTo>
                  <a:pt x="3133" y="2033921"/>
                </a:lnTo>
                <a:lnTo>
                  <a:pt x="225671" y="2033921"/>
                </a:lnTo>
                <a:close/>
                <a:moveTo>
                  <a:pt x="225671" y="2259592"/>
                </a:moveTo>
                <a:lnTo>
                  <a:pt x="225671" y="2482130"/>
                </a:lnTo>
                <a:lnTo>
                  <a:pt x="3133" y="2482130"/>
                </a:lnTo>
                <a:lnTo>
                  <a:pt x="3133" y="2259592"/>
                </a:lnTo>
                <a:lnTo>
                  <a:pt x="225671" y="2259592"/>
                </a:lnTo>
                <a:close/>
                <a:moveTo>
                  <a:pt x="225671" y="2485263"/>
                </a:moveTo>
                <a:lnTo>
                  <a:pt x="225671" y="2707801"/>
                </a:lnTo>
                <a:lnTo>
                  <a:pt x="3133" y="2707801"/>
                </a:lnTo>
                <a:lnTo>
                  <a:pt x="3133" y="2485263"/>
                </a:lnTo>
                <a:lnTo>
                  <a:pt x="225671" y="2485263"/>
                </a:lnTo>
                <a:close/>
                <a:moveTo>
                  <a:pt x="225671" y="2710934"/>
                </a:moveTo>
                <a:lnTo>
                  <a:pt x="225671" y="2933472"/>
                </a:lnTo>
                <a:lnTo>
                  <a:pt x="3133" y="2933472"/>
                </a:lnTo>
                <a:lnTo>
                  <a:pt x="3133" y="2710934"/>
                </a:lnTo>
                <a:lnTo>
                  <a:pt x="225671" y="2710934"/>
                </a:lnTo>
                <a:close/>
                <a:moveTo>
                  <a:pt x="225671" y="2936605"/>
                </a:moveTo>
                <a:lnTo>
                  <a:pt x="225671" y="3159143"/>
                </a:lnTo>
                <a:lnTo>
                  <a:pt x="3133" y="3159143"/>
                </a:lnTo>
                <a:lnTo>
                  <a:pt x="3133" y="2936605"/>
                </a:lnTo>
                <a:lnTo>
                  <a:pt x="225671" y="2936605"/>
                </a:lnTo>
                <a:close/>
                <a:moveTo>
                  <a:pt x="225671" y="3162276"/>
                </a:moveTo>
                <a:lnTo>
                  <a:pt x="225671" y="3384814"/>
                </a:lnTo>
                <a:lnTo>
                  <a:pt x="3133" y="3384814"/>
                </a:lnTo>
                <a:lnTo>
                  <a:pt x="3133" y="3162276"/>
                </a:lnTo>
                <a:lnTo>
                  <a:pt x="225671" y="3162276"/>
                </a:lnTo>
                <a:close/>
                <a:moveTo>
                  <a:pt x="225671" y="3387821"/>
                </a:moveTo>
                <a:lnTo>
                  <a:pt x="225671" y="3610360"/>
                </a:lnTo>
                <a:lnTo>
                  <a:pt x="3133" y="3610360"/>
                </a:lnTo>
                <a:lnTo>
                  <a:pt x="3133" y="3387821"/>
                </a:lnTo>
                <a:lnTo>
                  <a:pt x="225671" y="3387821"/>
                </a:lnTo>
                <a:close/>
                <a:moveTo>
                  <a:pt x="225671" y="3613493"/>
                </a:moveTo>
                <a:lnTo>
                  <a:pt x="225671" y="3836031"/>
                </a:lnTo>
                <a:lnTo>
                  <a:pt x="3133" y="3836031"/>
                </a:lnTo>
                <a:lnTo>
                  <a:pt x="3133" y="3613493"/>
                </a:lnTo>
                <a:lnTo>
                  <a:pt x="225671" y="3613493"/>
                </a:lnTo>
                <a:close/>
                <a:moveTo>
                  <a:pt x="225671" y="3839164"/>
                </a:moveTo>
                <a:lnTo>
                  <a:pt x="225671" y="4061702"/>
                </a:lnTo>
                <a:lnTo>
                  <a:pt x="3133" y="4061702"/>
                </a:lnTo>
                <a:lnTo>
                  <a:pt x="3133" y="3839164"/>
                </a:lnTo>
                <a:lnTo>
                  <a:pt x="225671" y="3839164"/>
                </a:lnTo>
                <a:close/>
                <a:moveTo>
                  <a:pt x="225671" y="4064834"/>
                </a:moveTo>
                <a:lnTo>
                  <a:pt x="225671" y="4287373"/>
                </a:lnTo>
                <a:lnTo>
                  <a:pt x="3133" y="4287373"/>
                </a:lnTo>
                <a:lnTo>
                  <a:pt x="3133" y="4064834"/>
                </a:lnTo>
                <a:lnTo>
                  <a:pt x="225671" y="4064834"/>
                </a:lnTo>
                <a:close/>
                <a:moveTo>
                  <a:pt x="225671" y="4290506"/>
                </a:moveTo>
                <a:lnTo>
                  <a:pt x="225671" y="4513044"/>
                </a:lnTo>
                <a:lnTo>
                  <a:pt x="3133" y="4513044"/>
                </a:lnTo>
                <a:lnTo>
                  <a:pt x="3133" y="4290506"/>
                </a:lnTo>
                <a:lnTo>
                  <a:pt x="225671" y="4290506"/>
                </a:lnTo>
                <a:close/>
                <a:moveTo>
                  <a:pt x="225671" y="4516177"/>
                </a:moveTo>
                <a:lnTo>
                  <a:pt x="225671" y="4738715"/>
                </a:lnTo>
                <a:lnTo>
                  <a:pt x="3133" y="4738715"/>
                </a:lnTo>
                <a:lnTo>
                  <a:pt x="3133" y="4516177"/>
                </a:lnTo>
                <a:lnTo>
                  <a:pt x="225671" y="4516177"/>
                </a:lnTo>
                <a:close/>
                <a:moveTo>
                  <a:pt x="225671" y="4741722"/>
                </a:moveTo>
                <a:lnTo>
                  <a:pt x="225671" y="4964261"/>
                </a:lnTo>
                <a:lnTo>
                  <a:pt x="3133" y="4964261"/>
                </a:lnTo>
                <a:lnTo>
                  <a:pt x="3133" y="4741722"/>
                </a:lnTo>
                <a:lnTo>
                  <a:pt x="225671" y="4741722"/>
                </a:lnTo>
                <a:close/>
                <a:moveTo>
                  <a:pt x="225671" y="4967393"/>
                </a:moveTo>
                <a:lnTo>
                  <a:pt x="225671" y="5189932"/>
                </a:lnTo>
                <a:lnTo>
                  <a:pt x="3133" y="5189932"/>
                </a:lnTo>
                <a:lnTo>
                  <a:pt x="3133" y="4967393"/>
                </a:lnTo>
                <a:lnTo>
                  <a:pt x="225671" y="4967393"/>
                </a:lnTo>
                <a:close/>
                <a:moveTo>
                  <a:pt x="225671" y="5193064"/>
                </a:moveTo>
                <a:lnTo>
                  <a:pt x="225671" y="5415603"/>
                </a:lnTo>
                <a:lnTo>
                  <a:pt x="3133" y="5415603"/>
                </a:lnTo>
                <a:lnTo>
                  <a:pt x="3133" y="5193064"/>
                </a:lnTo>
                <a:lnTo>
                  <a:pt x="225671" y="5193064"/>
                </a:lnTo>
                <a:close/>
                <a:moveTo>
                  <a:pt x="225671" y="5418735"/>
                </a:moveTo>
                <a:lnTo>
                  <a:pt x="225671" y="5641273"/>
                </a:lnTo>
                <a:lnTo>
                  <a:pt x="3133" y="5641273"/>
                </a:lnTo>
                <a:lnTo>
                  <a:pt x="3133" y="5418735"/>
                </a:lnTo>
                <a:lnTo>
                  <a:pt x="225671" y="5418735"/>
                </a:lnTo>
                <a:close/>
                <a:moveTo>
                  <a:pt x="225671" y="5644406"/>
                </a:moveTo>
                <a:lnTo>
                  <a:pt x="225671" y="5866945"/>
                </a:lnTo>
                <a:lnTo>
                  <a:pt x="3133" y="5866945"/>
                </a:lnTo>
                <a:lnTo>
                  <a:pt x="3133" y="5644406"/>
                </a:lnTo>
                <a:lnTo>
                  <a:pt x="225671" y="5644406"/>
                </a:lnTo>
                <a:close/>
                <a:moveTo>
                  <a:pt x="225671" y="5870077"/>
                </a:moveTo>
                <a:lnTo>
                  <a:pt x="225671" y="6092616"/>
                </a:lnTo>
                <a:lnTo>
                  <a:pt x="3133" y="6092616"/>
                </a:lnTo>
                <a:lnTo>
                  <a:pt x="3133" y="5870077"/>
                </a:lnTo>
                <a:lnTo>
                  <a:pt x="225671" y="5870077"/>
                </a:lnTo>
                <a:close/>
                <a:moveTo>
                  <a:pt x="225671" y="6095623"/>
                </a:moveTo>
                <a:lnTo>
                  <a:pt x="225671" y="6318161"/>
                </a:lnTo>
                <a:lnTo>
                  <a:pt x="3133" y="6318161"/>
                </a:lnTo>
                <a:lnTo>
                  <a:pt x="3133" y="6095623"/>
                </a:lnTo>
                <a:lnTo>
                  <a:pt x="225671" y="6095623"/>
                </a:lnTo>
                <a:close/>
                <a:moveTo>
                  <a:pt x="225671" y="6321294"/>
                </a:moveTo>
                <a:lnTo>
                  <a:pt x="225671" y="6543832"/>
                </a:lnTo>
                <a:lnTo>
                  <a:pt x="3133" y="6543832"/>
                </a:lnTo>
                <a:lnTo>
                  <a:pt x="3133" y="6321294"/>
                </a:lnTo>
                <a:lnTo>
                  <a:pt x="225671" y="6321294"/>
                </a:lnTo>
                <a:close/>
                <a:moveTo>
                  <a:pt x="225671" y="6546965"/>
                </a:moveTo>
                <a:lnTo>
                  <a:pt x="225671" y="6769503"/>
                </a:lnTo>
                <a:lnTo>
                  <a:pt x="3133" y="6769503"/>
                </a:lnTo>
                <a:lnTo>
                  <a:pt x="3133" y="6546965"/>
                </a:lnTo>
                <a:lnTo>
                  <a:pt x="225671" y="6546965"/>
                </a:lnTo>
                <a:close/>
                <a:moveTo>
                  <a:pt x="225671" y="6772636"/>
                </a:moveTo>
                <a:lnTo>
                  <a:pt x="225671" y="6995174"/>
                </a:lnTo>
                <a:lnTo>
                  <a:pt x="3133" y="6995174"/>
                </a:lnTo>
                <a:lnTo>
                  <a:pt x="3133" y="6772636"/>
                </a:lnTo>
                <a:lnTo>
                  <a:pt x="225671" y="6772636"/>
                </a:lnTo>
                <a:close/>
                <a:moveTo>
                  <a:pt x="225671" y="6998307"/>
                </a:moveTo>
                <a:lnTo>
                  <a:pt x="225671" y="7220845"/>
                </a:lnTo>
                <a:lnTo>
                  <a:pt x="3133" y="7220845"/>
                </a:lnTo>
                <a:lnTo>
                  <a:pt x="3133" y="6998307"/>
                </a:lnTo>
                <a:lnTo>
                  <a:pt x="225671" y="6998307"/>
                </a:lnTo>
                <a:close/>
                <a:moveTo>
                  <a:pt x="228804" y="6998307"/>
                </a:moveTo>
                <a:lnTo>
                  <a:pt x="451342" y="6998307"/>
                </a:lnTo>
                <a:lnTo>
                  <a:pt x="451342" y="7220845"/>
                </a:lnTo>
                <a:lnTo>
                  <a:pt x="228804" y="7220845"/>
                </a:lnTo>
                <a:lnTo>
                  <a:pt x="228804" y="6998307"/>
                </a:lnTo>
                <a:close/>
                <a:moveTo>
                  <a:pt x="454475" y="6998307"/>
                </a:moveTo>
                <a:lnTo>
                  <a:pt x="677013" y="6998307"/>
                </a:lnTo>
                <a:lnTo>
                  <a:pt x="677013" y="7220845"/>
                </a:lnTo>
                <a:lnTo>
                  <a:pt x="454475" y="7220845"/>
                </a:lnTo>
                <a:lnTo>
                  <a:pt x="454475" y="6998307"/>
                </a:lnTo>
                <a:close/>
                <a:moveTo>
                  <a:pt x="680021" y="6998307"/>
                </a:moveTo>
                <a:lnTo>
                  <a:pt x="902559" y="6998307"/>
                </a:lnTo>
                <a:lnTo>
                  <a:pt x="902559" y="7220845"/>
                </a:lnTo>
                <a:lnTo>
                  <a:pt x="680021" y="7220845"/>
                </a:lnTo>
                <a:lnTo>
                  <a:pt x="680021" y="6998307"/>
                </a:lnTo>
                <a:close/>
                <a:moveTo>
                  <a:pt x="905692" y="6998307"/>
                </a:moveTo>
                <a:lnTo>
                  <a:pt x="1128230" y="6998307"/>
                </a:lnTo>
                <a:lnTo>
                  <a:pt x="1128230" y="7220845"/>
                </a:lnTo>
                <a:lnTo>
                  <a:pt x="905692" y="7220845"/>
                </a:lnTo>
                <a:lnTo>
                  <a:pt x="905692" y="6998307"/>
                </a:lnTo>
                <a:close/>
                <a:moveTo>
                  <a:pt x="1131363" y="6998307"/>
                </a:moveTo>
                <a:lnTo>
                  <a:pt x="1353901" y="6998307"/>
                </a:lnTo>
                <a:lnTo>
                  <a:pt x="1353901" y="7220845"/>
                </a:lnTo>
                <a:lnTo>
                  <a:pt x="1131363" y="7220845"/>
                </a:lnTo>
                <a:lnTo>
                  <a:pt x="1131363" y="6998307"/>
                </a:lnTo>
                <a:close/>
                <a:moveTo>
                  <a:pt x="1357034" y="6998307"/>
                </a:moveTo>
                <a:lnTo>
                  <a:pt x="1579572" y="6998307"/>
                </a:lnTo>
                <a:lnTo>
                  <a:pt x="1579572" y="7220845"/>
                </a:lnTo>
                <a:lnTo>
                  <a:pt x="1357034" y="7220845"/>
                </a:lnTo>
                <a:lnTo>
                  <a:pt x="1357034" y="6998307"/>
                </a:lnTo>
                <a:close/>
                <a:moveTo>
                  <a:pt x="1582705" y="6998307"/>
                </a:moveTo>
                <a:lnTo>
                  <a:pt x="1805243" y="6998307"/>
                </a:lnTo>
                <a:lnTo>
                  <a:pt x="1805243" y="7220845"/>
                </a:lnTo>
                <a:lnTo>
                  <a:pt x="1582705" y="7220845"/>
                </a:lnTo>
                <a:lnTo>
                  <a:pt x="1582705" y="6998307"/>
                </a:lnTo>
                <a:close/>
                <a:moveTo>
                  <a:pt x="1808376" y="6998307"/>
                </a:moveTo>
                <a:lnTo>
                  <a:pt x="2030914" y="6998307"/>
                </a:lnTo>
                <a:lnTo>
                  <a:pt x="2030914" y="7220845"/>
                </a:lnTo>
                <a:lnTo>
                  <a:pt x="1808376" y="7220845"/>
                </a:lnTo>
                <a:lnTo>
                  <a:pt x="1808376" y="6998307"/>
                </a:lnTo>
                <a:close/>
                <a:moveTo>
                  <a:pt x="2033922" y="6998307"/>
                </a:moveTo>
                <a:lnTo>
                  <a:pt x="2256460" y="6998307"/>
                </a:lnTo>
                <a:lnTo>
                  <a:pt x="2256460" y="7220845"/>
                </a:lnTo>
                <a:lnTo>
                  <a:pt x="2033922" y="7220845"/>
                </a:lnTo>
                <a:lnTo>
                  <a:pt x="2033922" y="6998307"/>
                </a:lnTo>
                <a:close/>
                <a:moveTo>
                  <a:pt x="2259593" y="6998307"/>
                </a:moveTo>
                <a:lnTo>
                  <a:pt x="2482131" y="6998307"/>
                </a:lnTo>
                <a:lnTo>
                  <a:pt x="2482131" y="7220845"/>
                </a:lnTo>
                <a:lnTo>
                  <a:pt x="2259593" y="7220845"/>
                </a:lnTo>
                <a:lnTo>
                  <a:pt x="2259593" y="6998307"/>
                </a:lnTo>
                <a:close/>
                <a:moveTo>
                  <a:pt x="2485264" y="6998307"/>
                </a:moveTo>
                <a:lnTo>
                  <a:pt x="2707802" y="6998307"/>
                </a:lnTo>
                <a:lnTo>
                  <a:pt x="2707802" y="7220845"/>
                </a:lnTo>
                <a:lnTo>
                  <a:pt x="2485264" y="7220845"/>
                </a:lnTo>
                <a:lnTo>
                  <a:pt x="2485264" y="6998307"/>
                </a:lnTo>
                <a:close/>
                <a:moveTo>
                  <a:pt x="2710935" y="6998307"/>
                </a:moveTo>
                <a:lnTo>
                  <a:pt x="2933474" y="6998307"/>
                </a:lnTo>
                <a:lnTo>
                  <a:pt x="2933474" y="7220845"/>
                </a:lnTo>
                <a:lnTo>
                  <a:pt x="2710935" y="7220845"/>
                </a:lnTo>
                <a:lnTo>
                  <a:pt x="2710935" y="6998307"/>
                </a:lnTo>
                <a:close/>
                <a:moveTo>
                  <a:pt x="2936606" y="6998307"/>
                </a:moveTo>
                <a:lnTo>
                  <a:pt x="3159145" y="6998307"/>
                </a:lnTo>
                <a:lnTo>
                  <a:pt x="3159145" y="7220845"/>
                </a:lnTo>
                <a:lnTo>
                  <a:pt x="2936606" y="7220845"/>
                </a:lnTo>
                <a:lnTo>
                  <a:pt x="2936606" y="6998307"/>
                </a:lnTo>
                <a:close/>
                <a:moveTo>
                  <a:pt x="3162277" y="6998307"/>
                </a:moveTo>
                <a:lnTo>
                  <a:pt x="3384816" y="6998307"/>
                </a:lnTo>
                <a:lnTo>
                  <a:pt x="3384816" y="7220845"/>
                </a:lnTo>
                <a:lnTo>
                  <a:pt x="3162277" y="7220845"/>
                </a:lnTo>
                <a:lnTo>
                  <a:pt x="3162277" y="6998307"/>
                </a:lnTo>
                <a:close/>
                <a:moveTo>
                  <a:pt x="3387823" y="6998307"/>
                </a:moveTo>
                <a:lnTo>
                  <a:pt x="3610361" y="6998307"/>
                </a:lnTo>
                <a:lnTo>
                  <a:pt x="3610361" y="7220845"/>
                </a:lnTo>
                <a:lnTo>
                  <a:pt x="3387823" y="7220845"/>
                </a:lnTo>
                <a:lnTo>
                  <a:pt x="3387823" y="6998307"/>
                </a:lnTo>
                <a:close/>
                <a:moveTo>
                  <a:pt x="3613494" y="6998307"/>
                </a:moveTo>
                <a:lnTo>
                  <a:pt x="3836033" y="6998307"/>
                </a:lnTo>
                <a:lnTo>
                  <a:pt x="3836033" y="7220845"/>
                </a:lnTo>
                <a:lnTo>
                  <a:pt x="3613494" y="7220845"/>
                </a:lnTo>
                <a:lnTo>
                  <a:pt x="3613494" y="6998307"/>
                </a:lnTo>
                <a:close/>
                <a:moveTo>
                  <a:pt x="3839165" y="6998307"/>
                </a:moveTo>
                <a:lnTo>
                  <a:pt x="4061703" y="6998307"/>
                </a:lnTo>
                <a:lnTo>
                  <a:pt x="4061703" y="7220845"/>
                </a:lnTo>
                <a:lnTo>
                  <a:pt x="3839165" y="7220845"/>
                </a:lnTo>
                <a:lnTo>
                  <a:pt x="3839165" y="6998307"/>
                </a:lnTo>
                <a:close/>
                <a:moveTo>
                  <a:pt x="4064836" y="6998307"/>
                </a:moveTo>
                <a:lnTo>
                  <a:pt x="4287375" y="6998307"/>
                </a:lnTo>
                <a:lnTo>
                  <a:pt x="4287375" y="7220845"/>
                </a:lnTo>
                <a:lnTo>
                  <a:pt x="4064836" y="7220845"/>
                </a:lnTo>
                <a:lnTo>
                  <a:pt x="4064836" y="6998307"/>
                </a:lnTo>
                <a:close/>
                <a:moveTo>
                  <a:pt x="4290507" y="6998307"/>
                </a:moveTo>
                <a:lnTo>
                  <a:pt x="4513046" y="6998307"/>
                </a:lnTo>
                <a:lnTo>
                  <a:pt x="4513046" y="7220845"/>
                </a:lnTo>
                <a:lnTo>
                  <a:pt x="4290507" y="7220845"/>
                </a:lnTo>
                <a:lnTo>
                  <a:pt x="4290507" y="6998307"/>
                </a:lnTo>
                <a:close/>
                <a:moveTo>
                  <a:pt x="4516179" y="6998307"/>
                </a:moveTo>
                <a:lnTo>
                  <a:pt x="4738717" y="6998307"/>
                </a:lnTo>
                <a:lnTo>
                  <a:pt x="4738717" y="7220845"/>
                </a:lnTo>
                <a:lnTo>
                  <a:pt x="4516179" y="7220845"/>
                </a:lnTo>
                <a:lnTo>
                  <a:pt x="4516179" y="6998307"/>
                </a:lnTo>
                <a:close/>
                <a:moveTo>
                  <a:pt x="4741724" y="6998307"/>
                </a:moveTo>
                <a:lnTo>
                  <a:pt x="4964263" y="6998307"/>
                </a:lnTo>
                <a:lnTo>
                  <a:pt x="4964263" y="7220845"/>
                </a:lnTo>
                <a:lnTo>
                  <a:pt x="4741724" y="7220845"/>
                </a:lnTo>
                <a:lnTo>
                  <a:pt x="4741724" y="6998307"/>
                </a:lnTo>
                <a:close/>
                <a:moveTo>
                  <a:pt x="4967395" y="6998307"/>
                </a:moveTo>
                <a:lnTo>
                  <a:pt x="5189934" y="6998307"/>
                </a:lnTo>
                <a:lnTo>
                  <a:pt x="5189934" y="7220845"/>
                </a:lnTo>
                <a:lnTo>
                  <a:pt x="4967395" y="7220845"/>
                </a:lnTo>
                <a:lnTo>
                  <a:pt x="4967395" y="6998307"/>
                </a:lnTo>
                <a:close/>
                <a:moveTo>
                  <a:pt x="5193066" y="6998307"/>
                </a:moveTo>
                <a:lnTo>
                  <a:pt x="5415605" y="6998307"/>
                </a:lnTo>
                <a:lnTo>
                  <a:pt x="5415605" y="7220845"/>
                </a:lnTo>
                <a:lnTo>
                  <a:pt x="5193066" y="7220845"/>
                </a:lnTo>
                <a:lnTo>
                  <a:pt x="5193066" y="6998307"/>
                </a:lnTo>
                <a:close/>
                <a:moveTo>
                  <a:pt x="5418738" y="6998307"/>
                </a:moveTo>
                <a:lnTo>
                  <a:pt x="5641276" y="6998307"/>
                </a:lnTo>
                <a:lnTo>
                  <a:pt x="5641276" y="7220845"/>
                </a:lnTo>
                <a:lnTo>
                  <a:pt x="5418738" y="7220845"/>
                </a:lnTo>
                <a:lnTo>
                  <a:pt x="5418738" y="6998307"/>
                </a:lnTo>
                <a:close/>
                <a:moveTo>
                  <a:pt x="5644408" y="6998307"/>
                </a:moveTo>
                <a:lnTo>
                  <a:pt x="5866947" y="6998307"/>
                </a:lnTo>
                <a:lnTo>
                  <a:pt x="5866947" y="7220845"/>
                </a:lnTo>
                <a:lnTo>
                  <a:pt x="5644408" y="7220845"/>
                </a:lnTo>
                <a:lnTo>
                  <a:pt x="5644408" y="6998307"/>
                </a:lnTo>
                <a:close/>
                <a:moveTo>
                  <a:pt x="5870080" y="6998307"/>
                </a:moveTo>
                <a:lnTo>
                  <a:pt x="6092618" y="6998307"/>
                </a:lnTo>
                <a:lnTo>
                  <a:pt x="6092618" y="7220845"/>
                </a:lnTo>
                <a:lnTo>
                  <a:pt x="5870080" y="7220845"/>
                </a:lnTo>
                <a:lnTo>
                  <a:pt x="5870080" y="6998307"/>
                </a:lnTo>
                <a:close/>
                <a:moveTo>
                  <a:pt x="6095625" y="6998307"/>
                </a:moveTo>
                <a:lnTo>
                  <a:pt x="6318164" y="6998307"/>
                </a:lnTo>
                <a:lnTo>
                  <a:pt x="6318164" y="7220845"/>
                </a:lnTo>
                <a:lnTo>
                  <a:pt x="6095625" y="7220845"/>
                </a:lnTo>
                <a:lnTo>
                  <a:pt x="6095625" y="6998307"/>
                </a:lnTo>
                <a:close/>
                <a:moveTo>
                  <a:pt x="6321297" y="6998307"/>
                </a:moveTo>
                <a:lnTo>
                  <a:pt x="6543835" y="6998307"/>
                </a:lnTo>
                <a:lnTo>
                  <a:pt x="6543835" y="7220845"/>
                </a:lnTo>
                <a:lnTo>
                  <a:pt x="6321297" y="7220845"/>
                </a:lnTo>
                <a:lnTo>
                  <a:pt x="6321297" y="6998307"/>
                </a:lnTo>
                <a:close/>
                <a:moveTo>
                  <a:pt x="6546967" y="6998307"/>
                </a:moveTo>
                <a:lnTo>
                  <a:pt x="6769506" y="6998307"/>
                </a:lnTo>
                <a:lnTo>
                  <a:pt x="6769506" y="7220845"/>
                </a:lnTo>
                <a:lnTo>
                  <a:pt x="6546967" y="7220845"/>
                </a:lnTo>
                <a:lnTo>
                  <a:pt x="6546967" y="6998307"/>
                </a:lnTo>
                <a:close/>
                <a:moveTo>
                  <a:pt x="6772639" y="6998307"/>
                </a:moveTo>
                <a:lnTo>
                  <a:pt x="6995177" y="6998307"/>
                </a:lnTo>
                <a:lnTo>
                  <a:pt x="6995177" y="7220845"/>
                </a:lnTo>
                <a:lnTo>
                  <a:pt x="6772639" y="7220845"/>
                </a:lnTo>
                <a:lnTo>
                  <a:pt x="6772639" y="6998307"/>
                </a:lnTo>
                <a:close/>
                <a:moveTo>
                  <a:pt x="6998310" y="6998307"/>
                </a:moveTo>
                <a:lnTo>
                  <a:pt x="7220848" y="6998307"/>
                </a:lnTo>
                <a:lnTo>
                  <a:pt x="7220848" y="7220845"/>
                </a:lnTo>
                <a:lnTo>
                  <a:pt x="6998310" y="7220845"/>
                </a:lnTo>
                <a:lnTo>
                  <a:pt x="6998310" y="6998307"/>
                </a:lnTo>
                <a:close/>
                <a:moveTo>
                  <a:pt x="7223981" y="6998307"/>
                </a:moveTo>
                <a:lnTo>
                  <a:pt x="7446520" y="6998307"/>
                </a:lnTo>
                <a:lnTo>
                  <a:pt x="7446520" y="7220845"/>
                </a:lnTo>
                <a:lnTo>
                  <a:pt x="7223981" y="7220845"/>
                </a:lnTo>
                <a:lnTo>
                  <a:pt x="7223981" y="6998307"/>
                </a:lnTo>
                <a:close/>
                <a:moveTo>
                  <a:pt x="7449527" y="6998307"/>
                </a:moveTo>
                <a:lnTo>
                  <a:pt x="7672065" y="6998307"/>
                </a:lnTo>
                <a:lnTo>
                  <a:pt x="7672065" y="7220845"/>
                </a:lnTo>
                <a:lnTo>
                  <a:pt x="7449527" y="7220845"/>
                </a:lnTo>
                <a:lnTo>
                  <a:pt x="7449527" y="6998307"/>
                </a:lnTo>
                <a:close/>
                <a:moveTo>
                  <a:pt x="7675198" y="6998307"/>
                </a:moveTo>
                <a:lnTo>
                  <a:pt x="7897736" y="6998307"/>
                </a:lnTo>
                <a:lnTo>
                  <a:pt x="7897736" y="7220845"/>
                </a:lnTo>
                <a:lnTo>
                  <a:pt x="7675198" y="7220845"/>
                </a:lnTo>
                <a:lnTo>
                  <a:pt x="7675198" y="6998307"/>
                </a:lnTo>
                <a:close/>
                <a:moveTo>
                  <a:pt x="7900868" y="6998307"/>
                </a:moveTo>
                <a:lnTo>
                  <a:pt x="8123407" y="6998307"/>
                </a:lnTo>
                <a:lnTo>
                  <a:pt x="8123407" y="7220845"/>
                </a:lnTo>
                <a:lnTo>
                  <a:pt x="7900868" y="7220845"/>
                </a:lnTo>
                <a:lnTo>
                  <a:pt x="7900868" y="6998307"/>
                </a:lnTo>
                <a:close/>
                <a:moveTo>
                  <a:pt x="8126540" y="6998307"/>
                </a:moveTo>
                <a:lnTo>
                  <a:pt x="8349078" y="6998307"/>
                </a:lnTo>
                <a:lnTo>
                  <a:pt x="8349078" y="7220845"/>
                </a:lnTo>
                <a:lnTo>
                  <a:pt x="8126540" y="7220845"/>
                </a:lnTo>
                <a:lnTo>
                  <a:pt x="8126540" y="6998307"/>
                </a:lnTo>
                <a:close/>
                <a:moveTo>
                  <a:pt x="8352211" y="6998307"/>
                </a:moveTo>
                <a:lnTo>
                  <a:pt x="8574749" y="6998307"/>
                </a:lnTo>
                <a:lnTo>
                  <a:pt x="8574749" y="7220845"/>
                </a:lnTo>
                <a:lnTo>
                  <a:pt x="8352211" y="7220845"/>
                </a:lnTo>
                <a:lnTo>
                  <a:pt x="8352211" y="6998307"/>
                </a:lnTo>
                <a:close/>
                <a:moveTo>
                  <a:pt x="8577882" y="6998307"/>
                </a:moveTo>
                <a:lnTo>
                  <a:pt x="8800420" y="6998307"/>
                </a:lnTo>
                <a:lnTo>
                  <a:pt x="8800420" y="7220845"/>
                </a:lnTo>
                <a:lnTo>
                  <a:pt x="8577882" y="7220845"/>
                </a:lnTo>
                <a:lnTo>
                  <a:pt x="8577882" y="6998307"/>
                </a:lnTo>
                <a:close/>
                <a:moveTo>
                  <a:pt x="8803427" y="6998307"/>
                </a:moveTo>
                <a:lnTo>
                  <a:pt x="9025966" y="6998307"/>
                </a:lnTo>
                <a:lnTo>
                  <a:pt x="9025966" y="7220845"/>
                </a:lnTo>
                <a:lnTo>
                  <a:pt x="8803427" y="7220845"/>
                </a:lnTo>
                <a:lnTo>
                  <a:pt x="8803427" y="6998307"/>
                </a:lnTo>
                <a:close/>
                <a:moveTo>
                  <a:pt x="9029099" y="6998307"/>
                </a:moveTo>
                <a:lnTo>
                  <a:pt x="9251637" y="6998307"/>
                </a:lnTo>
                <a:lnTo>
                  <a:pt x="9251637" y="7220845"/>
                </a:lnTo>
                <a:lnTo>
                  <a:pt x="9029099" y="7220845"/>
                </a:lnTo>
                <a:lnTo>
                  <a:pt x="9029099" y="6998307"/>
                </a:lnTo>
                <a:close/>
                <a:moveTo>
                  <a:pt x="9254770" y="6998307"/>
                </a:moveTo>
                <a:lnTo>
                  <a:pt x="9477308" y="6998307"/>
                </a:lnTo>
                <a:lnTo>
                  <a:pt x="9477308" y="7220845"/>
                </a:lnTo>
                <a:lnTo>
                  <a:pt x="9254770" y="7220845"/>
                </a:lnTo>
                <a:lnTo>
                  <a:pt x="9254770" y="6998307"/>
                </a:lnTo>
                <a:close/>
                <a:moveTo>
                  <a:pt x="9480440" y="6998307"/>
                </a:moveTo>
                <a:lnTo>
                  <a:pt x="9702979" y="6998307"/>
                </a:lnTo>
                <a:lnTo>
                  <a:pt x="9702979" y="7220845"/>
                </a:lnTo>
                <a:lnTo>
                  <a:pt x="9480440" y="7220845"/>
                </a:lnTo>
                <a:lnTo>
                  <a:pt x="9480440" y="6998307"/>
                </a:lnTo>
                <a:close/>
                <a:moveTo>
                  <a:pt x="9706112" y="6998307"/>
                </a:moveTo>
                <a:lnTo>
                  <a:pt x="9928650" y="6998307"/>
                </a:lnTo>
                <a:lnTo>
                  <a:pt x="9928650" y="7220845"/>
                </a:lnTo>
                <a:lnTo>
                  <a:pt x="9706112" y="7220845"/>
                </a:lnTo>
                <a:lnTo>
                  <a:pt x="9706112" y="6998307"/>
                </a:lnTo>
                <a:close/>
                <a:moveTo>
                  <a:pt x="9931783" y="6998307"/>
                </a:moveTo>
                <a:lnTo>
                  <a:pt x="10154321" y="6998307"/>
                </a:lnTo>
                <a:lnTo>
                  <a:pt x="10154321" y="7220845"/>
                </a:lnTo>
                <a:lnTo>
                  <a:pt x="9931783" y="7220845"/>
                </a:lnTo>
                <a:lnTo>
                  <a:pt x="9931783" y="6998307"/>
                </a:lnTo>
                <a:close/>
                <a:moveTo>
                  <a:pt x="10157328" y="6998307"/>
                </a:moveTo>
                <a:lnTo>
                  <a:pt x="10379867" y="6998307"/>
                </a:lnTo>
                <a:lnTo>
                  <a:pt x="10379867" y="7220845"/>
                </a:lnTo>
                <a:lnTo>
                  <a:pt x="10157328" y="7220845"/>
                </a:lnTo>
                <a:lnTo>
                  <a:pt x="10157328" y="6998307"/>
                </a:lnTo>
                <a:close/>
                <a:moveTo>
                  <a:pt x="10383000" y="6998307"/>
                </a:moveTo>
                <a:lnTo>
                  <a:pt x="10605538" y="6998307"/>
                </a:lnTo>
                <a:lnTo>
                  <a:pt x="10605538" y="7220845"/>
                </a:lnTo>
                <a:lnTo>
                  <a:pt x="10383000" y="7220845"/>
                </a:lnTo>
                <a:lnTo>
                  <a:pt x="10383000" y="6998307"/>
                </a:lnTo>
                <a:close/>
                <a:moveTo>
                  <a:pt x="10608671" y="6998307"/>
                </a:moveTo>
                <a:lnTo>
                  <a:pt x="10831209" y="6998307"/>
                </a:lnTo>
                <a:lnTo>
                  <a:pt x="10831209" y="7220845"/>
                </a:lnTo>
                <a:lnTo>
                  <a:pt x="10608671" y="7220845"/>
                </a:lnTo>
                <a:lnTo>
                  <a:pt x="10608671" y="6998307"/>
                </a:lnTo>
                <a:close/>
                <a:moveTo>
                  <a:pt x="10834342" y="6998307"/>
                </a:moveTo>
                <a:lnTo>
                  <a:pt x="11056880" y="6998307"/>
                </a:lnTo>
                <a:lnTo>
                  <a:pt x="11056880" y="7220845"/>
                </a:lnTo>
                <a:lnTo>
                  <a:pt x="10834342" y="7220845"/>
                </a:lnTo>
                <a:lnTo>
                  <a:pt x="10834342" y="6998307"/>
                </a:lnTo>
                <a:close/>
                <a:moveTo>
                  <a:pt x="11060012" y="6998307"/>
                </a:moveTo>
                <a:lnTo>
                  <a:pt x="11282551" y="6998307"/>
                </a:lnTo>
                <a:lnTo>
                  <a:pt x="11282551" y="7220845"/>
                </a:lnTo>
                <a:lnTo>
                  <a:pt x="11060012" y="7220845"/>
                </a:lnTo>
                <a:lnTo>
                  <a:pt x="11060012" y="6998307"/>
                </a:lnTo>
                <a:close/>
                <a:moveTo>
                  <a:pt x="11285684" y="6998307"/>
                </a:moveTo>
                <a:lnTo>
                  <a:pt x="11508222" y="6998307"/>
                </a:lnTo>
                <a:lnTo>
                  <a:pt x="11508222" y="7220845"/>
                </a:lnTo>
                <a:lnTo>
                  <a:pt x="11285684" y="7220845"/>
                </a:lnTo>
                <a:lnTo>
                  <a:pt x="11285684" y="6998307"/>
                </a:lnTo>
                <a:close/>
                <a:moveTo>
                  <a:pt x="11511229" y="6998307"/>
                </a:moveTo>
                <a:lnTo>
                  <a:pt x="11733768" y="6998307"/>
                </a:lnTo>
                <a:lnTo>
                  <a:pt x="11733768" y="7220845"/>
                </a:lnTo>
                <a:lnTo>
                  <a:pt x="11511229" y="7220845"/>
                </a:lnTo>
                <a:lnTo>
                  <a:pt x="11511229" y="6998307"/>
                </a:lnTo>
                <a:close/>
                <a:moveTo>
                  <a:pt x="11736901" y="6998307"/>
                </a:moveTo>
                <a:lnTo>
                  <a:pt x="11959439" y="6998307"/>
                </a:lnTo>
                <a:lnTo>
                  <a:pt x="11959439" y="7220845"/>
                </a:lnTo>
                <a:lnTo>
                  <a:pt x="11736901" y="7220845"/>
                </a:lnTo>
                <a:lnTo>
                  <a:pt x="11736901" y="6998307"/>
                </a:lnTo>
                <a:close/>
                <a:moveTo>
                  <a:pt x="11962572" y="6998307"/>
                </a:moveTo>
                <a:lnTo>
                  <a:pt x="12185110" y="6998307"/>
                </a:lnTo>
                <a:lnTo>
                  <a:pt x="12185110" y="7220845"/>
                </a:lnTo>
                <a:lnTo>
                  <a:pt x="11962572" y="7220845"/>
                </a:lnTo>
                <a:lnTo>
                  <a:pt x="11962572" y="6998307"/>
                </a:lnTo>
                <a:close/>
                <a:moveTo>
                  <a:pt x="11962572" y="6995174"/>
                </a:moveTo>
                <a:lnTo>
                  <a:pt x="11962572" y="6772636"/>
                </a:lnTo>
                <a:lnTo>
                  <a:pt x="12185110" y="6772636"/>
                </a:lnTo>
                <a:lnTo>
                  <a:pt x="12185110" y="6995174"/>
                </a:lnTo>
                <a:lnTo>
                  <a:pt x="11962572" y="6995174"/>
                </a:lnTo>
                <a:close/>
                <a:moveTo>
                  <a:pt x="11962572" y="6769503"/>
                </a:moveTo>
                <a:lnTo>
                  <a:pt x="11962572" y="6546965"/>
                </a:lnTo>
                <a:lnTo>
                  <a:pt x="12185110" y="6546965"/>
                </a:lnTo>
                <a:lnTo>
                  <a:pt x="12185110" y="6769503"/>
                </a:lnTo>
                <a:lnTo>
                  <a:pt x="11962572" y="6769503"/>
                </a:lnTo>
                <a:close/>
                <a:moveTo>
                  <a:pt x="11962572" y="6543832"/>
                </a:moveTo>
                <a:lnTo>
                  <a:pt x="11962572" y="6321294"/>
                </a:lnTo>
                <a:lnTo>
                  <a:pt x="12185110" y="6321294"/>
                </a:lnTo>
                <a:lnTo>
                  <a:pt x="12185110" y="6543832"/>
                </a:lnTo>
                <a:lnTo>
                  <a:pt x="11962572" y="6543832"/>
                </a:lnTo>
                <a:close/>
                <a:moveTo>
                  <a:pt x="11962572" y="6318161"/>
                </a:moveTo>
                <a:lnTo>
                  <a:pt x="11962572" y="6095623"/>
                </a:lnTo>
                <a:lnTo>
                  <a:pt x="12185110" y="6095623"/>
                </a:lnTo>
                <a:lnTo>
                  <a:pt x="12185110" y="6318161"/>
                </a:lnTo>
                <a:lnTo>
                  <a:pt x="11962572" y="6318161"/>
                </a:lnTo>
                <a:close/>
                <a:moveTo>
                  <a:pt x="11962572" y="6092490"/>
                </a:moveTo>
                <a:lnTo>
                  <a:pt x="11962572" y="5869952"/>
                </a:lnTo>
                <a:lnTo>
                  <a:pt x="12185110" y="5869952"/>
                </a:lnTo>
                <a:lnTo>
                  <a:pt x="12185110" y="6092490"/>
                </a:lnTo>
                <a:lnTo>
                  <a:pt x="11962572" y="6092490"/>
                </a:lnTo>
                <a:close/>
                <a:moveTo>
                  <a:pt x="11962572" y="5866945"/>
                </a:moveTo>
                <a:lnTo>
                  <a:pt x="11962572" y="5644406"/>
                </a:lnTo>
                <a:lnTo>
                  <a:pt x="12185110" y="5644406"/>
                </a:lnTo>
                <a:lnTo>
                  <a:pt x="12185110" y="5866945"/>
                </a:lnTo>
                <a:lnTo>
                  <a:pt x="11962572" y="5866945"/>
                </a:lnTo>
                <a:close/>
                <a:moveTo>
                  <a:pt x="11962572" y="5641273"/>
                </a:moveTo>
                <a:lnTo>
                  <a:pt x="11962572" y="5418735"/>
                </a:lnTo>
                <a:lnTo>
                  <a:pt x="12185110" y="5418735"/>
                </a:lnTo>
                <a:lnTo>
                  <a:pt x="12185110" y="5641273"/>
                </a:lnTo>
                <a:lnTo>
                  <a:pt x="11962572" y="5641273"/>
                </a:lnTo>
                <a:close/>
                <a:moveTo>
                  <a:pt x="11962572" y="5415603"/>
                </a:moveTo>
                <a:lnTo>
                  <a:pt x="11962572" y="5193064"/>
                </a:lnTo>
                <a:lnTo>
                  <a:pt x="12185110" y="5193064"/>
                </a:lnTo>
                <a:lnTo>
                  <a:pt x="12185110" y="5415603"/>
                </a:lnTo>
                <a:lnTo>
                  <a:pt x="11962572" y="5415603"/>
                </a:lnTo>
                <a:close/>
                <a:moveTo>
                  <a:pt x="11962572" y="5189932"/>
                </a:moveTo>
                <a:lnTo>
                  <a:pt x="11962572" y="4967393"/>
                </a:lnTo>
                <a:lnTo>
                  <a:pt x="12185110" y="4967393"/>
                </a:lnTo>
                <a:lnTo>
                  <a:pt x="12185110" y="5189932"/>
                </a:lnTo>
                <a:lnTo>
                  <a:pt x="11962572" y="5189932"/>
                </a:lnTo>
                <a:close/>
                <a:moveTo>
                  <a:pt x="11962572" y="4964261"/>
                </a:moveTo>
                <a:lnTo>
                  <a:pt x="11962572" y="4741722"/>
                </a:lnTo>
                <a:lnTo>
                  <a:pt x="12185110" y="4741722"/>
                </a:lnTo>
                <a:lnTo>
                  <a:pt x="12185110" y="4964261"/>
                </a:lnTo>
                <a:lnTo>
                  <a:pt x="11962572" y="4964261"/>
                </a:lnTo>
                <a:close/>
                <a:moveTo>
                  <a:pt x="11962572" y="4738590"/>
                </a:moveTo>
                <a:lnTo>
                  <a:pt x="11962572" y="4516051"/>
                </a:lnTo>
                <a:lnTo>
                  <a:pt x="12185110" y="4516051"/>
                </a:lnTo>
                <a:lnTo>
                  <a:pt x="12185110" y="4738590"/>
                </a:lnTo>
                <a:lnTo>
                  <a:pt x="11962572" y="4738590"/>
                </a:lnTo>
                <a:close/>
                <a:moveTo>
                  <a:pt x="11962572" y="4513044"/>
                </a:moveTo>
                <a:lnTo>
                  <a:pt x="11962572" y="4290506"/>
                </a:lnTo>
                <a:lnTo>
                  <a:pt x="12185110" y="4290506"/>
                </a:lnTo>
                <a:lnTo>
                  <a:pt x="12185110" y="4513044"/>
                </a:lnTo>
                <a:lnTo>
                  <a:pt x="11962572" y="4513044"/>
                </a:lnTo>
                <a:close/>
                <a:moveTo>
                  <a:pt x="11962572" y="4287373"/>
                </a:moveTo>
                <a:lnTo>
                  <a:pt x="11962572" y="4064834"/>
                </a:lnTo>
                <a:lnTo>
                  <a:pt x="12185110" y="4064834"/>
                </a:lnTo>
                <a:lnTo>
                  <a:pt x="12185110" y="4287373"/>
                </a:lnTo>
                <a:lnTo>
                  <a:pt x="11962572" y="4287373"/>
                </a:lnTo>
                <a:close/>
                <a:moveTo>
                  <a:pt x="11962572" y="4061702"/>
                </a:moveTo>
                <a:lnTo>
                  <a:pt x="11962572" y="3839164"/>
                </a:lnTo>
                <a:lnTo>
                  <a:pt x="12185110" y="3839164"/>
                </a:lnTo>
                <a:lnTo>
                  <a:pt x="12185110" y="4061702"/>
                </a:lnTo>
                <a:lnTo>
                  <a:pt x="11962572" y="4061702"/>
                </a:lnTo>
                <a:close/>
                <a:moveTo>
                  <a:pt x="11962572" y="3836031"/>
                </a:moveTo>
                <a:lnTo>
                  <a:pt x="11962572" y="3613493"/>
                </a:lnTo>
                <a:lnTo>
                  <a:pt x="12185110" y="3613493"/>
                </a:lnTo>
                <a:lnTo>
                  <a:pt x="12185110" y="3836031"/>
                </a:lnTo>
                <a:lnTo>
                  <a:pt x="11962572" y="3836031"/>
                </a:lnTo>
                <a:close/>
                <a:moveTo>
                  <a:pt x="11962572" y="3610360"/>
                </a:moveTo>
                <a:lnTo>
                  <a:pt x="11962572" y="3387821"/>
                </a:lnTo>
                <a:lnTo>
                  <a:pt x="12185110" y="3387821"/>
                </a:lnTo>
                <a:lnTo>
                  <a:pt x="12185110" y="3610360"/>
                </a:lnTo>
                <a:lnTo>
                  <a:pt x="11962572" y="3610360"/>
                </a:lnTo>
                <a:close/>
                <a:moveTo>
                  <a:pt x="11962572" y="3384689"/>
                </a:moveTo>
                <a:lnTo>
                  <a:pt x="11962572" y="3162151"/>
                </a:lnTo>
                <a:lnTo>
                  <a:pt x="12185110" y="3162151"/>
                </a:lnTo>
                <a:lnTo>
                  <a:pt x="12185110" y="3384689"/>
                </a:lnTo>
                <a:lnTo>
                  <a:pt x="11962572" y="3384689"/>
                </a:lnTo>
                <a:close/>
                <a:moveTo>
                  <a:pt x="11962572" y="3159143"/>
                </a:moveTo>
                <a:lnTo>
                  <a:pt x="11962572" y="2936605"/>
                </a:lnTo>
                <a:lnTo>
                  <a:pt x="12185110" y="2936605"/>
                </a:lnTo>
                <a:lnTo>
                  <a:pt x="12185110" y="3159143"/>
                </a:lnTo>
                <a:lnTo>
                  <a:pt x="11962572" y="3159143"/>
                </a:lnTo>
                <a:close/>
                <a:moveTo>
                  <a:pt x="11962572" y="2933472"/>
                </a:moveTo>
                <a:lnTo>
                  <a:pt x="11962572" y="2710934"/>
                </a:lnTo>
                <a:lnTo>
                  <a:pt x="12185110" y="2710934"/>
                </a:lnTo>
                <a:lnTo>
                  <a:pt x="12185110" y="2933472"/>
                </a:lnTo>
                <a:lnTo>
                  <a:pt x="11962572" y="2933472"/>
                </a:lnTo>
                <a:close/>
                <a:moveTo>
                  <a:pt x="11962572" y="2707801"/>
                </a:moveTo>
                <a:lnTo>
                  <a:pt x="11962572" y="2485263"/>
                </a:lnTo>
                <a:lnTo>
                  <a:pt x="12185110" y="2485263"/>
                </a:lnTo>
                <a:lnTo>
                  <a:pt x="12185110" y="2707801"/>
                </a:lnTo>
                <a:lnTo>
                  <a:pt x="11962572" y="2707801"/>
                </a:lnTo>
                <a:close/>
                <a:moveTo>
                  <a:pt x="11962572" y="2482130"/>
                </a:moveTo>
                <a:lnTo>
                  <a:pt x="11962572" y="2259592"/>
                </a:lnTo>
                <a:lnTo>
                  <a:pt x="12185110" y="2259592"/>
                </a:lnTo>
                <a:lnTo>
                  <a:pt x="12185110" y="2482130"/>
                </a:lnTo>
                <a:lnTo>
                  <a:pt x="11962572" y="2482130"/>
                </a:lnTo>
                <a:close/>
                <a:moveTo>
                  <a:pt x="11962572" y="2256459"/>
                </a:moveTo>
                <a:lnTo>
                  <a:pt x="11962572" y="2033921"/>
                </a:lnTo>
                <a:lnTo>
                  <a:pt x="12185110" y="2033921"/>
                </a:lnTo>
                <a:lnTo>
                  <a:pt x="12185110" y="2256459"/>
                </a:lnTo>
                <a:lnTo>
                  <a:pt x="11962572" y="2256459"/>
                </a:lnTo>
                <a:close/>
                <a:moveTo>
                  <a:pt x="11962572" y="2030788"/>
                </a:moveTo>
                <a:lnTo>
                  <a:pt x="11962572" y="1808250"/>
                </a:lnTo>
                <a:lnTo>
                  <a:pt x="12185110" y="1808250"/>
                </a:lnTo>
                <a:lnTo>
                  <a:pt x="12185110" y="2030788"/>
                </a:lnTo>
                <a:lnTo>
                  <a:pt x="11962572" y="2030788"/>
                </a:lnTo>
                <a:close/>
                <a:moveTo>
                  <a:pt x="11962572" y="1805243"/>
                </a:moveTo>
                <a:lnTo>
                  <a:pt x="11962572" y="1582704"/>
                </a:lnTo>
                <a:lnTo>
                  <a:pt x="12185110" y="1582704"/>
                </a:lnTo>
                <a:lnTo>
                  <a:pt x="12185110" y="1805243"/>
                </a:lnTo>
                <a:lnTo>
                  <a:pt x="11962572" y="1805243"/>
                </a:lnTo>
                <a:close/>
                <a:moveTo>
                  <a:pt x="11962572" y="1579572"/>
                </a:moveTo>
                <a:lnTo>
                  <a:pt x="11962572" y="1357033"/>
                </a:lnTo>
                <a:lnTo>
                  <a:pt x="12185110" y="1357033"/>
                </a:lnTo>
                <a:lnTo>
                  <a:pt x="12185110" y="1579572"/>
                </a:lnTo>
                <a:lnTo>
                  <a:pt x="11962572" y="1579572"/>
                </a:lnTo>
                <a:close/>
                <a:moveTo>
                  <a:pt x="11962572" y="1353901"/>
                </a:moveTo>
                <a:lnTo>
                  <a:pt x="11962572" y="1131362"/>
                </a:lnTo>
                <a:lnTo>
                  <a:pt x="12185110" y="1131362"/>
                </a:lnTo>
                <a:lnTo>
                  <a:pt x="12185110" y="1353901"/>
                </a:lnTo>
                <a:lnTo>
                  <a:pt x="11962572" y="1353901"/>
                </a:lnTo>
                <a:close/>
                <a:moveTo>
                  <a:pt x="11962572" y="1128230"/>
                </a:moveTo>
                <a:lnTo>
                  <a:pt x="11962572" y="905691"/>
                </a:lnTo>
                <a:lnTo>
                  <a:pt x="12185110" y="905691"/>
                </a:lnTo>
                <a:lnTo>
                  <a:pt x="12185110" y="1128230"/>
                </a:lnTo>
                <a:lnTo>
                  <a:pt x="11962572" y="1128230"/>
                </a:lnTo>
                <a:close/>
                <a:moveTo>
                  <a:pt x="11962572" y="902559"/>
                </a:moveTo>
                <a:lnTo>
                  <a:pt x="11962572" y="680020"/>
                </a:lnTo>
                <a:lnTo>
                  <a:pt x="12185110" y="680020"/>
                </a:lnTo>
                <a:lnTo>
                  <a:pt x="12185110" y="902559"/>
                </a:lnTo>
                <a:lnTo>
                  <a:pt x="11962572" y="902559"/>
                </a:lnTo>
                <a:close/>
                <a:moveTo>
                  <a:pt x="11962572" y="676888"/>
                </a:moveTo>
                <a:lnTo>
                  <a:pt x="11962572" y="454349"/>
                </a:lnTo>
                <a:lnTo>
                  <a:pt x="12185110" y="454349"/>
                </a:lnTo>
                <a:lnTo>
                  <a:pt x="12185110" y="676888"/>
                </a:lnTo>
                <a:lnTo>
                  <a:pt x="11962572" y="676888"/>
                </a:lnTo>
                <a:close/>
                <a:moveTo>
                  <a:pt x="11962572" y="451342"/>
                </a:moveTo>
                <a:lnTo>
                  <a:pt x="11962572" y="228804"/>
                </a:lnTo>
                <a:lnTo>
                  <a:pt x="12185110" y="228804"/>
                </a:lnTo>
                <a:lnTo>
                  <a:pt x="12185110" y="451342"/>
                </a:lnTo>
                <a:lnTo>
                  <a:pt x="11962572" y="451342"/>
                </a:lnTo>
                <a:close/>
                <a:moveTo>
                  <a:pt x="11962572" y="225671"/>
                </a:moveTo>
                <a:lnTo>
                  <a:pt x="11962572" y="3133"/>
                </a:lnTo>
                <a:lnTo>
                  <a:pt x="12185110" y="3133"/>
                </a:lnTo>
                <a:lnTo>
                  <a:pt x="12185110" y="225671"/>
                </a:lnTo>
                <a:lnTo>
                  <a:pt x="11962572" y="225671"/>
                </a:lnTo>
                <a:close/>
              </a:path>
            </a:pathLst>
          </a:custGeom>
          <a:gradFill>
            <a:gsLst>
              <a:gs pos="0">
                <a:schemeClr val="bg1">
                  <a:alpha val="42799"/>
                </a:schemeClr>
              </a:gs>
              <a:gs pos="100000">
                <a:schemeClr val="bg1">
                  <a:alpha val="57000"/>
                </a:schemeClr>
              </a:gs>
              <a:gs pos="59000">
                <a:schemeClr val="tx2">
                  <a:alpha val="0"/>
                </a:schemeClr>
              </a:gs>
              <a:gs pos="34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32" name="TextBox 2131">
            <a:extLst>
              <a:ext uri="{FF2B5EF4-FFF2-40B4-BE49-F238E27FC236}">
                <a16:creationId xmlns:a16="http://schemas.microsoft.com/office/drawing/2014/main" id="{953F9F00-81CE-3E8C-F0E2-2BAF04F5C2DB}"/>
              </a:ext>
            </a:extLst>
          </p:cNvPr>
          <p:cNvSpPr txBox="1"/>
          <p:nvPr/>
        </p:nvSpPr>
        <p:spPr>
          <a:xfrm>
            <a:off x="929119" y="689822"/>
            <a:ext cx="10330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B0BBC0"/>
                </a:solidFill>
                <a:latin typeface="Montserrat Medium" panose="00000600000000000000" pitchFamily="2" charset="0"/>
              </a:rPr>
              <a:t>PROGRESS REPORT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25CDB9B5-38A7-85FB-8874-EF6F98C01F1D}"/>
              </a:ext>
            </a:extLst>
          </p:cNvPr>
          <p:cNvSpPr/>
          <p:nvPr/>
        </p:nvSpPr>
        <p:spPr>
          <a:xfrm>
            <a:off x="2763582" y="2850141"/>
            <a:ext cx="7032268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One-Shot Learning Approach for Subsea Inspection Image Classification</a:t>
            </a:r>
          </a:p>
        </p:txBody>
      </p:sp>
      <p:sp>
        <p:nvSpPr>
          <p:cNvPr id="24" name="Rectangle: Rounded Corners 21">
            <a:extLst>
              <a:ext uri="{FF2B5EF4-FFF2-40B4-BE49-F238E27FC236}">
                <a16:creationId xmlns:a16="http://schemas.microsoft.com/office/drawing/2014/main" id="{DF48B0EB-DE9F-3CFD-C148-7B8D25FD28D9}"/>
              </a:ext>
            </a:extLst>
          </p:cNvPr>
          <p:cNvSpPr/>
          <p:nvPr/>
        </p:nvSpPr>
        <p:spPr>
          <a:xfrm>
            <a:off x="2763582" y="4344350"/>
            <a:ext cx="7032268" cy="70748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5" name="TextBox 40">
            <a:extLst>
              <a:ext uri="{FF2B5EF4-FFF2-40B4-BE49-F238E27FC236}">
                <a16:creationId xmlns:a16="http://schemas.microsoft.com/office/drawing/2014/main" id="{A4AADEA5-E4EE-ABE8-CF37-18B5E62DE8B0}"/>
              </a:ext>
            </a:extLst>
          </p:cNvPr>
          <p:cNvSpPr txBox="1"/>
          <p:nvPr/>
        </p:nvSpPr>
        <p:spPr>
          <a:xfrm>
            <a:off x="2763582" y="4599144"/>
            <a:ext cx="7032268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SemiBold" panose="00000700000000000000" pitchFamily="2" charset="0"/>
              </a:rPr>
              <a:t>Pedro Gabriel Serodio Sales</a:t>
            </a:r>
          </a:p>
        </p:txBody>
      </p:sp>
      <p:pic>
        <p:nvPicPr>
          <p:cNvPr id="27" name="Imagem 26" descr="Logotipo&#10;&#10;O conteúdo gerado por IA pode estar incorreto.">
            <a:extLst>
              <a:ext uri="{FF2B5EF4-FFF2-40B4-BE49-F238E27FC236}">
                <a16:creationId xmlns:a16="http://schemas.microsoft.com/office/drawing/2014/main" id="{076B6F92-4EA0-C399-0D22-EF0DE5D88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679" y="2108143"/>
            <a:ext cx="1344888" cy="2236206"/>
          </a:xfrm>
          <a:prstGeom prst="rect">
            <a:avLst/>
          </a:prstGeom>
        </p:spPr>
      </p:pic>
      <p:pic>
        <p:nvPicPr>
          <p:cNvPr id="31" name="Imagem 30" descr="Logotipo&#10;&#10;O conteúdo gerado por IA pode estar incorreto.">
            <a:extLst>
              <a:ext uri="{FF2B5EF4-FFF2-40B4-BE49-F238E27FC236}">
                <a16:creationId xmlns:a16="http://schemas.microsoft.com/office/drawing/2014/main" id="{2D734DBF-A1F9-42A2-5F39-AF5EC32BD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65" y="2196010"/>
            <a:ext cx="1344888" cy="223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3.7037E-6 L -4.16667E-6 -3.703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32" grpId="0"/>
      <p:bldP spid="3" grpId="0"/>
      <p:bldP spid="24" grpId="0" animBg="1"/>
      <p:bldP spid="24" grpId="1" animBg="1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3BCC4-CF91-109D-4E7D-D961F3D80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69592-A6CD-81CE-DF3C-5C5778E15DBB}"/>
              </a:ext>
            </a:extLst>
          </p:cNvPr>
          <p:cNvSpPr txBox="1"/>
          <p:nvPr/>
        </p:nvSpPr>
        <p:spPr>
          <a:xfrm>
            <a:off x="7450129" y="217926"/>
            <a:ext cx="4455819" cy="1366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SUBMARINE INSPECTIONS</a:t>
            </a:r>
            <a:b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</a:b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DATASET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7AB390DB-29D4-B841-4DEA-3BCBA1E057A2}"/>
              </a:ext>
            </a:extLst>
          </p:cNvPr>
          <p:cNvSpPr/>
          <p:nvPr/>
        </p:nvSpPr>
        <p:spPr>
          <a:xfrm rot="10800000" flipV="1">
            <a:off x="5880936" y="1418006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5B08BA80-F5D2-984C-9B6A-FCA8FCDAF7CA}"/>
              </a:ext>
            </a:extLst>
          </p:cNvPr>
          <p:cNvSpPr/>
          <p:nvPr/>
        </p:nvSpPr>
        <p:spPr>
          <a:xfrm flipV="1">
            <a:off x="-9003" y="3726473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20317BAE-1198-9D5A-171C-1246B3FB571A}"/>
              </a:ext>
            </a:extLst>
          </p:cNvPr>
          <p:cNvSpPr/>
          <p:nvPr/>
        </p:nvSpPr>
        <p:spPr>
          <a:xfrm rot="10800000">
            <a:off x="5883645" y="3730477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1BF9DADD-A497-2701-9DB9-F48EEFB727BF}"/>
              </a:ext>
            </a:extLst>
          </p:cNvPr>
          <p:cNvSpPr/>
          <p:nvPr/>
        </p:nvSpPr>
        <p:spPr>
          <a:xfrm>
            <a:off x="52" y="1418055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2F3BA2-996F-E2C6-4EE9-A5D3DBD71F22}"/>
              </a:ext>
            </a:extLst>
          </p:cNvPr>
          <p:cNvCxnSpPr>
            <a:cxnSpLocks/>
          </p:cNvCxnSpPr>
          <p:nvPr/>
        </p:nvCxnSpPr>
        <p:spPr>
          <a:xfrm flipV="1">
            <a:off x="417220" y="3726426"/>
            <a:ext cx="9761394" cy="47"/>
          </a:xfrm>
          <a:prstGeom prst="line">
            <a:avLst/>
          </a:prstGeom>
          <a:ln w="9525">
            <a:gradFill>
              <a:gsLst>
                <a:gs pos="0">
                  <a:srgbClr val="FBD1A1">
                    <a:alpha val="0"/>
                  </a:srgbClr>
                </a:gs>
                <a:gs pos="55000">
                  <a:schemeClr val="accent2">
                    <a:lumMod val="60000"/>
                    <a:lumOff val="4000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Rectangle: Rounded Corners 1041">
            <a:extLst>
              <a:ext uri="{FF2B5EF4-FFF2-40B4-BE49-F238E27FC236}">
                <a16:creationId xmlns:a16="http://schemas.microsoft.com/office/drawing/2014/main" id="{47A10FE8-204F-F8D1-AC9D-26506EAA265C}"/>
              </a:ext>
            </a:extLst>
          </p:cNvPr>
          <p:cNvSpPr/>
          <p:nvPr/>
        </p:nvSpPr>
        <p:spPr>
          <a:xfrm>
            <a:off x="4583574" y="3100782"/>
            <a:ext cx="1291018" cy="129101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+mn-cs"/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B015D5C8-2665-822F-62C6-4C98C846E937}"/>
              </a:ext>
            </a:extLst>
          </p:cNvPr>
          <p:cNvSpPr txBox="1"/>
          <p:nvPr/>
        </p:nvSpPr>
        <p:spPr>
          <a:xfrm>
            <a:off x="880287" y="1122405"/>
            <a:ext cx="16818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TRAIN (7 classes)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B6E07DEF-99C8-1863-4A16-0655B9B2DD03}"/>
              </a:ext>
            </a:extLst>
          </p:cNvPr>
          <p:cNvSpPr txBox="1"/>
          <p:nvPr/>
        </p:nvSpPr>
        <p:spPr>
          <a:xfrm>
            <a:off x="7832200" y="1130522"/>
            <a:ext cx="15632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TEST (7 classes)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75F872AD-2259-4D42-459F-D5F62A39D226}"/>
              </a:ext>
            </a:extLst>
          </p:cNvPr>
          <p:cNvSpPr txBox="1"/>
          <p:nvPr/>
        </p:nvSpPr>
        <p:spPr>
          <a:xfrm>
            <a:off x="1190190" y="1631111"/>
            <a:ext cx="1423788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Duto (350 samples)</a:t>
            </a:r>
          </a:p>
        </p:txBody>
      </p: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CC8F7768-0EB2-31EA-5918-45BA6CF82EB9}"/>
              </a:ext>
            </a:extLst>
          </p:cNvPr>
          <p:cNvCxnSpPr>
            <a:cxnSpLocks/>
            <a:stCxn id="1102" idx="3"/>
          </p:cNvCxnSpPr>
          <p:nvPr/>
        </p:nvCxnSpPr>
        <p:spPr>
          <a:xfrm>
            <a:off x="2613978" y="1754222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F8A5BCFD-2872-0EDA-02C6-192F6A87EF4A}"/>
              </a:ext>
            </a:extLst>
          </p:cNvPr>
          <p:cNvSpPr txBox="1"/>
          <p:nvPr/>
        </p:nvSpPr>
        <p:spPr>
          <a:xfrm>
            <a:off x="1744504" y="2491127"/>
            <a:ext cx="1544013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Flange (350 samples)</a:t>
            </a:r>
          </a:p>
        </p:txBody>
      </p: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42A44078-1163-D066-66D9-731270493183}"/>
              </a:ext>
            </a:extLst>
          </p:cNvPr>
          <p:cNvCxnSpPr>
            <a:cxnSpLocks/>
          </p:cNvCxnSpPr>
          <p:nvPr/>
        </p:nvCxnSpPr>
        <p:spPr>
          <a:xfrm>
            <a:off x="3219194" y="2625142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TextBox 1104">
            <a:extLst>
              <a:ext uri="{FF2B5EF4-FFF2-40B4-BE49-F238E27FC236}">
                <a16:creationId xmlns:a16="http://schemas.microsoft.com/office/drawing/2014/main" id="{71C14D8C-A33B-94B4-8136-4A2AE3E7764C}"/>
              </a:ext>
            </a:extLst>
          </p:cNvPr>
          <p:cNvSpPr txBox="1"/>
          <p:nvPr/>
        </p:nvSpPr>
        <p:spPr>
          <a:xfrm>
            <a:off x="1613318" y="2084096"/>
            <a:ext cx="1390124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ROV (350 samples)</a:t>
            </a:r>
          </a:p>
        </p:txBody>
      </p: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11EFB804-A464-E33B-3BEB-A9DA00AB89A1}"/>
              </a:ext>
            </a:extLst>
          </p:cNvPr>
          <p:cNvCxnSpPr>
            <a:cxnSpLocks/>
          </p:cNvCxnSpPr>
          <p:nvPr/>
        </p:nvCxnSpPr>
        <p:spPr>
          <a:xfrm>
            <a:off x="2921384" y="2216352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6" name="TextBox 1205">
            <a:extLst>
              <a:ext uri="{FF2B5EF4-FFF2-40B4-BE49-F238E27FC236}">
                <a16:creationId xmlns:a16="http://schemas.microsoft.com/office/drawing/2014/main" id="{86746242-844F-4F64-FB5E-B2287AE6D5FE}"/>
              </a:ext>
            </a:extLst>
          </p:cNvPr>
          <p:cNvSpPr txBox="1"/>
          <p:nvPr/>
        </p:nvSpPr>
        <p:spPr>
          <a:xfrm>
            <a:off x="1861326" y="4028181"/>
            <a:ext cx="1896673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Montserrat" panose="00000500000000000000" pitchFamily="2" charset="0"/>
              </a:rPr>
              <a:t>Cruzamento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(239 samples)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1207" name="Straight Connector 1206">
            <a:extLst>
              <a:ext uri="{FF2B5EF4-FFF2-40B4-BE49-F238E27FC236}">
                <a16:creationId xmlns:a16="http://schemas.microsoft.com/office/drawing/2014/main" id="{95A4ADCA-088B-11E6-F3F2-6319DF14E06B}"/>
              </a:ext>
            </a:extLst>
          </p:cNvPr>
          <p:cNvCxnSpPr>
            <a:cxnSpLocks/>
          </p:cNvCxnSpPr>
          <p:nvPr/>
        </p:nvCxnSpPr>
        <p:spPr>
          <a:xfrm>
            <a:off x="3702476" y="4145579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3" name="Straight Connector 1242">
            <a:extLst>
              <a:ext uri="{FF2B5EF4-FFF2-40B4-BE49-F238E27FC236}">
                <a16:creationId xmlns:a16="http://schemas.microsoft.com/office/drawing/2014/main" id="{5187E3FA-0321-53EF-A149-457173E53CE8}"/>
              </a:ext>
            </a:extLst>
          </p:cNvPr>
          <p:cNvCxnSpPr>
            <a:cxnSpLocks/>
          </p:cNvCxnSpPr>
          <p:nvPr/>
        </p:nvCxnSpPr>
        <p:spPr>
          <a:xfrm>
            <a:off x="6742363" y="4730558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05">
            <a:extLst>
              <a:ext uri="{FF2B5EF4-FFF2-40B4-BE49-F238E27FC236}">
                <a16:creationId xmlns:a16="http://schemas.microsoft.com/office/drawing/2014/main" id="{5C4ADE62-4C49-CA85-A855-56C5EA710878}"/>
              </a:ext>
            </a:extLst>
          </p:cNvPr>
          <p:cNvCxnSpPr>
            <a:cxnSpLocks/>
          </p:cNvCxnSpPr>
          <p:nvPr/>
        </p:nvCxnSpPr>
        <p:spPr>
          <a:xfrm>
            <a:off x="3267436" y="4764921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205">
            <a:extLst>
              <a:ext uri="{FF2B5EF4-FFF2-40B4-BE49-F238E27FC236}">
                <a16:creationId xmlns:a16="http://schemas.microsoft.com/office/drawing/2014/main" id="{5A5DF0DA-6086-FB65-8289-03DC8A9719A0}"/>
              </a:ext>
            </a:extLst>
          </p:cNvPr>
          <p:cNvSpPr txBox="1"/>
          <p:nvPr/>
        </p:nvSpPr>
        <p:spPr>
          <a:xfrm>
            <a:off x="4583576" y="3477920"/>
            <a:ext cx="122176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DATA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 FOLDER</a:t>
            </a:r>
          </a:p>
        </p:txBody>
      </p:sp>
      <p:sp>
        <p:nvSpPr>
          <p:cNvPr id="13" name="TextBox 1205">
            <a:extLst>
              <a:ext uri="{FF2B5EF4-FFF2-40B4-BE49-F238E27FC236}">
                <a16:creationId xmlns:a16="http://schemas.microsoft.com/office/drawing/2014/main" id="{A22B470C-4F21-5680-5691-318A50F0B8B7}"/>
              </a:ext>
            </a:extLst>
          </p:cNvPr>
          <p:cNvSpPr txBox="1"/>
          <p:nvPr/>
        </p:nvSpPr>
        <p:spPr>
          <a:xfrm>
            <a:off x="1585807" y="4625914"/>
            <a:ext cx="1702710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Flutuador (163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samples)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16" name="Straight Connector 1242">
            <a:extLst>
              <a:ext uri="{FF2B5EF4-FFF2-40B4-BE49-F238E27FC236}">
                <a16:creationId xmlns:a16="http://schemas.microsoft.com/office/drawing/2014/main" id="{1766B12B-5CD1-3E61-B708-B18F519D6E6B}"/>
              </a:ext>
            </a:extLst>
          </p:cNvPr>
          <p:cNvCxnSpPr>
            <a:cxnSpLocks/>
          </p:cNvCxnSpPr>
          <p:nvPr/>
        </p:nvCxnSpPr>
        <p:spPr>
          <a:xfrm>
            <a:off x="7450129" y="1754222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065">
            <a:extLst>
              <a:ext uri="{FF2B5EF4-FFF2-40B4-BE49-F238E27FC236}">
                <a16:creationId xmlns:a16="http://schemas.microsoft.com/office/drawing/2014/main" id="{F914B809-7E8C-D03F-16CB-FC03C2F2077D}"/>
              </a:ext>
            </a:extLst>
          </p:cNvPr>
          <p:cNvSpPr txBox="1"/>
          <p:nvPr/>
        </p:nvSpPr>
        <p:spPr>
          <a:xfrm>
            <a:off x="2844220" y="440257"/>
            <a:ext cx="5521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SAME CLASSES BETWEEN TRAIN AND TEST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70% TRAIN </a:t>
            </a:r>
            <a:r>
              <a:rPr lang="pt-B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&amp; 30% TEST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 </a:t>
            </a:r>
          </a:p>
        </p:txBody>
      </p:sp>
      <p:sp>
        <p:nvSpPr>
          <p:cNvPr id="20" name="TextBox 1104">
            <a:extLst>
              <a:ext uri="{FF2B5EF4-FFF2-40B4-BE49-F238E27FC236}">
                <a16:creationId xmlns:a16="http://schemas.microsoft.com/office/drawing/2014/main" id="{21C8C82D-9C25-C441-A4F1-8DADCCFB3667}"/>
              </a:ext>
            </a:extLst>
          </p:cNvPr>
          <p:cNvSpPr txBox="1"/>
          <p:nvPr/>
        </p:nvSpPr>
        <p:spPr>
          <a:xfrm>
            <a:off x="7806694" y="1622790"/>
            <a:ext cx="1398140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Montserrat" panose="00000500000000000000" pitchFamily="2" charset="0"/>
              </a:rPr>
              <a:t>Duto (150 samples)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5" name="TextBox 1107">
            <a:extLst>
              <a:ext uri="{FF2B5EF4-FFF2-40B4-BE49-F238E27FC236}">
                <a16:creationId xmlns:a16="http://schemas.microsoft.com/office/drawing/2014/main" id="{53F50723-873F-6B4F-B1FE-E061C165C9DA}"/>
              </a:ext>
            </a:extLst>
          </p:cNvPr>
          <p:cNvSpPr txBox="1"/>
          <p:nvPr/>
        </p:nvSpPr>
        <p:spPr>
          <a:xfrm>
            <a:off x="7544791" y="5175931"/>
            <a:ext cx="1701107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Sucata_bb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(</a:t>
            </a:r>
            <a:r>
              <a:rPr lang="en-US" sz="1000" dirty="0">
                <a:solidFill>
                  <a:prstClr val="white"/>
                </a:solidFill>
                <a:latin typeface="Montserrat" panose="00000500000000000000" pitchFamily="2" charset="0"/>
              </a:rPr>
              <a:t>28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samples)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Box 1066">
            <a:extLst>
              <a:ext uri="{FF2B5EF4-FFF2-40B4-BE49-F238E27FC236}">
                <a16:creationId xmlns:a16="http://schemas.microsoft.com/office/drawing/2014/main" id="{6E2B3AA7-AA41-E132-B958-71E2A74E744E}"/>
              </a:ext>
            </a:extLst>
          </p:cNvPr>
          <p:cNvSpPr txBox="1"/>
          <p:nvPr/>
        </p:nvSpPr>
        <p:spPr>
          <a:xfrm>
            <a:off x="6982937" y="3465112"/>
            <a:ext cx="2685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Vida Marinha </a:t>
            </a:r>
            <a:r>
              <a:rPr lang="en-US" sz="13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[To be added]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cxnSp>
        <p:nvCxnSpPr>
          <p:cNvPr id="4" name="Straight Connector 1108">
            <a:extLst>
              <a:ext uri="{FF2B5EF4-FFF2-40B4-BE49-F238E27FC236}">
                <a16:creationId xmlns:a16="http://schemas.microsoft.com/office/drawing/2014/main" id="{4F5190A7-4CE4-0D68-3EB4-798FA7702014}"/>
              </a:ext>
            </a:extLst>
          </p:cNvPr>
          <p:cNvCxnSpPr>
            <a:cxnSpLocks/>
          </p:cNvCxnSpPr>
          <p:nvPr/>
        </p:nvCxnSpPr>
        <p:spPr>
          <a:xfrm>
            <a:off x="3552663" y="3082676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1107">
            <a:extLst>
              <a:ext uri="{FF2B5EF4-FFF2-40B4-BE49-F238E27FC236}">
                <a16:creationId xmlns:a16="http://schemas.microsoft.com/office/drawing/2014/main" id="{EE0E31A9-1538-5647-580A-9CE70BE0A9E1}"/>
              </a:ext>
            </a:extLst>
          </p:cNvPr>
          <p:cNvSpPr txBox="1"/>
          <p:nvPr/>
        </p:nvSpPr>
        <p:spPr>
          <a:xfrm>
            <a:off x="1624846" y="2935731"/>
            <a:ext cx="1988045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Equipamento (350 samples)</a:t>
            </a:r>
          </a:p>
        </p:txBody>
      </p:sp>
      <p:cxnSp>
        <p:nvCxnSpPr>
          <p:cNvPr id="6" name="Straight Connector 1105">
            <a:extLst>
              <a:ext uri="{FF2B5EF4-FFF2-40B4-BE49-F238E27FC236}">
                <a16:creationId xmlns:a16="http://schemas.microsoft.com/office/drawing/2014/main" id="{EB6B29B4-CE1A-CE3B-7770-CE4F70ECBCAE}"/>
              </a:ext>
            </a:extLst>
          </p:cNvPr>
          <p:cNvCxnSpPr>
            <a:cxnSpLocks/>
          </p:cNvCxnSpPr>
          <p:nvPr/>
        </p:nvCxnSpPr>
        <p:spPr>
          <a:xfrm>
            <a:off x="2882792" y="5307135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1107">
            <a:extLst>
              <a:ext uri="{FF2B5EF4-FFF2-40B4-BE49-F238E27FC236}">
                <a16:creationId xmlns:a16="http://schemas.microsoft.com/office/drawing/2014/main" id="{BFF7A345-FC14-70E1-2E27-CF5701A2632A}"/>
              </a:ext>
            </a:extLst>
          </p:cNvPr>
          <p:cNvSpPr txBox="1"/>
          <p:nvPr/>
        </p:nvSpPr>
        <p:spPr>
          <a:xfrm>
            <a:off x="1305541" y="5158578"/>
            <a:ext cx="1697901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Sucata_bb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(62 samples)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9" name="Straight Connector 1206">
            <a:extLst>
              <a:ext uri="{FF2B5EF4-FFF2-40B4-BE49-F238E27FC236}">
                <a16:creationId xmlns:a16="http://schemas.microsoft.com/office/drawing/2014/main" id="{6FF706B5-4916-F7D7-805F-FC3F05EC4659}"/>
              </a:ext>
            </a:extLst>
          </p:cNvPr>
          <p:cNvCxnSpPr>
            <a:cxnSpLocks/>
          </p:cNvCxnSpPr>
          <p:nvPr/>
        </p:nvCxnSpPr>
        <p:spPr>
          <a:xfrm>
            <a:off x="6326472" y="4106948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05">
            <a:extLst>
              <a:ext uri="{FF2B5EF4-FFF2-40B4-BE49-F238E27FC236}">
                <a16:creationId xmlns:a16="http://schemas.microsoft.com/office/drawing/2014/main" id="{7251FB42-F383-072E-78ED-FE606C89476D}"/>
              </a:ext>
            </a:extLst>
          </p:cNvPr>
          <p:cNvCxnSpPr>
            <a:cxnSpLocks/>
          </p:cNvCxnSpPr>
          <p:nvPr/>
        </p:nvCxnSpPr>
        <p:spPr>
          <a:xfrm>
            <a:off x="7208615" y="5307135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66">
            <a:extLst>
              <a:ext uri="{FF2B5EF4-FFF2-40B4-BE49-F238E27FC236}">
                <a16:creationId xmlns:a16="http://schemas.microsoft.com/office/drawing/2014/main" id="{22ABE5EC-1FE0-BF66-ED6A-4C0DE2F0DEAC}"/>
              </a:ext>
            </a:extLst>
          </p:cNvPr>
          <p:cNvSpPr txBox="1"/>
          <p:nvPr/>
        </p:nvSpPr>
        <p:spPr>
          <a:xfrm>
            <a:off x="1387897" y="3455032"/>
            <a:ext cx="2685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Vida Marinha </a:t>
            </a:r>
            <a:r>
              <a:rPr lang="en-US" sz="13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[To be added]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14" name="TextBox 1065">
            <a:extLst>
              <a:ext uri="{FF2B5EF4-FFF2-40B4-BE49-F238E27FC236}">
                <a16:creationId xmlns:a16="http://schemas.microsoft.com/office/drawing/2014/main" id="{06FC7B60-9F7F-D568-0A62-A63206DCA920}"/>
              </a:ext>
            </a:extLst>
          </p:cNvPr>
          <p:cNvSpPr txBox="1"/>
          <p:nvPr/>
        </p:nvSpPr>
        <p:spPr>
          <a:xfrm>
            <a:off x="1102847" y="6236901"/>
            <a:ext cx="976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CASE 1: CLASSES HE HAS ALREADY SEEN AND SAMPLES HE HAS NEVER SEEN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cxnSp>
        <p:nvCxnSpPr>
          <p:cNvPr id="17" name="Straight Connector 1105">
            <a:extLst>
              <a:ext uri="{FF2B5EF4-FFF2-40B4-BE49-F238E27FC236}">
                <a16:creationId xmlns:a16="http://schemas.microsoft.com/office/drawing/2014/main" id="{8EDBFD98-6455-21D8-CE8C-4D37CED9F5BD}"/>
              </a:ext>
            </a:extLst>
          </p:cNvPr>
          <p:cNvCxnSpPr>
            <a:cxnSpLocks/>
          </p:cNvCxnSpPr>
          <p:nvPr/>
        </p:nvCxnSpPr>
        <p:spPr>
          <a:xfrm>
            <a:off x="7171803" y="2185843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104">
            <a:extLst>
              <a:ext uri="{FF2B5EF4-FFF2-40B4-BE49-F238E27FC236}">
                <a16:creationId xmlns:a16="http://schemas.microsoft.com/office/drawing/2014/main" id="{A5CB0122-C737-094D-EBA7-6B71D579BBB1}"/>
              </a:ext>
            </a:extLst>
          </p:cNvPr>
          <p:cNvSpPr txBox="1"/>
          <p:nvPr/>
        </p:nvSpPr>
        <p:spPr>
          <a:xfrm>
            <a:off x="7517686" y="2055907"/>
            <a:ext cx="1364477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Montserrat" panose="00000500000000000000" pitchFamily="2" charset="0"/>
              </a:rPr>
              <a:t>ROV (150 samples)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21" name="Straight Connector 1105">
            <a:extLst>
              <a:ext uri="{FF2B5EF4-FFF2-40B4-BE49-F238E27FC236}">
                <a16:creationId xmlns:a16="http://schemas.microsoft.com/office/drawing/2014/main" id="{528ACDE1-B701-0FEA-6D39-9DBCBC6C1EC4}"/>
              </a:ext>
            </a:extLst>
          </p:cNvPr>
          <p:cNvCxnSpPr>
            <a:cxnSpLocks/>
          </p:cNvCxnSpPr>
          <p:nvPr/>
        </p:nvCxnSpPr>
        <p:spPr>
          <a:xfrm>
            <a:off x="6865455" y="2625142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1104">
            <a:extLst>
              <a:ext uri="{FF2B5EF4-FFF2-40B4-BE49-F238E27FC236}">
                <a16:creationId xmlns:a16="http://schemas.microsoft.com/office/drawing/2014/main" id="{C9C7E7CC-8DE8-086D-A5A0-76D2A31B1593}"/>
              </a:ext>
            </a:extLst>
          </p:cNvPr>
          <p:cNvSpPr txBox="1"/>
          <p:nvPr/>
        </p:nvSpPr>
        <p:spPr>
          <a:xfrm>
            <a:off x="7221413" y="2497822"/>
            <a:ext cx="1518364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Montserrat" panose="00000500000000000000" pitchFamily="2" charset="0"/>
              </a:rPr>
              <a:t>Flange (150 samples)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23" name="Straight Connector 1108">
            <a:extLst>
              <a:ext uri="{FF2B5EF4-FFF2-40B4-BE49-F238E27FC236}">
                <a16:creationId xmlns:a16="http://schemas.microsoft.com/office/drawing/2014/main" id="{2D354F51-CD48-DF98-4EB8-A7D6A3DC1469}"/>
              </a:ext>
            </a:extLst>
          </p:cNvPr>
          <p:cNvCxnSpPr>
            <a:cxnSpLocks/>
          </p:cNvCxnSpPr>
          <p:nvPr/>
        </p:nvCxnSpPr>
        <p:spPr>
          <a:xfrm>
            <a:off x="6550479" y="3076611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1107">
            <a:extLst>
              <a:ext uri="{FF2B5EF4-FFF2-40B4-BE49-F238E27FC236}">
                <a16:creationId xmlns:a16="http://schemas.microsoft.com/office/drawing/2014/main" id="{091109AA-423E-B194-145B-160F78E0BB12}"/>
              </a:ext>
            </a:extLst>
          </p:cNvPr>
          <p:cNvSpPr txBox="1"/>
          <p:nvPr/>
        </p:nvSpPr>
        <p:spPr>
          <a:xfrm>
            <a:off x="6939211" y="2952306"/>
            <a:ext cx="1962397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Equipamento (150 samples)</a:t>
            </a:r>
          </a:p>
        </p:txBody>
      </p:sp>
      <p:sp>
        <p:nvSpPr>
          <p:cNvPr id="26" name="TextBox 1205">
            <a:extLst>
              <a:ext uri="{FF2B5EF4-FFF2-40B4-BE49-F238E27FC236}">
                <a16:creationId xmlns:a16="http://schemas.microsoft.com/office/drawing/2014/main" id="{6A61252B-F706-AB37-B74F-5DBCEC10FA52}"/>
              </a:ext>
            </a:extLst>
          </p:cNvPr>
          <p:cNvSpPr txBox="1"/>
          <p:nvPr/>
        </p:nvSpPr>
        <p:spPr>
          <a:xfrm>
            <a:off x="7106724" y="4606155"/>
            <a:ext cx="1627369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Flutuador (71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samples)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7" name="TextBox 1205">
            <a:extLst>
              <a:ext uri="{FF2B5EF4-FFF2-40B4-BE49-F238E27FC236}">
                <a16:creationId xmlns:a16="http://schemas.microsoft.com/office/drawing/2014/main" id="{B01B01BF-F6F9-1752-FD04-9AE96F016248}"/>
              </a:ext>
            </a:extLst>
          </p:cNvPr>
          <p:cNvSpPr txBox="1"/>
          <p:nvPr/>
        </p:nvSpPr>
        <p:spPr>
          <a:xfrm>
            <a:off x="6708532" y="3998479"/>
            <a:ext cx="1877438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Montserrat" panose="00000500000000000000" pitchFamily="2" charset="0"/>
              </a:rPr>
              <a:t>Cruzamento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(103 samples)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pic>
        <p:nvPicPr>
          <p:cNvPr id="28" name="Imagem 27" descr="Logotipo&#10;&#10;O conteúdo gerado por IA pode estar incorreto.">
            <a:extLst>
              <a:ext uri="{FF2B5EF4-FFF2-40B4-BE49-F238E27FC236}">
                <a16:creationId xmlns:a16="http://schemas.microsoft.com/office/drawing/2014/main" id="{6B9B6D96-D589-1372-CDAA-DBD5E402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93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1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9" dur="175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75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5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3 1.48148E-6 L -1.875E-6 1.48148E-6 " pathEditMode="relative" rAng="0" ptsTypes="AA">
                                      <p:cBhvr>
                                        <p:cTn id="19" dur="175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75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25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25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25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25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25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25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125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25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25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125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6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1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3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1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0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1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8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" grpId="0" animBg="1"/>
      <p:bldP spid="1057" grpId="1" animBg="1"/>
      <p:bldP spid="1058" grpId="0" animBg="1"/>
      <p:bldP spid="1058" grpId="1" animBg="1"/>
      <p:bldP spid="1053" grpId="0" animBg="1"/>
      <p:bldP spid="1053" grpId="1" animBg="1"/>
      <p:bldP spid="1046" grpId="0" animBg="1"/>
      <p:bldP spid="1046" grpId="1" animBg="1"/>
      <p:bldP spid="1042" grpId="0" animBg="1"/>
      <p:bldP spid="1066" grpId="0"/>
      <p:bldP spid="1067" grpId="0"/>
      <p:bldP spid="1102" grpId="0"/>
      <p:bldP spid="1108" grpId="0"/>
      <p:bldP spid="1105" grpId="0"/>
      <p:bldP spid="1206" grpId="0"/>
      <p:bldP spid="12" grpId="0"/>
      <p:bldP spid="13" grpId="0"/>
      <p:bldP spid="18" grpId="0"/>
      <p:bldP spid="20" grpId="0"/>
      <p:bldP spid="25" grpId="0"/>
      <p:bldP spid="3" grpId="0"/>
      <p:bldP spid="5" grpId="0"/>
      <p:bldP spid="7" grpId="0"/>
      <p:bldP spid="11" grpId="0"/>
      <p:bldP spid="14" grpId="0"/>
      <p:bldP spid="19" grpId="0"/>
      <p:bldP spid="22" grpId="0"/>
      <p:bldP spid="24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DD97E-DD6C-2B14-C61C-C2C54842B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BCDF1C-F47E-4D2F-15FF-034BD95B61C7}"/>
              </a:ext>
            </a:extLst>
          </p:cNvPr>
          <p:cNvSpPr txBox="1"/>
          <p:nvPr/>
        </p:nvSpPr>
        <p:spPr>
          <a:xfrm>
            <a:off x="7450129" y="217926"/>
            <a:ext cx="4455819" cy="1366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SUBMARINE INSPECTIONS</a:t>
            </a:r>
            <a:b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</a:b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DATASET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81FF8619-62A9-A19B-BDAC-EDDCD918B741}"/>
              </a:ext>
            </a:extLst>
          </p:cNvPr>
          <p:cNvSpPr/>
          <p:nvPr/>
        </p:nvSpPr>
        <p:spPr>
          <a:xfrm rot="10800000" flipV="1">
            <a:off x="5880936" y="1418006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FB9C27B2-270A-F8F0-C8B1-C1273A3EC5E4}"/>
              </a:ext>
            </a:extLst>
          </p:cNvPr>
          <p:cNvSpPr/>
          <p:nvPr/>
        </p:nvSpPr>
        <p:spPr>
          <a:xfrm flipV="1">
            <a:off x="-9003" y="3726473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40B0CD4F-91C9-A660-4F7B-FD814AEF1B43}"/>
              </a:ext>
            </a:extLst>
          </p:cNvPr>
          <p:cNvSpPr/>
          <p:nvPr/>
        </p:nvSpPr>
        <p:spPr>
          <a:xfrm rot="10800000">
            <a:off x="5883645" y="3739530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A15EAE71-A480-4EC3-4AE1-C1E97755CC96}"/>
              </a:ext>
            </a:extLst>
          </p:cNvPr>
          <p:cNvSpPr/>
          <p:nvPr/>
        </p:nvSpPr>
        <p:spPr>
          <a:xfrm>
            <a:off x="52" y="1418055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B3B9F0-F50B-F894-E8E3-67A29045CEEE}"/>
              </a:ext>
            </a:extLst>
          </p:cNvPr>
          <p:cNvCxnSpPr>
            <a:cxnSpLocks/>
          </p:cNvCxnSpPr>
          <p:nvPr/>
        </p:nvCxnSpPr>
        <p:spPr>
          <a:xfrm flipV="1">
            <a:off x="417220" y="3726426"/>
            <a:ext cx="9761394" cy="47"/>
          </a:xfrm>
          <a:prstGeom prst="line">
            <a:avLst/>
          </a:prstGeom>
          <a:ln w="9525">
            <a:gradFill>
              <a:gsLst>
                <a:gs pos="0">
                  <a:srgbClr val="FBD1A1">
                    <a:alpha val="0"/>
                  </a:srgbClr>
                </a:gs>
                <a:gs pos="55000">
                  <a:schemeClr val="accent2">
                    <a:lumMod val="60000"/>
                    <a:lumOff val="4000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Rectangle: Rounded Corners 1041">
            <a:extLst>
              <a:ext uri="{FF2B5EF4-FFF2-40B4-BE49-F238E27FC236}">
                <a16:creationId xmlns:a16="http://schemas.microsoft.com/office/drawing/2014/main" id="{FFE45A71-570E-89E8-5158-945C339D40C1}"/>
              </a:ext>
            </a:extLst>
          </p:cNvPr>
          <p:cNvSpPr/>
          <p:nvPr/>
        </p:nvSpPr>
        <p:spPr>
          <a:xfrm>
            <a:off x="4574521" y="3100782"/>
            <a:ext cx="1291018" cy="129101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+mn-cs"/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1458AD0E-7E45-A063-2D71-E83BADB9CA5A}"/>
              </a:ext>
            </a:extLst>
          </p:cNvPr>
          <p:cNvSpPr txBox="1"/>
          <p:nvPr/>
        </p:nvSpPr>
        <p:spPr>
          <a:xfrm>
            <a:off x="880287" y="1122405"/>
            <a:ext cx="16818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TRAIN (5 classes)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30B27BA5-5445-0CF1-1AFD-52A0A49BFF64}"/>
              </a:ext>
            </a:extLst>
          </p:cNvPr>
          <p:cNvSpPr txBox="1"/>
          <p:nvPr/>
        </p:nvSpPr>
        <p:spPr>
          <a:xfrm>
            <a:off x="7835407" y="1130522"/>
            <a:ext cx="15600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TEST (2 classes)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3F06670D-E4E0-51F8-7A31-4F037AC03563}"/>
              </a:ext>
            </a:extLst>
          </p:cNvPr>
          <p:cNvSpPr txBox="1"/>
          <p:nvPr/>
        </p:nvSpPr>
        <p:spPr>
          <a:xfrm>
            <a:off x="1177366" y="1631111"/>
            <a:ext cx="1436612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Duto (500 samples)</a:t>
            </a:r>
          </a:p>
        </p:txBody>
      </p: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8DFD5D26-5A00-D2B3-88C7-D2BE04FF818D}"/>
              </a:ext>
            </a:extLst>
          </p:cNvPr>
          <p:cNvCxnSpPr>
            <a:cxnSpLocks/>
            <a:stCxn id="1102" idx="3"/>
          </p:cNvCxnSpPr>
          <p:nvPr/>
        </p:nvCxnSpPr>
        <p:spPr>
          <a:xfrm>
            <a:off x="2613978" y="1754222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5FC6AFDD-B6D7-A9E0-4619-62E09F5033B9}"/>
              </a:ext>
            </a:extLst>
          </p:cNvPr>
          <p:cNvSpPr txBox="1"/>
          <p:nvPr/>
        </p:nvSpPr>
        <p:spPr>
          <a:xfrm>
            <a:off x="2157631" y="3171006"/>
            <a:ext cx="1556837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Flange (500 samples)</a:t>
            </a:r>
          </a:p>
        </p:txBody>
      </p: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7F8D2264-8C9A-9D96-8ECD-9A871C107A25}"/>
              </a:ext>
            </a:extLst>
          </p:cNvPr>
          <p:cNvCxnSpPr>
            <a:cxnSpLocks/>
            <a:stCxn id="1108" idx="3"/>
          </p:cNvCxnSpPr>
          <p:nvPr/>
        </p:nvCxnSpPr>
        <p:spPr>
          <a:xfrm>
            <a:off x="3714468" y="3294117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TextBox 1104">
            <a:extLst>
              <a:ext uri="{FF2B5EF4-FFF2-40B4-BE49-F238E27FC236}">
                <a16:creationId xmlns:a16="http://schemas.microsoft.com/office/drawing/2014/main" id="{E93C3919-4DC3-7B6F-EE99-5D8EA4B14FF5}"/>
              </a:ext>
            </a:extLst>
          </p:cNvPr>
          <p:cNvSpPr txBox="1"/>
          <p:nvPr/>
        </p:nvSpPr>
        <p:spPr>
          <a:xfrm>
            <a:off x="1760550" y="2401059"/>
            <a:ext cx="1402948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ROV (500 samples)</a:t>
            </a:r>
          </a:p>
        </p:txBody>
      </p: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B33F6A21-FD25-C8C6-21CF-03B779F48A7C}"/>
              </a:ext>
            </a:extLst>
          </p:cNvPr>
          <p:cNvCxnSpPr>
            <a:cxnSpLocks/>
            <a:stCxn id="1105" idx="3"/>
          </p:cNvCxnSpPr>
          <p:nvPr/>
        </p:nvCxnSpPr>
        <p:spPr>
          <a:xfrm>
            <a:off x="3163498" y="2524170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6" name="TextBox 1205">
            <a:extLst>
              <a:ext uri="{FF2B5EF4-FFF2-40B4-BE49-F238E27FC236}">
                <a16:creationId xmlns:a16="http://schemas.microsoft.com/office/drawing/2014/main" id="{380893A0-4AF2-B99E-6A8A-F7F1C7DB2D1D}"/>
              </a:ext>
            </a:extLst>
          </p:cNvPr>
          <p:cNvSpPr txBox="1"/>
          <p:nvPr/>
        </p:nvSpPr>
        <p:spPr>
          <a:xfrm>
            <a:off x="1630128" y="4145579"/>
            <a:ext cx="2000869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Equipamento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(500 samples)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1207" name="Straight Connector 1206">
            <a:extLst>
              <a:ext uri="{FF2B5EF4-FFF2-40B4-BE49-F238E27FC236}">
                <a16:creationId xmlns:a16="http://schemas.microsoft.com/office/drawing/2014/main" id="{94074C00-D0E1-277E-8D71-30B2A2A05592}"/>
              </a:ext>
            </a:extLst>
          </p:cNvPr>
          <p:cNvCxnSpPr>
            <a:cxnSpLocks/>
            <a:stCxn id="1206" idx="3"/>
          </p:cNvCxnSpPr>
          <p:nvPr/>
        </p:nvCxnSpPr>
        <p:spPr>
          <a:xfrm>
            <a:off x="3630997" y="4268690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3" name="Straight Connector 1242">
            <a:extLst>
              <a:ext uri="{FF2B5EF4-FFF2-40B4-BE49-F238E27FC236}">
                <a16:creationId xmlns:a16="http://schemas.microsoft.com/office/drawing/2014/main" id="{53308044-F1C0-63EF-2C6F-9484C0D2EDC4}"/>
              </a:ext>
            </a:extLst>
          </p:cNvPr>
          <p:cNvCxnSpPr>
            <a:cxnSpLocks/>
          </p:cNvCxnSpPr>
          <p:nvPr/>
        </p:nvCxnSpPr>
        <p:spPr>
          <a:xfrm>
            <a:off x="7028490" y="5088994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05">
            <a:extLst>
              <a:ext uri="{FF2B5EF4-FFF2-40B4-BE49-F238E27FC236}">
                <a16:creationId xmlns:a16="http://schemas.microsoft.com/office/drawing/2014/main" id="{5D6D3DE5-D41F-898F-80E4-F1FBD627C189}"/>
              </a:ext>
            </a:extLst>
          </p:cNvPr>
          <p:cNvCxnSpPr>
            <a:cxnSpLocks/>
          </p:cNvCxnSpPr>
          <p:nvPr/>
        </p:nvCxnSpPr>
        <p:spPr>
          <a:xfrm>
            <a:off x="2858220" y="5366452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205">
            <a:extLst>
              <a:ext uri="{FF2B5EF4-FFF2-40B4-BE49-F238E27FC236}">
                <a16:creationId xmlns:a16="http://schemas.microsoft.com/office/drawing/2014/main" id="{A453B5E6-5213-A2FF-DDE3-D4E53E25ED82}"/>
              </a:ext>
            </a:extLst>
          </p:cNvPr>
          <p:cNvSpPr txBox="1"/>
          <p:nvPr/>
        </p:nvSpPr>
        <p:spPr>
          <a:xfrm>
            <a:off x="4583576" y="3477920"/>
            <a:ext cx="122176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DATA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 FOLDER</a:t>
            </a:r>
          </a:p>
        </p:txBody>
      </p:sp>
      <p:sp>
        <p:nvSpPr>
          <p:cNvPr id="13" name="TextBox 1205">
            <a:extLst>
              <a:ext uri="{FF2B5EF4-FFF2-40B4-BE49-F238E27FC236}">
                <a16:creationId xmlns:a16="http://schemas.microsoft.com/office/drawing/2014/main" id="{3EB27DDC-7371-F19E-4640-91D474EF8326}"/>
              </a:ext>
            </a:extLst>
          </p:cNvPr>
          <p:cNvSpPr txBox="1"/>
          <p:nvPr/>
        </p:nvSpPr>
        <p:spPr>
          <a:xfrm>
            <a:off x="997554" y="5226889"/>
            <a:ext cx="1903086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Cruzamento (342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samples)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16" name="Straight Connector 1242">
            <a:extLst>
              <a:ext uri="{FF2B5EF4-FFF2-40B4-BE49-F238E27FC236}">
                <a16:creationId xmlns:a16="http://schemas.microsoft.com/office/drawing/2014/main" id="{1D8584B3-A367-2498-5401-3072D6B68EC4}"/>
              </a:ext>
            </a:extLst>
          </p:cNvPr>
          <p:cNvCxnSpPr>
            <a:cxnSpLocks/>
          </p:cNvCxnSpPr>
          <p:nvPr/>
        </p:nvCxnSpPr>
        <p:spPr>
          <a:xfrm>
            <a:off x="6931959" y="2473483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065">
            <a:extLst>
              <a:ext uri="{FF2B5EF4-FFF2-40B4-BE49-F238E27FC236}">
                <a16:creationId xmlns:a16="http://schemas.microsoft.com/office/drawing/2014/main" id="{11308EA5-9CED-9AB9-8296-56C01CA08B96}"/>
              </a:ext>
            </a:extLst>
          </p:cNvPr>
          <p:cNvSpPr txBox="1"/>
          <p:nvPr/>
        </p:nvSpPr>
        <p:spPr>
          <a:xfrm>
            <a:off x="2074777" y="440257"/>
            <a:ext cx="629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DIFFERENT CLASSES BETWEEN TRAIN AND TEST </a:t>
            </a:r>
          </a:p>
        </p:txBody>
      </p:sp>
      <p:sp>
        <p:nvSpPr>
          <p:cNvPr id="20" name="TextBox 1104">
            <a:extLst>
              <a:ext uri="{FF2B5EF4-FFF2-40B4-BE49-F238E27FC236}">
                <a16:creationId xmlns:a16="http://schemas.microsoft.com/office/drawing/2014/main" id="{EBD40075-A087-C887-2835-569ABFB3C0C4}"/>
              </a:ext>
            </a:extLst>
          </p:cNvPr>
          <p:cNvSpPr txBox="1"/>
          <p:nvPr/>
        </p:nvSpPr>
        <p:spPr>
          <a:xfrm>
            <a:off x="7268206" y="2330317"/>
            <a:ext cx="1734770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Montserrat" panose="00000500000000000000" pitchFamily="2" charset="0"/>
              </a:rPr>
              <a:t>Flutuador (234 samples)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5" name="TextBox 1107">
            <a:extLst>
              <a:ext uri="{FF2B5EF4-FFF2-40B4-BE49-F238E27FC236}">
                <a16:creationId xmlns:a16="http://schemas.microsoft.com/office/drawing/2014/main" id="{F10E68A1-CBF1-5686-6764-E4082C651318}"/>
              </a:ext>
            </a:extLst>
          </p:cNvPr>
          <p:cNvSpPr txBox="1"/>
          <p:nvPr/>
        </p:nvSpPr>
        <p:spPr>
          <a:xfrm>
            <a:off x="7365873" y="4966864"/>
            <a:ext cx="1710725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Sucata_bb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(90 samples)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Box 1066">
            <a:extLst>
              <a:ext uri="{FF2B5EF4-FFF2-40B4-BE49-F238E27FC236}">
                <a16:creationId xmlns:a16="http://schemas.microsoft.com/office/drawing/2014/main" id="{E56B04D6-A9A8-1A13-5D71-B4B9BBDD7CFF}"/>
              </a:ext>
            </a:extLst>
          </p:cNvPr>
          <p:cNvSpPr txBox="1"/>
          <p:nvPr/>
        </p:nvSpPr>
        <p:spPr>
          <a:xfrm>
            <a:off x="6982937" y="3465112"/>
            <a:ext cx="2685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Vida Marinha </a:t>
            </a:r>
            <a:r>
              <a:rPr lang="en-US" sz="13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[To be added]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4" name="TextBox 1065">
            <a:extLst>
              <a:ext uri="{FF2B5EF4-FFF2-40B4-BE49-F238E27FC236}">
                <a16:creationId xmlns:a16="http://schemas.microsoft.com/office/drawing/2014/main" id="{57475547-0DF2-3554-2805-1D26F51FA165}"/>
              </a:ext>
            </a:extLst>
          </p:cNvPr>
          <p:cNvSpPr txBox="1"/>
          <p:nvPr/>
        </p:nvSpPr>
        <p:spPr>
          <a:xfrm>
            <a:off x="2746435" y="6270742"/>
            <a:ext cx="494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CASE 2: CLASSES HE HAS NEVER SEEN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2E9BBBA3-29B1-D53A-F8CF-34C11988F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93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1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9" dur="175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75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5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19" dur="175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75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25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25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25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25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25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25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125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25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25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125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" grpId="0" animBg="1"/>
      <p:bldP spid="1057" grpId="1" animBg="1"/>
      <p:bldP spid="1058" grpId="0" animBg="1"/>
      <p:bldP spid="1058" grpId="1" animBg="1"/>
      <p:bldP spid="1053" grpId="0" animBg="1"/>
      <p:bldP spid="1053" grpId="1" animBg="1"/>
      <p:bldP spid="1046" grpId="0" animBg="1"/>
      <p:bldP spid="1046" grpId="1" animBg="1"/>
      <p:bldP spid="1042" grpId="0" animBg="1"/>
      <p:bldP spid="1066" grpId="0"/>
      <p:bldP spid="1067" grpId="0"/>
      <p:bldP spid="1102" grpId="0"/>
      <p:bldP spid="1108" grpId="0"/>
      <p:bldP spid="1105" grpId="0"/>
      <p:bldP spid="1206" grpId="0"/>
      <p:bldP spid="12" grpId="0"/>
      <p:bldP spid="13" grpId="0"/>
      <p:bldP spid="18" grpId="0"/>
      <p:bldP spid="20" grpId="0"/>
      <p:bldP spid="25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88D03-7753-183E-1624-609CD3002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345D1E-0873-0703-55E4-2A5BD5C9C1F2}"/>
              </a:ext>
            </a:extLst>
          </p:cNvPr>
          <p:cNvSpPr txBox="1"/>
          <p:nvPr/>
        </p:nvSpPr>
        <p:spPr>
          <a:xfrm>
            <a:off x="980439" y="723803"/>
            <a:ext cx="41800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19213" algn="l"/>
              </a:tabLst>
            </a:pPr>
            <a:r>
              <a:rPr lang="en-US" sz="2500" dirty="0">
                <a:solidFill>
                  <a:srgbClr val="B0BBC0"/>
                </a:solidFill>
                <a:latin typeface="Montserrat Medium" panose="00000600000000000000" pitchFamily="2" charset="0"/>
              </a:rPr>
              <a:t>SUBMARINE INSPECTIONS DATASET</a:t>
            </a:r>
          </a:p>
        </p:txBody>
      </p:sp>
      <p:sp>
        <p:nvSpPr>
          <p:cNvPr id="13" name="Rectangle: Rounded Corners 21">
            <a:extLst>
              <a:ext uri="{FF2B5EF4-FFF2-40B4-BE49-F238E27FC236}">
                <a16:creationId xmlns:a16="http://schemas.microsoft.com/office/drawing/2014/main" id="{A034D57D-670F-478C-2A56-01DA4DBA58E8}"/>
              </a:ext>
            </a:extLst>
          </p:cNvPr>
          <p:cNvSpPr/>
          <p:nvPr/>
        </p:nvSpPr>
        <p:spPr>
          <a:xfrm>
            <a:off x="1374533" y="2281781"/>
            <a:ext cx="9290534" cy="443588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737160B9-2A47-89CE-B909-4ACA64317E3C}"/>
              </a:ext>
            </a:extLst>
          </p:cNvPr>
          <p:cNvSpPr/>
          <p:nvPr/>
        </p:nvSpPr>
        <p:spPr>
          <a:xfrm>
            <a:off x="4970354" y="1839583"/>
            <a:ext cx="1994279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Random Sample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8A0D42CE-D106-E1E7-7CC3-A685465CEBE0}"/>
              </a:ext>
            </a:extLst>
          </p:cNvPr>
          <p:cNvSpPr/>
          <p:nvPr/>
        </p:nvSpPr>
        <p:spPr>
          <a:xfrm>
            <a:off x="4499738" y="5871228"/>
            <a:ext cx="3192521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(720 x 480) but it may vary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29A9713A-AE49-CECD-6F78-0D20C5A92844}"/>
              </a:ext>
            </a:extLst>
          </p:cNvPr>
          <p:cNvSpPr/>
          <p:nvPr/>
        </p:nvSpPr>
        <p:spPr>
          <a:xfrm>
            <a:off x="4970354" y="6162942"/>
            <a:ext cx="1889666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500 KB </a:t>
            </a:r>
            <a:r>
              <a:rPr lang="pt-BR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~ 2.5 MB</a:t>
            </a:r>
            <a:endParaRPr lang="en-US" sz="1400" dirty="0">
              <a:solidFill>
                <a:schemeClr val="bg1"/>
              </a:solidFill>
              <a:effectLst>
                <a:outerShdw blurRad="723900" dist="38100" dir="16200000" rotWithShape="0">
                  <a:schemeClr val="accent2">
                    <a:lumMod val="60000"/>
                    <a:lumOff val="40000"/>
                    <a:alpha val="40000"/>
                  </a:schemeClr>
                </a:outerShdw>
              </a:effectLst>
              <a:latin typeface="Montserrat SemiBold" panose="00000700000000000000" pitchFamily="2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3DBB5CA8-7E1C-E334-7B82-14E8C2B50012}"/>
              </a:ext>
            </a:extLst>
          </p:cNvPr>
          <p:cNvSpPr/>
          <p:nvPr/>
        </p:nvSpPr>
        <p:spPr>
          <a:xfrm>
            <a:off x="4245193" y="2582748"/>
            <a:ext cx="3549213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Flange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C7C036-187B-1875-756F-B919F458E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018" y="3046720"/>
            <a:ext cx="4351857" cy="2906010"/>
          </a:xfrm>
          <a:prstGeom prst="rect">
            <a:avLst/>
          </a:prstGeom>
        </p:spPr>
      </p:pic>
      <p:pic>
        <p:nvPicPr>
          <p:cNvPr id="10" name="Imagem 9" descr="Logotipo&#10;&#10;O conteúdo gerado por IA pode estar incorreto.">
            <a:extLst>
              <a:ext uri="{FF2B5EF4-FFF2-40B4-BE49-F238E27FC236}">
                <a16:creationId xmlns:a16="http://schemas.microsoft.com/office/drawing/2014/main" id="{B37EE346-0654-E040-A15A-377ACF230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93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1.48148E-6 L 5.55112E-17 1.4814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/>
      <p:bldP spid="6" grpId="0"/>
      <p:bldP spid="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F35AB-95A6-A6FB-2058-B04F4D84A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B04E8B5-57E5-511F-6ED2-CFAC753E50F8}"/>
              </a:ext>
            </a:extLst>
          </p:cNvPr>
          <p:cNvSpPr/>
          <p:nvPr/>
        </p:nvSpPr>
        <p:spPr>
          <a:xfrm>
            <a:off x="458687" y="3684077"/>
            <a:ext cx="11274625" cy="1900186"/>
          </a:xfrm>
          <a:prstGeom prst="roundRect">
            <a:avLst>
              <a:gd name="adj" fmla="val 194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D7A9D75B-E95E-C3D6-BF04-756DA81F42F0}"/>
              </a:ext>
            </a:extLst>
          </p:cNvPr>
          <p:cNvSpPr/>
          <p:nvPr/>
        </p:nvSpPr>
        <p:spPr>
          <a:xfrm>
            <a:off x="458687" y="3684076"/>
            <a:ext cx="11274626" cy="419904"/>
          </a:xfrm>
          <a:prstGeom prst="round2SameRect">
            <a:avLst>
              <a:gd name="adj1" fmla="val 40258"/>
              <a:gd name="adj2" fmla="val 0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99000">
                <a:schemeClr val="tx1">
                  <a:alpha val="14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BDE3F0-BCDC-D949-0764-166FC2139B29}"/>
              </a:ext>
            </a:extLst>
          </p:cNvPr>
          <p:cNvSpPr/>
          <p:nvPr/>
        </p:nvSpPr>
        <p:spPr>
          <a:xfrm>
            <a:off x="458686" y="1574532"/>
            <a:ext cx="11274625" cy="1900188"/>
          </a:xfrm>
          <a:prstGeom prst="roundRect">
            <a:avLst>
              <a:gd name="adj" fmla="val 902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57CF49-5906-A3C1-CACB-CBA16F8D2C8F}"/>
              </a:ext>
            </a:extLst>
          </p:cNvPr>
          <p:cNvSpPr txBox="1"/>
          <p:nvPr/>
        </p:nvSpPr>
        <p:spPr>
          <a:xfrm>
            <a:off x="8955791" y="609099"/>
            <a:ext cx="27775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CLASSES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47E6A19A-3FD1-AD28-F7B7-F2BE60FF19C7}"/>
              </a:ext>
            </a:extLst>
          </p:cNvPr>
          <p:cNvSpPr/>
          <p:nvPr/>
        </p:nvSpPr>
        <p:spPr>
          <a:xfrm>
            <a:off x="458686" y="1574532"/>
            <a:ext cx="11274626" cy="419904"/>
          </a:xfrm>
          <a:prstGeom prst="round2SameRect">
            <a:avLst>
              <a:gd name="adj1" fmla="val 40258"/>
              <a:gd name="adj2" fmla="val 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99000">
                <a:schemeClr val="tx1">
                  <a:alpha val="14000"/>
                </a:schemeClr>
              </a:gs>
            </a:gsLst>
            <a:lin ang="13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4735BB-F9D1-D2D9-DC7A-5518D078F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69705"/>
              </p:ext>
            </p:extLst>
          </p:nvPr>
        </p:nvGraphicFramePr>
        <p:xfrm>
          <a:off x="458685" y="1574533"/>
          <a:ext cx="11274624" cy="1899087"/>
        </p:xfrm>
        <a:graphic>
          <a:graphicData uri="http://schemas.openxmlformats.org/drawingml/2006/table">
            <a:tbl>
              <a:tblPr/>
              <a:tblGrid>
                <a:gridCol w="564171">
                  <a:extLst>
                    <a:ext uri="{9D8B030D-6E8A-4147-A177-3AD203B41FA5}">
                      <a16:colId xmlns:a16="http://schemas.microsoft.com/office/drawing/2014/main" val="1390012954"/>
                    </a:ext>
                  </a:extLst>
                </a:gridCol>
                <a:gridCol w="10710453">
                  <a:extLst>
                    <a:ext uri="{9D8B030D-6E8A-4147-A177-3AD203B41FA5}">
                      <a16:colId xmlns:a16="http://schemas.microsoft.com/office/drawing/2014/main" val="2972583787"/>
                    </a:ext>
                  </a:extLst>
                </a:gridCol>
              </a:tblGrid>
              <a:tr h="413007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RECOMENDATIONS</a:t>
                      </a:r>
                    </a:p>
                  </a:txBody>
                  <a:tcPr marL="137160" marR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61223"/>
                  </a:ext>
                </a:extLst>
              </a:tr>
              <a:tr h="374649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Each class should have similar amount of images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860911"/>
                  </a:ext>
                </a:extLst>
              </a:tr>
              <a:tr h="336955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Avoid putting classes in the test that have very fewer images, as the model may bias the distance based on this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66916"/>
                  </a:ext>
                </a:extLst>
              </a:tr>
              <a:tr h="399827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Evaluate with multiple N-way episodes (5-way, 10-way, 20-way …)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277927"/>
                  </a:ext>
                </a:extLst>
              </a:tr>
              <a:tr h="374649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The model must be evaluated on new, unseen classes (generalization)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023787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609F853-772A-0709-5927-18A5FDDCB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73453"/>
              </p:ext>
            </p:extLst>
          </p:nvPr>
        </p:nvGraphicFramePr>
        <p:xfrm>
          <a:off x="458685" y="3678570"/>
          <a:ext cx="11274624" cy="1905693"/>
        </p:xfrm>
        <a:graphic>
          <a:graphicData uri="http://schemas.openxmlformats.org/drawingml/2006/table">
            <a:tbl>
              <a:tblPr/>
              <a:tblGrid>
                <a:gridCol w="520097">
                  <a:extLst>
                    <a:ext uri="{9D8B030D-6E8A-4147-A177-3AD203B41FA5}">
                      <a16:colId xmlns:a16="http://schemas.microsoft.com/office/drawing/2014/main" val="1390012954"/>
                    </a:ext>
                  </a:extLst>
                </a:gridCol>
                <a:gridCol w="9873726">
                  <a:extLst>
                    <a:ext uri="{9D8B030D-6E8A-4147-A177-3AD203B41FA5}">
                      <a16:colId xmlns:a16="http://schemas.microsoft.com/office/drawing/2014/main" val="2972583787"/>
                    </a:ext>
                  </a:extLst>
                </a:gridCol>
                <a:gridCol w="880801">
                  <a:extLst>
                    <a:ext uri="{9D8B030D-6E8A-4147-A177-3AD203B41FA5}">
                      <a16:colId xmlns:a16="http://schemas.microsoft.com/office/drawing/2014/main" val="491342927"/>
                    </a:ext>
                  </a:extLst>
                </a:gridCol>
              </a:tblGrid>
              <a:tr h="413007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GOALS</a:t>
                      </a:r>
                    </a:p>
                  </a:txBody>
                  <a:tcPr marL="137160" marR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Done?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61223"/>
                  </a:ext>
                </a:extLst>
              </a:tr>
              <a:tr h="374649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Reflect the real challenge the model will face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Zilla Slab SemiBold" pitchFamily="2" charset="0"/>
                          <a:ea typeface="Zilla Slab SemiBold" pitchFamily="2" charset="0"/>
                        </a:rPr>
                        <a:t>✓</a:t>
                      </a:r>
                      <a:endParaRPr lang="en-US" sz="20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860911"/>
                  </a:ext>
                </a:extLst>
              </a:tr>
              <a:tr h="336955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Have intra-class variation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Zilla Slab SemiBold" pitchFamily="2" charset="0"/>
                          <a:ea typeface="Zilla Slab SemiBold" pitchFamily="2" charset="0"/>
                          <a:cs typeface="+mn-cs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66916"/>
                  </a:ext>
                </a:extLst>
              </a:tr>
              <a:tr h="399827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Classes must be semantically distinct, but belong to the same domain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Zilla Slab SemiBold" pitchFamily="2" charset="0"/>
                          <a:ea typeface="Zilla Slab SemiBold" pitchFamily="2" charset="0"/>
                          <a:cs typeface="+mn-cs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277927"/>
                  </a:ext>
                </a:extLst>
              </a:tr>
              <a:tr h="374649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Repeat trainings with different samples per class (helps with model robustness)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Zilla Slab SemiBold" pitchFamily="2" charset="0"/>
                          <a:ea typeface="Zilla Slab SemiBold" pitchFamily="2" charset="0"/>
                          <a:cs typeface="+mn-cs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023787"/>
                  </a:ext>
                </a:extLst>
              </a:tr>
            </a:tbl>
          </a:graphicData>
        </a:graphic>
      </p:graphicFrame>
      <p:pic>
        <p:nvPicPr>
          <p:cNvPr id="5" name="Imagem 4" descr="Logotipo&#10;&#10;O conteúdo gerado por IA pode estar incorreto.">
            <a:extLst>
              <a:ext uri="{FF2B5EF4-FFF2-40B4-BE49-F238E27FC236}">
                <a16:creationId xmlns:a16="http://schemas.microsoft.com/office/drawing/2014/main" id="{DF2A8698-E5F7-7D09-27C0-02FA35036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93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5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CFDDE-E029-113B-2B19-C1753E8AE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458EE-8B9B-BAB6-422C-F13758E4D4EA}"/>
              </a:ext>
            </a:extLst>
          </p:cNvPr>
          <p:cNvSpPr txBox="1"/>
          <p:nvPr/>
        </p:nvSpPr>
        <p:spPr>
          <a:xfrm>
            <a:off x="7325655" y="376941"/>
            <a:ext cx="4428660" cy="494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TESTING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93FFF1CC-3468-96AA-62FD-6414D5E6FE7C}"/>
              </a:ext>
            </a:extLst>
          </p:cNvPr>
          <p:cNvSpPr/>
          <p:nvPr/>
        </p:nvSpPr>
        <p:spPr>
          <a:xfrm rot="10800000" flipV="1">
            <a:off x="5880936" y="1418006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C6B05CA1-5768-D91A-0EF5-BD19D155DE50}"/>
              </a:ext>
            </a:extLst>
          </p:cNvPr>
          <p:cNvSpPr/>
          <p:nvPr/>
        </p:nvSpPr>
        <p:spPr>
          <a:xfrm flipV="1">
            <a:off x="-9003" y="3726473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8127F162-D972-13D3-B67C-B8628A151895}"/>
              </a:ext>
            </a:extLst>
          </p:cNvPr>
          <p:cNvSpPr/>
          <p:nvPr/>
        </p:nvSpPr>
        <p:spPr>
          <a:xfrm rot="10800000">
            <a:off x="5883645" y="3730477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057E8CE6-88D8-AD3F-D336-4C67F82CCA56}"/>
              </a:ext>
            </a:extLst>
          </p:cNvPr>
          <p:cNvSpPr/>
          <p:nvPr/>
        </p:nvSpPr>
        <p:spPr>
          <a:xfrm>
            <a:off x="52" y="1418055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FF8325-639E-7DAB-A56A-486A400E7B8E}"/>
              </a:ext>
            </a:extLst>
          </p:cNvPr>
          <p:cNvCxnSpPr>
            <a:cxnSpLocks/>
          </p:cNvCxnSpPr>
          <p:nvPr/>
        </p:nvCxnSpPr>
        <p:spPr>
          <a:xfrm flipV="1">
            <a:off x="417220" y="3726426"/>
            <a:ext cx="9761394" cy="47"/>
          </a:xfrm>
          <a:prstGeom prst="line">
            <a:avLst/>
          </a:prstGeom>
          <a:ln w="9525">
            <a:gradFill>
              <a:gsLst>
                <a:gs pos="0">
                  <a:srgbClr val="FBD1A1">
                    <a:alpha val="0"/>
                  </a:srgbClr>
                </a:gs>
                <a:gs pos="55000">
                  <a:schemeClr val="accent2">
                    <a:lumMod val="60000"/>
                    <a:lumOff val="4000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Rectangle: Rounded Corners 1041">
            <a:extLst>
              <a:ext uri="{FF2B5EF4-FFF2-40B4-BE49-F238E27FC236}">
                <a16:creationId xmlns:a16="http://schemas.microsoft.com/office/drawing/2014/main" id="{99D2CC19-9098-3013-F08E-FB7BC8B285FE}"/>
              </a:ext>
            </a:extLst>
          </p:cNvPr>
          <p:cNvSpPr/>
          <p:nvPr/>
        </p:nvSpPr>
        <p:spPr>
          <a:xfrm>
            <a:off x="4574521" y="3100782"/>
            <a:ext cx="1291018" cy="129101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+mn-cs"/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5C98D03-FE83-992E-12C1-18BB46640BDC}"/>
              </a:ext>
            </a:extLst>
          </p:cNvPr>
          <p:cNvSpPr txBox="1"/>
          <p:nvPr/>
        </p:nvSpPr>
        <p:spPr>
          <a:xfrm>
            <a:off x="532191" y="1122405"/>
            <a:ext cx="22926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OMNIGLOT</a:t>
            </a:r>
            <a:r>
              <a:rPr kumimoji="0" lang="en-US" sz="1300" b="1" i="0" u="none" strike="noStrike" kern="1200" cap="none" spc="0" normalizeH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 (3 RUNS EA)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53FA03C4-E684-936B-075E-3A6AFB31A15D}"/>
              </a:ext>
            </a:extLst>
          </p:cNvPr>
          <p:cNvSpPr txBox="1"/>
          <p:nvPr/>
        </p:nvSpPr>
        <p:spPr>
          <a:xfrm>
            <a:off x="7659537" y="1180527"/>
            <a:ext cx="35333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SUBMARINE INSPECTIONS (1 RUN EA)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C38B70D5-0BD5-E0A7-E153-D184DAF0B6E3}"/>
              </a:ext>
            </a:extLst>
          </p:cNvPr>
          <p:cNvSpPr txBox="1"/>
          <p:nvPr/>
        </p:nvSpPr>
        <p:spPr>
          <a:xfrm>
            <a:off x="1909874" y="1554167"/>
            <a:ext cx="704104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LR: 6e-4</a:t>
            </a:r>
            <a:br>
              <a:rPr lang="en-US" sz="1000" dirty="0">
                <a:solidFill>
                  <a:prstClr val="white"/>
                </a:solidFill>
                <a:latin typeface="Montserrat" panose="00000500000000000000" pitchFamily="2" charset="0"/>
              </a:rPr>
            </a:br>
            <a:r>
              <a:rPr lang="en-US" sz="1000" dirty="0">
                <a:solidFill>
                  <a:prstClr val="white"/>
                </a:solidFill>
                <a:latin typeface="Montserrat" panose="00000500000000000000" pitchFamily="2" charset="0"/>
              </a:rPr>
              <a:t>BS: 128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C032DC56-2EC2-A639-364B-15DA8C2D3BC9}"/>
              </a:ext>
            </a:extLst>
          </p:cNvPr>
          <p:cNvCxnSpPr>
            <a:cxnSpLocks/>
            <a:stCxn id="1102" idx="3"/>
          </p:cNvCxnSpPr>
          <p:nvPr/>
        </p:nvCxnSpPr>
        <p:spPr>
          <a:xfrm>
            <a:off x="2613978" y="1754222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8E8579EC-754A-6757-9A44-C8A7D93F8D88}"/>
              </a:ext>
            </a:extLst>
          </p:cNvPr>
          <p:cNvSpPr txBox="1"/>
          <p:nvPr/>
        </p:nvSpPr>
        <p:spPr>
          <a:xfrm>
            <a:off x="3023189" y="3094062"/>
            <a:ext cx="69127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LR: 6e-3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BS: 128</a:t>
            </a:r>
          </a:p>
        </p:txBody>
      </p: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C1E3976B-11B2-E20E-E81E-4A7BFFA6DB9F}"/>
              </a:ext>
            </a:extLst>
          </p:cNvPr>
          <p:cNvCxnSpPr>
            <a:cxnSpLocks/>
            <a:stCxn id="1108" idx="3"/>
          </p:cNvCxnSpPr>
          <p:nvPr/>
        </p:nvCxnSpPr>
        <p:spPr>
          <a:xfrm>
            <a:off x="3714468" y="3294117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TextBox 1104">
            <a:extLst>
              <a:ext uri="{FF2B5EF4-FFF2-40B4-BE49-F238E27FC236}">
                <a16:creationId xmlns:a16="http://schemas.microsoft.com/office/drawing/2014/main" id="{CB40EDAE-FC22-911F-82B5-26ECFC968481}"/>
              </a:ext>
            </a:extLst>
          </p:cNvPr>
          <p:cNvSpPr txBox="1"/>
          <p:nvPr/>
        </p:nvSpPr>
        <p:spPr>
          <a:xfrm>
            <a:off x="2491519" y="2324115"/>
            <a:ext cx="67197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LR: 1e-4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BS: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128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760DE7C8-8D89-7F95-2DE0-419745863683}"/>
              </a:ext>
            </a:extLst>
          </p:cNvPr>
          <p:cNvCxnSpPr>
            <a:cxnSpLocks/>
            <a:stCxn id="1105" idx="3"/>
          </p:cNvCxnSpPr>
          <p:nvPr/>
        </p:nvCxnSpPr>
        <p:spPr>
          <a:xfrm>
            <a:off x="3163498" y="2524170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6" name="TextBox 1205">
            <a:extLst>
              <a:ext uri="{FF2B5EF4-FFF2-40B4-BE49-F238E27FC236}">
                <a16:creationId xmlns:a16="http://schemas.microsoft.com/office/drawing/2014/main" id="{66F18EB1-E829-E429-6060-B06FFC2C5739}"/>
              </a:ext>
            </a:extLst>
          </p:cNvPr>
          <p:cNvSpPr txBox="1"/>
          <p:nvPr/>
        </p:nvSpPr>
        <p:spPr>
          <a:xfrm>
            <a:off x="2926893" y="4068635"/>
            <a:ext cx="704104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LR: 6e-4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BS: 64</a:t>
            </a:r>
          </a:p>
        </p:txBody>
      </p:sp>
      <p:cxnSp>
        <p:nvCxnSpPr>
          <p:cNvPr id="1207" name="Straight Connector 1206">
            <a:extLst>
              <a:ext uri="{FF2B5EF4-FFF2-40B4-BE49-F238E27FC236}">
                <a16:creationId xmlns:a16="http://schemas.microsoft.com/office/drawing/2014/main" id="{9519B1EB-1C94-973E-48B7-DA49D4B773B3}"/>
              </a:ext>
            </a:extLst>
          </p:cNvPr>
          <p:cNvCxnSpPr>
            <a:cxnSpLocks/>
            <a:stCxn id="1206" idx="3"/>
          </p:cNvCxnSpPr>
          <p:nvPr/>
        </p:nvCxnSpPr>
        <p:spPr>
          <a:xfrm>
            <a:off x="3630997" y="4268690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0" name="TextBox 1229">
            <a:extLst>
              <a:ext uri="{FF2B5EF4-FFF2-40B4-BE49-F238E27FC236}">
                <a16:creationId xmlns:a16="http://schemas.microsoft.com/office/drawing/2014/main" id="{E2BF66D1-9213-05BB-99D9-29C37A57CE5D}"/>
              </a:ext>
            </a:extLst>
          </p:cNvPr>
          <p:cNvSpPr txBox="1"/>
          <p:nvPr/>
        </p:nvSpPr>
        <p:spPr>
          <a:xfrm>
            <a:off x="1872039" y="5588095"/>
            <a:ext cx="67197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Montserrat" panose="00000500000000000000" pitchFamily="2" charset="0"/>
              </a:rPr>
              <a:t>LR: 1e-4</a:t>
            </a:r>
            <a:br>
              <a:rPr lang="en-US" sz="1000" dirty="0">
                <a:solidFill>
                  <a:prstClr val="white"/>
                </a:solidFill>
                <a:latin typeface="Montserrat" panose="00000500000000000000" pitchFamily="2" charset="0"/>
              </a:rPr>
            </a:br>
            <a:r>
              <a:rPr lang="en-US" sz="1000" dirty="0">
                <a:solidFill>
                  <a:prstClr val="white"/>
                </a:solidFill>
                <a:latin typeface="Montserrat" panose="00000500000000000000" pitchFamily="2" charset="0"/>
              </a:rPr>
              <a:t>BS: 64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1231" name="Straight Connector 1230">
            <a:extLst>
              <a:ext uri="{FF2B5EF4-FFF2-40B4-BE49-F238E27FC236}">
                <a16:creationId xmlns:a16="http://schemas.microsoft.com/office/drawing/2014/main" id="{F03F424F-9814-A872-DF7C-7CDECCBFFFEC}"/>
              </a:ext>
            </a:extLst>
          </p:cNvPr>
          <p:cNvCxnSpPr>
            <a:cxnSpLocks/>
            <a:stCxn id="1230" idx="3"/>
          </p:cNvCxnSpPr>
          <p:nvPr/>
        </p:nvCxnSpPr>
        <p:spPr>
          <a:xfrm>
            <a:off x="2544018" y="5788150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7" name="Straight Connector 1236">
            <a:extLst>
              <a:ext uri="{FF2B5EF4-FFF2-40B4-BE49-F238E27FC236}">
                <a16:creationId xmlns:a16="http://schemas.microsoft.com/office/drawing/2014/main" id="{4A706033-8E8B-9918-CA34-689222870AA9}"/>
              </a:ext>
            </a:extLst>
          </p:cNvPr>
          <p:cNvCxnSpPr>
            <a:cxnSpLocks/>
          </p:cNvCxnSpPr>
          <p:nvPr/>
        </p:nvCxnSpPr>
        <p:spPr>
          <a:xfrm>
            <a:off x="6415816" y="4217017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3" name="Straight Connector 1242">
            <a:extLst>
              <a:ext uri="{FF2B5EF4-FFF2-40B4-BE49-F238E27FC236}">
                <a16:creationId xmlns:a16="http://schemas.microsoft.com/office/drawing/2014/main" id="{E050F640-12A9-2063-3ADB-6FAD94EACC81}"/>
              </a:ext>
            </a:extLst>
          </p:cNvPr>
          <p:cNvCxnSpPr>
            <a:cxnSpLocks/>
          </p:cNvCxnSpPr>
          <p:nvPr/>
        </p:nvCxnSpPr>
        <p:spPr>
          <a:xfrm>
            <a:off x="7028490" y="5088994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9" name="Straight Connector 1248">
            <a:extLst>
              <a:ext uri="{FF2B5EF4-FFF2-40B4-BE49-F238E27FC236}">
                <a16:creationId xmlns:a16="http://schemas.microsoft.com/office/drawing/2014/main" id="{97DDA342-4E6C-C6A0-F9CB-BF013CB2FF3E}"/>
              </a:ext>
            </a:extLst>
          </p:cNvPr>
          <p:cNvCxnSpPr>
            <a:cxnSpLocks/>
          </p:cNvCxnSpPr>
          <p:nvPr/>
        </p:nvCxnSpPr>
        <p:spPr>
          <a:xfrm>
            <a:off x="7527719" y="5806217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05">
            <a:extLst>
              <a:ext uri="{FF2B5EF4-FFF2-40B4-BE49-F238E27FC236}">
                <a16:creationId xmlns:a16="http://schemas.microsoft.com/office/drawing/2014/main" id="{302BAB07-A8C7-6F52-E49B-8FB77987E15B}"/>
              </a:ext>
            </a:extLst>
          </p:cNvPr>
          <p:cNvCxnSpPr>
            <a:cxnSpLocks/>
          </p:cNvCxnSpPr>
          <p:nvPr/>
        </p:nvCxnSpPr>
        <p:spPr>
          <a:xfrm>
            <a:off x="3026184" y="5085794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205">
            <a:extLst>
              <a:ext uri="{FF2B5EF4-FFF2-40B4-BE49-F238E27FC236}">
                <a16:creationId xmlns:a16="http://schemas.microsoft.com/office/drawing/2014/main" id="{A1F2D3FE-1326-42A4-3D72-EB3B7FCB7D2D}"/>
              </a:ext>
            </a:extLst>
          </p:cNvPr>
          <p:cNvSpPr txBox="1"/>
          <p:nvPr/>
        </p:nvSpPr>
        <p:spPr>
          <a:xfrm>
            <a:off x="4466842" y="3508697"/>
            <a:ext cx="145103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HIPER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PARAMETERS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05">
            <a:extLst>
              <a:ext uri="{FF2B5EF4-FFF2-40B4-BE49-F238E27FC236}">
                <a16:creationId xmlns:a16="http://schemas.microsoft.com/office/drawing/2014/main" id="{12B915FA-6DB8-C8E5-D7CC-686549A8256E}"/>
              </a:ext>
            </a:extLst>
          </p:cNvPr>
          <p:cNvSpPr txBox="1"/>
          <p:nvPr/>
        </p:nvSpPr>
        <p:spPr>
          <a:xfrm>
            <a:off x="2378126" y="4889920"/>
            <a:ext cx="704104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prstClr val="white"/>
                </a:solidFill>
                <a:latin typeface="Montserrat" panose="00000500000000000000" pitchFamily="2" charset="0"/>
              </a:rPr>
              <a:t>LR: 6e-4</a:t>
            </a:r>
            <a:br>
              <a:rPr lang="en-US" sz="1000" noProof="0" dirty="0">
                <a:solidFill>
                  <a:prstClr val="white"/>
                </a:solidFill>
                <a:latin typeface="Montserrat" panose="00000500000000000000" pitchFamily="2" charset="0"/>
              </a:rPr>
            </a:br>
            <a:r>
              <a:rPr lang="en-US" sz="1000" noProof="0" dirty="0">
                <a:solidFill>
                  <a:prstClr val="white"/>
                </a:solidFill>
                <a:latin typeface="Montserrat" panose="00000500000000000000" pitchFamily="2" charset="0"/>
              </a:rPr>
              <a:t>BS: 32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14" name="Straight Connector 1236">
            <a:extLst>
              <a:ext uri="{FF2B5EF4-FFF2-40B4-BE49-F238E27FC236}">
                <a16:creationId xmlns:a16="http://schemas.microsoft.com/office/drawing/2014/main" id="{C74764B1-8E86-68D6-5B08-8EA49DBACAC1}"/>
              </a:ext>
            </a:extLst>
          </p:cNvPr>
          <p:cNvCxnSpPr>
            <a:cxnSpLocks/>
          </p:cNvCxnSpPr>
          <p:nvPr/>
        </p:nvCxnSpPr>
        <p:spPr>
          <a:xfrm>
            <a:off x="6415815" y="3294116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242">
            <a:extLst>
              <a:ext uri="{FF2B5EF4-FFF2-40B4-BE49-F238E27FC236}">
                <a16:creationId xmlns:a16="http://schemas.microsoft.com/office/drawing/2014/main" id="{94E25534-6820-C86E-83BC-922EF6E5EB8D}"/>
              </a:ext>
            </a:extLst>
          </p:cNvPr>
          <p:cNvCxnSpPr>
            <a:cxnSpLocks/>
          </p:cNvCxnSpPr>
          <p:nvPr/>
        </p:nvCxnSpPr>
        <p:spPr>
          <a:xfrm>
            <a:off x="6931959" y="2473483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48">
            <a:extLst>
              <a:ext uri="{FF2B5EF4-FFF2-40B4-BE49-F238E27FC236}">
                <a16:creationId xmlns:a16="http://schemas.microsoft.com/office/drawing/2014/main" id="{DBDFF641-DFE0-2DA8-2521-A66CB2143BD2}"/>
              </a:ext>
            </a:extLst>
          </p:cNvPr>
          <p:cNvCxnSpPr>
            <a:cxnSpLocks/>
          </p:cNvCxnSpPr>
          <p:nvPr/>
        </p:nvCxnSpPr>
        <p:spPr>
          <a:xfrm>
            <a:off x="7422186" y="1773765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065">
            <a:extLst>
              <a:ext uri="{FF2B5EF4-FFF2-40B4-BE49-F238E27FC236}">
                <a16:creationId xmlns:a16="http://schemas.microsoft.com/office/drawing/2014/main" id="{4C0FCE3D-3775-662D-E08F-82D4765EAF7B}"/>
              </a:ext>
            </a:extLst>
          </p:cNvPr>
          <p:cNvSpPr txBox="1"/>
          <p:nvPr/>
        </p:nvSpPr>
        <p:spPr>
          <a:xfrm>
            <a:off x="2074777" y="440257"/>
            <a:ext cx="629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DIFFERENT CLASSES BETWEEN TRAIN AND TEST </a:t>
            </a:r>
          </a:p>
        </p:txBody>
      </p:sp>
      <p:sp>
        <p:nvSpPr>
          <p:cNvPr id="19" name="TextBox 1101">
            <a:extLst>
              <a:ext uri="{FF2B5EF4-FFF2-40B4-BE49-F238E27FC236}">
                <a16:creationId xmlns:a16="http://schemas.microsoft.com/office/drawing/2014/main" id="{2CBB8CC2-EFBE-A04B-68E0-6BC8DE5164C8}"/>
              </a:ext>
            </a:extLst>
          </p:cNvPr>
          <p:cNvSpPr txBox="1"/>
          <p:nvPr/>
        </p:nvSpPr>
        <p:spPr>
          <a:xfrm>
            <a:off x="7917368" y="1569807"/>
            <a:ext cx="73937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LR: 6e-4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BS: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128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Box 1101">
            <a:extLst>
              <a:ext uri="{FF2B5EF4-FFF2-40B4-BE49-F238E27FC236}">
                <a16:creationId xmlns:a16="http://schemas.microsoft.com/office/drawing/2014/main" id="{01B00ACC-9283-A043-23F1-5E63A33B218C}"/>
              </a:ext>
            </a:extLst>
          </p:cNvPr>
          <p:cNvSpPr txBox="1"/>
          <p:nvPr/>
        </p:nvSpPr>
        <p:spPr>
          <a:xfrm>
            <a:off x="8507942" y="1581759"/>
            <a:ext cx="94944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WAY: 5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TIMES: 200</a:t>
            </a:r>
          </a:p>
        </p:txBody>
      </p:sp>
      <p:sp>
        <p:nvSpPr>
          <p:cNvPr id="4" name="TextBox 1101">
            <a:extLst>
              <a:ext uri="{FF2B5EF4-FFF2-40B4-BE49-F238E27FC236}">
                <a16:creationId xmlns:a16="http://schemas.microsoft.com/office/drawing/2014/main" id="{395C275D-A8E7-F82C-813B-5B3B209E82B7}"/>
              </a:ext>
            </a:extLst>
          </p:cNvPr>
          <p:cNvSpPr txBox="1"/>
          <p:nvPr/>
        </p:nvSpPr>
        <p:spPr>
          <a:xfrm>
            <a:off x="9332677" y="1598534"/>
            <a:ext cx="94944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250 SMP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= CLASSES</a:t>
            </a:r>
          </a:p>
        </p:txBody>
      </p:sp>
      <p:sp>
        <p:nvSpPr>
          <p:cNvPr id="7" name="TextBox 1101">
            <a:extLst>
              <a:ext uri="{FF2B5EF4-FFF2-40B4-BE49-F238E27FC236}">
                <a16:creationId xmlns:a16="http://schemas.microsoft.com/office/drawing/2014/main" id="{9225A77F-EA47-E83C-1F9C-9A6BB39CCA24}"/>
              </a:ext>
            </a:extLst>
          </p:cNvPr>
          <p:cNvSpPr txBox="1"/>
          <p:nvPr/>
        </p:nvSpPr>
        <p:spPr>
          <a:xfrm>
            <a:off x="7442643" y="2280465"/>
            <a:ext cx="73937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LR: 6e-4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BS: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64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9" name="TextBox 1101">
            <a:extLst>
              <a:ext uri="{FF2B5EF4-FFF2-40B4-BE49-F238E27FC236}">
                <a16:creationId xmlns:a16="http://schemas.microsoft.com/office/drawing/2014/main" id="{0C18C2C6-AA70-4F49-6A1D-443CBD34FEAF}"/>
              </a:ext>
            </a:extLst>
          </p:cNvPr>
          <p:cNvSpPr txBox="1"/>
          <p:nvPr/>
        </p:nvSpPr>
        <p:spPr>
          <a:xfrm>
            <a:off x="8033217" y="2272961"/>
            <a:ext cx="94944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WAY: 5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TIMES: 200</a:t>
            </a:r>
          </a:p>
        </p:txBody>
      </p:sp>
      <p:sp>
        <p:nvSpPr>
          <p:cNvPr id="10" name="TextBox 1101">
            <a:extLst>
              <a:ext uri="{FF2B5EF4-FFF2-40B4-BE49-F238E27FC236}">
                <a16:creationId xmlns:a16="http://schemas.microsoft.com/office/drawing/2014/main" id="{FEE309CE-8BCD-C593-96A0-E7B388E59C17}"/>
              </a:ext>
            </a:extLst>
          </p:cNvPr>
          <p:cNvSpPr txBox="1"/>
          <p:nvPr/>
        </p:nvSpPr>
        <p:spPr>
          <a:xfrm>
            <a:off x="8857952" y="2289736"/>
            <a:ext cx="94944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250 SMP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= CLASSES</a:t>
            </a:r>
          </a:p>
        </p:txBody>
      </p:sp>
      <p:sp>
        <p:nvSpPr>
          <p:cNvPr id="11" name="TextBox 1101">
            <a:extLst>
              <a:ext uri="{FF2B5EF4-FFF2-40B4-BE49-F238E27FC236}">
                <a16:creationId xmlns:a16="http://schemas.microsoft.com/office/drawing/2014/main" id="{501C4F8A-EF54-E6B0-1805-33B3EC17A592}"/>
              </a:ext>
            </a:extLst>
          </p:cNvPr>
          <p:cNvSpPr txBox="1"/>
          <p:nvPr/>
        </p:nvSpPr>
        <p:spPr>
          <a:xfrm>
            <a:off x="6903281" y="3092578"/>
            <a:ext cx="73937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LR: 1e-4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BS: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128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2" name="TextBox 1101">
            <a:extLst>
              <a:ext uri="{FF2B5EF4-FFF2-40B4-BE49-F238E27FC236}">
                <a16:creationId xmlns:a16="http://schemas.microsoft.com/office/drawing/2014/main" id="{75820F32-0628-3E4E-F735-CC5778784476}"/>
              </a:ext>
            </a:extLst>
          </p:cNvPr>
          <p:cNvSpPr txBox="1"/>
          <p:nvPr/>
        </p:nvSpPr>
        <p:spPr>
          <a:xfrm>
            <a:off x="7493855" y="3094802"/>
            <a:ext cx="94944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WAY: 5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TIMES: 200</a:t>
            </a:r>
          </a:p>
        </p:txBody>
      </p:sp>
      <p:sp>
        <p:nvSpPr>
          <p:cNvPr id="23" name="TextBox 1101">
            <a:extLst>
              <a:ext uri="{FF2B5EF4-FFF2-40B4-BE49-F238E27FC236}">
                <a16:creationId xmlns:a16="http://schemas.microsoft.com/office/drawing/2014/main" id="{78B2CA02-5D48-1EBD-CA12-E6B49EB5A5AF}"/>
              </a:ext>
            </a:extLst>
          </p:cNvPr>
          <p:cNvSpPr txBox="1"/>
          <p:nvPr/>
        </p:nvSpPr>
        <p:spPr>
          <a:xfrm>
            <a:off x="8318590" y="3101849"/>
            <a:ext cx="94944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250 SMP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= CLASSES</a:t>
            </a:r>
          </a:p>
        </p:txBody>
      </p:sp>
      <p:sp>
        <p:nvSpPr>
          <p:cNvPr id="27" name="TextBox 1101">
            <a:extLst>
              <a:ext uri="{FF2B5EF4-FFF2-40B4-BE49-F238E27FC236}">
                <a16:creationId xmlns:a16="http://schemas.microsoft.com/office/drawing/2014/main" id="{478993BD-ACC9-FB24-DD6A-A21709A0E8FB}"/>
              </a:ext>
            </a:extLst>
          </p:cNvPr>
          <p:cNvSpPr txBox="1"/>
          <p:nvPr/>
        </p:nvSpPr>
        <p:spPr>
          <a:xfrm>
            <a:off x="6900349" y="4072816"/>
            <a:ext cx="73937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LR: 6e-4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BS: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128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9" name="TextBox 1101">
            <a:extLst>
              <a:ext uri="{FF2B5EF4-FFF2-40B4-BE49-F238E27FC236}">
                <a16:creationId xmlns:a16="http://schemas.microsoft.com/office/drawing/2014/main" id="{C76EE94F-03EF-BDA7-0669-17A89A69CC22}"/>
              </a:ext>
            </a:extLst>
          </p:cNvPr>
          <p:cNvSpPr txBox="1"/>
          <p:nvPr/>
        </p:nvSpPr>
        <p:spPr>
          <a:xfrm>
            <a:off x="7490923" y="4075040"/>
            <a:ext cx="94944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WAY: 7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TIMES: 300</a:t>
            </a:r>
          </a:p>
        </p:txBody>
      </p:sp>
      <p:sp>
        <p:nvSpPr>
          <p:cNvPr id="30" name="TextBox 1101">
            <a:extLst>
              <a:ext uri="{FF2B5EF4-FFF2-40B4-BE49-F238E27FC236}">
                <a16:creationId xmlns:a16="http://schemas.microsoft.com/office/drawing/2014/main" id="{9E2ADE90-5F5C-6065-DA39-01CA1D97C4B4}"/>
              </a:ext>
            </a:extLst>
          </p:cNvPr>
          <p:cNvSpPr txBox="1"/>
          <p:nvPr/>
        </p:nvSpPr>
        <p:spPr>
          <a:xfrm>
            <a:off x="8315658" y="4082087"/>
            <a:ext cx="94944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500 SMP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= CLASSES</a:t>
            </a:r>
          </a:p>
        </p:txBody>
      </p:sp>
      <p:sp>
        <p:nvSpPr>
          <p:cNvPr id="31" name="TextBox 1101">
            <a:extLst>
              <a:ext uri="{FF2B5EF4-FFF2-40B4-BE49-F238E27FC236}">
                <a16:creationId xmlns:a16="http://schemas.microsoft.com/office/drawing/2014/main" id="{8E5E8959-2D2C-7235-995A-46448D4F0E42}"/>
              </a:ext>
            </a:extLst>
          </p:cNvPr>
          <p:cNvSpPr txBox="1"/>
          <p:nvPr/>
        </p:nvSpPr>
        <p:spPr>
          <a:xfrm>
            <a:off x="7442643" y="4866860"/>
            <a:ext cx="73937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LR: 6e-4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BS: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128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2" name="TextBox 1101">
            <a:extLst>
              <a:ext uri="{FF2B5EF4-FFF2-40B4-BE49-F238E27FC236}">
                <a16:creationId xmlns:a16="http://schemas.microsoft.com/office/drawing/2014/main" id="{AB4093A0-3D4D-7B6B-F8E1-5222E5D44309}"/>
              </a:ext>
            </a:extLst>
          </p:cNvPr>
          <p:cNvSpPr txBox="1"/>
          <p:nvPr/>
        </p:nvSpPr>
        <p:spPr>
          <a:xfrm>
            <a:off x="8033217" y="4869084"/>
            <a:ext cx="94944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WAY: 2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TIMES: 60</a:t>
            </a:r>
          </a:p>
        </p:txBody>
      </p:sp>
      <p:sp>
        <p:nvSpPr>
          <p:cNvPr id="33" name="TextBox 1101">
            <a:extLst>
              <a:ext uri="{FF2B5EF4-FFF2-40B4-BE49-F238E27FC236}">
                <a16:creationId xmlns:a16="http://schemas.microsoft.com/office/drawing/2014/main" id="{599F2836-074D-B231-52F8-A6F88CFE2678}"/>
              </a:ext>
            </a:extLst>
          </p:cNvPr>
          <p:cNvSpPr txBox="1"/>
          <p:nvPr/>
        </p:nvSpPr>
        <p:spPr>
          <a:xfrm>
            <a:off x="8857952" y="4876131"/>
            <a:ext cx="94944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250 SMP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!= CLASSES</a:t>
            </a:r>
          </a:p>
        </p:txBody>
      </p:sp>
      <p:sp>
        <p:nvSpPr>
          <p:cNvPr id="34" name="TextBox 1101">
            <a:extLst>
              <a:ext uri="{FF2B5EF4-FFF2-40B4-BE49-F238E27FC236}">
                <a16:creationId xmlns:a16="http://schemas.microsoft.com/office/drawing/2014/main" id="{99AF1CB0-8291-C00C-ADB8-6DD53FF47C74}"/>
              </a:ext>
            </a:extLst>
          </p:cNvPr>
          <p:cNvSpPr txBox="1"/>
          <p:nvPr/>
        </p:nvSpPr>
        <p:spPr>
          <a:xfrm>
            <a:off x="7955203" y="5583680"/>
            <a:ext cx="73937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LR: 6e-4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BS: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128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5" name="TextBox 1101">
            <a:extLst>
              <a:ext uri="{FF2B5EF4-FFF2-40B4-BE49-F238E27FC236}">
                <a16:creationId xmlns:a16="http://schemas.microsoft.com/office/drawing/2014/main" id="{26A40645-C5A8-40DD-2E8B-DA94ED1B30B4}"/>
              </a:ext>
            </a:extLst>
          </p:cNvPr>
          <p:cNvSpPr txBox="1"/>
          <p:nvPr/>
        </p:nvSpPr>
        <p:spPr>
          <a:xfrm>
            <a:off x="8545777" y="5585904"/>
            <a:ext cx="94944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WAY: 5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TIMES: 400</a:t>
            </a:r>
          </a:p>
        </p:txBody>
      </p:sp>
      <p:sp>
        <p:nvSpPr>
          <p:cNvPr id="36" name="TextBox 1101">
            <a:extLst>
              <a:ext uri="{FF2B5EF4-FFF2-40B4-BE49-F238E27FC236}">
                <a16:creationId xmlns:a16="http://schemas.microsoft.com/office/drawing/2014/main" id="{F30AC1D3-65DC-E8BA-478D-AB48FBBBA90F}"/>
              </a:ext>
            </a:extLst>
          </p:cNvPr>
          <p:cNvSpPr txBox="1"/>
          <p:nvPr/>
        </p:nvSpPr>
        <p:spPr>
          <a:xfrm>
            <a:off x="9370512" y="5592951"/>
            <a:ext cx="94944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Montserrat" panose="00000500000000000000" pitchFamily="2" charset="0"/>
              </a:rPr>
              <a:t>50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0 SMP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!= CLASSES</a:t>
            </a:r>
          </a:p>
        </p:txBody>
      </p:sp>
      <p:pic>
        <p:nvPicPr>
          <p:cNvPr id="37" name="Imagem 36" descr="Logotipo&#10;&#10;O conteúdo gerado por IA pode estar incorreto.">
            <a:extLst>
              <a:ext uri="{FF2B5EF4-FFF2-40B4-BE49-F238E27FC236}">
                <a16:creationId xmlns:a16="http://schemas.microsoft.com/office/drawing/2014/main" id="{201AD6C6-4CEF-2249-72D8-C351E15FB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93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9" dur="175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75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5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3 1.48148E-6 L -1.875E-6 1.48148E-6 " pathEditMode="relative" rAng="0" ptsTypes="AA">
                                      <p:cBhvr>
                                        <p:cTn id="19" dur="175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75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25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25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25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25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2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25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25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125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25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125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25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25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1" dur="125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25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4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8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2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6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0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8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1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6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0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" grpId="0" animBg="1"/>
      <p:bldP spid="1057" grpId="1" animBg="1"/>
      <p:bldP spid="1058" grpId="0" animBg="1"/>
      <p:bldP spid="1058" grpId="1" animBg="1"/>
      <p:bldP spid="1053" grpId="0" animBg="1"/>
      <p:bldP spid="1053" grpId="1" animBg="1"/>
      <p:bldP spid="1046" grpId="0" animBg="1"/>
      <p:bldP spid="1046" grpId="1" animBg="1"/>
      <p:bldP spid="1042" grpId="0" animBg="1"/>
      <p:bldP spid="1066" grpId="0"/>
      <p:bldP spid="1067" grpId="0"/>
      <p:bldP spid="1102" grpId="0"/>
      <p:bldP spid="1108" grpId="0"/>
      <p:bldP spid="1105" grpId="0"/>
      <p:bldP spid="1206" grpId="0"/>
      <p:bldP spid="1230" grpId="0"/>
      <p:bldP spid="12" grpId="0"/>
      <p:bldP spid="13" grpId="0"/>
      <p:bldP spid="18" grpId="0"/>
      <p:bldP spid="19" grpId="0"/>
      <p:bldP spid="3" grpId="0"/>
      <p:bldP spid="4" grpId="0"/>
      <p:bldP spid="7" grpId="0"/>
      <p:bldP spid="9" grpId="0"/>
      <p:bldP spid="10" grpId="0"/>
      <p:bldP spid="11" grpId="0"/>
      <p:bldP spid="22" grpId="0"/>
      <p:bldP spid="23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4D1E5-4D10-FC5D-F291-5F01FAA5B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ECEC58-8993-A013-05A7-0CEB4C1728DD}"/>
              </a:ext>
            </a:extLst>
          </p:cNvPr>
          <p:cNvSpPr txBox="1"/>
          <p:nvPr/>
        </p:nvSpPr>
        <p:spPr>
          <a:xfrm>
            <a:off x="210759" y="351546"/>
            <a:ext cx="52703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OMNIGLOT DATASET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306A22-1BC7-4EBF-D4BF-B614C2C383F3}"/>
              </a:ext>
            </a:extLst>
          </p:cNvPr>
          <p:cNvSpPr/>
          <p:nvPr/>
        </p:nvSpPr>
        <p:spPr>
          <a:xfrm>
            <a:off x="175098" y="1050966"/>
            <a:ext cx="11887200" cy="5386963"/>
          </a:xfrm>
          <a:prstGeom prst="roundRect">
            <a:avLst>
              <a:gd name="adj" fmla="val 3732"/>
            </a:avLst>
          </a:prstGeom>
          <a:solidFill>
            <a:srgbClr val="141819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0" rtlCol="0" anchor="ctr"/>
          <a:lstStyle/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1E4ACDE-6AB3-E674-88DB-184BC25DDC0C}"/>
              </a:ext>
            </a:extLst>
          </p:cNvPr>
          <p:cNvGraphicFramePr/>
          <p:nvPr/>
        </p:nvGraphicFramePr>
        <p:xfrm>
          <a:off x="175094" y="1705254"/>
          <a:ext cx="11368658" cy="421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437F1602-17E0-3788-66F7-F6DF70E8C218}"/>
              </a:ext>
            </a:extLst>
          </p:cNvPr>
          <p:cNvSpPr/>
          <p:nvPr/>
        </p:nvSpPr>
        <p:spPr>
          <a:xfrm rot="10800000">
            <a:off x="175095" y="5919385"/>
            <a:ext cx="11887201" cy="518544"/>
          </a:xfrm>
          <a:prstGeom prst="round2SameRect">
            <a:avLst>
              <a:gd name="adj1" fmla="val 35973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" name="Rectangle: Top Corners Rounded 8">
            <a:extLst>
              <a:ext uri="{FF2B5EF4-FFF2-40B4-BE49-F238E27FC236}">
                <a16:creationId xmlns:a16="http://schemas.microsoft.com/office/drawing/2014/main" id="{D241C2B1-8D55-F4D2-F6D8-7A73EB31C865}"/>
              </a:ext>
            </a:extLst>
          </p:cNvPr>
          <p:cNvSpPr/>
          <p:nvPr/>
        </p:nvSpPr>
        <p:spPr>
          <a:xfrm rot="5400000">
            <a:off x="9109543" y="3485175"/>
            <a:ext cx="5386965" cy="518544"/>
          </a:xfrm>
          <a:prstGeom prst="round2SameRect">
            <a:avLst>
              <a:gd name="adj1" fmla="val 37977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Loss</a:t>
            </a:r>
          </a:p>
        </p:txBody>
      </p:sp>
      <p:sp>
        <p:nvSpPr>
          <p:cNvPr id="15" name="Rectangle: Rounded Corners 23">
            <a:extLst>
              <a:ext uri="{FF2B5EF4-FFF2-40B4-BE49-F238E27FC236}">
                <a16:creationId xmlns:a16="http://schemas.microsoft.com/office/drawing/2014/main" id="{366A6265-1E33-F322-0CB2-6ED9A8B7F098}"/>
              </a:ext>
            </a:extLst>
          </p:cNvPr>
          <p:cNvSpPr/>
          <p:nvPr/>
        </p:nvSpPr>
        <p:spPr>
          <a:xfrm>
            <a:off x="1944056" y="1186786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PRECISION: 0.891</a:t>
            </a:r>
          </a:p>
        </p:txBody>
      </p:sp>
      <p:sp>
        <p:nvSpPr>
          <p:cNvPr id="23" name="Rectangle: Rounded Corners 23">
            <a:extLst>
              <a:ext uri="{FF2B5EF4-FFF2-40B4-BE49-F238E27FC236}">
                <a16:creationId xmlns:a16="http://schemas.microsoft.com/office/drawing/2014/main" id="{EBF72251-2A50-3405-7840-17223E2ECC66}"/>
              </a:ext>
            </a:extLst>
          </p:cNvPr>
          <p:cNvSpPr/>
          <p:nvPr/>
        </p:nvSpPr>
        <p:spPr>
          <a:xfrm>
            <a:off x="311286" y="1186786"/>
            <a:ext cx="1536969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ACCURACY: 89%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B0E406-50D3-FAEB-0677-B746F091E206}"/>
              </a:ext>
            </a:extLst>
          </p:cNvPr>
          <p:cNvSpPr txBox="1"/>
          <p:nvPr/>
        </p:nvSpPr>
        <p:spPr>
          <a:xfrm>
            <a:off x="5228748" y="6034653"/>
            <a:ext cx="609437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B0BBC0"/>
                </a:solidFill>
                <a:latin typeface="Montserrat" panose="00000500000000000000" pitchFamily="2" charset="0"/>
              </a:rPr>
              <a:t>Iterations</a:t>
            </a:r>
            <a:endParaRPr lang="pt-BR" sz="1300" dirty="0"/>
          </a:p>
        </p:txBody>
      </p:sp>
      <p:sp>
        <p:nvSpPr>
          <p:cNvPr id="10" name="Rectangle: Rounded Corners 23">
            <a:extLst>
              <a:ext uri="{FF2B5EF4-FFF2-40B4-BE49-F238E27FC236}">
                <a16:creationId xmlns:a16="http://schemas.microsoft.com/office/drawing/2014/main" id="{EF4F2418-1DEE-59FC-8AF0-A9AC9DE815A8}"/>
              </a:ext>
            </a:extLst>
          </p:cNvPr>
          <p:cNvSpPr/>
          <p:nvPr/>
        </p:nvSpPr>
        <p:spPr>
          <a:xfrm>
            <a:off x="3682065" y="1183540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RECALL: 0.887</a:t>
            </a:r>
          </a:p>
        </p:txBody>
      </p:sp>
      <p:sp>
        <p:nvSpPr>
          <p:cNvPr id="11" name="Rectangle: Rounded Corners 23">
            <a:extLst>
              <a:ext uri="{FF2B5EF4-FFF2-40B4-BE49-F238E27FC236}">
                <a16:creationId xmlns:a16="http://schemas.microsoft.com/office/drawing/2014/main" id="{8D8EE1D8-50A4-F436-7CE1-3D076D4320A8}"/>
              </a:ext>
            </a:extLst>
          </p:cNvPr>
          <p:cNvSpPr/>
          <p:nvPr/>
        </p:nvSpPr>
        <p:spPr>
          <a:xfrm>
            <a:off x="5206076" y="1190024"/>
            <a:ext cx="1175271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F1: 0.886</a:t>
            </a:r>
          </a:p>
        </p:txBody>
      </p:sp>
      <p:sp>
        <p:nvSpPr>
          <p:cNvPr id="20" name="Rectangle: Rounded Corners 23">
            <a:extLst>
              <a:ext uri="{FF2B5EF4-FFF2-40B4-BE49-F238E27FC236}">
                <a16:creationId xmlns:a16="http://schemas.microsoft.com/office/drawing/2014/main" id="{573D1E3B-A39F-3484-879D-C9C6FB17D391}"/>
              </a:ext>
            </a:extLst>
          </p:cNvPr>
          <p:cNvSpPr/>
          <p:nvPr/>
        </p:nvSpPr>
        <p:spPr>
          <a:xfrm>
            <a:off x="8239640" y="1193960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PRECISION: 0.831</a:t>
            </a:r>
          </a:p>
        </p:txBody>
      </p: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6403D647-D48D-FF5E-21FE-4F34C37B4390}"/>
              </a:ext>
            </a:extLst>
          </p:cNvPr>
          <p:cNvSpPr/>
          <p:nvPr/>
        </p:nvSpPr>
        <p:spPr>
          <a:xfrm>
            <a:off x="6499865" y="1193960"/>
            <a:ext cx="1632770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ACCURACY: 83.5%</a:t>
            </a:r>
          </a:p>
        </p:txBody>
      </p:sp>
      <p:sp>
        <p:nvSpPr>
          <p:cNvPr id="22" name="Rectangle: Rounded Corners 23">
            <a:extLst>
              <a:ext uri="{FF2B5EF4-FFF2-40B4-BE49-F238E27FC236}">
                <a16:creationId xmlns:a16="http://schemas.microsoft.com/office/drawing/2014/main" id="{66D076A2-6913-DBDA-8172-B48C33EA35D3}"/>
              </a:ext>
            </a:extLst>
          </p:cNvPr>
          <p:cNvSpPr/>
          <p:nvPr/>
        </p:nvSpPr>
        <p:spPr>
          <a:xfrm>
            <a:off x="10006832" y="1190714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RECALL: 0.835</a:t>
            </a:r>
          </a:p>
        </p:txBody>
      </p:sp>
      <p:sp>
        <p:nvSpPr>
          <p:cNvPr id="25" name="Rectangle: Rounded Corners 21">
            <a:extLst>
              <a:ext uri="{FF2B5EF4-FFF2-40B4-BE49-F238E27FC236}">
                <a16:creationId xmlns:a16="http://schemas.microsoft.com/office/drawing/2014/main" id="{1E1716A4-60A8-F81F-8EE0-549979113503}"/>
              </a:ext>
            </a:extLst>
          </p:cNvPr>
          <p:cNvSpPr/>
          <p:nvPr/>
        </p:nvSpPr>
        <p:spPr>
          <a:xfrm>
            <a:off x="10403893" y="352896"/>
            <a:ext cx="1444531" cy="47705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F1: 0.8282</a:t>
            </a:r>
          </a:p>
        </p:txBody>
      </p:sp>
      <p:sp>
        <p:nvSpPr>
          <p:cNvPr id="26" name="Rectangle: Rounded Corners 23">
            <a:extLst>
              <a:ext uri="{FF2B5EF4-FFF2-40B4-BE49-F238E27FC236}">
                <a16:creationId xmlns:a16="http://schemas.microsoft.com/office/drawing/2014/main" id="{C4F8005E-7E07-89B2-4835-02530B9A2E61}"/>
              </a:ext>
            </a:extLst>
          </p:cNvPr>
          <p:cNvSpPr/>
          <p:nvPr/>
        </p:nvSpPr>
        <p:spPr>
          <a:xfrm>
            <a:off x="6710902" y="388375"/>
            <a:ext cx="192297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LEARNING RATE: 0.0006</a:t>
            </a:r>
          </a:p>
        </p:txBody>
      </p:sp>
      <p:sp>
        <p:nvSpPr>
          <p:cNvPr id="27" name="Rectangle: Rounded Corners 23">
            <a:extLst>
              <a:ext uri="{FF2B5EF4-FFF2-40B4-BE49-F238E27FC236}">
                <a16:creationId xmlns:a16="http://schemas.microsoft.com/office/drawing/2014/main" id="{CCEECE77-D5F1-7E6D-C727-1EB8A27CBA08}"/>
              </a:ext>
            </a:extLst>
          </p:cNvPr>
          <p:cNvSpPr/>
          <p:nvPr/>
        </p:nvSpPr>
        <p:spPr>
          <a:xfrm>
            <a:off x="8703034" y="388375"/>
            <a:ext cx="1632770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BATCH SIZE: 64</a:t>
            </a:r>
          </a:p>
        </p:txBody>
      </p:sp>
      <p:sp>
        <p:nvSpPr>
          <p:cNvPr id="4" name="Rectangle: Rounded Corners 23">
            <a:extLst>
              <a:ext uri="{FF2B5EF4-FFF2-40B4-BE49-F238E27FC236}">
                <a16:creationId xmlns:a16="http://schemas.microsoft.com/office/drawing/2014/main" id="{C8C4695E-2DA1-58CD-5ABF-8342465393D1}"/>
              </a:ext>
            </a:extLst>
          </p:cNvPr>
          <p:cNvSpPr/>
          <p:nvPr/>
        </p:nvSpPr>
        <p:spPr>
          <a:xfrm>
            <a:off x="4591196" y="387384"/>
            <a:ext cx="950794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 WAY: 20</a:t>
            </a:r>
          </a:p>
        </p:txBody>
      </p:sp>
      <p:sp>
        <p:nvSpPr>
          <p:cNvPr id="5" name="Rectangle: Rounded Corners 23">
            <a:extLst>
              <a:ext uri="{FF2B5EF4-FFF2-40B4-BE49-F238E27FC236}">
                <a16:creationId xmlns:a16="http://schemas.microsoft.com/office/drawing/2014/main" id="{BE50A460-E05F-93DB-113C-EE7C54899BCC}"/>
              </a:ext>
            </a:extLst>
          </p:cNvPr>
          <p:cNvSpPr/>
          <p:nvPr/>
        </p:nvSpPr>
        <p:spPr>
          <a:xfrm>
            <a:off x="5611147" y="387384"/>
            <a:ext cx="1030598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TIMES: 400</a:t>
            </a:r>
          </a:p>
        </p:txBody>
      </p:sp>
      <p:sp>
        <p:nvSpPr>
          <p:cNvPr id="12" name="Rectangle: Rounded Corners 23">
            <a:extLst>
              <a:ext uri="{FF2B5EF4-FFF2-40B4-BE49-F238E27FC236}">
                <a16:creationId xmlns:a16="http://schemas.microsoft.com/office/drawing/2014/main" id="{40249C03-7811-71A9-31CD-F0C7CC2BE745}"/>
              </a:ext>
            </a:extLst>
          </p:cNvPr>
          <p:cNvSpPr/>
          <p:nvPr/>
        </p:nvSpPr>
        <p:spPr>
          <a:xfrm>
            <a:off x="11067595" y="6499288"/>
            <a:ext cx="952313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RUNS: 3</a:t>
            </a:r>
          </a:p>
        </p:txBody>
      </p:sp>
      <p:sp>
        <p:nvSpPr>
          <p:cNvPr id="13" name="Rectangle: Rounded Corners 23">
            <a:extLst>
              <a:ext uri="{FF2B5EF4-FFF2-40B4-BE49-F238E27FC236}">
                <a16:creationId xmlns:a16="http://schemas.microsoft.com/office/drawing/2014/main" id="{D92E10BC-91FD-A872-6BCB-0DCC6B5FB516}"/>
              </a:ext>
            </a:extLst>
          </p:cNvPr>
          <p:cNvSpPr/>
          <p:nvPr/>
        </p:nvSpPr>
        <p:spPr>
          <a:xfrm>
            <a:off x="210759" y="6497919"/>
            <a:ext cx="1509400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DURATION: 70 MIN</a:t>
            </a:r>
          </a:p>
        </p:txBody>
      </p:sp>
    </p:spTree>
    <p:extLst>
      <p:ext uri="{BB962C8B-B14F-4D97-AF65-F5344CB8AC3E}">
        <p14:creationId xmlns:p14="http://schemas.microsoft.com/office/powerpoint/2010/main" val="128447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0.07778 L -1.66667E-6 -4.81481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0.07963 L -2.70833E-6 -4.81481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58333E-6 0.07963 L 4.58333E-6 -1.85185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7 0.07963 L -2.08333E-7 2.22222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0.07778 L 1.11022E-16 -7.40741E-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0.07963 L 1.25E-6 -7.40741E-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58333E-6 0.07963 L 4.58333E-6 2.22222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4076 -1.11111E-6 L -2.08333E-7 -1.11111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125E-6 0.07778 L 3.125E-6 3.7037E-7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0.07778 L 8.33333E-7 3.7037E-7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0.07778 L -4.79167E-6 1.85185E-6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0.07778 L -3.95833E-6 1.85185E-6 " pathEditMode="relative" rAng="0" ptsTypes="AA">
                                      <p:cBhvr>
                                        <p:cTn id="8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0.07778 L 5E-6 -3.33333E-6 " pathEditMode="relative" rAng="0" ptsTypes="AA">
                                      <p:cBhvr>
                                        <p:cTn id="8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0" presetClass="path" presetSubtype="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3.33333E-6 0.07778 L 3.33333E-6 -1.85185E-6 " pathEditMode="relative" rAng="0" ptsTypes="AA">
                                      <p:cBhvr>
                                        <p:cTn id="9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7" grpId="0" uiExpand="1">
        <p:bldSub>
          <a:bldChart bld="series"/>
        </p:bldSub>
      </p:bldGraphic>
      <p:bldP spid="9" grpId="0" animBg="1"/>
      <p:bldP spid="2" grpId="0" animBg="1"/>
      <p:bldP spid="15" grpId="0" animBg="1"/>
      <p:bldP spid="15" grpId="1" animBg="1"/>
      <p:bldP spid="23" grpId="0" animBg="1"/>
      <p:bldP spid="23" grpId="1" animBg="1"/>
      <p:bldP spid="10" grpId="0" animBg="1"/>
      <p:bldP spid="10" grpId="1" animBg="1"/>
      <p:bldP spid="11" grpId="0" animBg="1"/>
      <p:bldP spid="11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4" grpId="0" animBg="1"/>
      <p:bldP spid="4" grpId="1" animBg="1"/>
      <p:bldP spid="5" grpId="0" animBg="1"/>
      <p:bldP spid="5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F729A-732C-8B0E-7085-C4E65D6CC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6EEBCF-CFBB-479D-3E15-4C405492CFC2}"/>
              </a:ext>
            </a:extLst>
          </p:cNvPr>
          <p:cNvSpPr txBox="1"/>
          <p:nvPr/>
        </p:nvSpPr>
        <p:spPr>
          <a:xfrm>
            <a:off x="210758" y="129202"/>
            <a:ext cx="5270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SUBMARIN INSPECTIONS DATASET [250 SAMPLES]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C24CA3-C6BC-5AEF-EF5B-008654B0A386}"/>
              </a:ext>
            </a:extLst>
          </p:cNvPr>
          <p:cNvSpPr/>
          <p:nvPr/>
        </p:nvSpPr>
        <p:spPr>
          <a:xfrm>
            <a:off x="175098" y="1050966"/>
            <a:ext cx="11887200" cy="5386963"/>
          </a:xfrm>
          <a:prstGeom prst="roundRect">
            <a:avLst>
              <a:gd name="adj" fmla="val 3732"/>
            </a:avLst>
          </a:prstGeom>
          <a:solidFill>
            <a:srgbClr val="141819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0" rtlCol="0" anchor="ctr"/>
          <a:lstStyle/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23741EC-BC29-2081-B740-A311A654A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504993"/>
              </p:ext>
            </p:extLst>
          </p:nvPr>
        </p:nvGraphicFramePr>
        <p:xfrm>
          <a:off x="175094" y="1705254"/>
          <a:ext cx="11368658" cy="421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A96DB934-327A-E9CF-9436-B314B0D22F8B}"/>
              </a:ext>
            </a:extLst>
          </p:cNvPr>
          <p:cNvSpPr/>
          <p:nvPr/>
        </p:nvSpPr>
        <p:spPr>
          <a:xfrm rot="10800000">
            <a:off x="175095" y="5919385"/>
            <a:ext cx="11887201" cy="518544"/>
          </a:xfrm>
          <a:prstGeom prst="round2SameRect">
            <a:avLst>
              <a:gd name="adj1" fmla="val 35973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" name="Rectangle: Top Corners Rounded 8">
            <a:extLst>
              <a:ext uri="{FF2B5EF4-FFF2-40B4-BE49-F238E27FC236}">
                <a16:creationId xmlns:a16="http://schemas.microsoft.com/office/drawing/2014/main" id="{277BD514-06EE-2819-5B59-EE52E5365565}"/>
              </a:ext>
            </a:extLst>
          </p:cNvPr>
          <p:cNvSpPr/>
          <p:nvPr/>
        </p:nvSpPr>
        <p:spPr>
          <a:xfrm rot="5400000">
            <a:off x="9109543" y="3485175"/>
            <a:ext cx="5386965" cy="518544"/>
          </a:xfrm>
          <a:prstGeom prst="round2SameRect">
            <a:avLst>
              <a:gd name="adj1" fmla="val 37977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Loss</a:t>
            </a:r>
          </a:p>
        </p:txBody>
      </p:sp>
      <p:sp>
        <p:nvSpPr>
          <p:cNvPr id="15" name="Rectangle: Rounded Corners 23">
            <a:extLst>
              <a:ext uri="{FF2B5EF4-FFF2-40B4-BE49-F238E27FC236}">
                <a16:creationId xmlns:a16="http://schemas.microsoft.com/office/drawing/2014/main" id="{F7A2BBC6-9A43-71DE-684E-792ED82ED048}"/>
              </a:ext>
            </a:extLst>
          </p:cNvPr>
          <p:cNvSpPr/>
          <p:nvPr/>
        </p:nvSpPr>
        <p:spPr>
          <a:xfrm>
            <a:off x="1944056" y="1186786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PRECISION: 0.928</a:t>
            </a:r>
          </a:p>
        </p:txBody>
      </p:sp>
      <p:sp>
        <p:nvSpPr>
          <p:cNvPr id="23" name="Rectangle: Rounded Corners 23">
            <a:extLst>
              <a:ext uri="{FF2B5EF4-FFF2-40B4-BE49-F238E27FC236}">
                <a16:creationId xmlns:a16="http://schemas.microsoft.com/office/drawing/2014/main" id="{5652B98A-5B9E-C20F-A898-76C2CC04E859}"/>
              </a:ext>
            </a:extLst>
          </p:cNvPr>
          <p:cNvSpPr/>
          <p:nvPr/>
        </p:nvSpPr>
        <p:spPr>
          <a:xfrm>
            <a:off x="311286" y="1186786"/>
            <a:ext cx="1536969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ACCURACY: 93%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4B87EC-B7C9-7E81-45D8-281CB6DC889A}"/>
              </a:ext>
            </a:extLst>
          </p:cNvPr>
          <p:cNvSpPr txBox="1"/>
          <p:nvPr/>
        </p:nvSpPr>
        <p:spPr>
          <a:xfrm>
            <a:off x="5228748" y="6034653"/>
            <a:ext cx="609437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B0BBC0"/>
                </a:solidFill>
                <a:latin typeface="Montserrat" panose="00000500000000000000" pitchFamily="2" charset="0"/>
              </a:rPr>
              <a:t>Iterations</a:t>
            </a:r>
            <a:endParaRPr lang="pt-BR" sz="1300" dirty="0"/>
          </a:p>
        </p:txBody>
      </p:sp>
      <p:sp>
        <p:nvSpPr>
          <p:cNvPr id="10" name="Rectangle: Rounded Corners 23">
            <a:extLst>
              <a:ext uri="{FF2B5EF4-FFF2-40B4-BE49-F238E27FC236}">
                <a16:creationId xmlns:a16="http://schemas.microsoft.com/office/drawing/2014/main" id="{89A915A7-12E6-FB72-E762-57EDFF395F48}"/>
              </a:ext>
            </a:extLst>
          </p:cNvPr>
          <p:cNvSpPr/>
          <p:nvPr/>
        </p:nvSpPr>
        <p:spPr>
          <a:xfrm>
            <a:off x="3682065" y="1183540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RECALL: 0.93</a:t>
            </a:r>
          </a:p>
        </p:txBody>
      </p:sp>
      <p:sp>
        <p:nvSpPr>
          <p:cNvPr id="11" name="Rectangle: Rounded Corners 23">
            <a:extLst>
              <a:ext uri="{FF2B5EF4-FFF2-40B4-BE49-F238E27FC236}">
                <a16:creationId xmlns:a16="http://schemas.microsoft.com/office/drawing/2014/main" id="{99258355-A179-3109-5614-61B86E363AAA}"/>
              </a:ext>
            </a:extLst>
          </p:cNvPr>
          <p:cNvSpPr/>
          <p:nvPr/>
        </p:nvSpPr>
        <p:spPr>
          <a:xfrm>
            <a:off x="5206076" y="1190024"/>
            <a:ext cx="1175271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F1: 0.929</a:t>
            </a:r>
          </a:p>
        </p:txBody>
      </p:sp>
      <p:sp>
        <p:nvSpPr>
          <p:cNvPr id="20" name="Rectangle: Rounded Corners 23">
            <a:extLst>
              <a:ext uri="{FF2B5EF4-FFF2-40B4-BE49-F238E27FC236}">
                <a16:creationId xmlns:a16="http://schemas.microsoft.com/office/drawing/2014/main" id="{59339B26-59FB-EF7B-81B0-953ECD15FF8F}"/>
              </a:ext>
            </a:extLst>
          </p:cNvPr>
          <p:cNvSpPr/>
          <p:nvPr/>
        </p:nvSpPr>
        <p:spPr>
          <a:xfrm>
            <a:off x="8239640" y="1193960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PRECISION: 0.506</a:t>
            </a:r>
          </a:p>
        </p:txBody>
      </p: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A26DEEA8-8B73-E903-347C-E7E36C401EEA}"/>
              </a:ext>
            </a:extLst>
          </p:cNvPr>
          <p:cNvSpPr/>
          <p:nvPr/>
        </p:nvSpPr>
        <p:spPr>
          <a:xfrm>
            <a:off x="6499865" y="1193960"/>
            <a:ext cx="1632770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ACCURACY: 50.5%</a:t>
            </a:r>
          </a:p>
        </p:txBody>
      </p:sp>
      <p:sp>
        <p:nvSpPr>
          <p:cNvPr id="22" name="Rectangle: Rounded Corners 23">
            <a:extLst>
              <a:ext uri="{FF2B5EF4-FFF2-40B4-BE49-F238E27FC236}">
                <a16:creationId xmlns:a16="http://schemas.microsoft.com/office/drawing/2014/main" id="{891600B2-8399-5210-324E-835711A3A17E}"/>
              </a:ext>
            </a:extLst>
          </p:cNvPr>
          <p:cNvSpPr/>
          <p:nvPr/>
        </p:nvSpPr>
        <p:spPr>
          <a:xfrm>
            <a:off x="10006832" y="1190714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RECALL: 0.504</a:t>
            </a:r>
          </a:p>
        </p:txBody>
      </p:sp>
      <p:sp>
        <p:nvSpPr>
          <p:cNvPr id="25" name="Rectangle: Rounded Corners 21">
            <a:extLst>
              <a:ext uri="{FF2B5EF4-FFF2-40B4-BE49-F238E27FC236}">
                <a16:creationId xmlns:a16="http://schemas.microsoft.com/office/drawing/2014/main" id="{61C71DD8-E9FC-8B96-2ECC-B407CECC19EB}"/>
              </a:ext>
            </a:extLst>
          </p:cNvPr>
          <p:cNvSpPr/>
          <p:nvPr/>
        </p:nvSpPr>
        <p:spPr>
          <a:xfrm>
            <a:off x="10403893" y="352896"/>
            <a:ext cx="1444531" cy="47705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F1: 0.504</a:t>
            </a:r>
          </a:p>
        </p:txBody>
      </p:sp>
      <p:sp>
        <p:nvSpPr>
          <p:cNvPr id="26" name="Rectangle: Rounded Corners 23">
            <a:extLst>
              <a:ext uri="{FF2B5EF4-FFF2-40B4-BE49-F238E27FC236}">
                <a16:creationId xmlns:a16="http://schemas.microsoft.com/office/drawing/2014/main" id="{1E4128CE-107E-F1CA-B0F4-C9FC463B346D}"/>
              </a:ext>
            </a:extLst>
          </p:cNvPr>
          <p:cNvSpPr/>
          <p:nvPr/>
        </p:nvSpPr>
        <p:spPr>
          <a:xfrm>
            <a:off x="6710902" y="388375"/>
            <a:ext cx="192297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LEARNING RATE: 0.0001</a:t>
            </a:r>
          </a:p>
        </p:txBody>
      </p:sp>
      <p:sp>
        <p:nvSpPr>
          <p:cNvPr id="27" name="Rectangle: Rounded Corners 23">
            <a:extLst>
              <a:ext uri="{FF2B5EF4-FFF2-40B4-BE49-F238E27FC236}">
                <a16:creationId xmlns:a16="http://schemas.microsoft.com/office/drawing/2014/main" id="{9B1F68DC-483C-BA0A-F3AE-88331111F27F}"/>
              </a:ext>
            </a:extLst>
          </p:cNvPr>
          <p:cNvSpPr/>
          <p:nvPr/>
        </p:nvSpPr>
        <p:spPr>
          <a:xfrm>
            <a:off x="8703034" y="388375"/>
            <a:ext cx="1632770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BATCH SIZE: 128</a:t>
            </a:r>
          </a:p>
        </p:txBody>
      </p:sp>
      <p:sp>
        <p:nvSpPr>
          <p:cNvPr id="4" name="Rectangle: Rounded Corners 23">
            <a:extLst>
              <a:ext uri="{FF2B5EF4-FFF2-40B4-BE49-F238E27FC236}">
                <a16:creationId xmlns:a16="http://schemas.microsoft.com/office/drawing/2014/main" id="{CD59B48A-F914-650A-348C-6DD21D3A4C31}"/>
              </a:ext>
            </a:extLst>
          </p:cNvPr>
          <p:cNvSpPr/>
          <p:nvPr/>
        </p:nvSpPr>
        <p:spPr>
          <a:xfrm>
            <a:off x="4591196" y="387384"/>
            <a:ext cx="950794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 WAY: 5</a:t>
            </a:r>
          </a:p>
        </p:txBody>
      </p:sp>
      <p:sp>
        <p:nvSpPr>
          <p:cNvPr id="5" name="Rectangle: Rounded Corners 23">
            <a:extLst>
              <a:ext uri="{FF2B5EF4-FFF2-40B4-BE49-F238E27FC236}">
                <a16:creationId xmlns:a16="http://schemas.microsoft.com/office/drawing/2014/main" id="{162CD25B-ABA9-31B0-83A9-635ED0629C1B}"/>
              </a:ext>
            </a:extLst>
          </p:cNvPr>
          <p:cNvSpPr/>
          <p:nvPr/>
        </p:nvSpPr>
        <p:spPr>
          <a:xfrm>
            <a:off x="5611147" y="387384"/>
            <a:ext cx="1030598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TIMES: 200</a:t>
            </a:r>
          </a:p>
        </p:txBody>
      </p:sp>
      <p:sp>
        <p:nvSpPr>
          <p:cNvPr id="13" name="Rectangle: Rounded Corners 23">
            <a:extLst>
              <a:ext uri="{FF2B5EF4-FFF2-40B4-BE49-F238E27FC236}">
                <a16:creationId xmlns:a16="http://schemas.microsoft.com/office/drawing/2014/main" id="{49C717E6-10FC-386F-D4F1-C8717092F359}"/>
              </a:ext>
            </a:extLst>
          </p:cNvPr>
          <p:cNvSpPr/>
          <p:nvPr/>
        </p:nvSpPr>
        <p:spPr>
          <a:xfrm>
            <a:off x="11263361" y="6504625"/>
            <a:ext cx="780829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RUNS: 1</a:t>
            </a:r>
          </a:p>
        </p:txBody>
      </p:sp>
      <p:sp>
        <p:nvSpPr>
          <p:cNvPr id="14" name="Rectangle: Rounded Corners 23">
            <a:extLst>
              <a:ext uri="{FF2B5EF4-FFF2-40B4-BE49-F238E27FC236}">
                <a16:creationId xmlns:a16="http://schemas.microsoft.com/office/drawing/2014/main" id="{2B1B6A22-9189-EBD8-8F15-8037DD8BCBB4}"/>
              </a:ext>
            </a:extLst>
          </p:cNvPr>
          <p:cNvSpPr/>
          <p:nvPr/>
        </p:nvSpPr>
        <p:spPr>
          <a:xfrm>
            <a:off x="210759" y="6497919"/>
            <a:ext cx="1283063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DURATION: 16H</a:t>
            </a:r>
          </a:p>
        </p:txBody>
      </p:sp>
      <p:sp>
        <p:nvSpPr>
          <p:cNvPr id="16" name="TextBox 1065">
            <a:extLst>
              <a:ext uri="{FF2B5EF4-FFF2-40B4-BE49-F238E27FC236}">
                <a16:creationId xmlns:a16="http://schemas.microsoft.com/office/drawing/2014/main" id="{978B7A59-C6CA-EE5E-4E92-1A8D07BED979}"/>
              </a:ext>
            </a:extLst>
          </p:cNvPr>
          <p:cNvSpPr txBox="1"/>
          <p:nvPr/>
        </p:nvSpPr>
        <p:spPr>
          <a:xfrm>
            <a:off x="1436408" y="6487731"/>
            <a:ext cx="976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CASE 1: CLASSES HE HAS ALREADY SEEN AND SAMPLES HE HAS NEVER SEEN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32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7778 L -1.66667E-6 -4.81481E-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7963 L -2.70833E-6 -4.81481E-6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.07963 L 4.58333E-6 -1.85185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.07963 L -2.08333E-7 2.22222E-6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7778 L 1.11022E-16 -7.40741E-7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07963 L 1.25E-6 -7.40741E-7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.07963 L 4.58333E-6 2.22222E-6 " pathEditMode="relative" rAng="0" ptsTypes="AA">
                                      <p:cBhvr>
                                        <p:cTn id="5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1.11111E-6 L -2.08333E-7 -1.1111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7778 L 3.125E-6 3.7037E-7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7778 L 8.33333E-7 3.7037E-7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7778 L -4.79167E-6 1.85185E-6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7778 L -3.95833E-6 1.85185E-6 " pathEditMode="relative" rAng="0" ptsTypes="AA">
                                      <p:cBhvr>
                                        <p:cTn id="8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7778 L 6.25E-7 7.40741E-7 " pathEditMode="relative" rAng="0" ptsTypes="AA">
                                      <p:cBhvr>
                                        <p:cTn id="8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7778 L -1.875E-6 -1.85185E-6 " pathEditMode="relative" rAng="0" ptsTypes="AA">
                                      <p:cBhvr>
                                        <p:cTn id="9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7" grpId="0" uiExpand="1">
        <p:bldSub>
          <a:bldChart bld="series"/>
        </p:bldSub>
      </p:bldGraphic>
      <p:bldP spid="9" grpId="0" animBg="1"/>
      <p:bldP spid="2" grpId="0" animBg="1"/>
      <p:bldP spid="15" grpId="0" animBg="1"/>
      <p:bldP spid="15" grpId="1" animBg="1"/>
      <p:bldP spid="23" grpId="0" animBg="1"/>
      <p:bldP spid="23" grpId="1" animBg="1"/>
      <p:bldP spid="10" grpId="0" animBg="1"/>
      <p:bldP spid="10" grpId="1" animBg="1"/>
      <p:bldP spid="11" grpId="0" animBg="1"/>
      <p:bldP spid="11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4" grpId="0" animBg="1"/>
      <p:bldP spid="4" grpId="1" animBg="1"/>
      <p:bldP spid="5" grpId="0" animBg="1"/>
      <p:bldP spid="5" grpId="1" animBg="1"/>
      <p:bldP spid="13" grpId="0" animBg="1"/>
      <p:bldP spid="13" grpId="1" animBg="1"/>
      <p:bldP spid="14" grpId="0" animBg="1"/>
      <p:bldP spid="14" grpId="1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DD41B-DD3E-7774-395F-2B5F023C9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7F699F-852D-F7A7-9C8F-04925DD45E43}"/>
              </a:ext>
            </a:extLst>
          </p:cNvPr>
          <p:cNvSpPr txBox="1"/>
          <p:nvPr/>
        </p:nvSpPr>
        <p:spPr>
          <a:xfrm>
            <a:off x="210758" y="129202"/>
            <a:ext cx="5270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SUBMARIN INSPECTIONS DATASET [500 SAMPLES]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090DCE-AED7-80DC-2C8A-4469364FBFB5}"/>
              </a:ext>
            </a:extLst>
          </p:cNvPr>
          <p:cNvSpPr/>
          <p:nvPr/>
        </p:nvSpPr>
        <p:spPr>
          <a:xfrm>
            <a:off x="175098" y="1050966"/>
            <a:ext cx="11887200" cy="5386963"/>
          </a:xfrm>
          <a:prstGeom prst="roundRect">
            <a:avLst>
              <a:gd name="adj" fmla="val 3732"/>
            </a:avLst>
          </a:prstGeom>
          <a:solidFill>
            <a:srgbClr val="141819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0" rtlCol="0" anchor="ctr"/>
          <a:lstStyle/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CE88C2A-F5E7-A46C-6CFC-91F0DE833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217289"/>
              </p:ext>
            </p:extLst>
          </p:nvPr>
        </p:nvGraphicFramePr>
        <p:xfrm>
          <a:off x="175094" y="1705254"/>
          <a:ext cx="11368658" cy="421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5FBE2197-58D3-6141-2F47-FA9C64FDBD05}"/>
              </a:ext>
            </a:extLst>
          </p:cNvPr>
          <p:cNvSpPr/>
          <p:nvPr/>
        </p:nvSpPr>
        <p:spPr>
          <a:xfrm rot="10800000">
            <a:off x="175095" y="5919385"/>
            <a:ext cx="11887201" cy="518544"/>
          </a:xfrm>
          <a:prstGeom prst="round2SameRect">
            <a:avLst>
              <a:gd name="adj1" fmla="val 35973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" name="Rectangle: Top Corners Rounded 8">
            <a:extLst>
              <a:ext uri="{FF2B5EF4-FFF2-40B4-BE49-F238E27FC236}">
                <a16:creationId xmlns:a16="http://schemas.microsoft.com/office/drawing/2014/main" id="{AE146672-A74E-C86E-0FA9-BF19DF1F4D5A}"/>
              </a:ext>
            </a:extLst>
          </p:cNvPr>
          <p:cNvSpPr/>
          <p:nvPr/>
        </p:nvSpPr>
        <p:spPr>
          <a:xfrm rot="5400000">
            <a:off x="9109543" y="3485175"/>
            <a:ext cx="5386965" cy="518544"/>
          </a:xfrm>
          <a:prstGeom prst="round2SameRect">
            <a:avLst>
              <a:gd name="adj1" fmla="val 37977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Loss</a:t>
            </a:r>
          </a:p>
        </p:txBody>
      </p:sp>
      <p:sp>
        <p:nvSpPr>
          <p:cNvPr id="15" name="Rectangle: Rounded Corners 23">
            <a:extLst>
              <a:ext uri="{FF2B5EF4-FFF2-40B4-BE49-F238E27FC236}">
                <a16:creationId xmlns:a16="http://schemas.microsoft.com/office/drawing/2014/main" id="{BD3228CA-CE95-5F61-03C3-69185C589A83}"/>
              </a:ext>
            </a:extLst>
          </p:cNvPr>
          <p:cNvSpPr/>
          <p:nvPr/>
        </p:nvSpPr>
        <p:spPr>
          <a:xfrm>
            <a:off x="1944056" y="1186786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PRECISION: 0.507</a:t>
            </a:r>
          </a:p>
        </p:txBody>
      </p:sp>
      <p:sp>
        <p:nvSpPr>
          <p:cNvPr id="23" name="Rectangle: Rounded Corners 23">
            <a:extLst>
              <a:ext uri="{FF2B5EF4-FFF2-40B4-BE49-F238E27FC236}">
                <a16:creationId xmlns:a16="http://schemas.microsoft.com/office/drawing/2014/main" id="{066C3D0D-7059-4858-218E-9F51689C2D38}"/>
              </a:ext>
            </a:extLst>
          </p:cNvPr>
          <p:cNvSpPr/>
          <p:nvPr/>
        </p:nvSpPr>
        <p:spPr>
          <a:xfrm>
            <a:off x="311286" y="1186786"/>
            <a:ext cx="1536969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ACCURACY: 51%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D14895-E73F-DC7C-D66E-E36C73AA18F0}"/>
              </a:ext>
            </a:extLst>
          </p:cNvPr>
          <p:cNvSpPr txBox="1"/>
          <p:nvPr/>
        </p:nvSpPr>
        <p:spPr>
          <a:xfrm>
            <a:off x="5228748" y="6034653"/>
            <a:ext cx="609437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B0BBC0"/>
                </a:solidFill>
                <a:latin typeface="Montserrat" panose="00000500000000000000" pitchFamily="2" charset="0"/>
              </a:rPr>
              <a:t>Iterations</a:t>
            </a:r>
            <a:endParaRPr lang="pt-BR" sz="1300" dirty="0"/>
          </a:p>
        </p:txBody>
      </p:sp>
      <p:sp>
        <p:nvSpPr>
          <p:cNvPr id="10" name="Rectangle: Rounded Corners 23">
            <a:extLst>
              <a:ext uri="{FF2B5EF4-FFF2-40B4-BE49-F238E27FC236}">
                <a16:creationId xmlns:a16="http://schemas.microsoft.com/office/drawing/2014/main" id="{A5238677-01F3-081F-29DD-B979FB24E99D}"/>
              </a:ext>
            </a:extLst>
          </p:cNvPr>
          <p:cNvSpPr/>
          <p:nvPr/>
        </p:nvSpPr>
        <p:spPr>
          <a:xfrm>
            <a:off x="3682065" y="1183540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RECALL: 0.501</a:t>
            </a:r>
          </a:p>
        </p:txBody>
      </p:sp>
      <p:sp>
        <p:nvSpPr>
          <p:cNvPr id="11" name="Rectangle: Rounded Corners 23">
            <a:extLst>
              <a:ext uri="{FF2B5EF4-FFF2-40B4-BE49-F238E27FC236}">
                <a16:creationId xmlns:a16="http://schemas.microsoft.com/office/drawing/2014/main" id="{F977E43E-ECF6-B3B8-69D1-0C43BF3B13EA}"/>
              </a:ext>
            </a:extLst>
          </p:cNvPr>
          <p:cNvSpPr/>
          <p:nvPr/>
        </p:nvSpPr>
        <p:spPr>
          <a:xfrm>
            <a:off x="5206076" y="1190024"/>
            <a:ext cx="1175271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F1: 0.50</a:t>
            </a:r>
          </a:p>
        </p:txBody>
      </p:sp>
      <p:sp>
        <p:nvSpPr>
          <p:cNvPr id="20" name="Rectangle: Rounded Corners 23">
            <a:extLst>
              <a:ext uri="{FF2B5EF4-FFF2-40B4-BE49-F238E27FC236}">
                <a16:creationId xmlns:a16="http://schemas.microsoft.com/office/drawing/2014/main" id="{CDB1CA28-E243-AE01-EC05-610B86014C96}"/>
              </a:ext>
            </a:extLst>
          </p:cNvPr>
          <p:cNvSpPr/>
          <p:nvPr/>
        </p:nvSpPr>
        <p:spPr>
          <a:xfrm>
            <a:off x="8239640" y="1193960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PRECISION: 0.295</a:t>
            </a:r>
          </a:p>
        </p:txBody>
      </p: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422A846A-5BDD-C6E6-7F46-C864E3826F08}"/>
              </a:ext>
            </a:extLst>
          </p:cNvPr>
          <p:cNvSpPr/>
          <p:nvPr/>
        </p:nvSpPr>
        <p:spPr>
          <a:xfrm>
            <a:off x="6499865" y="1193960"/>
            <a:ext cx="1632770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ACCURACY: 29.3%</a:t>
            </a:r>
          </a:p>
        </p:txBody>
      </p:sp>
      <p:sp>
        <p:nvSpPr>
          <p:cNvPr id="22" name="Rectangle: Rounded Corners 23">
            <a:extLst>
              <a:ext uri="{FF2B5EF4-FFF2-40B4-BE49-F238E27FC236}">
                <a16:creationId xmlns:a16="http://schemas.microsoft.com/office/drawing/2014/main" id="{1E251F13-35C2-1B58-53DF-E4BF96BAC5FE}"/>
              </a:ext>
            </a:extLst>
          </p:cNvPr>
          <p:cNvSpPr/>
          <p:nvPr/>
        </p:nvSpPr>
        <p:spPr>
          <a:xfrm>
            <a:off x="10006832" y="1190714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RECALL: 0.295</a:t>
            </a:r>
          </a:p>
        </p:txBody>
      </p:sp>
      <p:sp>
        <p:nvSpPr>
          <p:cNvPr id="25" name="Rectangle: Rounded Corners 21">
            <a:extLst>
              <a:ext uri="{FF2B5EF4-FFF2-40B4-BE49-F238E27FC236}">
                <a16:creationId xmlns:a16="http://schemas.microsoft.com/office/drawing/2014/main" id="{68026D38-DB0D-2BAC-ECBA-61C9738CD06B}"/>
              </a:ext>
            </a:extLst>
          </p:cNvPr>
          <p:cNvSpPr/>
          <p:nvPr/>
        </p:nvSpPr>
        <p:spPr>
          <a:xfrm>
            <a:off x="10403893" y="352896"/>
            <a:ext cx="1444531" cy="47705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F1: 0.2931</a:t>
            </a:r>
          </a:p>
        </p:txBody>
      </p:sp>
      <p:sp>
        <p:nvSpPr>
          <p:cNvPr id="26" name="Rectangle: Rounded Corners 23">
            <a:extLst>
              <a:ext uri="{FF2B5EF4-FFF2-40B4-BE49-F238E27FC236}">
                <a16:creationId xmlns:a16="http://schemas.microsoft.com/office/drawing/2014/main" id="{D99246EC-FD02-016E-FB04-63169EA2DA7C}"/>
              </a:ext>
            </a:extLst>
          </p:cNvPr>
          <p:cNvSpPr/>
          <p:nvPr/>
        </p:nvSpPr>
        <p:spPr>
          <a:xfrm>
            <a:off x="6710902" y="388375"/>
            <a:ext cx="192297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LEARNING RATE: 0.0006</a:t>
            </a:r>
          </a:p>
        </p:txBody>
      </p:sp>
      <p:sp>
        <p:nvSpPr>
          <p:cNvPr id="27" name="Rectangle: Rounded Corners 23">
            <a:extLst>
              <a:ext uri="{FF2B5EF4-FFF2-40B4-BE49-F238E27FC236}">
                <a16:creationId xmlns:a16="http://schemas.microsoft.com/office/drawing/2014/main" id="{688AB7C9-5702-A52A-1DE0-5DAA657515A5}"/>
              </a:ext>
            </a:extLst>
          </p:cNvPr>
          <p:cNvSpPr/>
          <p:nvPr/>
        </p:nvSpPr>
        <p:spPr>
          <a:xfrm>
            <a:off x="8703034" y="388375"/>
            <a:ext cx="1632770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BATCH SIZE: 128</a:t>
            </a:r>
          </a:p>
        </p:txBody>
      </p:sp>
      <p:sp>
        <p:nvSpPr>
          <p:cNvPr id="4" name="Rectangle: Rounded Corners 23">
            <a:extLst>
              <a:ext uri="{FF2B5EF4-FFF2-40B4-BE49-F238E27FC236}">
                <a16:creationId xmlns:a16="http://schemas.microsoft.com/office/drawing/2014/main" id="{7871C38B-1612-E76F-BCB5-ADA5E59C1861}"/>
              </a:ext>
            </a:extLst>
          </p:cNvPr>
          <p:cNvSpPr/>
          <p:nvPr/>
        </p:nvSpPr>
        <p:spPr>
          <a:xfrm>
            <a:off x="4591196" y="387384"/>
            <a:ext cx="950794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 WAY: 7</a:t>
            </a:r>
          </a:p>
        </p:txBody>
      </p:sp>
      <p:sp>
        <p:nvSpPr>
          <p:cNvPr id="5" name="Rectangle: Rounded Corners 23">
            <a:extLst>
              <a:ext uri="{FF2B5EF4-FFF2-40B4-BE49-F238E27FC236}">
                <a16:creationId xmlns:a16="http://schemas.microsoft.com/office/drawing/2014/main" id="{67347CEC-4D97-FAB9-58C0-82F21AE90319}"/>
              </a:ext>
            </a:extLst>
          </p:cNvPr>
          <p:cNvSpPr/>
          <p:nvPr/>
        </p:nvSpPr>
        <p:spPr>
          <a:xfrm>
            <a:off x="5611147" y="387384"/>
            <a:ext cx="1030598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TIMES: 300</a:t>
            </a:r>
          </a:p>
        </p:txBody>
      </p:sp>
      <p:sp>
        <p:nvSpPr>
          <p:cNvPr id="17" name="Rectangle: Rounded Corners 23">
            <a:extLst>
              <a:ext uri="{FF2B5EF4-FFF2-40B4-BE49-F238E27FC236}">
                <a16:creationId xmlns:a16="http://schemas.microsoft.com/office/drawing/2014/main" id="{23AE790E-771C-4C64-38F3-14595F2BBA7C}"/>
              </a:ext>
            </a:extLst>
          </p:cNvPr>
          <p:cNvSpPr/>
          <p:nvPr/>
        </p:nvSpPr>
        <p:spPr>
          <a:xfrm>
            <a:off x="11263361" y="6504625"/>
            <a:ext cx="780829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RUNS: 1</a:t>
            </a:r>
          </a:p>
        </p:txBody>
      </p:sp>
      <p:sp>
        <p:nvSpPr>
          <p:cNvPr id="18" name="Rectangle: Rounded Corners 23">
            <a:extLst>
              <a:ext uri="{FF2B5EF4-FFF2-40B4-BE49-F238E27FC236}">
                <a16:creationId xmlns:a16="http://schemas.microsoft.com/office/drawing/2014/main" id="{E93D6A6A-D09F-3240-88D5-DD6E39256A03}"/>
              </a:ext>
            </a:extLst>
          </p:cNvPr>
          <p:cNvSpPr/>
          <p:nvPr/>
        </p:nvSpPr>
        <p:spPr>
          <a:xfrm>
            <a:off x="210759" y="6497919"/>
            <a:ext cx="1283063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DURATION: 16H</a:t>
            </a:r>
          </a:p>
        </p:txBody>
      </p:sp>
      <p:sp>
        <p:nvSpPr>
          <p:cNvPr id="19" name="TextBox 1065">
            <a:extLst>
              <a:ext uri="{FF2B5EF4-FFF2-40B4-BE49-F238E27FC236}">
                <a16:creationId xmlns:a16="http://schemas.microsoft.com/office/drawing/2014/main" id="{CB0E1D05-5390-70F2-B50F-A33B5F6D82F1}"/>
              </a:ext>
            </a:extLst>
          </p:cNvPr>
          <p:cNvSpPr txBox="1"/>
          <p:nvPr/>
        </p:nvSpPr>
        <p:spPr>
          <a:xfrm>
            <a:off x="1436408" y="6487731"/>
            <a:ext cx="976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CASE 1: CLASSES HE HAS ALREADY SEEN AND SAMPLES HE HAS NEVER SEEN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60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0.07778 L -1.66667E-6 -4.81481E-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0.07963 L -2.70833E-6 -4.81481E-6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.07963 L 4.58333E-6 -1.85185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7 0.07963 L -2.08333E-7 2.22222E-6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11022E-16 0.07778 L 1.11022E-16 -7.40741E-7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25E-6 0.07963 L 1.25E-6 -7.40741E-7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.07963 L 4.58333E-6 2.22222E-6 " pathEditMode="relative" rAng="0" ptsTypes="AA">
                                      <p:cBhvr>
                                        <p:cTn id="5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1.11111E-6 L -2.08333E-7 -1.1111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7778 L 3.125E-6 3.7037E-7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7778 L 8.33333E-7 3.7037E-7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7778 L -4.79167E-6 1.85185E-6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7778 L -3.95833E-6 1.85185E-6 " pathEditMode="relative" rAng="0" ptsTypes="AA">
                                      <p:cBhvr>
                                        <p:cTn id="8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7778 L 6.25E-7 7.40741E-7 " pathEditMode="relative" rAng="0" ptsTypes="AA">
                                      <p:cBhvr>
                                        <p:cTn id="8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7778 L -1.875E-6 -1.85185E-6 " pathEditMode="relative" rAng="0" ptsTypes="AA">
                                      <p:cBhvr>
                                        <p:cTn id="93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7" grpId="0" uiExpand="1">
        <p:bldSub>
          <a:bldChart bld="series"/>
        </p:bldSub>
      </p:bldGraphic>
      <p:bldP spid="9" grpId="0" animBg="1"/>
      <p:bldP spid="2" grpId="0" animBg="1"/>
      <p:bldP spid="15" grpId="0" animBg="1"/>
      <p:bldP spid="15" grpId="1" animBg="1"/>
      <p:bldP spid="23" grpId="0" animBg="1"/>
      <p:bldP spid="23" grpId="1" animBg="1"/>
      <p:bldP spid="10" grpId="0" animBg="1"/>
      <p:bldP spid="10" grpId="1" animBg="1"/>
      <p:bldP spid="11" grpId="0" animBg="1"/>
      <p:bldP spid="11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4" grpId="0" animBg="1"/>
      <p:bldP spid="4" grpId="1" animBg="1"/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461FD-1488-5E32-72FA-75D1C9819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D0D437-82AE-3225-869E-DD6DDF698908}"/>
              </a:ext>
            </a:extLst>
          </p:cNvPr>
          <p:cNvSpPr txBox="1"/>
          <p:nvPr/>
        </p:nvSpPr>
        <p:spPr>
          <a:xfrm>
            <a:off x="210758" y="129202"/>
            <a:ext cx="5270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SUBMARIN INSPECTIONS DATASET [250 SAMPLES]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D7E85C-AFED-4CD3-C92A-3E6AE9FA7D36}"/>
              </a:ext>
            </a:extLst>
          </p:cNvPr>
          <p:cNvSpPr/>
          <p:nvPr/>
        </p:nvSpPr>
        <p:spPr>
          <a:xfrm>
            <a:off x="175098" y="1050966"/>
            <a:ext cx="11887200" cy="5386963"/>
          </a:xfrm>
          <a:prstGeom prst="roundRect">
            <a:avLst>
              <a:gd name="adj" fmla="val 3732"/>
            </a:avLst>
          </a:prstGeom>
          <a:solidFill>
            <a:srgbClr val="141819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0" rtlCol="0" anchor="ctr"/>
          <a:lstStyle/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0F595F5-CFB1-1864-5FF5-9FAA96A12E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575062"/>
              </p:ext>
            </p:extLst>
          </p:nvPr>
        </p:nvGraphicFramePr>
        <p:xfrm>
          <a:off x="175094" y="1705254"/>
          <a:ext cx="11368658" cy="421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973135B8-1BA1-2F45-61F3-1661181571D0}"/>
              </a:ext>
            </a:extLst>
          </p:cNvPr>
          <p:cNvSpPr/>
          <p:nvPr/>
        </p:nvSpPr>
        <p:spPr>
          <a:xfrm rot="10800000">
            <a:off x="175095" y="5919385"/>
            <a:ext cx="11887201" cy="518544"/>
          </a:xfrm>
          <a:prstGeom prst="round2SameRect">
            <a:avLst>
              <a:gd name="adj1" fmla="val 35973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" name="Rectangle: Top Corners Rounded 8">
            <a:extLst>
              <a:ext uri="{FF2B5EF4-FFF2-40B4-BE49-F238E27FC236}">
                <a16:creationId xmlns:a16="http://schemas.microsoft.com/office/drawing/2014/main" id="{CA2F86E9-F2E4-CFD9-0FF7-F98272852FD9}"/>
              </a:ext>
            </a:extLst>
          </p:cNvPr>
          <p:cNvSpPr/>
          <p:nvPr/>
        </p:nvSpPr>
        <p:spPr>
          <a:xfrm rot="5400000">
            <a:off x="9109543" y="3485175"/>
            <a:ext cx="5386965" cy="518544"/>
          </a:xfrm>
          <a:prstGeom prst="round2SameRect">
            <a:avLst>
              <a:gd name="adj1" fmla="val 37977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Loss</a:t>
            </a:r>
          </a:p>
        </p:txBody>
      </p:sp>
      <p:sp>
        <p:nvSpPr>
          <p:cNvPr id="15" name="Rectangle: Rounded Corners 23">
            <a:extLst>
              <a:ext uri="{FF2B5EF4-FFF2-40B4-BE49-F238E27FC236}">
                <a16:creationId xmlns:a16="http://schemas.microsoft.com/office/drawing/2014/main" id="{43E2CE05-8F87-DC85-7EC7-F8C0FB0032A6}"/>
              </a:ext>
            </a:extLst>
          </p:cNvPr>
          <p:cNvSpPr/>
          <p:nvPr/>
        </p:nvSpPr>
        <p:spPr>
          <a:xfrm>
            <a:off x="1982968" y="1186786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PRECISION: 0.466</a:t>
            </a:r>
          </a:p>
        </p:txBody>
      </p:sp>
      <p:sp>
        <p:nvSpPr>
          <p:cNvPr id="23" name="Rectangle: Rounded Corners 23">
            <a:extLst>
              <a:ext uri="{FF2B5EF4-FFF2-40B4-BE49-F238E27FC236}">
                <a16:creationId xmlns:a16="http://schemas.microsoft.com/office/drawing/2014/main" id="{93CF68D2-46C7-BABD-4E9F-6345A6772BC1}"/>
              </a:ext>
            </a:extLst>
          </p:cNvPr>
          <p:cNvSpPr/>
          <p:nvPr/>
        </p:nvSpPr>
        <p:spPr>
          <a:xfrm>
            <a:off x="210758" y="1186786"/>
            <a:ext cx="170709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ACCURACY: 46.6%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006896-546C-04FF-8B54-D65EF77D6ADA}"/>
              </a:ext>
            </a:extLst>
          </p:cNvPr>
          <p:cNvSpPr txBox="1"/>
          <p:nvPr/>
        </p:nvSpPr>
        <p:spPr>
          <a:xfrm>
            <a:off x="5228748" y="6034653"/>
            <a:ext cx="609437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B0BBC0"/>
                </a:solidFill>
                <a:latin typeface="Montserrat" panose="00000500000000000000" pitchFamily="2" charset="0"/>
              </a:rPr>
              <a:t>Iterations</a:t>
            </a:r>
            <a:endParaRPr lang="pt-BR" sz="1300" dirty="0"/>
          </a:p>
        </p:txBody>
      </p:sp>
      <p:sp>
        <p:nvSpPr>
          <p:cNvPr id="10" name="Rectangle: Rounded Corners 23">
            <a:extLst>
              <a:ext uri="{FF2B5EF4-FFF2-40B4-BE49-F238E27FC236}">
                <a16:creationId xmlns:a16="http://schemas.microsoft.com/office/drawing/2014/main" id="{BB030436-8AB2-7507-AB16-B5B99A13A983}"/>
              </a:ext>
            </a:extLst>
          </p:cNvPr>
          <p:cNvSpPr/>
          <p:nvPr/>
        </p:nvSpPr>
        <p:spPr>
          <a:xfrm>
            <a:off x="3682065" y="1183540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RECALL: 0.466</a:t>
            </a:r>
          </a:p>
        </p:txBody>
      </p:sp>
      <p:sp>
        <p:nvSpPr>
          <p:cNvPr id="11" name="Rectangle: Rounded Corners 23">
            <a:extLst>
              <a:ext uri="{FF2B5EF4-FFF2-40B4-BE49-F238E27FC236}">
                <a16:creationId xmlns:a16="http://schemas.microsoft.com/office/drawing/2014/main" id="{A68BBBBB-CB88-FC0D-67AA-A1150D896EE7}"/>
              </a:ext>
            </a:extLst>
          </p:cNvPr>
          <p:cNvSpPr/>
          <p:nvPr/>
        </p:nvSpPr>
        <p:spPr>
          <a:xfrm>
            <a:off x="5206076" y="1190024"/>
            <a:ext cx="1175271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F1: 0.466</a:t>
            </a:r>
          </a:p>
        </p:txBody>
      </p:sp>
      <p:sp>
        <p:nvSpPr>
          <p:cNvPr id="20" name="Rectangle: Rounded Corners 23">
            <a:extLst>
              <a:ext uri="{FF2B5EF4-FFF2-40B4-BE49-F238E27FC236}">
                <a16:creationId xmlns:a16="http://schemas.microsoft.com/office/drawing/2014/main" id="{6269F645-037D-FE1A-F9BA-661B2E496003}"/>
              </a:ext>
            </a:extLst>
          </p:cNvPr>
          <p:cNvSpPr/>
          <p:nvPr/>
        </p:nvSpPr>
        <p:spPr>
          <a:xfrm>
            <a:off x="8239640" y="1193960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PRECISION: 0.566</a:t>
            </a:r>
          </a:p>
        </p:txBody>
      </p: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43EF7AE0-E950-77CD-601E-A00357959579}"/>
              </a:ext>
            </a:extLst>
          </p:cNvPr>
          <p:cNvSpPr/>
          <p:nvPr/>
        </p:nvSpPr>
        <p:spPr>
          <a:xfrm>
            <a:off x="6499865" y="1193960"/>
            <a:ext cx="1632770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ACCURACY: 56.6%</a:t>
            </a:r>
          </a:p>
        </p:txBody>
      </p:sp>
      <p:sp>
        <p:nvSpPr>
          <p:cNvPr id="22" name="Rectangle: Rounded Corners 23">
            <a:extLst>
              <a:ext uri="{FF2B5EF4-FFF2-40B4-BE49-F238E27FC236}">
                <a16:creationId xmlns:a16="http://schemas.microsoft.com/office/drawing/2014/main" id="{006E2197-ADCA-AE2F-0B42-540480D5FF09}"/>
              </a:ext>
            </a:extLst>
          </p:cNvPr>
          <p:cNvSpPr/>
          <p:nvPr/>
        </p:nvSpPr>
        <p:spPr>
          <a:xfrm>
            <a:off x="10006832" y="1190714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RECALL: 0.567</a:t>
            </a:r>
          </a:p>
        </p:txBody>
      </p:sp>
      <p:sp>
        <p:nvSpPr>
          <p:cNvPr id="25" name="Rectangle: Rounded Corners 21">
            <a:extLst>
              <a:ext uri="{FF2B5EF4-FFF2-40B4-BE49-F238E27FC236}">
                <a16:creationId xmlns:a16="http://schemas.microsoft.com/office/drawing/2014/main" id="{C1D9B106-7F61-170F-6177-DB4FA1A2DA8C}"/>
              </a:ext>
            </a:extLst>
          </p:cNvPr>
          <p:cNvSpPr/>
          <p:nvPr/>
        </p:nvSpPr>
        <p:spPr>
          <a:xfrm>
            <a:off x="10403893" y="352896"/>
            <a:ext cx="1444531" cy="47705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F1: 0.5662</a:t>
            </a:r>
          </a:p>
        </p:txBody>
      </p:sp>
      <p:sp>
        <p:nvSpPr>
          <p:cNvPr id="26" name="Rectangle: Rounded Corners 23">
            <a:extLst>
              <a:ext uri="{FF2B5EF4-FFF2-40B4-BE49-F238E27FC236}">
                <a16:creationId xmlns:a16="http://schemas.microsoft.com/office/drawing/2014/main" id="{1B5247E9-E0B8-C1B0-81C3-528518FB912F}"/>
              </a:ext>
            </a:extLst>
          </p:cNvPr>
          <p:cNvSpPr/>
          <p:nvPr/>
        </p:nvSpPr>
        <p:spPr>
          <a:xfrm>
            <a:off x="6954096" y="388375"/>
            <a:ext cx="185916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LEARNING RATE: 0.0006</a:t>
            </a:r>
          </a:p>
        </p:txBody>
      </p:sp>
      <p:sp>
        <p:nvSpPr>
          <p:cNvPr id="27" name="Rectangle: Rounded Corners 23">
            <a:extLst>
              <a:ext uri="{FF2B5EF4-FFF2-40B4-BE49-F238E27FC236}">
                <a16:creationId xmlns:a16="http://schemas.microsoft.com/office/drawing/2014/main" id="{9032D001-6CB8-5F3A-8375-E4FD126C88FE}"/>
              </a:ext>
            </a:extLst>
          </p:cNvPr>
          <p:cNvSpPr/>
          <p:nvPr/>
        </p:nvSpPr>
        <p:spPr>
          <a:xfrm>
            <a:off x="8887861" y="388375"/>
            <a:ext cx="1444531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BATCH SIZE: 128</a:t>
            </a:r>
          </a:p>
        </p:txBody>
      </p:sp>
      <p:sp>
        <p:nvSpPr>
          <p:cNvPr id="4" name="Rectangle: Rounded Corners 23">
            <a:extLst>
              <a:ext uri="{FF2B5EF4-FFF2-40B4-BE49-F238E27FC236}">
                <a16:creationId xmlns:a16="http://schemas.microsoft.com/office/drawing/2014/main" id="{7F303D5F-7136-BC60-52B8-E5EC09A7E089}"/>
              </a:ext>
            </a:extLst>
          </p:cNvPr>
          <p:cNvSpPr/>
          <p:nvPr/>
        </p:nvSpPr>
        <p:spPr>
          <a:xfrm>
            <a:off x="4805207" y="387384"/>
            <a:ext cx="950794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 WAY: 2</a:t>
            </a:r>
          </a:p>
        </p:txBody>
      </p:sp>
      <p:sp>
        <p:nvSpPr>
          <p:cNvPr id="5" name="Rectangle: Rounded Corners 23">
            <a:extLst>
              <a:ext uri="{FF2B5EF4-FFF2-40B4-BE49-F238E27FC236}">
                <a16:creationId xmlns:a16="http://schemas.microsoft.com/office/drawing/2014/main" id="{3596988A-7913-773E-E542-723FB77814D1}"/>
              </a:ext>
            </a:extLst>
          </p:cNvPr>
          <p:cNvSpPr/>
          <p:nvPr/>
        </p:nvSpPr>
        <p:spPr>
          <a:xfrm>
            <a:off x="5844613" y="387384"/>
            <a:ext cx="1030598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TIMES: 60</a:t>
            </a:r>
          </a:p>
        </p:txBody>
      </p:sp>
      <p:sp>
        <p:nvSpPr>
          <p:cNvPr id="12" name="TextBox 1065">
            <a:extLst>
              <a:ext uri="{FF2B5EF4-FFF2-40B4-BE49-F238E27FC236}">
                <a16:creationId xmlns:a16="http://schemas.microsoft.com/office/drawing/2014/main" id="{C3CB3935-F040-28E8-5090-FCF0790C712A}"/>
              </a:ext>
            </a:extLst>
          </p:cNvPr>
          <p:cNvSpPr txBox="1"/>
          <p:nvPr/>
        </p:nvSpPr>
        <p:spPr>
          <a:xfrm>
            <a:off x="3621923" y="6478463"/>
            <a:ext cx="494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CASE 2: CLASSES HE HAS NEVER SEEN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13" name="Rectangle: Rounded Corners 23">
            <a:extLst>
              <a:ext uri="{FF2B5EF4-FFF2-40B4-BE49-F238E27FC236}">
                <a16:creationId xmlns:a16="http://schemas.microsoft.com/office/drawing/2014/main" id="{225C8C79-D8BC-74FC-8F5F-C6E0D0456AA6}"/>
              </a:ext>
            </a:extLst>
          </p:cNvPr>
          <p:cNvSpPr/>
          <p:nvPr/>
        </p:nvSpPr>
        <p:spPr>
          <a:xfrm>
            <a:off x="11067595" y="6499288"/>
            <a:ext cx="952313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RUNS: 1</a:t>
            </a:r>
          </a:p>
        </p:txBody>
      </p:sp>
      <p:sp>
        <p:nvSpPr>
          <p:cNvPr id="14" name="Rectangle: Rounded Corners 23">
            <a:extLst>
              <a:ext uri="{FF2B5EF4-FFF2-40B4-BE49-F238E27FC236}">
                <a16:creationId xmlns:a16="http://schemas.microsoft.com/office/drawing/2014/main" id="{6D8ED761-22BA-E7AC-825B-3054D21090CA}"/>
              </a:ext>
            </a:extLst>
          </p:cNvPr>
          <p:cNvSpPr/>
          <p:nvPr/>
        </p:nvSpPr>
        <p:spPr>
          <a:xfrm>
            <a:off x="210759" y="6497919"/>
            <a:ext cx="1509400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DURATION: 16H</a:t>
            </a:r>
          </a:p>
        </p:txBody>
      </p:sp>
    </p:spTree>
    <p:extLst>
      <p:ext uri="{BB962C8B-B14F-4D97-AF65-F5344CB8AC3E}">
        <p14:creationId xmlns:p14="http://schemas.microsoft.com/office/powerpoint/2010/main" val="8694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0.07778 L 4.16667E-7 -4.81481E-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9167E-6 0.07963 L 2.29167E-6 -4.81481E-6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.07963 L 4.58333E-6 -1.85185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7 0.07963 L -2.08333E-7 2.22222E-6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11022E-16 0.07778 L 1.11022E-16 -7.40741E-7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25E-6 0.07963 L 1.25E-6 -7.40741E-7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.07963 L 4.58333E-6 2.22222E-6 " pathEditMode="relative" rAng="0" ptsTypes="AA">
                                      <p:cBhvr>
                                        <p:cTn id="5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1.11111E-6 L -2.08333E-7 -1.1111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7778 L -4.58333E-6 3.7037E-7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7778 L -1.25E-6 3.7037E-7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7778 L -2.91667E-6 1.85185E-6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7778 L -4.58333E-6 1.85185E-6 " pathEditMode="relative" rAng="0" ptsTypes="AA">
                                      <p:cBhvr>
                                        <p:cTn id="8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7778 L 5E-6 -3.33333E-6 " pathEditMode="relative" rAng="0" ptsTypes="AA">
                                      <p:cBhvr>
                                        <p:cTn id="9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7778 L 3.33333E-6 -1.85185E-6 " pathEditMode="relative" rAng="0" ptsTypes="AA">
                                      <p:cBhvr>
                                        <p:cTn id="9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7" grpId="0" uiExpand="1">
        <p:bldSub>
          <a:bldChart bld="series"/>
        </p:bldSub>
      </p:bldGraphic>
      <p:bldP spid="9" grpId="0" animBg="1"/>
      <p:bldP spid="2" grpId="0" animBg="1"/>
      <p:bldP spid="15" grpId="0" animBg="1"/>
      <p:bldP spid="15" grpId="1" animBg="1"/>
      <p:bldP spid="23" grpId="0" animBg="1"/>
      <p:bldP spid="23" grpId="1" animBg="1"/>
      <p:bldP spid="10" grpId="0" animBg="1"/>
      <p:bldP spid="10" grpId="1" animBg="1"/>
      <p:bldP spid="11" grpId="0" animBg="1"/>
      <p:bldP spid="11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4" grpId="0" animBg="1"/>
      <p:bldP spid="4" grpId="1" animBg="1"/>
      <p:bldP spid="5" grpId="0" animBg="1"/>
      <p:bldP spid="5" grpId="1" animBg="1"/>
      <p:bldP spid="12" grpId="0"/>
      <p:bldP spid="13" grpId="0" animBg="1"/>
      <p:bldP spid="13" grpId="1" animBg="1"/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4BC88-D52D-8B67-1F5E-CE608723B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8D8FD5-F2D2-9B65-F9CF-32FD38B35E05}"/>
              </a:ext>
            </a:extLst>
          </p:cNvPr>
          <p:cNvSpPr txBox="1"/>
          <p:nvPr/>
        </p:nvSpPr>
        <p:spPr>
          <a:xfrm>
            <a:off x="210758" y="129202"/>
            <a:ext cx="5270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SUBMARIN INSPECTIONS DATASET [500 SAMPLES]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59B2E4-4D7E-CD81-E5E3-E05338150827}"/>
              </a:ext>
            </a:extLst>
          </p:cNvPr>
          <p:cNvSpPr/>
          <p:nvPr/>
        </p:nvSpPr>
        <p:spPr>
          <a:xfrm>
            <a:off x="175098" y="1050966"/>
            <a:ext cx="11887200" cy="5386963"/>
          </a:xfrm>
          <a:prstGeom prst="roundRect">
            <a:avLst>
              <a:gd name="adj" fmla="val 3732"/>
            </a:avLst>
          </a:prstGeom>
          <a:solidFill>
            <a:srgbClr val="141819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0" rtlCol="0" anchor="ctr"/>
          <a:lstStyle/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C43B6D4-DF78-56DD-6E51-70BE6DFDD617}"/>
              </a:ext>
            </a:extLst>
          </p:cNvPr>
          <p:cNvGraphicFramePr/>
          <p:nvPr/>
        </p:nvGraphicFramePr>
        <p:xfrm>
          <a:off x="175094" y="1705254"/>
          <a:ext cx="11368658" cy="421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D3CE756-037A-C267-2523-865CDBBF9C85}"/>
              </a:ext>
            </a:extLst>
          </p:cNvPr>
          <p:cNvSpPr/>
          <p:nvPr/>
        </p:nvSpPr>
        <p:spPr>
          <a:xfrm rot="10800000">
            <a:off x="175095" y="5919385"/>
            <a:ext cx="11887201" cy="518544"/>
          </a:xfrm>
          <a:prstGeom prst="round2SameRect">
            <a:avLst>
              <a:gd name="adj1" fmla="val 35973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" name="Rectangle: Top Corners Rounded 8">
            <a:extLst>
              <a:ext uri="{FF2B5EF4-FFF2-40B4-BE49-F238E27FC236}">
                <a16:creationId xmlns:a16="http://schemas.microsoft.com/office/drawing/2014/main" id="{F3057330-DBC8-63CE-306D-D8FCF29B6AE4}"/>
              </a:ext>
            </a:extLst>
          </p:cNvPr>
          <p:cNvSpPr/>
          <p:nvPr/>
        </p:nvSpPr>
        <p:spPr>
          <a:xfrm rot="5400000">
            <a:off x="9109543" y="3485175"/>
            <a:ext cx="5386965" cy="518544"/>
          </a:xfrm>
          <a:prstGeom prst="round2SameRect">
            <a:avLst>
              <a:gd name="adj1" fmla="val 37977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Loss</a:t>
            </a:r>
          </a:p>
        </p:txBody>
      </p:sp>
      <p:sp>
        <p:nvSpPr>
          <p:cNvPr id="15" name="Rectangle: Rounded Corners 23">
            <a:extLst>
              <a:ext uri="{FF2B5EF4-FFF2-40B4-BE49-F238E27FC236}">
                <a16:creationId xmlns:a16="http://schemas.microsoft.com/office/drawing/2014/main" id="{EB743DAF-66C2-041B-A1E7-7B8EFEF39ED6}"/>
              </a:ext>
            </a:extLst>
          </p:cNvPr>
          <p:cNvSpPr/>
          <p:nvPr/>
        </p:nvSpPr>
        <p:spPr>
          <a:xfrm>
            <a:off x="1944056" y="1186786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PRECISION: 0.699</a:t>
            </a:r>
          </a:p>
        </p:txBody>
      </p:sp>
      <p:sp>
        <p:nvSpPr>
          <p:cNvPr id="23" name="Rectangle: Rounded Corners 23">
            <a:extLst>
              <a:ext uri="{FF2B5EF4-FFF2-40B4-BE49-F238E27FC236}">
                <a16:creationId xmlns:a16="http://schemas.microsoft.com/office/drawing/2014/main" id="{84DF2994-A4B5-0C34-D928-252D4A81B5EE}"/>
              </a:ext>
            </a:extLst>
          </p:cNvPr>
          <p:cNvSpPr/>
          <p:nvPr/>
        </p:nvSpPr>
        <p:spPr>
          <a:xfrm>
            <a:off x="233633" y="1186786"/>
            <a:ext cx="1638956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ACCURACY: 67.5%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5EA38E3-9782-D5C6-0FF2-9E8A5825B150}"/>
              </a:ext>
            </a:extLst>
          </p:cNvPr>
          <p:cNvSpPr txBox="1"/>
          <p:nvPr/>
        </p:nvSpPr>
        <p:spPr>
          <a:xfrm>
            <a:off x="5228748" y="6034653"/>
            <a:ext cx="609437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B0BBC0"/>
                </a:solidFill>
                <a:latin typeface="Montserrat" panose="00000500000000000000" pitchFamily="2" charset="0"/>
              </a:rPr>
              <a:t>Iterations</a:t>
            </a:r>
            <a:endParaRPr lang="pt-BR" sz="1300" dirty="0"/>
          </a:p>
        </p:txBody>
      </p:sp>
      <p:sp>
        <p:nvSpPr>
          <p:cNvPr id="10" name="Rectangle: Rounded Corners 23">
            <a:extLst>
              <a:ext uri="{FF2B5EF4-FFF2-40B4-BE49-F238E27FC236}">
                <a16:creationId xmlns:a16="http://schemas.microsoft.com/office/drawing/2014/main" id="{19B502EE-F4DA-E161-D0F7-E66D8D93010A}"/>
              </a:ext>
            </a:extLst>
          </p:cNvPr>
          <p:cNvSpPr/>
          <p:nvPr/>
        </p:nvSpPr>
        <p:spPr>
          <a:xfrm>
            <a:off x="3682065" y="1183540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RECALL: 0.691</a:t>
            </a:r>
          </a:p>
        </p:txBody>
      </p:sp>
      <p:sp>
        <p:nvSpPr>
          <p:cNvPr id="11" name="Rectangle: Rounded Corners 23">
            <a:extLst>
              <a:ext uri="{FF2B5EF4-FFF2-40B4-BE49-F238E27FC236}">
                <a16:creationId xmlns:a16="http://schemas.microsoft.com/office/drawing/2014/main" id="{C054A6E4-F946-E027-0DFF-A5113622A455}"/>
              </a:ext>
            </a:extLst>
          </p:cNvPr>
          <p:cNvSpPr/>
          <p:nvPr/>
        </p:nvSpPr>
        <p:spPr>
          <a:xfrm>
            <a:off x="5206076" y="1190024"/>
            <a:ext cx="1175271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F1: 0.692</a:t>
            </a:r>
          </a:p>
        </p:txBody>
      </p:sp>
      <p:sp>
        <p:nvSpPr>
          <p:cNvPr id="20" name="Rectangle: Rounded Corners 23">
            <a:extLst>
              <a:ext uri="{FF2B5EF4-FFF2-40B4-BE49-F238E27FC236}">
                <a16:creationId xmlns:a16="http://schemas.microsoft.com/office/drawing/2014/main" id="{81AC67AA-25D0-C0AA-93DB-764841447B6F}"/>
              </a:ext>
            </a:extLst>
          </p:cNvPr>
          <p:cNvSpPr/>
          <p:nvPr/>
        </p:nvSpPr>
        <p:spPr>
          <a:xfrm>
            <a:off x="8239640" y="1193960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PRECISION: 0.388</a:t>
            </a:r>
          </a:p>
        </p:txBody>
      </p: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5D5A38F4-8BD1-393B-9C78-40690973CD7F}"/>
              </a:ext>
            </a:extLst>
          </p:cNvPr>
          <p:cNvSpPr/>
          <p:nvPr/>
        </p:nvSpPr>
        <p:spPr>
          <a:xfrm>
            <a:off x="6499865" y="1193960"/>
            <a:ext cx="1632770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ACCURACY: 39%</a:t>
            </a:r>
          </a:p>
        </p:txBody>
      </p:sp>
      <p:sp>
        <p:nvSpPr>
          <p:cNvPr id="22" name="Rectangle: Rounded Corners 23">
            <a:extLst>
              <a:ext uri="{FF2B5EF4-FFF2-40B4-BE49-F238E27FC236}">
                <a16:creationId xmlns:a16="http://schemas.microsoft.com/office/drawing/2014/main" id="{0C6107D7-2C0D-474B-DD92-799CAC0630E9}"/>
              </a:ext>
            </a:extLst>
          </p:cNvPr>
          <p:cNvSpPr/>
          <p:nvPr/>
        </p:nvSpPr>
        <p:spPr>
          <a:xfrm>
            <a:off x="10006832" y="1190714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RECALL: 0.39</a:t>
            </a:r>
          </a:p>
        </p:txBody>
      </p:sp>
      <p:sp>
        <p:nvSpPr>
          <p:cNvPr id="25" name="Rectangle: Rounded Corners 21">
            <a:extLst>
              <a:ext uri="{FF2B5EF4-FFF2-40B4-BE49-F238E27FC236}">
                <a16:creationId xmlns:a16="http://schemas.microsoft.com/office/drawing/2014/main" id="{18B9DC0D-51BA-D33B-9587-555E8E968203}"/>
              </a:ext>
            </a:extLst>
          </p:cNvPr>
          <p:cNvSpPr/>
          <p:nvPr/>
        </p:nvSpPr>
        <p:spPr>
          <a:xfrm>
            <a:off x="10403893" y="352896"/>
            <a:ext cx="1444531" cy="47705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F1: 0.388</a:t>
            </a:r>
          </a:p>
        </p:txBody>
      </p:sp>
      <p:sp>
        <p:nvSpPr>
          <p:cNvPr id="26" name="Rectangle: Rounded Corners 23">
            <a:extLst>
              <a:ext uri="{FF2B5EF4-FFF2-40B4-BE49-F238E27FC236}">
                <a16:creationId xmlns:a16="http://schemas.microsoft.com/office/drawing/2014/main" id="{FA5E6AE5-21E0-F8A9-0B58-009BF9772C30}"/>
              </a:ext>
            </a:extLst>
          </p:cNvPr>
          <p:cNvSpPr/>
          <p:nvPr/>
        </p:nvSpPr>
        <p:spPr>
          <a:xfrm>
            <a:off x="6954096" y="388375"/>
            <a:ext cx="185916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LEARNING RATE: 0.0006</a:t>
            </a:r>
          </a:p>
        </p:txBody>
      </p:sp>
      <p:sp>
        <p:nvSpPr>
          <p:cNvPr id="27" name="Rectangle: Rounded Corners 23">
            <a:extLst>
              <a:ext uri="{FF2B5EF4-FFF2-40B4-BE49-F238E27FC236}">
                <a16:creationId xmlns:a16="http://schemas.microsoft.com/office/drawing/2014/main" id="{02EBFC69-2E53-744A-558A-877D3C37BB27}"/>
              </a:ext>
            </a:extLst>
          </p:cNvPr>
          <p:cNvSpPr/>
          <p:nvPr/>
        </p:nvSpPr>
        <p:spPr>
          <a:xfrm>
            <a:off x="8887861" y="388375"/>
            <a:ext cx="1444531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BATCH SIZE: 128</a:t>
            </a:r>
          </a:p>
        </p:txBody>
      </p:sp>
      <p:sp>
        <p:nvSpPr>
          <p:cNvPr id="4" name="Rectangle: Rounded Corners 23">
            <a:extLst>
              <a:ext uri="{FF2B5EF4-FFF2-40B4-BE49-F238E27FC236}">
                <a16:creationId xmlns:a16="http://schemas.microsoft.com/office/drawing/2014/main" id="{03502F78-1755-D969-59E3-267C2DA6E8A2}"/>
              </a:ext>
            </a:extLst>
          </p:cNvPr>
          <p:cNvSpPr/>
          <p:nvPr/>
        </p:nvSpPr>
        <p:spPr>
          <a:xfrm>
            <a:off x="4805207" y="387384"/>
            <a:ext cx="950794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 WAY: 5</a:t>
            </a:r>
          </a:p>
        </p:txBody>
      </p:sp>
      <p:sp>
        <p:nvSpPr>
          <p:cNvPr id="5" name="Rectangle: Rounded Corners 23">
            <a:extLst>
              <a:ext uri="{FF2B5EF4-FFF2-40B4-BE49-F238E27FC236}">
                <a16:creationId xmlns:a16="http://schemas.microsoft.com/office/drawing/2014/main" id="{3369B5EF-50B7-1F24-F250-1EAB5CAC0199}"/>
              </a:ext>
            </a:extLst>
          </p:cNvPr>
          <p:cNvSpPr/>
          <p:nvPr/>
        </p:nvSpPr>
        <p:spPr>
          <a:xfrm>
            <a:off x="5844613" y="387384"/>
            <a:ext cx="1030598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TIMES: 400</a:t>
            </a:r>
          </a:p>
        </p:txBody>
      </p:sp>
      <p:sp>
        <p:nvSpPr>
          <p:cNvPr id="12" name="TextBox 1065">
            <a:extLst>
              <a:ext uri="{FF2B5EF4-FFF2-40B4-BE49-F238E27FC236}">
                <a16:creationId xmlns:a16="http://schemas.microsoft.com/office/drawing/2014/main" id="{E52EB165-6E8E-7E08-D68B-2E759970DAC3}"/>
              </a:ext>
            </a:extLst>
          </p:cNvPr>
          <p:cNvSpPr txBox="1"/>
          <p:nvPr/>
        </p:nvSpPr>
        <p:spPr>
          <a:xfrm>
            <a:off x="3622406" y="6453693"/>
            <a:ext cx="494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CASE 2: CLASSES HE HAS NEVER SEEN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13" name="Rectangle: Rounded Corners 23">
            <a:extLst>
              <a:ext uri="{FF2B5EF4-FFF2-40B4-BE49-F238E27FC236}">
                <a16:creationId xmlns:a16="http://schemas.microsoft.com/office/drawing/2014/main" id="{10F57FC6-E817-B1BC-7CFE-A6E7645BCBBA}"/>
              </a:ext>
            </a:extLst>
          </p:cNvPr>
          <p:cNvSpPr/>
          <p:nvPr/>
        </p:nvSpPr>
        <p:spPr>
          <a:xfrm>
            <a:off x="11067595" y="6499288"/>
            <a:ext cx="952313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RUNS: 1</a:t>
            </a:r>
          </a:p>
        </p:txBody>
      </p:sp>
      <p:sp>
        <p:nvSpPr>
          <p:cNvPr id="14" name="Rectangle: Rounded Corners 23">
            <a:extLst>
              <a:ext uri="{FF2B5EF4-FFF2-40B4-BE49-F238E27FC236}">
                <a16:creationId xmlns:a16="http://schemas.microsoft.com/office/drawing/2014/main" id="{4602A484-5E63-3754-65A2-311FAA2473DA}"/>
              </a:ext>
            </a:extLst>
          </p:cNvPr>
          <p:cNvSpPr/>
          <p:nvPr/>
        </p:nvSpPr>
        <p:spPr>
          <a:xfrm>
            <a:off x="210759" y="6497919"/>
            <a:ext cx="1509400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DURATION: 16H</a:t>
            </a:r>
          </a:p>
        </p:txBody>
      </p:sp>
    </p:spTree>
    <p:extLst>
      <p:ext uri="{BB962C8B-B14F-4D97-AF65-F5344CB8AC3E}">
        <p14:creationId xmlns:p14="http://schemas.microsoft.com/office/powerpoint/2010/main" val="240445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875E-6 0.07778 L 1.875E-6 -4.81481E-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0.07963 L -2.70833E-6 -4.81481E-6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.07963 L 4.58333E-6 -1.85185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7 0.07963 L -2.08333E-7 2.22222E-6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11022E-16 0.07778 L 1.11022E-16 -7.40741E-7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25E-6 0.07963 L 1.25E-6 -7.40741E-7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.07963 L 4.58333E-6 2.22222E-6 " pathEditMode="relative" rAng="0" ptsTypes="AA">
                                      <p:cBhvr>
                                        <p:cTn id="5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14076 -1.11111E-6 L -2.08333E-7 -1.1111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58333E-6 0.07778 L -4.58333E-6 3.7037E-7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path" presetSubtype="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25E-6 0.07778 L -1.25E-6 3.7037E-7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91667E-6 0.07778 L -2.91667E-6 1.85185E-6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0" presetClass="path" presetSubtype="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58333E-6 0.07778 L -4.58333E-6 1.85185E-6 " pathEditMode="relative" rAng="0" ptsTypes="AA">
                                      <p:cBhvr>
                                        <p:cTn id="8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0" presetClass="path" presetSubtype="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E-6 0.07778 L 5E-6 -3.33333E-6 " pathEditMode="relative" rAng="0" ptsTypes="AA">
                                      <p:cBhvr>
                                        <p:cTn id="9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0" presetClass="path" presetSubtype="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33333E-6 0.07778 L 3.33333E-6 -1.85185E-6 " pathEditMode="relative" rAng="0" ptsTypes="AA">
                                      <p:cBhvr>
                                        <p:cTn id="9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Graphic spid="7" grpId="0" uiExpand="1">
        <p:bldSub>
          <a:bldChart bld="series"/>
        </p:bldSub>
      </p:bldGraphic>
      <p:bldP spid="9" grpId="0" animBg="1"/>
      <p:bldP spid="2" grpId="0" animBg="1"/>
      <p:bldP spid="15" grpId="0" animBg="1"/>
      <p:bldP spid="15" grpId="1" animBg="1"/>
      <p:bldP spid="23" grpId="0" animBg="1"/>
      <p:bldP spid="23" grpId="1" animBg="1"/>
      <p:bldP spid="10" grpId="0" animBg="1"/>
      <p:bldP spid="10" grpId="1" animBg="1"/>
      <p:bldP spid="11" grpId="0" animBg="1"/>
      <p:bldP spid="11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4" grpId="0" animBg="1"/>
      <p:bldP spid="4" grpId="1" animBg="1"/>
      <p:bldP spid="5" grpId="0" animBg="1"/>
      <p:bldP spid="5" grpId="1" animBg="1"/>
      <p:bldP spid="12" grpId="0"/>
      <p:bldP spid="13" grpId="0" animBg="1"/>
      <p:bldP spid="13" grpId="1" animBg="1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ADCED-7B74-7D02-0F08-445E36BE4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3D6A38F-223C-C477-DC1E-A736B6FA8E76}"/>
              </a:ext>
            </a:extLst>
          </p:cNvPr>
          <p:cNvSpPr/>
          <p:nvPr/>
        </p:nvSpPr>
        <p:spPr>
          <a:xfrm>
            <a:off x="5120206" y="3447647"/>
            <a:ext cx="2722525" cy="3045885"/>
          </a:xfrm>
          <a:custGeom>
            <a:avLst/>
            <a:gdLst>
              <a:gd name="connsiteX0" fmla="*/ 2099929 w 2099928"/>
              <a:gd name="connsiteY0" fmla="*/ 51340 h 2349341"/>
              <a:gd name="connsiteX1" fmla="*/ 2099929 w 2099928"/>
              <a:gd name="connsiteY1" fmla="*/ 2203228 h 2349341"/>
              <a:gd name="connsiteX2" fmla="*/ 1953816 w 2099928"/>
              <a:gd name="connsiteY2" fmla="*/ 2349341 h 2349341"/>
              <a:gd name="connsiteX3" fmla="*/ 822627 w 2099928"/>
              <a:gd name="connsiteY3" fmla="*/ 2349341 h 2349341"/>
              <a:gd name="connsiteX4" fmla="*/ 778050 w 2099928"/>
              <a:gd name="connsiteY4" fmla="*/ 2323624 h 2349341"/>
              <a:gd name="connsiteX5" fmla="*/ 15573 w 2099928"/>
              <a:gd name="connsiteY5" fmla="*/ 1002983 h 2349341"/>
              <a:gd name="connsiteX6" fmla="*/ 15573 w 2099928"/>
              <a:gd name="connsiteY6" fmla="*/ 886492 h 2349341"/>
              <a:gd name="connsiteX7" fmla="*/ 493824 w 2099928"/>
              <a:gd name="connsiteY7" fmla="*/ 58198 h 2349341"/>
              <a:gd name="connsiteX8" fmla="*/ 594694 w 2099928"/>
              <a:gd name="connsiteY8" fmla="*/ 0 h 2349341"/>
              <a:gd name="connsiteX9" fmla="*/ 2048494 w 2099928"/>
              <a:gd name="connsiteY9" fmla="*/ 0 h 2349341"/>
              <a:gd name="connsiteX10" fmla="*/ 2099929 w 2099928"/>
              <a:gd name="connsiteY10" fmla="*/ 51435 h 234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9928" h="2349341">
                <a:moveTo>
                  <a:pt x="2099929" y="51340"/>
                </a:moveTo>
                <a:lnTo>
                  <a:pt x="2099929" y="2203228"/>
                </a:lnTo>
                <a:cubicBezTo>
                  <a:pt x="2099929" y="2283905"/>
                  <a:pt x="2034492" y="2349341"/>
                  <a:pt x="1953816" y="2349341"/>
                </a:cubicBezTo>
                <a:lnTo>
                  <a:pt x="822627" y="2349341"/>
                </a:lnTo>
                <a:cubicBezTo>
                  <a:pt x="804244" y="2349341"/>
                  <a:pt x="787289" y="2339531"/>
                  <a:pt x="778050" y="2323624"/>
                </a:cubicBezTo>
                <a:lnTo>
                  <a:pt x="15573" y="1002983"/>
                </a:lnTo>
                <a:cubicBezTo>
                  <a:pt x="-5191" y="966978"/>
                  <a:pt x="-5191" y="922496"/>
                  <a:pt x="15573" y="886492"/>
                </a:cubicBezTo>
                <a:lnTo>
                  <a:pt x="493824" y="58198"/>
                </a:lnTo>
                <a:cubicBezTo>
                  <a:pt x="514588" y="22193"/>
                  <a:pt x="553069" y="0"/>
                  <a:pt x="594694" y="0"/>
                </a:cubicBezTo>
                <a:lnTo>
                  <a:pt x="2048494" y="0"/>
                </a:lnTo>
                <a:cubicBezTo>
                  <a:pt x="2076879" y="0"/>
                  <a:pt x="2099929" y="23050"/>
                  <a:pt x="2099929" y="51435"/>
                </a:cubicBezTo>
                <a:close/>
              </a:path>
            </a:pathLst>
          </a:custGeom>
          <a:solidFill>
            <a:schemeClr val="tx2"/>
          </a:solidFill>
          <a:ln w="9525">
            <a:gradFill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0">
                  <a:schemeClr val="accent2">
                    <a:lumMod val="20000"/>
                    <a:lumOff val="80000"/>
                    <a:alpha val="4812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9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141B569-5D04-E329-C9A7-A79E22B4B71D}"/>
              </a:ext>
            </a:extLst>
          </p:cNvPr>
          <p:cNvSpPr/>
          <p:nvPr/>
        </p:nvSpPr>
        <p:spPr>
          <a:xfrm>
            <a:off x="2658218" y="4691069"/>
            <a:ext cx="3398376" cy="1802463"/>
          </a:xfrm>
          <a:custGeom>
            <a:avLst/>
            <a:gdLst>
              <a:gd name="connsiteX0" fmla="*/ 2569770 w 2621223"/>
              <a:gd name="connsiteY0" fmla="*/ 1390269 h 1390269"/>
              <a:gd name="connsiteX1" fmla="*/ 51550 w 2621223"/>
              <a:gd name="connsiteY1" fmla="*/ 1390269 h 1390269"/>
              <a:gd name="connsiteX2" fmla="*/ 6973 w 2621223"/>
              <a:gd name="connsiteY2" fmla="*/ 1313117 h 1390269"/>
              <a:gd name="connsiteX3" fmla="*/ 731540 w 2621223"/>
              <a:gd name="connsiteY3" fmla="*/ 58198 h 1390269"/>
              <a:gd name="connsiteX4" fmla="*/ 832409 w 2621223"/>
              <a:gd name="connsiteY4" fmla="*/ 0 h 1390269"/>
              <a:gd name="connsiteX5" fmla="*/ 1788815 w 2621223"/>
              <a:gd name="connsiteY5" fmla="*/ 0 h 1390269"/>
              <a:gd name="connsiteX6" fmla="*/ 1889684 w 2621223"/>
              <a:gd name="connsiteY6" fmla="*/ 58198 h 1390269"/>
              <a:gd name="connsiteX7" fmla="*/ 2614251 w 2621223"/>
              <a:gd name="connsiteY7" fmla="*/ 1313117 h 1390269"/>
              <a:gd name="connsiteX8" fmla="*/ 2569674 w 2621223"/>
              <a:gd name="connsiteY8" fmla="*/ 1390269 h 139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1223" h="1390269">
                <a:moveTo>
                  <a:pt x="2569770" y="1390269"/>
                </a:moveTo>
                <a:lnTo>
                  <a:pt x="51550" y="1390269"/>
                </a:lnTo>
                <a:cubicBezTo>
                  <a:pt x="11926" y="1390269"/>
                  <a:pt x="-12839" y="1347407"/>
                  <a:pt x="6973" y="1313117"/>
                </a:cubicBezTo>
                <a:lnTo>
                  <a:pt x="731540" y="58198"/>
                </a:lnTo>
                <a:cubicBezTo>
                  <a:pt x="752304" y="22193"/>
                  <a:pt x="790785" y="0"/>
                  <a:pt x="832409" y="0"/>
                </a:cubicBezTo>
                <a:lnTo>
                  <a:pt x="1788815" y="0"/>
                </a:lnTo>
                <a:cubicBezTo>
                  <a:pt x="1830439" y="0"/>
                  <a:pt x="1868920" y="22193"/>
                  <a:pt x="1889684" y="58198"/>
                </a:cubicBezTo>
                <a:lnTo>
                  <a:pt x="2614251" y="1313117"/>
                </a:lnTo>
                <a:cubicBezTo>
                  <a:pt x="2634063" y="1347407"/>
                  <a:pt x="2609298" y="1390269"/>
                  <a:pt x="2569674" y="1390269"/>
                </a:cubicBezTo>
                <a:close/>
              </a:path>
            </a:pathLst>
          </a:custGeom>
          <a:solidFill>
            <a:schemeClr val="tx2"/>
          </a:solidFill>
          <a:ln w="9525">
            <a:gradFill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0">
                  <a:schemeClr val="accent2">
                    <a:lumMod val="20000"/>
                    <a:lumOff val="80000"/>
                    <a:alpha val="4812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9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FC8EE8-8352-827A-EB67-A5C6C8C8CE5A}"/>
              </a:ext>
            </a:extLst>
          </p:cNvPr>
          <p:cNvSpPr/>
          <p:nvPr/>
        </p:nvSpPr>
        <p:spPr>
          <a:xfrm>
            <a:off x="871959" y="3447524"/>
            <a:ext cx="2722650" cy="3046008"/>
          </a:xfrm>
          <a:custGeom>
            <a:avLst/>
            <a:gdLst>
              <a:gd name="connsiteX0" fmla="*/ 2084451 w 2100024"/>
              <a:gd name="connsiteY0" fmla="*/ 1002982 h 2349436"/>
              <a:gd name="connsiteX1" fmla="*/ 1321975 w 2100024"/>
              <a:gd name="connsiteY1" fmla="*/ 2323719 h 2349436"/>
              <a:gd name="connsiteX2" fmla="*/ 1277398 w 2100024"/>
              <a:gd name="connsiteY2" fmla="*/ 2349437 h 2349436"/>
              <a:gd name="connsiteX3" fmla="*/ 146114 w 2100024"/>
              <a:gd name="connsiteY3" fmla="*/ 2349437 h 2349436"/>
              <a:gd name="connsiteX4" fmla="*/ 0 w 2100024"/>
              <a:gd name="connsiteY4" fmla="*/ 2203323 h 2349436"/>
              <a:gd name="connsiteX5" fmla="*/ 0 w 2100024"/>
              <a:gd name="connsiteY5" fmla="*/ 51435 h 2349436"/>
              <a:gd name="connsiteX6" fmla="*/ 51435 w 2100024"/>
              <a:gd name="connsiteY6" fmla="*/ 0 h 2349436"/>
              <a:gd name="connsiteX7" fmla="*/ 1505426 w 2100024"/>
              <a:gd name="connsiteY7" fmla="*/ 0 h 2349436"/>
              <a:gd name="connsiteX8" fmla="*/ 1606296 w 2100024"/>
              <a:gd name="connsiteY8" fmla="*/ 58293 h 2349436"/>
              <a:gd name="connsiteX9" fmla="*/ 2084451 w 2100024"/>
              <a:gd name="connsiteY9" fmla="*/ 886587 h 2349436"/>
              <a:gd name="connsiteX10" fmla="*/ 2084451 w 2100024"/>
              <a:gd name="connsiteY10" fmla="*/ 1003078 h 234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0024" h="2349436">
                <a:moveTo>
                  <a:pt x="2084451" y="1002982"/>
                </a:moveTo>
                <a:lnTo>
                  <a:pt x="1321975" y="2323719"/>
                </a:lnTo>
                <a:cubicBezTo>
                  <a:pt x="1312831" y="2339626"/>
                  <a:pt x="1295781" y="2349437"/>
                  <a:pt x="1277398" y="2349437"/>
                </a:cubicBezTo>
                <a:lnTo>
                  <a:pt x="146114" y="2349437"/>
                </a:lnTo>
                <a:cubicBezTo>
                  <a:pt x="65437" y="2349437"/>
                  <a:pt x="0" y="2284000"/>
                  <a:pt x="0" y="2203323"/>
                </a:cubicBezTo>
                <a:lnTo>
                  <a:pt x="0" y="51435"/>
                </a:lnTo>
                <a:cubicBezTo>
                  <a:pt x="0" y="23050"/>
                  <a:pt x="23051" y="0"/>
                  <a:pt x="51435" y="0"/>
                </a:cubicBezTo>
                <a:lnTo>
                  <a:pt x="1505426" y="0"/>
                </a:lnTo>
                <a:cubicBezTo>
                  <a:pt x="1547051" y="0"/>
                  <a:pt x="1585532" y="22193"/>
                  <a:pt x="1606296" y="58293"/>
                </a:cubicBezTo>
                <a:lnTo>
                  <a:pt x="2084451" y="886587"/>
                </a:lnTo>
                <a:cubicBezTo>
                  <a:pt x="2105216" y="922591"/>
                  <a:pt x="2105216" y="967073"/>
                  <a:pt x="2084451" y="1003078"/>
                </a:cubicBezTo>
                <a:close/>
              </a:path>
            </a:pathLst>
          </a:custGeom>
          <a:solidFill>
            <a:schemeClr val="tx2"/>
          </a:solidFill>
          <a:ln w="9525">
            <a:gradFill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0">
                  <a:schemeClr val="accent2">
                    <a:lumMod val="20000"/>
                    <a:lumOff val="80000"/>
                    <a:alpha val="4812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9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14EEF90-7157-42AC-C819-8226C7396B4F}"/>
              </a:ext>
            </a:extLst>
          </p:cNvPr>
          <p:cNvSpPr/>
          <p:nvPr/>
        </p:nvSpPr>
        <p:spPr>
          <a:xfrm>
            <a:off x="871959" y="364468"/>
            <a:ext cx="2722650" cy="3045885"/>
          </a:xfrm>
          <a:custGeom>
            <a:avLst/>
            <a:gdLst>
              <a:gd name="connsiteX0" fmla="*/ 2084451 w 2100024"/>
              <a:gd name="connsiteY0" fmla="*/ 1462754 h 2349341"/>
              <a:gd name="connsiteX1" fmla="*/ 1606201 w 2100024"/>
              <a:gd name="connsiteY1" fmla="*/ 2291144 h 2349341"/>
              <a:gd name="connsiteX2" fmla="*/ 1505331 w 2100024"/>
              <a:gd name="connsiteY2" fmla="*/ 2349341 h 2349341"/>
              <a:gd name="connsiteX3" fmla="*/ 51435 w 2100024"/>
              <a:gd name="connsiteY3" fmla="*/ 2349341 h 2349341"/>
              <a:gd name="connsiteX4" fmla="*/ 0 w 2100024"/>
              <a:gd name="connsiteY4" fmla="*/ 2297906 h 2349341"/>
              <a:gd name="connsiteX5" fmla="*/ 0 w 2100024"/>
              <a:gd name="connsiteY5" fmla="*/ 146114 h 2349341"/>
              <a:gd name="connsiteX6" fmla="*/ 146114 w 2100024"/>
              <a:gd name="connsiteY6" fmla="*/ 0 h 2349341"/>
              <a:gd name="connsiteX7" fmla="*/ 1277493 w 2100024"/>
              <a:gd name="connsiteY7" fmla="*/ 0 h 2349341"/>
              <a:gd name="connsiteX8" fmla="*/ 1322070 w 2100024"/>
              <a:gd name="connsiteY8" fmla="*/ 25718 h 2349341"/>
              <a:gd name="connsiteX9" fmla="*/ 2084451 w 2100024"/>
              <a:gd name="connsiteY9" fmla="*/ 1346264 h 2349341"/>
              <a:gd name="connsiteX10" fmla="*/ 2084451 w 2100024"/>
              <a:gd name="connsiteY10" fmla="*/ 1462754 h 234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0024" h="2349341">
                <a:moveTo>
                  <a:pt x="2084451" y="1462754"/>
                </a:moveTo>
                <a:lnTo>
                  <a:pt x="1606201" y="2291144"/>
                </a:lnTo>
                <a:cubicBezTo>
                  <a:pt x="1585436" y="2327148"/>
                  <a:pt x="1546955" y="2349341"/>
                  <a:pt x="1505331" y="2349341"/>
                </a:cubicBezTo>
                <a:lnTo>
                  <a:pt x="51435" y="2349341"/>
                </a:lnTo>
                <a:cubicBezTo>
                  <a:pt x="23051" y="2349341"/>
                  <a:pt x="0" y="2326291"/>
                  <a:pt x="0" y="2297906"/>
                </a:cubicBezTo>
                <a:lnTo>
                  <a:pt x="0" y="146114"/>
                </a:lnTo>
                <a:cubicBezTo>
                  <a:pt x="0" y="65437"/>
                  <a:pt x="65437" y="0"/>
                  <a:pt x="146114" y="0"/>
                </a:cubicBezTo>
                <a:lnTo>
                  <a:pt x="1277493" y="0"/>
                </a:lnTo>
                <a:cubicBezTo>
                  <a:pt x="1295876" y="0"/>
                  <a:pt x="1312831" y="9811"/>
                  <a:pt x="1322070" y="25718"/>
                </a:cubicBezTo>
                <a:lnTo>
                  <a:pt x="2084451" y="1346264"/>
                </a:lnTo>
                <a:cubicBezTo>
                  <a:pt x="2105216" y="1382268"/>
                  <a:pt x="2105216" y="1426750"/>
                  <a:pt x="2084451" y="1462754"/>
                </a:cubicBezTo>
                <a:close/>
              </a:path>
            </a:pathLst>
          </a:custGeom>
          <a:solidFill>
            <a:schemeClr val="tx2"/>
          </a:solidFill>
          <a:ln w="9525"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99000">
                  <a:schemeClr val="accent2">
                    <a:lumMod val="20000"/>
                    <a:lumOff val="80000"/>
                    <a:alpha val="4812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9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AA1E9C7-93C2-E305-6E08-DDA6C8E891DF}"/>
              </a:ext>
            </a:extLst>
          </p:cNvPr>
          <p:cNvSpPr/>
          <p:nvPr/>
        </p:nvSpPr>
        <p:spPr>
          <a:xfrm>
            <a:off x="2658218" y="364468"/>
            <a:ext cx="3398501" cy="1802338"/>
          </a:xfrm>
          <a:custGeom>
            <a:avLst/>
            <a:gdLst>
              <a:gd name="connsiteX0" fmla="*/ 2614251 w 2621319"/>
              <a:gd name="connsiteY0" fmla="*/ 77153 h 1390173"/>
              <a:gd name="connsiteX1" fmla="*/ 1889684 w 2621319"/>
              <a:gd name="connsiteY1" fmla="*/ 1331976 h 1390173"/>
              <a:gd name="connsiteX2" fmla="*/ 1788815 w 2621319"/>
              <a:gd name="connsiteY2" fmla="*/ 1390174 h 1390173"/>
              <a:gd name="connsiteX3" fmla="*/ 832409 w 2621319"/>
              <a:gd name="connsiteY3" fmla="*/ 1390174 h 1390173"/>
              <a:gd name="connsiteX4" fmla="*/ 731540 w 2621319"/>
              <a:gd name="connsiteY4" fmla="*/ 1331976 h 1390173"/>
              <a:gd name="connsiteX5" fmla="*/ 6973 w 2621319"/>
              <a:gd name="connsiteY5" fmla="*/ 77153 h 1390173"/>
              <a:gd name="connsiteX6" fmla="*/ 51550 w 2621319"/>
              <a:gd name="connsiteY6" fmla="*/ 0 h 1390173"/>
              <a:gd name="connsiteX7" fmla="*/ 2569770 w 2621319"/>
              <a:gd name="connsiteY7" fmla="*/ 0 h 1390173"/>
              <a:gd name="connsiteX8" fmla="*/ 2614346 w 2621319"/>
              <a:gd name="connsiteY8" fmla="*/ 77153 h 139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1319" h="1390173">
                <a:moveTo>
                  <a:pt x="2614251" y="77153"/>
                </a:moveTo>
                <a:lnTo>
                  <a:pt x="1889684" y="1331976"/>
                </a:lnTo>
                <a:cubicBezTo>
                  <a:pt x="1868920" y="1367981"/>
                  <a:pt x="1830439" y="1390174"/>
                  <a:pt x="1788815" y="1390174"/>
                </a:cubicBezTo>
                <a:lnTo>
                  <a:pt x="832409" y="1390174"/>
                </a:lnTo>
                <a:cubicBezTo>
                  <a:pt x="790785" y="1390174"/>
                  <a:pt x="752304" y="1367981"/>
                  <a:pt x="731540" y="1331976"/>
                </a:cubicBezTo>
                <a:lnTo>
                  <a:pt x="6973" y="77153"/>
                </a:lnTo>
                <a:cubicBezTo>
                  <a:pt x="-12839" y="42863"/>
                  <a:pt x="11926" y="0"/>
                  <a:pt x="51550" y="0"/>
                </a:cubicBezTo>
                <a:lnTo>
                  <a:pt x="2569770" y="0"/>
                </a:lnTo>
                <a:cubicBezTo>
                  <a:pt x="2609394" y="0"/>
                  <a:pt x="2634159" y="42863"/>
                  <a:pt x="2614346" y="77153"/>
                </a:cubicBezTo>
                <a:close/>
              </a:path>
            </a:pathLst>
          </a:custGeom>
          <a:solidFill>
            <a:schemeClr val="tx2"/>
          </a:solidFill>
          <a:ln w="9525"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99000">
                  <a:schemeClr val="accent2">
                    <a:lumMod val="20000"/>
                    <a:lumOff val="80000"/>
                    <a:alpha val="4812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9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773E9BE-BD26-F42C-4F6B-CC8FA38A3F16}"/>
              </a:ext>
            </a:extLst>
          </p:cNvPr>
          <p:cNvSpPr/>
          <p:nvPr/>
        </p:nvSpPr>
        <p:spPr>
          <a:xfrm>
            <a:off x="5120206" y="364468"/>
            <a:ext cx="2722525" cy="3046008"/>
          </a:xfrm>
          <a:custGeom>
            <a:avLst/>
            <a:gdLst>
              <a:gd name="connsiteX0" fmla="*/ 2099929 w 2099928"/>
              <a:gd name="connsiteY0" fmla="*/ 146114 h 2349436"/>
              <a:gd name="connsiteX1" fmla="*/ 2099929 w 2099928"/>
              <a:gd name="connsiteY1" fmla="*/ 2298002 h 2349436"/>
              <a:gd name="connsiteX2" fmla="*/ 2048494 w 2099928"/>
              <a:gd name="connsiteY2" fmla="*/ 2349437 h 2349436"/>
              <a:gd name="connsiteX3" fmla="*/ 594598 w 2099928"/>
              <a:gd name="connsiteY3" fmla="*/ 2349437 h 2349436"/>
              <a:gd name="connsiteX4" fmla="*/ 493728 w 2099928"/>
              <a:gd name="connsiteY4" fmla="*/ 2291144 h 2349436"/>
              <a:gd name="connsiteX5" fmla="*/ 15573 w 2099928"/>
              <a:gd name="connsiteY5" fmla="*/ 1462754 h 2349436"/>
              <a:gd name="connsiteX6" fmla="*/ 15573 w 2099928"/>
              <a:gd name="connsiteY6" fmla="*/ 1346264 h 2349436"/>
              <a:gd name="connsiteX7" fmla="*/ 777954 w 2099928"/>
              <a:gd name="connsiteY7" fmla="*/ 25718 h 2349436"/>
              <a:gd name="connsiteX8" fmla="*/ 822531 w 2099928"/>
              <a:gd name="connsiteY8" fmla="*/ 0 h 2349436"/>
              <a:gd name="connsiteX9" fmla="*/ 1953816 w 2099928"/>
              <a:gd name="connsiteY9" fmla="*/ 0 h 2349436"/>
              <a:gd name="connsiteX10" fmla="*/ 2099929 w 2099928"/>
              <a:gd name="connsiteY10" fmla="*/ 146114 h 234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9928" h="2349436">
                <a:moveTo>
                  <a:pt x="2099929" y="146114"/>
                </a:moveTo>
                <a:lnTo>
                  <a:pt x="2099929" y="2298002"/>
                </a:lnTo>
                <a:cubicBezTo>
                  <a:pt x="2099929" y="2326386"/>
                  <a:pt x="2076879" y="2349437"/>
                  <a:pt x="2048494" y="2349437"/>
                </a:cubicBezTo>
                <a:lnTo>
                  <a:pt x="594598" y="2349437"/>
                </a:lnTo>
                <a:cubicBezTo>
                  <a:pt x="552974" y="2349437"/>
                  <a:pt x="514493" y="2327243"/>
                  <a:pt x="493728" y="2291144"/>
                </a:cubicBezTo>
                <a:lnTo>
                  <a:pt x="15573" y="1462754"/>
                </a:lnTo>
                <a:cubicBezTo>
                  <a:pt x="-5191" y="1426750"/>
                  <a:pt x="-5191" y="1382363"/>
                  <a:pt x="15573" y="1346264"/>
                </a:cubicBezTo>
                <a:lnTo>
                  <a:pt x="777954" y="25718"/>
                </a:lnTo>
                <a:cubicBezTo>
                  <a:pt x="787098" y="9811"/>
                  <a:pt x="804148" y="0"/>
                  <a:pt x="822531" y="0"/>
                </a:cubicBezTo>
                <a:lnTo>
                  <a:pt x="1953816" y="0"/>
                </a:lnTo>
                <a:cubicBezTo>
                  <a:pt x="2034492" y="0"/>
                  <a:pt x="2099929" y="65437"/>
                  <a:pt x="2099929" y="146114"/>
                </a:cubicBezTo>
                <a:close/>
              </a:path>
            </a:pathLst>
          </a:custGeom>
          <a:solidFill>
            <a:schemeClr val="tx2"/>
          </a:solidFill>
          <a:ln w="9525"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99000">
                  <a:schemeClr val="accent2">
                    <a:lumMod val="20000"/>
                    <a:lumOff val="80000"/>
                    <a:alpha val="4812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9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C70DE43-EFEE-2290-3420-FBE8CE7F0EB0}"/>
              </a:ext>
            </a:extLst>
          </p:cNvPr>
          <p:cNvSpPr/>
          <p:nvPr/>
        </p:nvSpPr>
        <p:spPr>
          <a:xfrm>
            <a:off x="2969440" y="2203978"/>
            <a:ext cx="2775935" cy="2450044"/>
          </a:xfrm>
          <a:custGeom>
            <a:avLst/>
            <a:gdLst>
              <a:gd name="connsiteX0" fmla="*/ 1539716 w 2141124"/>
              <a:gd name="connsiteY0" fmla="*/ 0 h 1889759"/>
              <a:gd name="connsiteX1" fmla="*/ 601409 w 2141124"/>
              <a:gd name="connsiteY1" fmla="*/ 0 h 1889759"/>
              <a:gd name="connsiteX2" fmla="*/ 486823 w 2141124"/>
              <a:gd name="connsiteY2" fmla="*/ 66199 h 1889759"/>
              <a:gd name="connsiteX3" fmla="*/ 17717 w 2141124"/>
              <a:gd name="connsiteY3" fmla="*/ 878776 h 1889759"/>
              <a:gd name="connsiteX4" fmla="*/ 17717 w 2141124"/>
              <a:gd name="connsiteY4" fmla="*/ 1011079 h 1889759"/>
              <a:gd name="connsiteX5" fmla="*/ 486823 w 2141124"/>
              <a:gd name="connsiteY5" fmla="*/ 1823561 h 1889759"/>
              <a:gd name="connsiteX6" fmla="*/ 601409 w 2141124"/>
              <a:gd name="connsiteY6" fmla="*/ 1889760 h 1889759"/>
              <a:gd name="connsiteX7" fmla="*/ 1539716 w 2141124"/>
              <a:gd name="connsiteY7" fmla="*/ 1889760 h 1889759"/>
              <a:gd name="connsiteX8" fmla="*/ 1654302 w 2141124"/>
              <a:gd name="connsiteY8" fmla="*/ 1823561 h 1889759"/>
              <a:gd name="connsiteX9" fmla="*/ 2123408 w 2141124"/>
              <a:gd name="connsiteY9" fmla="*/ 1011079 h 1889759"/>
              <a:gd name="connsiteX10" fmla="*/ 2123408 w 2141124"/>
              <a:gd name="connsiteY10" fmla="*/ 878776 h 1889759"/>
              <a:gd name="connsiteX11" fmla="*/ 1654302 w 2141124"/>
              <a:gd name="connsiteY11" fmla="*/ 66199 h 1889759"/>
              <a:gd name="connsiteX12" fmla="*/ 1539716 w 2141124"/>
              <a:gd name="connsiteY12" fmla="*/ 0 h 188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41124" h="1889759">
                <a:moveTo>
                  <a:pt x="1539716" y="0"/>
                </a:moveTo>
                <a:lnTo>
                  <a:pt x="601409" y="0"/>
                </a:lnTo>
                <a:cubicBezTo>
                  <a:pt x="554165" y="0"/>
                  <a:pt x="510445" y="25241"/>
                  <a:pt x="486823" y="66199"/>
                </a:cubicBezTo>
                <a:lnTo>
                  <a:pt x="17717" y="878776"/>
                </a:lnTo>
                <a:cubicBezTo>
                  <a:pt x="-5906" y="919734"/>
                  <a:pt x="-5906" y="970217"/>
                  <a:pt x="17717" y="1011079"/>
                </a:cubicBezTo>
                <a:lnTo>
                  <a:pt x="486823" y="1823561"/>
                </a:lnTo>
                <a:cubicBezTo>
                  <a:pt x="510445" y="1864519"/>
                  <a:pt x="554165" y="1889760"/>
                  <a:pt x="601409" y="1889760"/>
                </a:cubicBezTo>
                <a:lnTo>
                  <a:pt x="1539716" y="1889760"/>
                </a:lnTo>
                <a:cubicBezTo>
                  <a:pt x="1586960" y="1889760"/>
                  <a:pt x="1630680" y="1864519"/>
                  <a:pt x="1654302" y="1823561"/>
                </a:cubicBezTo>
                <a:lnTo>
                  <a:pt x="2123408" y="1011079"/>
                </a:lnTo>
                <a:cubicBezTo>
                  <a:pt x="2147030" y="970121"/>
                  <a:pt x="2147030" y="919639"/>
                  <a:pt x="2123408" y="878776"/>
                </a:cubicBezTo>
                <a:lnTo>
                  <a:pt x="1654302" y="66199"/>
                </a:lnTo>
                <a:cubicBezTo>
                  <a:pt x="1630680" y="25241"/>
                  <a:pt x="1586960" y="0"/>
                  <a:pt x="153971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  <a:alpha val="49292"/>
                </a:schemeClr>
              </a:gs>
              <a:gs pos="88000">
                <a:schemeClr val="accent2">
                  <a:lumMod val="40000"/>
                  <a:lumOff val="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</a:gsLst>
              <a:lin ang="5400000" scaled="1"/>
            </a:gradFill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endParaRPr lang="en-US" sz="1200">
              <a:solidFill>
                <a:schemeClr val="tx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FB724-A696-75B0-EBE8-E6966B76DDCE}"/>
              </a:ext>
            </a:extLst>
          </p:cNvPr>
          <p:cNvSpPr txBox="1"/>
          <p:nvPr/>
        </p:nvSpPr>
        <p:spPr>
          <a:xfrm>
            <a:off x="1076581" y="1860536"/>
            <a:ext cx="2166176" cy="77348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What is a Siamese Neural Network?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Siamese Structure</a:t>
            </a: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One-Shot</a:t>
            </a:r>
            <a:r>
              <a:rPr kumimoji="0" lang="en-US" sz="9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 Learning usage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0C08DF-A984-E07C-184D-5C2DF05FD863}"/>
              </a:ext>
            </a:extLst>
          </p:cNvPr>
          <p:cNvSpPr txBox="1"/>
          <p:nvPr/>
        </p:nvSpPr>
        <p:spPr>
          <a:xfrm>
            <a:off x="3278269" y="1028075"/>
            <a:ext cx="2232771" cy="61959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What problems</a:t>
            </a:r>
            <a:r>
              <a:rPr kumimoji="0" lang="en-US" sz="9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 do they solve?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Gains brought</a:t>
            </a:r>
            <a:r>
              <a:rPr kumimoji="0" lang="en-US" sz="9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 by the approach</a:t>
            </a: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Zero-Shot &amp; Few-Shot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02C121-4415-C79C-4F7A-A06BC87E445D}"/>
              </a:ext>
            </a:extLst>
          </p:cNvPr>
          <p:cNvSpPr txBox="1"/>
          <p:nvPr/>
        </p:nvSpPr>
        <p:spPr>
          <a:xfrm>
            <a:off x="5745376" y="1913292"/>
            <a:ext cx="1911434" cy="5811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Usage of Omniglot</a:t>
            </a: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Usage</a:t>
            </a:r>
            <a:r>
              <a:rPr kumimoji="0" lang="en-US" sz="9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 of Submarine Inspections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553307-EAC7-7C84-266D-9174952649BA}"/>
              </a:ext>
            </a:extLst>
          </p:cNvPr>
          <p:cNvSpPr txBox="1"/>
          <p:nvPr/>
        </p:nvSpPr>
        <p:spPr>
          <a:xfrm>
            <a:off x="5622202" y="4996199"/>
            <a:ext cx="2070157" cy="42723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Purpose of choosing classes</a:t>
            </a: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Choosing the ideal classes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0CB4EF-9A9A-F5F5-96EA-F093089C54E1}"/>
              </a:ext>
            </a:extLst>
          </p:cNvPr>
          <p:cNvSpPr txBox="1"/>
          <p:nvPr/>
        </p:nvSpPr>
        <p:spPr>
          <a:xfrm>
            <a:off x="3645360" y="5534283"/>
            <a:ext cx="2054811" cy="61959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Class combination</a:t>
            </a: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Hyperparameters</a:t>
            </a:r>
            <a:endParaRPr lang="en-US" sz="9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A8402B-A397-B38E-A7C5-47B15DDC4EC3}"/>
              </a:ext>
            </a:extLst>
          </p:cNvPr>
          <p:cNvSpPr txBox="1"/>
          <p:nvPr/>
        </p:nvSpPr>
        <p:spPr>
          <a:xfrm>
            <a:off x="1076581" y="4903958"/>
            <a:ext cx="1913619" cy="61959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Best model</a:t>
            </a: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Loss Curve</a:t>
            </a: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  <a:t>Future predictions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78F5F3-C1F9-A5F4-BEAB-4DD2469C3C8E}"/>
              </a:ext>
            </a:extLst>
          </p:cNvPr>
          <p:cNvSpPr txBox="1"/>
          <p:nvPr/>
        </p:nvSpPr>
        <p:spPr>
          <a:xfrm>
            <a:off x="1076581" y="779935"/>
            <a:ext cx="1181963" cy="48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SemiBold" panose="00000700000000000000" pitchFamily="2" charset="0"/>
              </a:rPr>
              <a:t>SIAMESE NETWORK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DC57AC-1179-8CF6-BADC-34FE15EC5CB0}"/>
              </a:ext>
            </a:extLst>
          </p:cNvPr>
          <p:cNvSpPr txBox="1"/>
          <p:nvPr/>
        </p:nvSpPr>
        <p:spPr>
          <a:xfrm>
            <a:off x="6146233" y="776208"/>
            <a:ext cx="1414779" cy="279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SemiBold" panose="00000700000000000000" pitchFamily="2" charset="0"/>
              </a:rPr>
              <a:t>DATASETS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EBB89F-6FB4-C141-D8C7-79968D55873A}"/>
              </a:ext>
            </a:extLst>
          </p:cNvPr>
          <p:cNvSpPr txBox="1"/>
          <p:nvPr/>
        </p:nvSpPr>
        <p:spPr>
          <a:xfrm>
            <a:off x="3519674" y="564438"/>
            <a:ext cx="1749961" cy="48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SemiBold" panose="00000700000000000000" pitchFamily="2" charset="0"/>
              </a:rPr>
              <a:t>ONE-SHOT LEARNING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5189ED-B74C-1823-C9C2-7B0303F8D228}"/>
              </a:ext>
            </a:extLst>
          </p:cNvPr>
          <p:cNvSpPr txBox="1"/>
          <p:nvPr/>
        </p:nvSpPr>
        <p:spPr>
          <a:xfrm>
            <a:off x="6179598" y="3809437"/>
            <a:ext cx="1459333" cy="279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SemiBold" panose="00000700000000000000" pitchFamily="2" charset="0"/>
              </a:rPr>
              <a:t>CLASSES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9FFDF4-575F-3B91-BB76-1644F331F17C}"/>
              </a:ext>
            </a:extLst>
          </p:cNvPr>
          <p:cNvSpPr txBox="1"/>
          <p:nvPr/>
        </p:nvSpPr>
        <p:spPr>
          <a:xfrm>
            <a:off x="3751041" y="4792549"/>
            <a:ext cx="1212854" cy="279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SemiBold" panose="00000700000000000000" pitchFamily="2" charset="0"/>
              </a:rPr>
              <a:t>TESTING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ECBC1-FB13-68F4-F2AB-5C32D15BEB9A}"/>
              </a:ext>
            </a:extLst>
          </p:cNvPr>
          <p:cNvSpPr txBox="1"/>
          <p:nvPr/>
        </p:nvSpPr>
        <p:spPr>
          <a:xfrm>
            <a:off x="1076581" y="3853315"/>
            <a:ext cx="1181963" cy="279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SemiBold" panose="00000700000000000000" pitchFamily="2" charset="0"/>
              </a:rPr>
              <a:t>RESULTS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6293C0-2246-46A5-9016-B61626680280}"/>
              </a:ext>
            </a:extLst>
          </p:cNvPr>
          <p:cNvSpPr txBox="1"/>
          <p:nvPr/>
        </p:nvSpPr>
        <p:spPr>
          <a:xfrm>
            <a:off x="3350576" y="3127042"/>
            <a:ext cx="2068948" cy="692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Medium" panose="00000600000000000000" pitchFamily="2" charset="0"/>
              </a:rPr>
              <a:t>Classify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Medium" panose="00000600000000000000" pitchFamily="2" charset="0"/>
              </a:rPr>
              <a:t> images from submarine inspections with few samples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Medium" panose="000006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8ADB7B-3D12-A44C-77AA-87366D800BF3}"/>
              </a:ext>
            </a:extLst>
          </p:cNvPr>
          <p:cNvSpPr txBox="1"/>
          <p:nvPr/>
        </p:nvSpPr>
        <p:spPr>
          <a:xfrm>
            <a:off x="3615119" y="2662535"/>
            <a:ext cx="1481984" cy="30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SemiBold" panose="00000700000000000000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PROBLEM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CB2951-51C1-5BA8-B5BE-63BEDE734CFE}"/>
              </a:ext>
            </a:extLst>
          </p:cNvPr>
          <p:cNvSpPr/>
          <p:nvPr/>
        </p:nvSpPr>
        <p:spPr>
          <a:xfrm>
            <a:off x="8350893" y="1265261"/>
            <a:ext cx="1807101" cy="292883"/>
          </a:xfrm>
          <a:prstGeom prst="roundRect">
            <a:avLst>
              <a:gd name="adj" fmla="val 21871"/>
            </a:avLst>
          </a:prstGeom>
          <a:gradFill>
            <a:gsLst>
              <a:gs pos="0">
                <a:schemeClr val="accent2">
                  <a:lumMod val="60000"/>
                  <a:lumOff val="40000"/>
                  <a:alpha val="35000"/>
                </a:schemeClr>
              </a:gs>
              <a:gs pos="100000">
                <a:srgbClr val="A98B7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F6FA7-8CFB-9558-DC77-D4EC38EC7FD9}"/>
              </a:ext>
            </a:extLst>
          </p:cNvPr>
          <p:cNvSpPr txBox="1"/>
          <p:nvPr/>
        </p:nvSpPr>
        <p:spPr>
          <a:xfrm>
            <a:off x="8350893" y="1278904"/>
            <a:ext cx="2825087" cy="71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SIAMESE NETWORK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" panose="00000500000000000000" pitchFamily="2" charset="0"/>
            </a:endParaRPr>
          </a:p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Special focus in the context of image classification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 or similarity learning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016072-A122-53F9-F727-8B87B65DA206}"/>
              </a:ext>
            </a:extLst>
          </p:cNvPr>
          <p:cNvSpPr txBox="1"/>
          <p:nvPr/>
        </p:nvSpPr>
        <p:spPr>
          <a:xfrm>
            <a:off x="8350892" y="352743"/>
            <a:ext cx="3333249" cy="86177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500" dirty="0">
                <a:solidFill>
                  <a:srgbClr val="B0BBC0"/>
                </a:solidFill>
                <a:latin typeface="Montserrat Medium" panose="00000600000000000000" pitchFamily="2" charset="0"/>
              </a:rPr>
              <a:t>PROGRESSION</a:t>
            </a:r>
          </a:p>
          <a:p>
            <a:r>
              <a:rPr lang="en-US" sz="2500" dirty="0">
                <a:solidFill>
                  <a:srgbClr val="B0BBC0"/>
                </a:solidFill>
                <a:latin typeface="Montserrat Medium" panose="00000600000000000000" pitchFamily="2" charset="0"/>
              </a:rPr>
              <a:t>REPORT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F28C148-6BE5-7672-9E53-B6E44742A186}"/>
              </a:ext>
            </a:extLst>
          </p:cNvPr>
          <p:cNvSpPr/>
          <p:nvPr/>
        </p:nvSpPr>
        <p:spPr>
          <a:xfrm>
            <a:off x="8350893" y="2146854"/>
            <a:ext cx="1807101" cy="292883"/>
          </a:xfrm>
          <a:prstGeom prst="roundRect">
            <a:avLst>
              <a:gd name="adj" fmla="val 21871"/>
            </a:avLst>
          </a:prstGeom>
          <a:gradFill>
            <a:gsLst>
              <a:gs pos="0">
                <a:schemeClr val="accent2">
                  <a:lumMod val="60000"/>
                  <a:lumOff val="40000"/>
                  <a:alpha val="35000"/>
                </a:schemeClr>
              </a:gs>
              <a:gs pos="100000">
                <a:srgbClr val="A98B7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B834B9-D22F-3B9C-F446-45D944C3CC58}"/>
              </a:ext>
            </a:extLst>
          </p:cNvPr>
          <p:cNvSpPr txBox="1"/>
          <p:nvPr/>
        </p:nvSpPr>
        <p:spPr>
          <a:xfrm>
            <a:off x="8350893" y="2160497"/>
            <a:ext cx="2969148" cy="71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" panose="00000500000000000000" pitchFamily="2" charset="0"/>
              </a:rPr>
              <a:t>ONE-SHOT &amp; FEW-SHOT</a:t>
            </a:r>
          </a:p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Classifying new examples with very little data, often with only one example per class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F2A0CDC-9798-3EF7-24F6-75BEB3F9D289}"/>
              </a:ext>
            </a:extLst>
          </p:cNvPr>
          <p:cNvSpPr/>
          <p:nvPr/>
        </p:nvSpPr>
        <p:spPr>
          <a:xfrm>
            <a:off x="8350893" y="3207984"/>
            <a:ext cx="1807101" cy="292883"/>
          </a:xfrm>
          <a:prstGeom prst="roundRect">
            <a:avLst>
              <a:gd name="adj" fmla="val 21871"/>
            </a:avLst>
          </a:prstGeom>
          <a:gradFill>
            <a:gsLst>
              <a:gs pos="0">
                <a:schemeClr val="accent2">
                  <a:lumMod val="60000"/>
                  <a:lumOff val="40000"/>
                  <a:alpha val="35000"/>
                </a:schemeClr>
              </a:gs>
              <a:gs pos="100000">
                <a:srgbClr val="A98B7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99C239-F649-006A-CE0B-1354C3B5791A}"/>
              </a:ext>
            </a:extLst>
          </p:cNvPr>
          <p:cNvSpPr txBox="1"/>
          <p:nvPr/>
        </p:nvSpPr>
        <p:spPr>
          <a:xfrm>
            <a:off x="8350893" y="3221627"/>
            <a:ext cx="2825087" cy="71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" panose="00000500000000000000" pitchFamily="2" charset="0"/>
              </a:rPr>
              <a:t>DATASETS</a:t>
            </a:r>
          </a:p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Extract,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 transform and load data in a useful way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EF4F53D-E4BC-31FD-4D58-5C96BA5B1DEA}"/>
              </a:ext>
            </a:extLst>
          </p:cNvPr>
          <p:cNvSpPr/>
          <p:nvPr/>
        </p:nvSpPr>
        <p:spPr>
          <a:xfrm>
            <a:off x="8350893" y="4089577"/>
            <a:ext cx="1807101" cy="292883"/>
          </a:xfrm>
          <a:prstGeom prst="roundRect">
            <a:avLst>
              <a:gd name="adj" fmla="val 21871"/>
            </a:avLst>
          </a:prstGeom>
          <a:gradFill>
            <a:gsLst>
              <a:gs pos="0">
                <a:schemeClr val="accent2">
                  <a:lumMod val="60000"/>
                  <a:lumOff val="40000"/>
                  <a:alpha val="35000"/>
                </a:schemeClr>
              </a:gs>
              <a:gs pos="100000">
                <a:srgbClr val="A98B7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B7FE09-6FF2-D525-8E25-8D36C8282EA7}"/>
              </a:ext>
            </a:extLst>
          </p:cNvPr>
          <p:cNvSpPr txBox="1"/>
          <p:nvPr/>
        </p:nvSpPr>
        <p:spPr>
          <a:xfrm>
            <a:off x="8350893" y="4103220"/>
            <a:ext cx="2969148" cy="71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" panose="00000500000000000000" pitchFamily="2" charset="0"/>
              </a:rPr>
              <a:t>CLASSES</a:t>
            </a:r>
          </a:p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Analysis of all classes, split between training and testing, ensure intra-class variation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448D804-504E-CEBE-0CCD-C78B040153D2}"/>
              </a:ext>
            </a:extLst>
          </p:cNvPr>
          <p:cNvSpPr/>
          <p:nvPr/>
        </p:nvSpPr>
        <p:spPr>
          <a:xfrm>
            <a:off x="8350893" y="4971170"/>
            <a:ext cx="1807101" cy="292883"/>
          </a:xfrm>
          <a:prstGeom prst="roundRect">
            <a:avLst>
              <a:gd name="adj" fmla="val 21871"/>
            </a:avLst>
          </a:prstGeom>
          <a:gradFill>
            <a:gsLst>
              <a:gs pos="0">
                <a:schemeClr val="accent2">
                  <a:lumMod val="60000"/>
                  <a:lumOff val="40000"/>
                  <a:alpha val="35000"/>
                </a:schemeClr>
              </a:gs>
              <a:gs pos="100000">
                <a:srgbClr val="A98B7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9F807F-185E-2CC3-A50F-453E9C332DE7}"/>
              </a:ext>
            </a:extLst>
          </p:cNvPr>
          <p:cNvSpPr txBox="1"/>
          <p:nvPr/>
        </p:nvSpPr>
        <p:spPr>
          <a:xfrm>
            <a:off x="8350893" y="4984813"/>
            <a:ext cx="2969148" cy="71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" panose="00000500000000000000" pitchFamily="2" charset="0"/>
              </a:rPr>
              <a:t>TESTING</a:t>
            </a:r>
          </a:p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Evaluating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 the ability to generalize to new, never-before-seen classes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00A7448-64A9-6F23-7E30-38AEDD614813}"/>
              </a:ext>
            </a:extLst>
          </p:cNvPr>
          <p:cNvSpPr/>
          <p:nvPr/>
        </p:nvSpPr>
        <p:spPr>
          <a:xfrm>
            <a:off x="8350893" y="5852763"/>
            <a:ext cx="1807101" cy="292883"/>
          </a:xfrm>
          <a:prstGeom prst="roundRect">
            <a:avLst>
              <a:gd name="adj" fmla="val 21871"/>
            </a:avLst>
          </a:prstGeom>
          <a:gradFill>
            <a:gsLst>
              <a:gs pos="0">
                <a:schemeClr val="accent2">
                  <a:lumMod val="60000"/>
                  <a:lumOff val="40000"/>
                  <a:alpha val="35000"/>
                </a:schemeClr>
              </a:gs>
              <a:gs pos="100000">
                <a:srgbClr val="A98B7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976851-6577-F86B-62B9-4AFD5A2A9ADC}"/>
              </a:ext>
            </a:extLst>
          </p:cNvPr>
          <p:cNvSpPr txBox="1"/>
          <p:nvPr/>
        </p:nvSpPr>
        <p:spPr>
          <a:xfrm>
            <a:off x="8350892" y="5866406"/>
            <a:ext cx="2825087" cy="71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" panose="00000500000000000000" pitchFamily="2" charset="0"/>
              </a:rPr>
              <a:t>RESULTS</a:t>
            </a:r>
          </a:p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Checking whether the model is learning effectively and overfitting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 cautions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m 2" descr="Logotipo&#10;&#10;O conteúdo gerado por IA pode estar incorreto.">
            <a:extLst>
              <a:ext uri="{FF2B5EF4-FFF2-40B4-BE49-F238E27FC236}">
                <a16:creationId xmlns:a16="http://schemas.microsoft.com/office/drawing/2014/main" id="{1E53B86C-813C-4AE1-25DA-53B3BE178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700" y="-4699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7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3611 L -1.66667E-6 -7.40741E-7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02 -0.21597 L -2.91667E-6 -1.48148E-6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5" y="1078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72 -0.22199 L -4.16667E-7 -1.48148E-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86" y="1108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59 0.22199 L -2.91667E-6 1.48148E-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1111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72 0.21597 L -4.16667E-7 1.48148E-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86" y="-1081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1.66667E-6 0.23611 " pathEditMode="relative" rAng="0" ptsTypes="AA">
                                      <p:cBhvr>
                                        <p:cTn id="4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0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2.96296E-6 L 2.70833E-6 -2.96296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2.96296E-6 L 2.70833E-6 -2.96296E-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2.96296E-6 L 2.70833E-6 -2.96296E-6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2.96296E-6 L 2.70833E-6 -2.96296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2.96296E-6 L 2.70833E-6 -2.96296E-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2.96296E-6 L 2.70833E-6 -2.96296E-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3" grpId="0"/>
      <p:bldP spid="34" grpId="0"/>
      <p:bldP spid="35" grpId="0"/>
      <p:bldP spid="36" grpId="0"/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32" grpId="0"/>
      <p:bldP spid="47" grpId="0"/>
      <p:bldP spid="54" grpId="0" animBg="1"/>
      <p:bldP spid="7" grpId="0"/>
      <p:bldP spid="7" grpId="1"/>
      <p:bldP spid="58" grpId="0" animBg="1"/>
      <p:bldP spid="59" grpId="0"/>
      <p:bldP spid="59" grpId="1"/>
      <p:bldP spid="61" grpId="0" animBg="1"/>
      <p:bldP spid="62" grpId="0"/>
      <p:bldP spid="62" grpId="1"/>
      <p:bldP spid="64" grpId="0" animBg="1"/>
      <p:bldP spid="65" grpId="0"/>
      <p:bldP spid="65" grpId="1"/>
      <p:bldP spid="67" grpId="0" animBg="1"/>
      <p:bldP spid="68" grpId="0"/>
      <p:bldP spid="68" grpId="1"/>
      <p:bldP spid="70" grpId="0" animBg="1"/>
      <p:bldP spid="71" grpId="0"/>
      <p:bldP spid="7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1A610-550D-3794-DF3E-C16D927EA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A44A38-AA94-6EDA-8A81-FD41895C5C3A}"/>
              </a:ext>
            </a:extLst>
          </p:cNvPr>
          <p:cNvSpPr txBox="1"/>
          <p:nvPr/>
        </p:nvSpPr>
        <p:spPr>
          <a:xfrm>
            <a:off x="210758" y="129202"/>
            <a:ext cx="5270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SUBMARIN INSPECTIONS DATASET [250 SAMPLES]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B2C868-7DA6-8EF3-0E92-D30C3A5E65C9}"/>
              </a:ext>
            </a:extLst>
          </p:cNvPr>
          <p:cNvSpPr/>
          <p:nvPr/>
        </p:nvSpPr>
        <p:spPr>
          <a:xfrm>
            <a:off x="175098" y="1050966"/>
            <a:ext cx="11887200" cy="5386963"/>
          </a:xfrm>
          <a:prstGeom prst="roundRect">
            <a:avLst>
              <a:gd name="adj" fmla="val 3732"/>
            </a:avLst>
          </a:prstGeom>
          <a:solidFill>
            <a:srgbClr val="141819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0" rtlCol="0" anchor="ctr"/>
          <a:lstStyle/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5762E90-09F1-02D1-BE92-F0DDCAE7962D}"/>
              </a:ext>
            </a:extLst>
          </p:cNvPr>
          <p:cNvGraphicFramePr/>
          <p:nvPr/>
        </p:nvGraphicFramePr>
        <p:xfrm>
          <a:off x="175094" y="1705254"/>
          <a:ext cx="11368658" cy="421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B983DD73-9FF6-DFB5-F97F-3663C896A836}"/>
              </a:ext>
            </a:extLst>
          </p:cNvPr>
          <p:cNvSpPr/>
          <p:nvPr/>
        </p:nvSpPr>
        <p:spPr>
          <a:xfrm rot="10800000">
            <a:off x="175095" y="5919385"/>
            <a:ext cx="11887201" cy="518544"/>
          </a:xfrm>
          <a:prstGeom prst="round2SameRect">
            <a:avLst>
              <a:gd name="adj1" fmla="val 35973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" name="Rectangle: Top Corners Rounded 8">
            <a:extLst>
              <a:ext uri="{FF2B5EF4-FFF2-40B4-BE49-F238E27FC236}">
                <a16:creationId xmlns:a16="http://schemas.microsoft.com/office/drawing/2014/main" id="{FEAE8D43-0929-801B-E56D-65E9A0E1DFAA}"/>
              </a:ext>
            </a:extLst>
          </p:cNvPr>
          <p:cNvSpPr/>
          <p:nvPr/>
        </p:nvSpPr>
        <p:spPr>
          <a:xfrm rot="5400000">
            <a:off x="9109543" y="3485175"/>
            <a:ext cx="5386965" cy="518544"/>
          </a:xfrm>
          <a:prstGeom prst="round2SameRect">
            <a:avLst>
              <a:gd name="adj1" fmla="val 37977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Loss</a:t>
            </a:r>
          </a:p>
        </p:txBody>
      </p:sp>
      <p:sp>
        <p:nvSpPr>
          <p:cNvPr id="15" name="Rectangle: Rounded Corners 23">
            <a:extLst>
              <a:ext uri="{FF2B5EF4-FFF2-40B4-BE49-F238E27FC236}">
                <a16:creationId xmlns:a16="http://schemas.microsoft.com/office/drawing/2014/main" id="{414A2205-DF31-4973-53D6-E53018D9E34E}"/>
              </a:ext>
            </a:extLst>
          </p:cNvPr>
          <p:cNvSpPr/>
          <p:nvPr/>
        </p:nvSpPr>
        <p:spPr>
          <a:xfrm>
            <a:off x="1982968" y="1186786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PRECISION: 0.466</a:t>
            </a:r>
          </a:p>
        </p:txBody>
      </p:sp>
      <p:sp>
        <p:nvSpPr>
          <p:cNvPr id="23" name="Rectangle: Rounded Corners 23">
            <a:extLst>
              <a:ext uri="{FF2B5EF4-FFF2-40B4-BE49-F238E27FC236}">
                <a16:creationId xmlns:a16="http://schemas.microsoft.com/office/drawing/2014/main" id="{3CE0A450-5EFF-E19B-385C-8BB19CC6C82E}"/>
              </a:ext>
            </a:extLst>
          </p:cNvPr>
          <p:cNvSpPr/>
          <p:nvPr/>
        </p:nvSpPr>
        <p:spPr>
          <a:xfrm>
            <a:off x="210758" y="1186786"/>
            <a:ext cx="170709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ACCURACY: 46.6%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6ADF92-CDFA-CB32-88B8-3F4190F95E93}"/>
              </a:ext>
            </a:extLst>
          </p:cNvPr>
          <p:cNvSpPr txBox="1"/>
          <p:nvPr/>
        </p:nvSpPr>
        <p:spPr>
          <a:xfrm>
            <a:off x="5228748" y="6034653"/>
            <a:ext cx="609437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B0BBC0"/>
                </a:solidFill>
                <a:latin typeface="Montserrat" panose="00000500000000000000" pitchFamily="2" charset="0"/>
              </a:rPr>
              <a:t>Iterations</a:t>
            </a:r>
            <a:endParaRPr lang="pt-BR" sz="1300" dirty="0"/>
          </a:p>
        </p:txBody>
      </p:sp>
      <p:sp>
        <p:nvSpPr>
          <p:cNvPr id="10" name="Rectangle: Rounded Corners 23">
            <a:extLst>
              <a:ext uri="{FF2B5EF4-FFF2-40B4-BE49-F238E27FC236}">
                <a16:creationId xmlns:a16="http://schemas.microsoft.com/office/drawing/2014/main" id="{98ADC34F-38FE-59A0-F4BE-FC99FCD8CACE}"/>
              </a:ext>
            </a:extLst>
          </p:cNvPr>
          <p:cNvSpPr/>
          <p:nvPr/>
        </p:nvSpPr>
        <p:spPr>
          <a:xfrm>
            <a:off x="3682065" y="1183540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RECALL: 0.466</a:t>
            </a:r>
          </a:p>
        </p:txBody>
      </p:sp>
      <p:sp>
        <p:nvSpPr>
          <p:cNvPr id="11" name="Rectangle: Rounded Corners 23">
            <a:extLst>
              <a:ext uri="{FF2B5EF4-FFF2-40B4-BE49-F238E27FC236}">
                <a16:creationId xmlns:a16="http://schemas.microsoft.com/office/drawing/2014/main" id="{D72EFAA2-2389-A1A3-5A9E-3E8178BA0024}"/>
              </a:ext>
            </a:extLst>
          </p:cNvPr>
          <p:cNvSpPr/>
          <p:nvPr/>
        </p:nvSpPr>
        <p:spPr>
          <a:xfrm>
            <a:off x="5206076" y="1190024"/>
            <a:ext cx="1175271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F1: 0.466</a:t>
            </a:r>
          </a:p>
        </p:txBody>
      </p:sp>
      <p:sp>
        <p:nvSpPr>
          <p:cNvPr id="20" name="Rectangle: Rounded Corners 23">
            <a:extLst>
              <a:ext uri="{FF2B5EF4-FFF2-40B4-BE49-F238E27FC236}">
                <a16:creationId xmlns:a16="http://schemas.microsoft.com/office/drawing/2014/main" id="{F11478AF-F3C5-F78A-5523-1A8BEC8B71F6}"/>
              </a:ext>
            </a:extLst>
          </p:cNvPr>
          <p:cNvSpPr/>
          <p:nvPr/>
        </p:nvSpPr>
        <p:spPr>
          <a:xfrm>
            <a:off x="8239640" y="1193960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PRECISION: 0.566</a:t>
            </a:r>
          </a:p>
        </p:txBody>
      </p: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58337F4C-9FF0-0D04-408E-883267AB1F75}"/>
              </a:ext>
            </a:extLst>
          </p:cNvPr>
          <p:cNvSpPr/>
          <p:nvPr/>
        </p:nvSpPr>
        <p:spPr>
          <a:xfrm>
            <a:off x="6499865" y="1193960"/>
            <a:ext cx="1632770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ACCURACY: 56.6%</a:t>
            </a:r>
          </a:p>
        </p:txBody>
      </p:sp>
      <p:sp>
        <p:nvSpPr>
          <p:cNvPr id="22" name="Rectangle: Rounded Corners 23">
            <a:extLst>
              <a:ext uri="{FF2B5EF4-FFF2-40B4-BE49-F238E27FC236}">
                <a16:creationId xmlns:a16="http://schemas.microsoft.com/office/drawing/2014/main" id="{BD8E1968-3D58-29BB-77C5-A1750A8F66A8}"/>
              </a:ext>
            </a:extLst>
          </p:cNvPr>
          <p:cNvSpPr/>
          <p:nvPr/>
        </p:nvSpPr>
        <p:spPr>
          <a:xfrm>
            <a:off x="10006832" y="1190714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RECALL: 0.567</a:t>
            </a:r>
          </a:p>
        </p:txBody>
      </p:sp>
      <p:sp>
        <p:nvSpPr>
          <p:cNvPr id="25" name="Rectangle: Rounded Corners 21">
            <a:extLst>
              <a:ext uri="{FF2B5EF4-FFF2-40B4-BE49-F238E27FC236}">
                <a16:creationId xmlns:a16="http://schemas.microsoft.com/office/drawing/2014/main" id="{E0FBF274-42ED-96A8-E955-43161B06E8EB}"/>
              </a:ext>
            </a:extLst>
          </p:cNvPr>
          <p:cNvSpPr/>
          <p:nvPr/>
        </p:nvSpPr>
        <p:spPr>
          <a:xfrm>
            <a:off x="10403893" y="352896"/>
            <a:ext cx="1444531" cy="47705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F1: 0.5662</a:t>
            </a:r>
          </a:p>
        </p:txBody>
      </p:sp>
      <p:sp>
        <p:nvSpPr>
          <p:cNvPr id="26" name="Rectangle: Rounded Corners 23">
            <a:extLst>
              <a:ext uri="{FF2B5EF4-FFF2-40B4-BE49-F238E27FC236}">
                <a16:creationId xmlns:a16="http://schemas.microsoft.com/office/drawing/2014/main" id="{0739EE94-5465-6DDC-380F-89D4C5748EB5}"/>
              </a:ext>
            </a:extLst>
          </p:cNvPr>
          <p:cNvSpPr/>
          <p:nvPr/>
        </p:nvSpPr>
        <p:spPr>
          <a:xfrm>
            <a:off x="6954096" y="388375"/>
            <a:ext cx="185916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LEARNING RATE: 0.0006</a:t>
            </a:r>
          </a:p>
        </p:txBody>
      </p:sp>
      <p:sp>
        <p:nvSpPr>
          <p:cNvPr id="27" name="Rectangle: Rounded Corners 23">
            <a:extLst>
              <a:ext uri="{FF2B5EF4-FFF2-40B4-BE49-F238E27FC236}">
                <a16:creationId xmlns:a16="http://schemas.microsoft.com/office/drawing/2014/main" id="{ED8C970A-AEEB-7FAE-418B-8AEE3966AB13}"/>
              </a:ext>
            </a:extLst>
          </p:cNvPr>
          <p:cNvSpPr/>
          <p:nvPr/>
        </p:nvSpPr>
        <p:spPr>
          <a:xfrm>
            <a:off x="8887861" y="388375"/>
            <a:ext cx="1444531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BATCH SIZE: 128</a:t>
            </a:r>
          </a:p>
        </p:txBody>
      </p:sp>
      <p:sp>
        <p:nvSpPr>
          <p:cNvPr id="4" name="Rectangle: Rounded Corners 23">
            <a:extLst>
              <a:ext uri="{FF2B5EF4-FFF2-40B4-BE49-F238E27FC236}">
                <a16:creationId xmlns:a16="http://schemas.microsoft.com/office/drawing/2014/main" id="{AF44ABFE-A3BA-84C0-9B8B-9CD6366C20BF}"/>
              </a:ext>
            </a:extLst>
          </p:cNvPr>
          <p:cNvSpPr/>
          <p:nvPr/>
        </p:nvSpPr>
        <p:spPr>
          <a:xfrm>
            <a:off x="4805207" y="387384"/>
            <a:ext cx="950794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 WAY: 2</a:t>
            </a:r>
          </a:p>
        </p:txBody>
      </p:sp>
      <p:sp>
        <p:nvSpPr>
          <p:cNvPr id="5" name="Rectangle: Rounded Corners 23">
            <a:extLst>
              <a:ext uri="{FF2B5EF4-FFF2-40B4-BE49-F238E27FC236}">
                <a16:creationId xmlns:a16="http://schemas.microsoft.com/office/drawing/2014/main" id="{EF5D0711-ED09-3090-CE37-EBF2BB5A6134}"/>
              </a:ext>
            </a:extLst>
          </p:cNvPr>
          <p:cNvSpPr/>
          <p:nvPr/>
        </p:nvSpPr>
        <p:spPr>
          <a:xfrm>
            <a:off x="5844613" y="387384"/>
            <a:ext cx="1030598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TIMES: 60</a:t>
            </a:r>
          </a:p>
        </p:txBody>
      </p:sp>
      <p:sp>
        <p:nvSpPr>
          <p:cNvPr id="12" name="TextBox 1065">
            <a:extLst>
              <a:ext uri="{FF2B5EF4-FFF2-40B4-BE49-F238E27FC236}">
                <a16:creationId xmlns:a16="http://schemas.microsoft.com/office/drawing/2014/main" id="{42207FA0-F65E-1FBD-E295-DE77AEB0D8E4}"/>
              </a:ext>
            </a:extLst>
          </p:cNvPr>
          <p:cNvSpPr txBox="1"/>
          <p:nvPr/>
        </p:nvSpPr>
        <p:spPr>
          <a:xfrm>
            <a:off x="3621923" y="6478463"/>
            <a:ext cx="494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CASE 2: CLASSES HE HAS NEVER SEEN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13" name="Rectangle: Rounded Corners 23">
            <a:extLst>
              <a:ext uri="{FF2B5EF4-FFF2-40B4-BE49-F238E27FC236}">
                <a16:creationId xmlns:a16="http://schemas.microsoft.com/office/drawing/2014/main" id="{D3A09ACD-1296-0039-C36E-8533827209D4}"/>
              </a:ext>
            </a:extLst>
          </p:cNvPr>
          <p:cNvSpPr/>
          <p:nvPr/>
        </p:nvSpPr>
        <p:spPr>
          <a:xfrm>
            <a:off x="11067595" y="6499288"/>
            <a:ext cx="952313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RUNS: 1</a:t>
            </a:r>
          </a:p>
        </p:txBody>
      </p:sp>
      <p:sp>
        <p:nvSpPr>
          <p:cNvPr id="14" name="Rectangle: Rounded Corners 23">
            <a:extLst>
              <a:ext uri="{FF2B5EF4-FFF2-40B4-BE49-F238E27FC236}">
                <a16:creationId xmlns:a16="http://schemas.microsoft.com/office/drawing/2014/main" id="{410F8D48-66A0-986A-351E-39204DEB9D06}"/>
              </a:ext>
            </a:extLst>
          </p:cNvPr>
          <p:cNvSpPr/>
          <p:nvPr/>
        </p:nvSpPr>
        <p:spPr>
          <a:xfrm>
            <a:off x="210759" y="6497919"/>
            <a:ext cx="1509400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DURATION: 16H</a:t>
            </a:r>
          </a:p>
        </p:txBody>
      </p:sp>
      <p:sp>
        <p:nvSpPr>
          <p:cNvPr id="16" name="Rectangle: Rounded Corners 21">
            <a:extLst>
              <a:ext uri="{FF2B5EF4-FFF2-40B4-BE49-F238E27FC236}">
                <a16:creationId xmlns:a16="http://schemas.microsoft.com/office/drawing/2014/main" id="{F4558D72-2EDD-A04E-E515-9A27D5BADCC8}"/>
              </a:ext>
            </a:extLst>
          </p:cNvPr>
          <p:cNvSpPr/>
          <p:nvPr/>
        </p:nvSpPr>
        <p:spPr>
          <a:xfrm>
            <a:off x="1914827" y="6499832"/>
            <a:ext cx="1707096" cy="31739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BEST MODEL!</a:t>
            </a:r>
          </a:p>
        </p:txBody>
      </p:sp>
      <p:sp>
        <p:nvSpPr>
          <p:cNvPr id="17" name="Rectangle: Rounded Corners 21">
            <a:extLst>
              <a:ext uri="{FF2B5EF4-FFF2-40B4-BE49-F238E27FC236}">
                <a16:creationId xmlns:a16="http://schemas.microsoft.com/office/drawing/2014/main" id="{66A37E16-149A-9FD1-DE68-ACF7709CBBBC}"/>
              </a:ext>
            </a:extLst>
          </p:cNvPr>
          <p:cNvSpPr/>
          <p:nvPr/>
        </p:nvSpPr>
        <p:spPr>
          <a:xfrm>
            <a:off x="8569109" y="6504359"/>
            <a:ext cx="2394637" cy="31739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BEST MODEL!</a:t>
            </a:r>
          </a:p>
        </p:txBody>
      </p:sp>
    </p:spTree>
    <p:extLst>
      <p:ext uri="{BB962C8B-B14F-4D97-AF65-F5344CB8AC3E}">
        <p14:creationId xmlns:p14="http://schemas.microsoft.com/office/powerpoint/2010/main" val="357899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0.07778 L 4.16667E-7 -4.81481E-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9167E-6 0.07963 L 2.29167E-6 -4.81481E-6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.07963 L 4.58333E-6 -1.85185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7 0.07963 L -2.08333E-7 2.22222E-6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11022E-16 0.07778 L 1.11022E-16 -7.40741E-7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25E-6 0.07963 L 1.25E-6 -7.40741E-7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.07963 L 4.58333E-6 2.22222E-6 " pathEditMode="relative" rAng="0" ptsTypes="AA">
                                      <p:cBhvr>
                                        <p:cTn id="5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1.11111E-6 L -2.08333E-7 -1.1111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7778 L -4.58333E-6 3.7037E-7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7778 L -1.25E-6 3.7037E-7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7778 L -2.91667E-6 1.85185E-6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7778 L -4.58333E-6 1.85185E-6 " pathEditMode="relative" rAng="0" ptsTypes="AA">
                                      <p:cBhvr>
                                        <p:cTn id="8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7778 L 5E-6 -3.33333E-6 " pathEditMode="relative" rAng="0" ptsTypes="AA">
                                      <p:cBhvr>
                                        <p:cTn id="9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7778 L 3.33333E-6 -1.85185E-6 " pathEditMode="relative" rAng="0" ptsTypes="AA">
                                      <p:cBhvr>
                                        <p:cTn id="9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3.33333E-6 L -3.33333E-6 -3.33333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2.22222E-6 L -1.66667E-6 2.22222E-6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7" grpId="0" uiExpand="1">
        <p:bldSub>
          <a:bldChart bld="series"/>
        </p:bldSub>
      </p:bldGraphic>
      <p:bldP spid="9" grpId="0" animBg="1"/>
      <p:bldP spid="2" grpId="0" animBg="1"/>
      <p:bldP spid="15" grpId="0" animBg="1"/>
      <p:bldP spid="15" grpId="1" animBg="1"/>
      <p:bldP spid="23" grpId="0" animBg="1"/>
      <p:bldP spid="23" grpId="1" animBg="1"/>
      <p:bldP spid="10" grpId="0" animBg="1"/>
      <p:bldP spid="10" grpId="1" animBg="1"/>
      <p:bldP spid="11" grpId="0" animBg="1"/>
      <p:bldP spid="11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4" grpId="0" animBg="1"/>
      <p:bldP spid="4" grpId="1" animBg="1"/>
      <p:bldP spid="5" grpId="0" animBg="1"/>
      <p:bldP spid="5" grpId="1" animBg="1"/>
      <p:bldP spid="12" grpId="0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50A8B-F35E-9A3B-B11C-2CF221363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A9524B-75FC-5A97-D680-59C6B199F429}"/>
              </a:ext>
            </a:extLst>
          </p:cNvPr>
          <p:cNvSpPr txBox="1"/>
          <p:nvPr/>
        </p:nvSpPr>
        <p:spPr>
          <a:xfrm>
            <a:off x="380688" y="921592"/>
            <a:ext cx="5281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19213" algn="l"/>
              </a:tabLst>
            </a:pPr>
            <a:r>
              <a:rPr lang="en-US" sz="2500" dirty="0">
                <a:solidFill>
                  <a:srgbClr val="B0BBC0"/>
                </a:solidFill>
                <a:latin typeface="Montserrat Medium" panose="00000600000000000000" pitchFamily="2" charset="0"/>
              </a:rPr>
              <a:t>CONVOLUTIONAL ARCHITECTURE</a:t>
            </a:r>
          </a:p>
        </p:txBody>
      </p:sp>
      <p:sp>
        <p:nvSpPr>
          <p:cNvPr id="13" name="Rectangle: Rounded Corners 21">
            <a:extLst>
              <a:ext uri="{FF2B5EF4-FFF2-40B4-BE49-F238E27FC236}">
                <a16:creationId xmlns:a16="http://schemas.microsoft.com/office/drawing/2014/main" id="{71056BA6-78EA-1E09-E97F-B06B7227C933}"/>
              </a:ext>
            </a:extLst>
          </p:cNvPr>
          <p:cNvSpPr/>
          <p:nvPr/>
        </p:nvSpPr>
        <p:spPr>
          <a:xfrm>
            <a:off x="192024" y="2281781"/>
            <a:ext cx="11825805" cy="443588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7492DC65-5250-214A-854C-7A62C533A88F}"/>
              </a:ext>
            </a:extLst>
          </p:cNvPr>
          <p:cNvSpPr/>
          <p:nvPr/>
        </p:nvSpPr>
        <p:spPr>
          <a:xfrm>
            <a:off x="5414975" y="1650860"/>
            <a:ext cx="6465180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Ref. Paper: </a:t>
            </a: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  <a:hlinkClick r:id="rId3"/>
              </a:rPr>
              <a:t>Siamese Neural Networks for One-Shot Image Recognition</a:t>
            </a:r>
            <a:endParaRPr lang="en-US" sz="1400" dirty="0">
              <a:solidFill>
                <a:schemeClr val="bg1"/>
              </a:solidFill>
              <a:effectLst>
                <a:outerShdw blurRad="723900" dist="38100" dir="16200000" rotWithShape="0">
                  <a:schemeClr val="accent2">
                    <a:lumMod val="60000"/>
                    <a:lumOff val="40000"/>
                    <a:alpha val="40000"/>
                  </a:schemeClr>
                </a:outerShdw>
              </a:effectLst>
              <a:latin typeface="Montserrat SemiBold" panose="00000700000000000000" pitchFamily="2" charset="0"/>
            </a:endParaRPr>
          </a:p>
        </p:txBody>
      </p:sp>
      <p:sp>
        <p:nvSpPr>
          <p:cNvPr id="2" name="Rectangle: Rounded Corners 1041">
            <a:extLst>
              <a:ext uri="{FF2B5EF4-FFF2-40B4-BE49-F238E27FC236}">
                <a16:creationId xmlns:a16="http://schemas.microsoft.com/office/drawing/2014/main" id="{CAD98C9B-F64E-2F83-7252-E8256DA2E3B7}"/>
              </a:ext>
            </a:extLst>
          </p:cNvPr>
          <p:cNvSpPr/>
          <p:nvPr/>
        </p:nvSpPr>
        <p:spPr>
          <a:xfrm>
            <a:off x="656497" y="2880843"/>
            <a:ext cx="1103994" cy="1096314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+mn-cs"/>
            </a:endParaRPr>
          </a:p>
        </p:txBody>
      </p:sp>
      <p:sp>
        <p:nvSpPr>
          <p:cNvPr id="4" name="TextBox 1205">
            <a:extLst>
              <a:ext uri="{FF2B5EF4-FFF2-40B4-BE49-F238E27FC236}">
                <a16:creationId xmlns:a16="http://schemas.microsoft.com/office/drawing/2014/main" id="{4AAD65E8-4874-49CC-8F39-D0B9FDEF6426}"/>
              </a:ext>
            </a:extLst>
          </p:cNvPr>
          <p:cNvSpPr txBox="1"/>
          <p:nvPr/>
        </p:nvSpPr>
        <p:spPr>
          <a:xfrm>
            <a:off x="656497" y="3275111"/>
            <a:ext cx="1044769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Montserrat" panose="00000500000000000000" pitchFamily="2" charset="0"/>
              </a:rPr>
              <a:t>IMAGE 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0" name="Rectangle: Rounded Corners 1041">
            <a:extLst>
              <a:ext uri="{FF2B5EF4-FFF2-40B4-BE49-F238E27FC236}">
                <a16:creationId xmlns:a16="http://schemas.microsoft.com/office/drawing/2014/main" id="{8317E261-65C1-C487-AE81-377CB86B1842}"/>
              </a:ext>
            </a:extLst>
          </p:cNvPr>
          <p:cNvSpPr/>
          <p:nvPr/>
        </p:nvSpPr>
        <p:spPr>
          <a:xfrm>
            <a:off x="656497" y="4964808"/>
            <a:ext cx="1103994" cy="1096314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+mn-cs"/>
            </a:endParaRPr>
          </a:p>
        </p:txBody>
      </p:sp>
      <p:sp>
        <p:nvSpPr>
          <p:cNvPr id="14" name="TextBox 1205">
            <a:extLst>
              <a:ext uri="{FF2B5EF4-FFF2-40B4-BE49-F238E27FC236}">
                <a16:creationId xmlns:a16="http://schemas.microsoft.com/office/drawing/2014/main" id="{28DFC3B4-6EFC-6DFA-3DC4-F83A8FF710A2}"/>
              </a:ext>
            </a:extLst>
          </p:cNvPr>
          <p:cNvSpPr txBox="1"/>
          <p:nvPr/>
        </p:nvSpPr>
        <p:spPr>
          <a:xfrm>
            <a:off x="656497" y="5359076"/>
            <a:ext cx="1044769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Montserrat" panose="00000500000000000000" pitchFamily="2" charset="0"/>
              </a:rPr>
              <a:t>IMAGE 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5" name="Rectangle: Rounded Corners 21">
            <a:extLst>
              <a:ext uri="{FF2B5EF4-FFF2-40B4-BE49-F238E27FC236}">
                <a16:creationId xmlns:a16="http://schemas.microsoft.com/office/drawing/2014/main" id="{D66BC5B8-4153-BA1B-3383-6C3031C776C5}"/>
              </a:ext>
            </a:extLst>
          </p:cNvPr>
          <p:cNvSpPr/>
          <p:nvPr/>
        </p:nvSpPr>
        <p:spPr>
          <a:xfrm>
            <a:off x="2281699" y="2991819"/>
            <a:ext cx="905256" cy="87435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8" name="TextBox 58">
            <a:extLst>
              <a:ext uri="{FF2B5EF4-FFF2-40B4-BE49-F238E27FC236}">
                <a16:creationId xmlns:a16="http://schemas.microsoft.com/office/drawing/2014/main" id="{0DCA2E6F-B831-6B83-85B6-280075614A0E}"/>
              </a:ext>
            </a:extLst>
          </p:cNvPr>
          <p:cNvSpPr txBox="1"/>
          <p:nvPr/>
        </p:nvSpPr>
        <p:spPr>
          <a:xfrm>
            <a:off x="702212" y="2432909"/>
            <a:ext cx="1012563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Input image</a:t>
            </a:r>
            <a:b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1 @ 105 x 105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0" name="TextBox 58">
            <a:extLst>
              <a:ext uri="{FF2B5EF4-FFF2-40B4-BE49-F238E27FC236}">
                <a16:creationId xmlns:a16="http://schemas.microsoft.com/office/drawing/2014/main" id="{570855C9-3919-FE3E-90C2-4317FEF87F24}"/>
              </a:ext>
            </a:extLst>
          </p:cNvPr>
          <p:cNvSpPr txBox="1"/>
          <p:nvPr/>
        </p:nvSpPr>
        <p:spPr>
          <a:xfrm>
            <a:off x="450753" y="4234912"/>
            <a:ext cx="1515479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Convolution + ReLU</a:t>
            </a:r>
            <a:b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64 @ 10x10</a:t>
            </a:r>
          </a:p>
        </p:txBody>
      </p:sp>
      <p:cxnSp>
        <p:nvCxnSpPr>
          <p:cNvPr id="31" name="Straight Arrow Connector 2126">
            <a:extLst>
              <a:ext uri="{FF2B5EF4-FFF2-40B4-BE49-F238E27FC236}">
                <a16:creationId xmlns:a16="http://schemas.microsoft.com/office/drawing/2014/main" id="{81DE506B-0FFD-6288-BB61-ADD5FE55353E}"/>
              </a:ext>
            </a:extLst>
          </p:cNvPr>
          <p:cNvCxnSpPr>
            <a:cxnSpLocks/>
          </p:cNvCxnSpPr>
          <p:nvPr/>
        </p:nvCxnSpPr>
        <p:spPr>
          <a:xfrm>
            <a:off x="1833643" y="3429000"/>
            <a:ext cx="374904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21">
            <a:extLst>
              <a:ext uri="{FF2B5EF4-FFF2-40B4-BE49-F238E27FC236}">
                <a16:creationId xmlns:a16="http://schemas.microsoft.com/office/drawing/2014/main" id="{6DDCAB58-FAAA-A7C3-5AC1-7F33C360CC3B}"/>
              </a:ext>
            </a:extLst>
          </p:cNvPr>
          <p:cNvSpPr/>
          <p:nvPr/>
        </p:nvSpPr>
        <p:spPr>
          <a:xfrm>
            <a:off x="2416415" y="3146958"/>
            <a:ext cx="905256" cy="87435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5" name="TextBox 58">
            <a:extLst>
              <a:ext uri="{FF2B5EF4-FFF2-40B4-BE49-F238E27FC236}">
                <a16:creationId xmlns:a16="http://schemas.microsoft.com/office/drawing/2014/main" id="{3C1BE41E-76F9-095A-FB71-E0163D798DB5}"/>
              </a:ext>
            </a:extLst>
          </p:cNvPr>
          <p:cNvSpPr txBox="1"/>
          <p:nvPr/>
        </p:nvSpPr>
        <p:spPr>
          <a:xfrm>
            <a:off x="2010452" y="2560033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Feature Maps</a:t>
            </a:r>
            <a:b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  <a:t>64 @ 96 x 96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6" name="TextBox 58">
            <a:extLst>
              <a:ext uri="{FF2B5EF4-FFF2-40B4-BE49-F238E27FC236}">
                <a16:creationId xmlns:a16="http://schemas.microsoft.com/office/drawing/2014/main" id="{13630321-B736-937F-01A3-003EA1D413E8}"/>
              </a:ext>
            </a:extLst>
          </p:cNvPr>
          <p:cNvSpPr txBox="1"/>
          <p:nvPr/>
        </p:nvSpPr>
        <p:spPr>
          <a:xfrm>
            <a:off x="2010452" y="4445561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Max-Pooling</a:t>
            </a:r>
            <a:b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64 @ 2x2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" name="Rectangle: Rounded Corners 21">
            <a:extLst>
              <a:ext uri="{FF2B5EF4-FFF2-40B4-BE49-F238E27FC236}">
                <a16:creationId xmlns:a16="http://schemas.microsoft.com/office/drawing/2014/main" id="{3F89CBE7-DF36-0073-25C8-74E88D57D7E2}"/>
              </a:ext>
            </a:extLst>
          </p:cNvPr>
          <p:cNvSpPr/>
          <p:nvPr/>
        </p:nvSpPr>
        <p:spPr>
          <a:xfrm>
            <a:off x="2302131" y="5011992"/>
            <a:ext cx="905256" cy="87435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38" name="Straight Arrow Connector 2126">
            <a:extLst>
              <a:ext uri="{FF2B5EF4-FFF2-40B4-BE49-F238E27FC236}">
                <a16:creationId xmlns:a16="http://schemas.microsoft.com/office/drawing/2014/main" id="{962D81C4-494D-0E41-B72A-377D6F4C1B4B}"/>
              </a:ext>
            </a:extLst>
          </p:cNvPr>
          <p:cNvCxnSpPr>
            <a:cxnSpLocks/>
          </p:cNvCxnSpPr>
          <p:nvPr/>
        </p:nvCxnSpPr>
        <p:spPr>
          <a:xfrm>
            <a:off x="1844931" y="5504037"/>
            <a:ext cx="374904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21">
            <a:extLst>
              <a:ext uri="{FF2B5EF4-FFF2-40B4-BE49-F238E27FC236}">
                <a16:creationId xmlns:a16="http://schemas.microsoft.com/office/drawing/2014/main" id="{0A37DD1A-84F5-60F7-75CA-20575572F233}"/>
              </a:ext>
            </a:extLst>
          </p:cNvPr>
          <p:cNvSpPr/>
          <p:nvPr/>
        </p:nvSpPr>
        <p:spPr>
          <a:xfrm>
            <a:off x="2436847" y="5167131"/>
            <a:ext cx="905256" cy="87435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42" name="Rectangle: Rounded Corners 21">
            <a:extLst>
              <a:ext uri="{FF2B5EF4-FFF2-40B4-BE49-F238E27FC236}">
                <a16:creationId xmlns:a16="http://schemas.microsoft.com/office/drawing/2014/main" id="{FB1DEF71-C360-659C-C82A-AC1582EB47AD}"/>
              </a:ext>
            </a:extLst>
          </p:cNvPr>
          <p:cNvSpPr/>
          <p:nvPr/>
        </p:nvSpPr>
        <p:spPr>
          <a:xfrm>
            <a:off x="3820707" y="3176958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43" name="Straight Arrow Connector 2126">
            <a:extLst>
              <a:ext uri="{FF2B5EF4-FFF2-40B4-BE49-F238E27FC236}">
                <a16:creationId xmlns:a16="http://schemas.microsoft.com/office/drawing/2014/main" id="{7553AF7F-194C-9ADF-54F0-A1046A95DD67}"/>
              </a:ext>
            </a:extLst>
          </p:cNvPr>
          <p:cNvCxnSpPr>
            <a:cxnSpLocks/>
          </p:cNvCxnSpPr>
          <p:nvPr/>
        </p:nvCxnSpPr>
        <p:spPr>
          <a:xfrm>
            <a:off x="3535639" y="3670719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21">
            <a:extLst>
              <a:ext uri="{FF2B5EF4-FFF2-40B4-BE49-F238E27FC236}">
                <a16:creationId xmlns:a16="http://schemas.microsoft.com/office/drawing/2014/main" id="{11167AA5-DC5F-BF8B-10C0-319B54C83023}"/>
              </a:ext>
            </a:extLst>
          </p:cNvPr>
          <p:cNvSpPr/>
          <p:nvPr/>
        </p:nvSpPr>
        <p:spPr>
          <a:xfrm>
            <a:off x="3955423" y="3332097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45" name="TextBox 58">
            <a:extLst>
              <a:ext uri="{FF2B5EF4-FFF2-40B4-BE49-F238E27FC236}">
                <a16:creationId xmlns:a16="http://schemas.microsoft.com/office/drawing/2014/main" id="{60AE3C12-CD30-123E-2749-BF5759EBAA2F}"/>
              </a:ext>
            </a:extLst>
          </p:cNvPr>
          <p:cNvSpPr txBox="1"/>
          <p:nvPr/>
        </p:nvSpPr>
        <p:spPr>
          <a:xfrm>
            <a:off x="3467398" y="2741556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Feature Maps</a:t>
            </a:r>
            <a:b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  <a:t>64 @ 48 x 48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6" name="TextBox 58">
            <a:extLst>
              <a:ext uri="{FF2B5EF4-FFF2-40B4-BE49-F238E27FC236}">
                <a16:creationId xmlns:a16="http://schemas.microsoft.com/office/drawing/2014/main" id="{83197B15-4FEE-E846-00E8-F0684A250DB7}"/>
              </a:ext>
            </a:extLst>
          </p:cNvPr>
          <p:cNvSpPr txBox="1"/>
          <p:nvPr/>
        </p:nvSpPr>
        <p:spPr>
          <a:xfrm>
            <a:off x="3539436" y="4472339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Convolution + ReLU</a:t>
            </a:r>
            <a:b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128 @ 7x7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cxnSp>
        <p:nvCxnSpPr>
          <p:cNvPr id="48" name="Straight Arrow Connector 2126">
            <a:extLst>
              <a:ext uri="{FF2B5EF4-FFF2-40B4-BE49-F238E27FC236}">
                <a16:creationId xmlns:a16="http://schemas.microsoft.com/office/drawing/2014/main" id="{967EEC08-CBDC-1371-1A28-22EC109D462D}"/>
              </a:ext>
            </a:extLst>
          </p:cNvPr>
          <p:cNvCxnSpPr>
            <a:cxnSpLocks/>
          </p:cNvCxnSpPr>
          <p:nvPr/>
        </p:nvCxnSpPr>
        <p:spPr>
          <a:xfrm>
            <a:off x="3562541" y="5559455"/>
            <a:ext cx="187452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21">
            <a:extLst>
              <a:ext uri="{FF2B5EF4-FFF2-40B4-BE49-F238E27FC236}">
                <a16:creationId xmlns:a16="http://schemas.microsoft.com/office/drawing/2014/main" id="{6C30ABE2-1FE0-BD3B-6EAB-7308DFEC007C}"/>
              </a:ext>
            </a:extLst>
          </p:cNvPr>
          <p:cNvSpPr/>
          <p:nvPr/>
        </p:nvSpPr>
        <p:spPr>
          <a:xfrm>
            <a:off x="2568815" y="3299358"/>
            <a:ext cx="905256" cy="87435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53" name="Rectangle: Rounded Corners 21">
            <a:extLst>
              <a:ext uri="{FF2B5EF4-FFF2-40B4-BE49-F238E27FC236}">
                <a16:creationId xmlns:a16="http://schemas.microsoft.com/office/drawing/2014/main" id="{9E56CE33-7A16-E8FA-C444-C1D2C6B46133}"/>
              </a:ext>
            </a:extLst>
          </p:cNvPr>
          <p:cNvSpPr/>
          <p:nvPr/>
        </p:nvSpPr>
        <p:spPr>
          <a:xfrm>
            <a:off x="2589247" y="5319531"/>
            <a:ext cx="905256" cy="87435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54" name="Rectangle: Rounded Corners 21">
            <a:extLst>
              <a:ext uri="{FF2B5EF4-FFF2-40B4-BE49-F238E27FC236}">
                <a16:creationId xmlns:a16="http://schemas.microsoft.com/office/drawing/2014/main" id="{77AA699F-BFFB-0753-1F8F-B9070163AFC9}"/>
              </a:ext>
            </a:extLst>
          </p:cNvPr>
          <p:cNvSpPr/>
          <p:nvPr/>
        </p:nvSpPr>
        <p:spPr>
          <a:xfrm>
            <a:off x="4107823" y="3484497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81" name="Straight Arrow Connector 2126">
            <a:extLst>
              <a:ext uri="{FF2B5EF4-FFF2-40B4-BE49-F238E27FC236}">
                <a16:creationId xmlns:a16="http://schemas.microsoft.com/office/drawing/2014/main" id="{5E6F6CB3-F7C1-940F-5441-7032EA6F04CF}"/>
              </a:ext>
            </a:extLst>
          </p:cNvPr>
          <p:cNvCxnSpPr>
            <a:cxnSpLocks/>
          </p:cNvCxnSpPr>
          <p:nvPr/>
        </p:nvCxnSpPr>
        <p:spPr>
          <a:xfrm>
            <a:off x="4903503" y="3670719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21">
            <a:extLst>
              <a:ext uri="{FF2B5EF4-FFF2-40B4-BE49-F238E27FC236}">
                <a16:creationId xmlns:a16="http://schemas.microsoft.com/office/drawing/2014/main" id="{0D61A463-C927-4AD1-C41C-5B9F472A158C}"/>
              </a:ext>
            </a:extLst>
          </p:cNvPr>
          <p:cNvSpPr/>
          <p:nvPr/>
        </p:nvSpPr>
        <p:spPr>
          <a:xfrm>
            <a:off x="3847467" y="5186346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83" name="Rectangle: Rounded Corners 21">
            <a:extLst>
              <a:ext uri="{FF2B5EF4-FFF2-40B4-BE49-F238E27FC236}">
                <a16:creationId xmlns:a16="http://schemas.microsoft.com/office/drawing/2014/main" id="{573BCF87-0E99-2B18-9509-37B3E7B32E36}"/>
              </a:ext>
            </a:extLst>
          </p:cNvPr>
          <p:cNvSpPr/>
          <p:nvPr/>
        </p:nvSpPr>
        <p:spPr>
          <a:xfrm>
            <a:off x="3982183" y="5341485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84" name="Rectangle: Rounded Corners 21">
            <a:extLst>
              <a:ext uri="{FF2B5EF4-FFF2-40B4-BE49-F238E27FC236}">
                <a16:creationId xmlns:a16="http://schemas.microsoft.com/office/drawing/2014/main" id="{5414B53D-CD50-E7C7-3996-317EFDAFCC34}"/>
              </a:ext>
            </a:extLst>
          </p:cNvPr>
          <p:cNvSpPr/>
          <p:nvPr/>
        </p:nvSpPr>
        <p:spPr>
          <a:xfrm>
            <a:off x="4134583" y="5493885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85" name="Straight Arrow Connector 2126">
            <a:extLst>
              <a:ext uri="{FF2B5EF4-FFF2-40B4-BE49-F238E27FC236}">
                <a16:creationId xmlns:a16="http://schemas.microsoft.com/office/drawing/2014/main" id="{A9BA88E3-871A-3393-2E2A-38383DD925FB}"/>
              </a:ext>
            </a:extLst>
          </p:cNvPr>
          <p:cNvCxnSpPr>
            <a:cxnSpLocks/>
          </p:cNvCxnSpPr>
          <p:nvPr/>
        </p:nvCxnSpPr>
        <p:spPr>
          <a:xfrm>
            <a:off x="4930263" y="5680107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21">
            <a:extLst>
              <a:ext uri="{FF2B5EF4-FFF2-40B4-BE49-F238E27FC236}">
                <a16:creationId xmlns:a16="http://schemas.microsoft.com/office/drawing/2014/main" id="{F8DDCF79-43B7-E871-553C-319E09458008}"/>
              </a:ext>
            </a:extLst>
          </p:cNvPr>
          <p:cNvSpPr/>
          <p:nvPr/>
        </p:nvSpPr>
        <p:spPr>
          <a:xfrm>
            <a:off x="5253499" y="3090096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87" name="Rectangle: Rounded Corners 21">
            <a:extLst>
              <a:ext uri="{FF2B5EF4-FFF2-40B4-BE49-F238E27FC236}">
                <a16:creationId xmlns:a16="http://schemas.microsoft.com/office/drawing/2014/main" id="{BD9F3277-9300-D161-E948-C320812202DF}"/>
              </a:ext>
            </a:extLst>
          </p:cNvPr>
          <p:cNvSpPr/>
          <p:nvPr/>
        </p:nvSpPr>
        <p:spPr>
          <a:xfrm>
            <a:off x="5388215" y="3245235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88" name="Rectangle: Rounded Corners 21">
            <a:extLst>
              <a:ext uri="{FF2B5EF4-FFF2-40B4-BE49-F238E27FC236}">
                <a16:creationId xmlns:a16="http://schemas.microsoft.com/office/drawing/2014/main" id="{B8DC6566-F86D-5ACE-89B2-EA1AE3AD000A}"/>
              </a:ext>
            </a:extLst>
          </p:cNvPr>
          <p:cNvSpPr/>
          <p:nvPr/>
        </p:nvSpPr>
        <p:spPr>
          <a:xfrm>
            <a:off x="5540615" y="3397635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89" name="Straight Arrow Connector 2126">
            <a:extLst>
              <a:ext uri="{FF2B5EF4-FFF2-40B4-BE49-F238E27FC236}">
                <a16:creationId xmlns:a16="http://schemas.microsoft.com/office/drawing/2014/main" id="{3071F031-B521-DCFE-C59B-D9CE8C8C14CA}"/>
              </a:ext>
            </a:extLst>
          </p:cNvPr>
          <p:cNvCxnSpPr>
            <a:cxnSpLocks/>
          </p:cNvCxnSpPr>
          <p:nvPr/>
        </p:nvCxnSpPr>
        <p:spPr>
          <a:xfrm>
            <a:off x="6475069" y="3679272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21">
            <a:extLst>
              <a:ext uri="{FF2B5EF4-FFF2-40B4-BE49-F238E27FC236}">
                <a16:creationId xmlns:a16="http://schemas.microsoft.com/office/drawing/2014/main" id="{3EFAEECE-37D0-A5E3-BB99-5D93F06EF62C}"/>
              </a:ext>
            </a:extLst>
          </p:cNvPr>
          <p:cNvSpPr/>
          <p:nvPr/>
        </p:nvSpPr>
        <p:spPr>
          <a:xfrm>
            <a:off x="5280259" y="5072052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91" name="Rectangle: Rounded Corners 21">
            <a:extLst>
              <a:ext uri="{FF2B5EF4-FFF2-40B4-BE49-F238E27FC236}">
                <a16:creationId xmlns:a16="http://schemas.microsoft.com/office/drawing/2014/main" id="{65981D0D-AC30-C3A5-061B-04E9C0C990DE}"/>
              </a:ext>
            </a:extLst>
          </p:cNvPr>
          <p:cNvSpPr/>
          <p:nvPr/>
        </p:nvSpPr>
        <p:spPr>
          <a:xfrm>
            <a:off x="5414975" y="5227191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92" name="Rectangle: Rounded Corners 21">
            <a:extLst>
              <a:ext uri="{FF2B5EF4-FFF2-40B4-BE49-F238E27FC236}">
                <a16:creationId xmlns:a16="http://schemas.microsoft.com/office/drawing/2014/main" id="{4B8F5F82-C2AE-AB8D-EABB-E34332747AF3}"/>
              </a:ext>
            </a:extLst>
          </p:cNvPr>
          <p:cNvSpPr/>
          <p:nvPr/>
        </p:nvSpPr>
        <p:spPr>
          <a:xfrm>
            <a:off x="5567375" y="5379591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93" name="Straight Arrow Connector 2126">
            <a:extLst>
              <a:ext uri="{FF2B5EF4-FFF2-40B4-BE49-F238E27FC236}">
                <a16:creationId xmlns:a16="http://schemas.microsoft.com/office/drawing/2014/main" id="{60B0FC6A-F194-5254-2744-5804DF5337A0}"/>
              </a:ext>
            </a:extLst>
          </p:cNvPr>
          <p:cNvCxnSpPr>
            <a:cxnSpLocks/>
          </p:cNvCxnSpPr>
          <p:nvPr/>
        </p:nvCxnSpPr>
        <p:spPr>
          <a:xfrm>
            <a:off x="6482017" y="5680107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21">
            <a:extLst>
              <a:ext uri="{FF2B5EF4-FFF2-40B4-BE49-F238E27FC236}">
                <a16:creationId xmlns:a16="http://schemas.microsoft.com/office/drawing/2014/main" id="{20DC77BE-BDA4-225B-B256-19114D2C3F4D}"/>
              </a:ext>
            </a:extLst>
          </p:cNvPr>
          <p:cNvSpPr/>
          <p:nvPr/>
        </p:nvSpPr>
        <p:spPr>
          <a:xfrm>
            <a:off x="5693015" y="3550035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95" name="Rectangle: Rounded Corners 21">
            <a:extLst>
              <a:ext uri="{FF2B5EF4-FFF2-40B4-BE49-F238E27FC236}">
                <a16:creationId xmlns:a16="http://schemas.microsoft.com/office/drawing/2014/main" id="{9A7D2347-6D1A-9945-E897-AB9517A877A8}"/>
              </a:ext>
            </a:extLst>
          </p:cNvPr>
          <p:cNvSpPr/>
          <p:nvPr/>
        </p:nvSpPr>
        <p:spPr>
          <a:xfrm>
            <a:off x="5719775" y="5531991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97" name="TextBox 58">
            <a:extLst>
              <a:ext uri="{FF2B5EF4-FFF2-40B4-BE49-F238E27FC236}">
                <a16:creationId xmlns:a16="http://schemas.microsoft.com/office/drawing/2014/main" id="{6AF57AD6-295C-F417-66DB-974DF1AC5898}"/>
              </a:ext>
            </a:extLst>
          </p:cNvPr>
          <p:cNvSpPr txBox="1"/>
          <p:nvPr/>
        </p:nvSpPr>
        <p:spPr>
          <a:xfrm>
            <a:off x="5033381" y="4486230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Max-Pooling</a:t>
            </a:r>
            <a:b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64 @ 2x2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8" name="TextBox 58">
            <a:extLst>
              <a:ext uri="{FF2B5EF4-FFF2-40B4-BE49-F238E27FC236}">
                <a16:creationId xmlns:a16="http://schemas.microsoft.com/office/drawing/2014/main" id="{B0FEE69C-B121-6341-6654-11DB8468AA95}"/>
              </a:ext>
            </a:extLst>
          </p:cNvPr>
          <p:cNvSpPr txBox="1"/>
          <p:nvPr/>
        </p:nvSpPr>
        <p:spPr>
          <a:xfrm>
            <a:off x="4898011" y="2701233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Feature Maps</a:t>
            </a:r>
            <a:b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  <a:t>128 @ 21 x 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1" name="Rectangle: Rounded Corners 21">
            <a:extLst>
              <a:ext uri="{FF2B5EF4-FFF2-40B4-BE49-F238E27FC236}">
                <a16:creationId xmlns:a16="http://schemas.microsoft.com/office/drawing/2014/main" id="{58BEC3B8-8DE6-523D-1111-9C028D35D28E}"/>
              </a:ext>
            </a:extLst>
          </p:cNvPr>
          <p:cNvSpPr/>
          <p:nvPr/>
        </p:nvSpPr>
        <p:spPr>
          <a:xfrm>
            <a:off x="6815763" y="3275797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2" name="Rectangle: Rounded Corners 21">
            <a:extLst>
              <a:ext uri="{FF2B5EF4-FFF2-40B4-BE49-F238E27FC236}">
                <a16:creationId xmlns:a16="http://schemas.microsoft.com/office/drawing/2014/main" id="{E9D13EB5-942B-4998-052A-36C10CED84B1}"/>
              </a:ext>
            </a:extLst>
          </p:cNvPr>
          <p:cNvSpPr/>
          <p:nvPr/>
        </p:nvSpPr>
        <p:spPr>
          <a:xfrm>
            <a:off x="6950479" y="3430936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3" name="Rectangle: Rounded Corners 21">
            <a:extLst>
              <a:ext uri="{FF2B5EF4-FFF2-40B4-BE49-F238E27FC236}">
                <a16:creationId xmlns:a16="http://schemas.microsoft.com/office/drawing/2014/main" id="{04731DEE-062C-E5D8-260C-160D68B70D04}"/>
              </a:ext>
            </a:extLst>
          </p:cNvPr>
          <p:cNvSpPr/>
          <p:nvPr/>
        </p:nvSpPr>
        <p:spPr>
          <a:xfrm>
            <a:off x="7102879" y="3583336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4" name="Rectangle: Rounded Corners 21">
            <a:extLst>
              <a:ext uri="{FF2B5EF4-FFF2-40B4-BE49-F238E27FC236}">
                <a16:creationId xmlns:a16="http://schemas.microsoft.com/office/drawing/2014/main" id="{D476BE51-68EA-69A6-5B1D-29A31FF5347B}"/>
              </a:ext>
            </a:extLst>
          </p:cNvPr>
          <p:cNvSpPr/>
          <p:nvPr/>
        </p:nvSpPr>
        <p:spPr>
          <a:xfrm>
            <a:off x="6842523" y="5244042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5" name="Rectangle: Rounded Corners 21">
            <a:extLst>
              <a:ext uri="{FF2B5EF4-FFF2-40B4-BE49-F238E27FC236}">
                <a16:creationId xmlns:a16="http://schemas.microsoft.com/office/drawing/2014/main" id="{B6345595-03E2-B2BD-CF18-69208271D496}"/>
              </a:ext>
            </a:extLst>
          </p:cNvPr>
          <p:cNvSpPr/>
          <p:nvPr/>
        </p:nvSpPr>
        <p:spPr>
          <a:xfrm>
            <a:off x="6977239" y="5399181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6" name="Rectangle: Rounded Corners 21">
            <a:extLst>
              <a:ext uri="{FF2B5EF4-FFF2-40B4-BE49-F238E27FC236}">
                <a16:creationId xmlns:a16="http://schemas.microsoft.com/office/drawing/2014/main" id="{52A06443-E88B-954C-EDFC-CCE6EDDA48A2}"/>
              </a:ext>
            </a:extLst>
          </p:cNvPr>
          <p:cNvSpPr/>
          <p:nvPr/>
        </p:nvSpPr>
        <p:spPr>
          <a:xfrm>
            <a:off x="7129639" y="5551581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7" name="Rectangle: Rounded Corners 21">
            <a:extLst>
              <a:ext uri="{FF2B5EF4-FFF2-40B4-BE49-F238E27FC236}">
                <a16:creationId xmlns:a16="http://schemas.microsoft.com/office/drawing/2014/main" id="{5E49D1A2-89BB-4EA6-D299-F7CED39DFDBC}"/>
              </a:ext>
            </a:extLst>
          </p:cNvPr>
          <p:cNvSpPr/>
          <p:nvPr/>
        </p:nvSpPr>
        <p:spPr>
          <a:xfrm>
            <a:off x="7255279" y="3735736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8" name="Rectangle: Rounded Corners 21">
            <a:extLst>
              <a:ext uri="{FF2B5EF4-FFF2-40B4-BE49-F238E27FC236}">
                <a16:creationId xmlns:a16="http://schemas.microsoft.com/office/drawing/2014/main" id="{E7A43B9F-468B-0318-2843-3E75D8DDD3DD}"/>
              </a:ext>
            </a:extLst>
          </p:cNvPr>
          <p:cNvSpPr/>
          <p:nvPr/>
        </p:nvSpPr>
        <p:spPr>
          <a:xfrm>
            <a:off x="7282039" y="5703981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9" name="TextBox 58">
            <a:extLst>
              <a:ext uri="{FF2B5EF4-FFF2-40B4-BE49-F238E27FC236}">
                <a16:creationId xmlns:a16="http://schemas.microsoft.com/office/drawing/2014/main" id="{3CB90414-3C00-8DCF-A50C-AF82C8BD5812}"/>
              </a:ext>
            </a:extLst>
          </p:cNvPr>
          <p:cNvSpPr txBox="1"/>
          <p:nvPr/>
        </p:nvSpPr>
        <p:spPr>
          <a:xfrm>
            <a:off x="6275905" y="2872702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Feature Maps</a:t>
            </a:r>
            <a:b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  <a:t>128 @ 18 x 18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cxnSp>
        <p:nvCxnSpPr>
          <p:cNvPr id="110" name="Straight Arrow Connector 2126">
            <a:extLst>
              <a:ext uri="{FF2B5EF4-FFF2-40B4-BE49-F238E27FC236}">
                <a16:creationId xmlns:a16="http://schemas.microsoft.com/office/drawing/2014/main" id="{BDC8005E-41F6-7778-072C-2B790B7DC36F}"/>
              </a:ext>
            </a:extLst>
          </p:cNvPr>
          <p:cNvCxnSpPr>
            <a:cxnSpLocks/>
          </p:cNvCxnSpPr>
          <p:nvPr/>
        </p:nvCxnSpPr>
        <p:spPr>
          <a:xfrm>
            <a:off x="7798518" y="3723006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2126">
            <a:extLst>
              <a:ext uri="{FF2B5EF4-FFF2-40B4-BE49-F238E27FC236}">
                <a16:creationId xmlns:a16="http://schemas.microsoft.com/office/drawing/2014/main" id="{AEB5137F-6693-2FFB-0131-6942CEDC7AB8}"/>
              </a:ext>
            </a:extLst>
          </p:cNvPr>
          <p:cNvCxnSpPr>
            <a:cxnSpLocks/>
          </p:cNvCxnSpPr>
          <p:nvPr/>
        </p:nvCxnSpPr>
        <p:spPr>
          <a:xfrm>
            <a:off x="7805466" y="5723841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21">
            <a:extLst>
              <a:ext uri="{FF2B5EF4-FFF2-40B4-BE49-F238E27FC236}">
                <a16:creationId xmlns:a16="http://schemas.microsoft.com/office/drawing/2014/main" id="{8E53C822-E528-5E0B-8E9A-028683F1E5C6}"/>
              </a:ext>
            </a:extLst>
          </p:cNvPr>
          <p:cNvSpPr/>
          <p:nvPr/>
        </p:nvSpPr>
        <p:spPr>
          <a:xfrm>
            <a:off x="8139212" y="3319531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13" name="Rectangle: Rounded Corners 21">
            <a:extLst>
              <a:ext uri="{FF2B5EF4-FFF2-40B4-BE49-F238E27FC236}">
                <a16:creationId xmlns:a16="http://schemas.microsoft.com/office/drawing/2014/main" id="{59627A45-B59C-0944-F835-03115D804F1C}"/>
              </a:ext>
            </a:extLst>
          </p:cNvPr>
          <p:cNvSpPr/>
          <p:nvPr/>
        </p:nvSpPr>
        <p:spPr>
          <a:xfrm>
            <a:off x="8273928" y="3474670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14" name="Rectangle: Rounded Corners 21">
            <a:extLst>
              <a:ext uri="{FF2B5EF4-FFF2-40B4-BE49-F238E27FC236}">
                <a16:creationId xmlns:a16="http://schemas.microsoft.com/office/drawing/2014/main" id="{4DA10597-DFB7-8628-8AFA-5915A14A8B55}"/>
              </a:ext>
            </a:extLst>
          </p:cNvPr>
          <p:cNvSpPr/>
          <p:nvPr/>
        </p:nvSpPr>
        <p:spPr>
          <a:xfrm>
            <a:off x="8426328" y="3627070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15" name="Rectangle: Rounded Corners 21">
            <a:extLst>
              <a:ext uri="{FF2B5EF4-FFF2-40B4-BE49-F238E27FC236}">
                <a16:creationId xmlns:a16="http://schemas.microsoft.com/office/drawing/2014/main" id="{D9C9B294-F2A9-0F9D-9873-2D0F1528EF54}"/>
              </a:ext>
            </a:extLst>
          </p:cNvPr>
          <p:cNvSpPr/>
          <p:nvPr/>
        </p:nvSpPr>
        <p:spPr>
          <a:xfrm>
            <a:off x="8165972" y="5287776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16" name="Rectangle: Rounded Corners 21">
            <a:extLst>
              <a:ext uri="{FF2B5EF4-FFF2-40B4-BE49-F238E27FC236}">
                <a16:creationId xmlns:a16="http://schemas.microsoft.com/office/drawing/2014/main" id="{BA331339-EFB3-0D56-C049-7DF0A21A7B79}"/>
              </a:ext>
            </a:extLst>
          </p:cNvPr>
          <p:cNvSpPr/>
          <p:nvPr/>
        </p:nvSpPr>
        <p:spPr>
          <a:xfrm>
            <a:off x="8300688" y="5442915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17" name="Rectangle: Rounded Corners 21">
            <a:extLst>
              <a:ext uri="{FF2B5EF4-FFF2-40B4-BE49-F238E27FC236}">
                <a16:creationId xmlns:a16="http://schemas.microsoft.com/office/drawing/2014/main" id="{96F48B33-5623-7631-139E-BD416D27A16D}"/>
              </a:ext>
            </a:extLst>
          </p:cNvPr>
          <p:cNvSpPr/>
          <p:nvPr/>
        </p:nvSpPr>
        <p:spPr>
          <a:xfrm>
            <a:off x="8453088" y="5595315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18" name="Rectangle: Rounded Corners 21">
            <a:extLst>
              <a:ext uri="{FF2B5EF4-FFF2-40B4-BE49-F238E27FC236}">
                <a16:creationId xmlns:a16="http://schemas.microsoft.com/office/drawing/2014/main" id="{7ADDEDD9-59E0-10A2-C6D4-CEFE46E530D9}"/>
              </a:ext>
            </a:extLst>
          </p:cNvPr>
          <p:cNvSpPr/>
          <p:nvPr/>
        </p:nvSpPr>
        <p:spPr>
          <a:xfrm>
            <a:off x="8578728" y="3779470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19" name="Rectangle: Rounded Corners 21">
            <a:extLst>
              <a:ext uri="{FF2B5EF4-FFF2-40B4-BE49-F238E27FC236}">
                <a16:creationId xmlns:a16="http://schemas.microsoft.com/office/drawing/2014/main" id="{34844019-5634-2BA2-E0C1-F08F76926555}"/>
              </a:ext>
            </a:extLst>
          </p:cNvPr>
          <p:cNvSpPr/>
          <p:nvPr/>
        </p:nvSpPr>
        <p:spPr>
          <a:xfrm>
            <a:off x="8605488" y="5747715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20" name="Rectangle: Rounded Corners 21">
            <a:extLst>
              <a:ext uri="{FF2B5EF4-FFF2-40B4-BE49-F238E27FC236}">
                <a16:creationId xmlns:a16="http://schemas.microsoft.com/office/drawing/2014/main" id="{5DD8CAB3-C558-9F1B-A63F-E668DA75C36B}"/>
              </a:ext>
            </a:extLst>
          </p:cNvPr>
          <p:cNvSpPr/>
          <p:nvPr/>
        </p:nvSpPr>
        <p:spPr>
          <a:xfrm>
            <a:off x="8731128" y="3931870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21" name="Rectangle: Rounded Corners 21">
            <a:extLst>
              <a:ext uri="{FF2B5EF4-FFF2-40B4-BE49-F238E27FC236}">
                <a16:creationId xmlns:a16="http://schemas.microsoft.com/office/drawing/2014/main" id="{37743F7B-C159-E12F-0F0D-73FC84910E4F}"/>
              </a:ext>
            </a:extLst>
          </p:cNvPr>
          <p:cNvSpPr/>
          <p:nvPr/>
        </p:nvSpPr>
        <p:spPr>
          <a:xfrm>
            <a:off x="8757888" y="5900115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122" name="Straight Arrow Connector 2126">
            <a:extLst>
              <a:ext uri="{FF2B5EF4-FFF2-40B4-BE49-F238E27FC236}">
                <a16:creationId xmlns:a16="http://schemas.microsoft.com/office/drawing/2014/main" id="{779832F0-B106-D5E3-0FE2-EFB61A3D8C14}"/>
              </a:ext>
            </a:extLst>
          </p:cNvPr>
          <p:cNvCxnSpPr>
            <a:cxnSpLocks/>
          </p:cNvCxnSpPr>
          <p:nvPr/>
        </p:nvCxnSpPr>
        <p:spPr>
          <a:xfrm>
            <a:off x="9137633" y="3752443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2126">
            <a:extLst>
              <a:ext uri="{FF2B5EF4-FFF2-40B4-BE49-F238E27FC236}">
                <a16:creationId xmlns:a16="http://schemas.microsoft.com/office/drawing/2014/main" id="{6B546B2E-7A41-5621-961C-9486F16A4AC1}"/>
              </a:ext>
            </a:extLst>
          </p:cNvPr>
          <p:cNvCxnSpPr>
            <a:cxnSpLocks/>
          </p:cNvCxnSpPr>
          <p:nvPr/>
        </p:nvCxnSpPr>
        <p:spPr>
          <a:xfrm>
            <a:off x="9144581" y="5753278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21">
            <a:extLst>
              <a:ext uri="{FF2B5EF4-FFF2-40B4-BE49-F238E27FC236}">
                <a16:creationId xmlns:a16="http://schemas.microsoft.com/office/drawing/2014/main" id="{EA28FEAA-E21E-D36A-EADE-7F104CD0636A}"/>
              </a:ext>
            </a:extLst>
          </p:cNvPr>
          <p:cNvSpPr/>
          <p:nvPr/>
        </p:nvSpPr>
        <p:spPr>
          <a:xfrm>
            <a:off x="9313735" y="3348969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25" name="Rectangle: Rounded Corners 21">
            <a:extLst>
              <a:ext uri="{FF2B5EF4-FFF2-40B4-BE49-F238E27FC236}">
                <a16:creationId xmlns:a16="http://schemas.microsoft.com/office/drawing/2014/main" id="{669BD9D8-2AE4-618C-E351-853E0CBCCF5F}"/>
              </a:ext>
            </a:extLst>
          </p:cNvPr>
          <p:cNvSpPr/>
          <p:nvPr/>
        </p:nvSpPr>
        <p:spPr>
          <a:xfrm>
            <a:off x="9448451" y="3504108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26" name="Rectangle: Rounded Corners 21">
            <a:extLst>
              <a:ext uri="{FF2B5EF4-FFF2-40B4-BE49-F238E27FC236}">
                <a16:creationId xmlns:a16="http://schemas.microsoft.com/office/drawing/2014/main" id="{41BCE523-4924-1FA4-D6E1-02ED08C91CF7}"/>
              </a:ext>
            </a:extLst>
          </p:cNvPr>
          <p:cNvSpPr/>
          <p:nvPr/>
        </p:nvSpPr>
        <p:spPr>
          <a:xfrm>
            <a:off x="9600851" y="3656508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30" name="Rectangle: Rounded Corners 21">
            <a:extLst>
              <a:ext uri="{FF2B5EF4-FFF2-40B4-BE49-F238E27FC236}">
                <a16:creationId xmlns:a16="http://schemas.microsoft.com/office/drawing/2014/main" id="{70661AB4-E225-CBF7-6B04-5BDE16739476}"/>
              </a:ext>
            </a:extLst>
          </p:cNvPr>
          <p:cNvSpPr/>
          <p:nvPr/>
        </p:nvSpPr>
        <p:spPr>
          <a:xfrm>
            <a:off x="9753251" y="3808908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32" name="Rectangle: Rounded Corners 21">
            <a:extLst>
              <a:ext uri="{FF2B5EF4-FFF2-40B4-BE49-F238E27FC236}">
                <a16:creationId xmlns:a16="http://schemas.microsoft.com/office/drawing/2014/main" id="{ADB081DC-B0F0-7630-FBDE-75C1B4A7F663}"/>
              </a:ext>
            </a:extLst>
          </p:cNvPr>
          <p:cNvSpPr/>
          <p:nvPr/>
        </p:nvSpPr>
        <p:spPr>
          <a:xfrm>
            <a:off x="9886987" y="3961308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34" name="TextBox 58">
            <a:extLst>
              <a:ext uri="{FF2B5EF4-FFF2-40B4-BE49-F238E27FC236}">
                <a16:creationId xmlns:a16="http://schemas.microsoft.com/office/drawing/2014/main" id="{68AEAD75-746F-E124-1511-E84A5D8690B4}"/>
              </a:ext>
            </a:extLst>
          </p:cNvPr>
          <p:cNvSpPr txBox="1"/>
          <p:nvPr/>
        </p:nvSpPr>
        <p:spPr>
          <a:xfrm>
            <a:off x="7606861" y="2888300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Feature Maps</a:t>
            </a:r>
            <a:b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  <a:t>128 @ 9 x 9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35" name="TextBox 58">
            <a:extLst>
              <a:ext uri="{FF2B5EF4-FFF2-40B4-BE49-F238E27FC236}">
                <a16:creationId xmlns:a16="http://schemas.microsoft.com/office/drawing/2014/main" id="{4844A213-EA3A-F3DA-C152-9894A9B55614}"/>
              </a:ext>
            </a:extLst>
          </p:cNvPr>
          <p:cNvSpPr txBox="1"/>
          <p:nvPr/>
        </p:nvSpPr>
        <p:spPr>
          <a:xfrm>
            <a:off x="8757888" y="2903898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Feature Maps</a:t>
            </a:r>
            <a:b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  <a:t>256 @ 6 x 6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41" name="Rectangle: Rounded Corners 21">
            <a:extLst>
              <a:ext uri="{FF2B5EF4-FFF2-40B4-BE49-F238E27FC236}">
                <a16:creationId xmlns:a16="http://schemas.microsoft.com/office/drawing/2014/main" id="{B5A8761F-FDEA-1AAD-F047-EA30C495B627}"/>
              </a:ext>
            </a:extLst>
          </p:cNvPr>
          <p:cNvSpPr/>
          <p:nvPr/>
        </p:nvSpPr>
        <p:spPr>
          <a:xfrm>
            <a:off x="9325675" y="5417430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42" name="Rectangle: Rounded Corners 21">
            <a:extLst>
              <a:ext uri="{FF2B5EF4-FFF2-40B4-BE49-F238E27FC236}">
                <a16:creationId xmlns:a16="http://schemas.microsoft.com/office/drawing/2014/main" id="{F590E326-7801-BF20-AFC9-B97C2EA57CBF}"/>
              </a:ext>
            </a:extLst>
          </p:cNvPr>
          <p:cNvSpPr/>
          <p:nvPr/>
        </p:nvSpPr>
        <p:spPr>
          <a:xfrm>
            <a:off x="9460391" y="5572569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43" name="Rectangle: Rounded Corners 21">
            <a:extLst>
              <a:ext uri="{FF2B5EF4-FFF2-40B4-BE49-F238E27FC236}">
                <a16:creationId xmlns:a16="http://schemas.microsoft.com/office/drawing/2014/main" id="{4275E770-9341-2AD0-F6E5-FB2E75189234}"/>
              </a:ext>
            </a:extLst>
          </p:cNvPr>
          <p:cNvSpPr/>
          <p:nvPr/>
        </p:nvSpPr>
        <p:spPr>
          <a:xfrm>
            <a:off x="9612791" y="5724969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44" name="Rectangle: Rounded Corners 21">
            <a:extLst>
              <a:ext uri="{FF2B5EF4-FFF2-40B4-BE49-F238E27FC236}">
                <a16:creationId xmlns:a16="http://schemas.microsoft.com/office/drawing/2014/main" id="{FD6CD368-CC2C-C5A0-A6DE-22F1B00CBB59}"/>
              </a:ext>
            </a:extLst>
          </p:cNvPr>
          <p:cNvSpPr/>
          <p:nvPr/>
        </p:nvSpPr>
        <p:spPr>
          <a:xfrm>
            <a:off x="9765191" y="5877369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45" name="Rectangle: Rounded Corners 21">
            <a:extLst>
              <a:ext uri="{FF2B5EF4-FFF2-40B4-BE49-F238E27FC236}">
                <a16:creationId xmlns:a16="http://schemas.microsoft.com/office/drawing/2014/main" id="{3FC44C02-58A0-8011-3BB6-65E6A05DFAB8}"/>
              </a:ext>
            </a:extLst>
          </p:cNvPr>
          <p:cNvSpPr/>
          <p:nvPr/>
        </p:nvSpPr>
        <p:spPr>
          <a:xfrm>
            <a:off x="9908258" y="6029769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146" name="Straight Arrow Connector 2126">
            <a:extLst>
              <a:ext uri="{FF2B5EF4-FFF2-40B4-BE49-F238E27FC236}">
                <a16:creationId xmlns:a16="http://schemas.microsoft.com/office/drawing/2014/main" id="{927778C4-3022-A770-6BD6-40B97D64899C}"/>
              </a:ext>
            </a:extLst>
          </p:cNvPr>
          <p:cNvCxnSpPr>
            <a:cxnSpLocks/>
          </p:cNvCxnSpPr>
          <p:nvPr/>
        </p:nvCxnSpPr>
        <p:spPr>
          <a:xfrm>
            <a:off x="9866044" y="3760355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2126">
            <a:extLst>
              <a:ext uri="{FF2B5EF4-FFF2-40B4-BE49-F238E27FC236}">
                <a16:creationId xmlns:a16="http://schemas.microsoft.com/office/drawing/2014/main" id="{96BBCE80-AA15-F3CE-B095-22FDEDEF7C07}"/>
              </a:ext>
            </a:extLst>
          </p:cNvPr>
          <p:cNvCxnSpPr>
            <a:cxnSpLocks/>
          </p:cNvCxnSpPr>
          <p:nvPr/>
        </p:nvCxnSpPr>
        <p:spPr>
          <a:xfrm>
            <a:off x="10035667" y="5773003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58">
            <a:extLst>
              <a:ext uri="{FF2B5EF4-FFF2-40B4-BE49-F238E27FC236}">
                <a16:creationId xmlns:a16="http://schemas.microsoft.com/office/drawing/2014/main" id="{D26CC7F3-1ED2-AB71-A2F3-164665A79D6B}"/>
              </a:ext>
            </a:extLst>
          </p:cNvPr>
          <p:cNvSpPr txBox="1"/>
          <p:nvPr/>
        </p:nvSpPr>
        <p:spPr>
          <a:xfrm>
            <a:off x="9793707" y="2885886"/>
            <a:ext cx="1483268" cy="433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Feature vector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  <a:t>4096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70" name="Rectangle: Rounded Corners 21">
            <a:extLst>
              <a:ext uri="{FF2B5EF4-FFF2-40B4-BE49-F238E27FC236}">
                <a16:creationId xmlns:a16="http://schemas.microsoft.com/office/drawing/2014/main" id="{067384AE-C47C-FD18-2354-CFD05AC63EBC}"/>
              </a:ext>
            </a:extLst>
          </p:cNvPr>
          <p:cNvSpPr/>
          <p:nvPr/>
        </p:nvSpPr>
        <p:spPr>
          <a:xfrm>
            <a:off x="10437485" y="5292921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1" name="Rectangle: Rounded Corners 21">
            <a:extLst>
              <a:ext uri="{FF2B5EF4-FFF2-40B4-BE49-F238E27FC236}">
                <a16:creationId xmlns:a16="http://schemas.microsoft.com/office/drawing/2014/main" id="{38FC9EA9-BB81-EF68-97C6-7E7A4FC206B8}"/>
              </a:ext>
            </a:extLst>
          </p:cNvPr>
          <p:cNvSpPr/>
          <p:nvPr/>
        </p:nvSpPr>
        <p:spPr>
          <a:xfrm>
            <a:off x="10437485" y="5359034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2" name="Rectangle: Rounded Corners 21">
            <a:extLst>
              <a:ext uri="{FF2B5EF4-FFF2-40B4-BE49-F238E27FC236}">
                <a16:creationId xmlns:a16="http://schemas.microsoft.com/office/drawing/2014/main" id="{BF688A53-8B5E-FF96-4B30-1A96ED957C0A}"/>
              </a:ext>
            </a:extLst>
          </p:cNvPr>
          <p:cNvSpPr/>
          <p:nvPr/>
        </p:nvSpPr>
        <p:spPr>
          <a:xfrm>
            <a:off x="10437485" y="5429126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3" name="Rectangle: Rounded Corners 21">
            <a:extLst>
              <a:ext uri="{FF2B5EF4-FFF2-40B4-BE49-F238E27FC236}">
                <a16:creationId xmlns:a16="http://schemas.microsoft.com/office/drawing/2014/main" id="{84A725ED-E359-018C-BA71-0DC7057AD584}"/>
              </a:ext>
            </a:extLst>
          </p:cNvPr>
          <p:cNvSpPr/>
          <p:nvPr/>
        </p:nvSpPr>
        <p:spPr>
          <a:xfrm>
            <a:off x="10434437" y="5500185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4" name="Rectangle: Rounded Corners 21">
            <a:extLst>
              <a:ext uri="{FF2B5EF4-FFF2-40B4-BE49-F238E27FC236}">
                <a16:creationId xmlns:a16="http://schemas.microsoft.com/office/drawing/2014/main" id="{AFD2424F-FD54-1659-7A5F-A57B9685C618}"/>
              </a:ext>
            </a:extLst>
          </p:cNvPr>
          <p:cNvSpPr/>
          <p:nvPr/>
        </p:nvSpPr>
        <p:spPr>
          <a:xfrm>
            <a:off x="10434437" y="5566298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5" name="Rectangle: Rounded Corners 21">
            <a:extLst>
              <a:ext uri="{FF2B5EF4-FFF2-40B4-BE49-F238E27FC236}">
                <a16:creationId xmlns:a16="http://schemas.microsoft.com/office/drawing/2014/main" id="{D1861595-A4C8-750C-8D2E-904298AEB4EB}"/>
              </a:ext>
            </a:extLst>
          </p:cNvPr>
          <p:cNvSpPr/>
          <p:nvPr/>
        </p:nvSpPr>
        <p:spPr>
          <a:xfrm>
            <a:off x="10434437" y="5636390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6" name="Rectangle: Rounded Corners 21">
            <a:extLst>
              <a:ext uri="{FF2B5EF4-FFF2-40B4-BE49-F238E27FC236}">
                <a16:creationId xmlns:a16="http://schemas.microsoft.com/office/drawing/2014/main" id="{135402C0-6E09-33FA-8110-29F97A47B635}"/>
              </a:ext>
            </a:extLst>
          </p:cNvPr>
          <p:cNvSpPr/>
          <p:nvPr/>
        </p:nvSpPr>
        <p:spPr>
          <a:xfrm>
            <a:off x="10434437" y="5692209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7" name="Rectangle: Rounded Corners 21">
            <a:extLst>
              <a:ext uri="{FF2B5EF4-FFF2-40B4-BE49-F238E27FC236}">
                <a16:creationId xmlns:a16="http://schemas.microsoft.com/office/drawing/2014/main" id="{CC844311-7ED3-5F13-E7C9-49791B300964}"/>
              </a:ext>
            </a:extLst>
          </p:cNvPr>
          <p:cNvSpPr/>
          <p:nvPr/>
        </p:nvSpPr>
        <p:spPr>
          <a:xfrm>
            <a:off x="10434437" y="5767466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8" name="Rectangle: Rounded Corners 21">
            <a:extLst>
              <a:ext uri="{FF2B5EF4-FFF2-40B4-BE49-F238E27FC236}">
                <a16:creationId xmlns:a16="http://schemas.microsoft.com/office/drawing/2014/main" id="{BBF6D119-D194-21C2-E39F-5BE65D8BC619}"/>
              </a:ext>
            </a:extLst>
          </p:cNvPr>
          <p:cNvSpPr/>
          <p:nvPr/>
        </p:nvSpPr>
        <p:spPr>
          <a:xfrm>
            <a:off x="10434437" y="5837558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9" name="Rectangle: Rounded Corners 21">
            <a:extLst>
              <a:ext uri="{FF2B5EF4-FFF2-40B4-BE49-F238E27FC236}">
                <a16:creationId xmlns:a16="http://schemas.microsoft.com/office/drawing/2014/main" id="{4367AB83-2F90-3704-2E53-B4874D4CAD8E}"/>
              </a:ext>
            </a:extLst>
          </p:cNvPr>
          <p:cNvSpPr/>
          <p:nvPr/>
        </p:nvSpPr>
        <p:spPr>
          <a:xfrm>
            <a:off x="10440533" y="5908617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0" name="Rectangle: Rounded Corners 21">
            <a:extLst>
              <a:ext uri="{FF2B5EF4-FFF2-40B4-BE49-F238E27FC236}">
                <a16:creationId xmlns:a16="http://schemas.microsoft.com/office/drawing/2014/main" id="{76763169-2152-C30F-232A-3FC3D659F5A1}"/>
              </a:ext>
            </a:extLst>
          </p:cNvPr>
          <p:cNvSpPr/>
          <p:nvPr/>
        </p:nvSpPr>
        <p:spPr>
          <a:xfrm>
            <a:off x="10440533" y="5974730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1" name="Rectangle: Rounded Corners 21">
            <a:extLst>
              <a:ext uri="{FF2B5EF4-FFF2-40B4-BE49-F238E27FC236}">
                <a16:creationId xmlns:a16="http://schemas.microsoft.com/office/drawing/2014/main" id="{ABCC7778-ABD1-5243-8452-D2B60F06903D}"/>
              </a:ext>
            </a:extLst>
          </p:cNvPr>
          <p:cNvSpPr/>
          <p:nvPr/>
        </p:nvSpPr>
        <p:spPr>
          <a:xfrm>
            <a:off x="10440533" y="6044822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184" name="Straight Arrow Connector 2126">
            <a:extLst>
              <a:ext uri="{FF2B5EF4-FFF2-40B4-BE49-F238E27FC236}">
                <a16:creationId xmlns:a16="http://schemas.microsoft.com/office/drawing/2014/main" id="{D3069510-2793-CD75-780D-4F86B4880F75}"/>
              </a:ext>
            </a:extLst>
          </p:cNvPr>
          <p:cNvCxnSpPr>
            <a:cxnSpLocks/>
          </p:cNvCxnSpPr>
          <p:nvPr/>
        </p:nvCxnSpPr>
        <p:spPr>
          <a:xfrm>
            <a:off x="10811359" y="3774138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2126">
            <a:extLst>
              <a:ext uri="{FF2B5EF4-FFF2-40B4-BE49-F238E27FC236}">
                <a16:creationId xmlns:a16="http://schemas.microsoft.com/office/drawing/2014/main" id="{794A559C-6DA8-C3C9-2307-3DDCF3C51FAE}"/>
              </a:ext>
            </a:extLst>
          </p:cNvPr>
          <p:cNvCxnSpPr>
            <a:cxnSpLocks/>
          </p:cNvCxnSpPr>
          <p:nvPr/>
        </p:nvCxnSpPr>
        <p:spPr>
          <a:xfrm>
            <a:off x="10836864" y="5782391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Rectangle: Rounded Corners 21">
            <a:extLst>
              <a:ext uri="{FF2B5EF4-FFF2-40B4-BE49-F238E27FC236}">
                <a16:creationId xmlns:a16="http://schemas.microsoft.com/office/drawing/2014/main" id="{93F826BD-7811-611F-140C-A672EE54BF2A}"/>
              </a:ext>
            </a:extLst>
          </p:cNvPr>
          <p:cNvSpPr/>
          <p:nvPr/>
        </p:nvSpPr>
        <p:spPr>
          <a:xfrm>
            <a:off x="11136747" y="3656508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7" name="Rectangle: Rounded Corners 21">
            <a:extLst>
              <a:ext uri="{FF2B5EF4-FFF2-40B4-BE49-F238E27FC236}">
                <a16:creationId xmlns:a16="http://schemas.microsoft.com/office/drawing/2014/main" id="{BE94A4C4-026D-7A47-575E-A3A6292E2CBB}"/>
              </a:ext>
            </a:extLst>
          </p:cNvPr>
          <p:cNvSpPr/>
          <p:nvPr/>
        </p:nvSpPr>
        <p:spPr>
          <a:xfrm>
            <a:off x="11253965" y="5683271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8" name="TextBox 58">
            <a:extLst>
              <a:ext uri="{FF2B5EF4-FFF2-40B4-BE49-F238E27FC236}">
                <a16:creationId xmlns:a16="http://schemas.microsoft.com/office/drawing/2014/main" id="{204985CE-C079-3D8A-D092-7E6CF7F9420E}"/>
              </a:ext>
            </a:extLst>
          </p:cNvPr>
          <p:cNvSpPr txBox="1"/>
          <p:nvPr/>
        </p:nvSpPr>
        <p:spPr>
          <a:xfrm>
            <a:off x="10474463" y="3163891"/>
            <a:ext cx="1483268" cy="433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Output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1x1</a:t>
            </a:r>
          </a:p>
        </p:txBody>
      </p:sp>
      <p:sp>
        <p:nvSpPr>
          <p:cNvPr id="189" name="TextBox 58">
            <a:extLst>
              <a:ext uri="{FF2B5EF4-FFF2-40B4-BE49-F238E27FC236}">
                <a16:creationId xmlns:a16="http://schemas.microsoft.com/office/drawing/2014/main" id="{98418744-2F27-9A52-90A0-ED799B0CF585}"/>
              </a:ext>
            </a:extLst>
          </p:cNvPr>
          <p:cNvSpPr txBox="1"/>
          <p:nvPr/>
        </p:nvSpPr>
        <p:spPr>
          <a:xfrm>
            <a:off x="6442395" y="4527239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Convolution + ReLU</a:t>
            </a:r>
            <a:b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128 @ 4x4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0" name="TextBox 58">
            <a:extLst>
              <a:ext uri="{FF2B5EF4-FFF2-40B4-BE49-F238E27FC236}">
                <a16:creationId xmlns:a16="http://schemas.microsoft.com/office/drawing/2014/main" id="{9FE5C898-9186-7961-721F-A62C306FA29B}"/>
              </a:ext>
            </a:extLst>
          </p:cNvPr>
          <p:cNvSpPr txBox="1"/>
          <p:nvPr/>
        </p:nvSpPr>
        <p:spPr>
          <a:xfrm>
            <a:off x="7740074" y="4635394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Max-Pooling</a:t>
            </a:r>
            <a:b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64 @ 2x2</a:t>
            </a:r>
          </a:p>
        </p:txBody>
      </p:sp>
      <p:sp>
        <p:nvSpPr>
          <p:cNvPr id="191" name="TextBox 58">
            <a:extLst>
              <a:ext uri="{FF2B5EF4-FFF2-40B4-BE49-F238E27FC236}">
                <a16:creationId xmlns:a16="http://schemas.microsoft.com/office/drawing/2014/main" id="{F3334D1C-3BB0-7EF3-5D96-A814A256388D}"/>
              </a:ext>
            </a:extLst>
          </p:cNvPr>
          <p:cNvSpPr txBox="1"/>
          <p:nvPr/>
        </p:nvSpPr>
        <p:spPr>
          <a:xfrm>
            <a:off x="8633072" y="4568122"/>
            <a:ext cx="1483268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  <a:t>Convolution </a:t>
            </a:r>
            <a:b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  <a:t>+ ReLU</a:t>
            </a:r>
            <a:b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  <a:t>256 @ 4x4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2" name="TextBox 58">
            <a:extLst>
              <a:ext uri="{FF2B5EF4-FFF2-40B4-BE49-F238E27FC236}">
                <a16:creationId xmlns:a16="http://schemas.microsoft.com/office/drawing/2014/main" id="{ABD68F15-8740-D8CE-946D-F6AFD38BD00A}"/>
              </a:ext>
            </a:extLst>
          </p:cNvPr>
          <p:cNvSpPr txBox="1"/>
          <p:nvPr/>
        </p:nvSpPr>
        <p:spPr>
          <a:xfrm>
            <a:off x="9641307" y="4521724"/>
            <a:ext cx="1483268" cy="613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  <a:t>Fully connected</a:t>
            </a:r>
            <a:b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  <a:t>+ sigmoid,</a:t>
            </a:r>
            <a:b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  <a:t>L1 Siamese dist.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3" name="TextBox 58">
            <a:extLst>
              <a:ext uri="{FF2B5EF4-FFF2-40B4-BE49-F238E27FC236}">
                <a16:creationId xmlns:a16="http://schemas.microsoft.com/office/drawing/2014/main" id="{643F77BC-649C-6B1A-902F-22BA8356D3DD}"/>
              </a:ext>
            </a:extLst>
          </p:cNvPr>
          <p:cNvSpPr txBox="1"/>
          <p:nvPr/>
        </p:nvSpPr>
        <p:spPr>
          <a:xfrm>
            <a:off x="10632035" y="4630861"/>
            <a:ext cx="1483268" cy="613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  <a:t>Fully connected</a:t>
            </a:r>
            <a:b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  <a:t>+ sigmoid</a:t>
            </a:r>
            <a:b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" name="Rectangle: Rounded Corners 21">
            <a:extLst>
              <a:ext uri="{FF2B5EF4-FFF2-40B4-BE49-F238E27FC236}">
                <a16:creationId xmlns:a16="http://schemas.microsoft.com/office/drawing/2014/main" id="{F545B2B0-71C5-B1E5-85B1-0F01B8F02F1A}"/>
              </a:ext>
            </a:extLst>
          </p:cNvPr>
          <p:cNvSpPr/>
          <p:nvPr/>
        </p:nvSpPr>
        <p:spPr>
          <a:xfrm>
            <a:off x="10411412" y="3382794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95" name="Rectangle: Rounded Corners 21">
            <a:extLst>
              <a:ext uri="{FF2B5EF4-FFF2-40B4-BE49-F238E27FC236}">
                <a16:creationId xmlns:a16="http://schemas.microsoft.com/office/drawing/2014/main" id="{FE606118-69DB-D7F4-064D-D8230E991381}"/>
              </a:ext>
            </a:extLst>
          </p:cNvPr>
          <p:cNvSpPr/>
          <p:nvPr/>
        </p:nvSpPr>
        <p:spPr>
          <a:xfrm>
            <a:off x="10411412" y="3448907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96" name="Rectangle: Rounded Corners 21">
            <a:extLst>
              <a:ext uri="{FF2B5EF4-FFF2-40B4-BE49-F238E27FC236}">
                <a16:creationId xmlns:a16="http://schemas.microsoft.com/office/drawing/2014/main" id="{B6A3195D-2AAB-EA64-D8BB-3AD27923E5F4}"/>
              </a:ext>
            </a:extLst>
          </p:cNvPr>
          <p:cNvSpPr/>
          <p:nvPr/>
        </p:nvSpPr>
        <p:spPr>
          <a:xfrm>
            <a:off x="10411412" y="3518999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97" name="Rectangle: Rounded Corners 21">
            <a:extLst>
              <a:ext uri="{FF2B5EF4-FFF2-40B4-BE49-F238E27FC236}">
                <a16:creationId xmlns:a16="http://schemas.microsoft.com/office/drawing/2014/main" id="{65B56F13-3A51-A710-D3ED-70681B870883}"/>
              </a:ext>
            </a:extLst>
          </p:cNvPr>
          <p:cNvSpPr/>
          <p:nvPr/>
        </p:nvSpPr>
        <p:spPr>
          <a:xfrm>
            <a:off x="10408364" y="3590058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98" name="Rectangle: Rounded Corners 21">
            <a:extLst>
              <a:ext uri="{FF2B5EF4-FFF2-40B4-BE49-F238E27FC236}">
                <a16:creationId xmlns:a16="http://schemas.microsoft.com/office/drawing/2014/main" id="{4DC12AE0-4750-BB53-E032-6A143424AE26}"/>
              </a:ext>
            </a:extLst>
          </p:cNvPr>
          <p:cNvSpPr/>
          <p:nvPr/>
        </p:nvSpPr>
        <p:spPr>
          <a:xfrm>
            <a:off x="10408364" y="3656171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99" name="Rectangle: Rounded Corners 21">
            <a:extLst>
              <a:ext uri="{FF2B5EF4-FFF2-40B4-BE49-F238E27FC236}">
                <a16:creationId xmlns:a16="http://schemas.microsoft.com/office/drawing/2014/main" id="{7FDF7E49-418F-2A46-B6B6-8CE4DC792E81}"/>
              </a:ext>
            </a:extLst>
          </p:cNvPr>
          <p:cNvSpPr/>
          <p:nvPr/>
        </p:nvSpPr>
        <p:spPr>
          <a:xfrm>
            <a:off x="10408364" y="3726263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00" name="Rectangle: Rounded Corners 21">
            <a:extLst>
              <a:ext uri="{FF2B5EF4-FFF2-40B4-BE49-F238E27FC236}">
                <a16:creationId xmlns:a16="http://schemas.microsoft.com/office/drawing/2014/main" id="{664F768B-91CB-22AA-0760-EA14B2680B92}"/>
              </a:ext>
            </a:extLst>
          </p:cNvPr>
          <p:cNvSpPr/>
          <p:nvPr/>
        </p:nvSpPr>
        <p:spPr>
          <a:xfrm>
            <a:off x="10408364" y="3782082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01" name="Rectangle: Rounded Corners 21">
            <a:extLst>
              <a:ext uri="{FF2B5EF4-FFF2-40B4-BE49-F238E27FC236}">
                <a16:creationId xmlns:a16="http://schemas.microsoft.com/office/drawing/2014/main" id="{18410A91-261E-055C-3FEC-DA3D684C7B34}"/>
              </a:ext>
            </a:extLst>
          </p:cNvPr>
          <p:cNvSpPr/>
          <p:nvPr/>
        </p:nvSpPr>
        <p:spPr>
          <a:xfrm>
            <a:off x="10408364" y="3857339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02" name="Rectangle: Rounded Corners 21">
            <a:extLst>
              <a:ext uri="{FF2B5EF4-FFF2-40B4-BE49-F238E27FC236}">
                <a16:creationId xmlns:a16="http://schemas.microsoft.com/office/drawing/2014/main" id="{D021D65A-9029-9AED-060B-8264F72D4091}"/>
              </a:ext>
            </a:extLst>
          </p:cNvPr>
          <p:cNvSpPr/>
          <p:nvPr/>
        </p:nvSpPr>
        <p:spPr>
          <a:xfrm>
            <a:off x="10408364" y="3927431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03" name="Rectangle: Rounded Corners 21">
            <a:extLst>
              <a:ext uri="{FF2B5EF4-FFF2-40B4-BE49-F238E27FC236}">
                <a16:creationId xmlns:a16="http://schemas.microsoft.com/office/drawing/2014/main" id="{8A235E79-FB64-E911-992F-5D0FBEB28E8A}"/>
              </a:ext>
            </a:extLst>
          </p:cNvPr>
          <p:cNvSpPr/>
          <p:nvPr/>
        </p:nvSpPr>
        <p:spPr>
          <a:xfrm>
            <a:off x="10414460" y="3998490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04" name="Rectangle: Rounded Corners 21">
            <a:extLst>
              <a:ext uri="{FF2B5EF4-FFF2-40B4-BE49-F238E27FC236}">
                <a16:creationId xmlns:a16="http://schemas.microsoft.com/office/drawing/2014/main" id="{FF9F048C-314C-5E8F-1994-C3511BE0EFA9}"/>
              </a:ext>
            </a:extLst>
          </p:cNvPr>
          <p:cNvSpPr/>
          <p:nvPr/>
        </p:nvSpPr>
        <p:spPr>
          <a:xfrm>
            <a:off x="10414460" y="4064603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05" name="Rectangle: Rounded Corners 21">
            <a:extLst>
              <a:ext uri="{FF2B5EF4-FFF2-40B4-BE49-F238E27FC236}">
                <a16:creationId xmlns:a16="http://schemas.microsoft.com/office/drawing/2014/main" id="{809246B1-FD12-690F-68D6-129A317F4450}"/>
              </a:ext>
            </a:extLst>
          </p:cNvPr>
          <p:cNvSpPr/>
          <p:nvPr/>
        </p:nvSpPr>
        <p:spPr>
          <a:xfrm>
            <a:off x="10414460" y="4134695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06" name="Rectangle 19">
            <a:extLst>
              <a:ext uri="{FF2B5EF4-FFF2-40B4-BE49-F238E27FC236}">
                <a16:creationId xmlns:a16="http://schemas.microsoft.com/office/drawing/2014/main" id="{F6AD8869-5FE5-039C-CAFD-E520C112287D}"/>
              </a:ext>
            </a:extLst>
          </p:cNvPr>
          <p:cNvSpPr/>
          <p:nvPr/>
        </p:nvSpPr>
        <p:spPr>
          <a:xfrm>
            <a:off x="5429701" y="1004675"/>
            <a:ext cx="6298054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Best convolutional architecture selected for verification task</a:t>
            </a:r>
          </a:p>
        </p:txBody>
      </p:sp>
      <p:pic>
        <p:nvPicPr>
          <p:cNvPr id="207" name="Imagem 206" descr="Logotipo&#10;&#10;O conteúdo gerado por IA pode estar incorreto.">
            <a:extLst>
              <a:ext uri="{FF2B5EF4-FFF2-40B4-BE49-F238E27FC236}">
                <a16:creationId xmlns:a16="http://schemas.microsoft.com/office/drawing/2014/main" id="{4210D4BB-CB4C-AC42-AADA-AEF5E499D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2700" y="-4699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2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1.48148E-6 L -1.04167E-6 1.4814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0 L 1.25E-6 0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4.07407E-6 L 1.45833E-6 -4.07407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4.44444E-6 L 1.45833E-6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3.7037E-6 L 3.54167E-6 -3.7037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2.59259E-6 L -1.04167E-6 -2.59259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1.11111E-6 L -1.04167E-6 -1.11111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4.44444E-6 L -1.45833E-6 -4.44444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3.7037E-7 L 8.33333E-7 3.7037E-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1.11022E-16 L 2.5E-6 -1.11022E-1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4.81481E-6 L 4.79167E-6 4.81481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1.48148E-6 L -2.29167E-6 -1.48148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3.7037E-6 L -1.875E-6 3.7037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4.07407E-6 L 3.54167E-6 4.07407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1.85185E-6 L 8.33333E-7 -1.85185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2.59259E-6 L 4.79167E-6 2.59259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4.44444E-6 L -1.04167E-6 4.44444E-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7.40741E-7 L 1.25E-6 -7.40741E-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2.96296E-6 L 1.25E-6 -2.96296E-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0 L 4.375E-6 0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3.7037E-6 L -3.33333E-6 -3.7037E-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4.07407E-6 L -3.33333E-6 4.07407E-6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1.11111E-6 L 8.33333E-7 1.11111E-6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4.07407E-6 L 3.125E-6 -4.07407E-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3.7037E-6 L 3.125E-6 3.7037E-6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1.85185E-6 L -3.33333E-6 1.85185E-6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1.48148E-6 L 3.125E-6 1.48148E-6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3.7037E-7 L 2.08333E-6 3.7037E-7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4.44444E-6 L 5.55112E-17 -4.44444E-6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4.81481E-6 L 5E-6 -4.81481E-6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0 L -2.70833E-6 0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2.22222E-6 L -2.70833E-6 -2.22222E-6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1.85185E-6 L 1.45833E-6 -1.85185E-6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2.96296E-6 L 3.75E-6 2.96296E-6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7.40741E-7 L 3.75E-6 7.40741E-7 " pathEditMode="relative" rAng="0" ptsTypes="AA">
                                      <p:cBhvr>
                                        <p:cTn id="22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4.44444E-6 L -2.70833E-6 -4.44444E-6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1.48148E-6 L 3.75E-6 -1.48148E-6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4.44444E-6 L -8.33333E-7 -4.44444E-6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3.7037E-6 L 1.25E-6 3.7037E-6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1.48148E-6 L 3.54167E-6 -1.48148E-6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3.7037E-6 L 3.54167E-6 -3.7037E-6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3.33333E-6 L -2.29167E-6 -3.33333E-6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1.48148E-6 L 1.11022E-16 1.48148E-6 " pathEditMode="relative" rAng="0" ptsTypes="AA">
                                      <p:cBhvr>
                                        <p:cTn id="27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7.40741E-7 L 0 -7.40741E-7 " pathEditMode="relative" rAng="0" ptsTypes="AA">
                                      <p:cBhvr>
                                        <p:cTn id="27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4.07407E-6 L 3.54167E-6 4.07407E-6 " pathEditMode="relative" rAng="0" ptsTypes="AA">
                                      <p:cBhvr>
                                        <p:cTn id="281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2.96296E-6 L 1.11022E-16 -2.96296E-6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1.85185E-6 L 3.54167E-6 1.85185E-6 " pathEditMode="relative" rAng="0" ptsTypes="AA">
                                      <p:cBhvr>
                                        <p:cTn id="29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4.81481E-6 L 0 4.81481E-6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7.40741E-7 L -4.16667E-6 7.40741E-7 " pathEditMode="relative" rAng="0" ptsTypes="AA">
                                      <p:cBhvr>
                                        <p:cTn id="30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2.96296E-6 L -1.875E-6 -2.96296E-6 " pathEditMode="relative" rAng="0" ptsTypes="AA">
                                      <p:cBhvr>
                                        <p:cTn id="31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4.81481E-6 L -1.875E-6 4.81481E-6 " pathEditMode="relative" rAng="0" ptsTypes="AA">
                                      <p:cBhvr>
                                        <p:cTn id="31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2.59259E-6 L -1.875E-6 2.59259E-6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3.7037E-7 L 6.25E-7 3.7037E-7 " pathEditMode="relative" rAng="0" ptsTypes="AA">
                                      <p:cBhvr>
                                        <p:cTn id="327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7 2.22222E-6 L 4.375E-6 2.22222E-6 " pathEditMode="relative" rAng="0" ptsTypes="AA">
                                      <p:cBhvr>
                                        <p:cTn id="332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1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7 -2.59259E-6 L 3.33333E-6 -2.59259E-6 " pathEditMode="relative" rAng="0" ptsTypes="AA">
                                      <p:cBhvr>
                                        <p:cTn id="337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3.7037E-7 L 4.375E-6 3.7037E-7 " pathEditMode="relative" rAng="0" ptsTypes="AA">
                                      <p:cBhvr>
                                        <p:cTn id="34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3.33333E-6 L -3.33333E-6 -3.33333E-6 " pathEditMode="relative" rAng="0" ptsTypes="AA">
                                      <p:cBhvr>
                                        <p:cTn id="347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4.44444E-6 L -3.33333E-6 4.44444E-6 " pathEditMode="relative" rAng="0" ptsTypes="AA">
                                      <p:cBhvr>
                                        <p:cTn id="35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2.22222E-6 L -3.33333E-6 2.22222E-6 " pathEditMode="relative" rAng="0" ptsTypes="AA">
                                      <p:cBhvr>
                                        <p:cTn id="357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1.11022E-16 L -2.08333E-6 1.11022E-16 " pathEditMode="relative" rAng="0" ptsTypes="AA">
                                      <p:cBhvr>
                                        <p:cTn id="362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1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4.81481E-6 L -2.5E-6 -4.81481E-6 " pathEditMode="relative" rAng="0" ptsTypes="AA">
                                      <p:cBhvr>
                                        <p:cTn id="373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2.59259E-6 L -1.66667E-6 -2.59259E-6 " pathEditMode="relative" rAng="0" ptsTypes="AA">
                                      <p:cBhvr>
                                        <p:cTn id="378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4.81481E-6 L -1.66667E-6 -4.81481E-6 " pathEditMode="relative" rAng="0" ptsTypes="AA">
                                      <p:cBhvr>
                                        <p:cTn id="383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0 L -1.66667E-6 0 " pathEditMode="relative" rAng="0" ptsTypes="AA">
                                      <p:cBhvr>
                                        <p:cTn id="388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3.33333E-6 L -1.25E-6 3.33333E-6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2.59259E-6 L -1.25E-6 2.59259E-6 " pathEditMode="relative" rAng="0" ptsTypes="AA">
                                      <p:cBhvr>
                                        <p:cTn id="398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2.59259E-6 L -1.25E-6 -2.59259E-6 " pathEditMode="relative" rAng="0" ptsTypes="AA">
                                      <p:cBhvr>
                                        <p:cTn id="403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4.07407E-6 L -1.25E-6 4.07407E-6 " pathEditMode="relative" rAng="0" ptsTypes="AA">
                                      <p:cBhvr>
                                        <p:cTn id="408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4.44444E-6 L -1.25E-6 4.44444E-6 " pathEditMode="relative" rAng="0" ptsTypes="AA">
                                      <p:cBhvr>
                                        <p:cTn id="413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7.40741E-7 L -1.25E-6 -7.40741E-7 " pathEditMode="relative" rAng="0" ptsTypes="AA">
                                      <p:cBhvr>
                                        <p:cTn id="41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2.59259E-6 L -2.08333E-6 2.59259E-6 " pathEditMode="relative" rAng="0" ptsTypes="AA">
                                      <p:cBhvr>
                                        <p:cTn id="423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3.7037E-7 L -2.08333E-6 3.7037E-7 " pathEditMode="relative" rAng="0" ptsTypes="AA">
                                      <p:cBhvr>
                                        <p:cTn id="428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4.81481E-6 L -2.08333E-6 -4.81481E-6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34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4.81481E-6 L -3.33333E-6 4.81481E-6 " pathEditMode="relative" rAng="0" ptsTypes="AA">
                                      <p:cBhvr>
                                        <p:cTn id="444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2.96296E-6 L 1.25E-6 2.96296E-6 " pathEditMode="relative" rAng="0" ptsTypes="AA">
                                      <p:cBhvr>
                                        <p:cTn id="449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50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1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4.07407E-6 L -1.875E-6 -4.07407E-6 " pathEditMode="relative" rAng="0" ptsTypes="AA">
                                      <p:cBhvr>
                                        <p:cTn id="454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455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1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1.85185E-6 L -2.70833E-6 1.85185E-6 " pathEditMode="relative" rAng="0" ptsTypes="AA">
                                      <p:cBhvr>
                                        <p:cTn id="459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460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1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1.11111E-6 L -3.125E-6 1.11111E-6 " pathEditMode="relative" rAng="0" ptsTypes="AA">
                                      <p:cBhvr>
                                        <p:cTn id="464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465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1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1.11111E-6 L -2.08333E-7 -1.11111E-6 " pathEditMode="relative" rAng="0" ptsTypes="AA">
                                      <p:cBhvr>
                                        <p:cTn id="469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470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1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4.81481E-6 L -2.5E-6 4.81481E-6 " pathEditMode="relative" rAng="0" ptsTypes="AA">
                                      <p:cBhvr>
                                        <p:cTn id="47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475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1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2.59259E-6 L -2.5E-6 2.59259E-6 " pathEditMode="relative" rAng="0" ptsTypes="AA">
                                      <p:cBhvr>
                                        <p:cTn id="479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3.7037E-7 L 1.875E-6 -3.7037E-7 " pathEditMode="relative" rAng="0" ptsTypes="AA">
                                      <p:cBhvr>
                                        <p:cTn id="484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2.59259E-6 L 1.875E-6 -2.59259E-6 " pathEditMode="relative" rAng="0" ptsTypes="AA">
                                      <p:cBhvr>
                                        <p:cTn id="489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2.22222E-6 L 1.875E-6 2.22222E-6 " pathEditMode="relative" rAng="0" ptsTypes="AA">
                                      <p:cBhvr>
                                        <p:cTn id="494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2.96296E-6 L 2.29167E-6 -2.96296E-6 " pathEditMode="relative" rAng="0" ptsTypes="AA">
                                      <p:cBhvr>
                                        <p:cTn id="499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4.81481E-6 L 2.29167E-6 4.81481E-6 " pathEditMode="relative" rAng="0" ptsTypes="AA">
                                      <p:cBhvr>
                                        <p:cTn id="504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3.7037E-7 L 2.29167E-6 -3.7037E-7 " pathEditMode="relative" rAng="0" ptsTypes="AA">
                                      <p:cBhvr>
                                        <p:cTn id="509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2.22222E-6 L 2.29167E-6 -2.22222E-6 " pathEditMode="relative" rAng="0" ptsTypes="AA">
                                      <p:cBhvr>
                                        <p:cTn id="514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3.33333E-6 L 2.29167E-6 -3.33333E-6 " pathEditMode="relative" rAng="0" ptsTypes="AA">
                                      <p:cBhvr>
                                        <p:cTn id="519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1.48148E-6 L 2.29167E-6 1.48148E-6 " pathEditMode="relative" rAng="0" ptsTypes="AA">
                                      <p:cBhvr>
                                        <p:cTn id="52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4.81481E-6 L 1.45833E-6 4.81481E-6 " pathEditMode="relative" rAng="0" ptsTypes="AA">
                                      <p:cBhvr>
                                        <p:cTn id="529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4.07407E-6 L 1.45833E-6 4.07407E-6 " pathEditMode="relative" rAng="0" ptsTypes="AA">
                                      <p:cBhvr>
                                        <p:cTn id="534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2.59259E-6 L 1.45833E-6 -2.59259E-6 " pathEditMode="relative" rAng="0" ptsTypes="AA">
                                      <p:cBhvr>
                                        <p:cTn id="539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4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2" dur="1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3" dur="1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6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/>
      <p:bldP spid="2" grpId="0" animBg="1"/>
      <p:bldP spid="4" grpId="0"/>
      <p:bldP spid="10" grpId="0" animBg="1"/>
      <p:bldP spid="14" grpId="0"/>
      <p:bldP spid="15" grpId="0" animBg="1"/>
      <p:bldP spid="15" grpId="1" animBg="1"/>
      <p:bldP spid="28" grpId="0"/>
      <p:bldP spid="28" grpId="1"/>
      <p:bldP spid="30" grpId="0"/>
      <p:bldP spid="30" grpId="1"/>
      <p:bldP spid="34" grpId="0" animBg="1"/>
      <p:bldP spid="34" grpId="1" animBg="1"/>
      <p:bldP spid="35" grpId="0"/>
      <p:bldP spid="35" grpId="1"/>
      <p:bldP spid="36" grpId="0"/>
      <p:bldP spid="36" grpId="1"/>
      <p:bldP spid="37" grpId="0" animBg="1"/>
      <p:bldP spid="37" grpId="1" animBg="1"/>
      <p:bldP spid="39" grpId="0" animBg="1"/>
      <p:bldP spid="39" grpId="1" animBg="1"/>
      <p:bldP spid="42" grpId="0" animBg="1"/>
      <p:bldP spid="42" grpId="1" animBg="1"/>
      <p:bldP spid="44" grpId="0" animBg="1"/>
      <p:bldP spid="44" grpId="1" animBg="1"/>
      <p:bldP spid="45" grpId="0"/>
      <p:bldP spid="45" grpId="1"/>
      <p:bldP spid="46" grpId="0"/>
      <p:bldP spid="46" grpId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4" grpId="0" animBg="1"/>
      <p:bldP spid="94" grpId="1" animBg="1"/>
      <p:bldP spid="95" grpId="0" animBg="1"/>
      <p:bldP spid="95" grpId="1" animBg="1"/>
      <p:bldP spid="97" grpId="0"/>
      <p:bldP spid="97" grpId="1"/>
      <p:bldP spid="98" grpId="0"/>
      <p:bldP spid="98" grpId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/>
      <p:bldP spid="109" grpId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30" grpId="0" animBg="1"/>
      <p:bldP spid="130" grpId="1" animBg="1"/>
      <p:bldP spid="132" grpId="0" animBg="1"/>
      <p:bldP spid="132" grpId="1" animBg="1"/>
      <p:bldP spid="134" grpId="0"/>
      <p:bldP spid="134" grpId="1"/>
      <p:bldP spid="135" grpId="0"/>
      <p:bldP spid="135" grpId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67" grpId="0"/>
      <p:bldP spid="167" grpId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6" grpId="0" animBg="1"/>
      <p:bldP spid="186" grpId="1" animBg="1"/>
      <p:bldP spid="187" grpId="0" animBg="1"/>
      <p:bldP spid="187" grpId="1" animBg="1"/>
      <p:bldP spid="188" grpId="0"/>
      <p:bldP spid="188" grpId="1"/>
      <p:bldP spid="189" grpId="0"/>
      <p:bldP spid="189" grpId="1"/>
      <p:bldP spid="190" grpId="0"/>
      <p:bldP spid="190" grpId="1"/>
      <p:bldP spid="191" grpId="0"/>
      <p:bldP spid="191" grpId="1"/>
      <p:bldP spid="192" grpId="0"/>
      <p:bldP spid="192" grpId="1"/>
      <p:bldP spid="193" grpId="0"/>
      <p:bldP spid="193" grpId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E31A60B9-DCA4-5280-20FD-53A95FF3021B}"/>
              </a:ext>
            </a:extLst>
          </p:cNvPr>
          <p:cNvSpPr/>
          <p:nvPr/>
        </p:nvSpPr>
        <p:spPr>
          <a:xfrm>
            <a:off x="563881" y="5205016"/>
            <a:ext cx="5435204" cy="716433"/>
          </a:xfrm>
          <a:prstGeom prst="roundRect">
            <a:avLst>
              <a:gd name="adj" fmla="val 21189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D474C">
                  <a:lumMod val="40000"/>
                  <a:lumOff val="6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A7B107D-DDAE-C7E3-9D27-29C6B12E3CE8}"/>
              </a:ext>
            </a:extLst>
          </p:cNvPr>
          <p:cNvSpPr/>
          <p:nvPr/>
        </p:nvSpPr>
        <p:spPr>
          <a:xfrm>
            <a:off x="1726786" y="5346722"/>
            <a:ext cx="1395173" cy="422314"/>
          </a:xfrm>
          <a:prstGeom prst="roundRect">
            <a:avLst>
              <a:gd name="adj" fmla="val 31825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Siamese Structure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9440D89B-B75E-38F7-0976-E99255439CE7}"/>
              </a:ext>
            </a:extLst>
          </p:cNvPr>
          <p:cNvSpPr/>
          <p:nvPr/>
        </p:nvSpPr>
        <p:spPr>
          <a:xfrm>
            <a:off x="1716018" y="5357232"/>
            <a:ext cx="420624" cy="42062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A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D9AA39-9BA8-0788-702B-4496F8F2F005}"/>
              </a:ext>
            </a:extLst>
          </p:cNvPr>
          <p:cNvSpPr/>
          <p:nvPr/>
        </p:nvSpPr>
        <p:spPr>
          <a:xfrm>
            <a:off x="708661" y="5361141"/>
            <a:ext cx="862576" cy="42231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Image 1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6DAA5D69-7093-4996-4094-E5AAF8FAE50A}"/>
              </a:ext>
            </a:extLst>
          </p:cNvPr>
          <p:cNvSpPr/>
          <p:nvPr/>
        </p:nvSpPr>
        <p:spPr>
          <a:xfrm>
            <a:off x="3184547" y="5346726"/>
            <a:ext cx="1245295" cy="422314"/>
          </a:xfrm>
          <a:prstGeom prst="roundRect">
            <a:avLst>
              <a:gd name="adj" fmla="val 31825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Montserrat" panose="00000500000000000000" pitchFamily="2" charset="0"/>
              </a:rPr>
              <a:t>Flow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01DACD-5DE4-9F9C-DF9D-77171BFCEA4D}"/>
              </a:ext>
            </a:extLst>
          </p:cNvPr>
          <p:cNvSpPr/>
          <p:nvPr/>
        </p:nvSpPr>
        <p:spPr>
          <a:xfrm>
            <a:off x="3173778" y="5357236"/>
            <a:ext cx="420624" cy="42062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B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E60ABB36-9753-1110-EB1C-4AAFEB3DE6F6}"/>
              </a:ext>
            </a:extLst>
          </p:cNvPr>
          <p:cNvSpPr/>
          <p:nvPr/>
        </p:nvSpPr>
        <p:spPr>
          <a:xfrm>
            <a:off x="4368112" y="5346726"/>
            <a:ext cx="1390076" cy="422314"/>
          </a:xfrm>
          <a:prstGeom prst="roundRect">
            <a:avLst>
              <a:gd name="adj" fmla="val 31825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Embeddings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10889424-B760-F04F-4670-3C247734ACD1}"/>
              </a:ext>
            </a:extLst>
          </p:cNvPr>
          <p:cNvSpPr/>
          <p:nvPr/>
        </p:nvSpPr>
        <p:spPr>
          <a:xfrm>
            <a:off x="4357343" y="5357236"/>
            <a:ext cx="420624" cy="42062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A7A03-CA49-6035-F67E-450D3392E158}"/>
              </a:ext>
            </a:extLst>
          </p:cNvPr>
          <p:cNvSpPr txBox="1"/>
          <p:nvPr/>
        </p:nvSpPr>
        <p:spPr>
          <a:xfrm>
            <a:off x="144053" y="259385"/>
            <a:ext cx="2196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3000" dirty="0">
                <a:solidFill>
                  <a:srgbClr val="B0BBC0"/>
                </a:solidFill>
                <a:latin typeface="Montserrat Medium" panose="00000600000000000000" pitchFamily="2" charset="0"/>
              </a:rPr>
              <a:t>Siamese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Explained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87E0A0-9235-EB9B-4121-535BC65B0051}"/>
              </a:ext>
            </a:extLst>
          </p:cNvPr>
          <p:cNvSpPr/>
          <p:nvPr/>
        </p:nvSpPr>
        <p:spPr>
          <a:xfrm>
            <a:off x="7460472" y="516897"/>
            <a:ext cx="3349894" cy="1993616"/>
          </a:xfrm>
          <a:prstGeom prst="roundRect">
            <a:avLst>
              <a:gd name="adj" fmla="val 11865"/>
            </a:avLst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DE380E-AB25-3BFA-3B04-54A9D87C2062}"/>
              </a:ext>
            </a:extLst>
          </p:cNvPr>
          <p:cNvSpPr txBox="1"/>
          <p:nvPr/>
        </p:nvSpPr>
        <p:spPr>
          <a:xfrm>
            <a:off x="8707619" y="785313"/>
            <a:ext cx="835486" cy="25712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Data Flow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F460EA-0BA4-0F1B-6B75-F9F0AC6EF17B}"/>
              </a:ext>
            </a:extLst>
          </p:cNvPr>
          <p:cNvSpPr/>
          <p:nvPr/>
        </p:nvSpPr>
        <p:spPr>
          <a:xfrm>
            <a:off x="2042602" y="4036272"/>
            <a:ext cx="1440459" cy="897528"/>
          </a:xfrm>
          <a:prstGeom prst="round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prstClr val="white"/>
                </a:solidFill>
                <a:latin typeface="Montserrat" panose="00000500000000000000" pitchFamily="2" charset="0"/>
              </a:rPr>
              <a:t>Difference between the two output vectors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0D88103-6DB9-064E-AD64-088015A9B467}"/>
              </a:ext>
            </a:extLst>
          </p:cNvPr>
          <p:cNvSpPr/>
          <p:nvPr/>
        </p:nvSpPr>
        <p:spPr>
          <a:xfrm>
            <a:off x="1891473" y="3219552"/>
            <a:ext cx="1742719" cy="1862805"/>
          </a:xfrm>
          <a:prstGeom prst="roundRect">
            <a:avLst>
              <a:gd name="adj" fmla="val 14255"/>
            </a:avLst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68C114-85E8-9FA1-23C7-797F9247ACB6}"/>
              </a:ext>
            </a:extLst>
          </p:cNvPr>
          <p:cNvSpPr/>
          <p:nvPr/>
        </p:nvSpPr>
        <p:spPr>
          <a:xfrm>
            <a:off x="4177300" y="4036272"/>
            <a:ext cx="1440459" cy="897528"/>
          </a:xfrm>
          <a:prstGeom prst="round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Contrastive Loss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108D65-86C7-5134-1E86-1BDBAD58A821}"/>
              </a:ext>
            </a:extLst>
          </p:cNvPr>
          <p:cNvSpPr/>
          <p:nvPr/>
        </p:nvSpPr>
        <p:spPr>
          <a:xfrm>
            <a:off x="5767769" y="4036272"/>
            <a:ext cx="1440459" cy="897528"/>
          </a:xfrm>
          <a:prstGeom prst="round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B049FEE-BCD0-F24C-8908-433DACF301DD}"/>
              </a:ext>
            </a:extLst>
          </p:cNvPr>
          <p:cNvSpPr/>
          <p:nvPr/>
        </p:nvSpPr>
        <p:spPr>
          <a:xfrm>
            <a:off x="4026171" y="3219552"/>
            <a:ext cx="3332067" cy="1862805"/>
          </a:xfrm>
          <a:prstGeom prst="roundRect">
            <a:avLst>
              <a:gd name="adj" fmla="val 12755"/>
            </a:avLst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C2AC551-397E-283D-4631-7C094111EE73}"/>
              </a:ext>
            </a:extLst>
          </p:cNvPr>
          <p:cNvSpPr/>
          <p:nvPr/>
        </p:nvSpPr>
        <p:spPr>
          <a:xfrm>
            <a:off x="7900077" y="4036272"/>
            <a:ext cx="1775227" cy="897528"/>
          </a:xfrm>
          <a:prstGeom prst="round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Do more runs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68700A9-78A3-F70B-F711-80FF78C0F5A9}"/>
              </a:ext>
            </a:extLst>
          </p:cNvPr>
          <p:cNvSpPr/>
          <p:nvPr/>
        </p:nvSpPr>
        <p:spPr>
          <a:xfrm>
            <a:off x="7750217" y="3219552"/>
            <a:ext cx="2074946" cy="1862805"/>
          </a:xfrm>
          <a:prstGeom prst="roundRect">
            <a:avLst>
              <a:gd name="adj" fmla="val 14175"/>
            </a:avLst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3992C7-6B3A-9C87-F80C-3EFA4910DBEF}"/>
              </a:ext>
            </a:extLst>
          </p:cNvPr>
          <p:cNvSpPr txBox="1"/>
          <p:nvPr/>
        </p:nvSpPr>
        <p:spPr>
          <a:xfrm>
            <a:off x="1891472" y="3440040"/>
            <a:ext cx="1742719" cy="25410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Embeddings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19F3EA-4A1A-3F17-FAD0-B4E9DAAE1F03}"/>
              </a:ext>
            </a:extLst>
          </p:cNvPr>
          <p:cNvSpPr txBox="1"/>
          <p:nvPr/>
        </p:nvSpPr>
        <p:spPr>
          <a:xfrm>
            <a:off x="4176204" y="3438534"/>
            <a:ext cx="3032024" cy="25712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Loss Function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6F6DD5-94AB-B9FC-9D15-6890118D3935}"/>
              </a:ext>
            </a:extLst>
          </p:cNvPr>
          <p:cNvSpPr txBox="1"/>
          <p:nvPr/>
        </p:nvSpPr>
        <p:spPr>
          <a:xfrm>
            <a:off x="7822607" y="3440040"/>
            <a:ext cx="1930166" cy="25410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defRPr sz="9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Multiple Evaluations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38A5233-1626-3AB1-1852-CFA8B7E6CCA5}"/>
              </a:ext>
            </a:extLst>
          </p:cNvPr>
          <p:cNvSpPr/>
          <p:nvPr/>
        </p:nvSpPr>
        <p:spPr>
          <a:xfrm>
            <a:off x="7611602" y="1466675"/>
            <a:ext cx="1440459" cy="897528"/>
          </a:xfrm>
          <a:prstGeom prst="round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Image Pairs</a:t>
            </a:r>
          </a:p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Montserrat" panose="00000500000000000000" pitchFamily="2" charset="0"/>
              </a:rPr>
              <a:t>(x1, x2)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19E9B9B-EEE8-7620-A0F4-AB035FBC8FE6}"/>
              </a:ext>
            </a:extLst>
          </p:cNvPr>
          <p:cNvSpPr/>
          <p:nvPr/>
        </p:nvSpPr>
        <p:spPr>
          <a:xfrm>
            <a:off x="9203191" y="1466675"/>
            <a:ext cx="1440459" cy="897528"/>
          </a:xfrm>
          <a:prstGeom prst="round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Binary Labels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(0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, 1)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20AAF9-B454-5173-85D7-4911E25364A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483061" y="4485036"/>
            <a:ext cx="543110" cy="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bg1">
                    <a:alpha val="13881"/>
                  </a:schemeClr>
                </a:gs>
                <a:gs pos="83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253C5D-BE19-1AB5-7D8E-18B02FED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358238" y="4485036"/>
            <a:ext cx="541839" cy="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bg1">
                    <a:alpha val="13881"/>
                  </a:schemeClr>
                </a:gs>
                <a:gs pos="83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1BD93C06-9719-415B-F546-266531285FFF}"/>
              </a:ext>
            </a:extLst>
          </p:cNvPr>
          <p:cNvSpPr/>
          <p:nvPr/>
        </p:nvSpPr>
        <p:spPr>
          <a:xfrm>
            <a:off x="2717963" y="3902435"/>
            <a:ext cx="553037" cy="266928"/>
          </a:xfrm>
          <a:prstGeom prst="roundRect">
            <a:avLst>
              <a:gd name="adj" fmla="val 3182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C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372FAA0-DDCE-D894-9279-17BDE45638B1}"/>
              </a:ext>
            </a:extLst>
          </p:cNvPr>
          <p:cNvSpPr/>
          <p:nvPr/>
        </p:nvSpPr>
        <p:spPr>
          <a:xfrm>
            <a:off x="2254663" y="3902435"/>
            <a:ext cx="628864" cy="266928"/>
          </a:xfrm>
          <a:prstGeom prst="roundRect">
            <a:avLst>
              <a:gd name="adj" fmla="val 3182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B49C8C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D5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6D6C053-5191-0B6B-9BBB-E80B20D062AF}"/>
              </a:ext>
            </a:extLst>
          </p:cNvPr>
          <p:cNvSpPr/>
          <p:nvPr/>
        </p:nvSpPr>
        <p:spPr>
          <a:xfrm>
            <a:off x="8490944" y="3902435"/>
            <a:ext cx="617466" cy="266928"/>
          </a:xfrm>
          <a:prstGeom prst="roundRect">
            <a:avLst>
              <a:gd name="adj" fmla="val 3182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B49C8C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D8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C7480235-F535-C24F-3137-59F1BD6FC33A}"/>
              </a:ext>
            </a:extLst>
          </p:cNvPr>
          <p:cNvSpPr/>
          <p:nvPr/>
        </p:nvSpPr>
        <p:spPr>
          <a:xfrm>
            <a:off x="8286963" y="1333211"/>
            <a:ext cx="553037" cy="266928"/>
          </a:xfrm>
          <a:prstGeom prst="roundRect">
            <a:avLst>
              <a:gd name="adj" fmla="val 3182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F0B04E3-C598-5322-43EE-6928A02867A7}"/>
              </a:ext>
            </a:extLst>
          </p:cNvPr>
          <p:cNvSpPr/>
          <p:nvPr/>
        </p:nvSpPr>
        <p:spPr>
          <a:xfrm>
            <a:off x="7823663" y="1333211"/>
            <a:ext cx="628864" cy="266928"/>
          </a:xfrm>
          <a:prstGeom prst="roundRect">
            <a:avLst>
              <a:gd name="adj" fmla="val 3182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B49C8C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D3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65111CE3-F899-6DD9-5BA5-7665F11637E8}"/>
              </a:ext>
            </a:extLst>
          </p:cNvPr>
          <p:cNvSpPr/>
          <p:nvPr/>
        </p:nvSpPr>
        <p:spPr>
          <a:xfrm>
            <a:off x="9878552" y="1333211"/>
            <a:ext cx="553037" cy="266928"/>
          </a:xfrm>
          <a:prstGeom prst="roundRect">
            <a:avLst>
              <a:gd name="adj" fmla="val 3182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B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24A9B31-2AD1-A0AC-486A-D30E3BFB514C}"/>
              </a:ext>
            </a:extLst>
          </p:cNvPr>
          <p:cNvSpPr/>
          <p:nvPr/>
        </p:nvSpPr>
        <p:spPr>
          <a:xfrm>
            <a:off x="9415252" y="1333211"/>
            <a:ext cx="628864" cy="266928"/>
          </a:xfrm>
          <a:prstGeom prst="roundRect">
            <a:avLst>
              <a:gd name="adj" fmla="val 3182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B49C8C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D4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90D0C0A7-46C0-884D-50A0-57F7A92AA266}"/>
              </a:ext>
            </a:extLst>
          </p:cNvPr>
          <p:cNvSpPr/>
          <p:nvPr/>
        </p:nvSpPr>
        <p:spPr>
          <a:xfrm>
            <a:off x="567690" y="1513705"/>
            <a:ext cx="1349645" cy="897528"/>
          </a:xfrm>
          <a:prstGeom prst="roundRect">
            <a:avLst/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SIAMESE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E97132">
                    <a:lumMod val="60000"/>
                    <a:lumOff val="40000"/>
                  </a:srgbClr>
                </a:solidFill>
                <a:latin typeface="Montserrat SemiBold" panose="00000700000000000000" pitchFamily="2" charset="0"/>
              </a:rPr>
              <a:t>NETWORK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60000"/>
                  <a:lumOff val="40000"/>
                </a:srgbClr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+mn-cs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660C3A-2F84-E446-E221-6017EAF248D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241739" y="1915439"/>
            <a:ext cx="369863" cy="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bg1">
                    <a:alpha val="13881"/>
                  </a:schemeClr>
                </a:gs>
                <a:gs pos="83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EDC6656-B340-3673-8C25-2239150F3CE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9052061" y="1915439"/>
            <a:ext cx="151130" cy="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bg1">
                    <a:alpha val="13881"/>
                  </a:schemeClr>
                </a:gs>
                <a:gs pos="83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4A4B0A7-3951-A9D8-3915-6153695C10EC}"/>
              </a:ext>
            </a:extLst>
          </p:cNvPr>
          <p:cNvGrpSpPr/>
          <p:nvPr/>
        </p:nvGrpSpPr>
        <p:grpSpPr>
          <a:xfrm>
            <a:off x="580893" y="1962469"/>
            <a:ext cx="11047934" cy="2522567"/>
            <a:chOff x="580893" y="1962469"/>
            <a:chExt cx="11047934" cy="25225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C476F2-074D-610A-AE10-7B26CA0EF76C}"/>
                </a:ext>
              </a:extLst>
            </p:cNvPr>
            <p:cNvGrpSpPr/>
            <p:nvPr/>
          </p:nvGrpSpPr>
          <p:grpSpPr>
            <a:xfrm>
              <a:off x="11128211" y="2208614"/>
              <a:ext cx="500616" cy="679933"/>
              <a:chOff x="11128211" y="2208614"/>
              <a:chExt cx="500616" cy="679933"/>
            </a:xfrm>
          </p:grpSpPr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D1E16C4C-21F5-7AF6-25AD-72C455901F5B}"/>
                  </a:ext>
                </a:extLst>
              </p:cNvPr>
              <p:cNvSpPr/>
              <p:nvPr/>
            </p:nvSpPr>
            <p:spPr>
              <a:xfrm rot="5400000">
                <a:off x="11128211" y="2396258"/>
                <a:ext cx="492289" cy="492289"/>
              </a:xfrm>
              <a:prstGeom prst="arc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FD8D9BC-0180-18CC-5ABA-5211DC6F6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28827" y="2208614"/>
                <a:ext cx="0" cy="4337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D23435E-1731-6D86-91C6-CED9F619D5D5}"/>
                </a:ext>
              </a:extLst>
            </p:cNvPr>
            <p:cNvCxnSpPr>
              <a:cxnSpLocks/>
              <a:stCxn id="87" idx="2"/>
              <a:endCxn id="78" idx="2"/>
            </p:cNvCxnSpPr>
            <p:nvPr/>
          </p:nvCxnSpPr>
          <p:spPr>
            <a:xfrm>
              <a:off x="827038" y="2888547"/>
              <a:ext cx="10547317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0DC31E1-DF56-F7CE-C075-AC651C2FF5CB}"/>
                </a:ext>
              </a:extLst>
            </p:cNvPr>
            <p:cNvCxnSpPr>
              <a:cxnSpLocks/>
              <a:stCxn id="13" idx="1"/>
              <a:endCxn id="86" idx="0"/>
            </p:cNvCxnSpPr>
            <p:nvPr/>
          </p:nvCxnSpPr>
          <p:spPr>
            <a:xfrm flipH="1">
              <a:off x="827038" y="4485036"/>
              <a:ext cx="1215564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DDE03352-E4EF-78A8-E5F8-A997EC3AE8AA}"/>
                </a:ext>
              </a:extLst>
            </p:cNvPr>
            <p:cNvSpPr/>
            <p:nvPr/>
          </p:nvSpPr>
          <p:spPr>
            <a:xfrm flipH="1" flipV="1">
              <a:off x="580893" y="3992747"/>
              <a:ext cx="492289" cy="492289"/>
            </a:xfrm>
            <a:prstGeom prst="arc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0A69CA5D-31B6-196D-486B-7671E182B6AD}"/>
                </a:ext>
              </a:extLst>
            </p:cNvPr>
            <p:cNvSpPr/>
            <p:nvPr/>
          </p:nvSpPr>
          <p:spPr>
            <a:xfrm rot="5400000" flipH="1" flipV="1">
              <a:off x="580893" y="2888547"/>
              <a:ext cx="492289" cy="492289"/>
            </a:xfrm>
            <a:prstGeom prst="arc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458C29-F0DE-FBDE-FAE8-B288157CF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893" y="3134692"/>
              <a:ext cx="0" cy="110419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18C9AC-F4D8-A383-2412-93B983056AF5}"/>
                </a:ext>
              </a:extLst>
            </p:cNvPr>
            <p:cNvGrpSpPr/>
            <p:nvPr/>
          </p:nvGrpSpPr>
          <p:grpSpPr>
            <a:xfrm>
              <a:off x="10810366" y="1962469"/>
              <a:ext cx="810134" cy="492289"/>
              <a:chOff x="10810366" y="1962469"/>
              <a:chExt cx="810134" cy="492289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9F4AAF2C-3807-0614-706F-344785484155}"/>
                  </a:ext>
                </a:extLst>
              </p:cNvPr>
              <p:cNvSpPr/>
              <p:nvPr/>
            </p:nvSpPr>
            <p:spPr>
              <a:xfrm>
                <a:off x="11128211" y="1962469"/>
                <a:ext cx="492289" cy="492289"/>
              </a:xfrm>
              <a:prstGeom prst="arc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C832762-579E-98B7-5120-AB71B97F6C59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>
              <a:xfrm>
                <a:off x="10810366" y="1962469"/>
                <a:ext cx="563989" cy="0"/>
              </a:xfrm>
              <a:prstGeom prst="line">
                <a:avLst/>
              </a:prstGeom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08783F1-2C42-7148-4CB7-8F5F02C27BA0}"/>
              </a:ext>
            </a:extLst>
          </p:cNvPr>
          <p:cNvCxnSpPr>
            <a:cxnSpLocks/>
            <a:stCxn id="184" idx="3"/>
          </p:cNvCxnSpPr>
          <p:nvPr/>
        </p:nvCxnSpPr>
        <p:spPr>
          <a:xfrm>
            <a:off x="1917335" y="1962469"/>
            <a:ext cx="391977" cy="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bg1">
                    <a:alpha val="13881"/>
                  </a:schemeClr>
                </a:gs>
                <a:gs pos="83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25">
            <a:extLst>
              <a:ext uri="{FF2B5EF4-FFF2-40B4-BE49-F238E27FC236}">
                <a16:creationId xmlns:a16="http://schemas.microsoft.com/office/drawing/2014/main" id="{0F1933CE-0F86-6111-78BA-D14243A73E6B}"/>
              </a:ext>
            </a:extLst>
          </p:cNvPr>
          <p:cNvSpPr/>
          <p:nvPr/>
        </p:nvSpPr>
        <p:spPr>
          <a:xfrm>
            <a:off x="2315842" y="516897"/>
            <a:ext cx="4925897" cy="1993616"/>
          </a:xfrm>
          <a:prstGeom prst="roundRect">
            <a:avLst>
              <a:gd name="adj" fmla="val 11865"/>
            </a:avLst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9" name="TextBox 48">
            <a:extLst>
              <a:ext uri="{FF2B5EF4-FFF2-40B4-BE49-F238E27FC236}">
                <a16:creationId xmlns:a16="http://schemas.microsoft.com/office/drawing/2014/main" id="{6595CC4D-BDBF-D74D-51E8-EA79702466C4}"/>
              </a:ext>
            </a:extLst>
          </p:cNvPr>
          <p:cNvSpPr txBox="1"/>
          <p:nvPr/>
        </p:nvSpPr>
        <p:spPr>
          <a:xfrm>
            <a:off x="4095762" y="778089"/>
            <a:ext cx="1366080" cy="25712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Siamese Structure</a:t>
            </a:r>
          </a:p>
        </p:txBody>
      </p:sp>
      <p:sp>
        <p:nvSpPr>
          <p:cNvPr id="70" name="Rectangle: Rounded Corners 23">
            <a:extLst>
              <a:ext uri="{FF2B5EF4-FFF2-40B4-BE49-F238E27FC236}">
                <a16:creationId xmlns:a16="http://schemas.microsoft.com/office/drawing/2014/main" id="{BDEC6259-4829-BDB6-0C95-1ECD02DDE7B5}"/>
              </a:ext>
            </a:extLst>
          </p:cNvPr>
          <p:cNvSpPr/>
          <p:nvPr/>
        </p:nvSpPr>
        <p:spPr>
          <a:xfrm>
            <a:off x="2466973" y="1466675"/>
            <a:ext cx="1440459" cy="897528"/>
          </a:xfrm>
          <a:prstGeom prst="round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Two identical branches</a:t>
            </a:r>
          </a:p>
        </p:txBody>
      </p:sp>
      <p:sp>
        <p:nvSpPr>
          <p:cNvPr id="71" name="Rectangle: Rounded Corners 24">
            <a:extLst>
              <a:ext uri="{FF2B5EF4-FFF2-40B4-BE49-F238E27FC236}">
                <a16:creationId xmlns:a16="http://schemas.microsoft.com/office/drawing/2014/main" id="{6437E89D-88A9-AC23-F334-7E70C7D96C59}"/>
              </a:ext>
            </a:extLst>
          </p:cNvPr>
          <p:cNvSpPr/>
          <p:nvPr/>
        </p:nvSpPr>
        <p:spPr>
          <a:xfrm>
            <a:off x="4058562" y="1466675"/>
            <a:ext cx="1440459" cy="897528"/>
          </a:xfrm>
          <a:prstGeom prst="round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Distance Function</a:t>
            </a:r>
          </a:p>
        </p:txBody>
      </p:sp>
      <p:sp>
        <p:nvSpPr>
          <p:cNvPr id="72" name="Rectangle: Rounded Corners 27">
            <a:extLst>
              <a:ext uri="{FF2B5EF4-FFF2-40B4-BE49-F238E27FC236}">
                <a16:creationId xmlns:a16="http://schemas.microsoft.com/office/drawing/2014/main" id="{35AFF304-BE85-48C0-A58C-26E284624231}"/>
              </a:ext>
            </a:extLst>
          </p:cNvPr>
          <p:cNvSpPr/>
          <p:nvPr/>
        </p:nvSpPr>
        <p:spPr>
          <a:xfrm>
            <a:off x="5650151" y="1466675"/>
            <a:ext cx="1440459" cy="897528"/>
          </a:xfrm>
          <a:prstGeom prst="round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Loss Function</a:t>
            </a:r>
          </a:p>
        </p:txBody>
      </p:sp>
      <p:sp>
        <p:nvSpPr>
          <p:cNvPr id="74" name="Rectangle: Rounded Corners 135">
            <a:extLst>
              <a:ext uri="{FF2B5EF4-FFF2-40B4-BE49-F238E27FC236}">
                <a16:creationId xmlns:a16="http://schemas.microsoft.com/office/drawing/2014/main" id="{7E098F2E-4004-442A-DF5E-93049332016B}"/>
              </a:ext>
            </a:extLst>
          </p:cNvPr>
          <p:cNvSpPr/>
          <p:nvPr/>
        </p:nvSpPr>
        <p:spPr>
          <a:xfrm>
            <a:off x="3142334" y="1333211"/>
            <a:ext cx="553037" cy="266928"/>
          </a:xfrm>
          <a:prstGeom prst="roundRect">
            <a:avLst>
              <a:gd name="adj" fmla="val 3182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A</a:t>
            </a:r>
          </a:p>
        </p:txBody>
      </p:sp>
      <p:sp>
        <p:nvSpPr>
          <p:cNvPr id="76" name="Rectangle: Rounded Corners 39">
            <a:extLst>
              <a:ext uri="{FF2B5EF4-FFF2-40B4-BE49-F238E27FC236}">
                <a16:creationId xmlns:a16="http://schemas.microsoft.com/office/drawing/2014/main" id="{9E58A08E-D344-B299-D72E-A8812F102775}"/>
              </a:ext>
            </a:extLst>
          </p:cNvPr>
          <p:cNvSpPr/>
          <p:nvPr/>
        </p:nvSpPr>
        <p:spPr>
          <a:xfrm>
            <a:off x="2679034" y="1333211"/>
            <a:ext cx="628864" cy="266928"/>
          </a:xfrm>
          <a:prstGeom prst="roundRect">
            <a:avLst>
              <a:gd name="adj" fmla="val 3182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B49C8C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D0</a:t>
            </a:r>
          </a:p>
        </p:txBody>
      </p:sp>
      <p:sp>
        <p:nvSpPr>
          <p:cNvPr id="77" name="Rectangle: Rounded Corners 136">
            <a:extLst>
              <a:ext uri="{FF2B5EF4-FFF2-40B4-BE49-F238E27FC236}">
                <a16:creationId xmlns:a16="http://schemas.microsoft.com/office/drawing/2014/main" id="{D6308A67-85C3-A055-A505-FBD9D2750614}"/>
              </a:ext>
            </a:extLst>
          </p:cNvPr>
          <p:cNvSpPr/>
          <p:nvPr/>
        </p:nvSpPr>
        <p:spPr>
          <a:xfrm>
            <a:off x="4733923" y="1333211"/>
            <a:ext cx="553037" cy="266928"/>
          </a:xfrm>
          <a:prstGeom prst="roundRect">
            <a:avLst>
              <a:gd name="adj" fmla="val 3182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A</a:t>
            </a:r>
          </a:p>
        </p:txBody>
      </p:sp>
      <p:sp>
        <p:nvSpPr>
          <p:cNvPr id="79" name="Rectangle: Rounded Corners 40">
            <a:extLst>
              <a:ext uri="{FF2B5EF4-FFF2-40B4-BE49-F238E27FC236}">
                <a16:creationId xmlns:a16="http://schemas.microsoft.com/office/drawing/2014/main" id="{D219EFB5-C6C3-25C8-9FD4-905CD996DBC6}"/>
              </a:ext>
            </a:extLst>
          </p:cNvPr>
          <p:cNvSpPr/>
          <p:nvPr/>
        </p:nvSpPr>
        <p:spPr>
          <a:xfrm>
            <a:off x="4270623" y="1333211"/>
            <a:ext cx="628864" cy="266928"/>
          </a:xfrm>
          <a:prstGeom prst="roundRect">
            <a:avLst>
              <a:gd name="adj" fmla="val 3182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B49C8C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D1</a:t>
            </a:r>
          </a:p>
        </p:txBody>
      </p:sp>
      <p:sp>
        <p:nvSpPr>
          <p:cNvPr id="82" name="Rectangle: Rounded Corners 137">
            <a:extLst>
              <a:ext uri="{FF2B5EF4-FFF2-40B4-BE49-F238E27FC236}">
                <a16:creationId xmlns:a16="http://schemas.microsoft.com/office/drawing/2014/main" id="{B5BA2F17-FDFD-13D1-7306-FAAB0F118940}"/>
              </a:ext>
            </a:extLst>
          </p:cNvPr>
          <p:cNvSpPr/>
          <p:nvPr/>
        </p:nvSpPr>
        <p:spPr>
          <a:xfrm>
            <a:off x="6325512" y="1333211"/>
            <a:ext cx="553037" cy="266928"/>
          </a:xfrm>
          <a:prstGeom prst="roundRect">
            <a:avLst>
              <a:gd name="adj" fmla="val 3182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A</a:t>
            </a:r>
          </a:p>
        </p:txBody>
      </p:sp>
      <p:sp>
        <p:nvSpPr>
          <p:cNvPr id="83" name="Rectangle: Rounded Corners 41">
            <a:extLst>
              <a:ext uri="{FF2B5EF4-FFF2-40B4-BE49-F238E27FC236}">
                <a16:creationId xmlns:a16="http://schemas.microsoft.com/office/drawing/2014/main" id="{237E2D0A-FB84-E500-B2C4-9F5269A057C6}"/>
              </a:ext>
            </a:extLst>
          </p:cNvPr>
          <p:cNvSpPr/>
          <p:nvPr/>
        </p:nvSpPr>
        <p:spPr>
          <a:xfrm>
            <a:off x="5862212" y="1333211"/>
            <a:ext cx="628864" cy="266928"/>
          </a:xfrm>
          <a:prstGeom prst="roundRect">
            <a:avLst>
              <a:gd name="adj" fmla="val 3182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B49C8C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D2</a:t>
            </a:r>
          </a:p>
        </p:txBody>
      </p:sp>
      <p:sp>
        <p:nvSpPr>
          <p:cNvPr id="91" name="Rectangle: Rounded Corners 193">
            <a:extLst>
              <a:ext uri="{FF2B5EF4-FFF2-40B4-BE49-F238E27FC236}">
                <a16:creationId xmlns:a16="http://schemas.microsoft.com/office/drawing/2014/main" id="{62DB4643-FCC3-A32C-3FE9-F3083A17FC15}"/>
              </a:ext>
            </a:extLst>
          </p:cNvPr>
          <p:cNvSpPr/>
          <p:nvPr/>
        </p:nvSpPr>
        <p:spPr>
          <a:xfrm>
            <a:off x="548429" y="5989624"/>
            <a:ext cx="5435203" cy="716433"/>
          </a:xfrm>
          <a:prstGeom prst="roundRect">
            <a:avLst>
              <a:gd name="adj" fmla="val 21189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D474C">
                  <a:lumMod val="40000"/>
                  <a:lumOff val="6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92" name="Rectangle: Rounded Corners 145">
            <a:extLst>
              <a:ext uri="{FF2B5EF4-FFF2-40B4-BE49-F238E27FC236}">
                <a16:creationId xmlns:a16="http://schemas.microsoft.com/office/drawing/2014/main" id="{142B94DA-9E69-5D52-250D-AE4973B6B08F}"/>
              </a:ext>
            </a:extLst>
          </p:cNvPr>
          <p:cNvSpPr/>
          <p:nvPr/>
        </p:nvSpPr>
        <p:spPr>
          <a:xfrm>
            <a:off x="1711336" y="6131330"/>
            <a:ext cx="1398173" cy="422314"/>
          </a:xfrm>
          <a:prstGeom prst="roundRect">
            <a:avLst>
              <a:gd name="adj" fmla="val 31825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Siamese Structure</a:t>
            </a:r>
          </a:p>
        </p:txBody>
      </p:sp>
      <p:sp>
        <p:nvSpPr>
          <p:cNvPr id="94" name="Rectangle: Rounded Corners 150">
            <a:extLst>
              <a:ext uri="{FF2B5EF4-FFF2-40B4-BE49-F238E27FC236}">
                <a16:creationId xmlns:a16="http://schemas.microsoft.com/office/drawing/2014/main" id="{FE9DBCCF-72C4-E722-719E-840E9C68B276}"/>
              </a:ext>
            </a:extLst>
          </p:cNvPr>
          <p:cNvSpPr/>
          <p:nvPr/>
        </p:nvSpPr>
        <p:spPr>
          <a:xfrm>
            <a:off x="1700567" y="6141840"/>
            <a:ext cx="421529" cy="42062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A</a:t>
            </a:r>
          </a:p>
        </p:txBody>
      </p:sp>
      <p:sp>
        <p:nvSpPr>
          <p:cNvPr id="95" name="Rectangle 194">
            <a:extLst>
              <a:ext uri="{FF2B5EF4-FFF2-40B4-BE49-F238E27FC236}">
                <a16:creationId xmlns:a16="http://schemas.microsoft.com/office/drawing/2014/main" id="{0F032F3B-A515-42EB-7E8A-F81D43C2270D}"/>
              </a:ext>
            </a:extLst>
          </p:cNvPr>
          <p:cNvSpPr/>
          <p:nvPr/>
        </p:nvSpPr>
        <p:spPr>
          <a:xfrm>
            <a:off x="693210" y="6145749"/>
            <a:ext cx="864431" cy="42231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Image 2</a:t>
            </a:r>
          </a:p>
        </p:txBody>
      </p:sp>
      <p:sp>
        <p:nvSpPr>
          <p:cNvPr id="97" name="Rectangle: Rounded Corners 153">
            <a:extLst>
              <a:ext uri="{FF2B5EF4-FFF2-40B4-BE49-F238E27FC236}">
                <a16:creationId xmlns:a16="http://schemas.microsoft.com/office/drawing/2014/main" id="{4D8BC521-18E3-7449-3868-F7D3B27BFCE5}"/>
              </a:ext>
            </a:extLst>
          </p:cNvPr>
          <p:cNvSpPr/>
          <p:nvPr/>
        </p:nvSpPr>
        <p:spPr>
          <a:xfrm>
            <a:off x="3169097" y="6131334"/>
            <a:ext cx="1247973" cy="422314"/>
          </a:xfrm>
          <a:prstGeom prst="roundRect">
            <a:avLst>
              <a:gd name="adj" fmla="val 31825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Montserrat" panose="00000500000000000000" pitchFamily="2" charset="0"/>
              </a:rPr>
              <a:t>Flow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98" name="Rectangle: Rounded Corners 154">
            <a:extLst>
              <a:ext uri="{FF2B5EF4-FFF2-40B4-BE49-F238E27FC236}">
                <a16:creationId xmlns:a16="http://schemas.microsoft.com/office/drawing/2014/main" id="{99F294A8-4CB3-0FD3-FABD-98C6615D772B}"/>
              </a:ext>
            </a:extLst>
          </p:cNvPr>
          <p:cNvSpPr/>
          <p:nvPr/>
        </p:nvSpPr>
        <p:spPr>
          <a:xfrm>
            <a:off x="3158327" y="6141844"/>
            <a:ext cx="421529" cy="42062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B</a:t>
            </a:r>
          </a:p>
        </p:txBody>
      </p:sp>
      <p:sp>
        <p:nvSpPr>
          <p:cNvPr id="100" name="Rectangle: Rounded Corners 157">
            <a:extLst>
              <a:ext uri="{FF2B5EF4-FFF2-40B4-BE49-F238E27FC236}">
                <a16:creationId xmlns:a16="http://schemas.microsoft.com/office/drawing/2014/main" id="{828C3216-B9DE-5898-C8D0-B9EB9E9FD57B}"/>
              </a:ext>
            </a:extLst>
          </p:cNvPr>
          <p:cNvSpPr/>
          <p:nvPr/>
        </p:nvSpPr>
        <p:spPr>
          <a:xfrm>
            <a:off x="4352661" y="6131334"/>
            <a:ext cx="1393065" cy="422314"/>
          </a:xfrm>
          <a:prstGeom prst="roundRect">
            <a:avLst>
              <a:gd name="adj" fmla="val 31825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Embeddings</a:t>
            </a:r>
          </a:p>
        </p:txBody>
      </p:sp>
      <p:sp>
        <p:nvSpPr>
          <p:cNvPr id="101" name="Rectangle: Rounded Corners 158">
            <a:extLst>
              <a:ext uri="{FF2B5EF4-FFF2-40B4-BE49-F238E27FC236}">
                <a16:creationId xmlns:a16="http://schemas.microsoft.com/office/drawing/2014/main" id="{1D610091-6B89-62CA-6397-C5DBDD35A058}"/>
              </a:ext>
            </a:extLst>
          </p:cNvPr>
          <p:cNvSpPr/>
          <p:nvPr/>
        </p:nvSpPr>
        <p:spPr>
          <a:xfrm>
            <a:off x="4341892" y="6141844"/>
            <a:ext cx="421529" cy="42062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C</a:t>
            </a:r>
          </a:p>
        </p:txBody>
      </p:sp>
      <p:sp>
        <p:nvSpPr>
          <p:cNvPr id="110" name="Freeform: Shape 1056">
            <a:extLst>
              <a:ext uri="{FF2B5EF4-FFF2-40B4-BE49-F238E27FC236}">
                <a16:creationId xmlns:a16="http://schemas.microsoft.com/office/drawing/2014/main" id="{1F05FF50-7AE0-49B9-F2F7-EF7CA22DCD34}"/>
              </a:ext>
            </a:extLst>
          </p:cNvPr>
          <p:cNvSpPr/>
          <p:nvPr/>
        </p:nvSpPr>
        <p:spPr>
          <a:xfrm flipV="1">
            <a:off x="5797262" y="5490061"/>
            <a:ext cx="1753837" cy="420623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 flip="none" rotWithShape="1"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  <a:tileRect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2" name="Freeform: Shape 1056">
            <a:extLst>
              <a:ext uri="{FF2B5EF4-FFF2-40B4-BE49-F238E27FC236}">
                <a16:creationId xmlns:a16="http://schemas.microsoft.com/office/drawing/2014/main" id="{14A4E7E0-2F2B-BA64-6A02-9CC7455993EC}"/>
              </a:ext>
            </a:extLst>
          </p:cNvPr>
          <p:cNvSpPr/>
          <p:nvPr/>
        </p:nvSpPr>
        <p:spPr>
          <a:xfrm flipV="1">
            <a:off x="5808191" y="5924835"/>
            <a:ext cx="1753837" cy="420623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 flip="none" rotWithShape="1"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  <a:tileRect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3" name="Rectangle: Rounded Corners 21">
            <a:extLst>
              <a:ext uri="{FF2B5EF4-FFF2-40B4-BE49-F238E27FC236}">
                <a16:creationId xmlns:a16="http://schemas.microsoft.com/office/drawing/2014/main" id="{0AE0E785-3166-F83C-5FF3-7BC5F2E5ED55}"/>
              </a:ext>
            </a:extLst>
          </p:cNvPr>
          <p:cNvSpPr/>
          <p:nvPr/>
        </p:nvSpPr>
        <p:spPr>
          <a:xfrm>
            <a:off x="9738316" y="5439818"/>
            <a:ext cx="1810668" cy="1070006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Match</a:t>
            </a:r>
          </a:p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  <a:p>
            <a:pPr algn="ctr">
              <a:lnSpc>
                <a:spcPts val="1700"/>
              </a:lnSpc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No Match</a:t>
            </a:r>
          </a:p>
        </p:txBody>
      </p:sp>
      <p:cxnSp>
        <p:nvCxnSpPr>
          <p:cNvPr id="114" name="Straight Connector 4">
            <a:extLst>
              <a:ext uri="{FF2B5EF4-FFF2-40B4-BE49-F238E27FC236}">
                <a16:creationId xmlns:a16="http://schemas.microsoft.com/office/drawing/2014/main" id="{99526687-E579-CFC5-C809-D7BF0A603445}"/>
              </a:ext>
            </a:extLst>
          </p:cNvPr>
          <p:cNvCxnSpPr>
            <a:cxnSpLocks/>
          </p:cNvCxnSpPr>
          <p:nvPr/>
        </p:nvCxnSpPr>
        <p:spPr>
          <a:xfrm flipH="1">
            <a:off x="10038189" y="5967704"/>
            <a:ext cx="1251852" cy="0"/>
          </a:xfrm>
          <a:prstGeom prst="line">
            <a:avLst/>
          </a:prstGeom>
          <a:ln w="6350">
            <a:solidFill>
              <a:srgbClr val="768992">
                <a:alpha val="80000"/>
              </a:srgbClr>
            </a:solidFill>
            <a:prstDash val="dash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8">
            <a:extLst>
              <a:ext uri="{FF2B5EF4-FFF2-40B4-BE49-F238E27FC236}">
                <a16:creationId xmlns:a16="http://schemas.microsoft.com/office/drawing/2014/main" id="{19C3CD1E-0D7D-D426-8BD9-B0F844B4A751}"/>
              </a:ext>
            </a:extLst>
          </p:cNvPr>
          <p:cNvSpPr/>
          <p:nvPr/>
        </p:nvSpPr>
        <p:spPr>
          <a:xfrm>
            <a:off x="4818718" y="3870215"/>
            <a:ext cx="553037" cy="266928"/>
          </a:xfrm>
          <a:prstGeom prst="roundRect">
            <a:avLst>
              <a:gd name="adj" fmla="val 3182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D</a:t>
            </a:r>
          </a:p>
        </p:txBody>
      </p:sp>
      <p:sp>
        <p:nvSpPr>
          <p:cNvPr id="123" name="Rectangle: Rounded Corners 42">
            <a:extLst>
              <a:ext uri="{FF2B5EF4-FFF2-40B4-BE49-F238E27FC236}">
                <a16:creationId xmlns:a16="http://schemas.microsoft.com/office/drawing/2014/main" id="{49263AF3-4C65-B280-7865-5681B4C92DC1}"/>
              </a:ext>
            </a:extLst>
          </p:cNvPr>
          <p:cNvSpPr/>
          <p:nvPr/>
        </p:nvSpPr>
        <p:spPr>
          <a:xfrm>
            <a:off x="4355418" y="3870215"/>
            <a:ext cx="628864" cy="266928"/>
          </a:xfrm>
          <a:prstGeom prst="roundRect">
            <a:avLst>
              <a:gd name="adj" fmla="val 3182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B49C8C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D6</a:t>
            </a:r>
          </a:p>
        </p:txBody>
      </p:sp>
      <p:sp>
        <p:nvSpPr>
          <p:cNvPr id="124" name="Rectangle: Rounded Corners 128">
            <a:extLst>
              <a:ext uri="{FF2B5EF4-FFF2-40B4-BE49-F238E27FC236}">
                <a16:creationId xmlns:a16="http://schemas.microsoft.com/office/drawing/2014/main" id="{FD7D18D5-1CDD-69DA-595E-B4D1F21A95BD}"/>
              </a:ext>
            </a:extLst>
          </p:cNvPr>
          <p:cNvSpPr/>
          <p:nvPr/>
        </p:nvSpPr>
        <p:spPr>
          <a:xfrm>
            <a:off x="6446932" y="3868721"/>
            <a:ext cx="553037" cy="266928"/>
          </a:xfrm>
          <a:prstGeom prst="roundRect">
            <a:avLst>
              <a:gd name="adj" fmla="val 3182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D</a:t>
            </a:r>
          </a:p>
        </p:txBody>
      </p:sp>
      <p:sp>
        <p:nvSpPr>
          <p:cNvPr id="125" name="Rectangle: Rounded Corners 42">
            <a:extLst>
              <a:ext uri="{FF2B5EF4-FFF2-40B4-BE49-F238E27FC236}">
                <a16:creationId xmlns:a16="http://schemas.microsoft.com/office/drawing/2014/main" id="{207C3849-FBB5-9B62-97D6-7270678250C7}"/>
              </a:ext>
            </a:extLst>
          </p:cNvPr>
          <p:cNvSpPr/>
          <p:nvPr/>
        </p:nvSpPr>
        <p:spPr>
          <a:xfrm>
            <a:off x="5983632" y="3868721"/>
            <a:ext cx="628864" cy="266928"/>
          </a:xfrm>
          <a:prstGeom prst="roundRect">
            <a:avLst>
              <a:gd name="adj" fmla="val 3182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B49C8C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D</a:t>
            </a:r>
            <a:r>
              <a:rPr lang="en-US" sz="1000" dirty="0">
                <a:solidFill>
                  <a:prstClr val="black"/>
                </a:solidFill>
                <a:latin typeface="Montserrat SemiBold" panose="00000700000000000000" pitchFamily="2" charset="0"/>
              </a:rPr>
              <a:t>7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+mn-cs"/>
            </a:endParaRPr>
          </a:p>
        </p:txBody>
      </p:sp>
      <p:pic>
        <p:nvPicPr>
          <p:cNvPr id="126" name="Imagem 125" descr="Logotipo&#10;&#10;O conteúdo gerado por IA pode estar incorreto.">
            <a:extLst>
              <a:ext uri="{FF2B5EF4-FFF2-40B4-BE49-F238E27FC236}">
                <a16:creationId xmlns:a16="http://schemas.microsoft.com/office/drawing/2014/main" id="{266C4F23-853F-6030-2D0D-7F7F73776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700" y="-4699"/>
            <a:ext cx="589300" cy="979856"/>
          </a:xfrm>
          <a:prstGeom prst="rect">
            <a:avLst/>
          </a:prstGeom>
        </p:spPr>
      </p:pic>
      <p:sp>
        <p:nvSpPr>
          <p:cNvPr id="139" name="Rectangle: Rounded Corners 21">
            <a:extLst>
              <a:ext uri="{FF2B5EF4-FFF2-40B4-BE49-F238E27FC236}">
                <a16:creationId xmlns:a16="http://schemas.microsoft.com/office/drawing/2014/main" id="{DB217D97-2485-751B-7889-A0224C675EBA}"/>
              </a:ext>
            </a:extLst>
          </p:cNvPr>
          <p:cNvSpPr/>
          <p:nvPr/>
        </p:nvSpPr>
        <p:spPr>
          <a:xfrm>
            <a:off x="7686751" y="5432701"/>
            <a:ext cx="1810668" cy="1070006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Loss Function</a:t>
            </a:r>
          </a:p>
        </p:txBody>
      </p:sp>
      <p:cxnSp>
        <p:nvCxnSpPr>
          <p:cNvPr id="140" name="Straight Arrow Connector 98">
            <a:extLst>
              <a:ext uri="{FF2B5EF4-FFF2-40B4-BE49-F238E27FC236}">
                <a16:creationId xmlns:a16="http://schemas.microsoft.com/office/drawing/2014/main" id="{768BEC28-8089-D02F-B73D-4193F992731F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9497419" y="5967704"/>
            <a:ext cx="240897" cy="7117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bg1">
                    <a:alpha val="13881"/>
                  </a:schemeClr>
                </a:gs>
                <a:gs pos="83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0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5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2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1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1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4 1.48148E-6 L 4.16667E-6 1.48148E-6 " pathEditMode="relative" rAng="0" ptsTypes="AA">
                                      <p:cBhvr>
                                        <p:cTn id="226" dur="1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1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3 -4.44444E-6 L 2.70833E-6 -4.44444E-6 " pathEditMode="relative" rAng="0" ptsTypes="AA">
                                      <p:cBhvr>
                                        <p:cTn id="231" dur="1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3.7037E-6 L 3.33333E-6 3.7037E-6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1.11111E-6 L 2.5E-6 1.11111E-6 " pathEditMode="relative" rAng="0" ptsTypes="AA">
                                      <p:cBhvr>
                                        <p:cTn id="26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46" grpId="0"/>
      <p:bldP spid="151" grpId="0" animBg="1"/>
      <p:bldP spid="195" grpId="0"/>
      <p:bldP spid="154" grpId="0"/>
      <p:bldP spid="155" grpId="0" animBg="1"/>
      <p:bldP spid="158" grpId="0"/>
      <p:bldP spid="159" grpId="0" animBg="1"/>
      <p:bldP spid="26" grpId="0" animBg="1"/>
      <p:bldP spid="49" grpId="0"/>
      <p:bldP spid="13" grpId="0" animBg="1"/>
      <p:bldP spid="20" grpId="0" animBg="1"/>
      <p:bldP spid="14" grpId="0" animBg="1"/>
      <p:bldP spid="15" grpId="0" animBg="1"/>
      <p:bldP spid="21" grpId="0" animBg="1"/>
      <p:bldP spid="31" grpId="0" animBg="1"/>
      <p:bldP spid="32" grpId="0" animBg="1"/>
      <p:bldP spid="50" grpId="0"/>
      <p:bldP spid="52" grpId="0"/>
      <p:bldP spid="55" grpId="0"/>
      <p:bldP spid="24" grpId="0" animBg="1"/>
      <p:bldP spid="25" grpId="0" animBg="1"/>
      <p:bldP spid="129" grpId="0" animBg="1"/>
      <p:bldP spid="43" grpId="0" animBg="1"/>
      <p:bldP spid="46" grpId="0" animBg="1"/>
      <p:bldP spid="136" grpId="0" animBg="1"/>
      <p:bldP spid="40" grpId="0" animBg="1"/>
      <p:bldP spid="137" grpId="0" animBg="1"/>
      <p:bldP spid="41" grpId="0" animBg="1"/>
      <p:bldP spid="184" grpId="0" animBg="1"/>
      <p:bldP spid="68" grpId="0" animBg="1"/>
      <p:bldP spid="69" grpId="0"/>
      <p:bldP spid="70" grpId="0" animBg="1"/>
      <p:bldP spid="71" grpId="0" animBg="1"/>
      <p:bldP spid="72" grpId="0" animBg="1"/>
      <p:bldP spid="74" grpId="0" animBg="1"/>
      <p:bldP spid="76" grpId="0" animBg="1"/>
      <p:bldP spid="77" grpId="0" animBg="1"/>
      <p:bldP spid="79" grpId="0" animBg="1"/>
      <p:bldP spid="82" grpId="0" animBg="1"/>
      <p:bldP spid="83" grpId="0" animBg="1"/>
      <p:bldP spid="91" grpId="0" animBg="1"/>
      <p:bldP spid="92" grpId="0"/>
      <p:bldP spid="94" grpId="0" animBg="1"/>
      <p:bldP spid="95" grpId="0"/>
      <p:bldP spid="97" grpId="0"/>
      <p:bldP spid="98" grpId="0" animBg="1"/>
      <p:bldP spid="100" grpId="0"/>
      <p:bldP spid="101" grpId="0" animBg="1"/>
      <p:bldP spid="110" grpId="0" animBg="1"/>
      <p:bldP spid="110" grpId="1" animBg="1"/>
      <p:bldP spid="112" grpId="0" animBg="1"/>
      <p:bldP spid="112" grpId="1" animBg="1"/>
      <p:bldP spid="113" grpId="0" animBg="1"/>
      <p:bldP spid="113" grpId="1" animBg="1"/>
      <p:bldP spid="122" grpId="0" animBg="1"/>
      <p:bldP spid="123" grpId="0" animBg="1"/>
      <p:bldP spid="124" grpId="0" animBg="1"/>
      <p:bldP spid="125" grpId="0" animBg="1"/>
      <p:bldP spid="139" grpId="0" animBg="1"/>
      <p:bldP spid="13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120">
            <a:extLst>
              <a:ext uri="{FF2B5EF4-FFF2-40B4-BE49-F238E27FC236}">
                <a16:creationId xmlns:a16="http://schemas.microsoft.com/office/drawing/2014/main" id="{FA22990C-D62C-79D3-7D92-90FE86A626B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82989"/>
            <a:ext cx="12188243" cy="7223977"/>
          </a:xfrm>
          <a:custGeom>
            <a:avLst/>
            <a:gdLst>
              <a:gd name="connsiteX0" fmla="*/ 12188243 w 12188243"/>
              <a:gd name="connsiteY0" fmla="*/ 1504 h 7223977"/>
              <a:gd name="connsiteX1" fmla="*/ 12186739 w 12188243"/>
              <a:gd name="connsiteY1" fmla="*/ 1504 h 7223977"/>
              <a:gd name="connsiteX2" fmla="*/ 12186739 w 12188243"/>
              <a:gd name="connsiteY2" fmla="*/ 0 h 7223977"/>
              <a:gd name="connsiteX3" fmla="*/ 1504 w 12188243"/>
              <a:gd name="connsiteY3" fmla="*/ 0 h 7223977"/>
              <a:gd name="connsiteX4" fmla="*/ 1504 w 12188243"/>
              <a:gd name="connsiteY4" fmla="*/ 1504 h 7223977"/>
              <a:gd name="connsiteX5" fmla="*/ 0 w 12188243"/>
              <a:gd name="connsiteY5" fmla="*/ 1504 h 7223977"/>
              <a:gd name="connsiteX6" fmla="*/ 0 w 12188243"/>
              <a:gd name="connsiteY6" fmla="*/ 7222349 h 7223977"/>
              <a:gd name="connsiteX7" fmla="*/ 1504 w 12188243"/>
              <a:gd name="connsiteY7" fmla="*/ 7222349 h 7223977"/>
              <a:gd name="connsiteX8" fmla="*/ 1504 w 12188243"/>
              <a:gd name="connsiteY8" fmla="*/ 7223978 h 7223977"/>
              <a:gd name="connsiteX9" fmla="*/ 12186614 w 12188243"/>
              <a:gd name="connsiteY9" fmla="*/ 7223978 h 7223977"/>
              <a:gd name="connsiteX10" fmla="*/ 12186614 w 12188243"/>
              <a:gd name="connsiteY10" fmla="*/ 7222349 h 7223977"/>
              <a:gd name="connsiteX11" fmla="*/ 12188118 w 12188243"/>
              <a:gd name="connsiteY11" fmla="*/ 7222349 h 7223977"/>
              <a:gd name="connsiteX12" fmla="*/ 12188118 w 12188243"/>
              <a:gd name="connsiteY12" fmla="*/ 1504 h 7223977"/>
              <a:gd name="connsiteX13" fmla="*/ 8349078 w 12188243"/>
              <a:gd name="connsiteY13" fmla="*/ 3610360 h 7223977"/>
              <a:gd name="connsiteX14" fmla="*/ 8126540 w 12188243"/>
              <a:gd name="connsiteY14" fmla="*/ 3610360 h 7223977"/>
              <a:gd name="connsiteX15" fmla="*/ 8126540 w 12188243"/>
              <a:gd name="connsiteY15" fmla="*/ 3387821 h 7223977"/>
              <a:gd name="connsiteX16" fmla="*/ 8349078 w 12188243"/>
              <a:gd name="connsiteY16" fmla="*/ 3387821 h 7223977"/>
              <a:gd name="connsiteX17" fmla="*/ 8349078 w 12188243"/>
              <a:gd name="connsiteY17" fmla="*/ 3610360 h 7223977"/>
              <a:gd name="connsiteX18" fmla="*/ 8352211 w 12188243"/>
              <a:gd name="connsiteY18" fmla="*/ 3387821 h 7223977"/>
              <a:gd name="connsiteX19" fmla="*/ 8574749 w 12188243"/>
              <a:gd name="connsiteY19" fmla="*/ 3387821 h 7223977"/>
              <a:gd name="connsiteX20" fmla="*/ 8574749 w 12188243"/>
              <a:gd name="connsiteY20" fmla="*/ 3610360 h 7223977"/>
              <a:gd name="connsiteX21" fmla="*/ 8352211 w 12188243"/>
              <a:gd name="connsiteY21" fmla="*/ 3610360 h 7223977"/>
              <a:gd name="connsiteX22" fmla="*/ 8352211 w 12188243"/>
              <a:gd name="connsiteY22" fmla="*/ 3387821 h 7223977"/>
              <a:gd name="connsiteX23" fmla="*/ 8123407 w 12188243"/>
              <a:gd name="connsiteY23" fmla="*/ 3610360 h 7223977"/>
              <a:gd name="connsiteX24" fmla="*/ 7900868 w 12188243"/>
              <a:gd name="connsiteY24" fmla="*/ 3610360 h 7223977"/>
              <a:gd name="connsiteX25" fmla="*/ 7900868 w 12188243"/>
              <a:gd name="connsiteY25" fmla="*/ 3387821 h 7223977"/>
              <a:gd name="connsiteX26" fmla="*/ 8123407 w 12188243"/>
              <a:gd name="connsiteY26" fmla="*/ 3387821 h 7223977"/>
              <a:gd name="connsiteX27" fmla="*/ 8123407 w 12188243"/>
              <a:gd name="connsiteY27" fmla="*/ 3610360 h 7223977"/>
              <a:gd name="connsiteX28" fmla="*/ 7897736 w 12188243"/>
              <a:gd name="connsiteY28" fmla="*/ 3610360 h 7223977"/>
              <a:gd name="connsiteX29" fmla="*/ 7675198 w 12188243"/>
              <a:gd name="connsiteY29" fmla="*/ 3610360 h 7223977"/>
              <a:gd name="connsiteX30" fmla="*/ 7675198 w 12188243"/>
              <a:gd name="connsiteY30" fmla="*/ 3387821 h 7223977"/>
              <a:gd name="connsiteX31" fmla="*/ 7897736 w 12188243"/>
              <a:gd name="connsiteY31" fmla="*/ 3387821 h 7223977"/>
              <a:gd name="connsiteX32" fmla="*/ 7897736 w 12188243"/>
              <a:gd name="connsiteY32" fmla="*/ 3610360 h 7223977"/>
              <a:gd name="connsiteX33" fmla="*/ 7672065 w 12188243"/>
              <a:gd name="connsiteY33" fmla="*/ 3610360 h 7223977"/>
              <a:gd name="connsiteX34" fmla="*/ 7449527 w 12188243"/>
              <a:gd name="connsiteY34" fmla="*/ 3610360 h 7223977"/>
              <a:gd name="connsiteX35" fmla="*/ 7449527 w 12188243"/>
              <a:gd name="connsiteY35" fmla="*/ 3387821 h 7223977"/>
              <a:gd name="connsiteX36" fmla="*/ 7672065 w 12188243"/>
              <a:gd name="connsiteY36" fmla="*/ 3387821 h 7223977"/>
              <a:gd name="connsiteX37" fmla="*/ 7672065 w 12188243"/>
              <a:gd name="connsiteY37" fmla="*/ 3610360 h 7223977"/>
              <a:gd name="connsiteX38" fmla="*/ 7446394 w 12188243"/>
              <a:gd name="connsiteY38" fmla="*/ 3610360 h 7223977"/>
              <a:gd name="connsiteX39" fmla="*/ 7223856 w 12188243"/>
              <a:gd name="connsiteY39" fmla="*/ 3610360 h 7223977"/>
              <a:gd name="connsiteX40" fmla="*/ 7223856 w 12188243"/>
              <a:gd name="connsiteY40" fmla="*/ 3387821 h 7223977"/>
              <a:gd name="connsiteX41" fmla="*/ 7446394 w 12188243"/>
              <a:gd name="connsiteY41" fmla="*/ 3387821 h 7223977"/>
              <a:gd name="connsiteX42" fmla="*/ 7446394 w 12188243"/>
              <a:gd name="connsiteY42" fmla="*/ 3610360 h 7223977"/>
              <a:gd name="connsiteX43" fmla="*/ 7220848 w 12188243"/>
              <a:gd name="connsiteY43" fmla="*/ 3610360 h 7223977"/>
              <a:gd name="connsiteX44" fmla="*/ 6998310 w 12188243"/>
              <a:gd name="connsiteY44" fmla="*/ 3610360 h 7223977"/>
              <a:gd name="connsiteX45" fmla="*/ 6998310 w 12188243"/>
              <a:gd name="connsiteY45" fmla="*/ 3387821 h 7223977"/>
              <a:gd name="connsiteX46" fmla="*/ 7220848 w 12188243"/>
              <a:gd name="connsiteY46" fmla="*/ 3387821 h 7223977"/>
              <a:gd name="connsiteX47" fmla="*/ 7220848 w 12188243"/>
              <a:gd name="connsiteY47" fmla="*/ 3610360 h 7223977"/>
              <a:gd name="connsiteX48" fmla="*/ 6995177 w 12188243"/>
              <a:gd name="connsiteY48" fmla="*/ 3610360 h 7223977"/>
              <a:gd name="connsiteX49" fmla="*/ 6772639 w 12188243"/>
              <a:gd name="connsiteY49" fmla="*/ 3610360 h 7223977"/>
              <a:gd name="connsiteX50" fmla="*/ 6772639 w 12188243"/>
              <a:gd name="connsiteY50" fmla="*/ 3387821 h 7223977"/>
              <a:gd name="connsiteX51" fmla="*/ 6995177 w 12188243"/>
              <a:gd name="connsiteY51" fmla="*/ 3387821 h 7223977"/>
              <a:gd name="connsiteX52" fmla="*/ 6995177 w 12188243"/>
              <a:gd name="connsiteY52" fmla="*/ 3610360 h 7223977"/>
              <a:gd name="connsiteX53" fmla="*/ 6769506 w 12188243"/>
              <a:gd name="connsiteY53" fmla="*/ 3610360 h 7223977"/>
              <a:gd name="connsiteX54" fmla="*/ 6546967 w 12188243"/>
              <a:gd name="connsiteY54" fmla="*/ 3610360 h 7223977"/>
              <a:gd name="connsiteX55" fmla="*/ 6546967 w 12188243"/>
              <a:gd name="connsiteY55" fmla="*/ 3387821 h 7223977"/>
              <a:gd name="connsiteX56" fmla="*/ 6769506 w 12188243"/>
              <a:gd name="connsiteY56" fmla="*/ 3387821 h 7223977"/>
              <a:gd name="connsiteX57" fmla="*/ 6769506 w 12188243"/>
              <a:gd name="connsiteY57" fmla="*/ 3610360 h 7223977"/>
              <a:gd name="connsiteX58" fmla="*/ 6543835 w 12188243"/>
              <a:gd name="connsiteY58" fmla="*/ 3610360 h 7223977"/>
              <a:gd name="connsiteX59" fmla="*/ 6321297 w 12188243"/>
              <a:gd name="connsiteY59" fmla="*/ 3610360 h 7223977"/>
              <a:gd name="connsiteX60" fmla="*/ 6321297 w 12188243"/>
              <a:gd name="connsiteY60" fmla="*/ 3387821 h 7223977"/>
              <a:gd name="connsiteX61" fmla="*/ 6543835 w 12188243"/>
              <a:gd name="connsiteY61" fmla="*/ 3387821 h 7223977"/>
              <a:gd name="connsiteX62" fmla="*/ 6543835 w 12188243"/>
              <a:gd name="connsiteY62" fmla="*/ 3610360 h 7223977"/>
              <a:gd name="connsiteX63" fmla="*/ 6318164 w 12188243"/>
              <a:gd name="connsiteY63" fmla="*/ 3610360 h 7223977"/>
              <a:gd name="connsiteX64" fmla="*/ 6095625 w 12188243"/>
              <a:gd name="connsiteY64" fmla="*/ 3610360 h 7223977"/>
              <a:gd name="connsiteX65" fmla="*/ 6095625 w 12188243"/>
              <a:gd name="connsiteY65" fmla="*/ 3387821 h 7223977"/>
              <a:gd name="connsiteX66" fmla="*/ 6318164 w 12188243"/>
              <a:gd name="connsiteY66" fmla="*/ 3387821 h 7223977"/>
              <a:gd name="connsiteX67" fmla="*/ 6318164 w 12188243"/>
              <a:gd name="connsiteY67" fmla="*/ 3610360 h 7223977"/>
              <a:gd name="connsiteX68" fmla="*/ 6092493 w 12188243"/>
              <a:gd name="connsiteY68" fmla="*/ 3610360 h 7223977"/>
              <a:gd name="connsiteX69" fmla="*/ 5869954 w 12188243"/>
              <a:gd name="connsiteY69" fmla="*/ 3610360 h 7223977"/>
              <a:gd name="connsiteX70" fmla="*/ 5869954 w 12188243"/>
              <a:gd name="connsiteY70" fmla="*/ 3387821 h 7223977"/>
              <a:gd name="connsiteX71" fmla="*/ 6092493 w 12188243"/>
              <a:gd name="connsiteY71" fmla="*/ 3387821 h 7223977"/>
              <a:gd name="connsiteX72" fmla="*/ 6092493 w 12188243"/>
              <a:gd name="connsiteY72" fmla="*/ 3610360 h 7223977"/>
              <a:gd name="connsiteX73" fmla="*/ 5866947 w 12188243"/>
              <a:gd name="connsiteY73" fmla="*/ 3610360 h 7223977"/>
              <a:gd name="connsiteX74" fmla="*/ 5644408 w 12188243"/>
              <a:gd name="connsiteY74" fmla="*/ 3610360 h 7223977"/>
              <a:gd name="connsiteX75" fmla="*/ 5644408 w 12188243"/>
              <a:gd name="connsiteY75" fmla="*/ 3387821 h 7223977"/>
              <a:gd name="connsiteX76" fmla="*/ 5866947 w 12188243"/>
              <a:gd name="connsiteY76" fmla="*/ 3387821 h 7223977"/>
              <a:gd name="connsiteX77" fmla="*/ 5866947 w 12188243"/>
              <a:gd name="connsiteY77" fmla="*/ 3610360 h 7223977"/>
              <a:gd name="connsiteX78" fmla="*/ 5641276 w 12188243"/>
              <a:gd name="connsiteY78" fmla="*/ 3610360 h 7223977"/>
              <a:gd name="connsiteX79" fmla="*/ 5418738 w 12188243"/>
              <a:gd name="connsiteY79" fmla="*/ 3610360 h 7223977"/>
              <a:gd name="connsiteX80" fmla="*/ 5418738 w 12188243"/>
              <a:gd name="connsiteY80" fmla="*/ 3387821 h 7223977"/>
              <a:gd name="connsiteX81" fmla="*/ 5641276 w 12188243"/>
              <a:gd name="connsiteY81" fmla="*/ 3387821 h 7223977"/>
              <a:gd name="connsiteX82" fmla="*/ 5641276 w 12188243"/>
              <a:gd name="connsiteY82" fmla="*/ 3610360 h 7223977"/>
              <a:gd name="connsiteX83" fmla="*/ 5415605 w 12188243"/>
              <a:gd name="connsiteY83" fmla="*/ 3610360 h 7223977"/>
              <a:gd name="connsiteX84" fmla="*/ 5193066 w 12188243"/>
              <a:gd name="connsiteY84" fmla="*/ 3610360 h 7223977"/>
              <a:gd name="connsiteX85" fmla="*/ 5193066 w 12188243"/>
              <a:gd name="connsiteY85" fmla="*/ 3387821 h 7223977"/>
              <a:gd name="connsiteX86" fmla="*/ 5415605 w 12188243"/>
              <a:gd name="connsiteY86" fmla="*/ 3387821 h 7223977"/>
              <a:gd name="connsiteX87" fmla="*/ 5415605 w 12188243"/>
              <a:gd name="connsiteY87" fmla="*/ 3610360 h 7223977"/>
              <a:gd name="connsiteX88" fmla="*/ 5189934 w 12188243"/>
              <a:gd name="connsiteY88" fmla="*/ 3610360 h 7223977"/>
              <a:gd name="connsiteX89" fmla="*/ 4967395 w 12188243"/>
              <a:gd name="connsiteY89" fmla="*/ 3610360 h 7223977"/>
              <a:gd name="connsiteX90" fmla="*/ 4967395 w 12188243"/>
              <a:gd name="connsiteY90" fmla="*/ 3387821 h 7223977"/>
              <a:gd name="connsiteX91" fmla="*/ 5189934 w 12188243"/>
              <a:gd name="connsiteY91" fmla="*/ 3387821 h 7223977"/>
              <a:gd name="connsiteX92" fmla="*/ 5189934 w 12188243"/>
              <a:gd name="connsiteY92" fmla="*/ 3610360 h 7223977"/>
              <a:gd name="connsiteX93" fmla="*/ 4964263 w 12188243"/>
              <a:gd name="connsiteY93" fmla="*/ 3610360 h 7223977"/>
              <a:gd name="connsiteX94" fmla="*/ 4741724 w 12188243"/>
              <a:gd name="connsiteY94" fmla="*/ 3610360 h 7223977"/>
              <a:gd name="connsiteX95" fmla="*/ 4741724 w 12188243"/>
              <a:gd name="connsiteY95" fmla="*/ 3387821 h 7223977"/>
              <a:gd name="connsiteX96" fmla="*/ 4964263 w 12188243"/>
              <a:gd name="connsiteY96" fmla="*/ 3387821 h 7223977"/>
              <a:gd name="connsiteX97" fmla="*/ 4964263 w 12188243"/>
              <a:gd name="connsiteY97" fmla="*/ 3610360 h 7223977"/>
              <a:gd name="connsiteX98" fmla="*/ 4738592 w 12188243"/>
              <a:gd name="connsiteY98" fmla="*/ 3610360 h 7223977"/>
              <a:gd name="connsiteX99" fmla="*/ 4516053 w 12188243"/>
              <a:gd name="connsiteY99" fmla="*/ 3610360 h 7223977"/>
              <a:gd name="connsiteX100" fmla="*/ 4516053 w 12188243"/>
              <a:gd name="connsiteY100" fmla="*/ 3387821 h 7223977"/>
              <a:gd name="connsiteX101" fmla="*/ 4738592 w 12188243"/>
              <a:gd name="connsiteY101" fmla="*/ 3387821 h 7223977"/>
              <a:gd name="connsiteX102" fmla="*/ 4738592 w 12188243"/>
              <a:gd name="connsiteY102" fmla="*/ 3610360 h 7223977"/>
              <a:gd name="connsiteX103" fmla="*/ 4513046 w 12188243"/>
              <a:gd name="connsiteY103" fmla="*/ 3610360 h 7223977"/>
              <a:gd name="connsiteX104" fmla="*/ 4290507 w 12188243"/>
              <a:gd name="connsiteY104" fmla="*/ 3610360 h 7223977"/>
              <a:gd name="connsiteX105" fmla="*/ 4290507 w 12188243"/>
              <a:gd name="connsiteY105" fmla="*/ 3387821 h 7223977"/>
              <a:gd name="connsiteX106" fmla="*/ 4513046 w 12188243"/>
              <a:gd name="connsiteY106" fmla="*/ 3387821 h 7223977"/>
              <a:gd name="connsiteX107" fmla="*/ 4513046 w 12188243"/>
              <a:gd name="connsiteY107" fmla="*/ 3610360 h 7223977"/>
              <a:gd name="connsiteX108" fmla="*/ 4287375 w 12188243"/>
              <a:gd name="connsiteY108" fmla="*/ 3610360 h 7223977"/>
              <a:gd name="connsiteX109" fmla="*/ 4064836 w 12188243"/>
              <a:gd name="connsiteY109" fmla="*/ 3610360 h 7223977"/>
              <a:gd name="connsiteX110" fmla="*/ 4064836 w 12188243"/>
              <a:gd name="connsiteY110" fmla="*/ 3387821 h 7223977"/>
              <a:gd name="connsiteX111" fmla="*/ 4287375 w 12188243"/>
              <a:gd name="connsiteY111" fmla="*/ 3387821 h 7223977"/>
              <a:gd name="connsiteX112" fmla="*/ 4287375 w 12188243"/>
              <a:gd name="connsiteY112" fmla="*/ 3610360 h 7223977"/>
              <a:gd name="connsiteX113" fmla="*/ 4061703 w 12188243"/>
              <a:gd name="connsiteY113" fmla="*/ 3610360 h 7223977"/>
              <a:gd name="connsiteX114" fmla="*/ 3839165 w 12188243"/>
              <a:gd name="connsiteY114" fmla="*/ 3610360 h 7223977"/>
              <a:gd name="connsiteX115" fmla="*/ 3839165 w 12188243"/>
              <a:gd name="connsiteY115" fmla="*/ 3387821 h 7223977"/>
              <a:gd name="connsiteX116" fmla="*/ 4061703 w 12188243"/>
              <a:gd name="connsiteY116" fmla="*/ 3387821 h 7223977"/>
              <a:gd name="connsiteX117" fmla="*/ 4061703 w 12188243"/>
              <a:gd name="connsiteY117" fmla="*/ 3610360 h 7223977"/>
              <a:gd name="connsiteX118" fmla="*/ 3836033 w 12188243"/>
              <a:gd name="connsiteY118" fmla="*/ 3610360 h 7223977"/>
              <a:gd name="connsiteX119" fmla="*/ 3613494 w 12188243"/>
              <a:gd name="connsiteY119" fmla="*/ 3610360 h 7223977"/>
              <a:gd name="connsiteX120" fmla="*/ 3613494 w 12188243"/>
              <a:gd name="connsiteY120" fmla="*/ 3387821 h 7223977"/>
              <a:gd name="connsiteX121" fmla="*/ 3836033 w 12188243"/>
              <a:gd name="connsiteY121" fmla="*/ 3387821 h 7223977"/>
              <a:gd name="connsiteX122" fmla="*/ 3836033 w 12188243"/>
              <a:gd name="connsiteY122" fmla="*/ 3610360 h 7223977"/>
              <a:gd name="connsiteX123" fmla="*/ 3610361 w 12188243"/>
              <a:gd name="connsiteY123" fmla="*/ 3610360 h 7223977"/>
              <a:gd name="connsiteX124" fmla="*/ 3387823 w 12188243"/>
              <a:gd name="connsiteY124" fmla="*/ 3610360 h 7223977"/>
              <a:gd name="connsiteX125" fmla="*/ 3387823 w 12188243"/>
              <a:gd name="connsiteY125" fmla="*/ 3387821 h 7223977"/>
              <a:gd name="connsiteX126" fmla="*/ 3610361 w 12188243"/>
              <a:gd name="connsiteY126" fmla="*/ 3387821 h 7223977"/>
              <a:gd name="connsiteX127" fmla="*/ 3610361 w 12188243"/>
              <a:gd name="connsiteY127" fmla="*/ 3610360 h 7223977"/>
              <a:gd name="connsiteX128" fmla="*/ 3610361 w 12188243"/>
              <a:gd name="connsiteY128" fmla="*/ 3613493 h 7223977"/>
              <a:gd name="connsiteX129" fmla="*/ 3610361 w 12188243"/>
              <a:gd name="connsiteY129" fmla="*/ 3836031 h 7223977"/>
              <a:gd name="connsiteX130" fmla="*/ 3387823 w 12188243"/>
              <a:gd name="connsiteY130" fmla="*/ 3836031 h 7223977"/>
              <a:gd name="connsiteX131" fmla="*/ 3387823 w 12188243"/>
              <a:gd name="connsiteY131" fmla="*/ 3613493 h 7223977"/>
              <a:gd name="connsiteX132" fmla="*/ 3610361 w 12188243"/>
              <a:gd name="connsiteY132" fmla="*/ 3613493 h 7223977"/>
              <a:gd name="connsiteX133" fmla="*/ 3613494 w 12188243"/>
              <a:gd name="connsiteY133" fmla="*/ 3613493 h 7223977"/>
              <a:gd name="connsiteX134" fmla="*/ 3836033 w 12188243"/>
              <a:gd name="connsiteY134" fmla="*/ 3613493 h 7223977"/>
              <a:gd name="connsiteX135" fmla="*/ 3836033 w 12188243"/>
              <a:gd name="connsiteY135" fmla="*/ 3836031 h 7223977"/>
              <a:gd name="connsiteX136" fmla="*/ 3613494 w 12188243"/>
              <a:gd name="connsiteY136" fmla="*/ 3836031 h 7223977"/>
              <a:gd name="connsiteX137" fmla="*/ 3613494 w 12188243"/>
              <a:gd name="connsiteY137" fmla="*/ 3613493 h 7223977"/>
              <a:gd name="connsiteX138" fmla="*/ 3839165 w 12188243"/>
              <a:gd name="connsiteY138" fmla="*/ 3613493 h 7223977"/>
              <a:gd name="connsiteX139" fmla="*/ 4061703 w 12188243"/>
              <a:gd name="connsiteY139" fmla="*/ 3613493 h 7223977"/>
              <a:gd name="connsiteX140" fmla="*/ 4061703 w 12188243"/>
              <a:gd name="connsiteY140" fmla="*/ 3836031 h 7223977"/>
              <a:gd name="connsiteX141" fmla="*/ 3839165 w 12188243"/>
              <a:gd name="connsiteY141" fmla="*/ 3836031 h 7223977"/>
              <a:gd name="connsiteX142" fmla="*/ 3839165 w 12188243"/>
              <a:gd name="connsiteY142" fmla="*/ 3613493 h 7223977"/>
              <a:gd name="connsiteX143" fmla="*/ 4064836 w 12188243"/>
              <a:gd name="connsiteY143" fmla="*/ 3613493 h 7223977"/>
              <a:gd name="connsiteX144" fmla="*/ 4287375 w 12188243"/>
              <a:gd name="connsiteY144" fmla="*/ 3613493 h 7223977"/>
              <a:gd name="connsiteX145" fmla="*/ 4287375 w 12188243"/>
              <a:gd name="connsiteY145" fmla="*/ 3836031 h 7223977"/>
              <a:gd name="connsiteX146" fmla="*/ 4064836 w 12188243"/>
              <a:gd name="connsiteY146" fmla="*/ 3836031 h 7223977"/>
              <a:gd name="connsiteX147" fmla="*/ 4064836 w 12188243"/>
              <a:gd name="connsiteY147" fmla="*/ 3613493 h 7223977"/>
              <a:gd name="connsiteX148" fmla="*/ 4290507 w 12188243"/>
              <a:gd name="connsiteY148" fmla="*/ 3613493 h 7223977"/>
              <a:gd name="connsiteX149" fmla="*/ 4513046 w 12188243"/>
              <a:gd name="connsiteY149" fmla="*/ 3613493 h 7223977"/>
              <a:gd name="connsiteX150" fmla="*/ 4513046 w 12188243"/>
              <a:gd name="connsiteY150" fmla="*/ 3836031 h 7223977"/>
              <a:gd name="connsiteX151" fmla="*/ 4290507 w 12188243"/>
              <a:gd name="connsiteY151" fmla="*/ 3836031 h 7223977"/>
              <a:gd name="connsiteX152" fmla="*/ 4290507 w 12188243"/>
              <a:gd name="connsiteY152" fmla="*/ 3613493 h 7223977"/>
              <a:gd name="connsiteX153" fmla="*/ 4516179 w 12188243"/>
              <a:gd name="connsiteY153" fmla="*/ 3613493 h 7223977"/>
              <a:gd name="connsiteX154" fmla="*/ 4738717 w 12188243"/>
              <a:gd name="connsiteY154" fmla="*/ 3613493 h 7223977"/>
              <a:gd name="connsiteX155" fmla="*/ 4738717 w 12188243"/>
              <a:gd name="connsiteY155" fmla="*/ 3836031 h 7223977"/>
              <a:gd name="connsiteX156" fmla="*/ 4516179 w 12188243"/>
              <a:gd name="connsiteY156" fmla="*/ 3836031 h 7223977"/>
              <a:gd name="connsiteX157" fmla="*/ 4516179 w 12188243"/>
              <a:gd name="connsiteY157" fmla="*/ 3613493 h 7223977"/>
              <a:gd name="connsiteX158" fmla="*/ 4741724 w 12188243"/>
              <a:gd name="connsiteY158" fmla="*/ 3613493 h 7223977"/>
              <a:gd name="connsiteX159" fmla="*/ 4964263 w 12188243"/>
              <a:gd name="connsiteY159" fmla="*/ 3613493 h 7223977"/>
              <a:gd name="connsiteX160" fmla="*/ 4964263 w 12188243"/>
              <a:gd name="connsiteY160" fmla="*/ 3836031 h 7223977"/>
              <a:gd name="connsiteX161" fmla="*/ 4741724 w 12188243"/>
              <a:gd name="connsiteY161" fmla="*/ 3836031 h 7223977"/>
              <a:gd name="connsiteX162" fmla="*/ 4741724 w 12188243"/>
              <a:gd name="connsiteY162" fmla="*/ 3613493 h 7223977"/>
              <a:gd name="connsiteX163" fmla="*/ 4967395 w 12188243"/>
              <a:gd name="connsiteY163" fmla="*/ 3613493 h 7223977"/>
              <a:gd name="connsiteX164" fmla="*/ 5189934 w 12188243"/>
              <a:gd name="connsiteY164" fmla="*/ 3613493 h 7223977"/>
              <a:gd name="connsiteX165" fmla="*/ 5189934 w 12188243"/>
              <a:gd name="connsiteY165" fmla="*/ 3836031 h 7223977"/>
              <a:gd name="connsiteX166" fmla="*/ 4967395 w 12188243"/>
              <a:gd name="connsiteY166" fmla="*/ 3836031 h 7223977"/>
              <a:gd name="connsiteX167" fmla="*/ 4967395 w 12188243"/>
              <a:gd name="connsiteY167" fmla="*/ 3613493 h 7223977"/>
              <a:gd name="connsiteX168" fmla="*/ 5193066 w 12188243"/>
              <a:gd name="connsiteY168" fmla="*/ 3613493 h 7223977"/>
              <a:gd name="connsiteX169" fmla="*/ 5415605 w 12188243"/>
              <a:gd name="connsiteY169" fmla="*/ 3613493 h 7223977"/>
              <a:gd name="connsiteX170" fmla="*/ 5415605 w 12188243"/>
              <a:gd name="connsiteY170" fmla="*/ 3836031 h 7223977"/>
              <a:gd name="connsiteX171" fmla="*/ 5193066 w 12188243"/>
              <a:gd name="connsiteY171" fmla="*/ 3836031 h 7223977"/>
              <a:gd name="connsiteX172" fmla="*/ 5193066 w 12188243"/>
              <a:gd name="connsiteY172" fmla="*/ 3613493 h 7223977"/>
              <a:gd name="connsiteX173" fmla="*/ 5418738 w 12188243"/>
              <a:gd name="connsiteY173" fmla="*/ 3613493 h 7223977"/>
              <a:gd name="connsiteX174" fmla="*/ 5641276 w 12188243"/>
              <a:gd name="connsiteY174" fmla="*/ 3613493 h 7223977"/>
              <a:gd name="connsiteX175" fmla="*/ 5641276 w 12188243"/>
              <a:gd name="connsiteY175" fmla="*/ 3836031 h 7223977"/>
              <a:gd name="connsiteX176" fmla="*/ 5418738 w 12188243"/>
              <a:gd name="connsiteY176" fmla="*/ 3836031 h 7223977"/>
              <a:gd name="connsiteX177" fmla="*/ 5418738 w 12188243"/>
              <a:gd name="connsiteY177" fmla="*/ 3613493 h 7223977"/>
              <a:gd name="connsiteX178" fmla="*/ 5644408 w 12188243"/>
              <a:gd name="connsiteY178" fmla="*/ 3613493 h 7223977"/>
              <a:gd name="connsiteX179" fmla="*/ 5866947 w 12188243"/>
              <a:gd name="connsiteY179" fmla="*/ 3613493 h 7223977"/>
              <a:gd name="connsiteX180" fmla="*/ 5866947 w 12188243"/>
              <a:gd name="connsiteY180" fmla="*/ 3836031 h 7223977"/>
              <a:gd name="connsiteX181" fmla="*/ 5644408 w 12188243"/>
              <a:gd name="connsiteY181" fmla="*/ 3836031 h 7223977"/>
              <a:gd name="connsiteX182" fmla="*/ 5644408 w 12188243"/>
              <a:gd name="connsiteY182" fmla="*/ 3613493 h 7223977"/>
              <a:gd name="connsiteX183" fmla="*/ 5870080 w 12188243"/>
              <a:gd name="connsiteY183" fmla="*/ 3613493 h 7223977"/>
              <a:gd name="connsiteX184" fmla="*/ 6092618 w 12188243"/>
              <a:gd name="connsiteY184" fmla="*/ 3613493 h 7223977"/>
              <a:gd name="connsiteX185" fmla="*/ 6092618 w 12188243"/>
              <a:gd name="connsiteY185" fmla="*/ 3836031 h 7223977"/>
              <a:gd name="connsiteX186" fmla="*/ 5870080 w 12188243"/>
              <a:gd name="connsiteY186" fmla="*/ 3836031 h 7223977"/>
              <a:gd name="connsiteX187" fmla="*/ 5870080 w 12188243"/>
              <a:gd name="connsiteY187" fmla="*/ 3613493 h 7223977"/>
              <a:gd name="connsiteX188" fmla="*/ 6095625 w 12188243"/>
              <a:gd name="connsiteY188" fmla="*/ 3613493 h 7223977"/>
              <a:gd name="connsiteX189" fmla="*/ 6318164 w 12188243"/>
              <a:gd name="connsiteY189" fmla="*/ 3613493 h 7223977"/>
              <a:gd name="connsiteX190" fmla="*/ 6318164 w 12188243"/>
              <a:gd name="connsiteY190" fmla="*/ 3836031 h 7223977"/>
              <a:gd name="connsiteX191" fmla="*/ 6095625 w 12188243"/>
              <a:gd name="connsiteY191" fmla="*/ 3836031 h 7223977"/>
              <a:gd name="connsiteX192" fmla="*/ 6095625 w 12188243"/>
              <a:gd name="connsiteY192" fmla="*/ 3613493 h 7223977"/>
              <a:gd name="connsiteX193" fmla="*/ 6321297 w 12188243"/>
              <a:gd name="connsiteY193" fmla="*/ 3613493 h 7223977"/>
              <a:gd name="connsiteX194" fmla="*/ 6543835 w 12188243"/>
              <a:gd name="connsiteY194" fmla="*/ 3613493 h 7223977"/>
              <a:gd name="connsiteX195" fmla="*/ 6543835 w 12188243"/>
              <a:gd name="connsiteY195" fmla="*/ 3836031 h 7223977"/>
              <a:gd name="connsiteX196" fmla="*/ 6321297 w 12188243"/>
              <a:gd name="connsiteY196" fmla="*/ 3836031 h 7223977"/>
              <a:gd name="connsiteX197" fmla="*/ 6321297 w 12188243"/>
              <a:gd name="connsiteY197" fmla="*/ 3613493 h 7223977"/>
              <a:gd name="connsiteX198" fmla="*/ 6546967 w 12188243"/>
              <a:gd name="connsiteY198" fmla="*/ 3613493 h 7223977"/>
              <a:gd name="connsiteX199" fmla="*/ 6769506 w 12188243"/>
              <a:gd name="connsiteY199" fmla="*/ 3613493 h 7223977"/>
              <a:gd name="connsiteX200" fmla="*/ 6769506 w 12188243"/>
              <a:gd name="connsiteY200" fmla="*/ 3836031 h 7223977"/>
              <a:gd name="connsiteX201" fmla="*/ 6546967 w 12188243"/>
              <a:gd name="connsiteY201" fmla="*/ 3836031 h 7223977"/>
              <a:gd name="connsiteX202" fmla="*/ 6546967 w 12188243"/>
              <a:gd name="connsiteY202" fmla="*/ 3613493 h 7223977"/>
              <a:gd name="connsiteX203" fmla="*/ 6772639 w 12188243"/>
              <a:gd name="connsiteY203" fmla="*/ 3613493 h 7223977"/>
              <a:gd name="connsiteX204" fmla="*/ 6995177 w 12188243"/>
              <a:gd name="connsiteY204" fmla="*/ 3613493 h 7223977"/>
              <a:gd name="connsiteX205" fmla="*/ 6995177 w 12188243"/>
              <a:gd name="connsiteY205" fmla="*/ 3836031 h 7223977"/>
              <a:gd name="connsiteX206" fmla="*/ 6772639 w 12188243"/>
              <a:gd name="connsiteY206" fmla="*/ 3836031 h 7223977"/>
              <a:gd name="connsiteX207" fmla="*/ 6772639 w 12188243"/>
              <a:gd name="connsiteY207" fmla="*/ 3613493 h 7223977"/>
              <a:gd name="connsiteX208" fmla="*/ 6998310 w 12188243"/>
              <a:gd name="connsiteY208" fmla="*/ 3613493 h 7223977"/>
              <a:gd name="connsiteX209" fmla="*/ 7220848 w 12188243"/>
              <a:gd name="connsiteY209" fmla="*/ 3613493 h 7223977"/>
              <a:gd name="connsiteX210" fmla="*/ 7220848 w 12188243"/>
              <a:gd name="connsiteY210" fmla="*/ 3836031 h 7223977"/>
              <a:gd name="connsiteX211" fmla="*/ 6998310 w 12188243"/>
              <a:gd name="connsiteY211" fmla="*/ 3836031 h 7223977"/>
              <a:gd name="connsiteX212" fmla="*/ 6998310 w 12188243"/>
              <a:gd name="connsiteY212" fmla="*/ 3613493 h 7223977"/>
              <a:gd name="connsiteX213" fmla="*/ 7223981 w 12188243"/>
              <a:gd name="connsiteY213" fmla="*/ 3613493 h 7223977"/>
              <a:gd name="connsiteX214" fmla="*/ 7446520 w 12188243"/>
              <a:gd name="connsiteY214" fmla="*/ 3613493 h 7223977"/>
              <a:gd name="connsiteX215" fmla="*/ 7446520 w 12188243"/>
              <a:gd name="connsiteY215" fmla="*/ 3836031 h 7223977"/>
              <a:gd name="connsiteX216" fmla="*/ 7223981 w 12188243"/>
              <a:gd name="connsiteY216" fmla="*/ 3836031 h 7223977"/>
              <a:gd name="connsiteX217" fmla="*/ 7223981 w 12188243"/>
              <a:gd name="connsiteY217" fmla="*/ 3613493 h 7223977"/>
              <a:gd name="connsiteX218" fmla="*/ 7449527 w 12188243"/>
              <a:gd name="connsiteY218" fmla="*/ 3613493 h 7223977"/>
              <a:gd name="connsiteX219" fmla="*/ 7672065 w 12188243"/>
              <a:gd name="connsiteY219" fmla="*/ 3613493 h 7223977"/>
              <a:gd name="connsiteX220" fmla="*/ 7672065 w 12188243"/>
              <a:gd name="connsiteY220" fmla="*/ 3836031 h 7223977"/>
              <a:gd name="connsiteX221" fmla="*/ 7449527 w 12188243"/>
              <a:gd name="connsiteY221" fmla="*/ 3836031 h 7223977"/>
              <a:gd name="connsiteX222" fmla="*/ 7449527 w 12188243"/>
              <a:gd name="connsiteY222" fmla="*/ 3613493 h 7223977"/>
              <a:gd name="connsiteX223" fmla="*/ 7675198 w 12188243"/>
              <a:gd name="connsiteY223" fmla="*/ 3613493 h 7223977"/>
              <a:gd name="connsiteX224" fmla="*/ 7897736 w 12188243"/>
              <a:gd name="connsiteY224" fmla="*/ 3613493 h 7223977"/>
              <a:gd name="connsiteX225" fmla="*/ 7897736 w 12188243"/>
              <a:gd name="connsiteY225" fmla="*/ 3836031 h 7223977"/>
              <a:gd name="connsiteX226" fmla="*/ 7675198 w 12188243"/>
              <a:gd name="connsiteY226" fmla="*/ 3836031 h 7223977"/>
              <a:gd name="connsiteX227" fmla="*/ 7675198 w 12188243"/>
              <a:gd name="connsiteY227" fmla="*/ 3613493 h 7223977"/>
              <a:gd name="connsiteX228" fmla="*/ 7900868 w 12188243"/>
              <a:gd name="connsiteY228" fmla="*/ 3613493 h 7223977"/>
              <a:gd name="connsiteX229" fmla="*/ 8123407 w 12188243"/>
              <a:gd name="connsiteY229" fmla="*/ 3613493 h 7223977"/>
              <a:gd name="connsiteX230" fmla="*/ 8123407 w 12188243"/>
              <a:gd name="connsiteY230" fmla="*/ 3836031 h 7223977"/>
              <a:gd name="connsiteX231" fmla="*/ 7900868 w 12188243"/>
              <a:gd name="connsiteY231" fmla="*/ 3836031 h 7223977"/>
              <a:gd name="connsiteX232" fmla="*/ 7900868 w 12188243"/>
              <a:gd name="connsiteY232" fmla="*/ 3613493 h 7223977"/>
              <a:gd name="connsiteX233" fmla="*/ 8126540 w 12188243"/>
              <a:gd name="connsiteY233" fmla="*/ 3613493 h 7223977"/>
              <a:gd name="connsiteX234" fmla="*/ 8349078 w 12188243"/>
              <a:gd name="connsiteY234" fmla="*/ 3613493 h 7223977"/>
              <a:gd name="connsiteX235" fmla="*/ 8349078 w 12188243"/>
              <a:gd name="connsiteY235" fmla="*/ 3836031 h 7223977"/>
              <a:gd name="connsiteX236" fmla="*/ 8126540 w 12188243"/>
              <a:gd name="connsiteY236" fmla="*/ 3836031 h 7223977"/>
              <a:gd name="connsiteX237" fmla="*/ 8126540 w 12188243"/>
              <a:gd name="connsiteY237" fmla="*/ 3613493 h 7223977"/>
              <a:gd name="connsiteX238" fmla="*/ 8352211 w 12188243"/>
              <a:gd name="connsiteY238" fmla="*/ 3613493 h 7223977"/>
              <a:gd name="connsiteX239" fmla="*/ 8574749 w 12188243"/>
              <a:gd name="connsiteY239" fmla="*/ 3613493 h 7223977"/>
              <a:gd name="connsiteX240" fmla="*/ 8574749 w 12188243"/>
              <a:gd name="connsiteY240" fmla="*/ 3836031 h 7223977"/>
              <a:gd name="connsiteX241" fmla="*/ 8352211 w 12188243"/>
              <a:gd name="connsiteY241" fmla="*/ 3836031 h 7223977"/>
              <a:gd name="connsiteX242" fmla="*/ 8352211 w 12188243"/>
              <a:gd name="connsiteY242" fmla="*/ 3613493 h 7223977"/>
              <a:gd name="connsiteX243" fmla="*/ 8577882 w 12188243"/>
              <a:gd name="connsiteY243" fmla="*/ 3613493 h 7223977"/>
              <a:gd name="connsiteX244" fmla="*/ 8800420 w 12188243"/>
              <a:gd name="connsiteY244" fmla="*/ 3613493 h 7223977"/>
              <a:gd name="connsiteX245" fmla="*/ 8800420 w 12188243"/>
              <a:gd name="connsiteY245" fmla="*/ 3836031 h 7223977"/>
              <a:gd name="connsiteX246" fmla="*/ 8577882 w 12188243"/>
              <a:gd name="connsiteY246" fmla="*/ 3836031 h 7223977"/>
              <a:gd name="connsiteX247" fmla="*/ 8577882 w 12188243"/>
              <a:gd name="connsiteY247" fmla="*/ 3613493 h 7223977"/>
              <a:gd name="connsiteX248" fmla="*/ 8577882 w 12188243"/>
              <a:gd name="connsiteY248" fmla="*/ 3610360 h 7223977"/>
              <a:gd name="connsiteX249" fmla="*/ 8577882 w 12188243"/>
              <a:gd name="connsiteY249" fmla="*/ 3387821 h 7223977"/>
              <a:gd name="connsiteX250" fmla="*/ 8800420 w 12188243"/>
              <a:gd name="connsiteY250" fmla="*/ 3387821 h 7223977"/>
              <a:gd name="connsiteX251" fmla="*/ 8800420 w 12188243"/>
              <a:gd name="connsiteY251" fmla="*/ 3610360 h 7223977"/>
              <a:gd name="connsiteX252" fmla="*/ 8577882 w 12188243"/>
              <a:gd name="connsiteY252" fmla="*/ 3610360 h 7223977"/>
              <a:gd name="connsiteX253" fmla="*/ 8577882 w 12188243"/>
              <a:gd name="connsiteY253" fmla="*/ 3384689 h 7223977"/>
              <a:gd name="connsiteX254" fmla="*/ 8577882 w 12188243"/>
              <a:gd name="connsiteY254" fmla="*/ 3162151 h 7223977"/>
              <a:gd name="connsiteX255" fmla="*/ 8800420 w 12188243"/>
              <a:gd name="connsiteY255" fmla="*/ 3162151 h 7223977"/>
              <a:gd name="connsiteX256" fmla="*/ 8800420 w 12188243"/>
              <a:gd name="connsiteY256" fmla="*/ 3384689 h 7223977"/>
              <a:gd name="connsiteX257" fmla="*/ 8577882 w 12188243"/>
              <a:gd name="connsiteY257" fmla="*/ 3384689 h 7223977"/>
              <a:gd name="connsiteX258" fmla="*/ 8574749 w 12188243"/>
              <a:gd name="connsiteY258" fmla="*/ 3384689 h 7223977"/>
              <a:gd name="connsiteX259" fmla="*/ 8352211 w 12188243"/>
              <a:gd name="connsiteY259" fmla="*/ 3384689 h 7223977"/>
              <a:gd name="connsiteX260" fmla="*/ 8352211 w 12188243"/>
              <a:gd name="connsiteY260" fmla="*/ 3162151 h 7223977"/>
              <a:gd name="connsiteX261" fmla="*/ 8574749 w 12188243"/>
              <a:gd name="connsiteY261" fmla="*/ 3162151 h 7223977"/>
              <a:gd name="connsiteX262" fmla="*/ 8574749 w 12188243"/>
              <a:gd name="connsiteY262" fmla="*/ 3384689 h 7223977"/>
              <a:gd name="connsiteX263" fmla="*/ 8349078 w 12188243"/>
              <a:gd name="connsiteY263" fmla="*/ 3384689 h 7223977"/>
              <a:gd name="connsiteX264" fmla="*/ 8126540 w 12188243"/>
              <a:gd name="connsiteY264" fmla="*/ 3384689 h 7223977"/>
              <a:gd name="connsiteX265" fmla="*/ 8126540 w 12188243"/>
              <a:gd name="connsiteY265" fmla="*/ 3162151 h 7223977"/>
              <a:gd name="connsiteX266" fmla="*/ 8349078 w 12188243"/>
              <a:gd name="connsiteY266" fmla="*/ 3162151 h 7223977"/>
              <a:gd name="connsiteX267" fmla="*/ 8349078 w 12188243"/>
              <a:gd name="connsiteY267" fmla="*/ 3384689 h 7223977"/>
              <a:gd name="connsiteX268" fmla="*/ 8123407 w 12188243"/>
              <a:gd name="connsiteY268" fmla="*/ 3384689 h 7223977"/>
              <a:gd name="connsiteX269" fmla="*/ 7900868 w 12188243"/>
              <a:gd name="connsiteY269" fmla="*/ 3384689 h 7223977"/>
              <a:gd name="connsiteX270" fmla="*/ 7900868 w 12188243"/>
              <a:gd name="connsiteY270" fmla="*/ 3162151 h 7223977"/>
              <a:gd name="connsiteX271" fmla="*/ 8123407 w 12188243"/>
              <a:gd name="connsiteY271" fmla="*/ 3162151 h 7223977"/>
              <a:gd name="connsiteX272" fmla="*/ 8123407 w 12188243"/>
              <a:gd name="connsiteY272" fmla="*/ 3384689 h 7223977"/>
              <a:gd name="connsiteX273" fmla="*/ 7897736 w 12188243"/>
              <a:gd name="connsiteY273" fmla="*/ 3384689 h 7223977"/>
              <a:gd name="connsiteX274" fmla="*/ 7675198 w 12188243"/>
              <a:gd name="connsiteY274" fmla="*/ 3384689 h 7223977"/>
              <a:gd name="connsiteX275" fmla="*/ 7675198 w 12188243"/>
              <a:gd name="connsiteY275" fmla="*/ 3162151 h 7223977"/>
              <a:gd name="connsiteX276" fmla="*/ 7897736 w 12188243"/>
              <a:gd name="connsiteY276" fmla="*/ 3162151 h 7223977"/>
              <a:gd name="connsiteX277" fmla="*/ 7897736 w 12188243"/>
              <a:gd name="connsiteY277" fmla="*/ 3384689 h 7223977"/>
              <a:gd name="connsiteX278" fmla="*/ 7672065 w 12188243"/>
              <a:gd name="connsiteY278" fmla="*/ 3384689 h 7223977"/>
              <a:gd name="connsiteX279" fmla="*/ 7449527 w 12188243"/>
              <a:gd name="connsiteY279" fmla="*/ 3384689 h 7223977"/>
              <a:gd name="connsiteX280" fmla="*/ 7449527 w 12188243"/>
              <a:gd name="connsiteY280" fmla="*/ 3162151 h 7223977"/>
              <a:gd name="connsiteX281" fmla="*/ 7672065 w 12188243"/>
              <a:gd name="connsiteY281" fmla="*/ 3162151 h 7223977"/>
              <a:gd name="connsiteX282" fmla="*/ 7672065 w 12188243"/>
              <a:gd name="connsiteY282" fmla="*/ 3384689 h 7223977"/>
              <a:gd name="connsiteX283" fmla="*/ 7446394 w 12188243"/>
              <a:gd name="connsiteY283" fmla="*/ 3384689 h 7223977"/>
              <a:gd name="connsiteX284" fmla="*/ 7223856 w 12188243"/>
              <a:gd name="connsiteY284" fmla="*/ 3384689 h 7223977"/>
              <a:gd name="connsiteX285" fmla="*/ 7223856 w 12188243"/>
              <a:gd name="connsiteY285" fmla="*/ 3162151 h 7223977"/>
              <a:gd name="connsiteX286" fmla="*/ 7446394 w 12188243"/>
              <a:gd name="connsiteY286" fmla="*/ 3162151 h 7223977"/>
              <a:gd name="connsiteX287" fmla="*/ 7446394 w 12188243"/>
              <a:gd name="connsiteY287" fmla="*/ 3384689 h 7223977"/>
              <a:gd name="connsiteX288" fmla="*/ 7220848 w 12188243"/>
              <a:gd name="connsiteY288" fmla="*/ 3384689 h 7223977"/>
              <a:gd name="connsiteX289" fmla="*/ 6998310 w 12188243"/>
              <a:gd name="connsiteY289" fmla="*/ 3384689 h 7223977"/>
              <a:gd name="connsiteX290" fmla="*/ 6998310 w 12188243"/>
              <a:gd name="connsiteY290" fmla="*/ 3162151 h 7223977"/>
              <a:gd name="connsiteX291" fmla="*/ 7220848 w 12188243"/>
              <a:gd name="connsiteY291" fmla="*/ 3162151 h 7223977"/>
              <a:gd name="connsiteX292" fmla="*/ 7220848 w 12188243"/>
              <a:gd name="connsiteY292" fmla="*/ 3384689 h 7223977"/>
              <a:gd name="connsiteX293" fmla="*/ 6995177 w 12188243"/>
              <a:gd name="connsiteY293" fmla="*/ 3384689 h 7223977"/>
              <a:gd name="connsiteX294" fmla="*/ 6772639 w 12188243"/>
              <a:gd name="connsiteY294" fmla="*/ 3384689 h 7223977"/>
              <a:gd name="connsiteX295" fmla="*/ 6772639 w 12188243"/>
              <a:gd name="connsiteY295" fmla="*/ 3162151 h 7223977"/>
              <a:gd name="connsiteX296" fmla="*/ 6995177 w 12188243"/>
              <a:gd name="connsiteY296" fmla="*/ 3162151 h 7223977"/>
              <a:gd name="connsiteX297" fmla="*/ 6995177 w 12188243"/>
              <a:gd name="connsiteY297" fmla="*/ 3384689 h 7223977"/>
              <a:gd name="connsiteX298" fmla="*/ 6769506 w 12188243"/>
              <a:gd name="connsiteY298" fmla="*/ 3384689 h 7223977"/>
              <a:gd name="connsiteX299" fmla="*/ 6546967 w 12188243"/>
              <a:gd name="connsiteY299" fmla="*/ 3384689 h 7223977"/>
              <a:gd name="connsiteX300" fmla="*/ 6546967 w 12188243"/>
              <a:gd name="connsiteY300" fmla="*/ 3162151 h 7223977"/>
              <a:gd name="connsiteX301" fmla="*/ 6769506 w 12188243"/>
              <a:gd name="connsiteY301" fmla="*/ 3162151 h 7223977"/>
              <a:gd name="connsiteX302" fmla="*/ 6769506 w 12188243"/>
              <a:gd name="connsiteY302" fmla="*/ 3384689 h 7223977"/>
              <a:gd name="connsiteX303" fmla="*/ 6543835 w 12188243"/>
              <a:gd name="connsiteY303" fmla="*/ 3384689 h 7223977"/>
              <a:gd name="connsiteX304" fmla="*/ 6321297 w 12188243"/>
              <a:gd name="connsiteY304" fmla="*/ 3384689 h 7223977"/>
              <a:gd name="connsiteX305" fmla="*/ 6321297 w 12188243"/>
              <a:gd name="connsiteY305" fmla="*/ 3162151 h 7223977"/>
              <a:gd name="connsiteX306" fmla="*/ 6543835 w 12188243"/>
              <a:gd name="connsiteY306" fmla="*/ 3162151 h 7223977"/>
              <a:gd name="connsiteX307" fmla="*/ 6543835 w 12188243"/>
              <a:gd name="connsiteY307" fmla="*/ 3384689 h 7223977"/>
              <a:gd name="connsiteX308" fmla="*/ 6318164 w 12188243"/>
              <a:gd name="connsiteY308" fmla="*/ 3384689 h 7223977"/>
              <a:gd name="connsiteX309" fmla="*/ 6095625 w 12188243"/>
              <a:gd name="connsiteY309" fmla="*/ 3384689 h 7223977"/>
              <a:gd name="connsiteX310" fmla="*/ 6095625 w 12188243"/>
              <a:gd name="connsiteY310" fmla="*/ 3162151 h 7223977"/>
              <a:gd name="connsiteX311" fmla="*/ 6318164 w 12188243"/>
              <a:gd name="connsiteY311" fmla="*/ 3162151 h 7223977"/>
              <a:gd name="connsiteX312" fmla="*/ 6318164 w 12188243"/>
              <a:gd name="connsiteY312" fmla="*/ 3384689 h 7223977"/>
              <a:gd name="connsiteX313" fmla="*/ 6092493 w 12188243"/>
              <a:gd name="connsiteY313" fmla="*/ 3384689 h 7223977"/>
              <a:gd name="connsiteX314" fmla="*/ 5869954 w 12188243"/>
              <a:gd name="connsiteY314" fmla="*/ 3384689 h 7223977"/>
              <a:gd name="connsiteX315" fmla="*/ 5869954 w 12188243"/>
              <a:gd name="connsiteY315" fmla="*/ 3162151 h 7223977"/>
              <a:gd name="connsiteX316" fmla="*/ 6092493 w 12188243"/>
              <a:gd name="connsiteY316" fmla="*/ 3162151 h 7223977"/>
              <a:gd name="connsiteX317" fmla="*/ 6092493 w 12188243"/>
              <a:gd name="connsiteY317" fmla="*/ 3384689 h 7223977"/>
              <a:gd name="connsiteX318" fmla="*/ 5866947 w 12188243"/>
              <a:gd name="connsiteY318" fmla="*/ 3384689 h 7223977"/>
              <a:gd name="connsiteX319" fmla="*/ 5644408 w 12188243"/>
              <a:gd name="connsiteY319" fmla="*/ 3384689 h 7223977"/>
              <a:gd name="connsiteX320" fmla="*/ 5644408 w 12188243"/>
              <a:gd name="connsiteY320" fmla="*/ 3162151 h 7223977"/>
              <a:gd name="connsiteX321" fmla="*/ 5866947 w 12188243"/>
              <a:gd name="connsiteY321" fmla="*/ 3162151 h 7223977"/>
              <a:gd name="connsiteX322" fmla="*/ 5866947 w 12188243"/>
              <a:gd name="connsiteY322" fmla="*/ 3384689 h 7223977"/>
              <a:gd name="connsiteX323" fmla="*/ 5641276 w 12188243"/>
              <a:gd name="connsiteY323" fmla="*/ 3384689 h 7223977"/>
              <a:gd name="connsiteX324" fmla="*/ 5418738 w 12188243"/>
              <a:gd name="connsiteY324" fmla="*/ 3384689 h 7223977"/>
              <a:gd name="connsiteX325" fmla="*/ 5418738 w 12188243"/>
              <a:gd name="connsiteY325" fmla="*/ 3162151 h 7223977"/>
              <a:gd name="connsiteX326" fmla="*/ 5641276 w 12188243"/>
              <a:gd name="connsiteY326" fmla="*/ 3162151 h 7223977"/>
              <a:gd name="connsiteX327" fmla="*/ 5641276 w 12188243"/>
              <a:gd name="connsiteY327" fmla="*/ 3384689 h 7223977"/>
              <a:gd name="connsiteX328" fmla="*/ 5415605 w 12188243"/>
              <a:gd name="connsiteY328" fmla="*/ 3384689 h 7223977"/>
              <a:gd name="connsiteX329" fmla="*/ 5193066 w 12188243"/>
              <a:gd name="connsiteY329" fmla="*/ 3384689 h 7223977"/>
              <a:gd name="connsiteX330" fmla="*/ 5193066 w 12188243"/>
              <a:gd name="connsiteY330" fmla="*/ 3162151 h 7223977"/>
              <a:gd name="connsiteX331" fmla="*/ 5415605 w 12188243"/>
              <a:gd name="connsiteY331" fmla="*/ 3162151 h 7223977"/>
              <a:gd name="connsiteX332" fmla="*/ 5415605 w 12188243"/>
              <a:gd name="connsiteY332" fmla="*/ 3384689 h 7223977"/>
              <a:gd name="connsiteX333" fmla="*/ 5189934 w 12188243"/>
              <a:gd name="connsiteY333" fmla="*/ 3384689 h 7223977"/>
              <a:gd name="connsiteX334" fmla="*/ 4967395 w 12188243"/>
              <a:gd name="connsiteY334" fmla="*/ 3384689 h 7223977"/>
              <a:gd name="connsiteX335" fmla="*/ 4967395 w 12188243"/>
              <a:gd name="connsiteY335" fmla="*/ 3162151 h 7223977"/>
              <a:gd name="connsiteX336" fmla="*/ 5189934 w 12188243"/>
              <a:gd name="connsiteY336" fmla="*/ 3162151 h 7223977"/>
              <a:gd name="connsiteX337" fmla="*/ 5189934 w 12188243"/>
              <a:gd name="connsiteY337" fmla="*/ 3384689 h 7223977"/>
              <a:gd name="connsiteX338" fmla="*/ 4964263 w 12188243"/>
              <a:gd name="connsiteY338" fmla="*/ 3384689 h 7223977"/>
              <a:gd name="connsiteX339" fmla="*/ 4741724 w 12188243"/>
              <a:gd name="connsiteY339" fmla="*/ 3384689 h 7223977"/>
              <a:gd name="connsiteX340" fmla="*/ 4741724 w 12188243"/>
              <a:gd name="connsiteY340" fmla="*/ 3162151 h 7223977"/>
              <a:gd name="connsiteX341" fmla="*/ 4964263 w 12188243"/>
              <a:gd name="connsiteY341" fmla="*/ 3162151 h 7223977"/>
              <a:gd name="connsiteX342" fmla="*/ 4964263 w 12188243"/>
              <a:gd name="connsiteY342" fmla="*/ 3384689 h 7223977"/>
              <a:gd name="connsiteX343" fmla="*/ 4738592 w 12188243"/>
              <a:gd name="connsiteY343" fmla="*/ 3384689 h 7223977"/>
              <a:gd name="connsiteX344" fmla="*/ 4516053 w 12188243"/>
              <a:gd name="connsiteY344" fmla="*/ 3384689 h 7223977"/>
              <a:gd name="connsiteX345" fmla="*/ 4516053 w 12188243"/>
              <a:gd name="connsiteY345" fmla="*/ 3162151 h 7223977"/>
              <a:gd name="connsiteX346" fmla="*/ 4738592 w 12188243"/>
              <a:gd name="connsiteY346" fmla="*/ 3162151 h 7223977"/>
              <a:gd name="connsiteX347" fmla="*/ 4738592 w 12188243"/>
              <a:gd name="connsiteY347" fmla="*/ 3384689 h 7223977"/>
              <a:gd name="connsiteX348" fmla="*/ 4513046 w 12188243"/>
              <a:gd name="connsiteY348" fmla="*/ 3384689 h 7223977"/>
              <a:gd name="connsiteX349" fmla="*/ 4290507 w 12188243"/>
              <a:gd name="connsiteY349" fmla="*/ 3384689 h 7223977"/>
              <a:gd name="connsiteX350" fmla="*/ 4290507 w 12188243"/>
              <a:gd name="connsiteY350" fmla="*/ 3162151 h 7223977"/>
              <a:gd name="connsiteX351" fmla="*/ 4513046 w 12188243"/>
              <a:gd name="connsiteY351" fmla="*/ 3162151 h 7223977"/>
              <a:gd name="connsiteX352" fmla="*/ 4513046 w 12188243"/>
              <a:gd name="connsiteY352" fmla="*/ 3384689 h 7223977"/>
              <a:gd name="connsiteX353" fmla="*/ 4287375 w 12188243"/>
              <a:gd name="connsiteY353" fmla="*/ 3384689 h 7223977"/>
              <a:gd name="connsiteX354" fmla="*/ 4064836 w 12188243"/>
              <a:gd name="connsiteY354" fmla="*/ 3384689 h 7223977"/>
              <a:gd name="connsiteX355" fmla="*/ 4064836 w 12188243"/>
              <a:gd name="connsiteY355" fmla="*/ 3162151 h 7223977"/>
              <a:gd name="connsiteX356" fmla="*/ 4287375 w 12188243"/>
              <a:gd name="connsiteY356" fmla="*/ 3162151 h 7223977"/>
              <a:gd name="connsiteX357" fmla="*/ 4287375 w 12188243"/>
              <a:gd name="connsiteY357" fmla="*/ 3384689 h 7223977"/>
              <a:gd name="connsiteX358" fmla="*/ 4061703 w 12188243"/>
              <a:gd name="connsiteY358" fmla="*/ 3384689 h 7223977"/>
              <a:gd name="connsiteX359" fmla="*/ 3839165 w 12188243"/>
              <a:gd name="connsiteY359" fmla="*/ 3384689 h 7223977"/>
              <a:gd name="connsiteX360" fmla="*/ 3839165 w 12188243"/>
              <a:gd name="connsiteY360" fmla="*/ 3162151 h 7223977"/>
              <a:gd name="connsiteX361" fmla="*/ 4061703 w 12188243"/>
              <a:gd name="connsiteY361" fmla="*/ 3162151 h 7223977"/>
              <a:gd name="connsiteX362" fmla="*/ 4061703 w 12188243"/>
              <a:gd name="connsiteY362" fmla="*/ 3384689 h 7223977"/>
              <a:gd name="connsiteX363" fmla="*/ 3836033 w 12188243"/>
              <a:gd name="connsiteY363" fmla="*/ 3384689 h 7223977"/>
              <a:gd name="connsiteX364" fmla="*/ 3613494 w 12188243"/>
              <a:gd name="connsiteY364" fmla="*/ 3384689 h 7223977"/>
              <a:gd name="connsiteX365" fmla="*/ 3613494 w 12188243"/>
              <a:gd name="connsiteY365" fmla="*/ 3162151 h 7223977"/>
              <a:gd name="connsiteX366" fmla="*/ 3836033 w 12188243"/>
              <a:gd name="connsiteY366" fmla="*/ 3162151 h 7223977"/>
              <a:gd name="connsiteX367" fmla="*/ 3836033 w 12188243"/>
              <a:gd name="connsiteY367" fmla="*/ 3384689 h 7223977"/>
              <a:gd name="connsiteX368" fmla="*/ 3610361 w 12188243"/>
              <a:gd name="connsiteY368" fmla="*/ 3384689 h 7223977"/>
              <a:gd name="connsiteX369" fmla="*/ 3387823 w 12188243"/>
              <a:gd name="connsiteY369" fmla="*/ 3384689 h 7223977"/>
              <a:gd name="connsiteX370" fmla="*/ 3387823 w 12188243"/>
              <a:gd name="connsiteY370" fmla="*/ 3162151 h 7223977"/>
              <a:gd name="connsiteX371" fmla="*/ 3610361 w 12188243"/>
              <a:gd name="connsiteY371" fmla="*/ 3162151 h 7223977"/>
              <a:gd name="connsiteX372" fmla="*/ 3610361 w 12188243"/>
              <a:gd name="connsiteY372" fmla="*/ 3384689 h 7223977"/>
              <a:gd name="connsiteX373" fmla="*/ 3384690 w 12188243"/>
              <a:gd name="connsiteY373" fmla="*/ 3384689 h 7223977"/>
              <a:gd name="connsiteX374" fmla="*/ 3162152 w 12188243"/>
              <a:gd name="connsiteY374" fmla="*/ 3384689 h 7223977"/>
              <a:gd name="connsiteX375" fmla="*/ 3162152 w 12188243"/>
              <a:gd name="connsiteY375" fmla="*/ 3162151 h 7223977"/>
              <a:gd name="connsiteX376" fmla="*/ 3384690 w 12188243"/>
              <a:gd name="connsiteY376" fmla="*/ 3162151 h 7223977"/>
              <a:gd name="connsiteX377" fmla="*/ 3384690 w 12188243"/>
              <a:gd name="connsiteY377" fmla="*/ 3384689 h 7223977"/>
              <a:gd name="connsiteX378" fmla="*/ 3384690 w 12188243"/>
              <a:gd name="connsiteY378" fmla="*/ 3387821 h 7223977"/>
              <a:gd name="connsiteX379" fmla="*/ 3384690 w 12188243"/>
              <a:gd name="connsiteY379" fmla="*/ 3610360 h 7223977"/>
              <a:gd name="connsiteX380" fmla="*/ 3162152 w 12188243"/>
              <a:gd name="connsiteY380" fmla="*/ 3610360 h 7223977"/>
              <a:gd name="connsiteX381" fmla="*/ 3162152 w 12188243"/>
              <a:gd name="connsiteY381" fmla="*/ 3387821 h 7223977"/>
              <a:gd name="connsiteX382" fmla="*/ 3384690 w 12188243"/>
              <a:gd name="connsiteY382" fmla="*/ 3387821 h 7223977"/>
              <a:gd name="connsiteX383" fmla="*/ 3384690 w 12188243"/>
              <a:gd name="connsiteY383" fmla="*/ 3613493 h 7223977"/>
              <a:gd name="connsiteX384" fmla="*/ 3384690 w 12188243"/>
              <a:gd name="connsiteY384" fmla="*/ 3836031 h 7223977"/>
              <a:gd name="connsiteX385" fmla="*/ 3162152 w 12188243"/>
              <a:gd name="connsiteY385" fmla="*/ 3836031 h 7223977"/>
              <a:gd name="connsiteX386" fmla="*/ 3162152 w 12188243"/>
              <a:gd name="connsiteY386" fmla="*/ 3613493 h 7223977"/>
              <a:gd name="connsiteX387" fmla="*/ 3384690 w 12188243"/>
              <a:gd name="connsiteY387" fmla="*/ 3613493 h 7223977"/>
              <a:gd name="connsiteX388" fmla="*/ 3384690 w 12188243"/>
              <a:gd name="connsiteY388" fmla="*/ 3839164 h 7223977"/>
              <a:gd name="connsiteX389" fmla="*/ 3384690 w 12188243"/>
              <a:gd name="connsiteY389" fmla="*/ 4061702 h 7223977"/>
              <a:gd name="connsiteX390" fmla="*/ 3162152 w 12188243"/>
              <a:gd name="connsiteY390" fmla="*/ 4061702 h 7223977"/>
              <a:gd name="connsiteX391" fmla="*/ 3162152 w 12188243"/>
              <a:gd name="connsiteY391" fmla="*/ 3839164 h 7223977"/>
              <a:gd name="connsiteX392" fmla="*/ 3384690 w 12188243"/>
              <a:gd name="connsiteY392" fmla="*/ 3839164 h 7223977"/>
              <a:gd name="connsiteX393" fmla="*/ 3387823 w 12188243"/>
              <a:gd name="connsiteY393" fmla="*/ 3839164 h 7223977"/>
              <a:gd name="connsiteX394" fmla="*/ 3610361 w 12188243"/>
              <a:gd name="connsiteY394" fmla="*/ 3839164 h 7223977"/>
              <a:gd name="connsiteX395" fmla="*/ 3610361 w 12188243"/>
              <a:gd name="connsiteY395" fmla="*/ 4061702 h 7223977"/>
              <a:gd name="connsiteX396" fmla="*/ 3387823 w 12188243"/>
              <a:gd name="connsiteY396" fmla="*/ 4061702 h 7223977"/>
              <a:gd name="connsiteX397" fmla="*/ 3387823 w 12188243"/>
              <a:gd name="connsiteY397" fmla="*/ 3839164 h 7223977"/>
              <a:gd name="connsiteX398" fmla="*/ 3613494 w 12188243"/>
              <a:gd name="connsiteY398" fmla="*/ 3839164 h 7223977"/>
              <a:gd name="connsiteX399" fmla="*/ 3836033 w 12188243"/>
              <a:gd name="connsiteY399" fmla="*/ 3839164 h 7223977"/>
              <a:gd name="connsiteX400" fmla="*/ 3836033 w 12188243"/>
              <a:gd name="connsiteY400" fmla="*/ 4061702 h 7223977"/>
              <a:gd name="connsiteX401" fmla="*/ 3613494 w 12188243"/>
              <a:gd name="connsiteY401" fmla="*/ 4061702 h 7223977"/>
              <a:gd name="connsiteX402" fmla="*/ 3613494 w 12188243"/>
              <a:gd name="connsiteY402" fmla="*/ 3839164 h 7223977"/>
              <a:gd name="connsiteX403" fmla="*/ 3839165 w 12188243"/>
              <a:gd name="connsiteY403" fmla="*/ 3839164 h 7223977"/>
              <a:gd name="connsiteX404" fmla="*/ 4061703 w 12188243"/>
              <a:gd name="connsiteY404" fmla="*/ 3839164 h 7223977"/>
              <a:gd name="connsiteX405" fmla="*/ 4061703 w 12188243"/>
              <a:gd name="connsiteY405" fmla="*/ 4061702 h 7223977"/>
              <a:gd name="connsiteX406" fmla="*/ 3839165 w 12188243"/>
              <a:gd name="connsiteY406" fmla="*/ 4061702 h 7223977"/>
              <a:gd name="connsiteX407" fmla="*/ 3839165 w 12188243"/>
              <a:gd name="connsiteY407" fmla="*/ 3839164 h 7223977"/>
              <a:gd name="connsiteX408" fmla="*/ 4064836 w 12188243"/>
              <a:gd name="connsiteY408" fmla="*/ 3839164 h 7223977"/>
              <a:gd name="connsiteX409" fmla="*/ 4287375 w 12188243"/>
              <a:gd name="connsiteY409" fmla="*/ 3839164 h 7223977"/>
              <a:gd name="connsiteX410" fmla="*/ 4287375 w 12188243"/>
              <a:gd name="connsiteY410" fmla="*/ 4061702 h 7223977"/>
              <a:gd name="connsiteX411" fmla="*/ 4064836 w 12188243"/>
              <a:gd name="connsiteY411" fmla="*/ 4061702 h 7223977"/>
              <a:gd name="connsiteX412" fmla="*/ 4064836 w 12188243"/>
              <a:gd name="connsiteY412" fmla="*/ 3839164 h 7223977"/>
              <a:gd name="connsiteX413" fmla="*/ 4290507 w 12188243"/>
              <a:gd name="connsiteY413" fmla="*/ 3839164 h 7223977"/>
              <a:gd name="connsiteX414" fmla="*/ 4513046 w 12188243"/>
              <a:gd name="connsiteY414" fmla="*/ 3839164 h 7223977"/>
              <a:gd name="connsiteX415" fmla="*/ 4513046 w 12188243"/>
              <a:gd name="connsiteY415" fmla="*/ 4061702 h 7223977"/>
              <a:gd name="connsiteX416" fmla="*/ 4290507 w 12188243"/>
              <a:gd name="connsiteY416" fmla="*/ 4061702 h 7223977"/>
              <a:gd name="connsiteX417" fmla="*/ 4290507 w 12188243"/>
              <a:gd name="connsiteY417" fmla="*/ 3839164 h 7223977"/>
              <a:gd name="connsiteX418" fmla="*/ 4516179 w 12188243"/>
              <a:gd name="connsiteY418" fmla="*/ 3839164 h 7223977"/>
              <a:gd name="connsiteX419" fmla="*/ 4738717 w 12188243"/>
              <a:gd name="connsiteY419" fmla="*/ 3839164 h 7223977"/>
              <a:gd name="connsiteX420" fmla="*/ 4738717 w 12188243"/>
              <a:gd name="connsiteY420" fmla="*/ 4061702 h 7223977"/>
              <a:gd name="connsiteX421" fmla="*/ 4516179 w 12188243"/>
              <a:gd name="connsiteY421" fmla="*/ 4061702 h 7223977"/>
              <a:gd name="connsiteX422" fmla="*/ 4516179 w 12188243"/>
              <a:gd name="connsiteY422" fmla="*/ 3839164 h 7223977"/>
              <a:gd name="connsiteX423" fmla="*/ 4741724 w 12188243"/>
              <a:gd name="connsiteY423" fmla="*/ 3839164 h 7223977"/>
              <a:gd name="connsiteX424" fmla="*/ 4964263 w 12188243"/>
              <a:gd name="connsiteY424" fmla="*/ 3839164 h 7223977"/>
              <a:gd name="connsiteX425" fmla="*/ 4964263 w 12188243"/>
              <a:gd name="connsiteY425" fmla="*/ 4061702 h 7223977"/>
              <a:gd name="connsiteX426" fmla="*/ 4741724 w 12188243"/>
              <a:gd name="connsiteY426" fmla="*/ 4061702 h 7223977"/>
              <a:gd name="connsiteX427" fmla="*/ 4741724 w 12188243"/>
              <a:gd name="connsiteY427" fmla="*/ 3839164 h 7223977"/>
              <a:gd name="connsiteX428" fmla="*/ 4967395 w 12188243"/>
              <a:gd name="connsiteY428" fmla="*/ 3839164 h 7223977"/>
              <a:gd name="connsiteX429" fmla="*/ 5189934 w 12188243"/>
              <a:gd name="connsiteY429" fmla="*/ 3839164 h 7223977"/>
              <a:gd name="connsiteX430" fmla="*/ 5189934 w 12188243"/>
              <a:gd name="connsiteY430" fmla="*/ 4061702 h 7223977"/>
              <a:gd name="connsiteX431" fmla="*/ 4967395 w 12188243"/>
              <a:gd name="connsiteY431" fmla="*/ 4061702 h 7223977"/>
              <a:gd name="connsiteX432" fmla="*/ 4967395 w 12188243"/>
              <a:gd name="connsiteY432" fmla="*/ 3839164 h 7223977"/>
              <a:gd name="connsiteX433" fmla="*/ 5193066 w 12188243"/>
              <a:gd name="connsiteY433" fmla="*/ 3839164 h 7223977"/>
              <a:gd name="connsiteX434" fmla="*/ 5415605 w 12188243"/>
              <a:gd name="connsiteY434" fmla="*/ 3839164 h 7223977"/>
              <a:gd name="connsiteX435" fmla="*/ 5415605 w 12188243"/>
              <a:gd name="connsiteY435" fmla="*/ 4061702 h 7223977"/>
              <a:gd name="connsiteX436" fmla="*/ 5193066 w 12188243"/>
              <a:gd name="connsiteY436" fmla="*/ 4061702 h 7223977"/>
              <a:gd name="connsiteX437" fmla="*/ 5193066 w 12188243"/>
              <a:gd name="connsiteY437" fmla="*/ 3839164 h 7223977"/>
              <a:gd name="connsiteX438" fmla="*/ 5418738 w 12188243"/>
              <a:gd name="connsiteY438" fmla="*/ 3839164 h 7223977"/>
              <a:gd name="connsiteX439" fmla="*/ 5641276 w 12188243"/>
              <a:gd name="connsiteY439" fmla="*/ 3839164 h 7223977"/>
              <a:gd name="connsiteX440" fmla="*/ 5641276 w 12188243"/>
              <a:gd name="connsiteY440" fmla="*/ 4061702 h 7223977"/>
              <a:gd name="connsiteX441" fmla="*/ 5418738 w 12188243"/>
              <a:gd name="connsiteY441" fmla="*/ 4061702 h 7223977"/>
              <a:gd name="connsiteX442" fmla="*/ 5418738 w 12188243"/>
              <a:gd name="connsiteY442" fmla="*/ 3839164 h 7223977"/>
              <a:gd name="connsiteX443" fmla="*/ 5644408 w 12188243"/>
              <a:gd name="connsiteY443" fmla="*/ 3839164 h 7223977"/>
              <a:gd name="connsiteX444" fmla="*/ 5866947 w 12188243"/>
              <a:gd name="connsiteY444" fmla="*/ 3839164 h 7223977"/>
              <a:gd name="connsiteX445" fmla="*/ 5866947 w 12188243"/>
              <a:gd name="connsiteY445" fmla="*/ 4061702 h 7223977"/>
              <a:gd name="connsiteX446" fmla="*/ 5644408 w 12188243"/>
              <a:gd name="connsiteY446" fmla="*/ 4061702 h 7223977"/>
              <a:gd name="connsiteX447" fmla="*/ 5644408 w 12188243"/>
              <a:gd name="connsiteY447" fmla="*/ 3839164 h 7223977"/>
              <a:gd name="connsiteX448" fmla="*/ 5870080 w 12188243"/>
              <a:gd name="connsiteY448" fmla="*/ 3839164 h 7223977"/>
              <a:gd name="connsiteX449" fmla="*/ 6092618 w 12188243"/>
              <a:gd name="connsiteY449" fmla="*/ 3839164 h 7223977"/>
              <a:gd name="connsiteX450" fmla="*/ 6092618 w 12188243"/>
              <a:gd name="connsiteY450" fmla="*/ 4061702 h 7223977"/>
              <a:gd name="connsiteX451" fmla="*/ 5870080 w 12188243"/>
              <a:gd name="connsiteY451" fmla="*/ 4061702 h 7223977"/>
              <a:gd name="connsiteX452" fmla="*/ 5870080 w 12188243"/>
              <a:gd name="connsiteY452" fmla="*/ 3839164 h 7223977"/>
              <a:gd name="connsiteX453" fmla="*/ 6095625 w 12188243"/>
              <a:gd name="connsiteY453" fmla="*/ 3839164 h 7223977"/>
              <a:gd name="connsiteX454" fmla="*/ 6318164 w 12188243"/>
              <a:gd name="connsiteY454" fmla="*/ 3839164 h 7223977"/>
              <a:gd name="connsiteX455" fmla="*/ 6318164 w 12188243"/>
              <a:gd name="connsiteY455" fmla="*/ 4061702 h 7223977"/>
              <a:gd name="connsiteX456" fmla="*/ 6095625 w 12188243"/>
              <a:gd name="connsiteY456" fmla="*/ 4061702 h 7223977"/>
              <a:gd name="connsiteX457" fmla="*/ 6095625 w 12188243"/>
              <a:gd name="connsiteY457" fmla="*/ 3839164 h 7223977"/>
              <a:gd name="connsiteX458" fmla="*/ 6321297 w 12188243"/>
              <a:gd name="connsiteY458" fmla="*/ 3839164 h 7223977"/>
              <a:gd name="connsiteX459" fmla="*/ 6543835 w 12188243"/>
              <a:gd name="connsiteY459" fmla="*/ 3839164 h 7223977"/>
              <a:gd name="connsiteX460" fmla="*/ 6543835 w 12188243"/>
              <a:gd name="connsiteY460" fmla="*/ 4061702 h 7223977"/>
              <a:gd name="connsiteX461" fmla="*/ 6321297 w 12188243"/>
              <a:gd name="connsiteY461" fmla="*/ 4061702 h 7223977"/>
              <a:gd name="connsiteX462" fmla="*/ 6321297 w 12188243"/>
              <a:gd name="connsiteY462" fmla="*/ 3839164 h 7223977"/>
              <a:gd name="connsiteX463" fmla="*/ 6546967 w 12188243"/>
              <a:gd name="connsiteY463" fmla="*/ 3839164 h 7223977"/>
              <a:gd name="connsiteX464" fmla="*/ 6769506 w 12188243"/>
              <a:gd name="connsiteY464" fmla="*/ 3839164 h 7223977"/>
              <a:gd name="connsiteX465" fmla="*/ 6769506 w 12188243"/>
              <a:gd name="connsiteY465" fmla="*/ 4061702 h 7223977"/>
              <a:gd name="connsiteX466" fmla="*/ 6546967 w 12188243"/>
              <a:gd name="connsiteY466" fmla="*/ 4061702 h 7223977"/>
              <a:gd name="connsiteX467" fmla="*/ 6546967 w 12188243"/>
              <a:gd name="connsiteY467" fmla="*/ 3839164 h 7223977"/>
              <a:gd name="connsiteX468" fmla="*/ 6772639 w 12188243"/>
              <a:gd name="connsiteY468" fmla="*/ 3839164 h 7223977"/>
              <a:gd name="connsiteX469" fmla="*/ 6995177 w 12188243"/>
              <a:gd name="connsiteY469" fmla="*/ 3839164 h 7223977"/>
              <a:gd name="connsiteX470" fmla="*/ 6995177 w 12188243"/>
              <a:gd name="connsiteY470" fmla="*/ 4061702 h 7223977"/>
              <a:gd name="connsiteX471" fmla="*/ 6772639 w 12188243"/>
              <a:gd name="connsiteY471" fmla="*/ 4061702 h 7223977"/>
              <a:gd name="connsiteX472" fmla="*/ 6772639 w 12188243"/>
              <a:gd name="connsiteY472" fmla="*/ 3839164 h 7223977"/>
              <a:gd name="connsiteX473" fmla="*/ 6998310 w 12188243"/>
              <a:gd name="connsiteY473" fmla="*/ 3839164 h 7223977"/>
              <a:gd name="connsiteX474" fmla="*/ 7220848 w 12188243"/>
              <a:gd name="connsiteY474" fmla="*/ 3839164 h 7223977"/>
              <a:gd name="connsiteX475" fmla="*/ 7220848 w 12188243"/>
              <a:gd name="connsiteY475" fmla="*/ 4061702 h 7223977"/>
              <a:gd name="connsiteX476" fmla="*/ 6998310 w 12188243"/>
              <a:gd name="connsiteY476" fmla="*/ 4061702 h 7223977"/>
              <a:gd name="connsiteX477" fmla="*/ 6998310 w 12188243"/>
              <a:gd name="connsiteY477" fmla="*/ 3839164 h 7223977"/>
              <a:gd name="connsiteX478" fmla="*/ 7223981 w 12188243"/>
              <a:gd name="connsiteY478" fmla="*/ 3839164 h 7223977"/>
              <a:gd name="connsiteX479" fmla="*/ 7446520 w 12188243"/>
              <a:gd name="connsiteY479" fmla="*/ 3839164 h 7223977"/>
              <a:gd name="connsiteX480" fmla="*/ 7446520 w 12188243"/>
              <a:gd name="connsiteY480" fmla="*/ 4061702 h 7223977"/>
              <a:gd name="connsiteX481" fmla="*/ 7223981 w 12188243"/>
              <a:gd name="connsiteY481" fmla="*/ 4061702 h 7223977"/>
              <a:gd name="connsiteX482" fmla="*/ 7223981 w 12188243"/>
              <a:gd name="connsiteY482" fmla="*/ 3839164 h 7223977"/>
              <a:gd name="connsiteX483" fmla="*/ 7449527 w 12188243"/>
              <a:gd name="connsiteY483" fmla="*/ 3839164 h 7223977"/>
              <a:gd name="connsiteX484" fmla="*/ 7672065 w 12188243"/>
              <a:gd name="connsiteY484" fmla="*/ 3839164 h 7223977"/>
              <a:gd name="connsiteX485" fmla="*/ 7672065 w 12188243"/>
              <a:gd name="connsiteY485" fmla="*/ 4061702 h 7223977"/>
              <a:gd name="connsiteX486" fmla="*/ 7449527 w 12188243"/>
              <a:gd name="connsiteY486" fmla="*/ 4061702 h 7223977"/>
              <a:gd name="connsiteX487" fmla="*/ 7449527 w 12188243"/>
              <a:gd name="connsiteY487" fmla="*/ 3839164 h 7223977"/>
              <a:gd name="connsiteX488" fmla="*/ 7675198 w 12188243"/>
              <a:gd name="connsiteY488" fmla="*/ 3839164 h 7223977"/>
              <a:gd name="connsiteX489" fmla="*/ 7897736 w 12188243"/>
              <a:gd name="connsiteY489" fmla="*/ 3839164 h 7223977"/>
              <a:gd name="connsiteX490" fmla="*/ 7897736 w 12188243"/>
              <a:gd name="connsiteY490" fmla="*/ 4061702 h 7223977"/>
              <a:gd name="connsiteX491" fmla="*/ 7675198 w 12188243"/>
              <a:gd name="connsiteY491" fmla="*/ 4061702 h 7223977"/>
              <a:gd name="connsiteX492" fmla="*/ 7675198 w 12188243"/>
              <a:gd name="connsiteY492" fmla="*/ 3839164 h 7223977"/>
              <a:gd name="connsiteX493" fmla="*/ 7900868 w 12188243"/>
              <a:gd name="connsiteY493" fmla="*/ 3839164 h 7223977"/>
              <a:gd name="connsiteX494" fmla="*/ 8123407 w 12188243"/>
              <a:gd name="connsiteY494" fmla="*/ 3839164 h 7223977"/>
              <a:gd name="connsiteX495" fmla="*/ 8123407 w 12188243"/>
              <a:gd name="connsiteY495" fmla="*/ 4061702 h 7223977"/>
              <a:gd name="connsiteX496" fmla="*/ 7900868 w 12188243"/>
              <a:gd name="connsiteY496" fmla="*/ 4061702 h 7223977"/>
              <a:gd name="connsiteX497" fmla="*/ 7900868 w 12188243"/>
              <a:gd name="connsiteY497" fmla="*/ 3839164 h 7223977"/>
              <a:gd name="connsiteX498" fmla="*/ 8126540 w 12188243"/>
              <a:gd name="connsiteY498" fmla="*/ 3839164 h 7223977"/>
              <a:gd name="connsiteX499" fmla="*/ 8349078 w 12188243"/>
              <a:gd name="connsiteY499" fmla="*/ 3839164 h 7223977"/>
              <a:gd name="connsiteX500" fmla="*/ 8349078 w 12188243"/>
              <a:gd name="connsiteY500" fmla="*/ 4061702 h 7223977"/>
              <a:gd name="connsiteX501" fmla="*/ 8126540 w 12188243"/>
              <a:gd name="connsiteY501" fmla="*/ 4061702 h 7223977"/>
              <a:gd name="connsiteX502" fmla="*/ 8126540 w 12188243"/>
              <a:gd name="connsiteY502" fmla="*/ 3839164 h 7223977"/>
              <a:gd name="connsiteX503" fmla="*/ 8352211 w 12188243"/>
              <a:gd name="connsiteY503" fmla="*/ 3839164 h 7223977"/>
              <a:gd name="connsiteX504" fmla="*/ 8574749 w 12188243"/>
              <a:gd name="connsiteY504" fmla="*/ 3839164 h 7223977"/>
              <a:gd name="connsiteX505" fmla="*/ 8574749 w 12188243"/>
              <a:gd name="connsiteY505" fmla="*/ 4061702 h 7223977"/>
              <a:gd name="connsiteX506" fmla="*/ 8352211 w 12188243"/>
              <a:gd name="connsiteY506" fmla="*/ 4061702 h 7223977"/>
              <a:gd name="connsiteX507" fmla="*/ 8352211 w 12188243"/>
              <a:gd name="connsiteY507" fmla="*/ 3839164 h 7223977"/>
              <a:gd name="connsiteX508" fmla="*/ 8577882 w 12188243"/>
              <a:gd name="connsiteY508" fmla="*/ 3839164 h 7223977"/>
              <a:gd name="connsiteX509" fmla="*/ 8800420 w 12188243"/>
              <a:gd name="connsiteY509" fmla="*/ 3839164 h 7223977"/>
              <a:gd name="connsiteX510" fmla="*/ 8800420 w 12188243"/>
              <a:gd name="connsiteY510" fmla="*/ 4061702 h 7223977"/>
              <a:gd name="connsiteX511" fmla="*/ 8577882 w 12188243"/>
              <a:gd name="connsiteY511" fmla="*/ 4061702 h 7223977"/>
              <a:gd name="connsiteX512" fmla="*/ 8577882 w 12188243"/>
              <a:gd name="connsiteY512" fmla="*/ 3839164 h 7223977"/>
              <a:gd name="connsiteX513" fmla="*/ 8803427 w 12188243"/>
              <a:gd name="connsiteY513" fmla="*/ 3839164 h 7223977"/>
              <a:gd name="connsiteX514" fmla="*/ 9025966 w 12188243"/>
              <a:gd name="connsiteY514" fmla="*/ 3839164 h 7223977"/>
              <a:gd name="connsiteX515" fmla="*/ 9025966 w 12188243"/>
              <a:gd name="connsiteY515" fmla="*/ 4061702 h 7223977"/>
              <a:gd name="connsiteX516" fmla="*/ 8803427 w 12188243"/>
              <a:gd name="connsiteY516" fmla="*/ 4061702 h 7223977"/>
              <a:gd name="connsiteX517" fmla="*/ 8803427 w 12188243"/>
              <a:gd name="connsiteY517" fmla="*/ 3839164 h 7223977"/>
              <a:gd name="connsiteX518" fmla="*/ 8803427 w 12188243"/>
              <a:gd name="connsiteY518" fmla="*/ 3836031 h 7223977"/>
              <a:gd name="connsiteX519" fmla="*/ 8803427 w 12188243"/>
              <a:gd name="connsiteY519" fmla="*/ 3613493 h 7223977"/>
              <a:gd name="connsiteX520" fmla="*/ 9025966 w 12188243"/>
              <a:gd name="connsiteY520" fmla="*/ 3613493 h 7223977"/>
              <a:gd name="connsiteX521" fmla="*/ 9025966 w 12188243"/>
              <a:gd name="connsiteY521" fmla="*/ 3836031 h 7223977"/>
              <a:gd name="connsiteX522" fmla="*/ 8803427 w 12188243"/>
              <a:gd name="connsiteY522" fmla="*/ 3836031 h 7223977"/>
              <a:gd name="connsiteX523" fmla="*/ 8803427 w 12188243"/>
              <a:gd name="connsiteY523" fmla="*/ 3610360 h 7223977"/>
              <a:gd name="connsiteX524" fmla="*/ 8803427 w 12188243"/>
              <a:gd name="connsiteY524" fmla="*/ 3387821 h 7223977"/>
              <a:gd name="connsiteX525" fmla="*/ 9025966 w 12188243"/>
              <a:gd name="connsiteY525" fmla="*/ 3387821 h 7223977"/>
              <a:gd name="connsiteX526" fmla="*/ 9025966 w 12188243"/>
              <a:gd name="connsiteY526" fmla="*/ 3610360 h 7223977"/>
              <a:gd name="connsiteX527" fmla="*/ 8803427 w 12188243"/>
              <a:gd name="connsiteY527" fmla="*/ 3610360 h 7223977"/>
              <a:gd name="connsiteX528" fmla="*/ 8803427 w 12188243"/>
              <a:gd name="connsiteY528" fmla="*/ 3384689 h 7223977"/>
              <a:gd name="connsiteX529" fmla="*/ 8803427 w 12188243"/>
              <a:gd name="connsiteY529" fmla="*/ 3162151 h 7223977"/>
              <a:gd name="connsiteX530" fmla="*/ 9025966 w 12188243"/>
              <a:gd name="connsiteY530" fmla="*/ 3162151 h 7223977"/>
              <a:gd name="connsiteX531" fmla="*/ 9025966 w 12188243"/>
              <a:gd name="connsiteY531" fmla="*/ 3384689 h 7223977"/>
              <a:gd name="connsiteX532" fmla="*/ 8803427 w 12188243"/>
              <a:gd name="connsiteY532" fmla="*/ 3384689 h 7223977"/>
              <a:gd name="connsiteX533" fmla="*/ 8803427 w 12188243"/>
              <a:gd name="connsiteY533" fmla="*/ 3159143 h 7223977"/>
              <a:gd name="connsiteX534" fmla="*/ 8803427 w 12188243"/>
              <a:gd name="connsiteY534" fmla="*/ 2936605 h 7223977"/>
              <a:gd name="connsiteX535" fmla="*/ 9025966 w 12188243"/>
              <a:gd name="connsiteY535" fmla="*/ 2936605 h 7223977"/>
              <a:gd name="connsiteX536" fmla="*/ 9025966 w 12188243"/>
              <a:gd name="connsiteY536" fmla="*/ 3159143 h 7223977"/>
              <a:gd name="connsiteX537" fmla="*/ 8803427 w 12188243"/>
              <a:gd name="connsiteY537" fmla="*/ 3159143 h 7223977"/>
              <a:gd name="connsiteX538" fmla="*/ 8800295 w 12188243"/>
              <a:gd name="connsiteY538" fmla="*/ 3159143 h 7223977"/>
              <a:gd name="connsiteX539" fmla="*/ 8577756 w 12188243"/>
              <a:gd name="connsiteY539" fmla="*/ 3159143 h 7223977"/>
              <a:gd name="connsiteX540" fmla="*/ 8577756 w 12188243"/>
              <a:gd name="connsiteY540" fmla="*/ 2936605 h 7223977"/>
              <a:gd name="connsiteX541" fmla="*/ 8800295 w 12188243"/>
              <a:gd name="connsiteY541" fmla="*/ 2936605 h 7223977"/>
              <a:gd name="connsiteX542" fmla="*/ 8800295 w 12188243"/>
              <a:gd name="connsiteY542" fmla="*/ 3159143 h 7223977"/>
              <a:gd name="connsiteX543" fmla="*/ 8574749 w 12188243"/>
              <a:gd name="connsiteY543" fmla="*/ 3159143 h 7223977"/>
              <a:gd name="connsiteX544" fmla="*/ 8352211 w 12188243"/>
              <a:gd name="connsiteY544" fmla="*/ 3159143 h 7223977"/>
              <a:gd name="connsiteX545" fmla="*/ 8352211 w 12188243"/>
              <a:gd name="connsiteY545" fmla="*/ 2936605 h 7223977"/>
              <a:gd name="connsiteX546" fmla="*/ 8574749 w 12188243"/>
              <a:gd name="connsiteY546" fmla="*/ 2936605 h 7223977"/>
              <a:gd name="connsiteX547" fmla="*/ 8574749 w 12188243"/>
              <a:gd name="connsiteY547" fmla="*/ 3159143 h 7223977"/>
              <a:gd name="connsiteX548" fmla="*/ 8349078 w 12188243"/>
              <a:gd name="connsiteY548" fmla="*/ 3159143 h 7223977"/>
              <a:gd name="connsiteX549" fmla="*/ 8126540 w 12188243"/>
              <a:gd name="connsiteY549" fmla="*/ 3159143 h 7223977"/>
              <a:gd name="connsiteX550" fmla="*/ 8126540 w 12188243"/>
              <a:gd name="connsiteY550" fmla="*/ 2936605 h 7223977"/>
              <a:gd name="connsiteX551" fmla="*/ 8349078 w 12188243"/>
              <a:gd name="connsiteY551" fmla="*/ 2936605 h 7223977"/>
              <a:gd name="connsiteX552" fmla="*/ 8349078 w 12188243"/>
              <a:gd name="connsiteY552" fmla="*/ 3159143 h 7223977"/>
              <a:gd name="connsiteX553" fmla="*/ 8123407 w 12188243"/>
              <a:gd name="connsiteY553" fmla="*/ 3159143 h 7223977"/>
              <a:gd name="connsiteX554" fmla="*/ 7900868 w 12188243"/>
              <a:gd name="connsiteY554" fmla="*/ 3159143 h 7223977"/>
              <a:gd name="connsiteX555" fmla="*/ 7900868 w 12188243"/>
              <a:gd name="connsiteY555" fmla="*/ 2936605 h 7223977"/>
              <a:gd name="connsiteX556" fmla="*/ 8123407 w 12188243"/>
              <a:gd name="connsiteY556" fmla="*/ 2936605 h 7223977"/>
              <a:gd name="connsiteX557" fmla="*/ 8123407 w 12188243"/>
              <a:gd name="connsiteY557" fmla="*/ 3159143 h 7223977"/>
              <a:gd name="connsiteX558" fmla="*/ 7897736 w 12188243"/>
              <a:gd name="connsiteY558" fmla="*/ 3159143 h 7223977"/>
              <a:gd name="connsiteX559" fmla="*/ 7675198 w 12188243"/>
              <a:gd name="connsiteY559" fmla="*/ 3159143 h 7223977"/>
              <a:gd name="connsiteX560" fmla="*/ 7675198 w 12188243"/>
              <a:gd name="connsiteY560" fmla="*/ 2936605 h 7223977"/>
              <a:gd name="connsiteX561" fmla="*/ 7897736 w 12188243"/>
              <a:gd name="connsiteY561" fmla="*/ 2936605 h 7223977"/>
              <a:gd name="connsiteX562" fmla="*/ 7897736 w 12188243"/>
              <a:gd name="connsiteY562" fmla="*/ 3159143 h 7223977"/>
              <a:gd name="connsiteX563" fmla="*/ 7672065 w 12188243"/>
              <a:gd name="connsiteY563" fmla="*/ 3159143 h 7223977"/>
              <a:gd name="connsiteX564" fmla="*/ 7449527 w 12188243"/>
              <a:gd name="connsiteY564" fmla="*/ 3159143 h 7223977"/>
              <a:gd name="connsiteX565" fmla="*/ 7449527 w 12188243"/>
              <a:gd name="connsiteY565" fmla="*/ 2936605 h 7223977"/>
              <a:gd name="connsiteX566" fmla="*/ 7672065 w 12188243"/>
              <a:gd name="connsiteY566" fmla="*/ 2936605 h 7223977"/>
              <a:gd name="connsiteX567" fmla="*/ 7672065 w 12188243"/>
              <a:gd name="connsiteY567" fmla="*/ 3159143 h 7223977"/>
              <a:gd name="connsiteX568" fmla="*/ 7446394 w 12188243"/>
              <a:gd name="connsiteY568" fmla="*/ 3159143 h 7223977"/>
              <a:gd name="connsiteX569" fmla="*/ 7223856 w 12188243"/>
              <a:gd name="connsiteY569" fmla="*/ 3159143 h 7223977"/>
              <a:gd name="connsiteX570" fmla="*/ 7223856 w 12188243"/>
              <a:gd name="connsiteY570" fmla="*/ 2936605 h 7223977"/>
              <a:gd name="connsiteX571" fmla="*/ 7446394 w 12188243"/>
              <a:gd name="connsiteY571" fmla="*/ 2936605 h 7223977"/>
              <a:gd name="connsiteX572" fmla="*/ 7446394 w 12188243"/>
              <a:gd name="connsiteY572" fmla="*/ 3159143 h 7223977"/>
              <a:gd name="connsiteX573" fmla="*/ 7220848 w 12188243"/>
              <a:gd name="connsiteY573" fmla="*/ 3159143 h 7223977"/>
              <a:gd name="connsiteX574" fmla="*/ 6998310 w 12188243"/>
              <a:gd name="connsiteY574" fmla="*/ 3159143 h 7223977"/>
              <a:gd name="connsiteX575" fmla="*/ 6998310 w 12188243"/>
              <a:gd name="connsiteY575" fmla="*/ 2936605 h 7223977"/>
              <a:gd name="connsiteX576" fmla="*/ 7220848 w 12188243"/>
              <a:gd name="connsiteY576" fmla="*/ 2936605 h 7223977"/>
              <a:gd name="connsiteX577" fmla="*/ 7220848 w 12188243"/>
              <a:gd name="connsiteY577" fmla="*/ 3159143 h 7223977"/>
              <a:gd name="connsiteX578" fmla="*/ 6995177 w 12188243"/>
              <a:gd name="connsiteY578" fmla="*/ 3159143 h 7223977"/>
              <a:gd name="connsiteX579" fmla="*/ 6772639 w 12188243"/>
              <a:gd name="connsiteY579" fmla="*/ 3159143 h 7223977"/>
              <a:gd name="connsiteX580" fmla="*/ 6772639 w 12188243"/>
              <a:gd name="connsiteY580" fmla="*/ 2936605 h 7223977"/>
              <a:gd name="connsiteX581" fmla="*/ 6995177 w 12188243"/>
              <a:gd name="connsiteY581" fmla="*/ 2936605 h 7223977"/>
              <a:gd name="connsiteX582" fmla="*/ 6995177 w 12188243"/>
              <a:gd name="connsiteY582" fmla="*/ 3159143 h 7223977"/>
              <a:gd name="connsiteX583" fmla="*/ 6769506 w 12188243"/>
              <a:gd name="connsiteY583" fmla="*/ 3159143 h 7223977"/>
              <a:gd name="connsiteX584" fmla="*/ 6546967 w 12188243"/>
              <a:gd name="connsiteY584" fmla="*/ 3159143 h 7223977"/>
              <a:gd name="connsiteX585" fmla="*/ 6546967 w 12188243"/>
              <a:gd name="connsiteY585" fmla="*/ 2936605 h 7223977"/>
              <a:gd name="connsiteX586" fmla="*/ 6769506 w 12188243"/>
              <a:gd name="connsiteY586" fmla="*/ 2936605 h 7223977"/>
              <a:gd name="connsiteX587" fmla="*/ 6769506 w 12188243"/>
              <a:gd name="connsiteY587" fmla="*/ 3159143 h 7223977"/>
              <a:gd name="connsiteX588" fmla="*/ 6543835 w 12188243"/>
              <a:gd name="connsiteY588" fmla="*/ 3159143 h 7223977"/>
              <a:gd name="connsiteX589" fmla="*/ 6321297 w 12188243"/>
              <a:gd name="connsiteY589" fmla="*/ 3159143 h 7223977"/>
              <a:gd name="connsiteX590" fmla="*/ 6321297 w 12188243"/>
              <a:gd name="connsiteY590" fmla="*/ 2936605 h 7223977"/>
              <a:gd name="connsiteX591" fmla="*/ 6543835 w 12188243"/>
              <a:gd name="connsiteY591" fmla="*/ 2936605 h 7223977"/>
              <a:gd name="connsiteX592" fmla="*/ 6543835 w 12188243"/>
              <a:gd name="connsiteY592" fmla="*/ 3159143 h 7223977"/>
              <a:gd name="connsiteX593" fmla="*/ 6318164 w 12188243"/>
              <a:gd name="connsiteY593" fmla="*/ 3159143 h 7223977"/>
              <a:gd name="connsiteX594" fmla="*/ 6095625 w 12188243"/>
              <a:gd name="connsiteY594" fmla="*/ 3159143 h 7223977"/>
              <a:gd name="connsiteX595" fmla="*/ 6095625 w 12188243"/>
              <a:gd name="connsiteY595" fmla="*/ 2936605 h 7223977"/>
              <a:gd name="connsiteX596" fmla="*/ 6318164 w 12188243"/>
              <a:gd name="connsiteY596" fmla="*/ 2936605 h 7223977"/>
              <a:gd name="connsiteX597" fmla="*/ 6318164 w 12188243"/>
              <a:gd name="connsiteY597" fmla="*/ 3159143 h 7223977"/>
              <a:gd name="connsiteX598" fmla="*/ 6092493 w 12188243"/>
              <a:gd name="connsiteY598" fmla="*/ 3159143 h 7223977"/>
              <a:gd name="connsiteX599" fmla="*/ 5869954 w 12188243"/>
              <a:gd name="connsiteY599" fmla="*/ 3159143 h 7223977"/>
              <a:gd name="connsiteX600" fmla="*/ 5869954 w 12188243"/>
              <a:gd name="connsiteY600" fmla="*/ 2936605 h 7223977"/>
              <a:gd name="connsiteX601" fmla="*/ 6092493 w 12188243"/>
              <a:gd name="connsiteY601" fmla="*/ 2936605 h 7223977"/>
              <a:gd name="connsiteX602" fmla="*/ 6092493 w 12188243"/>
              <a:gd name="connsiteY602" fmla="*/ 3159143 h 7223977"/>
              <a:gd name="connsiteX603" fmla="*/ 5866947 w 12188243"/>
              <a:gd name="connsiteY603" fmla="*/ 3159143 h 7223977"/>
              <a:gd name="connsiteX604" fmla="*/ 5644408 w 12188243"/>
              <a:gd name="connsiteY604" fmla="*/ 3159143 h 7223977"/>
              <a:gd name="connsiteX605" fmla="*/ 5644408 w 12188243"/>
              <a:gd name="connsiteY605" fmla="*/ 2936605 h 7223977"/>
              <a:gd name="connsiteX606" fmla="*/ 5866947 w 12188243"/>
              <a:gd name="connsiteY606" fmla="*/ 2936605 h 7223977"/>
              <a:gd name="connsiteX607" fmla="*/ 5866947 w 12188243"/>
              <a:gd name="connsiteY607" fmla="*/ 3159143 h 7223977"/>
              <a:gd name="connsiteX608" fmla="*/ 5641276 w 12188243"/>
              <a:gd name="connsiteY608" fmla="*/ 3159143 h 7223977"/>
              <a:gd name="connsiteX609" fmla="*/ 5418738 w 12188243"/>
              <a:gd name="connsiteY609" fmla="*/ 3159143 h 7223977"/>
              <a:gd name="connsiteX610" fmla="*/ 5418738 w 12188243"/>
              <a:gd name="connsiteY610" fmla="*/ 2936605 h 7223977"/>
              <a:gd name="connsiteX611" fmla="*/ 5641276 w 12188243"/>
              <a:gd name="connsiteY611" fmla="*/ 2936605 h 7223977"/>
              <a:gd name="connsiteX612" fmla="*/ 5641276 w 12188243"/>
              <a:gd name="connsiteY612" fmla="*/ 3159143 h 7223977"/>
              <a:gd name="connsiteX613" fmla="*/ 5415605 w 12188243"/>
              <a:gd name="connsiteY613" fmla="*/ 3159143 h 7223977"/>
              <a:gd name="connsiteX614" fmla="*/ 5193066 w 12188243"/>
              <a:gd name="connsiteY614" fmla="*/ 3159143 h 7223977"/>
              <a:gd name="connsiteX615" fmla="*/ 5193066 w 12188243"/>
              <a:gd name="connsiteY615" fmla="*/ 2936605 h 7223977"/>
              <a:gd name="connsiteX616" fmla="*/ 5415605 w 12188243"/>
              <a:gd name="connsiteY616" fmla="*/ 2936605 h 7223977"/>
              <a:gd name="connsiteX617" fmla="*/ 5415605 w 12188243"/>
              <a:gd name="connsiteY617" fmla="*/ 3159143 h 7223977"/>
              <a:gd name="connsiteX618" fmla="*/ 5189934 w 12188243"/>
              <a:gd name="connsiteY618" fmla="*/ 3159143 h 7223977"/>
              <a:gd name="connsiteX619" fmla="*/ 4967395 w 12188243"/>
              <a:gd name="connsiteY619" fmla="*/ 3159143 h 7223977"/>
              <a:gd name="connsiteX620" fmla="*/ 4967395 w 12188243"/>
              <a:gd name="connsiteY620" fmla="*/ 2936605 h 7223977"/>
              <a:gd name="connsiteX621" fmla="*/ 5189934 w 12188243"/>
              <a:gd name="connsiteY621" fmla="*/ 2936605 h 7223977"/>
              <a:gd name="connsiteX622" fmla="*/ 5189934 w 12188243"/>
              <a:gd name="connsiteY622" fmla="*/ 3159143 h 7223977"/>
              <a:gd name="connsiteX623" fmla="*/ 4964263 w 12188243"/>
              <a:gd name="connsiteY623" fmla="*/ 3159143 h 7223977"/>
              <a:gd name="connsiteX624" fmla="*/ 4741724 w 12188243"/>
              <a:gd name="connsiteY624" fmla="*/ 3159143 h 7223977"/>
              <a:gd name="connsiteX625" fmla="*/ 4741724 w 12188243"/>
              <a:gd name="connsiteY625" fmla="*/ 2936605 h 7223977"/>
              <a:gd name="connsiteX626" fmla="*/ 4964263 w 12188243"/>
              <a:gd name="connsiteY626" fmla="*/ 2936605 h 7223977"/>
              <a:gd name="connsiteX627" fmla="*/ 4964263 w 12188243"/>
              <a:gd name="connsiteY627" fmla="*/ 3159143 h 7223977"/>
              <a:gd name="connsiteX628" fmla="*/ 4738592 w 12188243"/>
              <a:gd name="connsiteY628" fmla="*/ 3159143 h 7223977"/>
              <a:gd name="connsiteX629" fmla="*/ 4516053 w 12188243"/>
              <a:gd name="connsiteY629" fmla="*/ 3159143 h 7223977"/>
              <a:gd name="connsiteX630" fmla="*/ 4516053 w 12188243"/>
              <a:gd name="connsiteY630" fmla="*/ 2936605 h 7223977"/>
              <a:gd name="connsiteX631" fmla="*/ 4738592 w 12188243"/>
              <a:gd name="connsiteY631" fmla="*/ 2936605 h 7223977"/>
              <a:gd name="connsiteX632" fmla="*/ 4738592 w 12188243"/>
              <a:gd name="connsiteY632" fmla="*/ 3159143 h 7223977"/>
              <a:gd name="connsiteX633" fmla="*/ 4513046 w 12188243"/>
              <a:gd name="connsiteY633" fmla="*/ 3159143 h 7223977"/>
              <a:gd name="connsiteX634" fmla="*/ 4290507 w 12188243"/>
              <a:gd name="connsiteY634" fmla="*/ 3159143 h 7223977"/>
              <a:gd name="connsiteX635" fmla="*/ 4290507 w 12188243"/>
              <a:gd name="connsiteY635" fmla="*/ 2936605 h 7223977"/>
              <a:gd name="connsiteX636" fmla="*/ 4513046 w 12188243"/>
              <a:gd name="connsiteY636" fmla="*/ 2936605 h 7223977"/>
              <a:gd name="connsiteX637" fmla="*/ 4513046 w 12188243"/>
              <a:gd name="connsiteY637" fmla="*/ 3159143 h 7223977"/>
              <a:gd name="connsiteX638" fmla="*/ 4287375 w 12188243"/>
              <a:gd name="connsiteY638" fmla="*/ 3159143 h 7223977"/>
              <a:gd name="connsiteX639" fmla="*/ 4064836 w 12188243"/>
              <a:gd name="connsiteY639" fmla="*/ 3159143 h 7223977"/>
              <a:gd name="connsiteX640" fmla="*/ 4064836 w 12188243"/>
              <a:gd name="connsiteY640" fmla="*/ 2936605 h 7223977"/>
              <a:gd name="connsiteX641" fmla="*/ 4287375 w 12188243"/>
              <a:gd name="connsiteY641" fmla="*/ 2936605 h 7223977"/>
              <a:gd name="connsiteX642" fmla="*/ 4287375 w 12188243"/>
              <a:gd name="connsiteY642" fmla="*/ 3159143 h 7223977"/>
              <a:gd name="connsiteX643" fmla="*/ 4061703 w 12188243"/>
              <a:gd name="connsiteY643" fmla="*/ 3159143 h 7223977"/>
              <a:gd name="connsiteX644" fmla="*/ 3839165 w 12188243"/>
              <a:gd name="connsiteY644" fmla="*/ 3159143 h 7223977"/>
              <a:gd name="connsiteX645" fmla="*/ 3839165 w 12188243"/>
              <a:gd name="connsiteY645" fmla="*/ 2936605 h 7223977"/>
              <a:gd name="connsiteX646" fmla="*/ 4061703 w 12188243"/>
              <a:gd name="connsiteY646" fmla="*/ 2936605 h 7223977"/>
              <a:gd name="connsiteX647" fmla="*/ 4061703 w 12188243"/>
              <a:gd name="connsiteY647" fmla="*/ 3159143 h 7223977"/>
              <a:gd name="connsiteX648" fmla="*/ 3836033 w 12188243"/>
              <a:gd name="connsiteY648" fmla="*/ 3159143 h 7223977"/>
              <a:gd name="connsiteX649" fmla="*/ 3613494 w 12188243"/>
              <a:gd name="connsiteY649" fmla="*/ 3159143 h 7223977"/>
              <a:gd name="connsiteX650" fmla="*/ 3613494 w 12188243"/>
              <a:gd name="connsiteY650" fmla="*/ 2936605 h 7223977"/>
              <a:gd name="connsiteX651" fmla="*/ 3836033 w 12188243"/>
              <a:gd name="connsiteY651" fmla="*/ 2936605 h 7223977"/>
              <a:gd name="connsiteX652" fmla="*/ 3836033 w 12188243"/>
              <a:gd name="connsiteY652" fmla="*/ 3159143 h 7223977"/>
              <a:gd name="connsiteX653" fmla="*/ 3610361 w 12188243"/>
              <a:gd name="connsiteY653" fmla="*/ 3159143 h 7223977"/>
              <a:gd name="connsiteX654" fmla="*/ 3387823 w 12188243"/>
              <a:gd name="connsiteY654" fmla="*/ 3159143 h 7223977"/>
              <a:gd name="connsiteX655" fmla="*/ 3387823 w 12188243"/>
              <a:gd name="connsiteY655" fmla="*/ 2936605 h 7223977"/>
              <a:gd name="connsiteX656" fmla="*/ 3610361 w 12188243"/>
              <a:gd name="connsiteY656" fmla="*/ 2936605 h 7223977"/>
              <a:gd name="connsiteX657" fmla="*/ 3610361 w 12188243"/>
              <a:gd name="connsiteY657" fmla="*/ 3159143 h 7223977"/>
              <a:gd name="connsiteX658" fmla="*/ 3384690 w 12188243"/>
              <a:gd name="connsiteY658" fmla="*/ 3159143 h 7223977"/>
              <a:gd name="connsiteX659" fmla="*/ 3162152 w 12188243"/>
              <a:gd name="connsiteY659" fmla="*/ 3159143 h 7223977"/>
              <a:gd name="connsiteX660" fmla="*/ 3162152 w 12188243"/>
              <a:gd name="connsiteY660" fmla="*/ 2936605 h 7223977"/>
              <a:gd name="connsiteX661" fmla="*/ 3384690 w 12188243"/>
              <a:gd name="connsiteY661" fmla="*/ 2936605 h 7223977"/>
              <a:gd name="connsiteX662" fmla="*/ 3384690 w 12188243"/>
              <a:gd name="connsiteY662" fmla="*/ 3159143 h 7223977"/>
              <a:gd name="connsiteX663" fmla="*/ 3159145 w 12188243"/>
              <a:gd name="connsiteY663" fmla="*/ 3159143 h 7223977"/>
              <a:gd name="connsiteX664" fmla="*/ 2936606 w 12188243"/>
              <a:gd name="connsiteY664" fmla="*/ 3159143 h 7223977"/>
              <a:gd name="connsiteX665" fmla="*/ 2936606 w 12188243"/>
              <a:gd name="connsiteY665" fmla="*/ 2936605 h 7223977"/>
              <a:gd name="connsiteX666" fmla="*/ 3159145 w 12188243"/>
              <a:gd name="connsiteY666" fmla="*/ 2936605 h 7223977"/>
              <a:gd name="connsiteX667" fmla="*/ 3159145 w 12188243"/>
              <a:gd name="connsiteY667" fmla="*/ 3159143 h 7223977"/>
              <a:gd name="connsiteX668" fmla="*/ 3159145 w 12188243"/>
              <a:gd name="connsiteY668" fmla="*/ 3162276 h 7223977"/>
              <a:gd name="connsiteX669" fmla="*/ 3159145 w 12188243"/>
              <a:gd name="connsiteY669" fmla="*/ 3384814 h 7223977"/>
              <a:gd name="connsiteX670" fmla="*/ 2936606 w 12188243"/>
              <a:gd name="connsiteY670" fmla="*/ 3384814 h 7223977"/>
              <a:gd name="connsiteX671" fmla="*/ 2936606 w 12188243"/>
              <a:gd name="connsiteY671" fmla="*/ 3162276 h 7223977"/>
              <a:gd name="connsiteX672" fmla="*/ 3159145 w 12188243"/>
              <a:gd name="connsiteY672" fmla="*/ 3162276 h 7223977"/>
              <a:gd name="connsiteX673" fmla="*/ 3159145 w 12188243"/>
              <a:gd name="connsiteY673" fmla="*/ 3387821 h 7223977"/>
              <a:gd name="connsiteX674" fmla="*/ 3159145 w 12188243"/>
              <a:gd name="connsiteY674" fmla="*/ 3610360 h 7223977"/>
              <a:gd name="connsiteX675" fmla="*/ 2936606 w 12188243"/>
              <a:gd name="connsiteY675" fmla="*/ 3610360 h 7223977"/>
              <a:gd name="connsiteX676" fmla="*/ 2936606 w 12188243"/>
              <a:gd name="connsiteY676" fmla="*/ 3387821 h 7223977"/>
              <a:gd name="connsiteX677" fmla="*/ 3159145 w 12188243"/>
              <a:gd name="connsiteY677" fmla="*/ 3387821 h 7223977"/>
              <a:gd name="connsiteX678" fmla="*/ 3159145 w 12188243"/>
              <a:gd name="connsiteY678" fmla="*/ 3613493 h 7223977"/>
              <a:gd name="connsiteX679" fmla="*/ 3159145 w 12188243"/>
              <a:gd name="connsiteY679" fmla="*/ 3836031 h 7223977"/>
              <a:gd name="connsiteX680" fmla="*/ 2936606 w 12188243"/>
              <a:gd name="connsiteY680" fmla="*/ 3836031 h 7223977"/>
              <a:gd name="connsiteX681" fmla="*/ 2936606 w 12188243"/>
              <a:gd name="connsiteY681" fmla="*/ 3613493 h 7223977"/>
              <a:gd name="connsiteX682" fmla="*/ 3159145 w 12188243"/>
              <a:gd name="connsiteY682" fmla="*/ 3613493 h 7223977"/>
              <a:gd name="connsiteX683" fmla="*/ 3159145 w 12188243"/>
              <a:gd name="connsiteY683" fmla="*/ 3839164 h 7223977"/>
              <a:gd name="connsiteX684" fmla="*/ 3159145 w 12188243"/>
              <a:gd name="connsiteY684" fmla="*/ 4061702 h 7223977"/>
              <a:gd name="connsiteX685" fmla="*/ 2936606 w 12188243"/>
              <a:gd name="connsiteY685" fmla="*/ 4061702 h 7223977"/>
              <a:gd name="connsiteX686" fmla="*/ 2936606 w 12188243"/>
              <a:gd name="connsiteY686" fmla="*/ 3839164 h 7223977"/>
              <a:gd name="connsiteX687" fmla="*/ 3159145 w 12188243"/>
              <a:gd name="connsiteY687" fmla="*/ 3839164 h 7223977"/>
              <a:gd name="connsiteX688" fmla="*/ 3159145 w 12188243"/>
              <a:gd name="connsiteY688" fmla="*/ 4064834 h 7223977"/>
              <a:gd name="connsiteX689" fmla="*/ 3159145 w 12188243"/>
              <a:gd name="connsiteY689" fmla="*/ 4287373 h 7223977"/>
              <a:gd name="connsiteX690" fmla="*/ 2936606 w 12188243"/>
              <a:gd name="connsiteY690" fmla="*/ 4287373 h 7223977"/>
              <a:gd name="connsiteX691" fmla="*/ 2936606 w 12188243"/>
              <a:gd name="connsiteY691" fmla="*/ 4064834 h 7223977"/>
              <a:gd name="connsiteX692" fmla="*/ 3159145 w 12188243"/>
              <a:gd name="connsiteY692" fmla="*/ 4064834 h 7223977"/>
              <a:gd name="connsiteX693" fmla="*/ 3162277 w 12188243"/>
              <a:gd name="connsiteY693" fmla="*/ 4064834 h 7223977"/>
              <a:gd name="connsiteX694" fmla="*/ 3384816 w 12188243"/>
              <a:gd name="connsiteY694" fmla="*/ 4064834 h 7223977"/>
              <a:gd name="connsiteX695" fmla="*/ 3384816 w 12188243"/>
              <a:gd name="connsiteY695" fmla="*/ 4287373 h 7223977"/>
              <a:gd name="connsiteX696" fmla="*/ 3162277 w 12188243"/>
              <a:gd name="connsiteY696" fmla="*/ 4287373 h 7223977"/>
              <a:gd name="connsiteX697" fmla="*/ 3162277 w 12188243"/>
              <a:gd name="connsiteY697" fmla="*/ 4064834 h 7223977"/>
              <a:gd name="connsiteX698" fmla="*/ 3387823 w 12188243"/>
              <a:gd name="connsiteY698" fmla="*/ 4064834 h 7223977"/>
              <a:gd name="connsiteX699" fmla="*/ 3610361 w 12188243"/>
              <a:gd name="connsiteY699" fmla="*/ 4064834 h 7223977"/>
              <a:gd name="connsiteX700" fmla="*/ 3610361 w 12188243"/>
              <a:gd name="connsiteY700" fmla="*/ 4287373 h 7223977"/>
              <a:gd name="connsiteX701" fmla="*/ 3387823 w 12188243"/>
              <a:gd name="connsiteY701" fmla="*/ 4287373 h 7223977"/>
              <a:gd name="connsiteX702" fmla="*/ 3387823 w 12188243"/>
              <a:gd name="connsiteY702" fmla="*/ 4064834 h 7223977"/>
              <a:gd name="connsiteX703" fmla="*/ 3613494 w 12188243"/>
              <a:gd name="connsiteY703" fmla="*/ 4064834 h 7223977"/>
              <a:gd name="connsiteX704" fmla="*/ 3836033 w 12188243"/>
              <a:gd name="connsiteY704" fmla="*/ 4064834 h 7223977"/>
              <a:gd name="connsiteX705" fmla="*/ 3836033 w 12188243"/>
              <a:gd name="connsiteY705" fmla="*/ 4287373 h 7223977"/>
              <a:gd name="connsiteX706" fmla="*/ 3613494 w 12188243"/>
              <a:gd name="connsiteY706" fmla="*/ 4287373 h 7223977"/>
              <a:gd name="connsiteX707" fmla="*/ 3613494 w 12188243"/>
              <a:gd name="connsiteY707" fmla="*/ 4064834 h 7223977"/>
              <a:gd name="connsiteX708" fmla="*/ 3839165 w 12188243"/>
              <a:gd name="connsiteY708" fmla="*/ 4064834 h 7223977"/>
              <a:gd name="connsiteX709" fmla="*/ 4061703 w 12188243"/>
              <a:gd name="connsiteY709" fmla="*/ 4064834 h 7223977"/>
              <a:gd name="connsiteX710" fmla="*/ 4061703 w 12188243"/>
              <a:gd name="connsiteY710" fmla="*/ 4287373 h 7223977"/>
              <a:gd name="connsiteX711" fmla="*/ 3839165 w 12188243"/>
              <a:gd name="connsiteY711" fmla="*/ 4287373 h 7223977"/>
              <a:gd name="connsiteX712" fmla="*/ 3839165 w 12188243"/>
              <a:gd name="connsiteY712" fmla="*/ 4064834 h 7223977"/>
              <a:gd name="connsiteX713" fmla="*/ 4064836 w 12188243"/>
              <a:gd name="connsiteY713" fmla="*/ 4064834 h 7223977"/>
              <a:gd name="connsiteX714" fmla="*/ 4287375 w 12188243"/>
              <a:gd name="connsiteY714" fmla="*/ 4064834 h 7223977"/>
              <a:gd name="connsiteX715" fmla="*/ 4287375 w 12188243"/>
              <a:gd name="connsiteY715" fmla="*/ 4287373 h 7223977"/>
              <a:gd name="connsiteX716" fmla="*/ 4064836 w 12188243"/>
              <a:gd name="connsiteY716" fmla="*/ 4287373 h 7223977"/>
              <a:gd name="connsiteX717" fmla="*/ 4064836 w 12188243"/>
              <a:gd name="connsiteY717" fmla="*/ 4064834 h 7223977"/>
              <a:gd name="connsiteX718" fmla="*/ 4290507 w 12188243"/>
              <a:gd name="connsiteY718" fmla="*/ 4064834 h 7223977"/>
              <a:gd name="connsiteX719" fmla="*/ 4513046 w 12188243"/>
              <a:gd name="connsiteY719" fmla="*/ 4064834 h 7223977"/>
              <a:gd name="connsiteX720" fmla="*/ 4513046 w 12188243"/>
              <a:gd name="connsiteY720" fmla="*/ 4287373 h 7223977"/>
              <a:gd name="connsiteX721" fmla="*/ 4290507 w 12188243"/>
              <a:gd name="connsiteY721" fmla="*/ 4287373 h 7223977"/>
              <a:gd name="connsiteX722" fmla="*/ 4290507 w 12188243"/>
              <a:gd name="connsiteY722" fmla="*/ 4064834 h 7223977"/>
              <a:gd name="connsiteX723" fmla="*/ 4516179 w 12188243"/>
              <a:gd name="connsiteY723" fmla="*/ 4064834 h 7223977"/>
              <a:gd name="connsiteX724" fmla="*/ 4738717 w 12188243"/>
              <a:gd name="connsiteY724" fmla="*/ 4064834 h 7223977"/>
              <a:gd name="connsiteX725" fmla="*/ 4738717 w 12188243"/>
              <a:gd name="connsiteY725" fmla="*/ 4287373 h 7223977"/>
              <a:gd name="connsiteX726" fmla="*/ 4516179 w 12188243"/>
              <a:gd name="connsiteY726" fmla="*/ 4287373 h 7223977"/>
              <a:gd name="connsiteX727" fmla="*/ 4516179 w 12188243"/>
              <a:gd name="connsiteY727" fmla="*/ 4064834 h 7223977"/>
              <a:gd name="connsiteX728" fmla="*/ 4741724 w 12188243"/>
              <a:gd name="connsiteY728" fmla="*/ 4064834 h 7223977"/>
              <a:gd name="connsiteX729" fmla="*/ 4964263 w 12188243"/>
              <a:gd name="connsiteY729" fmla="*/ 4064834 h 7223977"/>
              <a:gd name="connsiteX730" fmla="*/ 4964263 w 12188243"/>
              <a:gd name="connsiteY730" fmla="*/ 4287373 h 7223977"/>
              <a:gd name="connsiteX731" fmla="*/ 4741724 w 12188243"/>
              <a:gd name="connsiteY731" fmla="*/ 4287373 h 7223977"/>
              <a:gd name="connsiteX732" fmla="*/ 4741724 w 12188243"/>
              <a:gd name="connsiteY732" fmla="*/ 4064834 h 7223977"/>
              <a:gd name="connsiteX733" fmla="*/ 4967395 w 12188243"/>
              <a:gd name="connsiteY733" fmla="*/ 4064834 h 7223977"/>
              <a:gd name="connsiteX734" fmla="*/ 5189934 w 12188243"/>
              <a:gd name="connsiteY734" fmla="*/ 4064834 h 7223977"/>
              <a:gd name="connsiteX735" fmla="*/ 5189934 w 12188243"/>
              <a:gd name="connsiteY735" fmla="*/ 4287373 h 7223977"/>
              <a:gd name="connsiteX736" fmla="*/ 4967395 w 12188243"/>
              <a:gd name="connsiteY736" fmla="*/ 4287373 h 7223977"/>
              <a:gd name="connsiteX737" fmla="*/ 4967395 w 12188243"/>
              <a:gd name="connsiteY737" fmla="*/ 4064834 h 7223977"/>
              <a:gd name="connsiteX738" fmla="*/ 5193066 w 12188243"/>
              <a:gd name="connsiteY738" fmla="*/ 4064834 h 7223977"/>
              <a:gd name="connsiteX739" fmla="*/ 5415605 w 12188243"/>
              <a:gd name="connsiteY739" fmla="*/ 4064834 h 7223977"/>
              <a:gd name="connsiteX740" fmla="*/ 5415605 w 12188243"/>
              <a:gd name="connsiteY740" fmla="*/ 4287373 h 7223977"/>
              <a:gd name="connsiteX741" fmla="*/ 5193066 w 12188243"/>
              <a:gd name="connsiteY741" fmla="*/ 4287373 h 7223977"/>
              <a:gd name="connsiteX742" fmla="*/ 5193066 w 12188243"/>
              <a:gd name="connsiteY742" fmla="*/ 4064834 h 7223977"/>
              <a:gd name="connsiteX743" fmla="*/ 5418738 w 12188243"/>
              <a:gd name="connsiteY743" fmla="*/ 4064834 h 7223977"/>
              <a:gd name="connsiteX744" fmla="*/ 5641276 w 12188243"/>
              <a:gd name="connsiteY744" fmla="*/ 4064834 h 7223977"/>
              <a:gd name="connsiteX745" fmla="*/ 5641276 w 12188243"/>
              <a:gd name="connsiteY745" fmla="*/ 4287373 h 7223977"/>
              <a:gd name="connsiteX746" fmla="*/ 5418738 w 12188243"/>
              <a:gd name="connsiteY746" fmla="*/ 4287373 h 7223977"/>
              <a:gd name="connsiteX747" fmla="*/ 5418738 w 12188243"/>
              <a:gd name="connsiteY747" fmla="*/ 4064834 h 7223977"/>
              <a:gd name="connsiteX748" fmla="*/ 5644408 w 12188243"/>
              <a:gd name="connsiteY748" fmla="*/ 4064834 h 7223977"/>
              <a:gd name="connsiteX749" fmla="*/ 5866947 w 12188243"/>
              <a:gd name="connsiteY749" fmla="*/ 4064834 h 7223977"/>
              <a:gd name="connsiteX750" fmla="*/ 5866947 w 12188243"/>
              <a:gd name="connsiteY750" fmla="*/ 4287373 h 7223977"/>
              <a:gd name="connsiteX751" fmla="*/ 5644408 w 12188243"/>
              <a:gd name="connsiteY751" fmla="*/ 4287373 h 7223977"/>
              <a:gd name="connsiteX752" fmla="*/ 5644408 w 12188243"/>
              <a:gd name="connsiteY752" fmla="*/ 4064834 h 7223977"/>
              <a:gd name="connsiteX753" fmla="*/ 5870080 w 12188243"/>
              <a:gd name="connsiteY753" fmla="*/ 4064834 h 7223977"/>
              <a:gd name="connsiteX754" fmla="*/ 6092618 w 12188243"/>
              <a:gd name="connsiteY754" fmla="*/ 4064834 h 7223977"/>
              <a:gd name="connsiteX755" fmla="*/ 6092618 w 12188243"/>
              <a:gd name="connsiteY755" fmla="*/ 4287373 h 7223977"/>
              <a:gd name="connsiteX756" fmla="*/ 5870080 w 12188243"/>
              <a:gd name="connsiteY756" fmla="*/ 4287373 h 7223977"/>
              <a:gd name="connsiteX757" fmla="*/ 5870080 w 12188243"/>
              <a:gd name="connsiteY757" fmla="*/ 4064834 h 7223977"/>
              <a:gd name="connsiteX758" fmla="*/ 6095625 w 12188243"/>
              <a:gd name="connsiteY758" fmla="*/ 4064834 h 7223977"/>
              <a:gd name="connsiteX759" fmla="*/ 6318164 w 12188243"/>
              <a:gd name="connsiteY759" fmla="*/ 4064834 h 7223977"/>
              <a:gd name="connsiteX760" fmla="*/ 6318164 w 12188243"/>
              <a:gd name="connsiteY760" fmla="*/ 4287373 h 7223977"/>
              <a:gd name="connsiteX761" fmla="*/ 6095625 w 12188243"/>
              <a:gd name="connsiteY761" fmla="*/ 4287373 h 7223977"/>
              <a:gd name="connsiteX762" fmla="*/ 6095625 w 12188243"/>
              <a:gd name="connsiteY762" fmla="*/ 4064834 h 7223977"/>
              <a:gd name="connsiteX763" fmla="*/ 6321297 w 12188243"/>
              <a:gd name="connsiteY763" fmla="*/ 4064834 h 7223977"/>
              <a:gd name="connsiteX764" fmla="*/ 6543835 w 12188243"/>
              <a:gd name="connsiteY764" fmla="*/ 4064834 h 7223977"/>
              <a:gd name="connsiteX765" fmla="*/ 6543835 w 12188243"/>
              <a:gd name="connsiteY765" fmla="*/ 4287373 h 7223977"/>
              <a:gd name="connsiteX766" fmla="*/ 6321297 w 12188243"/>
              <a:gd name="connsiteY766" fmla="*/ 4287373 h 7223977"/>
              <a:gd name="connsiteX767" fmla="*/ 6321297 w 12188243"/>
              <a:gd name="connsiteY767" fmla="*/ 4064834 h 7223977"/>
              <a:gd name="connsiteX768" fmla="*/ 6546967 w 12188243"/>
              <a:gd name="connsiteY768" fmla="*/ 4064834 h 7223977"/>
              <a:gd name="connsiteX769" fmla="*/ 6769506 w 12188243"/>
              <a:gd name="connsiteY769" fmla="*/ 4064834 h 7223977"/>
              <a:gd name="connsiteX770" fmla="*/ 6769506 w 12188243"/>
              <a:gd name="connsiteY770" fmla="*/ 4287373 h 7223977"/>
              <a:gd name="connsiteX771" fmla="*/ 6546967 w 12188243"/>
              <a:gd name="connsiteY771" fmla="*/ 4287373 h 7223977"/>
              <a:gd name="connsiteX772" fmla="*/ 6546967 w 12188243"/>
              <a:gd name="connsiteY772" fmla="*/ 4064834 h 7223977"/>
              <a:gd name="connsiteX773" fmla="*/ 6772639 w 12188243"/>
              <a:gd name="connsiteY773" fmla="*/ 4064834 h 7223977"/>
              <a:gd name="connsiteX774" fmla="*/ 6995177 w 12188243"/>
              <a:gd name="connsiteY774" fmla="*/ 4064834 h 7223977"/>
              <a:gd name="connsiteX775" fmla="*/ 6995177 w 12188243"/>
              <a:gd name="connsiteY775" fmla="*/ 4287373 h 7223977"/>
              <a:gd name="connsiteX776" fmla="*/ 6772639 w 12188243"/>
              <a:gd name="connsiteY776" fmla="*/ 4287373 h 7223977"/>
              <a:gd name="connsiteX777" fmla="*/ 6772639 w 12188243"/>
              <a:gd name="connsiteY777" fmla="*/ 4064834 h 7223977"/>
              <a:gd name="connsiteX778" fmla="*/ 6998310 w 12188243"/>
              <a:gd name="connsiteY778" fmla="*/ 4064834 h 7223977"/>
              <a:gd name="connsiteX779" fmla="*/ 7220848 w 12188243"/>
              <a:gd name="connsiteY779" fmla="*/ 4064834 h 7223977"/>
              <a:gd name="connsiteX780" fmla="*/ 7220848 w 12188243"/>
              <a:gd name="connsiteY780" fmla="*/ 4287373 h 7223977"/>
              <a:gd name="connsiteX781" fmla="*/ 6998310 w 12188243"/>
              <a:gd name="connsiteY781" fmla="*/ 4287373 h 7223977"/>
              <a:gd name="connsiteX782" fmla="*/ 6998310 w 12188243"/>
              <a:gd name="connsiteY782" fmla="*/ 4064834 h 7223977"/>
              <a:gd name="connsiteX783" fmla="*/ 7223981 w 12188243"/>
              <a:gd name="connsiteY783" fmla="*/ 4064834 h 7223977"/>
              <a:gd name="connsiteX784" fmla="*/ 7446520 w 12188243"/>
              <a:gd name="connsiteY784" fmla="*/ 4064834 h 7223977"/>
              <a:gd name="connsiteX785" fmla="*/ 7446520 w 12188243"/>
              <a:gd name="connsiteY785" fmla="*/ 4287373 h 7223977"/>
              <a:gd name="connsiteX786" fmla="*/ 7223981 w 12188243"/>
              <a:gd name="connsiteY786" fmla="*/ 4287373 h 7223977"/>
              <a:gd name="connsiteX787" fmla="*/ 7223981 w 12188243"/>
              <a:gd name="connsiteY787" fmla="*/ 4064834 h 7223977"/>
              <a:gd name="connsiteX788" fmla="*/ 7449527 w 12188243"/>
              <a:gd name="connsiteY788" fmla="*/ 4064834 h 7223977"/>
              <a:gd name="connsiteX789" fmla="*/ 7672065 w 12188243"/>
              <a:gd name="connsiteY789" fmla="*/ 4064834 h 7223977"/>
              <a:gd name="connsiteX790" fmla="*/ 7672065 w 12188243"/>
              <a:gd name="connsiteY790" fmla="*/ 4287373 h 7223977"/>
              <a:gd name="connsiteX791" fmla="*/ 7449527 w 12188243"/>
              <a:gd name="connsiteY791" fmla="*/ 4287373 h 7223977"/>
              <a:gd name="connsiteX792" fmla="*/ 7449527 w 12188243"/>
              <a:gd name="connsiteY792" fmla="*/ 4064834 h 7223977"/>
              <a:gd name="connsiteX793" fmla="*/ 7675198 w 12188243"/>
              <a:gd name="connsiteY793" fmla="*/ 4064834 h 7223977"/>
              <a:gd name="connsiteX794" fmla="*/ 7897736 w 12188243"/>
              <a:gd name="connsiteY794" fmla="*/ 4064834 h 7223977"/>
              <a:gd name="connsiteX795" fmla="*/ 7897736 w 12188243"/>
              <a:gd name="connsiteY795" fmla="*/ 4287373 h 7223977"/>
              <a:gd name="connsiteX796" fmla="*/ 7675198 w 12188243"/>
              <a:gd name="connsiteY796" fmla="*/ 4287373 h 7223977"/>
              <a:gd name="connsiteX797" fmla="*/ 7675198 w 12188243"/>
              <a:gd name="connsiteY797" fmla="*/ 4064834 h 7223977"/>
              <a:gd name="connsiteX798" fmla="*/ 7900868 w 12188243"/>
              <a:gd name="connsiteY798" fmla="*/ 4064834 h 7223977"/>
              <a:gd name="connsiteX799" fmla="*/ 8123407 w 12188243"/>
              <a:gd name="connsiteY799" fmla="*/ 4064834 h 7223977"/>
              <a:gd name="connsiteX800" fmla="*/ 8123407 w 12188243"/>
              <a:gd name="connsiteY800" fmla="*/ 4287373 h 7223977"/>
              <a:gd name="connsiteX801" fmla="*/ 7900868 w 12188243"/>
              <a:gd name="connsiteY801" fmla="*/ 4287373 h 7223977"/>
              <a:gd name="connsiteX802" fmla="*/ 7900868 w 12188243"/>
              <a:gd name="connsiteY802" fmla="*/ 4064834 h 7223977"/>
              <a:gd name="connsiteX803" fmla="*/ 8126540 w 12188243"/>
              <a:gd name="connsiteY803" fmla="*/ 4064834 h 7223977"/>
              <a:gd name="connsiteX804" fmla="*/ 8349078 w 12188243"/>
              <a:gd name="connsiteY804" fmla="*/ 4064834 h 7223977"/>
              <a:gd name="connsiteX805" fmla="*/ 8349078 w 12188243"/>
              <a:gd name="connsiteY805" fmla="*/ 4287373 h 7223977"/>
              <a:gd name="connsiteX806" fmla="*/ 8126540 w 12188243"/>
              <a:gd name="connsiteY806" fmla="*/ 4287373 h 7223977"/>
              <a:gd name="connsiteX807" fmla="*/ 8126540 w 12188243"/>
              <a:gd name="connsiteY807" fmla="*/ 4064834 h 7223977"/>
              <a:gd name="connsiteX808" fmla="*/ 8352211 w 12188243"/>
              <a:gd name="connsiteY808" fmla="*/ 4064834 h 7223977"/>
              <a:gd name="connsiteX809" fmla="*/ 8574749 w 12188243"/>
              <a:gd name="connsiteY809" fmla="*/ 4064834 h 7223977"/>
              <a:gd name="connsiteX810" fmla="*/ 8574749 w 12188243"/>
              <a:gd name="connsiteY810" fmla="*/ 4287373 h 7223977"/>
              <a:gd name="connsiteX811" fmla="*/ 8352211 w 12188243"/>
              <a:gd name="connsiteY811" fmla="*/ 4287373 h 7223977"/>
              <a:gd name="connsiteX812" fmla="*/ 8352211 w 12188243"/>
              <a:gd name="connsiteY812" fmla="*/ 4064834 h 7223977"/>
              <a:gd name="connsiteX813" fmla="*/ 8577882 w 12188243"/>
              <a:gd name="connsiteY813" fmla="*/ 4064834 h 7223977"/>
              <a:gd name="connsiteX814" fmla="*/ 8800420 w 12188243"/>
              <a:gd name="connsiteY814" fmla="*/ 4064834 h 7223977"/>
              <a:gd name="connsiteX815" fmla="*/ 8800420 w 12188243"/>
              <a:gd name="connsiteY815" fmla="*/ 4287373 h 7223977"/>
              <a:gd name="connsiteX816" fmla="*/ 8577882 w 12188243"/>
              <a:gd name="connsiteY816" fmla="*/ 4287373 h 7223977"/>
              <a:gd name="connsiteX817" fmla="*/ 8577882 w 12188243"/>
              <a:gd name="connsiteY817" fmla="*/ 4064834 h 7223977"/>
              <a:gd name="connsiteX818" fmla="*/ 8803427 w 12188243"/>
              <a:gd name="connsiteY818" fmla="*/ 4064834 h 7223977"/>
              <a:gd name="connsiteX819" fmla="*/ 9025966 w 12188243"/>
              <a:gd name="connsiteY819" fmla="*/ 4064834 h 7223977"/>
              <a:gd name="connsiteX820" fmla="*/ 9025966 w 12188243"/>
              <a:gd name="connsiteY820" fmla="*/ 4287373 h 7223977"/>
              <a:gd name="connsiteX821" fmla="*/ 8803427 w 12188243"/>
              <a:gd name="connsiteY821" fmla="*/ 4287373 h 7223977"/>
              <a:gd name="connsiteX822" fmla="*/ 8803427 w 12188243"/>
              <a:gd name="connsiteY822" fmla="*/ 4064834 h 7223977"/>
              <a:gd name="connsiteX823" fmla="*/ 9029099 w 12188243"/>
              <a:gd name="connsiteY823" fmla="*/ 4064834 h 7223977"/>
              <a:gd name="connsiteX824" fmla="*/ 9251637 w 12188243"/>
              <a:gd name="connsiteY824" fmla="*/ 4064834 h 7223977"/>
              <a:gd name="connsiteX825" fmla="*/ 9251637 w 12188243"/>
              <a:gd name="connsiteY825" fmla="*/ 4287373 h 7223977"/>
              <a:gd name="connsiteX826" fmla="*/ 9029099 w 12188243"/>
              <a:gd name="connsiteY826" fmla="*/ 4287373 h 7223977"/>
              <a:gd name="connsiteX827" fmla="*/ 9029099 w 12188243"/>
              <a:gd name="connsiteY827" fmla="*/ 4064834 h 7223977"/>
              <a:gd name="connsiteX828" fmla="*/ 9029099 w 12188243"/>
              <a:gd name="connsiteY828" fmla="*/ 4061702 h 7223977"/>
              <a:gd name="connsiteX829" fmla="*/ 9029099 w 12188243"/>
              <a:gd name="connsiteY829" fmla="*/ 3839164 h 7223977"/>
              <a:gd name="connsiteX830" fmla="*/ 9251637 w 12188243"/>
              <a:gd name="connsiteY830" fmla="*/ 3839164 h 7223977"/>
              <a:gd name="connsiteX831" fmla="*/ 9251637 w 12188243"/>
              <a:gd name="connsiteY831" fmla="*/ 4061702 h 7223977"/>
              <a:gd name="connsiteX832" fmla="*/ 9029099 w 12188243"/>
              <a:gd name="connsiteY832" fmla="*/ 4061702 h 7223977"/>
              <a:gd name="connsiteX833" fmla="*/ 9029099 w 12188243"/>
              <a:gd name="connsiteY833" fmla="*/ 3836031 h 7223977"/>
              <a:gd name="connsiteX834" fmla="*/ 9029099 w 12188243"/>
              <a:gd name="connsiteY834" fmla="*/ 3613493 h 7223977"/>
              <a:gd name="connsiteX835" fmla="*/ 9251637 w 12188243"/>
              <a:gd name="connsiteY835" fmla="*/ 3613493 h 7223977"/>
              <a:gd name="connsiteX836" fmla="*/ 9251637 w 12188243"/>
              <a:gd name="connsiteY836" fmla="*/ 3836031 h 7223977"/>
              <a:gd name="connsiteX837" fmla="*/ 9029099 w 12188243"/>
              <a:gd name="connsiteY837" fmla="*/ 3836031 h 7223977"/>
              <a:gd name="connsiteX838" fmla="*/ 9029099 w 12188243"/>
              <a:gd name="connsiteY838" fmla="*/ 3610360 h 7223977"/>
              <a:gd name="connsiteX839" fmla="*/ 9029099 w 12188243"/>
              <a:gd name="connsiteY839" fmla="*/ 3387821 h 7223977"/>
              <a:gd name="connsiteX840" fmla="*/ 9251637 w 12188243"/>
              <a:gd name="connsiteY840" fmla="*/ 3387821 h 7223977"/>
              <a:gd name="connsiteX841" fmla="*/ 9251637 w 12188243"/>
              <a:gd name="connsiteY841" fmla="*/ 3610360 h 7223977"/>
              <a:gd name="connsiteX842" fmla="*/ 9029099 w 12188243"/>
              <a:gd name="connsiteY842" fmla="*/ 3610360 h 7223977"/>
              <a:gd name="connsiteX843" fmla="*/ 9029099 w 12188243"/>
              <a:gd name="connsiteY843" fmla="*/ 3384689 h 7223977"/>
              <a:gd name="connsiteX844" fmla="*/ 9029099 w 12188243"/>
              <a:gd name="connsiteY844" fmla="*/ 3162151 h 7223977"/>
              <a:gd name="connsiteX845" fmla="*/ 9251637 w 12188243"/>
              <a:gd name="connsiteY845" fmla="*/ 3162151 h 7223977"/>
              <a:gd name="connsiteX846" fmla="*/ 9251637 w 12188243"/>
              <a:gd name="connsiteY846" fmla="*/ 3384689 h 7223977"/>
              <a:gd name="connsiteX847" fmla="*/ 9029099 w 12188243"/>
              <a:gd name="connsiteY847" fmla="*/ 3384689 h 7223977"/>
              <a:gd name="connsiteX848" fmla="*/ 9029099 w 12188243"/>
              <a:gd name="connsiteY848" fmla="*/ 3159143 h 7223977"/>
              <a:gd name="connsiteX849" fmla="*/ 9029099 w 12188243"/>
              <a:gd name="connsiteY849" fmla="*/ 2936605 h 7223977"/>
              <a:gd name="connsiteX850" fmla="*/ 9251637 w 12188243"/>
              <a:gd name="connsiteY850" fmla="*/ 2936605 h 7223977"/>
              <a:gd name="connsiteX851" fmla="*/ 9251637 w 12188243"/>
              <a:gd name="connsiteY851" fmla="*/ 3159143 h 7223977"/>
              <a:gd name="connsiteX852" fmla="*/ 9029099 w 12188243"/>
              <a:gd name="connsiteY852" fmla="*/ 3159143 h 7223977"/>
              <a:gd name="connsiteX853" fmla="*/ 9029099 w 12188243"/>
              <a:gd name="connsiteY853" fmla="*/ 2933472 h 7223977"/>
              <a:gd name="connsiteX854" fmla="*/ 9029099 w 12188243"/>
              <a:gd name="connsiteY854" fmla="*/ 2710934 h 7223977"/>
              <a:gd name="connsiteX855" fmla="*/ 9251637 w 12188243"/>
              <a:gd name="connsiteY855" fmla="*/ 2710934 h 7223977"/>
              <a:gd name="connsiteX856" fmla="*/ 9251637 w 12188243"/>
              <a:gd name="connsiteY856" fmla="*/ 2933472 h 7223977"/>
              <a:gd name="connsiteX857" fmla="*/ 9029099 w 12188243"/>
              <a:gd name="connsiteY857" fmla="*/ 2933472 h 7223977"/>
              <a:gd name="connsiteX858" fmla="*/ 9025966 w 12188243"/>
              <a:gd name="connsiteY858" fmla="*/ 2933472 h 7223977"/>
              <a:gd name="connsiteX859" fmla="*/ 8803427 w 12188243"/>
              <a:gd name="connsiteY859" fmla="*/ 2933472 h 7223977"/>
              <a:gd name="connsiteX860" fmla="*/ 8803427 w 12188243"/>
              <a:gd name="connsiteY860" fmla="*/ 2710934 h 7223977"/>
              <a:gd name="connsiteX861" fmla="*/ 9025966 w 12188243"/>
              <a:gd name="connsiteY861" fmla="*/ 2710934 h 7223977"/>
              <a:gd name="connsiteX862" fmla="*/ 9025966 w 12188243"/>
              <a:gd name="connsiteY862" fmla="*/ 2933472 h 7223977"/>
              <a:gd name="connsiteX863" fmla="*/ 8800295 w 12188243"/>
              <a:gd name="connsiteY863" fmla="*/ 2933472 h 7223977"/>
              <a:gd name="connsiteX864" fmla="*/ 8577756 w 12188243"/>
              <a:gd name="connsiteY864" fmla="*/ 2933472 h 7223977"/>
              <a:gd name="connsiteX865" fmla="*/ 8577756 w 12188243"/>
              <a:gd name="connsiteY865" fmla="*/ 2710934 h 7223977"/>
              <a:gd name="connsiteX866" fmla="*/ 8800295 w 12188243"/>
              <a:gd name="connsiteY866" fmla="*/ 2710934 h 7223977"/>
              <a:gd name="connsiteX867" fmla="*/ 8800295 w 12188243"/>
              <a:gd name="connsiteY867" fmla="*/ 2933472 h 7223977"/>
              <a:gd name="connsiteX868" fmla="*/ 8574749 w 12188243"/>
              <a:gd name="connsiteY868" fmla="*/ 2933472 h 7223977"/>
              <a:gd name="connsiteX869" fmla="*/ 8352211 w 12188243"/>
              <a:gd name="connsiteY869" fmla="*/ 2933472 h 7223977"/>
              <a:gd name="connsiteX870" fmla="*/ 8352211 w 12188243"/>
              <a:gd name="connsiteY870" fmla="*/ 2710934 h 7223977"/>
              <a:gd name="connsiteX871" fmla="*/ 8574749 w 12188243"/>
              <a:gd name="connsiteY871" fmla="*/ 2710934 h 7223977"/>
              <a:gd name="connsiteX872" fmla="*/ 8574749 w 12188243"/>
              <a:gd name="connsiteY872" fmla="*/ 2933472 h 7223977"/>
              <a:gd name="connsiteX873" fmla="*/ 8349078 w 12188243"/>
              <a:gd name="connsiteY873" fmla="*/ 2933472 h 7223977"/>
              <a:gd name="connsiteX874" fmla="*/ 8126540 w 12188243"/>
              <a:gd name="connsiteY874" fmla="*/ 2933472 h 7223977"/>
              <a:gd name="connsiteX875" fmla="*/ 8126540 w 12188243"/>
              <a:gd name="connsiteY875" fmla="*/ 2710934 h 7223977"/>
              <a:gd name="connsiteX876" fmla="*/ 8349078 w 12188243"/>
              <a:gd name="connsiteY876" fmla="*/ 2710934 h 7223977"/>
              <a:gd name="connsiteX877" fmla="*/ 8349078 w 12188243"/>
              <a:gd name="connsiteY877" fmla="*/ 2933472 h 7223977"/>
              <a:gd name="connsiteX878" fmla="*/ 8123407 w 12188243"/>
              <a:gd name="connsiteY878" fmla="*/ 2933472 h 7223977"/>
              <a:gd name="connsiteX879" fmla="*/ 7900868 w 12188243"/>
              <a:gd name="connsiteY879" fmla="*/ 2933472 h 7223977"/>
              <a:gd name="connsiteX880" fmla="*/ 7900868 w 12188243"/>
              <a:gd name="connsiteY880" fmla="*/ 2710934 h 7223977"/>
              <a:gd name="connsiteX881" fmla="*/ 8123407 w 12188243"/>
              <a:gd name="connsiteY881" fmla="*/ 2710934 h 7223977"/>
              <a:gd name="connsiteX882" fmla="*/ 8123407 w 12188243"/>
              <a:gd name="connsiteY882" fmla="*/ 2933472 h 7223977"/>
              <a:gd name="connsiteX883" fmla="*/ 7897736 w 12188243"/>
              <a:gd name="connsiteY883" fmla="*/ 2933472 h 7223977"/>
              <a:gd name="connsiteX884" fmla="*/ 7675198 w 12188243"/>
              <a:gd name="connsiteY884" fmla="*/ 2933472 h 7223977"/>
              <a:gd name="connsiteX885" fmla="*/ 7675198 w 12188243"/>
              <a:gd name="connsiteY885" fmla="*/ 2710934 h 7223977"/>
              <a:gd name="connsiteX886" fmla="*/ 7897736 w 12188243"/>
              <a:gd name="connsiteY886" fmla="*/ 2710934 h 7223977"/>
              <a:gd name="connsiteX887" fmla="*/ 7897736 w 12188243"/>
              <a:gd name="connsiteY887" fmla="*/ 2933472 h 7223977"/>
              <a:gd name="connsiteX888" fmla="*/ 7672065 w 12188243"/>
              <a:gd name="connsiteY888" fmla="*/ 2933472 h 7223977"/>
              <a:gd name="connsiteX889" fmla="*/ 7449527 w 12188243"/>
              <a:gd name="connsiteY889" fmla="*/ 2933472 h 7223977"/>
              <a:gd name="connsiteX890" fmla="*/ 7449527 w 12188243"/>
              <a:gd name="connsiteY890" fmla="*/ 2710934 h 7223977"/>
              <a:gd name="connsiteX891" fmla="*/ 7672065 w 12188243"/>
              <a:gd name="connsiteY891" fmla="*/ 2710934 h 7223977"/>
              <a:gd name="connsiteX892" fmla="*/ 7672065 w 12188243"/>
              <a:gd name="connsiteY892" fmla="*/ 2933472 h 7223977"/>
              <a:gd name="connsiteX893" fmla="*/ 7446394 w 12188243"/>
              <a:gd name="connsiteY893" fmla="*/ 2933472 h 7223977"/>
              <a:gd name="connsiteX894" fmla="*/ 7223856 w 12188243"/>
              <a:gd name="connsiteY894" fmla="*/ 2933472 h 7223977"/>
              <a:gd name="connsiteX895" fmla="*/ 7223856 w 12188243"/>
              <a:gd name="connsiteY895" fmla="*/ 2710934 h 7223977"/>
              <a:gd name="connsiteX896" fmla="*/ 7446394 w 12188243"/>
              <a:gd name="connsiteY896" fmla="*/ 2710934 h 7223977"/>
              <a:gd name="connsiteX897" fmla="*/ 7446394 w 12188243"/>
              <a:gd name="connsiteY897" fmla="*/ 2933472 h 7223977"/>
              <a:gd name="connsiteX898" fmla="*/ 7220848 w 12188243"/>
              <a:gd name="connsiteY898" fmla="*/ 2933472 h 7223977"/>
              <a:gd name="connsiteX899" fmla="*/ 6998310 w 12188243"/>
              <a:gd name="connsiteY899" fmla="*/ 2933472 h 7223977"/>
              <a:gd name="connsiteX900" fmla="*/ 6998310 w 12188243"/>
              <a:gd name="connsiteY900" fmla="*/ 2710934 h 7223977"/>
              <a:gd name="connsiteX901" fmla="*/ 7220848 w 12188243"/>
              <a:gd name="connsiteY901" fmla="*/ 2710934 h 7223977"/>
              <a:gd name="connsiteX902" fmla="*/ 7220848 w 12188243"/>
              <a:gd name="connsiteY902" fmla="*/ 2933472 h 7223977"/>
              <a:gd name="connsiteX903" fmla="*/ 6995177 w 12188243"/>
              <a:gd name="connsiteY903" fmla="*/ 2933472 h 7223977"/>
              <a:gd name="connsiteX904" fmla="*/ 6772639 w 12188243"/>
              <a:gd name="connsiteY904" fmla="*/ 2933472 h 7223977"/>
              <a:gd name="connsiteX905" fmla="*/ 6772639 w 12188243"/>
              <a:gd name="connsiteY905" fmla="*/ 2710934 h 7223977"/>
              <a:gd name="connsiteX906" fmla="*/ 6995177 w 12188243"/>
              <a:gd name="connsiteY906" fmla="*/ 2710934 h 7223977"/>
              <a:gd name="connsiteX907" fmla="*/ 6995177 w 12188243"/>
              <a:gd name="connsiteY907" fmla="*/ 2933472 h 7223977"/>
              <a:gd name="connsiteX908" fmla="*/ 6769506 w 12188243"/>
              <a:gd name="connsiteY908" fmla="*/ 2933472 h 7223977"/>
              <a:gd name="connsiteX909" fmla="*/ 6546967 w 12188243"/>
              <a:gd name="connsiteY909" fmla="*/ 2933472 h 7223977"/>
              <a:gd name="connsiteX910" fmla="*/ 6546967 w 12188243"/>
              <a:gd name="connsiteY910" fmla="*/ 2710934 h 7223977"/>
              <a:gd name="connsiteX911" fmla="*/ 6769506 w 12188243"/>
              <a:gd name="connsiteY911" fmla="*/ 2710934 h 7223977"/>
              <a:gd name="connsiteX912" fmla="*/ 6769506 w 12188243"/>
              <a:gd name="connsiteY912" fmla="*/ 2933472 h 7223977"/>
              <a:gd name="connsiteX913" fmla="*/ 6543835 w 12188243"/>
              <a:gd name="connsiteY913" fmla="*/ 2933472 h 7223977"/>
              <a:gd name="connsiteX914" fmla="*/ 6321297 w 12188243"/>
              <a:gd name="connsiteY914" fmla="*/ 2933472 h 7223977"/>
              <a:gd name="connsiteX915" fmla="*/ 6321297 w 12188243"/>
              <a:gd name="connsiteY915" fmla="*/ 2710934 h 7223977"/>
              <a:gd name="connsiteX916" fmla="*/ 6543835 w 12188243"/>
              <a:gd name="connsiteY916" fmla="*/ 2710934 h 7223977"/>
              <a:gd name="connsiteX917" fmla="*/ 6543835 w 12188243"/>
              <a:gd name="connsiteY917" fmla="*/ 2933472 h 7223977"/>
              <a:gd name="connsiteX918" fmla="*/ 6318164 w 12188243"/>
              <a:gd name="connsiteY918" fmla="*/ 2933472 h 7223977"/>
              <a:gd name="connsiteX919" fmla="*/ 6095625 w 12188243"/>
              <a:gd name="connsiteY919" fmla="*/ 2933472 h 7223977"/>
              <a:gd name="connsiteX920" fmla="*/ 6095625 w 12188243"/>
              <a:gd name="connsiteY920" fmla="*/ 2710934 h 7223977"/>
              <a:gd name="connsiteX921" fmla="*/ 6318164 w 12188243"/>
              <a:gd name="connsiteY921" fmla="*/ 2710934 h 7223977"/>
              <a:gd name="connsiteX922" fmla="*/ 6318164 w 12188243"/>
              <a:gd name="connsiteY922" fmla="*/ 2933472 h 7223977"/>
              <a:gd name="connsiteX923" fmla="*/ 6092493 w 12188243"/>
              <a:gd name="connsiteY923" fmla="*/ 2933472 h 7223977"/>
              <a:gd name="connsiteX924" fmla="*/ 5869954 w 12188243"/>
              <a:gd name="connsiteY924" fmla="*/ 2933472 h 7223977"/>
              <a:gd name="connsiteX925" fmla="*/ 5869954 w 12188243"/>
              <a:gd name="connsiteY925" fmla="*/ 2710934 h 7223977"/>
              <a:gd name="connsiteX926" fmla="*/ 6092493 w 12188243"/>
              <a:gd name="connsiteY926" fmla="*/ 2710934 h 7223977"/>
              <a:gd name="connsiteX927" fmla="*/ 6092493 w 12188243"/>
              <a:gd name="connsiteY927" fmla="*/ 2933472 h 7223977"/>
              <a:gd name="connsiteX928" fmla="*/ 5866947 w 12188243"/>
              <a:gd name="connsiteY928" fmla="*/ 2933472 h 7223977"/>
              <a:gd name="connsiteX929" fmla="*/ 5644408 w 12188243"/>
              <a:gd name="connsiteY929" fmla="*/ 2933472 h 7223977"/>
              <a:gd name="connsiteX930" fmla="*/ 5644408 w 12188243"/>
              <a:gd name="connsiteY930" fmla="*/ 2710934 h 7223977"/>
              <a:gd name="connsiteX931" fmla="*/ 5866947 w 12188243"/>
              <a:gd name="connsiteY931" fmla="*/ 2710934 h 7223977"/>
              <a:gd name="connsiteX932" fmla="*/ 5866947 w 12188243"/>
              <a:gd name="connsiteY932" fmla="*/ 2933472 h 7223977"/>
              <a:gd name="connsiteX933" fmla="*/ 5641276 w 12188243"/>
              <a:gd name="connsiteY933" fmla="*/ 2933472 h 7223977"/>
              <a:gd name="connsiteX934" fmla="*/ 5418738 w 12188243"/>
              <a:gd name="connsiteY934" fmla="*/ 2933472 h 7223977"/>
              <a:gd name="connsiteX935" fmla="*/ 5418738 w 12188243"/>
              <a:gd name="connsiteY935" fmla="*/ 2710934 h 7223977"/>
              <a:gd name="connsiteX936" fmla="*/ 5641276 w 12188243"/>
              <a:gd name="connsiteY936" fmla="*/ 2710934 h 7223977"/>
              <a:gd name="connsiteX937" fmla="*/ 5641276 w 12188243"/>
              <a:gd name="connsiteY937" fmla="*/ 2933472 h 7223977"/>
              <a:gd name="connsiteX938" fmla="*/ 5415605 w 12188243"/>
              <a:gd name="connsiteY938" fmla="*/ 2933472 h 7223977"/>
              <a:gd name="connsiteX939" fmla="*/ 5193066 w 12188243"/>
              <a:gd name="connsiteY939" fmla="*/ 2933472 h 7223977"/>
              <a:gd name="connsiteX940" fmla="*/ 5193066 w 12188243"/>
              <a:gd name="connsiteY940" fmla="*/ 2710934 h 7223977"/>
              <a:gd name="connsiteX941" fmla="*/ 5415605 w 12188243"/>
              <a:gd name="connsiteY941" fmla="*/ 2710934 h 7223977"/>
              <a:gd name="connsiteX942" fmla="*/ 5415605 w 12188243"/>
              <a:gd name="connsiteY942" fmla="*/ 2933472 h 7223977"/>
              <a:gd name="connsiteX943" fmla="*/ 5189934 w 12188243"/>
              <a:gd name="connsiteY943" fmla="*/ 2933472 h 7223977"/>
              <a:gd name="connsiteX944" fmla="*/ 4967395 w 12188243"/>
              <a:gd name="connsiteY944" fmla="*/ 2933472 h 7223977"/>
              <a:gd name="connsiteX945" fmla="*/ 4967395 w 12188243"/>
              <a:gd name="connsiteY945" fmla="*/ 2710934 h 7223977"/>
              <a:gd name="connsiteX946" fmla="*/ 5189934 w 12188243"/>
              <a:gd name="connsiteY946" fmla="*/ 2710934 h 7223977"/>
              <a:gd name="connsiteX947" fmla="*/ 5189934 w 12188243"/>
              <a:gd name="connsiteY947" fmla="*/ 2933472 h 7223977"/>
              <a:gd name="connsiteX948" fmla="*/ 4964263 w 12188243"/>
              <a:gd name="connsiteY948" fmla="*/ 2933472 h 7223977"/>
              <a:gd name="connsiteX949" fmla="*/ 4741724 w 12188243"/>
              <a:gd name="connsiteY949" fmla="*/ 2933472 h 7223977"/>
              <a:gd name="connsiteX950" fmla="*/ 4741724 w 12188243"/>
              <a:gd name="connsiteY950" fmla="*/ 2710934 h 7223977"/>
              <a:gd name="connsiteX951" fmla="*/ 4964263 w 12188243"/>
              <a:gd name="connsiteY951" fmla="*/ 2710934 h 7223977"/>
              <a:gd name="connsiteX952" fmla="*/ 4964263 w 12188243"/>
              <a:gd name="connsiteY952" fmla="*/ 2933472 h 7223977"/>
              <a:gd name="connsiteX953" fmla="*/ 4738592 w 12188243"/>
              <a:gd name="connsiteY953" fmla="*/ 2933472 h 7223977"/>
              <a:gd name="connsiteX954" fmla="*/ 4516053 w 12188243"/>
              <a:gd name="connsiteY954" fmla="*/ 2933472 h 7223977"/>
              <a:gd name="connsiteX955" fmla="*/ 4516053 w 12188243"/>
              <a:gd name="connsiteY955" fmla="*/ 2710934 h 7223977"/>
              <a:gd name="connsiteX956" fmla="*/ 4738592 w 12188243"/>
              <a:gd name="connsiteY956" fmla="*/ 2710934 h 7223977"/>
              <a:gd name="connsiteX957" fmla="*/ 4738592 w 12188243"/>
              <a:gd name="connsiteY957" fmla="*/ 2933472 h 7223977"/>
              <a:gd name="connsiteX958" fmla="*/ 4513046 w 12188243"/>
              <a:gd name="connsiteY958" fmla="*/ 2933472 h 7223977"/>
              <a:gd name="connsiteX959" fmla="*/ 4290507 w 12188243"/>
              <a:gd name="connsiteY959" fmla="*/ 2933472 h 7223977"/>
              <a:gd name="connsiteX960" fmla="*/ 4290507 w 12188243"/>
              <a:gd name="connsiteY960" fmla="*/ 2710934 h 7223977"/>
              <a:gd name="connsiteX961" fmla="*/ 4513046 w 12188243"/>
              <a:gd name="connsiteY961" fmla="*/ 2710934 h 7223977"/>
              <a:gd name="connsiteX962" fmla="*/ 4513046 w 12188243"/>
              <a:gd name="connsiteY962" fmla="*/ 2933472 h 7223977"/>
              <a:gd name="connsiteX963" fmla="*/ 4287375 w 12188243"/>
              <a:gd name="connsiteY963" fmla="*/ 2933472 h 7223977"/>
              <a:gd name="connsiteX964" fmla="*/ 4064836 w 12188243"/>
              <a:gd name="connsiteY964" fmla="*/ 2933472 h 7223977"/>
              <a:gd name="connsiteX965" fmla="*/ 4064836 w 12188243"/>
              <a:gd name="connsiteY965" fmla="*/ 2710934 h 7223977"/>
              <a:gd name="connsiteX966" fmla="*/ 4287375 w 12188243"/>
              <a:gd name="connsiteY966" fmla="*/ 2710934 h 7223977"/>
              <a:gd name="connsiteX967" fmla="*/ 4287375 w 12188243"/>
              <a:gd name="connsiteY967" fmla="*/ 2933472 h 7223977"/>
              <a:gd name="connsiteX968" fmla="*/ 4061703 w 12188243"/>
              <a:gd name="connsiteY968" fmla="*/ 2933472 h 7223977"/>
              <a:gd name="connsiteX969" fmla="*/ 3839165 w 12188243"/>
              <a:gd name="connsiteY969" fmla="*/ 2933472 h 7223977"/>
              <a:gd name="connsiteX970" fmla="*/ 3839165 w 12188243"/>
              <a:gd name="connsiteY970" fmla="*/ 2710934 h 7223977"/>
              <a:gd name="connsiteX971" fmla="*/ 4061703 w 12188243"/>
              <a:gd name="connsiteY971" fmla="*/ 2710934 h 7223977"/>
              <a:gd name="connsiteX972" fmla="*/ 4061703 w 12188243"/>
              <a:gd name="connsiteY972" fmla="*/ 2933472 h 7223977"/>
              <a:gd name="connsiteX973" fmla="*/ 3836033 w 12188243"/>
              <a:gd name="connsiteY973" fmla="*/ 2933472 h 7223977"/>
              <a:gd name="connsiteX974" fmla="*/ 3613494 w 12188243"/>
              <a:gd name="connsiteY974" fmla="*/ 2933472 h 7223977"/>
              <a:gd name="connsiteX975" fmla="*/ 3613494 w 12188243"/>
              <a:gd name="connsiteY975" fmla="*/ 2710934 h 7223977"/>
              <a:gd name="connsiteX976" fmla="*/ 3836033 w 12188243"/>
              <a:gd name="connsiteY976" fmla="*/ 2710934 h 7223977"/>
              <a:gd name="connsiteX977" fmla="*/ 3836033 w 12188243"/>
              <a:gd name="connsiteY977" fmla="*/ 2933472 h 7223977"/>
              <a:gd name="connsiteX978" fmla="*/ 3610361 w 12188243"/>
              <a:gd name="connsiteY978" fmla="*/ 2933472 h 7223977"/>
              <a:gd name="connsiteX979" fmla="*/ 3387823 w 12188243"/>
              <a:gd name="connsiteY979" fmla="*/ 2933472 h 7223977"/>
              <a:gd name="connsiteX980" fmla="*/ 3387823 w 12188243"/>
              <a:gd name="connsiteY980" fmla="*/ 2710934 h 7223977"/>
              <a:gd name="connsiteX981" fmla="*/ 3610361 w 12188243"/>
              <a:gd name="connsiteY981" fmla="*/ 2710934 h 7223977"/>
              <a:gd name="connsiteX982" fmla="*/ 3610361 w 12188243"/>
              <a:gd name="connsiteY982" fmla="*/ 2933472 h 7223977"/>
              <a:gd name="connsiteX983" fmla="*/ 3384690 w 12188243"/>
              <a:gd name="connsiteY983" fmla="*/ 2933472 h 7223977"/>
              <a:gd name="connsiteX984" fmla="*/ 3162152 w 12188243"/>
              <a:gd name="connsiteY984" fmla="*/ 2933472 h 7223977"/>
              <a:gd name="connsiteX985" fmla="*/ 3162152 w 12188243"/>
              <a:gd name="connsiteY985" fmla="*/ 2710934 h 7223977"/>
              <a:gd name="connsiteX986" fmla="*/ 3384690 w 12188243"/>
              <a:gd name="connsiteY986" fmla="*/ 2710934 h 7223977"/>
              <a:gd name="connsiteX987" fmla="*/ 3384690 w 12188243"/>
              <a:gd name="connsiteY987" fmla="*/ 2933472 h 7223977"/>
              <a:gd name="connsiteX988" fmla="*/ 3159145 w 12188243"/>
              <a:gd name="connsiteY988" fmla="*/ 2933472 h 7223977"/>
              <a:gd name="connsiteX989" fmla="*/ 2936606 w 12188243"/>
              <a:gd name="connsiteY989" fmla="*/ 2933472 h 7223977"/>
              <a:gd name="connsiteX990" fmla="*/ 2936606 w 12188243"/>
              <a:gd name="connsiteY990" fmla="*/ 2710934 h 7223977"/>
              <a:gd name="connsiteX991" fmla="*/ 3159145 w 12188243"/>
              <a:gd name="connsiteY991" fmla="*/ 2710934 h 7223977"/>
              <a:gd name="connsiteX992" fmla="*/ 3159145 w 12188243"/>
              <a:gd name="connsiteY992" fmla="*/ 2933472 h 7223977"/>
              <a:gd name="connsiteX993" fmla="*/ 2933474 w 12188243"/>
              <a:gd name="connsiteY993" fmla="*/ 2933472 h 7223977"/>
              <a:gd name="connsiteX994" fmla="*/ 2710935 w 12188243"/>
              <a:gd name="connsiteY994" fmla="*/ 2933472 h 7223977"/>
              <a:gd name="connsiteX995" fmla="*/ 2710935 w 12188243"/>
              <a:gd name="connsiteY995" fmla="*/ 2710934 h 7223977"/>
              <a:gd name="connsiteX996" fmla="*/ 2933474 w 12188243"/>
              <a:gd name="connsiteY996" fmla="*/ 2710934 h 7223977"/>
              <a:gd name="connsiteX997" fmla="*/ 2933474 w 12188243"/>
              <a:gd name="connsiteY997" fmla="*/ 2933472 h 7223977"/>
              <a:gd name="connsiteX998" fmla="*/ 2933474 w 12188243"/>
              <a:gd name="connsiteY998" fmla="*/ 2936605 h 7223977"/>
              <a:gd name="connsiteX999" fmla="*/ 2933474 w 12188243"/>
              <a:gd name="connsiteY999" fmla="*/ 3159143 h 7223977"/>
              <a:gd name="connsiteX1000" fmla="*/ 2710935 w 12188243"/>
              <a:gd name="connsiteY1000" fmla="*/ 3159143 h 7223977"/>
              <a:gd name="connsiteX1001" fmla="*/ 2710935 w 12188243"/>
              <a:gd name="connsiteY1001" fmla="*/ 2936605 h 7223977"/>
              <a:gd name="connsiteX1002" fmla="*/ 2933474 w 12188243"/>
              <a:gd name="connsiteY1002" fmla="*/ 2936605 h 7223977"/>
              <a:gd name="connsiteX1003" fmla="*/ 2933474 w 12188243"/>
              <a:gd name="connsiteY1003" fmla="*/ 3162276 h 7223977"/>
              <a:gd name="connsiteX1004" fmla="*/ 2933474 w 12188243"/>
              <a:gd name="connsiteY1004" fmla="*/ 3384814 h 7223977"/>
              <a:gd name="connsiteX1005" fmla="*/ 2710935 w 12188243"/>
              <a:gd name="connsiteY1005" fmla="*/ 3384814 h 7223977"/>
              <a:gd name="connsiteX1006" fmla="*/ 2710935 w 12188243"/>
              <a:gd name="connsiteY1006" fmla="*/ 3162276 h 7223977"/>
              <a:gd name="connsiteX1007" fmla="*/ 2933474 w 12188243"/>
              <a:gd name="connsiteY1007" fmla="*/ 3162276 h 7223977"/>
              <a:gd name="connsiteX1008" fmla="*/ 2933474 w 12188243"/>
              <a:gd name="connsiteY1008" fmla="*/ 3387821 h 7223977"/>
              <a:gd name="connsiteX1009" fmla="*/ 2933474 w 12188243"/>
              <a:gd name="connsiteY1009" fmla="*/ 3610360 h 7223977"/>
              <a:gd name="connsiteX1010" fmla="*/ 2710935 w 12188243"/>
              <a:gd name="connsiteY1010" fmla="*/ 3610360 h 7223977"/>
              <a:gd name="connsiteX1011" fmla="*/ 2710935 w 12188243"/>
              <a:gd name="connsiteY1011" fmla="*/ 3387821 h 7223977"/>
              <a:gd name="connsiteX1012" fmla="*/ 2933474 w 12188243"/>
              <a:gd name="connsiteY1012" fmla="*/ 3387821 h 7223977"/>
              <a:gd name="connsiteX1013" fmla="*/ 2933474 w 12188243"/>
              <a:gd name="connsiteY1013" fmla="*/ 3613493 h 7223977"/>
              <a:gd name="connsiteX1014" fmla="*/ 2933474 w 12188243"/>
              <a:gd name="connsiteY1014" fmla="*/ 3836031 h 7223977"/>
              <a:gd name="connsiteX1015" fmla="*/ 2710935 w 12188243"/>
              <a:gd name="connsiteY1015" fmla="*/ 3836031 h 7223977"/>
              <a:gd name="connsiteX1016" fmla="*/ 2710935 w 12188243"/>
              <a:gd name="connsiteY1016" fmla="*/ 3613493 h 7223977"/>
              <a:gd name="connsiteX1017" fmla="*/ 2933474 w 12188243"/>
              <a:gd name="connsiteY1017" fmla="*/ 3613493 h 7223977"/>
              <a:gd name="connsiteX1018" fmla="*/ 2933474 w 12188243"/>
              <a:gd name="connsiteY1018" fmla="*/ 3839164 h 7223977"/>
              <a:gd name="connsiteX1019" fmla="*/ 2933474 w 12188243"/>
              <a:gd name="connsiteY1019" fmla="*/ 4061702 h 7223977"/>
              <a:gd name="connsiteX1020" fmla="*/ 2710935 w 12188243"/>
              <a:gd name="connsiteY1020" fmla="*/ 4061702 h 7223977"/>
              <a:gd name="connsiteX1021" fmla="*/ 2710935 w 12188243"/>
              <a:gd name="connsiteY1021" fmla="*/ 3839164 h 7223977"/>
              <a:gd name="connsiteX1022" fmla="*/ 2933474 w 12188243"/>
              <a:gd name="connsiteY1022" fmla="*/ 3839164 h 7223977"/>
              <a:gd name="connsiteX1023" fmla="*/ 2933474 w 12188243"/>
              <a:gd name="connsiteY1023" fmla="*/ 4064834 h 7223977"/>
              <a:gd name="connsiteX1024" fmla="*/ 2933474 w 12188243"/>
              <a:gd name="connsiteY1024" fmla="*/ 4287373 h 7223977"/>
              <a:gd name="connsiteX1025" fmla="*/ 2710935 w 12188243"/>
              <a:gd name="connsiteY1025" fmla="*/ 4287373 h 7223977"/>
              <a:gd name="connsiteX1026" fmla="*/ 2710935 w 12188243"/>
              <a:gd name="connsiteY1026" fmla="*/ 4064834 h 7223977"/>
              <a:gd name="connsiteX1027" fmla="*/ 2933474 w 12188243"/>
              <a:gd name="connsiteY1027" fmla="*/ 4064834 h 7223977"/>
              <a:gd name="connsiteX1028" fmla="*/ 2933474 w 12188243"/>
              <a:gd name="connsiteY1028" fmla="*/ 4290506 h 7223977"/>
              <a:gd name="connsiteX1029" fmla="*/ 2933474 w 12188243"/>
              <a:gd name="connsiteY1029" fmla="*/ 4513044 h 7223977"/>
              <a:gd name="connsiteX1030" fmla="*/ 2710935 w 12188243"/>
              <a:gd name="connsiteY1030" fmla="*/ 4513044 h 7223977"/>
              <a:gd name="connsiteX1031" fmla="*/ 2710935 w 12188243"/>
              <a:gd name="connsiteY1031" fmla="*/ 4290506 h 7223977"/>
              <a:gd name="connsiteX1032" fmla="*/ 2933474 w 12188243"/>
              <a:gd name="connsiteY1032" fmla="*/ 4290506 h 7223977"/>
              <a:gd name="connsiteX1033" fmla="*/ 2936606 w 12188243"/>
              <a:gd name="connsiteY1033" fmla="*/ 4290506 h 7223977"/>
              <a:gd name="connsiteX1034" fmla="*/ 3159145 w 12188243"/>
              <a:gd name="connsiteY1034" fmla="*/ 4290506 h 7223977"/>
              <a:gd name="connsiteX1035" fmla="*/ 3159145 w 12188243"/>
              <a:gd name="connsiteY1035" fmla="*/ 4513044 h 7223977"/>
              <a:gd name="connsiteX1036" fmla="*/ 2936606 w 12188243"/>
              <a:gd name="connsiteY1036" fmla="*/ 4513044 h 7223977"/>
              <a:gd name="connsiteX1037" fmla="*/ 2936606 w 12188243"/>
              <a:gd name="connsiteY1037" fmla="*/ 4290506 h 7223977"/>
              <a:gd name="connsiteX1038" fmla="*/ 3162277 w 12188243"/>
              <a:gd name="connsiteY1038" fmla="*/ 4290506 h 7223977"/>
              <a:gd name="connsiteX1039" fmla="*/ 3384816 w 12188243"/>
              <a:gd name="connsiteY1039" fmla="*/ 4290506 h 7223977"/>
              <a:gd name="connsiteX1040" fmla="*/ 3384816 w 12188243"/>
              <a:gd name="connsiteY1040" fmla="*/ 4513044 h 7223977"/>
              <a:gd name="connsiteX1041" fmla="*/ 3162277 w 12188243"/>
              <a:gd name="connsiteY1041" fmla="*/ 4513044 h 7223977"/>
              <a:gd name="connsiteX1042" fmla="*/ 3162277 w 12188243"/>
              <a:gd name="connsiteY1042" fmla="*/ 4290506 h 7223977"/>
              <a:gd name="connsiteX1043" fmla="*/ 3387823 w 12188243"/>
              <a:gd name="connsiteY1043" fmla="*/ 4290506 h 7223977"/>
              <a:gd name="connsiteX1044" fmla="*/ 3610361 w 12188243"/>
              <a:gd name="connsiteY1044" fmla="*/ 4290506 h 7223977"/>
              <a:gd name="connsiteX1045" fmla="*/ 3610361 w 12188243"/>
              <a:gd name="connsiteY1045" fmla="*/ 4513044 h 7223977"/>
              <a:gd name="connsiteX1046" fmla="*/ 3387823 w 12188243"/>
              <a:gd name="connsiteY1046" fmla="*/ 4513044 h 7223977"/>
              <a:gd name="connsiteX1047" fmla="*/ 3387823 w 12188243"/>
              <a:gd name="connsiteY1047" fmla="*/ 4290506 h 7223977"/>
              <a:gd name="connsiteX1048" fmla="*/ 3613494 w 12188243"/>
              <a:gd name="connsiteY1048" fmla="*/ 4290506 h 7223977"/>
              <a:gd name="connsiteX1049" fmla="*/ 3836033 w 12188243"/>
              <a:gd name="connsiteY1049" fmla="*/ 4290506 h 7223977"/>
              <a:gd name="connsiteX1050" fmla="*/ 3836033 w 12188243"/>
              <a:gd name="connsiteY1050" fmla="*/ 4513044 h 7223977"/>
              <a:gd name="connsiteX1051" fmla="*/ 3613494 w 12188243"/>
              <a:gd name="connsiteY1051" fmla="*/ 4513044 h 7223977"/>
              <a:gd name="connsiteX1052" fmla="*/ 3613494 w 12188243"/>
              <a:gd name="connsiteY1052" fmla="*/ 4290506 h 7223977"/>
              <a:gd name="connsiteX1053" fmla="*/ 3839165 w 12188243"/>
              <a:gd name="connsiteY1053" fmla="*/ 4290506 h 7223977"/>
              <a:gd name="connsiteX1054" fmla="*/ 4061703 w 12188243"/>
              <a:gd name="connsiteY1054" fmla="*/ 4290506 h 7223977"/>
              <a:gd name="connsiteX1055" fmla="*/ 4061703 w 12188243"/>
              <a:gd name="connsiteY1055" fmla="*/ 4513044 h 7223977"/>
              <a:gd name="connsiteX1056" fmla="*/ 3839165 w 12188243"/>
              <a:gd name="connsiteY1056" fmla="*/ 4513044 h 7223977"/>
              <a:gd name="connsiteX1057" fmla="*/ 3839165 w 12188243"/>
              <a:gd name="connsiteY1057" fmla="*/ 4290506 h 7223977"/>
              <a:gd name="connsiteX1058" fmla="*/ 4064836 w 12188243"/>
              <a:gd name="connsiteY1058" fmla="*/ 4290506 h 7223977"/>
              <a:gd name="connsiteX1059" fmla="*/ 4287375 w 12188243"/>
              <a:gd name="connsiteY1059" fmla="*/ 4290506 h 7223977"/>
              <a:gd name="connsiteX1060" fmla="*/ 4287375 w 12188243"/>
              <a:gd name="connsiteY1060" fmla="*/ 4513044 h 7223977"/>
              <a:gd name="connsiteX1061" fmla="*/ 4064836 w 12188243"/>
              <a:gd name="connsiteY1061" fmla="*/ 4513044 h 7223977"/>
              <a:gd name="connsiteX1062" fmla="*/ 4064836 w 12188243"/>
              <a:gd name="connsiteY1062" fmla="*/ 4290506 h 7223977"/>
              <a:gd name="connsiteX1063" fmla="*/ 4290507 w 12188243"/>
              <a:gd name="connsiteY1063" fmla="*/ 4290506 h 7223977"/>
              <a:gd name="connsiteX1064" fmla="*/ 4513046 w 12188243"/>
              <a:gd name="connsiteY1064" fmla="*/ 4290506 h 7223977"/>
              <a:gd name="connsiteX1065" fmla="*/ 4513046 w 12188243"/>
              <a:gd name="connsiteY1065" fmla="*/ 4513044 h 7223977"/>
              <a:gd name="connsiteX1066" fmla="*/ 4290507 w 12188243"/>
              <a:gd name="connsiteY1066" fmla="*/ 4513044 h 7223977"/>
              <a:gd name="connsiteX1067" fmla="*/ 4290507 w 12188243"/>
              <a:gd name="connsiteY1067" fmla="*/ 4290506 h 7223977"/>
              <a:gd name="connsiteX1068" fmla="*/ 4516179 w 12188243"/>
              <a:gd name="connsiteY1068" fmla="*/ 4290506 h 7223977"/>
              <a:gd name="connsiteX1069" fmla="*/ 4738717 w 12188243"/>
              <a:gd name="connsiteY1069" fmla="*/ 4290506 h 7223977"/>
              <a:gd name="connsiteX1070" fmla="*/ 4738717 w 12188243"/>
              <a:gd name="connsiteY1070" fmla="*/ 4513044 h 7223977"/>
              <a:gd name="connsiteX1071" fmla="*/ 4516179 w 12188243"/>
              <a:gd name="connsiteY1071" fmla="*/ 4513044 h 7223977"/>
              <a:gd name="connsiteX1072" fmla="*/ 4516179 w 12188243"/>
              <a:gd name="connsiteY1072" fmla="*/ 4290506 h 7223977"/>
              <a:gd name="connsiteX1073" fmla="*/ 4741724 w 12188243"/>
              <a:gd name="connsiteY1073" fmla="*/ 4290506 h 7223977"/>
              <a:gd name="connsiteX1074" fmla="*/ 4964263 w 12188243"/>
              <a:gd name="connsiteY1074" fmla="*/ 4290506 h 7223977"/>
              <a:gd name="connsiteX1075" fmla="*/ 4964263 w 12188243"/>
              <a:gd name="connsiteY1075" fmla="*/ 4513044 h 7223977"/>
              <a:gd name="connsiteX1076" fmla="*/ 4741724 w 12188243"/>
              <a:gd name="connsiteY1076" fmla="*/ 4513044 h 7223977"/>
              <a:gd name="connsiteX1077" fmla="*/ 4741724 w 12188243"/>
              <a:gd name="connsiteY1077" fmla="*/ 4290506 h 7223977"/>
              <a:gd name="connsiteX1078" fmla="*/ 4967395 w 12188243"/>
              <a:gd name="connsiteY1078" fmla="*/ 4290506 h 7223977"/>
              <a:gd name="connsiteX1079" fmla="*/ 5189934 w 12188243"/>
              <a:gd name="connsiteY1079" fmla="*/ 4290506 h 7223977"/>
              <a:gd name="connsiteX1080" fmla="*/ 5189934 w 12188243"/>
              <a:gd name="connsiteY1080" fmla="*/ 4513044 h 7223977"/>
              <a:gd name="connsiteX1081" fmla="*/ 4967395 w 12188243"/>
              <a:gd name="connsiteY1081" fmla="*/ 4513044 h 7223977"/>
              <a:gd name="connsiteX1082" fmla="*/ 4967395 w 12188243"/>
              <a:gd name="connsiteY1082" fmla="*/ 4290506 h 7223977"/>
              <a:gd name="connsiteX1083" fmla="*/ 5193066 w 12188243"/>
              <a:gd name="connsiteY1083" fmla="*/ 4290506 h 7223977"/>
              <a:gd name="connsiteX1084" fmla="*/ 5415605 w 12188243"/>
              <a:gd name="connsiteY1084" fmla="*/ 4290506 h 7223977"/>
              <a:gd name="connsiteX1085" fmla="*/ 5415605 w 12188243"/>
              <a:gd name="connsiteY1085" fmla="*/ 4513044 h 7223977"/>
              <a:gd name="connsiteX1086" fmla="*/ 5193066 w 12188243"/>
              <a:gd name="connsiteY1086" fmla="*/ 4513044 h 7223977"/>
              <a:gd name="connsiteX1087" fmla="*/ 5193066 w 12188243"/>
              <a:gd name="connsiteY1087" fmla="*/ 4290506 h 7223977"/>
              <a:gd name="connsiteX1088" fmla="*/ 5418738 w 12188243"/>
              <a:gd name="connsiteY1088" fmla="*/ 4290506 h 7223977"/>
              <a:gd name="connsiteX1089" fmla="*/ 5641276 w 12188243"/>
              <a:gd name="connsiteY1089" fmla="*/ 4290506 h 7223977"/>
              <a:gd name="connsiteX1090" fmla="*/ 5641276 w 12188243"/>
              <a:gd name="connsiteY1090" fmla="*/ 4513044 h 7223977"/>
              <a:gd name="connsiteX1091" fmla="*/ 5418738 w 12188243"/>
              <a:gd name="connsiteY1091" fmla="*/ 4513044 h 7223977"/>
              <a:gd name="connsiteX1092" fmla="*/ 5418738 w 12188243"/>
              <a:gd name="connsiteY1092" fmla="*/ 4290506 h 7223977"/>
              <a:gd name="connsiteX1093" fmla="*/ 5644408 w 12188243"/>
              <a:gd name="connsiteY1093" fmla="*/ 4290506 h 7223977"/>
              <a:gd name="connsiteX1094" fmla="*/ 5866947 w 12188243"/>
              <a:gd name="connsiteY1094" fmla="*/ 4290506 h 7223977"/>
              <a:gd name="connsiteX1095" fmla="*/ 5866947 w 12188243"/>
              <a:gd name="connsiteY1095" fmla="*/ 4513044 h 7223977"/>
              <a:gd name="connsiteX1096" fmla="*/ 5644408 w 12188243"/>
              <a:gd name="connsiteY1096" fmla="*/ 4513044 h 7223977"/>
              <a:gd name="connsiteX1097" fmla="*/ 5644408 w 12188243"/>
              <a:gd name="connsiteY1097" fmla="*/ 4290506 h 7223977"/>
              <a:gd name="connsiteX1098" fmla="*/ 5870080 w 12188243"/>
              <a:gd name="connsiteY1098" fmla="*/ 4290506 h 7223977"/>
              <a:gd name="connsiteX1099" fmla="*/ 6092618 w 12188243"/>
              <a:gd name="connsiteY1099" fmla="*/ 4290506 h 7223977"/>
              <a:gd name="connsiteX1100" fmla="*/ 6092618 w 12188243"/>
              <a:gd name="connsiteY1100" fmla="*/ 4513044 h 7223977"/>
              <a:gd name="connsiteX1101" fmla="*/ 5870080 w 12188243"/>
              <a:gd name="connsiteY1101" fmla="*/ 4513044 h 7223977"/>
              <a:gd name="connsiteX1102" fmla="*/ 5870080 w 12188243"/>
              <a:gd name="connsiteY1102" fmla="*/ 4290506 h 7223977"/>
              <a:gd name="connsiteX1103" fmla="*/ 6095625 w 12188243"/>
              <a:gd name="connsiteY1103" fmla="*/ 4290506 h 7223977"/>
              <a:gd name="connsiteX1104" fmla="*/ 6318164 w 12188243"/>
              <a:gd name="connsiteY1104" fmla="*/ 4290506 h 7223977"/>
              <a:gd name="connsiteX1105" fmla="*/ 6318164 w 12188243"/>
              <a:gd name="connsiteY1105" fmla="*/ 4513044 h 7223977"/>
              <a:gd name="connsiteX1106" fmla="*/ 6095625 w 12188243"/>
              <a:gd name="connsiteY1106" fmla="*/ 4513044 h 7223977"/>
              <a:gd name="connsiteX1107" fmla="*/ 6095625 w 12188243"/>
              <a:gd name="connsiteY1107" fmla="*/ 4290506 h 7223977"/>
              <a:gd name="connsiteX1108" fmla="*/ 6321297 w 12188243"/>
              <a:gd name="connsiteY1108" fmla="*/ 4290506 h 7223977"/>
              <a:gd name="connsiteX1109" fmla="*/ 6543835 w 12188243"/>
              <a:gd name="connsiteY1109" fmla="*/ 4290506 h 7223977"/>
              <a:gd name="connsiteX1110" fmla="*/ 6543835 w 12188243"/>
              <a:gd name="connsiteY1110" fmla="*/ 4513044 h 7223977"/>
              <a:gd name="connsiteX1111" fmla="*/ 6321297 w 12188243"/>
              <a:gd name="connsiteY1111" fmla="*/ 4513044 h 7223977"/>
              <a:gd name="connsiteX1112" fmla="*/ 6321297 w 12188243"/>
              <a:gd name="connsiteY1112" fmla="*/ 4290506 h 7223977"/>
              <a:gd name="connsiteX1113" fmla="*/ 6546967 w 12188243"/>
              <a:gd name="connsiteY1113" fmla="*/ 4290506 h 7223977"/>
              <a:gd name="connsiteX1114" fmla="*/ 6769506 w 12188243"/>
              <a:gd name="connsiteY1114" fmla="*/ 4290506 h 7223977"/>
              <a:gd name="connsiteX1115" fmla="*/ 6769506 w 12188243"/>
              <a:gd name="connsiteY1115" fmla="*/ 4513044 h 7223977"/>
              <a:gd name="connsiteX1116" fmla="*/ 6546967 w 12188243"/>
              <a:gd name="connsiteY1116" fmla="*/ 4513044 h 7223977"/>
              <a:gd name="connsiteX1117" fmla="*/ 6546967 w 12188243"/>
              <a:gd name="connsiteY1117" fmla="*/ 4290506 h 7223977"/>
              <a:gd name="connsiteX1118" fmla="*/ 6772639 w 12188243"/>
              <a:gd name="connsiteY1118" fmla="*/ 4290506 h 7223977"/>
              <a:gd name="connsiteX1119" fmla="*/ 6995177 w 12188243"/>
              <a:gd name="connsiteY1119" fmla="*/ 4290506 h 7223977"/>
              <a:gd name="connsiteX1120" fmla="*/ 6995177 w 12188243"/>
              <a:gd name="connsiteY1120" fmla="*/ 4513044 h 7223977"/>
              <a:gd name="connsiteX1121" fmla="*/ 6772639 w 12188243"/>
              <a:gd name="connsiteY1121" fmla="*/ 4513044 h 7223977"/>
              <a:gd name="connsiteX1122" fmla="*/ 6772639 w 12188243"/>
              <a:gd name="connsiteY1122" fmla="*/ 4290506 h 7223977"/>
              <a:gd name="connsiteX1123" fmla="*/ 6998310 w 12188243"/>
              <a:gd name="connsiteY1123" fmla="*/ 4290506 h 7223977"/>
              <a:gd name="connsiteX1124" fmla="*/ 7220848 w 12188243"/>
              <a:gd name="connsiteY1124" fmla="*/ 4290506 h 7223977"/>
              <a:gd name="connsiteX1125" fmla="*/ 7220848 w 12188243"/>
              <a:gd name="connsiteY1125" fmla="*/ 4513044 h 7223977"/>
              <a:gd name="connsiteX1126" fmla="*/ 6998310 w 12188243"/>
              <a:gd name="connsiteY1126" fmla="*/ 4513044 h 7223977"/>
              <a:gd name="connsiteX1127" fmla="*/ 6998310 w 12188243"/>
              <a:gd name="connsiteY1127" fmla="*/ 4290506 h 7223977"/>
              <a:gd name="connsiteX1128" fmla="*/ 7223981 w 12188243"/>
              <a:gd name="connsiteY1128" fmla="*/ 4290506 h 7223977"/>
              <a:gd name="connsiteX1129" fmla="*/ 7446520 w 12188243"/>
              <a:gd name="connsiteY1129" fmla="*/ 4290506 h 7223977"/>
              <a:gd name="connsiteX1130" fmla="*/ 7446520 w 12188243"/>
              <a:gd name="connsiteY1130" fmla="*/ 4513044 h 7223977"/>
              <a:gd name="connsiteX1131" fmla="*/ 7223981 w 12188243"/>
              <a:gd name="connsiteY1131" fmla="*/ 4513044 h 7223977"/>
              <a:gd name="connsiteX1132" fmla="*/ 7223981 w 12188243"/>
              <a:gd name="connsiteY1132" fmla="*/ 4290506 h 7223977"/>
              <a:gd name="connsiteX1133" fmla="*/ 7449527 w 12188243"/>
              <a:gd name="connsiteY1133" fmla="*/ 4290506 h 7223977"/>
              <a:gd name="connsiteX1134" fmla="*/ 7672065 w 12188243"/>
              <a:gd name="connsiteY1134" fmla="*/ 4290506 h 7223977"/>
              <a:gd name="connsiteX1135" fmla="*/ 7672065 w 12188243"/>
              <a:gd name="connsiteY1135" fmla="*/ 4513044 h 7223977"/>
              <a:gd name="connsiteX1136" fmla="*/ 7449527 w 12188243"/>
              <a:gd name="connsiteY1136" fmla="*/ 4513044 h 7223977"/>
              <a:gd name="connsiteX1137" fmla="*/ 7449527 w 12188243"/>
              <a:gd name="connsiteY1137" fmla="*/ 4290506 h 7223977"/>
              <a:gd name="connsiteX1138" fmla="*/ 7675198 w 12188243"/>
              <a:gd name="connsiteY1138" fmla="*/ 4290506 h 7223977"/>
              <a:gd name="connsiteX1139" fmla="*/ 7897736 w 12188243"/>
              <a:gd name="connsiteY1139" fmla="*/ 4290506 h 7223977"/>
              <a:gd name="connsiteX1140" fmla="*/ 7897736 w 12188243"/>
              <a:gd name="connsiteY1140" fmla="*/ 4513044 h 7223977"/>
              <a:gd name="connsiteX1141" fmla="*/ 7675198 w 12188243"/>
              <a:gd name="connsiteY1141" fmla="*/ 4513044 h 7223977"/>
              <a:gd name="connsiteX1142" fmla="*/ 7675198 w 12188243"/>
              <a:gd name="connsiteY1142" fmla="*/ 4290506 h 7223977"/>
              <a:gd name="connsiteX1143" fmla="*/ 7900868 w 12188243"/>
              <a:gd name="connsiteY1143" fmla="*/ 4290506 h 7223977"/>
              <a:gd name="connsiteX1144" fmla="*/ 8123407 w 12188243"/>
              <a:gd name="connsiteY1144" fmla="*/ 4290506 h 7223977"/>
              <a:gd name="connsiteX1145" fmla="*/ 8123407 w 12188243"/>
              <a:gd name="connsiteY1145" fmla="*/ 4513044 h 7223977"/>
              <a:gd name="connsiteX1146" fmla="*/ 7900868 w 12188243"/>
              <a:gd name="connsiteY1146" fmla="*/ 4513044 h 7223977"/>
              <a:gd name="connsiteX1147" fmla="*/ 7900868 w 12188243"/>
              <a:gd name="connsiteY1147" fmla="*/ 4290506 h 7223977"/>
              <a:gd name="connsiteX1148" fmla="*/ 8126540 w 12188243"/>
              <a:gd name="connsiteY1148" fmla="*/ 4290506 h 7223977"/>
              <a:gd name="connsiteX1149" fmla="*/ 8349078 w 12188243"/>
              <a:gd name="connsiteY1149" fmla="*/ 4290506 h 7223977"/>
              <a:gd name="connsiteX1150" fmla="*/ 8349078 w 12188243"/>
              <a:gd name="connsiteY1150" fmla="*/ 4513044 h 7223977"/>
              <a:gd name="connsiteX1151" fmla="*/ 8126540 w 12188243"/>
              <a:gd name="connsiteY1151" fmla="*/ 4513044 h 7223977"/>
              <a:gd name="connsiteX1152" fmla="*/ 8126540 w 12188243"/>
              <a:gd name="connsiteY1152" fmla="*/ 4290506 h 7223977"/>
              <a:gd name="connsiteX1153" fmla="*/ 8352211 w 12188243"/>
              <a:gd name="connsiteY1153" fmla="*/ 4290506 h 7223977"/>
              <a:gd name="connsiteX1154" fmla="*/ 8574749 w 12188243"/>
              <a:gd name="connsiteY1154" fmla="*/ 4290506 h 7223977"/>
              <a:gd name="connsiteX1155" fmla="*/ 8574749 w 12188243"/>
              <a:gd name="connsiteY1155" fmla="*/ 4513044 h 7223977"/>
              <a:gd name="connsiteX1156" fmla="*/ 8352211 w 12188243"/>
              <a:gd name="connsiteY1156" fmla="*/ 4513044 h 7223977"/>
              <a:gd name="connsiteX1157" fmla="*/ 8352211 w 12188243"/>
              <a:gd name="connsiteY1157" fmla="*/ 4290506 h 7223977"/>
              <a:gd name="connsiteX1158" fmla="*/ 8577882 w 12188243"/>
              <a:gd name="connsiteY1158" fmla="*/ 4290506 h 7223977"/>
              <a:gd name="connsiteX1159" fmla="*/ 8800420 w 12188243"/>
              <a:gd name="connsiteY1159" fmla="*/ 4290506 h 7223977"/>
              <a:gd name="connsiteX1160" fmla="*/ 8800420 w 12188243"/>
              <a:gd name="connsiteY1160" fmla="*/ 4513044 h 7223977"/>
              <a:gd name="connsiteX1161" fmla="*/ 8577882 w 12188243"/>
              <a:gd name="connsiteY1161" fmla="*/ 4513044 h 7223977"/>
              <a:gd name="connsiteX1162" fmla="*/ 8577882 w 12188243"/>
              <a:gd name="connsiteY1162" fmla="*/ 4290506 h 7223977"/>
              <a:gd name="connsiteX1163" fmla="*/ 8803427 w 12188243"/>
              <a:gd name="connsiteY1163" fmla="*/ 4290506 h 7223977"/>
              <a:gd name="connsiteX1164" fmla="*/ 9025966 w 12188243"/>
              <a:gd name="connsiteY1164" fmla="*/ 4290506 h 7223977"/>
              <a:gd name="connsiteX1165" fmla="*/ 9025966 w 12188243"/>
              <a:gd name="connsiteY1165" fmla="*/ 4513044 h 7223977"/>
              <a:gd name="connsiteX1166" fmla="*/ 8803427 w 12188243"/>
              <a:gd name="connsiteY1166" fmla="*/ 4513044 h 7223977"/>
              <a:gd name="connsiteX1167" fmla="*/ 8803427 w 12188243"/>
              <a:gd name="connsiteY1167" fmla="*/ 4290506 h 7223977"/>
              <a:gd name="connsiteX1168" fmla="*/ 9029099 w 12188243"/>
              <a:gd name="connsiteY1168" fmla="*/ 4290506 h 7223977"/>
              <a:gd name="connsiteX1169" fmla="*/ 9251637 w 12188243"/>
              <a:gd name="connsiteY1169" fmla="*/ 4290506 h 7223977"/>
              <a:gd name="connsiteX1170" fmla="*/ 9251637 w 12188243"/>
              <a:gd name="connsiteY1170" fmla="*/ 4513044 h 7223977"/>
              <a:gd name="connsiteX1171" fmla="*/ 9029099 w 12188243"/>
              <a:gd name="connsiteY1171" fmla="*/ 4513044 h 7223977"/>
              <a:gd name="connsiteX1172" fmla="*/ 9029099 w 12188243"/>
              <a:gd name="connsiteY1172" fmla="*/ 4290506 h 7223977"/>
              <a:gd name="connsiteX1173" fmla="*/ 9254770 w 12188243"/>
              <a:gd name="connsiteY1173" fmla="*/ 4290506 h 7223977"/>
              <a:gd name="connsiteX1174" fmla="*/ 9477308 w 12188243"/>
              <a:gd name="connsiteY1174" fmla="*/ 4290506 h 7223977"/>
              <a:gd name="connsiteX1175" fmla="*/ 9477308 w 12188243"/>
              <a:gd name="connsiteY1175" fmla="*/ 4513044 h 7223977"/>
              <a:gd name="connsiteX1176" fmla="*/ 9254770 w 12188243"/>
              <a:gd name="connsiteY1176" fmla="*/ 4513044 h 7223977"/>
              <a:gd name="connsiteX1177" fmla="*/ 9254770 w 12188243"/>
              <a:gd name="connsiteY1177" fmla="*/ 4290506 h 7223977"/>
              <a:gd name="connsiteX1178" fmla="*/ 9254770 w 12188243"/>
              <a:gd name="connsiteY1178" fmla="*/ 4287373 h 7223977"/>
              <a:gd name="connsiteX1179" fmla="*/ 9254770 w 12188243"/>
              <a:gd name="connsiteY1179" fmla="*/ 4064834 h 7223977"/>
              <a:gd name="connsiteX1180" fmla="*/ 9477308 w 12188243"/>
              <a:gd name="connsiteY1180" fmla="*/ 4064834 h 7223977"/>
              <a:gd name="connsiteX1181" fmla="*/ 9477308 w 12188243"/>
              <a:gd name="connsiteY1181" fmla="*/ 4287373 h 7223977"/>
              <a:gd name="connsiteX1182" fmla="*/ 9254770 w 12188243"/>
              <a:gd name="connsiteY1182" fmla="*/ 4287373 h 7223977"/>
              <a:gd name="connsiteX1183" fmla="*/ 9254770 w 12188243"/>
              <a:gd name="connsiteY1183" fmla="*/ 4061702 h 7223977"/>
              <a:gd name="connsiteX1184" fmla="*/ 9254770 w 12188243"/>
              <a:gd name="connsiteY1184" fmla="*/ 3839164 h 7223977"/>
              <a:gd name="connsiteX1185" fmla="*/ 9477308 w 12188243"/>
              <a:gd name="connsiteY1185" fmla="*/ 3839164 h 7223977"/>
              <a:gd name="connsiteX1186" fmla="*/ 9477308 w 12188243"/>
              <a:gd name="connsiteY1186" fmla="*/ 4061702 h 7223977"/>
              <a:gd name="connsiteX1187" fmla="*/ 9254770 w 12188243"/>
              <a:gd name="connsiteY1187" fmla="*/ 4061702 h 7223977"/>
              <a:gd name="connsiteX1188" fmla="*/ 9254770 w 12188243"/>
              <a:gd name="connsiteY1188" fmla="*/ 3836031 h 7223977"/>
              <a:gd name="connsiteX1189" fmla="*/ 9254770 w 12188243"/>
              <a:gd name="connsiteY1189" fmla="*/ 3613493 h 7223977"/>
              <a:gd name="connsiteX1190" fmla="*/ 9477308 w 12188243"/>
              <a:gd name="connsiteY1190" fmla="*/ 3613493 h 7223977"/>
              <a:gd name="connsiteX1191" fmla="*/ 9477308 w 12188243"/>
              <a:gd name="connsiteY1191" fmla="*/ 3836031 h 7223977"/>
              <a:gd name="connsiteX1192" fmla="*/ 9254770 w 12188243"/>
              <a:gd name="connsiteY1192" fmla="*/ 3836031 h 7223977"/>
              <a:gd name="connsiteX1193" fmla="*/ 9254770 w 12188243"/>
              <a:gd name="connsiteY1193" fmla="*/ 3610360 h 7223977"/>
              <a:gd name="connsiteX1194" fmla="*/ 9254770 w 12188243"/>
              <a:gd name="connsiteY1194" fmla="*/ 3387821 h 7223977"/>
              <a:gd name="connsiteX1195" fmla="*/ 9477308 w 12188243"/>
              <a:gd name="connsiteY1195" fmla="*/ 3387821 h 7223977"/>
              <a:gd name="connsiteX1196" fmla="*/ 9477308 w 12188243"/>
              <a:gd name="connsiteY1196" fmla="*/ 3610360 h 7223977"/>
              <a:gd name="connsiteX1197" fmla="*/ 9254770 w 12188243"/>
              <a:gd name="connsiteY1197" fmla="*/ 3610360 h 7223977"/>
              <a:gd name="connsiteX1198" fmla="*/ 9254770 w 12188243"/>
              <a:gd name="connsiteY1198" fmla="*/ 3384689 h 7223977"/>
              <a:gd name="connsiteX1199" fmla="*/ 9254770 w 12188243"/>
              <a:gd name="connsiteY1199" fmla="*/ 3162151 h 7223977"/>
              <a:gd name="connsiteX1200" fmla="*/ 9477308 w 12188243"/>
              <a:gd name="connsiteY1200" fmla="*/ 3162151 h 7223977"/>
              <a:gd name="connsiteX1201" fmla="*/ 9477308 w 12188243"/>
              <a:gd name="connsiteY1201" fmla="*/ 3384689 h 7223977"/>
              <a:gd name="connsiteX1202" fmla="*/ 9254770 w 12188243"/>
              <a:gd name="connsiteY1202" fmla="*/ 3384689 h 7223977"/>
              <a:gd name="connsiteX1203" fmla="*/ 9254770 w 12188243"/>
              <a:gd name="connsiteY1203" fmla="*/ 3159143 h 7223977"/>
              <a:gd name="connsiteX1204" fmla="*/ 9254770 w 12188243"/>
              <a:gd name="connsiteY1204" fmla="*/ 2936605 h 7223977"/>
              <a:gd name="connsiteX1205" fmla="*/ 9477308 w 12188243"/>
              <a:gd name="connsiteY1205" fmla="*/ 2936605 h 7223977"/>
              <a:gd name="connsiteX1206" fmla="*/ 9477308 w 12188243"/>
              <a:gd name="connsiteY1206" fmla="*/ 3159143 h 7223977"/>
              <a:gd name="connsiteX1207" fmla="*/ 9254770 w 12188243"/>
              <a:gd name="connsiteY1207" fmla="*/ 3159143 h 7223977"/>
              <a:gd name="connsiteX1208" fmla="*/ 9254770 w 12188243"/>
              <a:gd name="connsiteY1208" fmla="*/ 2933472 h 7223977"/>
              <a:gd name="connsiteX1209" fmla="*/ 9254770 w 12188243"/>
              <a:gd name="connsiteY1209" fmla="*/ 2710934 h 7223977"/>
              <a:gd name="connsiteX1210" fmla="*/ 9477308 w 12188243"/>
              <a:gd name="connsiteY1210" fmla="*/ 2710934 h 7223977"/>
              <a:gd name="connsiteX1211" fmla="*/ 9477308 w 12188243"/>
              <a:gd name="connsiteY1211" fmla="*/ 2933472 h 7223977"/>
              <a:gd name="connsiteX1212" fmla="*/ 9254770 w 12188243"/>
              <a:gd name="connsiteY1212" fmla="*/ 2933472 h 7223977"/>
              <a:gd name="connsiteX1213" fmla="*/ 9254770 w 12188243"/>
              <a:gd name="connsiteY1213" fmla="*/ 2707801 h 7223977"/>
              <a:gd name="connsiteX1214" fmla="*/ 9254770 w 12188243"/>
              <a:gd name="connsiteY1214" fmla="*/ 2485263 h 7223977"/>
              <a:gd name="connsiteX1215" fmla="*/ 9477308 w 12188243"/>
              <a:gd name="connsiteY1215" fmla="*/ 2485263 h 7223977"/>
              <a:gd name="connsiteX1216" fmla="*/ 9477308 w 12188243"/>
              <a:gd name="connsiteY1216" fmla="*/ 2707801 h 7223977"/>
              <a:gd name="connsiteX1217" fmla="*/ 9254770 w 12188243"/>
              <a:gd name="connsiteY1217" fmla="*/ 2707801 h 7223977"/>
              <a:gd name="connsiteX1218" fmla="*/ 9251637 w 12188243"/>
              <a:gd name="connsiteY1218" fmla="*/ 2707801 h 7223977"/>
              <a:gd name="connsiteX1219" fmla="*/ 9029099 w 12188243"/>
              <a:gd name="connsiteY1219" fmla="*/ 2707801 h 7223977"/>
              <a:gd name="connsiteX1220" fmla="*/ 9029099 w 12188243"/>
              <a:gd name="connsiteY1220" fmla="*/ 2485263 h 7223977"/>
              <a:gd name="connsiteX1221" fmla="*/ 9251637 w 12188243"/>
              <a:gd name="connsiteY1221" fmla="*/ 2485263 h 7223977"/>
              <a:gd name="connsiteX1222" fmla="*/ 9251637 w 12188243"/>
              <a:gd name="connsiteY1222" fmla="*/ 2707801 h 7223977"/>
              <a:gd name="connsiteX1223" fmla="*/ 9025966 w 12188243"/>
              <a:gd name="connsiteY1223" fmla="*/ 2707801 h 7223977"/>
              <a:gd name="connsiteX1224" fmla="*/ 8803427 w 12188243"/>
              <a:gd name="connsiteY1224" fmla="*/ 2707801 h 7223977"/>
              <a:gd name="connsiteX1225" fmla="*/ 8803427 w 12188243"/>
              <a:gd name="connsiteY1225" fmla="*/ 2485263 h 7223977"/>
              <a:gd name="connsiteX1226" fmla="*/ 9025966 w 12188243"/>
              <a:gd name="connsiteY1226" fmla="*/ 2485263 h 7223977"/>
              <a:gd name="connsiteX1227" fmla="*/ 9025966 w 12188243"/>
              <a:gd name="connsiteY1227" fmla="*/ 2707801 h 7223977"/>
              <a:gd name="connsiteX1228" fmla="*/ 8800295 w 12188243"/>
              <a:gd name="connsiteY1228" fmla="*/ 2707801 h 7223977"/>
              <a:gd name="connsiteX1229" fmla="*/ 8577756 w 12188243"/>
              <a:gd name="connsiteY1229" fmla="*/ 2707801 h 7223977"/>
              <a:gd name="connsiteX1230" fmla="*/ 8577756 w 12188243"/>
              <a:gd name="connsiteY1230" fmla="*/ 2485263 h 7223977"/>
              <a:gd name="connsiteX1231" fmla="*/ 8800295 w 12188243"/>
              <a:gd name="connsiteY1231" fmla="*/ 2485263 h 7223977"/>
              <a:gd name="connsiteX1232" fmla="*/ 8800295 w 12188243"/>
              <a:gd name="connsiteY1232" fmla="*/ 2707801 h 7223977"/>
              <a:gd name="connsiteX1233" fmla="*/ 8574749 w 12188243"/>
              <a:gd name="connsiteY1233" fmla="*/ 2707801 h 7223977"/>
              <a:gd name="connsiteX1234" fmla="*/ 8352211 w 12188243"/>
              <a:gd name="connsiteY1234" fmla="*/ 2707801 h 7223977"/>
              <a:gd name="connsiteX1235" fmla="*/ 8352211 w 12188243"/>
              <a:gd name="connsiteY1235" fmla="*/ 2485263 h 7223977"/>
              <a:gd name="connsiteX1236" fmla="*/ 8574749 w 12188243"/>
              <a:gd name="connsiteY1236" fmla="*/ 2485263 h 7223977"/>
              <a:gd name="connsiteX1237" fmla="*/ 8574749 w 12188243"/>
              <a:gd name="connsiteY1237" fmla="*/ 2707801 h 7223977"/>
              <a:gd name="connsiteX1238" fmla="*/ 8349078 w 12188243"/>
              <a:gd name="connsiteY1238" fmla="*/ 2707801 h 7223977"/>
              <a:gd name="connsiteX1239" fmla="*/ 8126540 w 12188243"/>
              <a:gd name="connsiteY1239" fmla="*/ 2707801 h 7223977"/>
              <a:gd name="connsiteX1240" fmla="*/ 8126540 w 12188243"/>
              <a:gd name="connsiteY1240" fmla="*/ 2485263 h 7223977"/>
              <a:gd name="connsiteX1241" fmla="*/ 8349078 w 12188243"/>
              <a:gd name="connsiteY1241" fmla="*/ 2485263 h 7223977"/>
              <a:gd name="connsiteX1242" fmla="*/ 8349078 w 12188243"/>
              <a:gd name="connsiteY1242" fmla="*/ 2707801 h 7223977"/>
              <a:gd name="connsiteX1243" fmla="*/ 8123407 w 12188243"/>
              <a:gd name="connsiteY1243" fmla="*/ 2707801 h 7223977"/>
              <a:gd name="connsiteX1244" fmla="*/ 7900868 w 12188243"/>
              <a:gd name="connsiteY1244" fmla="*/ 2707801 h 7223977"/>
              <a:gd name="connsiteX1245" fmla="*/ 7900868 w 12188243"/>
              <a:gd name="connsiteY1245" fmla="*/ 2485263 h 7223977"/>
              <a:gd name="connsiteX1246" fmla="*/ 8123407 w 12188243"/>
              <a:gd name="connsiteY1246" fmla="*/ 2485263 h 7223977"/>
              <a:gd name="connsiteX1247" fmla="*/ 8123407 w 12188243"/>
              <a:gd name="connsiteY1247" fmla="*/ 2707801 h 7223977"/>
              <a:gd name="connsiteX1248" fmla="*/ 7897736 w 12188243"/>
              <a:gd name="connsiteY1248" fmla="*/ 2707801 h 7223977"/>
              <a:gd name="connsiteX1249" fmla="*/ 7675198 w 12188243"/>
              <a:gd name="connsiteY1249" fmla="*/ 2707801 h 7223977"/>
              <a:gd name="connsiteX1250" fmla="*/ 7675198 w 12188243"/>
              <a:gd name="connsiteY1250" fmla="*/ 2485263 h 7223977"/>
              <a:gd name="connsiteX1251" fmla="*/ 7897736 w 12188243"/>
              <a:gd name="connsiteY1251" fmla="*/ 2485263 h 7223977"/>
              <a:gd name="connsiteX1252" fmla="*/ 7897736 w 12188243"/>
              <a:gd name="connsiteY1252" fmla="*/ 2707801 h 7223977"/>
              <a:gd name="connsiteX1253" fmla="*/ 7672065 w 12188243"/>
              <a:gd name="connsiteY1253" fmla="*/ 2707801 h 7223977"/>
              <a:gd name="connsiteX1254" fmla="*/ 7449527 w 12188243"/>
              <a:gd name="connsiteY1254" fmla="*/ 2707801 h 7223977"/>
              <a:gd name="connsiteX1255" fmla="*/ 7449527 w 12188243"/>
              <a:gd name="connsiteY1255" fmla="*/ 2485263 h 7223977"/>
              <a:gd name="connsiteX1256" fmla="*/ 7672065 w 12188243"/>
              <a:gd name="connsiteY1256" fmla="*/ 2485263 h 7223977"/>
              <a:gd name="connsiteX1257" fmla="*/ 7672065 w 12188243"/>
              <a:gd name="connsiteY1257" fmla="*/ 2707801 h 7223977"/>
              <a:gd name="connsiteX1258" fmla="*/ 7446394 w 12188243"/>
              <a:gd name="connsiteY1258" fmla="*/ 2707801 h 7223977"/>
              <a:gd name="connsiteX1259" fmla="*/ 7223856 w 12188243"/>
              <a:gd name="connsiteY1259" fmla="*/ 2707801 h 7223977"/>
              <a:gd name="connsiteX1260" fmla="*/ 7223856 w 12188243"/>
              <a:gd name="connsiteY1260" fmla="*/ 2485263 h 7223977"/>
              <a:gd name="connsiteX1261" fmla="*/ 7446394 w 12188243"/>
              <a:gd name="connsiteY1261" fmla="*/ 2485263 h 7223977"/>
              <a:gd name="connsiteX1262" fmla="*/ 7446394 w 12188243"/>
              <a:gd name="connsiteY1262" fmla="*/ 2707801 h 7223977"/>
              <a:gd name="connsiteX1263" fmla="*/ 7220848 w 12188243"/>
              <a:gd name="connsiteY1263" fmla="*/ 2707801 h 7223977"/>
              <a:gd name="connsiteX1264" fmla="*/ 6998310 w 12188243"/>
              <a:gd name="connsiteY1264" fmla="*/ 2707801 h 7223977"/>
              <a:gd name="connsiteX1265" fmla="*/ 6998310 w 12188243"/>
              <a:gd name="connsiteY1265" fmla="*/ 2485263 h 7223977"/>
              <a:gd name="connsiteX1266" fmla="*/ 7220848 w 12188243"/>
              <a:gd name="connsiteY1266" fmla="*/ 2485263 h 7223977"/>
              <a:gd name="connsiteX1267" fmla="*/ 7220848 w 12188243"/>
              <a:gd name="connsiteY1267" fmla="*/ 2707801 h 7223977"/>
              <a:gd name="connsiteX1268" fmla="*/ 6995177 w 12188243"/>
              <a:gd name="connsiteY1268" fmla="*/ 2707801 h 7223977"/>
              <a:gd name="connsiteX1269" fmla="*/ 6772639 w 12188243"/>
              <a:gd name="connsiteY1269" fmla="*/ 2707801 h 7223977"/>
              <a:gd name="connsiteX1270" fmla="*/ 6772639 w 12188243"/>
              <a:gd name="connsiteY1270" fmla="*/ 2485263 h 7223977"/>
              <a:gd name="connsiteX1271" fmla="*/ 6995177 w 12188243"/>
              <a:gd name="connsiteY1271" fmla="*/ 2485263 h 7223977"/>
              <a:gd name="connsiteX1272" fmla="*/ 6995177 w 12188243"/>
              <a:gd name="connsiteY1272" fmla="*/ 2707801 h 7223977"/>
              <a:gd name="connsiteX1273" fmla="*/ 6769506 w 12188243"/>
              <a:gd name="connsiteY1273" fmla="*/ 2707801 h 7223977"/>
              <a:gd name="connsiteX1274" fmla="*/ 6546967 w 12188243"/>
              <a:gd name="connsiteY1274" fmla="*/ 2707801 h 7223977"/>
              <a:gd name="connsiteX1275" fmla="*/ 6546967 w 12188243"/>
              <a:gd name="connsiteY1275" fmla="*/ 2485263 h 7223977"/>
              <a:gd name="connsiteX1276" fmla="*/ 6769506 w 12188243"/>
              <a:gd name="connsiteY1276" fmla="*/ 2485263 h 7223977"/>
              <a:gd name="connsiteX1277" fmla="*/ 6769506 w 12188243"/>
              <a:gd name="connsiteY1277" fmla="*/ 2707801 h 7223977"/>
              <a:gd name="connsiteX1278" fmla="*/ 6543835 w 12188243"/>
              <a:gd name="connsiteY1278" fmla="*/ 2707801 h 7223977"/>
              <a:gd name="connsiteX1279" fmla="*/ 6321297 w 12188243"/>
              <a:gd name="connsiteY1279" fmla="*/ 2707801 h 7223977"/>
              <a:gd name="connsiteX1280" fmla="*/ 6321297 w 12188243"/>
              <a:gd name="connsiteY1280" fmla="*/ 2485263 h 7223977"/>
              <a:gd name="connsiteX1281" fmla="*/ 6543835 w 12188243"/>
              <a:gd name="connsiteY1281" fmla="*/ 2485263 h 7223977"/>
              <a:gd name="connsiteX1282" fmla="*/ 6543835 w 12188243"/>
              <a:gd name="connsiteY1282" fmla="*/ 2707801 h 7223977"/>
              <a:gd name="connsiteX1283" fmla="*/ 6318164 w 12188243"/>
              <a:gd name="connsiteY1283" fmla="*/ 2707801 h 7223977"/>
              <a:gd name="connsiteX1284" fmla="*/ 6095625 w 12188243"/>
              <a:gd name="connsiteY1284" fmla="*/ 2707801 h 7223977"/>
              <a:gd name="connsiteX1285" fmla="*/ 6095625 w 12188243"/>
              <a:gd name="connsiteY1285" fmla="*/ 2485263 h 7223977"/>
              <a:gd name="connsiteX1286" fmla="*/ 6318164 w 12188243"/>
              <a:gd name="connsiteY1286" fmla="*/ 2485263 h 7223977"/>
              <a:gd name="connsiteX1287" fmla="*/ 6318164 w 12188243"/>
              <a:gd name="connsiteY1287" fmla="*/ 2707801 h 7223977"/>
              <a:gd name="connsiteX1288" fmla="*/ 6092493 w 12188243"/>
              <a:gd name="connsiteY1288" fmla="*/ 2707801 h 7223977"/>
              <a:gd name="connsiteX1289" fmla="*/ 5869954 w 12188243"/>
              <a:gd name="connsiteY1289" fmla="*/ 2707801 h 7223977"/>
              <a:gd name="connsiteX1290" fmla="*/ 5869954 w 12188243"/>
              <a:gd name="connsiteY1290" fmla="*/ 2485263 h 7223977"/>
              <a:gd name="connsiteX1291" fmla="*/ 6092493 w 12188243"/>
              <a:gd name="connsiteY1291" fmla="*/ 2485263 h 7223977"/>
              <a:gd name="connsiteX1292" fmla="*/ 6092493 w 12188243"/>
              <a:gd name="connsiteY1292" fmla="*/ 2707801 h 7223977"/>
              <a:gd name="connsiteX1293" fmla="*/ 5866947 w 12188243"/>
              <a:gd name="connsiteY1293" fmla="*/ 2707801 h 7223977"/>
              <a:gd name="connsiteX1294" fmla="*/ 5644408 w 12188243"/>
              <a:gd name="connsiteY1294" fmla="*/ 2707801 h 7223977"/>
              <a:gd name="connsiteX1295" fmla="*/ 5644408 w 12188243"/>
              <a:gd name="connsiteY1295" fmla="*/ 2485263 h 7223977"/>
              <a:gd name="connsiteX1296" fmla="*/ 5866947 w 12188243"/>
              <a:gd name="connsiteY1296" fmla="*/ 2485263 h 7223977"/>
              <a:gd name="connsiteX1297" fmla="*/ 5866947 w 12188243"/>
              <a:gd name="connsiteY1297" fmla="*/ 2707801 h 7223977"/>
              <a:gd name="connsiteX1298" fmla="*/ 5641276 w 12188243"/>
              <a:gd name="connsiteY1298" fmla="*/ 2707801 h 7223977"/>
              <a:gd name="connsiteX1299" fmla="*/ 5418738 w 12188243"/>
              <a:gd name="connsiteY1299" fmla="*/ 2707801 h 7223977"/>
              <a:gd name="connsiteX1300" fmla="*/ 5418738 w 12188243"/>
              <a:gd name="connsiteY1300" fmla="*/ 2485263 h 7223977"/>
              <a:gd name="connsiteX1301" fmla="*/ 5641276 w 12188243"/>
              <a:gd name="connsiteY1301" fmla="*/ 2485263 h 7223977"/>
              <a:gd name="connsiteX1302" fmla="*/ 5641276 w 12188243"/>
              <a:gd name="connsiteY1302" fmla="*/ 2707801 h 7223977"/>
              <a:gd name="connsiteX1303" fmla="*/ 5415605 w 12188243"/>
              <a:gd name="connsiteY1303" fmla="*/ 2707801 h 7223977"/>
              <a:gd name="connsiteX1304" fmla="*/ 5193066 w 12188243"/>
              <a:gd name="connsiteY1304" fmla="*/ 2707801 h 7223977"/>
              <a:gd name="connsiteX1305" fmla="*/ 5193066 w 12188243"/>
              <a:gd name="connsiteY1305" fmla="*/ 2485263 h 7223977"/>
              <a:gd name="connsiteX1306" fmla="*/ 5415605 w 12188243"/>
              <a:gd name="connsiteY1306" fmla="*/ 2485263 h 7223977"/>
              <a:gd name="connsiteX1307" fmla="*/ 5415605 w 12188243"/>
              <a:gd name="connsiteY1307" fmla="*/ 2707801 h 7223977"/>
              <a:gd name="connsiteX1308" fmla="*/ 5189934 w 12188243"/>
              <a:gd name="connsiteY1308" fmla="*/ 2707801 h 7223977"/>
              <a:gd name="connsiteX1309" fmla="*/ 4967395 w 12188243"/>
              <a:gd name="connsiteY1309" fmla="*/ 2707801 h 7223977"/>
              <a:gd name="connsiteX1310" fmla="*/ 4967395 w 12188243"/>
              <a:gd name="connsiteY1310" fmla="*/ 2485263 h 7223977"/>
              <a:gd name="connsiteX1311" fmla="*/ 5189934 w 12188243"/>
              <a:gd name="connsiteY1311" fmla="*/ 2485263 h 7223977"/>
              <a:gd name="connsiteX1312" fmla="*/ 5189934 w 12188243"/>
              <a:gd name="connsiteY1312" fmla="*/ 2707801 h 7223977"/>
              <a:gd name="connsiteX1313" fmla="*/ 4964263 w 12188243"/>
              <a:gd name="connsiteY1313" fmla="*/ 2707801 h 7223977"/>
              <a:gd name="connsiteX1314" fmla="*/ 4741724 w 12188243"/>
              <a:gd name="connsiteY1314" fmla="*/ 2707801 h 7223977"/>
              <a:gd name="connsiteX1315" fmla="*/ 4741724 w 12188243"/>
              <a:gd name="connsiteY1315" fmla="*/ 2485263 h 7223977"/>
              <a:gd name="connsiteX1316" fmla="*/ 4964263 w 12188243"/>
              <a:gd name="connsiteY1316" fmla="*/ 2485263 h 7223977"/>
              <a:gd name="connsiteX1317" fmla="*/ 4964263 w 12188243"/>
              <a:gd name="connsiteY1317" fmla="*/ 2707801 h 7223977"/>
              <a:gd name="connsiteX1318" fmla="*/ 4738592 w 12188243"/>
              <a:gd name="connsiteY1318" fmla="*/ 2707801 h 7223977"/>
              <a:gd name="connsiteX1319" fmla="*/ 4516053 w 12188243"/>
              <a:gd name="connsiteY1319" fmla="*/ 2707801 h 7223977"/>
              <a:gd name="connsiteX1320" fmla="*/ 4516053 w 12188243"/>
              <a:gd name="connsiteY1320" fmla="*/ 2485263 h 7223977"/>
              <a:gd name="connsiteX1321" fmla="*/ 4738592 w 12188243"/>
              <a:gd name="connsiteY1321" fmla="*/ 2485263 h 7223977"/>
              <a:gd name="connsiteX1322" fmla="*/ 4738592 w 12188243"/>
              <a:gd name="connsiteY1322" fmla="*/ 2707801 h 7223977"/>
              <a:gd name="connsiteX1323" fmla="*/ 4513046 w 12188243"/>
              <a:gd name="connsiteY1323" fmla="*/ 2707801 h 7223977"/>
              <a:gd name="connsiteX1324" fmla="*/ 4290507 w 12188243"/>
              <a:gd name="connsiteY1324" fmla="*/ 2707801 h 7223977"/>
              <a:gd name="connsiteX1325" fmla="*/ 4290507 w 12188243"/>
              <a:gd name="connsiteY1325" fmla="*/ 2485263 h 7223977"/>
              <a:gd name="connsiteX1326" fmla="*/ 4513046 w 12188243"/>
              <a:gd name="connsiteY1326" fmla="*/ 2485263 h 7223977"/>
              <a:gd name="connsiteX1327" fmla="*/ 4513046 w 12188243"/>
              <a:gd name="connsiteY1327" fmla="*/ 2707801 h 7223977"/>
              <a:gd name="connsiteX1328" fmla="*/ 4287375 w 12188243"/>
              <a:gd name="connsiteY1328" fmla="*/ 2707801 h 7223977"/>
              <a:gd name="connsiteX1329" fmla="*/ 4064836 w 12188243"/>
              <a:gd name="connsiteY1329" fmla="*/ 2707801 h 7223977"/>
              <a:gd name="connsiteX1330" fmla="*/ 4064836 w 12188243"/>
              <a:gd name="connsiteY1330" fmla="*/ 2485263 h 7223977"/>
              <a:gd name="connsiteX1331" fmla="*/ 4287375 w 12188243"/>
              <a:gd name="connsiteY1331" fmla="*/ 2485263 h 7223977"/>
              <a:gd name="connsiteX1332" fmla="*/ 4287375 w 12188243"/>
              <a:gd name="connsiteY1332" fmla="*/ 2707801 h 7223977"/>
              <a:gd name="connsiteX1333" fmla="*/ 4061703 w 12188243"/>
              <a:gd name="connsiteY1333" fmla="*/ 2707801 h 7223977"/>
              <a:gd name="connsiteX1334" fmla="*/ 3839165 w 12188243"/>
              <a:gd name="connsiteY1334" fmla="*/ 2707801 h 7223977"/>
              <a:gd name="connsiteX1335" fmla="*/ 3839165 w 12188243"/>
              <a:gd name="connsiteY1335" fmla="*/ 2485263 h 7223977"/>
              <a:gd name="connsiteX1336" fmla="*/ 4061703 w 12188243"/>
              <a:gd name="connsiteY1336" fmla="*/ 2485263 h 7223977"/>
              <a:gd name="connsiteX1337" fmla="*/ 4061703 w 12188243"/>
              <a:gd name="connsiteY1337" fmla="*/ 2707801 h 7223977"/>
              <a:gd name="connsiteX1338" fmla="*/ 3836033 w 12188243"/>
              <a:gd name="connsiteY1338" fmla="*/ 2707801 h 7223977"/>
              <a:gd name="connsiteX1339" fmla="*/ 3613494 w 12188243"/>
              <a:gd name="connsiteY1339" fmla="*/ 2707801 h 7223977"/>
              <a:gd name="connsiteX1340" fmla="*/ 3613494 w 12188243"/>
              <a:gd name="connsiteY1340" fmla="*/ 2485263 h 7223977"/>
              <a:gd name="connsiteX1341" fmla="*/ 3836033 w 12188243"/>
              <a:gd name="connsiteY1341" fmla="*/ 2485263 h 7223977"/>
              <a:gd name="connsiteX1342" fmla="*/ 3836033 w 12188243"/>
              <a:gd name="connsiteY1342" fmla="*/ 2707801 h 7223977"/>
              <a:gd name="connsiteX1343" fmla="*/ 3610361 w 12188243"/>
              <a:gd name="connsiteY1343" fmla="*/ 2707801 h 7223977"/>
              <a:gd name="connsiteX1344" fmla="*/ 3387823 w 12188243"/>
              <a:gd name="connsiteY1344" fmla="*/ 2707801 h 7223977"/>
              <a:gd name="connsiteX1345" fmla="*/ 3387823 w 12188243"/>
              <a:gd name="connsiteY1345" fmla="*/ 2485263 h 7223977"/>
              <a:gd name="connsiteX1346" fmla="*/ 3610361 w 12188243"/>
              <a:gd name="connsiteY1346" fmla="*/ 2485263 h 7223977"/>
              <a:gd name="connsiteX1347" fmla="*/ 3610361 w 12188243"/>
              <a:gd name="connsiteY1347" fmla="*/ 2707801 h 7223977"/>
              <a:gd name="connsiteX1348" fmla="*/ 3384690 w 12188243"/>
              <a:gd name="connsiteY1348" fmla="*/ 2707801 h 7223977"/>
              <a:gd name="connsiteX1349" fmla="*/ 3162152 w 12188243"/>
              <a:gd name="connsiteY1349" fmla="*/ 2707801 h 7223977"/>
              <a:gd name="connsiteX1350" fmla="*/ 3162152 w 12188243"/>
              <a:gd name="connsiteY1350" fmla="*/ 2485263 h 7223977"/>
              <a:gd name="connsiteX1351" fmla="*/ 3384690 w 12188243"/>
              <a:gd name="connsiteY1351" fmla="*/ 2485263 h 7223977"/>
              <a:gd name="connsiteX1352" fmla="*/ 3384690 w 12188243"/>
              <a:gd name="connsiteY1352" fmla="*/ 2707801 h 7223977"/>
              <a:gd name="connsiteX1353" fmla="*/ 3159145 w 12188243"/>
              <a:gd name="connsiteY1353" fmla="*/ 2707801 h 7223977"/>
              <a:gd name="connsiteX1354" fmla="*/ 2936606 w 12188243"/>
              <a:gd name="connsiteY1354" fmla="*/ 2707801 h 7223977"/>
              <a:gd name="connsiteX1355" fmla="*/ 2936606 w 12188243"/>
              <a:gd name="connsiteY1355" fmla="*/ 2485263 h 7223977"/>
              <a:gd name="connsiteX1356" fmla="*/ 3159145 w 12188243"/>
              <a:gd name="connsiteY1356" fmla="*/ 2485263 h 7223977"/>
              <a:gd name="connsiteX1357" fmla="*/ 3159145 w 12188243"/>
              <a:gd name="connsiteY1357" fmla="*/ 2707801 h 7223977"/>
              <a:gd name="connsiteX1358" fmla="*/ 2933474 w 12188243"/>
              <a:gd name="connsiteY1358" fmla="*/ 2707801 h 7223977"/>
              <a:gd name="connsiteX1359" fmla="*/ 2710935 w 12188243"/>
              <a:gd name="connsiteY1359" fmla="*/ 2707801 h 7223977"/>
              <a:gd name="connsiteX1360" fmla="*/ 2710935 w 12188243"/>
              <a:gd name="connsiteY1360" fmla="*/ 2485263 h 7223977"/>
              <a:gd name="connsiteX1361" fmla="*/ 2933474 w 12188243"/>
              <a:gd name="connsiteY1361" fmla="*/ 2485263 h 7223977"/>
              <a:gd name="connsiteX1362" fmla="*/ 2933474 w 12188243"/>
              <a:gd name="connsiteY1362" fmla="*/ 2707801 h 7223977"/>
              <a:gd name="connsiteX1363" fmla="*/ 2707802 w 12188243"/>
              <a:gd name="connsiteY1363" fmla="*/ 2707801 h 7223977"/>
              <a:gd name="connsiteX1364" fmla="*/ 2485264 w 12188243"/>
              <a:gd name="connsiteY1364" fmla="*/ 2707801 h 7223977"/>
              <a:gd name="connsiteX1365" fmla="*/ 2485264 w 12188243"/>
              <a:gd name="connsiteY1365" fmla="*/ 2485263 h 7223977"/>
              <a:gd name="connsiteX1366" fmla="*/ 2707802 w 12188243"/>
              <a:gd name="connsiteY1366" fmla="*/ 2485263 h 7223977"/>
              <a:gd name="connsiteX1367" fmla="*/ 2707802 w 12188243"/>
              <a:gd name="connsiteY1367" fmla="*/ 2707801 h 7223977"/>
              <a:gd name="connsiteX1368" fmla="*/ 2707802 w 12188243"/>
              <a:gd name="connsiteY1368" fmla="*/ 2710934 h 7223977"/>
              <a:gd name="connsiteX1369" fmla="*/ 2707802 w 12188243"/>
              <a:gd name="connsiteY1369" fmla="*/ 2933472 h 7223977"/>
              <a:gd name="connsiteX1370" fmla="*/ 2485264 w 12188243"/>
              <a:gd name="connsiteY1370" fmla="*/ 2933472 h 7223977"/>
              <a:gd name="connsiteX1371" fmla="*/ 2485264 w 12188243"/>
              <a:gd name="connsiteY1371" fmla="*/ 2710934 h 7223977"/>
              <a:gd name="connsiteX1372" fmla="*/ 2707802 w 12188243"/>
              <a:gd name="connsiteY1372" fmla="*/ 2710934 h 7223977"/>
              <a:gd name="connsiteX1373" fmla="*/ 2707802 w 12188243"/>
              <a:gd name="connsiteY1373" fmla="*/ 2936605 h 7223977"/>
              <a:gd name="connsiteX1374" fmla="*/ 2707802 w 12188243"/>
              <a:gd name="connsiteY1374" fmla="*/ 3159143 h 7223977"/>
              <a:gd name="connsiteX1375" fmla="*/ 2485264 w 12188243"/>
              <a:gd name="connsiteY1375" fmla="*/ 3159143 h 7223977"/>
              <a:gd name="connsiteX1376" fmla="*/ 2485264 w 12188243"/>
              <a:gd name="connsiteY1376" fmla="*/ 2936605 h 7223977"/>
              <a:gd name="connsiteX1377" fmla="*/ 2707802 w 12188243"/>
              <a:gd name="connsiteY1377" fmla="*/ 2936605 h 7223977"/>
              <a:gd name="connsiteX1378" fmla="*/ 2707802 w 12188243"/>
              <a:gd name="connsiteY1378" fmla="*/ 3162276 h 7223977"/>
              <a:gd name="connsiteX1379" fmla="*/ 2707802 w 12188243"/>
              <a:gd name="connsiteY1379" fmla="*/ 3384814 h 7223977"/>
              <a:gd name="connsiteX1380" fmla="*/ 2485264 w 12188243"/>
              <a:gd name="connsiteY1380" fmla="*/ 3384814 h 7223977"/>
              <a:gd name="connsiteX1381" fmla="*/ 2485264 w 12188243"/>
              <a:gd name="connsiteY1381" fmla="*/ 3162276 h 7223977"/>
              <a:gd name="connsiteX1382" fmla="*/ 2707802 w 12188243"/>
              <a:gd name="connsiteY1382" fmla="*/ 3162276 h 7223977"/>
              <a:gd name="connsiteX1383" fmla="*/ 2707802 w 12188243"/>
              <a:gd name="connsiteY1383" fmla="*/ 3387821 h 7223977"/>
              <a:gd name="connsiteX1384" fmla="*/ 2707802 w 12188243"/>
              <a:gd name="connsiteY1384" fmla="*/ 3610360 h 7223977"/>
              <a:gd name="connsiteX1385" fmla="*/ 2485264 w 12188243"/>
              <a:gd name="connsiteY1385" fmla="*/ 3610360 h 7223977"/>
              <a:gd name="connsiteX1386" fmla="*/ 2485264 w 12188243"/>
              <a:gd name="connsiteY1386" fmla="*/ 3387821 h 7223977"/>
              <a:gd name="connsiteX1387" fmla="*/ 2707802 w 12188243"/>
              <a:gd name="connsiteY1387" fmla="*/ 3387821 h 7223977"/>
              <a:gd name="connsiteX1388" fmla="*/ 2707802 w 12188243"/>
              <a:gd name="connsiteY1388" fmla="*/ 3613493 h 7223977"/>
              <a:gd name="connsiteX1389" fmla="*/ 2707802 w 12188243"/>
              <a:gd name="connsiteY1389" fmla="*/ 3836031 h 7223977"/>
              <a:gd name="connsiteX1390" fmla="*/ 2485264 w 12188243"/>
              <a:gd name="connsiteY1390" fmla="*/ 3836031 h 7223977"/>
              <a:gd name="connsiteX1391" fmla="*/ 2485264 w 12188243"/>
              <a:gd name="connsiteY1391" fmla="*/ 3613493 h 7223977"/>
              <a:gd name="connsiteX1392" fmla="*/ 2707802 w 12188243"/>
              <a:gd name="connsiteY1392" fmla="*/ 3613493 h 7223977"/>
              <a:gd name="connsiteX1393" fmla="*/ 2707802 w 12188243"/>
              <a:gd name="connsiteY1393" fmla="*/ 3839164 h 7223977"/>
              <a:gd name="connsiteX1394" fmla="*/ 2707802 w 12188243"/>
              <a:gd name="connsiteY1394" fmla="*/ 4061702 h 7223977"/>
              <a:gd name="connsiteX1395" fmla="*/ 2485264 w 12188243"/>
              <a:gd name="connsiteY1395" fmla="*/ 4061702 h 7223977"/>
              <a:gd name="connsiteX1396" fmla="*/ 2485264 w 12188243"/>
              <a:gd name="connsiteY1396" fmla="*/ 3839164 h 7223977"/>
              <a:gd name="connsiteX1397" fmla="*/ 2707802 w 12188243"/>
              <a:gd name="connsiteY1397" fmla="*/ 3839164 h 7223977"/>
              <a:gd name="connsiteX1398" fmla="*/ 2707802 w 12188243"/>
              <a:gd name="connsiteY1398" fmla="*/ 4064834 h 7223977"/>
              <a:gd name="connsiteX1399" fmla="*/ 2707802 w 12188243"/>
              <a:gd name="connsiteY1399" fmla="*/ 4287373 h 7223977"/>
              <a:gd name="connsiteX1400" fmla="*/ 2485264 w 12188243"/>
              <a:gd name="connsiteY1400" fmla="*/ 4287373 h 7223977"/>
              <a:gd name="connsiteX1401" fmla="*/ 2485264 w 12188243"/>
              <a:gd name="connsiteY1401" fmla="*/ 4064834 h 7223977"/>
              <a:gd name="connsiteX1402" fmla="*/ 2707802 w 12188243"/>
              <a:gd name="connsiteY1402" fmla="*/ 4064834 h 7223977"/>
              <a:gd name="connsiteX1403" fmla="*/ 2707802 w 12188243"/>
              <a:gd name="connsiteY1403" fmla="*/ 4290506 h 7223977"/>
              <a:gd name="connsiteX1404" fmla="*/ 2707802 w 12188243"/>
              <a:gd name="connsiteY1404" fmla="*/ 4513044 h 7223977"/>
              <a:gd name="connsiteX1405" fmla="*/ 2485264 w 12188243"/>
              <a:gd name="connsiteY1405" fmla="*/ 4513044 h 7223977"/>
              <a:gd name="connsiteX1406" fmla="*/ 2485264 w 12188243"/>
              <a:gd name="connsiteY1406" fmla="*/ 4290506 h 7223977"/>
              <a:gd name="connsiteX1407" fmla="*/ 2707802 w 12188243"/>
              <a:gd name="connsiteY1407" fmla="*/ 4290506 h 7223977"/>
              <a:gd name="connsiteX1408" fmla="*/ 2707802 w 12188243"/>
              <a:gd name="connsiteY1408" fmla="*/ 4516177 h 7223977"/>
              <a:gd name="connsiteX1409" fmla="*/ 2707802 w 12188243"/>
              <a:gd name="connsiteY1409" fmla="*/ 4738715 h 7223977"/>
              <a:gd name="connsiteX1410" fmla="*/ 2485264 w 12188243"/>
              <a:gd name="connsiteY1410" fmla="*/ 4738715 h 7223977"/>
              <a:gd name="connsiteX1411" fmla="*/ 2485264 w 12188243"/>
              <a:gd name="connsiteY1411" fmla="*/ 4516177 h 7223977"/>
              <a:gd name="connsiteX1412" fmla="*/ 2707802 w 12188243"/>
              <a:gd name="connsiteY1412" fmla="*/ 4516177 h 7223977"/>
              <a:gd name="connsiteX1413" fmla="*/ 2710935 w 12188243"/>
              <a:gd name="connsiteY1413" fmla="*/ 4516177 h 7223977"/>
              <a:gd name="connsiteX1414" fmla="*/ 2933474 w 12188243"/>
              <a:gd name="connsiteY1414" fmla="*/ 4516177 h 7223977"/>
              <a:gd name="connsiteX1415" fmla="*/ 2933474 w 12188243"/>
              <a:gd name="connsiteY1415" fmla="*/ 4738715 h 7223977"/>
              <a:gd name="connsiteX1416" fmla="*/ 2710935 w 12188243"/>
              <a:gd name="connsiteY1416" fmla="*/ 4738715 h 7223977"/>
              <a:gd name="connsiteX1417" fmla="*/ 2710935 w 12188243"/>
              <a:gd name="connsiteY1417" fmla="*/ 4516177 h 7223977"/>
              <a:gd name="connsiteX1418" fmla="*/ 2936606 w 12188243"/>
              <a:gd name="connsiteY1418" fmla="*/ 4516177 h 7223977"/>
              <a:gd name="connsiteX1419" fmla="*/ 3159145 w 12188243"/>
              <a:gd name="connsiteY1419" fmla="*/ 4516177 h 7223977"/>
              <a:gd name="connsiteX1420" fmla="*/ 3159145 w 12188243"/>
              <a:gd name="connsiteY1420" fmla="*/ 4738715 h 7223977"/>
              <a:gd name="connsiteX1421" fmla="*/ 2936606 w 12188243"/>
              <a:gd name="connsiteY1421" fmla="*/ 4738715 h 7223977"/>
              <a:gd name="connsiteX1422" fmla="*/ 2936606 w 12188243"/>
              <a:gd name="connsiteY1422" fmla="*/ 4516177 h 7223977"/>
              <a:gd name="connsiteX1423" fmla="*/ 3162277 w 12188243"/>
              <a:gd name="connsiteY1423" fmla="*/ 4516177 h 7223977"/>
              <a:gd name="connsiteX1424" fmla="*/ 3384816 w 12188243"/>
              <a:gd name="connsiteY1424" fmla="*/ 4516177 h 7223977"/>
              <a:gd name="connsiteX1425" fmla="*/ 3384816 w 12188243"/>
              <a:gd name="connsiteY1425" fmla="*/ 4738715 h 7223977"/>
              <a:gd name="connsiteX1426" fmla="*/ 3162277 w 12188243"/>
              <a:gd name="connsiteY1426" fmla="*/ 4738715 h 7223977"/>
              <a:gd name="connsiteX1427" fmla="*/ 3162277 w 12188243"/>
              <a:gd name="connsiteY1427" fmla="*/ 4516177 h 7223977"/>
              <a:gd name="connsiteX1428" fmla="*/ 3387823 w 12188243"/>
              <a:gd name="connsiteY1428" fmla="*/ 4516177 h 7223977"/>
              <a:gd name="connsiteX1429" fmla="*/ 3610361 w 12188243"/>
              <a:gd name="connsiteY1429" fmla="*/ 4516177 h 7223977"/>
              <a:gd name="connsiteX1430" fmla="*/ 3610361 w 12188243"/>
              <a:gd name="connsiteY1430" fmla="*/ 4738715 h 7223977"/>
              <a:gd name="connsiteX1431" fmla="*/ 3387823 w 12188243"/>
              <a:gd name="connsiteY1431" fmla="*/ 4738715 h 7223977"/>
              <a:gd name="connsiteX1432" fmla="*/ 3387823 w 12188243"/>
              <a:gd name="connsiteY1432" fmla="*/ 4516177 h 7223977"/>
              <a:gd name="connsiteX1433" fmla="*/ 3613494 w 12188243"/>
              <a:gd name="connsiteY1433" fmla="*/ 4516177 h 7223977"/>
              <a:gd name="connsiteX1434" fmla="*/ 3836033 w 12188243"/>
              <a:gd name="connsiteY1434" fmla="*/ 4516177 h 7223977"/>
              <a:gd name="connsiteX1435" fmla="*/ 3836033 w 12188243"/>
              <a:gd name="connsiteY1435" fmla="*/ 4738715 h 7223977"/>
              <a:gd name="connsiteX1436" fmla="*/ 3613494 w 12188243"/>
              <a:gd name="connsiteY1436" fmla="*/ 4738715 h 7223977"/>
              <a:gd name="connsiteX1437" fmla="*/ 3613494 w 12188243"/>
              <a:gd name="connsiteY1437" fmla="*/ 4516177 h 7223977"/>
              <a:gd name="connsiteX1438" fmla="*/ 3839165 w 12188243"/>
              <a:gd name="connsiteY1438" fmla="*/ 4516177 h 7223977"/>
              <a:gd name="connsiteX1439" fmla="*/ 4061703 w 12188243"/>
              <a:gd name="connsiteY1439" fmla="*/ 4516177 h 7223977"/>
              <a:gd name="connsiteX1440" fmla="*/ 4061703 w 12188243"/>
              <a:gd name="connsiteY1440" fmla="*/ 4738715 h 7223977"/>
              <a:gd name="connsiteX1441" fmla="*/ 3839165 w 12188243"/>
              <a:gd name="connsiteY1441" fmla="*/ 4738715 h 7223977"/>
              <a:gd name="connsiteX1442" fmla="*/ 3839165 w 12188243"/>
              <a:gd name="connsiteY1442" fmla="*/ 4516177 h 7223977"/>
              <a:gd name="connsiteX1443" fmla="*/ 4064836 w 12188243"/>
              <a:gd name="connsiteY1443" fmla="*/ 4516177 h 7223977"/>
              <a:gd name="connsiteX1444" fmla="*/ 4287375 w 12188243"/>
              <a:gd name="connsiteY1444" fmla="*/ 4516177 h 7223977"/>
              <a:gd name="connsiteX1445" fmla="*/ 4287375 w 12188243"/>
              <a:gd name="connsiteY1445" fmla="*/ 4738715 h 7223977"/>
              <a:gd name="connsiteX1446" fmla="*/ 4064836 w 12188243"/>
              <a:gd name="connsiteY1446" fmla="*/ 4738715 h 7223977"/>
              <a:gd name="connsiteX1447" fmla="*/ 4064836 w 12188243"/>
              <a:gd name="connsiteY1447" fmla="*/ 4516177 h 7223977"/>
              <a:gd name="connsiteX1448" fmla="*/ 4290507 w 12188243"/>
              <a:gd name="connsiteY1448" fmla="*/ 4516177 h 7223977"/>
              <a:gd name="connsiteX1449" fmla="*/ 4513046 w 12188243"/>
              <a:gd name="connsiteY1449" fmla="*/ 4516177 h 7223977"/>
              <a:gd name="connsiteX1450" fmla="*/ 4513046 w 12188243"/>
              <a:gd name="connsiteY1450" fmla="*/ 4738715 h 7223977"/>
              <a:gd name="connsiteX1451" fmla="*/ 4290507 w 12188243"/>
              <a:gd name="connsiteY1451" fmla="*/ 4738715 h 7223977"/>
              <a:gd name="connsiteX1452" fmla="*/ 4290507 w 12188243"/>
              <a:gd name="connsiteY1452" fmla="*/ 4516177 h 7223977"/>
              <a:gd name="connsiteX1453" fmla="*/ 4516179 w 12188243"/>
              <a:gd name="connsiteY1453" fmla="*/ 4516177 h 7223977"/>
              <a:gd name="connsiteX1454" fmla="*/ 4738717 w 12188243"/>
              <a:gd name="connsiteY1454" fmla="*/ 4516177 h 7223977"/>
              <a:gd name="connsiteX1455" fmla="*/ 4738717 w 12188243"/>
              <a:gd name="connsiteY1455" fmla="*/ 4738715 h 7223977"/>
              <a:gd name="connsiteX1456" fmla="*/ 4516179 w 12188243"/>
              <a:gd name="connsiteY1456" fmla="*/ 4738715 h 7223977"/>
              <a:gd name="connsiteX1457" fmla="*/ 4516179 w 12188243"/>
              <a:gd name="connsiteY1457" fmla="*/ 4516177 h 7223977"/>
              <a:gd name="connsiteX1458" fmla="*/ 4741724 w 12188243"/>
              <a:gd name="connsiteY1458" fmla="*/ 4516177 h 7223977"/>
              <a:gd name="connsiteX1459" fmla="*/ 4964263 w 12188243"/>
              <a:gd name="connsiteY1459" fmla="*/ 4516177 h 7223977"/>
              <a:gd name="connsiteX1460" fmla="*/ 4964263 w 12188243"/>
              <a:gd name="connsiteY1460" fmla="*/ 4738715 h 7223977"/>
              <a:gd name="connsiteX1461" fmla="*/ 4741724 w 12188243"/>
              <a:gd name="connsiteY1461" fmla="*/ 4738715 h 7223977"/>
              <a:gd name="connsiteX1462" fmla="*/ 4741724 w 12188243"/>
              <a:gd name="connsiteY1462" fmla="*/ 4516177 h 7223977"/>
              <a:gd name="connsiteX1463" fmla="*/ 4967395 w 12188243"/>
              <a:gd name="connsiteY1463" fmla="*/ 4516177 h 7223977"/>
              <a:gd name="connsiteX1464" fmla="*/ 5189934 w 12188243"/>
              <a:gd name="connsiteY1464" fmla="*/ 4516177 h 7223977"/>
              <a:gd name="connsiteX1465" fmla="*/ 5189934 w 12188243"/>
              <a:gd name="connsiteY1465" fmla="*/ 4738715 h 7223977"/>
              <a:gd name="connsiteX1466" fmla="*/ 4967395 w 12188243"/>
              <a:gd name="connsiteY1466" fmla="*/ 4738715 h 7223977"/>
              <a:gd name="connsiteX1467" fmla="*/ 4967395 w 12188243"/>
              <a:gd name="connsiteY1467" fmla="*/ 4516177 h 7223977"/>
              <a:gd name="connsiteX1468" fmla="*/ 5193066 w 12188243"/>
              <a:gd name="connsiteY1468" fmla="*/ 4516177 h 7223977"/>
              <a:gd name="connsiteX1469" fmla="*/ 5415605 w 12188243"/>
              <a:gd name="connsiteY1469" fmla="*/ 4516177 h 7223977"/>
              <a:gd name="connsiteX1470" fmla="*/ 5415605 w 12188243"/>
              <a:gd name="connsiteY1470" fmla="*/ 4738715 h 7223977"/>
              <a:gd name="connsiteX1471" fmla="*/ 5193066 w 12188243"/>
              <a:gd name="connsiteY1471" fmla="*/ 4738715 h 7223977"/>
              <a:gd name="connsiteX1472" fmla="*/ 5193066 w 12188243"/>
              <a:gd name="connsiteY1472" fmla="*/ 4516177 h 7223977"/>
              <a:gd name="connsiteX1473" fmla="*/ 5418738 w 12188243"/>
              <a:gd name="connsiteY1473" fmla="*/ 4516177 h 7223977"/>
              <a:gd name="connsiteX1474" fmla="*/ 5641276 w 12188243"/>
              <a:gd name="connsiteY1474" fmla="*/ 4516177 h 7223977"/>
              <a:gd name="connsiteX1475" fmla="*/ 5641276 w 12188243"/>
              <a:gd name="connsiteY1475" fmla="*/ 4738715 h 7223977"/>
              <a:gd name="connsiteX1476" fmla="*/ 5418738 w 12188243"/>
              <a:gd name="connsiteY1476" fmla="*/ 4738715 h 7223977"/>
              <a:gd name="connsiteX1477" fmla="*/ 5418738 w 12188243"/>
              <a:gd name="connsiteY1477" fmla="*/ 4516177 h 7223977"/>
              <a:gd name="connsiteX1478" fmla="*/ 5644408 w 12188243"/>
              <a:gd name="connsiteY1478" fmla="*/ 4516177 h 7223977"/>
              <a:gd name="connsiteX1479" fmla="*/ 5866947 w 12188243"/>
              <a:gd name="connsiteY1479" fmla="*/ 4516177 h 7223977"/>
              <a:gd name="connsiteX1480" fmla="*/ 5866947 w 12188243"/>
              <a:gd name="connsiteY1480" fmla="*/ 4738715 h 7223977"/>
              <a:gd name="connsiteX1481" fmla="*/ 5644408 w 12188243"/>
              <a:gd name="connsiteY1481" fmla="*/ 4738715 h 7223977"/>
              <a:gd name="connsiteX1482" fmla="*/ 5644408 w 12188243"/>
              <a:gd name="connsiteY1482" fmla="*/ 4516177 h 7223977"/>
              <a:gd name="connsiteX1483" fmla="*/ 5870080 w 12188243"/>
              <a:gd name="connsiteY1483" fmla="*/ 4516177 h 7223977"/>
              <a:gd name="connsiteX1484" fmla="*/ 6092618 w 12188243"/>
              <a:gd name="connsiteY1484" fmla="*/ 4516177 h 7223977"/>
              <a:gd name="connsiteX1485" fmla="*/ 6092618 w 12188243"/>
              <a:gd name="connsiteY1485" fmla="*/ 4738715 h 7223977"/>
              <a:gd name="connsiteX1486" fmla="*/ 5870080 w 12188243"/>
              <a:gd name="connsiteY1486" fmla="*/ 4738715 h 7223977"/>
              <a:gd name="connsiteX1487" fmla="*/ 5870080 w 12188243"/>
              <a:gd name="connsiteY1487" fmla="*/ 4516177 h 7223977"/>
              <a:gd name="connsiteX1488" fmla="*/ 6095625 w 12188243"/>
              <a:gd name="connsiteY1488" fmla="*/ 4516177 h 7223977"/>
              <a:gd name="connsiteX1489" fmla="*/ 6318164 w 12188243"/>
              <a:gd name="connsiteY1489" fmla="*/ 4516177 h 7223977"/>
              <a:gd name="connsiteX1490" fmla="*/ 6318164 w 12188243"/>
              <a:gd name="connsiteY1490" fmla="*/ 4738715 h 7223977"/>
              <a:gd name="connsiteX1491" fmla="*/ 6095625 w 12188243"/>
              <a:gd name="connsiteY1491" fmla="*/ 4738715 h 7223977"/>
              <a:gd name="connsiteX1492" fmla="*/ 6095625 w 12188243"/>
              <a:gd name="connsiteY1492" fmla="*/ 4516177 h 7223977"/>
              <a:gd name="connsiteX1493" fmla="*/ 6321297 w 12188243"/>
              <a:gd name="connsiteY1493" fmla="*/ 4516177 h 7223977"/>
              <a:gd name="connsiteX1494" fmla="*/ 6543835 w 12188243"/>
              <a:gd name="connsiteY1494" fmla="*/ 4516177 h 7223977"/>
              <a:gd name="connsiteX1495" fmla="*/ 6543835 w 12188243"/>
              <a:gd name="connsiteY1495" fmla="*/ 4738715 h 7223977"/>
              <a:gd name="connsiteX1496" fmla="*/ 6321297 w 12188243"/>
              <a:gd name="connsiteY1496" fmla="*/ 4738715 h 7223977"/>
              <a:gd name="connsiteX1497" fmla="*/ 6321297 w 12188243"/>
              <a:gd name="connsiteY1497" fmla="*/ 4516177 h 7223977"/>
              <a:gd name="connsiteX1498" fmla="*/ 6546967 w 12188243"/>
              <a:gd name="connsiteY1498" fmla="*/ 4516177 h 7223977"/>
              <a:gd name="connsiteX1499" fmla="*/ 6769506 w 12188243"/>
              <a:gd name="connsiteY1499" fmla="*/ 4516177 h 7223977"/>
              <a:gd name="connsiteX1500" fmla="*/ 6769506 w 12188243"/>
              <a:gd name="connsiteY1500" fmla="*/ 4738715 h 7223977"/>
              <a:gd name="connsiteX1501" fmla="*/ 6546967 w 12188243"/>
              <a:gd name="connsiteY1501" fmla="*/ 4738715 h 7223977"/>
              <a:gd name="connsiteX1502" fmla="*/ 6546967 w 12188243"/>
              <a:gd name="connsiteY1502" fmla="*/ 4516177 h 7223977"/>
              <a:gd name="connsiteX1503" fmla="*/ 6772639 w 12188243"/>
              <a:gd name="connsiteY1503" fmla="*/ 4516177 h 7223977"/>
              <a:gd name="connsiteX1504" fmla="*/ 6995177 w 12188243"/>
              <a:gd name="connsiteY1504" fmla="*/ 4516177 h 7223977"/>
              <a:gd name="connsiteX1505" fmla="*/ 6995177 w 12188243"/>
              <a:gd name="connsiteY1505" fmla="*/ 4738715 h 7223977"/>
              <a:gd name="connsiteX1506" fmla="*/ 6772639 w 12188243"/>
              <a:gd name="connsiteY1506" fmla="*/ 4738715 h 7223977"/>
              <a:gd name="connsiteX1507" fmla="*/ 6772639 w 12188243"/>
              <a:gd name="connsiteY1507" fmla="*/ 4516177 h 7223977"/>
              <a:gd name="connsiteX1508" fmla="*/ 6998310 w 12188243"/>
              <a:gd name="connsiteY1508" fmla="*/ 4516177 h 7223977"/>
              <a:gd name="connsiteX1509" fmla="*/ 7220848 w 12188243"/>
              <a:gd name="connsiteY1509" fmla="*/ 4516177 h 7223977"/>
              <a:gd name="connsiteX1510" fmla="*/ 7220848 w 12188243"/>
              <a:gd name="connsiteY1510" fmla="*/ 4738715 h 7223977"/>
              <a:gd name="connsiteX1511" fmla="*/ 6998310 w 12188243"/>
              <a:gd name="connsiteY1511" fmla="*/ 4738715 h 7223977"/>
              <a:gd name="connsiteX1512" fmla="*/ 6998310 w 12188243"/>
              <a:gd name="connsiteY1512" fmla="*/ 4516177 h 7223977"/>
              <a:gd name="connsiteX1513" fmla="*/ 7223981 w 12188243"/>
              <a:gd name="connsiteY1513" fmla="*/ 4516177 h 7223977"/>
              <a:gd name="connsiteX1514" fmla="*/ 7446520 w 12188243"/>
              <a:gd name="connsiteY1514" fmla="*/ 4516177 h 7223977"/>
              <a:gd name="connsiteX1515" fmla="*/ 7446520 w 12188243"/>
              <a:gd name="connsiteY1515" fmla="*/ 4738715 h 7223977"/>
              <a:gd name="connsiteX1516" fmla="*/ 7223981 w 12188243"/>
              <a:gd name="connsiteY1516" fmla="*/ 4738715 h 7223977"/>
              <a:gd name="connsiteX1517" fmla="*/ 7223981 w 12188243"/>
              <a:gd name="connsiteY1517" fmla="*/ 4516177 h 7223977"/>
              <a:gd name="connsiteX1518" fmla="*/ 7449527 w 12188243"/>
              <a:gd name="connsiteY1518" fmla="*/ 4516177 h 7223977"/>
              <a:gd name="connsiteX1519" fmla="*/ 7672065 w 12188243"/>
              <a:gd name="connsiteY1519" fmla="*/ 4516177 h 7223977"/>
              <a:gd name="connsiteX1520" fmla="*/ 7672065 w 12188243"/>
              <a:gd name="connsiteY1520" fmla="*/ 4738715 h 7223977"/>
              <a:gd name="connsiteX1521" fmla="*/ 7449527 w 12188243"/>
              <a:gd name="connsiteY1521" fmla="*/ 4738715 h 7223977"/>
              <a:gd name="connsiteX1522" fmla="*/ 7449527 w 12188243"/>
              <a:gd name="connsiteY1522" fmla="*/ 4516177 h 7223977"/>
              <a:gd name="connsiteX1523" fmla="*/ 7675198 w 12188243"/>
              <a:gd name="connsiteY1523" fmla="*/ 4516177 h 7223977"/>
              <a:gd name="connsiteX1524" fmla="*/ 7897736 w 12188243"/>
              <a:gd name="connsiteY1524" fmla="*/ 4516177 h 7223977"/>
              <a:gd name="connsiteX1525" fmla="*/ 7897736 w 12188243"/>
              <a:gd name="connsiteY1525" fmla="*/ 4738715 h 7223977"/>
              <a:gd name="connsiteX1526" fmla="*/ 7675198 w 12188243"/>
              <a:gd name="connsiteY1526" fmla="*/ 4738715 h 7223977"/>
              <a:gd name="connsiteX1527" fmla="*/ 7675198 w 12188243"/>
              <a:gd name="connsiteY1527" fmla="*/ 4516177 h 7223977"/>
              <a:gd name="connsiteX1528" fmla="*/ 7900868 w 12188243"/>
              <a:gd name="connsiteY1528" fmla="*/ 4516177 h 7223977"/>
              <a:gd name="connsiteX1529" fmla="*/ 8123407 w 12188243"/>
              <a:gd name="connsiteY1529" fmla="*/ 4516177 h 7223977"/>
              <a:gd name="connsiteX1530" fmla="*/ 8123407 w 12188243"/>
              <a:gd name="connsiteY1530" fmla="*/ 4738715 h 7223977"/>
              <a:gd name="connsiteX1531" fmla="*/ 7900868 w 12188243"/>
              <a:gd name="connsiteY1531" fmla="*/ 4738715 h 7223977"/>
              <a:gd name="connsiteX1532" fmla="*/ 7900868 w 12188243"/>
              <a:gd name="connsiteY1532" fmla="*/ 4516177 h 7223977"/>
              <a:gd name="connsiteX1533" fmla="*/ 8126540 w 12188243"/>
              <a:gd name="connsiteY1533" fmla="*/ 4516177 h 7223977"/>
              <a:gd name="connsiteX1534" fmla="*/ 8349078 w 12188243"/>
              <a:gd name="connsiteY1534" fmla="*/ 4516177 h 7223977"/>
              <a:gd name="connsiteX1535" fmla="*/ 8349078 w 12188243"/>
              <a:gd name="connsiteY1535" fmla="*/ 4738715 h 7223977"/>
              <a:gd name="connsiteX1536" fmla="*/ 8126540 w 12188243"/>
              <a:gd name="connsiteY1536" fmla="*/ 4738715 h 7223977"/>
              <a:gd name="connsiteX1537" fmla="*/ 8126540 w 12188243"/>
              <a:gd name="connsiteY1537" fmla="*/ 4516177 h 7223977"/>
              <a:gd name="connsiteX1538" fmla="*/ 8352211 w 12188243"/>
              <a:gd name="connsiteY1538" fmla="*/ 4516177 h 7223977"/>
              <a:gd name="connsiteX1539" fmla="*/ 8574749 w 12188243"/>
              <a:gd name="connsiteY1539" fmla="*/ 4516177 h 7223977"/>
              <a:gd name="connsiteX1540" fmla="*/ 8574749 w 12188243"/>
              <a:gd name="connsiteY1540" fmla="*/ 4738715 h 7223977"/>
              <a:gd name="connsiteX1541" fmla="*/ 8352211 w 12188243"/>
              <a:gd name="connsiteY1541" fmla="*/ 4738715 h 7223977"/>
              <a:gd name="connsiteX1542" fmla="*/ 8352211 w 12188243"/>
              <a:gd name="connsiteY1542" fmla="*/ 4516177 h 7223977"/>
              <a:gd name="connsiteX1543" fmla="*/ 8577882 w 12188243"/>
              <a:gd name="connsiteY1543" fmla="*/ 4516177 h 7223977"/>
              <a:gd name="connsiteX1544" fmla="*/ 8800420 w 12188243"/>
              <a:gd name="connsiteY1544" fmla="*/ 4516177 h 7223977"/>
              <a:gd name="connsiteX1545" fmla="*/ 8800420 w 12188243"/>
              <a:gd name="connsiteY1545" fmla="*/ 4738715 h 7223977"/>
              <a:gd name="connsiteX1546" fmla="*/ 8577882 w 12188243"/>
              <a:gd name="connsiteY1546" fmla="*/ 4738715 h 7223977"/>
              <a:gd name="connsiteX1547" fmla="*/ 8577882 w 12188243"/>
              <a:gd name="connsiteY1547" fmla="*/ 4516177 h 7223977"/>
              <a:gd name="connsiteX1548" fmla="*/ 8803427 w 12188243"/>
              <a:gd name="connsiteY1548" fmla="*/ 4516177 h 7223977"/>
              <a:gd name="connsiteX1549" fmla="*/ 9025966 w 12188243"/>
              <a:gd name="connsiteY1549" fmla="*/ 4516177 h 7223977"/>
              <a:gd name="connsiteX1550" fmla="*/ 9025966 w 12188243"/>
              <a:gd name="connsiteY1550" fmla="*/ 4738715 h 7223977"/>
              <a:gd name="connsiteX1551" fmla="*/ 8803427 w 12188243"/>
              <a:gd name="connsiteY1551" fmla="*/ 4738715 h 7223977"/>
              <a:gd name="connsiteX1552" fmla="*/ 8803427 w 12188243"/>
              <a:gd name="connsiteY1552" fmla="*/ 4516177 h 7223977"/>
              <a:gd name="connsiteX1553" fmla="*/ 9029099 w 12188243"/>
              <a:gd name="connsiteY1553" fmla="*/ 4516177 h 7223977"/>
              <a:gd name="connsiteX1554" fmla="*/ 9251637 w 12188243"/>
              <a:gd name="connsiteY1554" fmla="*/ 4516177 h 7223977"/>
              <a:gd name="connsiteX1555" fmla="*/ 9251637 w 12188243"/>
              <a:gd name="connsiteY1555" fmla="*/ 4738715 h 7223977"/>
              <a:gd name="connsiteX1556" fmla="*/ 9029099 w 12188243"/>
              <a:gd name="connsiteY1556" fmla="*/ 4738715 h 7223977"/>
              <a:gd name="connsiteX1557" fmla="*/ 9029099 w 12188243"/>
              <a:gd name="connsiteY1557" fmla="*/ 4516177 h 7223977"/>
              <a:gd name="connsiteX1558" fmla="*/ 9254770 w 12188243"/>
              <a:gd name="connsiteY1558" fmla="*/ 4516177 h 7223977"/>
              <a:gd name="connsiteX1559" fmla="*/ 9477308 w 12188243"/>
              <a:gd name="connsiteY1559" fmla="*/ 4516177 h 7223977"/>
              <a:gd name="connsiteX1560" fmla="*/ 9477308 w 12188243"/>
              <a:gd name="connsiteY1560" fmla="*/ 4738715 h 7223977"/>
              <a:gd name="connsiteX1561" fmla="*/ 9254770 w 12188243"/>
              <a:gd name="connsiteY1561" fmla="*/ 4738715 h 7223977"/>
              <a:gd name="connsiteX1562" fmla="*/ 9254770 w 12188243"/>
              <a:gd name="connsiteY1562" fmla="*/ 4516177 h 7223977"/>
              <a:gd name="connsiteX1563" fmla="*/ 9480440 w 12188243"/>
              <a:gd name="connsiteY1563" fmla="*/ 4516177 h 7223977"/>
              <a:gd name="connsiteX1564" fmla="*/ 9702979 w 12188243"/>
              <a:gd name="connsiteY1564" fmla="*/ 4516177 h 7223977"/>
              <a:gd name="connsiteX1565" fmla="*/ 9702979 w 12188243"/>
              <a:gd name="connsiteY1565" fmla="*/ 4738715 h 7223977"/>
              <a:gd name="connsiteX1566" fmla="*/ 9480440 w 12188243"/>
              <a:gd name="connsiteY1566" fmla="*/ 4738715 h 7223977"/>
              <a:gd name="connsiteX1567" fmla="*/ 9480440 w 12188243"/>
              <a:gd name="connsiteY1567" fmla="*/ 4516177 h 7223977"/>
              <a:gd name="connsiteX1568" fmla="*/ 9480440 w 12188243"/>
              <a:gd name="connsiteY1568" fmla="*/ 4513044 h 7223977"/>
              <a:gd name="connsiteX1569" fmla="*/ 9480440 w 12188243"/>
              <a:gd name="connsiteY1569" fmla="*/ 4290506 h 7223977"/>
              <a:gd name="connsiteX1570" fmla="*/ 9702979 w 12188243"/>
              <a:gd name="connsiteY1570" fmla="*/ 4290506 h 7223977"/>
              <a:gd name="connsiteX1571" fmla="*/ 9702979 w 12188243"/>
              <a:gd name="connsiteY1571" fmla="*/ 4513044 h 7223977"/>
              <a:gd name="connsiteX1572" fmla="*/ 9480440 w 12188243"/>
              <a:gd name="connsiteY1572" fmla="*/ 4513044 h 7223977"/>
              <a:gd name="connsiteX1573" fmla="*/ 9480440 w 12188243"/>
              <a:gd name="connsiteY1573" fmla="*/ 4287373 h 7223977"/>
              <a:gd name="connsiteX1574" fmla="*/ 9480440 w 12188243"/>
              <a:gd name="connsiteY1574" fmla="*/ 4064834 h 7223977"/>
              <a:gd name="connsiteX1575" fmla="*/ 9702979 w 12188243"/>
              <a:gd name="connsiteY1575" fmla="*/ 4064834 h 7223977"/>
              <a:gd name="connsiteX1576" fmla="*/ 9702979 w 12188243"/>
              <a:gd name="connsiteY1576" fmla="*/ 4287373 h 7223977"/>
              <a:gd name="connsiteX1577" fmla="*/ 9480440 w 12188243"/>
              <a:gd name="connsiteY1577" fmla="*/ 4287373 h 7223977"/>
              <a:gd name="connsiteX1578" fmla="*/ 9480440 w 12188243"/>
              <a:gd name="connsiteY1578" fmla="*/ 4061702 h 7223977"/>
              <a:gd name="connsiteX1579" fmla="*/ 9480440 w 12188243"/>
              <a:gd name="connsiteY1579" fmla="*/ 3839164 h 7223977"/>
              <a:gd name="connsiteX1580" fmla="*/ 9702979 w 12188243"/>
              <a:gd name="connsiteY1580" fmla="*/ 3839164 h 7223977"/>
              <a:gd name="connsiteX1581" fmla="*/ 9702979 w 12188243"/>
              <a:gd name="connsiteY1581" fmla="*/ 4061702 h 7223977"/>
              <a:gd name="connsiteX1582" fmla="*/ 9480440 w 12188243"/>
              <a:gd name="connsiteY1582" fmla="*/ 4061702 h 7223977"/>
              <a:gd name="connsiteX1583" fmla="*/ 9480440 w 12188243"/>
              <a:gd name="connsiteY1583" fmla="*/ 3836031 h 7223977"/>
              <a:gd name="connsiteX1584" fmla="*/ 9480440 w 12188243"/>
              <a:gd name="connsiteY1584" fmla="*/ 3613493 h 7223977"/>
              <a:gd name="connsiteX1585" fmla="*/ 9702979 w 12188243"/>
              <a:gd name="connsiteY1585" fmla="*/ 3613493 h 7223977"/>
              <a:gd name="connsiteX1586" fmla="*/ 9702979 w 12188243"/>
              <a:gd name="connsiteY1586" fmla="*/ 3836031 h 7223977"/>
              <a:gd name="connsiteX1587" fmla="*/ 9480440 w 12188243"/>
              <a:gd name="connsiteY1587" fmla="*/ 3836031 h 7223977"/>
              <a:gd name="connsiteX1588" fmla="*/ 9480440 w 12188243"/>
              <a:gd name="connsiteY1588" fmla="*/ 3610360 h 7223977"/>
              <a:gd name="connsiteX1589" fmla="*/ 9480440 w 12188243"/>
              <a:gd name="connsiteY1589" fmla="*/ 3387821 h 7223977"/>
              <a:gd name="connsiteX1590" fmla="*/ 9702979 w 12188243"/>
              <a:gd name="connsiteY1590" fmla="*/ 3387821 h 7223977"/>
              <a:gd name="connsiteX1591" fmla="*/ 9702979 w 12188243"/>
              <a:gd name="connsiteY1591" fmla="*/ 3610360 h 7223977"/>
              <a:gd name="connsiteX1592" fmla="*/ 9480440 w 12188243"/>
              <a:gd name="connsiteY1592" fmla="*/ 3610360 h 7223977"/>
              <a:gd name="connsiteX1593" fmla="*/ 9480440 w 12188243"/>
              <a:gd name="connsiteY1593" fmla="*/ 3384689 h 7223977"/>
              <a:gd name="connsiteX1594" fmla="*/ 9480440 w 12188243"/>
              <a:gd name="connsiteY1594" fmla="*/ 3162151 h 7223977"/>
              <a:gd name="connsiteX1595" fmla="*/ 9702979 w 12188243"/>
              <a:gd name="connsiteY1595" fmla="*/ 3162151 h 7223977"/>
              <a:gd name="connsiteX1596" fmla="*/ 9702979 w 12188243"/>
              <a:gd name="connsiteY1596" fmla="*/ 3384689 h 7223977"/>
              <a:gd name="connsiteX1597" fmla="*/ 9480440 w 12188243"/>
              <a:gd name="connsiteY1597" fmla="*/ 3384689 h 7223977"/>
              <a:gd name="connsiteX1598" fmla="*/ 9480440 w 12188243"/>
              <a:gd name="connsiteY1598" fmla="*/ 3159143 h 7223977"/>
              <a:gd name="connsiteX1599" fmla="*/ 9480440 w 12188243"/>
              <a:gd name="connsiteY1599" fmla="*/ 2936605 h 7223977"/>
              <a:gd name="connsiteX1600" fmla="*/ 9702979 w 12188243"/>
              <a:gd name="connsiteY1600" fmla="*/ 2936605 h 7223977"/>
              <a:gd name="connsiteX1601" fmla="*/ 9702979 w 12188243"/>
              <a:gd name="connsiteY1601" fmla="*/ 3159143 h 7223977"/>
              <a:gd name="connsiteX1602" fmla="*/ 9480440 w 12188243"/>
              <a:gd name="connsiteY1602" fmla="*/ 3159143 h 7223977"/>
              <a:gd name="connsiteX1603" fmla="*/ 9480440 w 12188243"/>
              <a:gd name="connsiteY1603" fmla="*/ 2933472 h 7223977"/>
              <a:gd name="connsiteX1604" fmla="*/ 9480440 w 12188243"/>
              <a:gd name="connsiteY1604" fmla="*/ 2710934 h 7223977"/>
              <a:gd name="connsiteX1605" fmla="*/ 9702979 w 12188243"/>
              <a:gd name="connsiteY1605" fmla="*/ 2710934 h 7223977"/>
              <a:gd name="connsiteX1606" fmla="*/ 9702979 w 12188243"/>
              <a:gd name="connsiteY1606" fmla="*/ 2933472 h 7223977"/>
              <a:gd name="connsiteX1607" fmla="*/ 9480440 w 12188243"/>
              <a:gd name="connsiteY1607" fmla="*/ 2933472 h 7223977"/>
              <a:gd name="connsiteX1608" fmla="*/ 9480440 w 12188243"/>
              <a:gd name="connsiteY1608" fmla="*/ 2707801 h 7223977"/>
              <a:gd name="connsiteX1609" fmla="*/ 9480440 w 12188243"/>
              <a:gd name="connsiteY1609" fmla="*/ 2485263 h 7223977"/>
              <a:gd name="connsiteX1610" fmla="*/ 9702979 w 12188243"/>
              <a:gd name="connsiteY1610" fmla="*/ 2485263 h 7223977"/>
              <a:gd name="connsiteX1611" fmla="*/ 9702979 w 12188243"/>
              <a:gd name="connsiteY1611" fmla="*/ 2707801 h 7223977"/>
              <a:gd name="connsiteX1612" fmla="*/ 9480440 w 12188243"/>
              <a:gd name="connsiteY1612" fmla="*/ 2707801 h 7223977"/>
              <a:gd name="connsiteX1613" fmla="*/ 9480440 w 12188243"/>
              <a:gd name="connsiteY1613" fmla="*/ 2482130 h 7223977"/>
              <a:gd name="connsiteX1614" fmla="*/ 9480440 w 12188243"/>
              <a:gd name="connsiteY1614" fmla="*/ 2259592 h 7223977"/>
              <a:gd name="connsiteX1615" fmla="*/ 9702979 w 12188243"/>
              <a:gd name="connsiteY1615" fmla="*/ 2259592 h 7223977"/>
              <a:gd name="connsiteX1616" fmla="*/ 9702979 w 12188243"/>
              <a:gd name="connsiteY1616" fmla="*/ 2482130 h 7223977"/>
              <a:gd name="connsiteX1617" fmla="*/ 9480440 w 12188243"/>
              <a:gd name="connsiteY1617" fmla="*/ 2482130 h 7223977"/>
              <a:gd name="connsiteX1618" fmla="*/ 9477308 w 12188243"/>
              <a:gd name="connsiteY1618" fmla="*/ 2482130 h 7223977"/>
              <a:gd name="connsiteX1619" fmla="*/ 9254770 w 12188243"/>
              <a:gd name="connsiteY1619" fmla="*/ 2482130 h 7223977"/>
              <a:gd name="connsiteX1620" fmla="*/ 9254770 w 12188243"/>
              <a:gd name="connsiteY1620" fmla="*/ 2259592 h 7223977"/>
              <a:gd name="connsiteX1621" fmla="*/ 9477308 w 12188243"/>
              <a:gd name="connsiteY1621" fmla="*/ 2259592 h 7223977"/>
              <a:gd name="connsiteX1622" fmla="*/ 9477308 w 12188243"/>
              <a:gd name="connsiteY1622" fmla="*/ 2482130 h 7223977"/>
              <a:gd name="connsiteX1623" fmla="*/ 9251637 w 12188243"/>
              <a:gd name="connsiteY1623" fmla="*/ 2482130 h 7223977"/>
              <a:gd name="connsiteX1624" fmla="*/ 9029099 w 12188243"/>
              <a:gd name="connsiteY1624" fmla="*/ 2482130 h 7223977"/>
              <a:gd name="connsiteX1625" fmla="*/ 9029099 w 12188243"/>
              <a:gd name="connsiteY1625" fmla="*/ 2259592 h 7223977"/>
              <a:gd name="connsiteX1626" fmla="*/ 9251637 w 12188243"/>
              <a:gd name="connsiteY1626" fmla="*/ 2259592 h 7223977"/>
              <a:gd name="connsiteX1627" fmla="*/ 9251637 w 12188243"/>
              <a:gd name="connsiteY1627" fmla="*/ 2482130 h 7223977"/>
              <a:gd name="connsiteX1628" fmla="*/ 9025966 w 12188243"/>
              <a:gd name="connsiteY1628" fmla="*/ 2482130 h 7223977"/>
              <a:gd name="connsiteX1629" fmla="*/ 8803427 w 12188243"/>
              <a:gd name="connsiteY1629" fmla="*/ 2482130 h 7223977"/>
              <a:gd name="connsiteX1630" fmla="*/ 8803427 w 12188243"/>
              <a:gd name="connsiteY1630" fmla="*/ 2259592 h 7223977"/>
              <a:gd name="connsiteX1631" fmla="*/ 9025966 w 12188243"/>
              <a:gd name="connsiteY1631" fmla="*/ 2259592 h 7223977"/>
              <a:gd name="connsiteX1632" fmla="*/ 9025966 w 12188243"/>
              <a:gd name="connsiteY1632" fmla="*/ 2482130 h 7223977"/>
              <a:gd name="connsiteX1633" fmla="*/ 8800295 w 12188243"/>
              <a:gd name="connsiteY1633" fmla="*/ 2482130 h 7223977"/>
              <a:gd name="connsiteX1634" fmla="*/ 8577756 w 12188243"/>
              <a:gd name="connsiteY1634" fmla="*/ 2482130 h 7223977"/>
              <a:gd name="connsiteX1635" fmla="*/ 8577756 w 12188243"/>
              <a:gd name="connsiteY1635" fmla="*/ 2259592 h 7223977"/>
              <a:gd name="connsiteX1636" fmla="*/ 8800295 w 12188243"/>
              <a:gd name="connsiteY1636" fmla="*/ 2259592 h 7223977"/>
              <a:gd name="connsiteX1637" fmla="*/ 8800295 w 12188243"/>
              <a:gd name="connsiteY1637" fmla="*/ 2482130 h 7223977"/>
              <a:gd name="connsiteX1638" fmla="*/ 8574749 w 12188243"/>
              <a:gd name="connsiteY1638" fmla="*/ 2482130 h 7223977"/>
              <a:gd name="connsiteX1639" fmla="*/ 8352211 w 12188243"/>
              <a:gd name="connsiteY1639" fmla="*/ 2482130 h 7223977"/>
              <a:gd name="connsiteX1640" fmla="*/ 8352211 w 12188243"/>
              <a:gd name="connsiteY1640" fmla="*/ 2259592 h 7223977"/>
              <a:gd name="connsiteX1641" fmla="*/ 8574749 w 12188243"/>
              <a:gd name="connsiteY1641" fmla="*/ 2259592 h 7223977"/>
              <a:gd name="connsiteX1642" fmla="*/ 8574749 w 12188243"/>
              <a:gd name="connsiteY1642" fmla="*/ 2482130 h 7223977"/>
              <a:gd name="connsiteX1643" fmla="*/ 8349078 w 12188243"/>
              <a:gd name="connsiteY1643" fmla="*/ 2482130 h 7223977"/>
              <a:gd name="connsiteX1644" fmla="*/ 8126540 w 12188243"/>
              <a:gd name="connsiteY1644" fmla="*/ 2482130 h 7223977"/>
              <a:gd name="connsiteX1645" fmla="*/ 8126540 w 12188243"/>
              <a:gd name="connsiteY1645" fmla="*/ 2259592 h 7223977"/>
              <a:gd name="connsiteX1646" fmla="*/ 8349078 w 12188243"/>
              <a:gd name="connsiteY1646" fmla="*/ 2259592 h 7223977"/>
              <a:gd name="connsiteX1647" fmla="*/ 8349078 w 12188243"/>
              <a:gd name="connsiteY1647" fmla="*/ 2482130 h 7223977"/>
              <a:gd name="connsiteX1648" fmla="*/ 8123407 w 12188243"/>
              <a:gd name="connsiteY1648" fmla="*/ 2482130 h 7223977"/>
              <a:gd name="connsiteX1649" fmla="*/ 7900868 w 12188243"/>
              <a:gd name="connsiteY1649" fmla="*/ 2482130 h 7223977"/>
              <a:gd name="connsiteX1650" fmla="*/ 7900868 w 12188243"/>
              <a:gd name="connsiteY1650" fmla="*/ 2259592 h 7223977"/>
              <a:gd name="connsiteX1651" fmla="*/ 8123407 w 12188243"/>
              <a:gd name="connsiteY1651" fmla="*/ 2259592 h 7223977"/>
              <a:gd name="connsiteX1652" fmla="*/ 8123407 w 12188243"/>
              <a:gd name="connsiteY1652" fmla="*/ 2482130 h 7223977"/>
              <a:gd name="connsiteX1653" fmla="*/ 7897736 w 12188243"/>
              <a:gd name="connsiteY1653" fmla="*/ 2482130 h 7223977"/>
              <a:gd name="connsiteX1654" fmla="*/ 7675198 w 12188243"/>
              <a:gd name="connsiteY1654" fmla="*/ 2482130 h 7223977"/>
              <a:gd name="connsiteX1655" fmla="*/ 7675198 w 12188243"/>
              <a:gd name="connsiteY1655" fmla="*/ 2259592 h 7223977"/>
              <a:gd name="connsiteX1656" fmla="*/ 7897736 w 12188243"/>
              <a:gd name="connsiteY1656" fmla="*/ 2259592 h 7223977"/>
              <a:gd name="connsiteX1657" fmla="*/ 7897736 w 12188243"/>
              <a:gd name="connsiteY1657" fmla="*/ 2482130 h 7223977"/>
              <a:gd name="connsiteX1658" fmla="*/ 7672065 w 12188243"/>
              <a:gd name="connsiteY1658" fmla="*/ 2482130 h 7223977"/>
              <a:gd name="connsiteX1659" fmla="*/ 7449527 w 12188243"/>
              <a:gd name="connsiteY1659" fmla="*/ 2482130 h 7223977"/>
              <a:gd name="connsiteX1660" fmla="*/ 7449527 w 12188243"/>
              <a:gd name="connsiteY1660" fmla="*/ 2259592 h 7223977"/>
              <a:gd name="connsiteX1661" fmla="*/ 7672065 w 12188243"/>
              <a:gd name="connsiteY1661" fmla="*/ 2259592 h 7223977"/>
              <a:gd name="connsiteX1662" fmla="*/ 7672065 w 12188243"/>
              <a:gd name="connsiteY1662" fmla="*/ 2482130 h 7223977"/>
              <a:gd name="connsiteX1663" fmla="*/ 7446394 w 12188243"/>
              <a:gd name="connsiteY1663" fmla="*/ 2482130 h 7223977"/>
              <a:gd name="connsiteX1664" fmla="*/ 7223856 w 12188243"/>
              <a:gd name="connsiteY1664" fmla="*/ 2482130 h 7223977"/>
              <a:gd name="connsiteX1665" fmla="*/ 7223856 w 12188243"/>
              <a:gd name="connsiteY1665" fmla="*/ 2259592 h 7223977"/>
              <a:gd name="connsiteX1666" fmla="*/ 7446394 w 12188243"/>
              <a:gd name="connsiteY1666" fmla="*/ 2259592 h 7223977"/>
              <a:gd name="connsiteX1667" fmla="*/ 7446394 w 12188243"/>
              <a:gd name="connsiteY1667" fmla="*/ 2482130 h 7223977"/>
              <a:gd name="connsiteX1668" fmla="*/ 7220848 w 12188243"/>
              <a:gd name="connsiteY1668" fmla="*/ 2482130 h 7223977"/>
              <a:gd name="connsiteX1669" fmla="*/ 6998310 w 12188243"/>
              <a:gd name="connsiteY1669" fmla="*/ 2482130 h 7223977"/>
              <a:gd name="connsiteX1670" fmla="*/ 6998310 w 12188243"/>
              <a:gd name="connsiteY1670" fmla="*/ 2259592 h 7223977"/>
              <a:gd name="connsiteX1671" fmla="*/ 7220848 w 12188243"/>
              <a:gd name="connsiteY1671" fmla="*/ 2259592 h 7223977"/>
              <a:gd name="connsiteX1672" fmla="*/ 7220848 w 12188243"/>
              <a:gd name="connsiteY1672" fmla="*/ 2482130 h 7223977"/>
              <a:gd name="connsiteX1673" fmla="*/ 6995177 w 12188243"/>
              <a:gd name="connsiteY1673" fmla="*/ 2482130 h 7223977"/>
              <a:gd name="connsiteX1674" fmla="*/ 6772639 w 12188243"/>
              <a:gd name="connsiteY1674" fmla="*/ 2482130 h 7223977"/>
              <a:gd name="connsiteX1675" fmla="*/ 6772639 w 12188243"/>
              <a:gd name="connsiteY1675" fmla="*/ 2259592 h 7223977"/>
              <a:gd name="connsiteX1676" fmla="*/ 6995177 w 12188243"/>
              <a:gd name="connsiteY1676" fmla="*/ 2259592 h 7223977"/>
              <a:gd name="connsiteX1677" fmla="*/ 6995177 w 12188243"/>
              <a:gd name="connsiteY1677" fmla="*/ 2482130 h 7223977"/>
              <a:gd name="connsiteX1678" fmla="*/ 6769506 w 12188243"/>
              <a:gd name="connsiteY1678" fmla="*/ 2482130 h 7223977"/>
              <a:gd name="connsiteX1679" fmla="*/ 6546967 w 12188243"/>
              <a:gd name="connsiteY1679" fmla="*/ 2482130 h 7223977"/>
              <a:gd name="connsiteX1680" fmla="*/ 6546967 w 12188243"/>
              <a:gd name="connsiteY1680" fmla="*/ 2259592 h 7223977"/>
              <a:gd name="connsiteX1681" fmla="*/ 6769506 w 12188243"/>
              <a:gd name="connsiteY1681" fmla="*/ 2259592 h 7223977"/>
              <a:gd name="connsiteX1682" fmla="*/ 6769506 w 12188243"/>
              <a:gd name="connsiteY1682" fmla="*/ 2482130 h 7223977"/>
              <a:gd name="connsiteX1683" fmla="*/ 6543835 w 12188243"/>
              <a:gd name="connsiteY1683" fmla="*/ 2482130 h 7223977"/>
              <a:gd name="connsiteX1684" fmla="*/ 6321297 w 12188243"/>
              <a:gd name="connsiteY1684" fmla="*/ 2482130 h 7223977"/>
              <a:gd name="connsiteX1685" fmla="*/ 6321297 w 12188243"/>
              <a:gd name="connsiteY1685" fmla="*/ 2259592 h 7223977"/>
              <a:gd name="connsiteX1686" fmla="*/ 6543835 w 12188243"/>
              <a:gd name="connsiteY1686" fmla="*/ 2259592 h 7223977"/>
              <a:gd name="connsiteX1687" fmla="*/ 6543835 w 12188243"/>
              <a:gd name="connsiteY1687" fmla="*/ 2482130 h 7223977"/>
              <a:gd name="connsiteX1688" fmla="*/ 6318164 w 12188243"/>
              <a:gd name="connsiteY1688" fmla="*/ 2482130 h 7223977"/>
              <a:gd name="connsiteX1689" fmla="*/ 6095625 w 12188243"/>
              <a:gd name="connsiteY1689" fmla="*/ 2482130 h 7223977"/>
              <a:gd name="connsiteX1690" fmla="*/ 6095625 w 12188243"/>
              <a:gd name="connsiteY1690" fmla="*/ 2259592 h 7223977"/>
              <a:gd name="connsiteX1691" fmla="*/ 6318164 w 12188243"/>
              <a:gd name="connsiteY1691" fmla="*/ 2259592 h 7223977"/>
              <a:gd name="connsiteX1692" fmla="*/ 6318164 w 12188243"/>
              <a:gd name="connsiteY1692" fmla="*/ 2482130 h 7223977"/>
              <a:gd name="connsiteX1693" fmla="*/ 6092493 w 12188243"/>
              <a:gd name="connsiteY1693" fmla="*/ 2482130 h 7223977"/>
              <a:gd name="connsiteX1694" fmla="*/ 5869954 w 12188243"/>
              <a:gd name="connsiteY1694" fmla="*/ 2482130 h 7223977"/>
              <a:gd name="connsiteX1695" fmla="*/ 5869954 w 12188243"/>
              <a:gd name="connsiteY1695" fmla="*/ 2259592 h 7223977"/>
              <a:gd name="connsiteX1696" fmla="*/ 6092493 w 12188243"/>
              <a:gd name="connsiteY1696" fmla="*/ 2259592 h 7223977"/>
              <a:gd name="connsiteX1697" fmla="*/ 6092493 w 12188243"/>
              <a:gd name="connsiteY1697" fmla="*/ 2482130 h 7223977"/>
              <a:gd name="connsiteX1698" fmla="*/ 5866947 w 12188243"/>
              <a:gd name="connsiteY1698" fmla="*/ 2482130 h 7223977"/>
              <a:gd name="connsiteX1699" fmla="*/ 5644408 w 12188243"/>
              <a:gd name="connsiteY1699" fmla="*/ 2482130 h 7223977"/>
              <a:gd name="connsiteX1700" fmla="*/ 5644408 w 12188243"/>
              <a:gd name="connsiteY1700" fmla="*/ 2259592 h 7223977"/>
              <a:gd name="connsiteX1701" fmla="*/ 5866947 w 12188243"/>
              <a:gd name="connsiteY1701" fmla="*/ 2259592 h 7223977"/>
              <a:gd name="connsiteX1702" fmla="*/ 5866947 w 12188243"/>
              <a:gd name="connsiteY1702" fmla="*/ 2482130 h 7223977"/>
              <a:gd name="connsiteX1703" fmla="*/ 5641276 w 12188243"/>
              <a:gd name="connsiteY1703" fmla="*/ 2482130 h 7223977"/>
              <a:gd name="connsiteX1704" fmla="*/ 5418738 w 12188243"/>
              <a:gd name="connsiteY1704" fmla="*/ 2482130 h 7223977"/>
              <a:gd name="connsiteX1705" fmla="*/ 5418738 w 12188243"/>
              <a:gd name="connsiteY1705" fmla="*/ 2259592 h 7223977"/>
              <a:gd name="connsiteX1706" fmla="*/ 5641276 w 12188243"/>
              <a:gd name="connsiteY1706" fmla="*/ 2259592 h 7223977"/>
              <a:gd name="connsiteX1707" fmla="*/ 5641276 w 12188243"/>
              <a:gd name="connsiteY1707" fmla="*/ 2482130 h 7223977"/>
              <a:gd name="connsiteX1708" fmla="*/ 5415605 w 12188243"/>
              <a:gd name="connsiteY1708" fmla="*/ 2482130 h 7223977"/>
              <a:gd name="connsiteX1709" fmla="*/ 5193066 w 12188243"/>
              <a:gd name="connsiteY1709" fmla="*/ 2482130 h 7223977"/>
              <a:gd name="connsiteX1710" fmla="*/ 5193066 w 12188243"/>
              <a:gd name="connsiteY1710" fmla="*/ 2259592 h 7223977"/>
              <a:gd name="connsiteX1711" fmla="*/ 5415605 w 12188243"/>
              <a:gd name="connsiteY1711" fmla="*/ 2259592 h 7223977"/>
              <a:gd name="connsiteX1712" fmla="*/ 5415605 w 12188243"/>
              <a:gd name="connsiteY1712" fmla="*/ 2482130 h 7223977"/>
              <a:gd name="connsiteX1713" fmla="*/ 5189934 w 12188243"/>
              <a:gd name="connsiteY1713" fmla="*/ 2482130 h 7223977"/>
              <a:gd name="connsiteX1714" fmla="*/ 4967395 w 12188243"/>
              <a:gd name="connsiteY1714" fmla="*/ 2482130 h 7223977"/>
              <a:gd name="connsiteX1715" fmla="*/ 4967395 w 12188243"/>
              <a:gd name="connsiteY1715" fmla="*/ 2259592 h 7223977"/>
              <a:gd name="connsiteX1716" fmla="*/ 5189934 w 12188243"/>
              <a:gd name="connsiteY1716" fmla="*/ 2259592 h 7223977"/>
              <a:gd name="connsiteX1717" fmla="*/ 5189934 w 12188243"/>
              <a:gd name="connsiteY1717" fmla="*/ 2482130 h 7223977"/>
              <a:gd name="connsiteX1718" fmla="*/ 4964263 w 12188243"/>
              <a:gd name="connsiteY1718" fmla="*/ 2482130 h 7223977"/>
              <a:gd name="connsiteX1719" fmla="*/ 4741724 w 12188243"/>
              <a:gd name="connsiteY1719" fmla="*/ 2482130 h 7223977"/>
              <a:gd name="connsiteX1720" fmla="*/ 4741724 w 12188243"/>
              <a:gd name="connsiteY1720" fmla="*/ 2259592 h 7223977"/>
              <a:gd name="connsiteX1721" fmla="*/ 4964263 w 12188243"/>
              <a:gd name="connsiteY1721" fmla="*/ 2259592 h 7223977"/>
              <a:gd name="connsiteX1722" fmla="*/ 4964263 w 12188243"/>
              <a:gd name="connsiteY1722" fmla="*/ 2482130 h 7223977"/>
              <a:gd name="connsiteX1723" fmla="*/ 4738592 w 12188243"/>
              <a:gd name="connsiteY1723" fmla="*/ 2482130 h 7223977"/>
              <a:gd name="connsiteX1724" fmla="*/ 4516053 w 12188243"/>
              <a:gd name="connsiteY1724" fmla="*/ 2482130 h 7223977"/>
              <a:gd name="connsiteX1725" fmla="*/ 4516053 w 12188243"/>
              <a:gd name="connsiteY1725" fmla="*/ 2259592 h 7223977"/>
              <a:gd name="connsiteX1726" fmla="*/ 4738592 w 12188243"/>
              <a:gd name="connsiteY1726" fmla="*/ 2259592 h 7223977"/>
              <a:gd name="connsiteX1727" fmla="*/ 4738592 w 12188243"/>
              <a:gd name="connsiteY1727" fmla="*/ 2482130 h 7223977"/>
              <a:gd name="connsiteX1728" fmla="*/ 4513046 w 12188243"/>
              <a:gd name="connsiteY1728" fmla="*/ 2482130 h 7223977"/>
              <a:gd name="connsiteX1729" fmla="*/ 4290507 w 12188243"/>
              <a:gd name="connsiteY1729" fmla="*/ 2482130 h 7223977"/>
              <a:gd name="connsiteX1730" fmla="*/ 4290507 w 12188243"/>
              <a:gd name="connsiteY1730" fmla="*/ 2259592 h 7223977"/>
              <a:gd name="connsiteX1731" fmla="*/ 4513046 w 12188243"/>
              <a:gd name="connsiteY1731" fmla="*/ 2259592 h 7223977"/>
              <a:gd name="connsiteX1732" fmla="*/ 4513046 w 12188243"/>
              <a:gd name="connsiteY1732" fmla="*/ 2482130 h 7223977"/>
              <a:gd name="connsiteX1733" fmla="*/ 4287375 w 12188243"/>
              <a:gd name="connsiteY1733" fmla="*/ 2482130 h 7223977"/>
              <a:gd name="connsiteX1734" fmla="*/ 4064836 w 12188243"/>
              <a:gd name="connsiteY1734" fmla="*/ 2482130 h 7223977"/>
              <a:gd name="connsiteX1735" fmla="*/ 4064836 w 12188243"/>
              <a:gd name="connsiteY1735" fmla="*/ 2259592 h 7223977"/>
              <a:gd name="connsiteX1736" fmla="*/ 4287375 w 12188243"/>
              <a:gd name="connsiteY1736" fmla="*/ 2259592 h 7223977"/>
              <a:gd name="connsiteX1737" fmla="*/ 4287375 w 12188243"/>
              <a:gd name="connsiteY1737" fmla="*/ 2482130 h 7223977"/>
              <a:gd name="connsiteX1738" fmla="*/ 4061703 w 12188243"/>
              <a:gd name="connsiteY1738" fmla="*/ 2482130 h 7223977"/>
              <a:gd name="connsiteX1739" fmla="*/ 3839165 w 12188243"/>
              <a:gd name="connsiteY1739" fmla="*/ 2482130 h 7223977"/>
              <a:gd name="connsiteX1740" fmla="*/ 3839165 w 12188243"/>
              <a:gd name="connsiteY1740" fmla="*/ 2259592 h 7223977"/>
              <a:gd name="connsiteX1741" fmla="*/ 4061703 w 12188243"/>
              <a:gd name="connsiteY1741" fmla="*/ 2259592 h 7223977"/>
              <a:gd name="connsiteX1742" fmla="*/ 4061703 w 12188243"/>
              <a:gd name="connsiteY1742" fmla="*/ 2482130 h 7223977"/>
              <a:gd name="connsiteX1743" fmla="*/ 3836033 w 12188243"/>
              <a:gd name="connsiteY1743" fmla="*/ 2482130 h 7223977"/>
              <a:gd name="connsiteX1744" fmla="*/ 3613494 w 12188243"/>
              <a:gd name="connsiteY1744" fmla="*/ 2482130 h 7223977"/>
              <a:gd name="connsiteX1745" fmla="*/ 3613494 w 12188243"/>
              <a:gd name="connsiteY1745" fmla="*/ 2259592 h 7223977"/>
              <a:gd name="connsiteX1746" fmla="*/ 3836033 w 12188243"/>
              <a:gd name="connsiteY1746" fmla="*/ 2259592 h 7223977"/>
              <a:gd name="connsiteX1747" fmla="*/ 3836033 w 12188243"/>
              <a:gd name="connsiteY1747" fmla="*/ 2482130 h 7223977"/>
              <a:gd name="connsiteX1748" fmla="*/ 3610361 w 12188243"/>
              <a:gd name="connsiteY1748" fmla="*/ 2482130 h 7223977"/>
              <a:gd name="connsiteX1749" fmla="*/ 3387823 w 12188243"/>
              <a:gd name="connsiteY1749" fmla="*/ 2482130 h 7223977"/>
              <a:gd name="connsiteX1750" fmla="*/ 3387823 w 12188243"/>
              <a:gd name="connsiteY1750" fmla="*/ 2259592 h 7223977"/>
              <a:gd name="connsiteX1751" fmla="*/ 3610361 w 12188243"/>
              <a:gd name="connsiteY1751" fmla="*/ 2259592 h 7223977"/>
              <a:gd name="connsiteX1752" fmla="*/ 3610361 w 12188243"/>
              <a:gd name="connsiteY1752" fmla="*/ 2482130 h 7223977"/>
              <a:gd name="connsiteX1753" fmla="*/ 3384690 w 12188243"/>
              <a:gd name="connsiteY1753" fmla="*/ 2482130 h 7223977"/>
              <a:gd name="connsiteX1754" fmla="*/ 3162152 w 12188243"/>
              <a:gd name="connsiteY1754" fmla="*/ 2482130 h 7223977"/>
              <a:gd name="connsiteX1755" fmla="*/ 3162152 w 12188243"/>
              <a:gd name="connsiteY1755" fmla="*/ 2259592 h 7223977"/>
              <a:gd name="connsiteX1756" fmla="*/ 3384690 w 12188243"/>
              <a:gd name="connsiteY1756" fmla="*/ 2259592 h 7223977"/>
              <a:gd name="connsiteX1757" fmla="*/ 3384690 w 12188243"/>
              <a:gd name="connsiteY1757" fmla="*/ 2482130 h 7223977"/>
              <a:gd name="connsiteX1758" fmla="*/ 3159145 w 12188243"/>
              <a:gd name="connsiteY1758" fmla="*/ 2482130 h 7223977"/>
              <a:gd name="connsiteX1759" fmla="*/ 2936606 w 12188243"/>
              <a:gd name="connsiteY1759" fmla="*/ 2482130 h 7223977"/>
              <a:gd name="connsiteX1760" fmla="*/ 2936606 w 12188243"/>
              <a:gd name="connsiteY1760" fmla="*/ 2259592 h 7223977"/>
              <a:gd name="connsiteX1761" fmla="*/ 3159145 w 12188243"/>
              <a:gd name="connsiteY1761" fmla="*/ 2259592 h 7223977"/>
              <a:gd name="connsiteX1762" fmla="*/ 3159145 w 12188243"/>
              <a:gd name="connsiteY1762" fmla="*/ 2482130 h 7223977"/>
              <a:gd name="connsiteX1763" fmla="*/ 2933474 w 12188243"/>
              <a:gd name="connsiteY1763" fmla="*/ 2482130 h 7223977"/>
              <a:gd name="connsiteX1764" fmla="*/ 2710935 w 12188243"/>
              <a:gd name="connsiteY1764" fmla="*/ 2482130 h 7223977"/>
              <a:gd name="connsiteX1765" fmla="*/ 2710935 w 12188243"/>
              <a:gd name="connsiteY1765" fmla="*/ 2259592 h 7223977"/>
              <a:gd name="connsiteX1766" fmla="*/ 2933474 w 12188243"/>
              <a:gd name="connsiteY1766" fmla="*/ 2259592 h 7223977"/>
              <a:gd name="connsiteX1767" fmla="*/ 2933474 w 12188243"/>
              <a:gd name="connsiteY1767" fmla="*/ 2482130 h 7223977"/>
              <a:gd name="connsiteX1768" fmla="*/ 2707802 w 12188243"/>
              <a:gd name="connsiteY1768" fmla="*/ 2482130 h 7223977"/>
              <a:gd name="connsiteX1769" fmla="*/ 2485264 w 12188243"/>
              <a:gd name="connsiteY1769" fmla="*/ 2482130 h 7223977"/>
              <a:gd name="connsiteX1770" fmla="*/ 2485264 w 12188243"/>
              <a:gd name="connsiteY1770" fmla="*/ 2259592 h 7223977"/>
              <a:gd name="connsiteX1771" fmla="*/ 2707802 w 12188243"/>
              <a:gd name="connsiteY1771" fmla="*/ 2259592 h 7223977"/>
              <a:gd name="connsiteX1772" fmla="*/ 2707802 w 12188243"/>
              <a:gd name="connsiteY1772" fmla="*/ 2482130 h 7223977"/>
              <a:gd name="connsiteX1773" fmla="*/ 2482131 w 12188243"/>
              <a:gd name="connsiteY1773" fmla="*/ 2482130 h 7223977"/>
              <a:gd name="connsiteX1774" fmla="*/ 2259593 w 12188243"/>
              <a:gd name="connsiteY1774" fmla="*/ 2482130 h 7223977"/>
              <a:gd name="connsiteX1775" fmla="*/ 2259593 w 12188243"/>
              <a:gd name="connsiteY1775" fmla="*/ 2259592 h 7223977"/>
              <a:gd name="connsiteX1776" fmla="*/ 2482131 w 12188243"/>
              <a:gd name="connsiteY1776" fmla="*/ 2259592 h 7223977"/>
              <a:gd name="connsiteX1777" fmla="*/ 2482131 w 12188243"/>
              <a:gd name="connsiteY1777" fmla="*/ 2482130 h 7223977"/>
              <a:gd name="connsiteX1778" fmla="*/ 2482131 w 12188243"/>
              <a:gd name="connsiteY1778" fmla="*/ 2485263 h 7223977"/>
              <a:gd name="connsiteX1779" fmla="*/ 2482131 w 12188243"/>
              <a:gd name="connsiteY1779" fmla="*/ 2707801 h 7223977"/>
              <a:gd name="connsiteX1780" fmla="*/ 2259593 w 12188243"/>
              <a:gd name="connsiteY1780" fmla="*/ 2707801 h 7223977"/>
              <a:gd name="connsiteX1781" fmla="*/ 2259593 w 12188243"/>
              <a:gd name="connsiteY1781" fmla="*/ 2485263 h 7223977"/>
              <a:gd name="connsiteX1782" fmla="*/ 2482131 w 12188243"/>
              <a:gd name="connsiteY1782" fmla="*/ 2485263 h 7223977"/>
              <a:gd name="connsiteX1783" fmla="*/ 2482131 w 12188243"/>
              <a:gd name="connsiteY1783" fmla="*/ 2710934 h 7223977"/>
              <a:gd name="connsiteX1784" fmla="*/ 2482131 w 12188243"/>
              <a:gd name="connsiteY1784" fmla="*/ 2933472 h 7223977"/>
              <a:gd name="connsiteX1785" fmla="*/ 2259593 w 12188243"/>
              <a:gd name="connsiteY1785" fmla="*/ 2933472 h 7223977"/>
              <a:gd name="connsiteX1786" fmla="*/ 2259593 w 12188243"/>
              <a:gd name="connsiteY1786" fmla="*/ 2710934 h 7223977"/>
              <a:gd name="connsiteX1787" fmla="*/ 2482131 w 12188243"/>
              <a:gd name="connsiteY1787" fmla="*/ 2710934 h 7223977"/>
              <a:gd name="connsiteX1788" fmla="*/ 2482131 w 12188243"/>
              <a:gd name="connsiteY1788" fmla="*/ 2936605 h 7223977"/>
              <a:gd name="connsiteX1789" fmla="*/ 2482131 w 12188243"/>
              <a:gd name="connsiteY1789" fmla="*/ 3159143 h 7223977"/>
              <a:gd name="connsiteX1790" fmla="*/ 2259593 w 12188243"/>
              <a:gd name="connsiteY1790" fmla="*/ 3159143 h 7223977"/>
              <a:gd name="connsiteX1791" fmla="*/ 2259593 w 12188243"/>
              <a:gd name="connsiteY1791" fmla="*/ 2936605 h 7223977"/>
              <a:gd name="connsiteX1792" fmla="*/ 2482131 w 12188243"/>
              <a:gd name="connsiteY1792" fmla="*/ 2936605 h 7223977"/>
              <a:gd name="connsiteX1793" fmla="*/ 2482131 w 12188243"/>
              <a:gd name="connsiteY1793" fmla="*/ 3162276 h 7223977"/>
              <a:gd name="connsiteX1794" fmla="*/ 2482131 w 12188243"/>
              <a:gd name="connsiteY1794" fmla="*/ 3384814 h 7223977"/>
              <a:gd name="connsiteX1795" fmla="*/ 2259593 w 12188243"/>
              <a:gd name="connsiteY1795" fmla="*/ 3384814 h 7223977"/>
              <a:gd name="connsiteX1796" fmla="*/ 2259593 w 12188243"/>
              <a:gd name="connsiteY1796" fmla="*/ 3162276 h 7223977"/>
              <a:gd name="connsiteX1797" fmla="*/ 2482131 w 12188243"/>
              <a:gd name="connsiteY1797" fmla="*/ 3162276 h 7223977"/>
              <a:gd name="connsiteX1798" fmla="*/ 2482131 w 12188243"/>
              <a:gd name="connsiteY1798" fmla="*/ 3387821 h 7223977"/>
              <a:gd name="connsiteX1799" fmla="*/ 2482131 w 12188243"/>
              <a:gd name="connsiteY1799" fmla="*/ 3610360 h 7223977"/>
              <a:gd name="connsiteX1800" fmla="*/ 2259593 w 12188243"/>
              <a:gd name="connsiteY1800" fmla="*/ 3610360 h 7223977"/>
              <a:gd name="connsiteX1801" fmla="*/ 2259593 w 12188243"/>
              <a:gd name="connsiteY1801" fmla="*/ 3387821 h 7223977"/>
              <a:gd name="connsiteX1802" fmla="*/ 2482131 w 12188243"/>
              <a:gd name="connsiteY1802" fmla="*/ 3387821 h 7223977"/>
              <a:gd name="connsiteX1803" fmla="*/ 2482131 w 12188243"/>
              <a:gd name="connsiteY1803" fmla="*/ 3613493 h 7223977"/>
              <a:gd name="connsiteX1804" fmla="*/ 2482131 w 12188243"/>
              <a:gd name="connsiteY1804" fmla="*/ 3836031 h 7223977"/>
              <a:gd name="connsiteX1805" fmla="*/ 2259593 w 12188243"/>
              <a:gd name="connsiteY1805" fmla="*/ 3836031 h 7223977"/>
              <a:gd name="connsiteX1806" fmla="*/ 2259593 w 12188243"/>
              <a:gd name="connsiteY1806" fmla="*/ 3613493 h 7223977"/>
              <a:gd name="connsiteX1807" fmla="*/ 2482131 w 12188243"/>
              <a:gd name="connsiteY1807" fmla="*/ 3613493 h 7223977"/>
              <a:gd name="connsiteX1808" fmla="*/ 2482131 w 12188243"/>
              <a:gd name="connsiteY1808" fmla="*/ 3839164 h 7223977"/>
              <a:gd name="connsiteX1809" fmla="*/ 2482131 w 12188243"/>
              <a:gd name="connsiteY1809" fmla="*/ 4061702 h 7223977"/>
              <a:gd name="connsiteX1810" fmla="*/ 2259593 w 12188243"/>
              <a:gd name="connsiteY1810" fmla="*/ 4061702 h 7223977"/>
              <a:gd name="connsiteX1811" fmla="*/ 2259593 w 12188243"/>
              <a:gd name="connsiteY1811" fmla="*/ 3839164 h 7223977"/>
              <a:gd name="connsiteX1812" fmla="*/ 2482131 w 12188243"/>
              <a:gd name="connsiteY1812" fmla="*/ 3839164 h 7223977"/>
              <a:gd name="connsiteX1813" fmla="*/ 2482131 w 12188243"/>
              <a:gd name="connsiteY1813" fmla="*/ 4064834 h 7223977"/>
              <a:gd name="connsiteX1814" fmla="*/ 2482131 w 12188243"/>
              <a:gd name="connsiteY1814" fmla="*/ 4287373 h 7223977"/>
              <a:gd name="connsiteX1815" fmla="*/ 2259593 w 12188243"/>
              <a:gd name="connsiteY1815" fmla="*/ 4287373 h 7223977"/>
              <a:gd name="connsiteX1816" fmla="*/ 2259593 w 12188243"/>
              <a:gd name="connsiteY1816" fmla="*/ 4064834 h 7223977"/>
              <a:gd name="connsiteX1817" fmla="*/ 2482131 w 12188243"/>
              <a:gd name="connsiteY1817" fmla="*/ 4064834 h 7223977"/>
              <a:gd name="connsiteX1818" fmla="*/ 2482131 w 12188243"/>
              <a:gd name="connsiteY1818" fmla="*/ 4290506 h 7223977"/>
              <a:gd name="connsiteX1819" fmla="*/ 2482131 w 12188243"/>
              <a:gd name="connsiteY1819" fmla="*/ 4513044 h 7223977"/>
              <a:gd name="connsiteX1820" fmla="*/ 2259593 w 12188243"/>
              <a:gd name="connsiteY1820" fmla="*/ 4513044 h 7223977"/>
              <a:gd name="connsiteX1821" fmla="*/ 2259593 w 12188243"/>
              <a:gd name="connsiteY1821" fmla="*/ 4290506 h 7223977"/>
              <a:gd name="connsiteX1822" fmla="*/ 2482131 w 12188243"/>
              <a:gd name="connsiteY1822" fmla="*/ 4290506 h 7223977"/>
              <a:gd name="connsiteX1823" fmla="*/ 2482131 w 12188243"/>
              <a:gd name="connsiteY1823" fmla="*/ 4516177 h 7223977"/>
              <a:gd name="connsiteX1824" fmla="*/ 2482131 w 12188243"/>
              <a:gd name="connsiteY1824" fmla="*/ 4738715 h 7223977"/>
              <a:gd name="connsiteX1825" fmla="*/ 2259593 w 12188243"/>
              <a:gd name="connsiteY1825" fmla="*/ 4738715 h 7223977"/>
              <a:gd name="connsiteX1826" fmla="*/ 2259593 w 12188243"/>
              <a:gd name="connsiteY1826" fmla="*/ 4516177 h 7223977"/>
              <a:gd name="connsiteX1827" fmla="*/ 2482131 w 12188243"/>
              <a:gd name="connsiteY1827" fmla="*/ 4516177 h 7223977"/>
              <a:gd name="connsiteX1828" fmla="*/ 2482131 w 12188243"/>
              <a:gd name="connsiteY1828" fmla="*/ 4741722 h 7223977"/>
              <a:gd name="connsiteX1829" fmla="*/ 2482131 w 12188243"/>
              <a:gd name="connsiteY1829" fmla="*/ 4964261 h 7223977"/>
              <a:gd name="connsiteX1830" fmla="*/ 2259593 w 12188243"/>
              <a:gd name="connsiteY1830" fmla="*/ 4964261 h 7223977"/>
              <a:gd name="connsiteX1831" fmla="*/ 2259593 w 12188243"/>
              <a:gd name="connsiteY1831" fmla="*/ 4741722 h 7223977"/>
              <a:gd name="connsiteX1832" fmla="*/ 2482131 w 12188243"/>
              <a:gd name="connsiteY1832" fmla="*/ 4741722 h 7223977"/>
              <a:gd name="connsiteX1833" fmla="*/ 2485264 w 12188243"/>
              <a:gd name="connsiteY1833" fmla="*/ 4741722 h 7223977"/>
              <a:gd name="connsiteX1834" fmla="*/ 2707802 w 12188243"/>
              <a:gd name="connsiteY1834" fmla="*/ 4741722 h 7223977"/>
              <a:gd name="connsiteX1835" fmla="*/ 2707802 w 12188243"/>
              <a:gd name="connsiteY1835" fmla="*/ 4964261 h 7223977"/>
              <a:gd name="connsiteX1836" fmla="*/ 2485264 w 12188243"/>
              <a:gd name="connsiteY1836" fmla="*/ 4964261 h 7223977"/>
              <a:gd name="connsiteX1837" fmla="*/ 2485264 w 12188243"/>
              <a:gd name="connsiteY1837" fmla="*/ 4741722 h 7223977"/>
              <a:gd name="connsiteX1838" fmla="*/ 2710935 w 12188243"/>
              <a:gd name="connsiteY1838" fmla="*/ 4741722 h 7223977"/>
              <a:gd name="connsiteX1839" fmla="*/ 2933474 w 12188243"/>
              <a:gd name="connsiteY1839" fmla="*/ 4741722 h 7223977"/>
              <a:gd name="connsiteX1840" fmla="*/ 2933474 w 12188243"/>
              <a:gd name="connsiteY1840" fmla="*/ 4964261 h 7223977"/>
              <a:gd name="connsiteX1841" fmla="*/ 2710935 w 12188243"/>
              <a:gd name="connsiteY1841" fmla="*/ 4964261 h 7223977"/>
              <a:gd name="connsiteX1842" fmla="*/ 2710935 w 12188243"/>
              <a:gd name="connsiteY1842" fmla="*/ 4741722 h 7223977"/>
              <a:gd name="connsiteX1843" fmla="*/ 2936606 w 12188243"/>
              <a:gd name="connsiteY1843" fmla="*/ 4741722 h 7223977"/>
              <a:gd name="connsiteX1844" fmla="*/ 3159145 w 12188243"/>
              <a:gd name="connsiteY1844" fmla="*/ 4741722 h 7223977"/>
              <a:gd name="connsiteX1845" fmla="*/ 3159145 w 12188243"/>
              <a:gd name="connsiteY1845" fmla="*/ 4964261 h 7223977"/>
              <a:gd name="connsiteX1846" fmla="*/ 2936606 w 12188243"/>
              <a:gd name="connsiteY1846" fmla="*/ 4964261 h 7223977"/>
              <a:gd name="connsiteX1847" fmla="*/ 2936606 w 12188243"/>
              <a:gd name="connsiteY1847" fmla="*/ 4741722 h 7223977"/>
              <a:gd name="connsiteX1848" fmla="*/ 3162277 w 12188243"/>
              <a:gd name="connsiteY1848" fmla="*/ 4741722 h 7223977"/>
              <a:gd name="connsiteX1849" fmla="*/ 3384816 w 12188243"/>
              <a:gd name="connsiteY1849" fmla="*/ 4741722 h 7223977"/>
              <a:gd name="connsiteX1850" fmla="*/ 3384816 w 12188243"/>
              <a:gd name="connsiteY1850" fmla="*/ 4964261 h 7223977"/>
              <a:gd name="connsiteX1851" fmla="*/ 3162277 w 12188243"/>
              <a:gd name="connsiteY1851" fmla="*/ 4964261 h 7223977"/>
              <a:gd name="connsiteX1852" fmla="*/ 3162277 w 12188243"/>
              <a:gd name="connsiteY1852" fmla="*/ 4741722 h 7223977"/>
              <a:gd name="connsiteX1853" fmla="*/ 3387823 w 12188243"/>
              <a:gd name="connsiteY1853" fmla="*/ 4741722 h 7223977"/>
              <a:gd name="connsiteX1854" fmla="*/ 3610361 w 12188243"/>
              <a:gd name="connsiteY1854" fmla="*/ 4741722 h 7223977"/>
              <a:gd name="connsiteX1855" fmla="*/ 3610361 w 12188243"/>
              <a:gd name="connsiteY1855" fmla="*/ 4964261 h 7223977"/>
              <a:gd name="connsiteX1856" fmla="*/ 3387823 w 12188243"/>
              <a:gd name="connsiteY1856" fmla="*/ 4964261 h 7223977"/>
              <a:gd name="connsiteX1857" fmla="*/ 3387823 w 12188243"/>
              <a:gd name="connsiteY1857" fmla="*/ 4741722 h 7223977"/>
              <a:gd name="connsiteX1858" fmla="*/ 3613494 w 12188243"/>
              <a:gd name="connsiteY1858" fmla="*/ 4741722 h 7223977"/>
              <a:gd name="connsiteX1859" fmla="*/ 3836033 w 12188243"/>
              <a:gd name="connsiteY1859" fmla="*/ 4741722 h 7223977"/>
              <a:gd name="connsiteX1860" fmla="*/ 3836033 w 12188243"/>
              <a:gd name="connsiteY1860" fmla="*/ 4964261 h 7223977"/>
              <a:gd name="connsiteX1861" fmla="*/ 3613494 w 12188243"/>
              <a:gd name="connsiteY1861" fmla="*/ 4964261 h 7223977"/>
              <a:gd name="connsiteX1862" fmla="*/ 3613494 w 12188243"/>
              <a:gd name="connsiteY1862" fmla="*/ 4741722 h 7223977"/>
              <a:gd name="connsiteX1863" fmla="*/ 3839165 w 12188243"/>
              <a:gd name="connsiteY1863" fmla="*/ 4741722 h 7223977"/>
              <a:gd name="connsiteX1864" fmla="*/ 4061703 w 12188243"/>
              <a:gd name="connsiteY1864" fmla="*/ 4741722 h 7223977"/>
              <a:gd name="connsiteX1865" fmla="*/ 4061703 w 12188243"/>
              <a:gd name="connsiteY1865" fmla="*/ 4964261 h 7223977"/>
              <a:gd name="connsiteX1866" fmla="*/ 3839165 w 12188243"/>
              <a:gd name="connsiteY1866" fmla="*/ 4964261 h 7223977"/>
              <a:gd name="connsiteX1867" fmla="*/ 3839165 w 12188243"/>
              <a:gd name="connsiteY1867" fmla="*/ 4741722 h 7223977"/>
              <a:gd name="connsiteX1868" fmla="*/ 4064836 w 12188243"/>
              <a:gd name="connsiteY1868" fmla="*/ 4741722 h 7223977"/>
              <a:gd name="connsiteX1869" fmla="*/ 4287375 w 12188243"/>
              <a:gd name="connsiteY1869" fmla="*/ 4741722 h 7223977"/>
              <a:gd name="connsiteX1870" fmla="*/ 4287375 w 12188243"/>
              <a:gd name="connsiteY1870" fmla="*/ 4964261 h 7223977"/>
              <a:gd name="connsiteX1871" fmla="*/ 4064836 w 12188243"/>
              <a:gd name="connsiteY1871" fmla="*/ 4964261 h 7223977"/>
              <a:gd name="connsiteX1872" fmla="*/ 4064836 w 12188243"/>
              <a:gd name="connsiteY1872" fmla="*/ 4741722 h 7223977"/>
              <a:gd name="connsiteX1873" fmla="*/ 4290507 w 12188243"/>
              <a:gd name="connsiteY1873" fmla="*/ 4741722 h 7223977"/>
              <a:gd name="connsiteX1874" fmla="*/ 4513046 w 12188243"/>
              <a:gd name="connsiteY1874" fmla="*/ 4741722 h 7223977"/>
              <a:gd name="connsiteX1875" fmla="*/ 4513046 w 12188243"/>
              <a:gd name="connsiteY1875" fmla="*/ 4964261 h 7223977"/>
              <a:gd name="connsiteX1876" fmla="*/ 4290507 w 12188243"/>
              <a:gd name="connsiteY1876" fmla="*/ 4964261 h 7223977"/>
              <a:gd name="connsiteX1877" fmla="*/ 4290507 w 12188243"/>
              <a:gd name="connsiteY1877" fmla="*/ 4741722 h 7223977"/>
              <a:gd name="connsiteX1878" fmla="*/ 4516179 w 12188243"/>
              <a:gd name="connsiteY1878" fmla="*/ 4741722 h 7223977"/>
              <a:gd name="connsiteX1879" fmla="*/ 4738717 w 12188243"/>
              <a:gd name="connsiteY1879" fmla="*/ 4741722 h 7223977"/>
              <a:gd name="connsiteX1880" fmla="*/ 4738717 w 12188243"/>
              <a:gd name="connsiteY1880" fmla="*/ 4964261 h 7223977"/>
              <a:gd name="connsiteX1881" fmla="*/ 4516179 w 12188243"/>
              <a:gd name="connsiteY1881" fmla="*/ 4964261 h 7223977"/>
              <a:gd name="connsiteX1882" fmla="*/ 4516179 w 12188243"/>
              <a:gd name="connsiteY1882" fmla="*/ 4741722 h 7223977"/>
              <a:gd name="connsiteX1883" fmla="*/ 4741724 w 12188243"/>
              <a:gd name="connsiteY1883" fmla="*/ 4741722 h 7223977"/>
              <a:gd name="connsiteX1884" fmla="*/ 4964263 w 12188243"/>
              <a:gd name="connsiteY1884" fmla="*/ 4741722 h 7223977"/>
              <a:gd name="connsiteX1885" fmla="*/ 4964263 w 12188243"/>
              <a:gd name="connsiteY1885" fmla="*/ 4964261 h 7223977"/>
              <a:gd name="connsiteX1886" fmla="*/ 4741724 w 12188243"/>
              <a:gd name="connsiteY1886" fmla="*/ 4964261 h 7223977"/>
              <a:gd name="connsiteX1887" fmla="*/ 4741724 w 12188243"/>
              <a:gd name="connsiteY1887" fmla="*/ 4741722 h 7223977"/>
              <a:gd name="connsiteX1888" fmla="*/ 4967395 w 12188243"/>
              <a:gd name="connsiteY1888" fmla="*/ 4741722 h 7223977"/>
              <a:gd name="connsiteX1889" fmla="*/ 5189934 w 12188243"/>
              <a:gd name="connsiteY1889" fmla="*/ 4741722 h 7223977"/>
              <a:gd name="connsiteX1890" fmla="*/ 5189934 w 12188243"/>
              <a:gd name="connsiteY1890" fmla="*/ 4964261 h 7223977"/>
              <a:gd name="connsiteX1891" fmla="*/ 4967395 w 12188243"/>
              <a:gd name="connsiteY1891" fmla="*/ 4964261 h 7223977"/>
              <a:gd name="connsiteX1892" fmla="*/ 4967395 w 12188243"/>
              <a:gd name="connsiteY1892" fmla="*/ 4741722 h 7223977"/>
              <a:gd name="connsiteX1893" fmla="*/ 5193066 w 12188243"/>
              <a:gd name="connsiteY1893" fmla="*/ 4741722 h 7223977"/>
              <a:gd name="connsiteX1894" fmla="*/ 5415605 w 12188243"/>
              <a:gd name="connsiteY1894" fmla="*/ 4741722 h 7223977"/>
              <a:gd name="connsiteX1895" fmla="*/ 5415605 w 12188243"/>
              <a:gd name="connsiteY1895" fmla="*/ 4964261 h 7223977"/>
              <a:gd name="connsiteX1896" fmla="*/ 5193066 w 12188243"/>
              <a:gd name="connsiteY1896" fmla="*/ 4964261 h 7223977"/>
              <a:gd name="connsiteX1897" fmla="*/ 5193066 w 12188243"/>
              <a:gd name="connsiteY1897" fmla="*/ 4741722 h 7223977"/>
              <a:gd name="connsiteX1898" fmla="*/ 5418738 w 12188243"/>
              <a:gd name="connsiteY1898" fmla="*/ 4741722 h 7223977"/>
              <a:gd name="connsiteX1899" fmla="*/ 5641276 w 12188243"/>
              <a:gd name="connsiteY1899" fmla="*/ 4741722 h 7223977"/>
              <a:gd name="connsiteX1900" fmla="*/ 5641276 w 12188243"/>
              <a:gd name="connsiteY1900" fmla="*/ 4964261 h 7223977"/>
              <a:gd name="connsiteX1901" fmla="*/ 5418738 w 12188243"/>
              <a:gd name="connsiteY1901" fmla="*/ 4964261 h 7223977"/>
              <a:gd name="connsiteX1902" fmla="*/ 5418738 w 12188243"/>
              <a:gd name="connsiteY1902" fmla="*/ 4741722 h 7223977"/>
              <a:gd name="connsiteX1903" fmla="*/ 5644408 w 12188243"/>
              <a:gd name="connsiteY1903" fmla="*/ 4741722 h 7223977"/>
              <a:gd name="connsiteX1904" fmla="*/ 5866947 w 12188243"/>
              <a:gd name="connsiteY1904" fmla="*/ 4741722 h 7223977"/>
              <a:gd name="connsiteX1905" fmla="*/ 5866947 w 12188243"/>
              <a:gd name="connsiteY1905" fmla="*/ 4964261 h 7223977"/>
              <a:gd name="connsiteX1906" fmla="*/ 5644408 w 12188243"/>
              <a:gd name="connsiteY1906" fmla="*/ 4964261 h 7223977"/>
              <a:gd name="connsiteX1907" fmla="*/ 5644408 w 12188243"/>
              <a:gd name="connsiteY1907" fmla="*/ 4741722 h 7223977"/>
              <a:gd name="connsiteX1908" fmla="*/ 5870080 w 12188243"/>
              <a:gd name="connsiteY1908" fmla="*/ 4741722 h 7223977"/>
              <a:gd name="connsiteX1909" fmla="*/ 6092618 w 12188243"/>
              <a:gd name="connsiteY1909" fmla="*/ 4741722 h 7223977"/>
              <a:gd name="connsiteX1910" fmla="*/ 6092618 w 12188243"/>
              <a:gd name="connsiteY1910" fmla="*/ 4964261 h 7223977"/>
              <a:gd name="connsiteX1911" fmla="*/ 5870080 w 12188243"/>
              <a:gd name="connsiteY1911" fmla="*/ 4964261 h 7223977"/>
              <a:gd name="connsiteX1912" fmla="*/ 5870080 w 12188243"/>
              <a:gd name="connsiteY1912" fmla="*/ 4741722 h 7223977"/>
              <a:gd name="connsiteX1913" fmla="*/ 6095625 w 12188243"/>
              <a:gd name="connsiteY1913" fmla="*/ 4741722 h 7223977"/>
              <a:gd name="connsiteX1914" fmla="*/ 6318164 w 12188243"/>
              <a:gd name="connsiteY1914" fmla="*/ 4741722 h 7223977"/>
              <a:gd name="connsiteX1915" fmla="*/ 6318164 w 12188243"/>
              <a:gd name="connsiteY1915" fmla="*/ 4964261 h 7223977"/>
              <a:gd name="connsiteX1916" fmla="*/ 6095625 w 12188243"/>
              <a:gd name="connsiteY1916" fmla="*/ 4964261 h 7223977"/>
              <a:gd name="connsiteX1917" fmla="*/ 6095625 w 12188243"/>
              <a:gd name="connsiteY1917" fmla="*/ 4741722 h 7223977"/>
              <a:gd name="connsiteX1918" fmla="*/ 6321297 w 12188243"/>
              <a:gd name="connsiteY1918" fmla="*/ 4741722 h 7223977"/>
              <a:gd name="connsiteX1919" fmla="*/ 6543835 w 12188243"/>
              <a:gd name="connsiteY1919" fmla="*/ 4741722 h 7223977"/>
              <a:gd name="connsiteX1920" fmla="*/ 6543835 w 12188243"/>
              <a:gd name="connsiteY1920" fmla="*/ 4964261 h 7223977"/>
              <a:gd name="connsiteX1921" fmla="*/ 6321297 w 12188243"/>
              <a:gd name="connsiteY1921" fmla="*/ 4964261 h 7223977"/>
              <a:gd name="connsiteX1922" fmla="*/ 6321297 w 12188243"/>
              <a:gd name="connsiteY1922" fmla="*/ 4741722 h 7223977"/>
              <a:gd name="connsiteX1923" fmla="*/ 6546967 w 12188243"/>
              <a:gd name="connsiteY1923" fmla="*/ 4741722 h 7223977"/>
              <a:gd name="connsiteX1924" fmla="*/ 6769506 w 12188243"/>
              <a:gd name="connsiteY1924" fmla="*/ 4741722 h 7223977"/>
              <a:gd name="connsiteX1925" fmla="*/ 6769506 w 12188243"/>
              <a:gd name="connsiteY1925" fmla="*/ 4964261 h 7223977"/>
              <a:gd name="connsiteX1926" fmla="*/ 6546967 w 12188243"/>
              <a:gd name="connsiteY1926" fmla="*/ 4964261 h 7223977"/>
              <a:gd name="connsiteX1927" fmla="*/ 6546967 w 12188243"/>
              <a:gd name="connsiteY1927" fmla="*/ 4741722 h 7223977"/>
              <a:gd name="connsiteX1928" fmla="*/ 6772639 w 12188243"/>
              <a:gd name="connsiteY1928" fmla="*/ 4741722 h 7223977"/>
              <a:gd name="connsiteX1929" fmla="*/ 6995177 w 12188243"/>
              <a:gd name="connsiteY1929" fmla="*/ 4741722 h 7223977"/>
              <a:gd name="connsiteX1930" fmla="*/ 6995177 w 12188243"/>
              <a:gd name="connsiteY1930" fmla="*/ 4964261 h 7223977"/>
              <a:gd name="connsiteX1931" fmla="*/ 6772639 w 12188243"/>
              <a:gd name="connsiteY1931" fmla="*/ 4964261 h 7223977"/>
              <a:gd name="connsiteX1932" fmla="*/ 6772639 w 12188243"/>
              <a:gd name="connsiteY1932" fmla="*/ 4741722 h 7223977"/>
              <a:gd name="connsiteX1933" fmla="*/ 6998310 w 12188243"/>
              <a:gd name="connsiteY1933" fmla="*/ 4741722 h 7223977"/>
              <a:gd name="connsiteX1934" fmla="*/ 7220848 w 12188243"/>
              <a:gd name="connsiteY1934" fmla="*/ 4741722 h 7223977"/>
              <a:gd name="connsiteX1935" fmla="*/ 7220848 w 12188243"/>
              <a:gd name="connsiteY1935" fmla="*/ 4964261 h 7223977"/>
              <a:gd name="connsiteX1936" fmla="*/ 6998310 w 12188243"/>
              <a:gd name="connsiteY1936" fmla="*/ 4964261 h 7223977"/>
              <a:gd name="connsiteX1937" fmla="*/ 6998310 w 12188243"/>
              <a:gd name="connsiteY1937" fmla="*/ 4741722 h 7223977"/>
              <a:gd name="connsiteX1938" fmla="*/ 7223981 w 12188243"/>
              <a:gd name="connsiteY1938" fmla="*/ 4741722 h 7223977"/>
              <a:gd name="connsiteX1939" fmla="*/ 7446520 w 12188243"/>
              <a:gd name="connsiteY1939" fmla="*/ 4741722 h 7223977"/>
              <a:gd name="connsiteX1940" fmla="*/ 7446520 w 12188243"/>
              <a:gd name="connsiteY1940" fmla="*/ 4964261 h 7223977"/>
              <a:gd name="connsiteX1941" fmla="*/ 7223981 w 12188243"/>
              <a:gd name="connsiteY1941" fmla="*/ 4964261 h 7223977"/>
              <a:gd name="connsiteX1942" fmla="*/ 7223981 w 12188243"/>
              <a:gd name="connsiteY1942" fmla="*/ 4741722 h 7223977"/>
              <a:gd name="connsiteX1943" fmla="*/ 7449527 w 12188243"/>
              <a:gd name="connsiteY1943" fmla="*/ 4741722 h 7223977"/>
              <a:gd name="connsiteX1944" fmla="*/ 7672065 w 12188243"/>
              <a:gd name="connsiteY1944" fmla="*/ 4741722 h 7223977"/>
              <a:gd name="connsiteX1945" fmla="*/ 7672065 w 12188243"/>
              <a:gd name="connsiteY1945" fmla="*/ 4964261 h 7223977"/>
              <a:gd name="connsiteX1946" fmla="*/ 7449527 w 12188243"/>
              <a:gd name="connsiteY1946" fmla="*/ 4964261 h 7223977"/>
              <a:gd name="connsiteX1947" fmla="*/ 7449527 w 12188243"/>
              <a:gd name="connsiteY1947" fmla="*/ 4741722 h 7223977"/>
              <a:gd name="connsiteX1948" fmla="*/ 7675198 w 12188243"/>
              <a:gd name="connsiteY1948" fmla="*/ 4741722 h 7223977"/>
              <a:gd name="connsiteX1949" fmla="*/ 7897736 w 12188243"/>
              <a:gd name="connsiteY1949" fmla="*/ 4741722 h 7223977"/>
              <a:gd name="connsiteX1950" fmla="*/ 7897736 w 12188243"/>
              <a:gd name="connsiteY1950" fmla="*/ 4964261 h 7223977"/>
              <a:gd name="connsiteX1951" fmla="*/ 7675198 w 12188243"/>
              <a:gd name="connsiteY1951" fmla="*/ 4964261 h 7223977"/>
              <a:gd name="connsiteX1952" fmla="*/ 7675198 w 12188243"/>
              <a:gd name="connsiteY1952" fmla="*/ 4741722 h 7223977"/>
              <a:gd name="connsiteX1953" fmla="*/ 7900868 w 12188243"/>
              <a:gd name="connsiteY1953" fmla="*/ 4741722 h 7223977"/>
              <a:gd name="connsiteX1954" fmla="*/ 8123407 w 12188243"/>
              <a:gd name="connsiteY1954" fmla="*/ 4741722 h 7223977"/>
              <a:gd name="connsiteX1955" fmla="*/ 8123407 w 12188243"/>
              <a:gd name="connsiteY1955" fmla="*/ 4964261 h 7223977"/>
              <a:gd name="connsiteX1956" fmla="*/ 7900868 w 12188243"/>
              <a:gd name="connsiteY1956" fmla="*/ 4964261 h 7223977"/>
              <a:gd name="connsiteX1957" fmla="*/ 7900868 w 12188243"/>
              <a:gd name="connsiteY1957" fmla="*/ 4741722 h 7223977"/>
              <a:gd name="connsiteX1958" fmla="*/ 8126540 w 12188243"/>
              <a:gd name="connsiteY1958" fmla="*/ 4741722 h 7223977"/>
              <a:gd name="connsiteX1959" fmla="*/ 8349078 w 12188243"/>
              <a:gd name="connsiteY1959" fmla="*/ 4741722 h 7223977"/>
              <a:gd name="connsiteX1960" fmla="*/ 8349078 w 12188243"/>
              <a:gd name="connsiteY1960" fmla="*/ 4964261 h 7223977"/>
              <a:gd name="connsiteX1961" fmla="*/ 8126540 w 12188243"/>
              <a:gd name="connsiteY1961" fmla="*/ 4964261 h 7223977"/>
              <a:gd name="connsiteX1962" fmla="*/ 8126540 w 12188243"/>
              <a:gd name="connsiteY1962" fmla="*/ 4741722 h 7223977"/>
              <a:gd name="connsiteX1963" fmla="*/ 8352211 w 12188243"/>
              <a:gd name="connsiteY1963" fmla="*/ 4741722 h 7223977"/>
              <a:gd name="connsiteX1964" fmla="*/ 8574749 w 12188243"/>
              <a:gd name="connsiteY1964" fmla="*/ 4741722 h 7223977"/>
              <a:gd name="connsiteX1965" fmla="*/ 8574749 w 12188243"/>
              <a:gd name="connsiteY1965" fmla="*/ 4964261 h 7223977"/>
              <a:gd name="connsiteX1966" fmla="*/ 8352211 w 12188243"/>
              <a:gd name="connsiteY1966" fmla="*/ 4964261 h 7223977"/>
              <a:gd name="connsiteX1967" fmla="*/ 8352211 w 12188243"/>
              <a:gd name="connsiteY1967" fmla="*/ 4741722 h 7223977"/>
              <a:gd name="connsiteX1968" fmla="*/ 8577882 w 12188243"/>
              <a:gd name="connsiteY1968" fmla="*/ 4741722 h 7223977"/>
              <a:gd name="connsiteX1969" fmla="*/ 8800420 w 12188243"/>
              <a:gd name="connsiteY1969" fmla="*/ 4741722 h 7223977"/>
              <a:gd name="connsiteX1970" fmla="*/ 8800420 w 12188243"/>
              <a:gd name="connsiteY1970" fmla="*/ 4964261 h 7223977"/>
              <a:gd name="connsiteX1971" fmla="*/ 8577882 w 12188243"/>
              <a:gd name="connsiteY1971" fmla="*/ 4964261 h 7223977"/>
              <a:gd name="connsiteX1972" fmla="*/ 8577882 w 12188243"/>
              <a:gd name="connsiteY1972" fmla="*/ 4741722 h 7223977"/>
              <a:gd name="connsiteX1973" fmla="*/ 8803427 w 12188243"/>
              <a:gd name="connsiteY1973" fmla="*/ 4741722 h 7223977"/>
              <a:gd name="connsiteX1974" fmla="*/ 9025966 w 12188243"/>
              <a:gd name="connsiteY1974" fmla="*/ 4741722 h 7223977"/>
              <a:gd name="connsiteX1975" fmla="*/ 9025966 w 12188243"/>
              <a:gd name="connsiteY1975" fmla="*/ 4964261 h 7223977"/>
              <a:gd name="connsiteX1976" fmla="*/ 8803427 w 12188243"/>
              <a:gd name="connsiteY1976" fmla="*/ 4964261 h 7223977"/>
              <a:gd name="connsiteX1977" fmla="*/ 8803427 w 12188243"/>
              <a:gd name="connsiteY1977" fmla="*/ 4741722 h 7223977"/>
              <a:gd name="connsiteX1978" fmla="*/ 9029099 w 12188243"/>
              <a:gd name="connsiteY1978" fmla="*/ 4741722 h 7223977"/>
              <a:gd name="connsiteX1979" fmla="*/ 9251637 w 12188243"/>
              <a:gd name="connsiteY1979" fmla="*/ 4741722 h 7223977"/>
              <a:gd name="connsiteX1980" fmla="*/ 9251637 w 12188243"/>
              <a:gd name="connsiteY1980" fmla="*/ 4964261 h 7223977"/>
              <a:gd name="connsiteX1981" fmla="*/ 9029099 w 12188243"/>
              <a:gd name="connsiteY1981" fmla="*/ 4964261 h 7223977"/>
              <a:gd name="connsiteX1982" fmla="*/ 9029099 w 12188243"/>
              <a:gd name="connsiteY1982" fmla="*/ 4741722 h 7223977"/>
              <a:gd name="connsiteX1983" fmla="*/ 9254770 w 12188243"/>
              <a:gd name="connsiteY1983" fmla="*/ 4741722 h 7223977"/>
              <a:gd name="connsiteX1984" fmla="*/ 9477308 w 12188243"/>
              <a:gd name="connsiteY1984" fmla="*/ 4741722 h 7223977"/>
              <a:gd name="connsiteX1985" fmla="*/ 9477308 w 12188243"/>
              <a:gd name="connsiteY1985" fmla="*/ 4964261 h 7223977"/>
              <a:gd name="connsiteX1986" fmla="*/ 9254770 w 12188243"/>
              <a:gd name="connsiteY1986" fmla="*/ 4964261 h 7223977"/>
              <a:gd name="connsiteX1987" fmla="*/ 9254770 w 12188243"/>
              <a:gd name="connsiteY1987" fmla="*/ 4741722 h 7223977"/>
              <a:gd name="connsiteX1988" fmla="*/ 9480440 w 12188243"/>
              <a:gd name="connsiteY1988" fmla="*/ 4741722 h 7223977"/>
              <a:gd name="connsiteX1989" fmla="*/ 9702979 w 12188243"/>
              <a:gd name="connsiteY1989" fmla="*/ 4741722 h 7223977"/>
              <a:gd name="connsiteX1990" fmla="*/ 9702979 w 12188243"/>
              <a:gd name="connsiteY1990" fmla="*/ 4964261 h 7223977"/>
              <a:gd name="connsiteX1991" fmla="*/ 9480440 w 12188243"/>
              <a:gd name="connsiteY1991" fmla="*/ 4964261 h 7223977"/>
              <a:gd name="connsiteX1992" fmla="*/ 9480440 w 12188243"/>
              <a:gd name="connsiteY1992" fmla="*/ 4741722 h 7223977"/>
              <a:gd name="connsiteX1993" fmla="*/ 9706112 w 12188243"/>
              <a:gd name="connsiteY1993" fmla="*/ 4741722 h 7223977"/>
              <a:gd name="connsiteX1994" fmla="*/ 9928650 w 12188243"/>
              <a:gd name="connsiteY1994" fmla="*/ 4741722 h 7223977"/>
              <a:gd name="connsiteX1995" fmla="*/ 9928650 w 12188243"/>
              <a:gd name="connsiteY1995" fmla="*/ 4964261 h 7223977"/>
              <a:gd name="connsiteX1996" fmla="*/ 9706112 w 12188243"/>
              <a:gd name="connsiteY1996" fmla="*/ 4964261 h 7223977"/>
              <a:gd name="connsiteX1997" fmla="*/ 9706112 w 12188243"/>
              <a:gd name="connsiteY1997" fmla="*/ 4741722 h 7223977"/>
              <a:gd name="connsiteX1998" fmla="*/ 9706112 w 12188243"/>
              <a:gd name="connsiteY1998" fmla="*/ 4738590 h 7223977"/>
              <a:gd name="connsiteX1999" fmla="*/ 9706112 w 12188243"/>
              <a:gd name="connsiteY1999" fmla="*/ 4516051 h 7223977"/>
              <a:gd name="connsiteX2000" fmla="*/ 9928650 w 12188243"/>
              <a:gd name="connsiteY2000" fmla="*/ 4516051 h 7223977"/>
              <a:gd name="connsiteX2001" fmla="*/ 9928650 w 12188243"/>
              <a:gd name="connsiteY2001" fmla="*/ 4738590 h 7223977"/>
              <a:gd name="connsiteX2002" fmla="*/ 9706112 w 12188243"/>
              <a:gd name="connsiteY2002" fmla="*/ 4738590 h 7223977"/>
              <a:gd name="connsiteX2003" fmla="*/ 9706112 w 12188243"/>
              <a:gd name="connsiteY2003" fmla="*/ 4513044 h 7223977"/>
              <a:gd name="connsiteX2004" fmla="*/ 9706112 w 12188243"/>
              <a:gd name="connsiteY2004" fmla="*/ 4290506 h 7223977"/>
              <a:gd name="connsiteX2005" fmla="*/ 9928650 w 12188243"/>
              <a:gd name="connsiteY2005" fmla="*/ 4290506 h 7223977"/>
              <a:gd name="connsiteX2006" fmla="*/ 9928650 w 12188243"/>
              <a:gd name="connsiteY2006" fmla="*/ 4513044 h 7223977"/>
              <a:gd name="connsiteX2007" fmla="*/ 9706112 w 12188243"/>
              <a:gd name="connsiteY2007" fmla="*/ 4513044 h 7223977"/>
              <a:gd name="connsiteX2008" fmla="*/ 9706112 w 12188243"/>
              <a:gd name="connsiteY2008" fmla="*/ 4287373 h 7223977"/>
              <a:gd name="connsiteX2009" fmla="*/ 9706112 w 12188243"/>
              <a:gd name="connsiteY2009" fmla="*/ 4064834 h 7223977"/>
              <a:gd name="connsiteX2010" fmla="*/ 9928650 w 12188243"/>
              <a:gd name="connsiteY2010" fmla="*/ 4064834 h 7223977"/>
              <a:gd name="connsiteX2011" fmla="*/ 9928650 w 12188243"/>
              <a:gd name="connsiteY2011" fmla="*/ 4287373 h 7223977"/>
              <a:gd name="connsiteX2012" fmla="*/ 9706112 w 12188243"/>
              <a:gd name="connsiteY2012" fmla="*/ 4287373 h 7223977"/>
              <a:gd name="connsiteX2013" fmla="*/ 9706112 w 12188243"/>
              <a:gd name="connsiteY2013" fmla="*/ 4061702 h 7223977"/>
              <a:gd name="connsiteX2014" fmla="*/ 9706112 w 12188243"/>
              <a:gd name="connsiteY2014" fmla="*/ 3839164 h 7223977"/>
              <a:gd name="connsiteX2015" fmla="*/ 9928650 w 12188243"/>
              <a:gd name="connsiteY2015" fmla="*/ 3839164 h 7223977"/>
              <a:gd name="connsiteX2016" fmla="*/ 9928650 w 12188243"/>
              <a:gd name="connsiteY2016" fmla="*/ 4061702 h 7223977"/>
              <a:gd name="connsiteX2017" fmla="*/ 9706112 w 12188243"/>
              <a:gd name="connsiteY2017" fmla="*/ 4061702 h 7223977"/>
              <a:gd name="connsiteX2018" fmla="*/ 9706112 w 12188243"/>
              <a:gd name="connsiteY2018" fmla="*/ 3836031 h 7223977"/>
              <a:gd name="connsiteX2019" fmla="*/ 9706112 w 12188243"/>
              <a:gd name="connsiteY2019" fmla="*/ 3613493 h 7223977"/>
              <a:gd name="connsiteX2020" fmla="*/ 9928650 w 12188243"/>
              <a:gd name="connsiteY2020" fmla="*/ 3613493 h 7223977"/>
              <a:gd name="connsiteX2021" fmla="*/ 9928650 w 12188243"/>
              <a:gd name="connsiteY2021" fmla="*/ 3836031 h 7223977"/>
              <a:gd name="connsiteX2022" fmla="*/ 9706112 w 12188243"/>
              <a:gd name="connsiteY2022" fmla="*/ 3836031 h 7223977"/>
              <a:gd name="connsiteX2023" fmla="*/ 9706112 w 12188243"/>
              <a:gd name="connsiteY2023" fmla="*/ 3610360 h 7223977"/>
              <a:gd name="connsiteX2024" fmla="*/ 9706112 w 12188243"/>
              <a:gd name="connsiteY2024" fmla="*/ 3387821 h 7223977"/>
              <a:gd name="connsiteX2025" fmla="*/ 9928650 w 12188243"/>
              <a:gd name="connsiteY2025" fmla="*/ 3387821 h 7223977"/>
              <a:gd name="connsiteX2026" fmla="*/ 9928650 w 12188243"/>
              <a:gd name="connsiteY2026" fmla="*/ 3610360 h 7223977"/>
              <a:gd name="connsiteX2027" fmla="*/ 9706112 w 12188243"/>
              <a:gd name="connsiteY2027" fmla="*/ 3610360 h 7223977"/>
              <a:gd name="connsiteX2028" fmla="*/ 9706112 w 12188243"/>
              <a:gd name="connsiteY2028" fmla="*/ 3384689 h 7223977"/>
              <a:gd name="connsiteX2029" fmla="*/ 9706112 w 12188243"/>
              <a:gd name="connsiteY2029" fmla="*/ 3162151 h 7223977"/>
              <a:gd name="connsiteX2030" fmla="*/ 9928650 w 12188243"/>
              <a:gd name="connsiteY2030" fmla="*/ 3162151 h 7223977"/>
              <a:gd name="connsiteX2031" fmla="*/ 9928650 w 12188243"/>
              <a:gd name="connsiteY2031" fmla="*/ 3384689 h 7223977"/>
              <a:gd name="connsiteX2032" fmla="*/ 9706112 w 12188243"/>
              <a:gd name="connsiteY2032" fmla="*/ 3384689 h 7223977"/>
              <a:gd name="connsiteX2033" fmla="*/ 9706112 w 12188243"/>
              <a:gd name="connsiteY2033" fmla="*/ 3159143 h 7223977"/>
              <a:gd name="connsiteX2034" fmla="*/ 9706112 w 12188243"/>
              <a:gd name="connsiteY2034" fmla="*/ 2936605 h 7223977"/>
              <a:gd name="connsiteX2035" fmla="*/ 9928650 w 12188243"/>
              <a:gd name="connsiteY2035" fmla="*/ 2936605 h 7223977"/>
              <a:gd name="connsiteX2036" fmla="*/ 9928650 w 12188243"/>
              <a:gd name="connsiteY2036" fmla="*/ 3159143 h 7223977"/>
              <a:gd name="connsiteX2037" fmla="*/ 9706112 w 12188243"/>
              <a:gd name="connsiteY2037" fmla="*/ 3159143 h 7223977"/>
              <a:gd name="connsiteX2038" fmla="*/ 9706112 w 12188243"/>
              <a:gd name="connsiteY2038" fmla="*/ 2933472 h 7223977"/>
              <a:gd name="connsiteX2039" fmla="*/ 9706112 w 12188243"/>
              <a:gd name="connsiteY2039" fmla="*/ 2710934 h 7223977"/>
              <a:gd name="connsiteX2040" fmla="*/ 9928650 w 12188243"/>
              <a:gd name="connsiteY2040" fmla="*/ 2710934 h 7223977"/>
              <a:gd name="connsiteX2041" fmla="*/ 9928650 w 12188243"/>
              <a:gd name="connsiteY2041" fmla="*/ 2933472 h 7223977"/>
              <a:gd name="connsiteX2042" fmla="*/ 9706112 w 12188243"/>
              <a:gd name="connsiteY2042" fmla="*/ 2933472 h 7223977"/>
              <a:gd name="connsiteX2043" fmla="*/ 9706112 w 12188243"/>
              <a:gd name="connsiteY2043" fmla="*/ 2707801 h 7223977"/>
              <a:gd name="connsiteX2044" fmla="*/ 9706112 w 12188243"/>
              <a:gd name="connsiteY2044" fmla="*/ 2485263 h 7223977"/>
              <a:gd name="connsiteX2045" fmla="*/ 9928650 w 12188243"/>
              <a:gd name="connsiteY2045" fmla="*/ 2485263 h 7223977"/>
              <a:gd name="connsiteX2046" fmla="*/ 9928650 w 12188243"/>
              <a:gd name="connsiteY2046" fmla="*/ 2707801 h 7223977"/>
              <a:gd name="connsiteX2047" fmla="*/ 9706112 w 12188243"/>
              <a:gd name="connsiteY2047" fmla="*/ 2707801 h 7223977"/>
              <a:gd name="connsiteX2048" fmla="*/ 9706112 w 12188243"/>
              <a:gd name="connsiteY2048" fmla="*/ 2482130 h 7223977"/>
              <a:gd name="connsiteX2049" fmla="*/ 9706112 w 12188243"/>
              <a:gd name="connsiteY2049" fmla="*/ 2259592 h 7223977"/>
              <a:gd name="connsiteX2050" fmla="*/ 9928650 w 12188243"/>
              <a:gd name="connsiteY2050" fmla="*/ 2259592 h 7223977"/>
              <a:gd name="connsiteX2051" fmla="*/ 9928650 w 12188243"/>
              <a:gd name="connsiteY2051" fmla="*/ 2482130 h 7223977"/>
              <a:gd name="connsiteX2052" fmla="*/ 9706112 w 12188243"/>
              <a:gd name="connsiteY2052" fmla="*/ 2482130 h 7223977"/>
              <a:gd name="connsiteX2053" fmla="*/ 9706112 w 12188243"/>
              <a:gd name="connsiteY2053" fmla="*/ 2256459 h 7223977"/>
              <a:gd name="connsiteX2054" fmla="*/ 9706112 w 12188243"/>
              <a:gd name="connsiteY2054" fmla="*/ 2033921 h 7223977"/>
              <a:gd name="connsiteX2055" fmla="*/ 9928650 w 12188243"/>
              <a:gd name="connsiteY2055" fmla="*/ 2033921 h 7223977"/>
              <a:gd name="connsiteX2056" fmla="*/ 9928650 w 12188243"/>
              <a:gd name="connsiteY2056" fmla="*/ 2256459 h 7223977"/>
              <a:gd name="connsiteX2057" fmla="*/ 9706112 w 12188243"/>
              <a:gd name="connsiteY2057" fmla="*/ 2256459 h 7223977"/>
              <a:gd name="connsiteX2058" fmla="*/ 9702979 w 12188243"/>
              <a:gd name="connsiteY2058" fmla="*/ 2256459 h 7223977"/>
              <a:gd name="connsiteX2059" fmla="*/ 9480440 w 12188243"/>
              <a:gd name="connsiteY2059" fmla="*/ 2256459 h 7223977"/>
              <a:gd name="connsiteX2060" fmla="*/ 9480440 w 12188243"/>
              <a:gd name="connsiteY2060" fmla="*/ 2033921 h 7223977"/>
              <a:gd name="connsiteX2061" fmla="*/ 9702979 w 12188243"/>
              <a:gd name="connsiteY2061" fmla="*/ 2033921 h 7223977"/>
              <a:gd name="connsiteX2062" fmla="*/ 9702979 w 12188243"/>
              <a:gd name="connsiteY2062" fmla="*/ 2256459 h 7223977"/>
              <a:gd name="connsiteX2063" fmla="*/ 9477308 w 12188243"/>
              <a:gd name="connsiteY2063" fmla="*/ 2256459 h 7223977"/>
              <a:gd name="connsiteX2064" fmla="*/ 9254770 w 12188243"/>
              <a:gd name="connsiteY2064" fmla="*/ 2256459 h 7223977"/>
              <a:gd name="connsiteX2065" fmla="*/ 9254770 w 12188243"/>
              <a:gd name="connsiteY2065" fmla="*/ 2033921 h 7223977"/>
              <a:gd name="connsiteX2066" fmla="*/ 9477308 w 12188243"/>
              <a:gd name="connsiteY2066" fmla="*/ 2033921 h 7223977"/>
              <a:gd name="connsiteX2067" fmla="*/ 9477308 w 12188243"/>
              <a:gd name="connsiteY2067" fmla="*/ 2256459 h 7223977"/>
              <a:gd name="connsiteX2068" fmla="*/ 9251637 w 12188243"/>
              <a:gd name="connsiteY2068" fmla="*/ 2256459 h 7223977"/>
              <a:gd name="connsiteX2069" fmla="*/ 9029099 w 12188243"/>
              <a:gd name="connsiteY2069" fmla="*/ 2256459 h 7223977"/>
              <a:gd name="connsiteX2070" fmla="*/ 9029099 w 12188243"/>
              <a:gd name="connsiteY2070" fmla="*/ 2033921 h 7223977"/>
              <a:gd name="connsiteX2071" fmla="*/ 9251637 w 12188243"/>
              <a:gd name="connsiteY2071" fmla="*/ 2033921 h 7223977"/>
              <a:gd name="connsiteX2072" fmla="*/ 9251637 w 12188243"/>
              <a:gd name="connsiteY2072" fmla="*/ 2256459 h 7223977"/>
              <a:gd name="connsiteX2073" fmla="*/ 9025966 w 12188243"/>
              <a:gd name="connsiteY2073" fmla="*/ 2256459 h 7223977"/>
              <a:gd name="connsiteX2074" fmla="*/ 8803427 w 12188243"/>
              <a:gd name="connsiteY2074" fmla="*/ 2256459 h 7223977"/>
              <a:gd name="connsiteX2075" fmla="*/ 8803427 w 12188243"/>
              <a:gd name="connsiteY2075" fmla="*/ 2033921 h 7223977"/>
              <a:gd name="connsiteX2076" fmla="*/ 9025966 w 12188243"/>
              <a:gd name="connsiteY2076" fmla="*/ 2033921 h 7223977"/>
              <a:gd name="connsiteX2077" fmla="*/ 9025966 w 12188243"/>
              <a:gd name="connsiteY2077" fmla="*/ 2256459 h 7223977"/>
              <a:gd name="connsiteX2078" fmla="*/ 8800295 w 12188243"/>
              <a:gd name="connsiteY2078" fmla="*/ 2256459 h 7223977"/>
              <a:gd name="connsiteX2079" fmla="*/ 8577756 w 12188243"/>
              <a:gd name="connsiteY2079" fmla="*/ 2256459 h 7223977"/>
              <a:gd name="connsiteX2080" fmla="*/ 8577756 w 12188243"/>
              <a:gd name="connsiteY2080" fmla="*/ 2033921 h 7223977"/>
              <a:gd name="connsiteX2081" fmla="*/ 8800295 w 12188243"/>
              <a:gd name="connsiteY2081" fmla="*/ 2033921 h 7223977"/>
              <a:gd name="connsiteX2082" fmla="*/ 8800295 w 12188243"/>
              <a:gd name="connsiteY2082" fmla="*/ 2256459 h 7223977"/>
              <a:gd name="connsiteX2083" fmla="*/ 8574749 w 12188243"/>
              <a:gd name="connsiteY2083" fmla="*/ 2256459 h 7223977"/>
              <a:gd name="connsiteX2084" fmla="*/ 8352211 w 12188243"/>
              <a:gd name="connsiteY2084" fmla="*/ 2256459 h 7223977"/>
              <a:gd name="connsiteX2085" fmla="*/ 8352211 w 12188243"/>
              <a:gd name="connsiteY2085" fmla="*/ 2033921 h 7223977"/>
              <a:gd name="connsiteX2086" fmla="*/ 8574749 w 12188243"/>
              <a:gd name="connsiteY2086" fmla="*/ 2033921 h 7223977"/>
              <a:gd name="connsiteX2087" fmla="*/ 8574749 w 12188243"/>
              <a:gd name="connsiteY2087" fmla="*/ 2256459 h 7223977"/>
              <a:gd name="connsiteX2088" fmla="*/ 8349078 w 12188243"/>
              <a:gd name="connsiteY2088" fmla="*/ 2256459 h 7223977"/>
              <a:gd name="connsiteX2089" fmla="*/ 8126540 w 12188243"/>
              <a:gd name="connsiteY2089" fmla="*/ 2256459 h 7223977"/>
              <a:gd name="connsiteX2090" fmla="*/ 8126540 w 12188243"/>
              <a:gd name="connsiteY2090" fmla="*/ 2033921 h 7223977"/>
              <a:gd name="connsiteX2091" fmla="*/ 8349078 w 12188243"/>
              <a:gd name="connsiteY2091" fmla="*/ 2033921 h 7223977"/>
              <a:gd name="connsiteX2092" fmla="*/ 8349078 w 12188243"/>
              <a:gd name="connsiteY2092" fmla="*/ 2256459 h 7223977"/>
              <a:gd name="connsiteX2093" fmla="*/ 8123407 w 12188243"/>
              <a:gd name="connsiteY2093" fmla="*/ 2256459 h 7223977"/>
              <a:gd name="connsiteX2094" fmla="*/ 7900868 w 12188243"/>
              <a:gd name="connsiteY2094" fmla="*/ 2256459 h 7223977"/>
              <a:gd name="connsiteX2095" fmla="*/ 7900868 w 12188243"/>
              <a:gd name="connsiteY2095" fmla="*/ 2033921 h 7223977"/>
              <a:gd name="connsiteX2096" fmla="*/ 8123407 w 12188243"/>
              <a:gd name="connsiteY2096" fmla="*/ 2033921 h 7223977"/>
              <a:gd name="connsiteX2097" fmla="*/ 8123407 w 12188243"/>
              <a:gd name="connsiteY2097" fmla="*/ 2256459 h 7223977"/>
              <a:gd name="connsiteX2098" fmla="*/ 7897736 w 12188243"/>
              <a:gd name="connsiteY2098" fmla="*/ 2256459 h 7223977"/>
              <a:gd name="connsiteX2099" fmla="*/ 7675198 w 12188243"/>
              <a:gd name="connsiteY2099" fmla="*/ 2256459 h 7223977"/>
              <a:gd name="connsiteX2100" fmla="*/ 7675198 w 12188243"/>
              <a:gd name="connsiteY2100" fmla="*/ 2033921 h 7223977"/>
              <a:gd name="connsiteX2101" fmla="*/ 7897736 w 12188243"/>
              <a:gd name="connsiteY2101" fmla="*/ 2033921 h 7223977"/>
              <a:gd name="connsiteX2102" fmla="*/ 7897736 w 12188243"/>
              <a:gd name="connsiteY2102" fmla="*/ 2256459 h 7223977"/>
              <a:gd name="connsiteX2103" fmla="*/ 7672065 w 12188243"/>
              <a:gd name="connsiteY2103" fmla="*/ 2256459 h 7223977"/>
              <a:gd name="connsiteX2104" fmla="*/ 7449527 w 12188243"/>
              <a:gd name="connsiteY2104" fmla="*/ 2256459 h 7223977"/>
              <a:gd name="connsiteX2105" fmla="*/ 7449527 w 12188243"/>
              <a:gd name="connsiteY2105" fmla="*/ 2033921 h 7223977"/>
              <a:gd name="connsiteX2106" fmla="*/ 7672065 w 12188243"/>
              <a:gd name="connsiteY2106" fmla="*/ 2033921 h 7223977"/>
              <a:gd name="connsiteX2107" fmla="*/ 7672065 w 12188243"/>
              <a:gd name="connsiteY2107" fmla="*/ 2256459 h 7223977"/>
              <a:gd name="connsiteX2108" fmla="*/ 7446394 w 12188243"/>
              <a:gd name="connsiteY2108" fmla="*/ 2256459 h 7223977"/>
              <a:gd name="connsiteX2109" fmla="*/ 7223856 w 12188243"/>
              <a:gd name="connsiteY2109" fmla="*/ 2256459 h 7223977"/>
              <a:gd name="connsiteX2110" fmla="*/ 7223856 w 12188243"/>
              <a:gd name="connsiteY2110" fmla="*/ 2033921 h 7223977"/>
              <a:gd name="connsiteX2111" fmla="*/ 7446394 w 12188243"/>
              <a:gd name="connsiteY2111" fmla="*/ 2033921 h 7223977"/>
              <a:gd name="connsiteX2112" fmla="*/ 7446394 w 12188243"/>
              <a:gd name="connsiteY2112" fmla="*/ 2256459 h 7223977"/>
              <a:gd name="connsiteX2113" fmla="*/ 7220848 w 12188243"/>
              <a:gd name="connsiteY2113" fmla="*/ 2256459 h 7223977"/>
              <a:gd name="connsiteX2114" fmla="*/ 6998310 w 12188243"/>
              <a:gd name="connsiteY2114" fmla="*/ 2256459 h 7223977"/>
              <a:gd name="connsiteX2115" fmla="*/ 6998310 w 12188243"/>
              <a:gd name="connsiteY2115" fmla="*/ 2033921 h 7223977"/>
              <a:gd name="connsiteX2116" fmla="*/ 7220848 w 12188243"/>
              <a:gd name="connsiteY2116" fmla="*/ 2033921 h 7223977"/>
              <a:gd name="connsiteX2117" fmla="*/ 7220848 w 12188243"/>
              <a:gd name="connsiteY2117" fmla="*/ 2256459 h 7223977"/>
              <a:gd name="connsiteX2118" fmla="*/ 6995177 w 12188243"/>
              <a:gd name="connsiteY2118" fmla="*/ 2256459 h 7223977"/>
              <a:gd name="connsiteX2119" fmla="*/ 6772639 w 12188243"/>
              <a:gd name="connsiteY2119" fmla="*/ 2256459 h 7223977"/>
              <a:gd name="connsiteX2120" fmla="*/ 6772639 w 12188243"/>
              <a:gd name="connsiteY2120" fmla="*/ 2033921 h 7223977"/>
              <a:gd name="connsiteX2121" fmla="*/ 6995177 w 12188243"/>
              <a:gd name="connsiteY2121" fmla="*/ 2033921 h 7223977"/>
              <a:gd name="connsiteX2122" fmla="*/ 6995177 w 12188243"/>
              <a:gd name="connsiteY2122" fmla="*/ 2256459 h 7223977"/>
              <a:gd name="connsiteX2123" fmla="*/ 6769506 w 12188243"/>
              <a:gd name="connsiteY2123" fmla="*/ 2256459 h 7223977"/>
              <a:gd name="connsiteX2124" fmla="*/ 6546967 w 12188243"/>
              <a:gd name="connsiteY2124" fmla="*/ 2256459 h 7223977"/>
              <a:gd name="connsiteX2125" fmla="*/ 6546967 w 12188243"/>
              <a:gd name="connsiteY2125" fmla="*/ 2033921 h 7223977"/>
              <a:gd name="connsiteX2126" fmla="*/ 6769506 w 12188243"/>
              <a:gd name="connsiteY2126" fmla="*/ 2033921 h 7223977"/>
              <a:gd name="connsiteX2127" fmla="*/ 6769506 w 12188243"/>
              <a:gd name="connsiteY2127" fmla="*/ 2256459 h 7223977"/>
              <a:gd name="connsiteX2128" fmla="*/ 6543835 w 12188243"/>
              <a:gd name="connsiteY2128" fmla="*/ 2256459 h 7223977"/>
              <a:gd name="connsiteX2129" fmla="*/ 6321297 w 12188243"/>
              <a:gd name="connsiteY2129" fmla="*/ 2256459 h 7223977"/>
              <a:gd name="connsiteX2130" fmla="*/ 6321297 w 12188243"/>
              <a:gd name="connsiteY2130" fmla="*/ 2033921 h 7223977"/>
              <a:gd name="connsiteX2131" fmla="*/ 6543835 w 12188243"/>
              <a:gd name="connsiteY2131" fmla="*/ 2033921 h 7223977"/>
              <a:gd name="connsiteX2132" fmla="*/ 6543835 w 12188243"/>
              <a:gd name="connsiteY2132" fmla="*/ 2256459 h 7223977"/>
              <a:gd name="connsiteX2133" fmla="*/ 6318164 w 12188243"/>
              <a:gd name="connsiteY2133" fmla="*/ 2256459 h 7223977"/>
              <a:gd name="connsiteX2134" fmla="*/ 6095625 w 12188243"/>
              <a:gd name="connsiteY2134" fmla="*/ 2256459 h 7223977"/>
              <a:gd name="connsiteX2135" fmla="*/ 6095625 w 12188243"/>
              <a:gd name="connsiteY2135" fmla="*/ 2033921 h 7223977"/>
              <a:gd name="connsiteX2136" fmla="*/ 6318164 w 12188243"/>
              <a:gd name="connsiteY2136" fmla="*/ 2033921 h 7223977"/>
              <a:gd name="connsiteX2137" fmla="*/ 6318164 w 12188243"/>
              <a:gd name="connsiteY2137" fmla="*/ 2256459 h 7223977"/>
              <a:gd name="connsiteX2138" fmla="*/ 6092493 w 12188243"/>
              <a:gd name="connsiteY2138" fmla="*/ 2256459 h 7223977"/>
              <a:gd name="connsiteX2139" fmla="*/ 5869954 w 12188243"/>
              <a:gd name="connsiteY2139" fmla="*/ 2256459 h 7223977"/>
              <a:gd name="connsiteX2140" fmla="*/ 5869954 w 12188243"/>
              <a:gd name="connsiteY2140" fmla="*/ 2033921 h 7223977"/>
              <a:gd name="connsiteX2141" fmla="*/ 6092493 w 12188243"/>
              <a:gd name="connsiteY2141" fmla="*/ 2033921 h 7223977"/>
              <a:gd name="connsiteX2142" fmla="*/ 6092493 w 12188243"/>
              <a:gd name="connsiteY2142" fmla="*/ 2256459 h 7223977"/>
              <a:gd name="connsiteX2143" fmla="*/ 5866947 w 12188243"/>
              <a:gd name="connsiteY2143" fmla="*/ 2256459 h 7223977"/>
              <a:gd name="connsiteX2144" fmla="*/ 5644408 w 12188243"/>
              <a:gd name="connsiteY2144" fmla="*/ 2256459 h 7223977"/>
              <a:gd name="connsiteX2145" fmla="*/ 5644408 w 12188243"/>
              <a:gd name="connsiteY2145" fmla="*/ 2033921 h 7223977"/>
              <a:gd name="connsiteX2146" fmla="*/ 5866947 w 12188243"/>
              <a:gd name="connsiteY2146" fmla="*/ 2033921 h 7223977"/>
              <a:gd name="connsiteX2147" fmla="*/ 5866947 w 12188243"/>
              <a:gd name="connsiteY2147" fmla="*/ 2256459 h 7223977"/>
              <a:gd name="connsiteX2148" fmla="*/ 5641276 w 12188243"/>
              <a:gd name="connsiteY2148" fmla="*/ 2256459 h 7223977"/>
              <a:gd name="connsiteX2149" fmla="*/ 5418738 w 12188243"/>
              <a:gd name="connsiteY2149" fmla="*/ 2256459 h 7223977"/>
              <a:gd name="connsiteX2150" fmla="*/ 5418738 w 12188243"/>
              <a:gd name="connsiteY2150" fmla="*/ 2033921 h 7223977"/>
              <a:gd name="connsiteX2151" fmla="*/ 5641276 w 12188243"/>
              <a:gd name="connsiteY2151" fmla="*/ 2033921 h 7223977"/>
              <a:gd name="connsiteX2152" fmla="*/ 5641276 w 12188243"/>
              <a:gd name="connsiteY2152" fmla="*/ 2256459 h 7223977"/>
              <a:gd name="connsiteX2153" fmla="*/ 5415605 w 12188243"/>
              <a:gd name="connsiteY2153" fmla="*/ 2256459 h 7223977"/>
              <a:gd name="connsiteX2154" fmla="*/ 5193066 w 12188243"/>
              <a:gd name="connsiteY2154" fmla="*/ 2256459 h 7223977"/>
              <a:gd name="connsiteX2155" fmla="*/ 5193066 w 12188243"/>
              <a:gd name="connsiteY2155" fmla="*/ 2033921 h 7223977"/>
              <a:gd name="connsiteX2156" fmla="*/ 5415605 w 12188243"/>
              <a:gd name="connsiteY2156" fmla="*/ 2033921 h 7223977"/>
              <a:gd name="connsiteX2157" fmla="*/ 5415605 w 12188243"/>
              <a:gd name="connsiteY2157" fmla="*/ 2256459 h 7223977"/>
              <a:gd name="connsiteX2158" fmla="*/ 5189934 w 12188243"/>
              <a:gd name="connsiteY2158" fmla="*/ 2256459 h 7223977"/>
              <a:gd name="connsiteX2159" fmla="*/ 4967395 w 12188243"/>
              <a:gd name="connsiteY2159" fmla="*/ 2256459 h 7223977"/>
              <a:gd name="connsiteX2160" fmla="*/ 4967395 w 12188243"/>
              <a:gd name="connsiteY2160" fmla="*/ 2033921 h 7223977"/>
              <a:gd name="connsiteX2161" fmla="*/ 5189934 w 12188243"/>
              <a:gd name="connsiteY2161" fmla="*/ 2033921 h 7223977"/>
              <a:gd name="connsiteX2162" fmla="*/ 5189934 w 12188243"/>
              <a:gd name="connsiteY2162" fmla="*/ 2256459 h 7223977"/>
              <a:gd name="connsiteX2163" fmla="*/ 4964263 w 12188243"/>
              <a:gd name="connsiteY2163" fmla="*/ 2256459 h 7223977"/>
              <a:gd name="connsiteX2164" fmla="*/ 4741724 w 12188243"/>
              <a:gd name="connsiteY2164" fmla="*/ 2256459 h 7223977"/>
              <a:gd name="connsiteX2165" fmla="*/ 4741724 w 12188243"/>
              <a:gd name="connsiteY2165" fmla="*/ 2033921 h 7223977"/>
              <a:gd name="connsiteX2166" fmla="*/ 4964263 w 12188243"/>
              <a:gd name="connsiteY2166" fmla="*/ 2033921 h 7223977"/>
              <a:gd name="connsiteX2167" fmla="*/ 4964263 w 12188243"/>
              <a:gd name="connsiteY2167" fmla="*/ 2256459 h 7223977"/>
              <a:gd name="connsiteX2168" fmla="*/ 4738592 w 12188243"/>
              <a:gd name="connsiteY2168" fmla="*/ 2256459 h 7223977"/>
              <a:gd name="connsiteX2169" fmla="*/ 4516053 w 12188243"/>
              <a:gd name="connsiteY2169" fmla="*/ 2256459 h 7223977"/>
              <a:gd name="connsiteX2170" fmla="*/ 4516053 w 12188243"/>
              <a:gd name="connsiteY2170" fmla="*/ 2033921 h 7223977"/>
              <a:gd name="connsiteX2171" fmla="*/ 4738592 w 12188243"/>
              <a:gd name="connsiteY2171" fmla="*/ 2033921 h 7223977"/>
              <a:gd name="connsiteX2172" fmla="*/ 4738592 w 12188243"/>
              <a:gd name="connsiteY2172" fmla="*/ 2256459 h 7223977"/>
              <a:gd name="connsiteX2173" fmla="*/ 4513046 w 12188243"/>
              <a:gd name="connsiteY2173" fmla="*/ 2256459 h 7223977"/>
              <a:gd name="connsiteX2174" fmla="*/ 4290507 w 12188243"/>
              <a:gd name="connsiteY2174" fmla="*/ 2256459 h 7223977"/>
              <a:gd name="connsiteX2175" fmla="*/ 4290507 w 12188243"/>
              <a:gd name="connsiteY2175" fmla="*/ 2033921 h 7223977"/>
              <a:gd name="connsiteX2176" fmla="*/ 4513046 w 12188243"/>
              <a:gd name="connsiteY2176" fmla="*/ 2033921 h 7223977"/>
              <a:gd name="connsiteX2177" fmla="*/ 4513046 w 12188243"/>
              <a:gd name="connsiteY2177" fmla="*/ 2256459 h 7223977"/>
              <a:gd name="connsiteX2178" fmla="*/ 4287375 w 12188243"/>
              <a:gd name="connsiteY2178" fmla="*/ 2256459 h 7223977"/>
              <a:gd name="connsiteX2179" fmla="*/ 4064836 w 12188243"/>
              <a:gd name="connsiteY2179" fmla="*/ 2256459 h 7223977"/>
              <a:gd name="connsiteX2180" fmla="*/ 4064836 w 12188243"/>
              <a:gd name="connsiteY2180" fmla="*/ 2033921 h 7223977"/>
              <a:gd name="connsiteX2181" fmla="*/ 4287375 w 12188243"/>
              <a:gd name="connsiteY2181" fmla="*/ 2033921 h 7223977"/>
              <a:gd name="connsiteX2182" fmla="*/ 4287375 w 12188243"/>
              <a:gd name="connsiteY2182" fmla="*/ 2256459 h 7223977"/>
              <a:gd name="connsiteX2183" fmla="*/ 4061703 w 12188243"/>
              <a:gd name="connsiteY2183" fmla="*/ 2256459 h 7223977"/>
              <a:gd name="connsiteX2184" fmla="*/ 3839165 w 12188243"/>
              <a:gd name="connsiteY2184" fmla="*/ 2256459 h 7223977"/>
              <a:gd name="connsiteX2185" fmla="*/ 3839165 w 12188243"/>
              <a:gd name="connsiteY2185" fmla="*/ 2033921 h 7223977"/>
              <a:gd name="connsiteX2186" fmla="*/ 4061703 w 12188243"/>
              <a:gd name="connsiteY2186" fmla="*/ 2033921 h 7223977"/>
              <a:gd name="connsiteX2187" fmla="*/ 4061703 w 12188243"/>
              <a:gd name="connsiteY2187" fmla="*/ 2256459 h 7223977"/>
              <a:gd name="connsiteX2188" fmla="*/ 3836033 w 12188243"/>
              <a:gd name="connsiteY2188" fmla="*/ 2256459 h 7223977"/>
              <a:gd name="connsiteX2189" fmla="*/ 3613494 w 12188243"/>
              <a:gd name="connsiteY2189" fmla="*/ 2256459 h 7223977"/>
              <a:gd name="connsiteX2190" fmla="*/ 3613494 w 12188243"/>
              <a:gd name="connsiteY2190" fmla="*/ 2033921 h 7223977"/>
              <a:gd name="connsiteX2191" fmla="*/ 3836033 w 12188243"/>
              <a:gd name="connsiteY2191" fmla="*/ 2033921 h 7223977"/>
              <a:gd name="connsiteX2192" fmla="*/ 3836033 w 12188243"/>
              <a:gd name="connsiteY2192" fmla="*/ 2256459 h 7223977"/>
              <a:gd name="connsiteX2193" fmla="*/ 3610361 w 12188243"/>
              <a:gd name="connsiteY2193" fmla="*/ 2256459 h 7223977"/>
              <a:gd name="connsiteX2194" fmla="*/ 3387823 w 12188243"/>
              <a:gd name="connsiteY2194" fmla="*/ 2256459 h 7223977"/>
              <a:gd name="connsiteX2195" fmla="*/ 3387823 w 12188243"/>
              <a:gd name="connsiteY2195" fmla="*/ 2033921 h 7223977"/>
              <a:gd name="connsiteX2196" fmla="*/ 3610361 w 12188243"/>
              <a:gd name="connsiteY2196" fmla="*/ 2033921 h 7223977"/>
              <a:gd name="connsiteX2197" fmla="*/ 3610361 w 12188243"/>
              <a:gd name="connsiteY2197" fmla="*/ 2256459 h 7223977"/>
              <a:gd name="connsiteX2198" fmla="*/ 3384690 w 12188243"/>
              <a:gd name="connsiteY2198" fmla="*/ 2256459 h 7223977"/>
              <a:gd name="connsiteX2199" fmla="*/ 3162152 w 12188243"/>
              <a:gd name="connsiteY2199" fmla="*/ 2256459 h 7223977"/>
              <a:gd name="connsiteX2200" fmla="*/ 3162152 w 12188243"/>
              <a:gd name="connsiteY2200" fmla="*/ 2033921 h 7223977"/>
              <a:gd name="connsiteX2201" fmla="*/ 3384690 w 12188243"/>
              <a:gd name="connsiteY2201" fmla="*/ 2033921 h 7223977"/>
              <a:gd name="connsiteX2202" fmla="*/ 3384690 w 12188243"/>
              <a:gd name="connsiteY2202" fmla="*/ 2256459 h 7223977"/>
              <a:gd name="connsiteX2203" fmla="*/ 3159145 w 12188243"/>
              <a:gd name="connsiteY2203" fmla="*/ 2256459 h 7223977"/>
              <a:gd name="connsiteX2204" fmla="*/ 2936606 w 12188243"/>
              <a:gd name="connsiteY2204" fmla="*/ 2256459 h 7223977"/>
              <a:gd name="connsiteX2205" fmla="*/ 2936606 w 12188243"/>
              <a:gd name="connsiteY2205" fmla="*/ 2033921 h 7223977"/>
              <a:gd name="connsiteX2206" fmla="*/ 3159145 w 12188243"/>
              <a:gd name="connsiteY2206" fmla="*/ 2033921 h 7223977"/>
              <a:gd name="connsiteX2207" fmla="*/ 3159145 w 12188243"/>
              <a:gd name="connsiteY2207" fmla="*/ 2256459 h 7223977"/>
              <a:gd name="connsiteX2208" fmla="*/ 2933474 w 12188243"/>
              <a:gd name="connsiteY2208" fmla="*/ 2256459 h 7223977"/>
              <a:gd name="connsiteX2209" fmla="*/ 2710935 w 12188243"/>
              <a:gd name="connsiteY2209" fmla="*/ 2256459 h 7223977"/>
              <a:gd name="connsiteX2210" fmla="*/ 2710935 w 12188243"/>
              <a:gd name="connsiteY2210" fmla="*/ 2033921 h 7223977"/>
              <a:gd name="connsiteX2211" fmla="*/ 2933474 w 12188243"/>
              <a:gd name="connsiteY2211" fmla="*/ 2033921 h 7223977"/>
              <a:gd name="connsiteX2212" fmla="*/ 2933474 w 12188243"/>
              <a:gd name="connsiteY2212" fmla="*/ 2256459 h 7223977"/>
              <a:gd name="connsiteX2213" fmla="*/ 2707802 w 12188243"/>
              <a:gd name="connsiteY2213" fmla="*/ 2256459 h 7223977"/>
              <a:gd name="connsiteX2214" fmla="*/ 2485264 w 12188243"/>
              <a:gd name="connsiteY2214" fmla="*/ 2256459 h 7223977"/>
              <a:gd name="connsiteX2215" fmla="*/ 2485264 w 12188243"/>
              <a:gd name="connsiteY2215" fmla="*/ 2033921 h 7223977"/>
              <a:gd name="connsiteX2216" fmla="*/ 2707802 w 12188243"/>
              <a:gd name="connsiteY2216" fmla="*/ 2033921 h 7223977"/>
              <a:gd name="connsiteX2217" fmla="*/ 2707802 w 12188243"/>
              <a:gd name="connsiteY2217" fmla="*/ 2256459 h 7223977"/>
              <a:gd name="connsiteX2218" fmla="*/ 2482131 w 12188243"/>
              <a:gd name="connsiteY2218" fmla="*/ 2256459 h 7223977"/>
              <a:gd name="connsiteX2219" fmla="*/ 2259593 w 12188243"/>
              <a:gd name="connsiteY2219" fmla="*/ 2256459 h 7223977"/>
              <a:gd name="connsiteX2220" fmla="*/ 2259593 w 12188243"/>
              <a:gd name="connsiteY2220" fmla="*/ 2033921 h 7223977"/>
              <a:gd name="connsiteX2221" fmla="*/ 2482131 w 12188243"/>
              <a:gd name="connsiteY2221" fmla="*/ 2033921 h 7223977"/>
              <a:gd name="connsiteX2222" fmla="*/ 2482131 w 12188243"/>
              <a:gd name="connsiteY2222" fmla="*/ 2256459 h 7223977"/>
              <a:gd name="connsiteX2223" fmla="*/ 2256460 w 12188243"/>
              <a:gd name="connsiteY2223" fmla="*/ 2256459 h 7223977"/>
              <a:gd name="connsiteX2224" fmla="*/ 2033922 w 12188243"/>
              <a:gd name="connsiteY2224" fmla="*/ 2256459 h 7223977"/>
              <a:gd name="connsiteX2225" fmla="*/ 2033922 w 12188243"/>
              <a:gd name="connsiteY2225" fmla="*/ 2033921 h 7223977"/>
              <a:gd name="connsiteX2226" fmla="*/ 2256460 w 12188243"/>
              <a:gd name="connsiteY2226" fmla="*/ 2033921 h 7223977"/>
              <a:gd name="connsiteX2227" fmla="*/ 2256460 w 12188243"/>
              <a:gd name="connsiteY2227" fmla="*/ 2256459 h 7223977"/>
              <a:gd name="connsiteX2228" fmla="*/ 2256460 w 12188243"/>
              <a:gd name="connsiteY2228" fmla="*/ 2259592 h 7223977"/>
              <a:gd name="connsiteX2229" fmla="*/ 2256460 w 12188243"/>
              <a:gd name="connsiteY2229" fmla="*/ 2482130 h 7223977"/>
              <a:gd name="connsiteX2230" fmla="*/ 2033922 w 12188243"/>
              <a:gd name="connsiteY2230" fmla="*/ 2482130 h 7223977"/>
              <a:gd name="connsiteX2231" fmla="*/ 2033922 w 12188243"/>
              <a:gd name="connsiteY2231" fmla="*/ 2259592 h 7223977"/>
              <a:gd name="connsiteX2232" fmla="*/ 2256460 w 12188243"/>
              <a:gd name="connsiteY2232" fmla="*/ 2259592 h 7223977"/>
              <a:gd name="connsiteX2233" fmla="*/ 2256460 w 12188243"/>
              <a:gd name="connsiteY2233" fmla="*/ 2485263 h 7223977"/>
              <a:gd name="connsiteX2234" fmla="*/ 2256460 w 12188243"/>
              <a:gd name="connsiteY2234" fmla="*/ 2707801 h 7223977"/>
              <a:gd name="connsiteX2235" fmla="*/ 2033922 w 12188243"/>
              <a:gd name="connsiteY2235" fmla="*/ 2707801 h 7223977"/>
              <a:gd name="connsiteX2236" fmla="*/ 2033922 w 12188243"/>
              <a:gd name="connsiteY2236" fmla="*/ 2485263 h 7223977"/>
              <a:gd name="connsiteX2237" fmla="*/ 2256460 w 12188243"/>
              <a:gd name="connsiteY2237" fmla="*/ 2485263 h 7223977"/>
              <a:gd name="connsiteX2238" fmla="*/ 2256460 w 12188243"/>
              <a:gd name="connsiteY2238" fmla="*/ 2710934 h 7223977"/>
              <a:gd name="connsiteX2239" fmla="*/ 2256460 w 12188243"/>
              <a:gd name="connsiteY2239" fmla="*/ 2933472 h 7223977"/>
              <a:gd name="connsiteX2240" fmla="*/ 2033922 w 12188243"/>
              <a:gd name="connsiteY2240" fmla="*/ 2933472 h 7223977"/>
              <a:gd name="connsiteX2241" fmla="*/ 2033922 w 12188243"/>
              <a:gd name="connsiteY2241" fmla="*/ 2710934 h 7223977"/>
              <a:gd name="connsiteX2242" fmla="*/ 2256460 w 12188243"/>
              <a:gd name="connsiteY2242" fmla="*/ 2710934 h 7223977"/>
              <a:gd name="connsiteX2243" fmla="*/ 2256460 w 12188243"/>
              <a:gd name="connsiteY2243" fmla="*/ 2936605 h 7223977"/>
              <a:gd name="connsiteX2244" fmla="*/ 2256460 w 12188243"/>
              <a:gd name="connsiteY2244" fmla="*/ 3159143 h 7223977"/>
              <a:gd name="connsiteX2245" fmla="*/ 2033922 w 12188243"/>
              <a:gd name="connsiteY2245" fmla="*/ 3159143 h 7223977"/>
              <a:gd name="connsiteX2246" fmla="*/ 2033922 w 12188243"/>
              <a:gd name="connsiteY2246" fmla="*/ 2936605 h 7223977"/>
              <a:gd name="connsiteX2247" fmla="*/ 2256460 w 12188243"/>
              <a:gd name="connsiteY2247" fmla="*/ 2936605 h 7223977"/>
              <a:gd name="connsiteX2248" fmla="*/ 2256460 w 12188243"/>
              <a:gd name="connsiteY2248" fmla="*/ 3162276 h 7223977"/>
              <a:gd name="connsiteX2249" fmla="*/ 2256460 w 12188243"/>
              <a:gd name="connsiteY2249" fmla="*/ 3384814 h 7223977"/>
              <a:gd name="connsiteX2250" fmla="*/ 2033922 w 12188243"/>
              <a:gd name="connsiteY2250" fmla="*/ 3384814 h 7223977"/>
              <a:gd name="connsiteX2251" fmla="*/ 2033922 w 12188243"/>
              <a:gd name="connsiteY2251" fmla="*/ 3162276 h 7223977"/>
              <a:gd name="connsiteX2252" fmla="*/ 2256460 w 12188243"/>
              <a:gd name="connsiteY2252" fmla="*/ 3162276 h 7223977"/>
              <a:gd name="connsiteX2253" fmla="*/ 2256460 w 12188243"/>
              <a:gd name="connsiteY2253" fmla="*/ 3387821 h 7223977"/>
              <a:gd name="connsiteX2254" fmla="*/ 2256460 w 12188243"/>
              <a:gd name="connsiteY2254" fmla="*/ 3610360 h 7223977"/>
              <a:gd name="connsiteX2255" fmla="*/ 2033922 w 12188243"/>
              <a:gd name="connsiteY2255" fmla="*/ 3610360 h 7223977"/>
              <a:gd name="connsiteX2256" fmla="*/ 2033922 w 12188243"/>
              <a:gd name="connsiteY2256" fmla="*/ 3387821 h 7223977"/>
              <a:gd name="connsiteX2257" fmla="*/ 2256460 w 12188243"/>
              <a:gd name="connsiteY2257" fmla="*/ 3387821 h 7223977"/>
              <a:gd name="connsiteX2258" fmla="*/ 2256460 w 12188243"/>
              <a:gd name="connsiteY2258" fmla="*/ 3613493 h 7223977"/>
              <a:gd name="connsiteX2259" fmla="*/ 2256460 w 12188243"/>
              <a:gd name="connsiteY2259" fmla="*/ 3836031 h 7223977"/>
              <a:gd name="connsiteX2260" fmla="*/ 2033922 w 12188243"/>
              <a:gd name="connsiteY2260" fmla="*/ 3836031 h 7223977"/>
              <a:gd name="connsiteX2261" fmla="*/ 2033922 w 12188243"/>
              <a:gd name="connsiteY2261" fmla="*/ 3613493 h 7223977"/>
              <a:gd name="connsiteX2262" fmla="*/ 2256460 w 12188243"/>
              <a:gd name="connsiteY2262" fmla="*/ 3613493 h 7223977"/>
              <a:gd name="connsiteX2263" fmla="*/ 2256460 w 12188243"/>
              <a:gd name="connsiteY2263" fmla="*/ 3839164 h 7223977"/>
              <a:gd name="connsiteX2264" fmla="*/ 2256460 w 12188243"/>
              <a:gd name="connsiteY2264" fmla="*/ 4061702 h 7223977"/>
              <a:gd name="connsiteX2265" fmla="*/ 2033922 w 12188243"/>
              <a:gd name="connsiteY2265" fmla="*/ 4061702 h 7223977"/>
              <a:gd name="connsiteX2266" fmla="*/ 2033922 w 12188243"/>
              <a:gd name="connsiteY2266" fmla="*/ 3839164 h 7223977"/>
              <a:gd name="connsiteX2267" fmla="*/ 2256460 w 12188243"/>
              <a:gd name="connsiteY2267" fmla="*/ 3839164 h 7223977"/>
              <a:gd name="connsiteX2268" fmla="*/ 2256460 w 12188243"/>
              <a:gd name="connsiteY2268" fmla="*/ 4064834 h 7223977"/>
              <a:gd name="connsiteX2269" fmla="*/ 2256460 w 12188243"/>
              <a:gd name="connsiteY2269" fmla="*/ 4287373 h 7223977"/>
              <a:gd name="connsiteX2270" fmla="*/ 2033922 w 12188243"/>
              <a:gd name="connsiteY2270" fmla="*/ 4287373 h 7223977"/>
              <a:gd name="connsiteX2271" fmla="*/ 2033922 w 12188243"/>
              <a:gd name="connsiteY2271" fmla="*/ 4064834 h 7223977"/>
              <a:gd name="connsiteX2272" fmla="*/ 2256460 w 12188243"/>
              <a:gd name="connsiteY2272" fmla="*/ 4064834 h 7223977"/>
              <a:gd name="connsiteX2273" fmla="*/ 2256460 w 12188243"/>
              <a:gd name="connsiteY2273" fmla="*/ 4290506 h 7223977"/>
              <a:gd name="connsiteX2274" fmla="*/ 2256460 w 12188243"/>
              <a:gd name="connsiteY2274" fmla="*/ 4513044 h 7223977"/>
              <a:gd name="connsiteX2275" fmla="*/ 2033922 w 12188243"/>
              <a:gd name="connsiteY2275" fmla="*/ 4513044 h 7223977"/>
              <a:gd name="connsiteX2276" fmla="*/ 2033922 w 12188243"/>
              <a:gd name="connsiteY2276" fmla="*/ 4290506 h 7223977"/>
              <a:gd name="connsiteX2277" fmla="*/ 2256460 w 12188243"/>
              <a:gd name="connsiteY2277" fmla="*/ 4290506 h 7223977"/>
              <a:gd name="connsiteX2278" fmla="*/ 2256460 w 12188243"/>
              <a:gd name="connsiteY2278" fmla="*/ 4516177 h 7223977"/>
              <a:gd name="connsiteX2279" fmla="*/ 2256460 w 12188243"/>
              <a:gd name="connsiteY2279" fmla="*/ 4738715 h 7223977"/>
              <a:gd name="connsiteX2280" fmla="*/ 2033922 w 12188243"/>
              <a:gd name="connsiteY2280" fmla="*/ 4738715 h 7223977"/>
              <a:gd name="connsiteX2281" fmla="*/ 2033922 w 12188243"/>
              <a:gd name="connsiteY2281" fmla="*/ 4516177 h 7223977"/>
              <a:gd name="connsiteX2282" fmla="*/ 2256460 w 12188243"/>
              <a:gd name="connsiteY2282" fmla="*/ 4516177 h 7223977"/>
              <a:gd name="connsiteX2283" fmla="*/ 2256460 w 12188243"/>
              <a:gd name="connsiteY2283" fmla="*/ 4741722 h 7223977"/>
              <a:gd name="connsiteX2284" fmla="*/ 2256460 w 12188243"/>
              <a:gd name="connsiteY2284" fmla="*/ 4964261 h 7223977"/>
              <a:gd name="connsiteX2285" fmla="*/ 2033922 w 12188243"/>
              <a:gd name="connsiteY2285" fmla="*/ 4964261 h 7223977"/>
              <a:gd name="connsiteX2286" fmla="*/ 2033922 w 12188243"/>
              <a:gd name="connsiteY2286" fmla="*/ 4741722 h 7223977"/>
              <a:gd name="connsiteX2287" fmla="*/ 2256460 w 12188243"/>
              <a:gd name="connsiteY2287" fmla="*/ 4741722 h 7223977"/>
              <a:gd name="connsiteX2288" fmla="*/ 2256460 w 12188243"/>
              <a:gd name="connsiteY2288" fmla="*/ 4967393 h 7223977"/>
              <a:gd name="connsiteX2289" fmla="*/ 2256460 w 12188243"/>
              <a:gd name="connsiteY2289" fmla="*/ 5189932 h 7223977"/>
              <a:gd name="connsiteX2290" fmla="*/ 2033922 w 12188243"/>
              <a:gd name="connsiteY2290" fmla="*/ 5189932 h 7223977"/>
              <a:gd name="connsiteX2291" fmla="*/ 2033922 w 12188243"/>
              <a:gd name="connsiteY2291" fmla="*/ 4967393 h 7223977"/>
              <a:gd name="connsiteX2292" fmla="*/ 2256460 w 12188243"/>
              <a:gd name="connsiteY2292" fmla="*/ 4967393 h 7223977"/>
              <a:gd name="connsiteX2293" fmla="*/ 2259593 w 12188243"/>
              <a:gd name="connsiteY2293" fmla="*/ 4967393 h 7223977"/>
              <a:gd name="connsiteX2294" fmla="*/ 2482131 w 12188243"/>
              <a:gd name="connsiteY2294" fmla="*/ 4967393 h 7223977"/>
              <a:gd name="connsiteX2295" fmla="*/ 2482131 w 12188243"/>
              <a:gd name="connsiteY2295" fmla="*/ 5189932 h 7223977"/>
              <a:gd name="connsiteX2296" fmla="*/ 2259593 w 12188243"/>
              <a:gd name="connsiteY2296" fmla="*/ 5189932 h 7223977"/>
              <a:gd name="connsiteX2297" fmla="*/ 2259593 w 12188243"/>
              <a:gd name="connsiteY2297" fmla="*/ 4967393 h 7223977"/>
              <a:gd name="connsiteX2298" fmla="*/ 2485264 w 12188243"/>
              <a:gd name="connsiteY2298" fmla="*/ 4967393 h 7223977"/>
              <a:gd name="connsiteX2299" fmla="*/ 2707802 w 12188243"/>
              <a:gd name="connsiteY2299" fmla="*/ 4967393 h 7223977"/>
              <a:gd name="connsiteX2300" fmla="*/ 2707802 w 12188243"/>
              <a:gd name="connsiteY2300" fmla="*/ 5189932 h 7223977"/>
              <a:gd name="connsiteX2301" fmla="*/ 2485264 w 12188243"/>
              <a:gd name="connsiteY2301" fmla="*/ 5189932 h 7223977"/>
              <a:gd name="connsiteX2302" fmla="*/ 2485264 w 12188243"/>
              <a:gd name="connsiteY2302" fmla="*/ 4967393 h 7223977"/>
              <a:gd name="connsiteX2303" fmla="*/ 2710935 w 12188243"/>
              <a:gd name="connsiteY2303" fmla="*/ 4967393 h 7223977"/>
              <a:gd name="connsiteX2304" fmla="*/ 2933474 w 12188243"/>
              <a:gd name="connsiteY2304" fmla="*/ 4967393 h 7223977"/>
              <a:gd name="connsiteX2305" fmla="*/ 2933474 w 12188243"/>
              <a:gd name="connsiteY2305" fmla="*/ 5189932 h 7223977"/>
              <a:gd name="connsiteX2306" fmla="*/ 2710935 w 12188243"/>
              <a:gd name="connsiteY2306" fmla="*/ 5189932 h 7223977"/>
              <a:gd name="connsiteX2307" fmla="*/ 2710935 w 12188243"/>
              <a:gd name="connsiteY2307" fmla="*/ 4967393 h 7223977"/>
              <a:gd name="connsiteX2308" fmla="*/ 2936606 w 12188243"/>
              <a:gd name="connsiteY2308" fmla="*/ 4967393 h 7223977"/>
              <a:gd name="connsiteX2309" fmla="*/ 3159145 w 12188243"/>
              <a:gd name="connsiteY2309" fmla="*/ 4967393 h 7223977"/>
              <a:gd name="connsiteX2310" fmla="*/ 3159145 w 12188243"/>
              <a:gd name="connsiteY2310" fmla="*/ 5189932 h 7223977"/>
              <a:gd name="connsiteX2311" fmla="*/ 2936606 w 12188243"/>
              <a:gd name="connsiteY2311" fmla="*/ 5189932 h 7223977"/>
              <a:gd name="connsiteX2312" fmla="*/ 2936606 w 12188243"/>
              <a:gd name="connsiteY2312" fmla="*/ 4967393 h 7223977"/>
              <a:gd name="connsiteX2313" fmla="*/ 3162277 w 12188243"/>
              <a:gd name="connsiteY2313" fmla="*/ 4967393 h 7223977"/>
              <a:gd name="connsiteX2314" fmla="*/ 3384816 w 12188243"/>
              <a:gd name="connsiteY2314" fmla="*/ 4967393 h 7223977"/>
              <a:gd name="connsiteX2315" fmla="*/ 3384816 w 12188243"/>
              <a:gd name="connsiteY2315" fmla="*/ 5189932 h 7223977"/>
              <a:gd name="connsiteX2316" fmla="*/ 3162277 w 12188243"/>
              <a:gd name="connsiteY2316" fmla="*/ 5189932 h 7223977"/>
              <a:gd name="connsiteX2317" fmla="*/ 3162277 w 12188243"/>
              <a:gd name="connsiteY2317" fmla="*/ 4967393 h 7223977"/>
              <a:gd name="connsiteX2318" fmla="*/ 3387823 w 12188243"/>
              <a:gd name="connsiteY2318" fmla="*/ 4967393 h 7223977"/>
              <a:gd name="connsiteX2319" fmla="*/ 3610361 w 12188243"/>
              <a:gd name="connsiteY2319" fmla="*/ 4967393 h 7223977"/>
              <a:gd name="connsiteX2320" fmla="*/ 3610361 w 12188243"/>
              <a:gd name="connsiteY2320" fmla="*/ 5189932 h 7223977"/>
              <a:gd name="connsiteX2321" fmla="*/ 3387823 w 12188243"/>
              <a:gd name="connsiteY2321" fmla="*/ 5189932 h 7223977"/>
              <a:gd name="connsiteX2322" fmla="*/ 3387823 w 12188243"/>
              <a:gd name="connsiteY2322" fmla="*/ 4967393 h 7223977"/>
              <a:gd name="connsiteX2323" fmla="*/ 3613494 w 12188243"/>
              <a:gd name="connsiteY2323" fmla="*/ 4967393 h 7223977"/>
              <a:gd name="connsiteX2324" fmla="*/ 3836033 w 12188243"/>
              <a:gd name="connsiteY2324" fmla="*/ 4967393 h 7223977"/>
              <a:gd name="connsiteX2325" fmla="*/ 3836033 w 12188243"/>
              <a:gd name="connsiteY2325" fmla="*/ 5189932 h 7223977"/>
              <a:gd name="connsiteX2326" fmla="*/ 3613494 w 12188243"/>
              <a:gd name="connsiteY2326" fmla="*/ 5189932 h 7223977"/>
              <a:gd name="connsiteX2327" fmla="*/ 3613494 w 12188243"/>
              <a:gd name="connsiteY2327" fmla="*/ 4967393 h 7223977"/>
              <a:gd name="connsiteX2328" fmla="*/ 3839165 w 12188243"/>
              <a:gd name="connsiteY2328" fmla="*/ 4967393 h 7223977"/>
              <a:gd name="connsiteX2329" fmla="*/ 4061703 w 12188243"/>
              <a:gd name="connsiteY2329" fmla="*/ 4967393 h 7223977"/>
              <a:gd name="connsiteX2330" fmla="*/ 4061703 w 12188243"/>
              <a:gd name="connsiteY2330" fmla="*/ 5189932 h 7223977"/>
              <a:gd name="connsiteX2331" fmla="*/ 3839165 w 12188243"/>
              <a:gd name="connsiteY2331" fmla="*/ 5189932 h 7223977"/>
              <a:gd name="connsiteX2332" fmla="*/ 3839165 w 12188243"/>
              <a:gd name="connsiteY2332" fmla="*/ 4967393 h 7223977"/>
              <a:gd name="connsiteX2333" fmla="*/ 4064836 w 12188243"/>
              <a:gd name="connsiteY2333" fmla="*/ 4967393 h 7223977"/>
              <a:gd name="connsiteX2334" fmla="*/ 4287375 w 12188243"/>
              <a:gd name="connsiteY2334" fmla="*/ 4967393 h 7223977"/>
              <a:gd name="connsiteX2335" fmla="*/ 4287375 w 12188243"/>
              <a:gd name="connsiteY2335" fmla="*/ 5189932 h 7223977"/>
              <a:gd name="connsiteX2336" fmla="*/ 4064836 w 12188243"/>
              <a:gd name="connsiteY2336" fmla="*/ 5189932 h 7223977"/>
              <a:gd name="connsiteX2337" fmla="*/ 4064836 w 12188243"/>
              <a:gd name="connsiteY2337" fmla="*/ 4967393 h 7223977"/>
              <a:gd name="connsiteX2338" fmla="*/ 4290507 w 12188243"/>
              <a:gd name="connsiteY2338" fmla="*/ 4967393 h 7223977"/>
              <a:gd name="connsiteX2339" fmla="*/ 4513046 w 12188243"/>
              <a:gd name="connsiteY2339" fmla="*/ 4967393 h 7223977"/>
              <a:gd name="connsiteX2340" fmla="*/ 4513046 w 12188243"/>
              <a:gd name="connsiteY2340" fmla="*/ 5189932 h 7223977"/>
              <a:gd name="connsiteX2341" fmla="*/ 4290507 w 12188243"/>
              <a:gd name="connsiteY2341" fmla="*/ 5189932 h 7223977"/>
              <a:gd name="connsiteX2342" fmla="*/ 4290507 w 12188243"/>
              <a:gd name="connsiteY2342" fmla="*/ 4967393 h 7223977"/>
              <a:gd name="connsiteX2343" fmla="*/ 4516179 w 12188243"/>
              <a:gd name="connsiteY2343" fmla="*/ 4967393 h 7223977"/>
              <a:gd name="connsiteX2344" fmla="*/ 4738717 w 12188243"/>
              <a:gd name="connsiteY2344" fmla="*/ 4967393 h 7223977"/>
              <a:gd name="connsiteX2345" fmla="*/ 4738717 w 12188243"/>
              <a:gd name="connsiteY2345" fmla="*/ 5189932 h 7223977"/>
              <a:gd name="connsiteX2346" fmla="*/ 4516179 w 12188243"/>
              <a:gd name="connsiteY2346" fmla="*/ 5189932 h 7223977"/>
              <a:gd name="connsiteX2347" fmla="*/ 4516179 w 12188243"/>
              <a:gd name="connsiteY2347" fmla="*/ 4967393 h 7223977"/>
              <a:gd name="connsiteX2348" fmla="*/ 4741724 w 12188243"/>
              <a:gd name="connsiteY2348" fmla="*/ 4967393 h 7223977"/>
              <a:gd name="connsiteX2349" fmla="*/ 4964263 w 12188243"/>
              <a:gd name="connsiteY2349" fmla="*/ 4967393 h 7223977"/>
              <a:gd name="connsiteX2350" fmla="*/ 4964263 w 12188243"/>
              <a:gd name="connsiteY2350" fmla="*/ 5189932 h 7223977"/>
              <a:gd name="connsiteX2351" fmla="*/ 4741724 w 12188243"/>
              <a:gd name="connsiteY2351" fmla="*/ 5189932 h 7223977"/>
              <a:gd name="connsiteX2352" fmla="*/ 4741724 w 12188243"/>
              <a:gd name="connsiteY2352" fmla="*/ 4967393 h 7223977"/>
              <a:gd name="connsiteX2353" fmla="*/ 4967395 w 12188243"/>
              <a:gd name="connsiteY2353" fmla="*/ 4967393 h 7223977"/>
              <a:gd name="connsiteX2354" fmla="*/ 5189934 w 12188243"/>
              <a:gd name="connsiteY2354" fmla="*/ 4967393 h 7223977"/>
              <a:gd name="connsiteX2355" fmla="*/ 5189934 w 12188243"/>
              <a:gd name="connsiteY2355" fmla="*/ 5189932 h 7223977"/>
              <a:gd name="connsiteX2356" fmla="*/ 4967395 w 12188243"/>
              <a:gd name="connsiteY2356" fmla="*/ 5189932 h 7223977"/>
              <a:gd name="connsiteX2357" fmla="*/ 4967395 w 12188243"/>
              <a:gd name="connsiteY2357" fmla="*/ 4967393 h 7223977"/>
              <a:gd name="connsiteX2358" fmla="*/ 5193066 w 12188243"/>
              <a:gd name="connsiteY2358" fmla="*/ 4967393 h 7223977"/>
              <a:gd name="connsiteX2359" fmla="*/ 5415605 w 12188243"/>
              <a:gd name="connsiteY2359" fmla="*/ 4967393 h 7223977"/>
              <a:gd name="connsiteX2360" fmla="*/ 5415605 w 12188243"/>
              <a:gd name="connsiteY2360" fmla="*/ 5189932 h 7223977"/>
              <a:gd name="connsiteX2361" fmla="*/ 5193066 w 12188243"/>
              <a:gd name="connsiteY2361" fmla="*/ 5189932 h 7223977"/>
              <a:gd name="connsiteX2362" fmla="*/ 5193066 w 12188243"/>
              <a:gd name="connsiteY2362" fmla="*/ 4967393 h 7223977"/>
              <a:gd name="connsiteX2363" fmla="*/ 5418738 w 12188243"/>
              <a:gd name="connsiteY2363" fmla="*/ 4967393 h 7223977"/>
              <a:gd name="connsiteX2364" fmla="*/ 5641276 w 12188243"/>
              <a:gd name="connsiteY2364" fmla="*/ 4967393 h 7223977"/>
              <a:gd name="connsiteX2365" fmla="*/ 5641276 w 12188243"/>
              <a:gd name="connsiteY2365" fmla="*/ 5189932 h 7223977"/>
              <a:gd name="connsiteX2366" fmla="*/ 5418738 w 12188243"/>
              <a:gd name="connsiteY2366" fmla="*/ 5189932 h 7223977"/>
              <a:gd name="connsiteX2367" fmla="*/ 5418738 w 12188243"/>
              <a:gd name="connsiteY2367" fmla="*/ 4967393 h 7223977"/>
              <a:gd name="connsiteX2368" fmla="*/ 5644408 w 12188243"/>
              <a:gd name="connsiteY2368" fmla="*/ 4967393 h 7223977"/>
              <a:gd name="connsiteX2369" fmla="*/ 5866947 w 12188243"/>
              <a:gd name="connsiteY2369" fmla="*/ 4967393 h 7223977"/>
              <a:gd name="connsiteX2370" fmla="*/ 5866947 w 12188243"/>
              <a:gd name="connsiteY2370" fmla="*/ 5189932 h 7223977"/>
              <a:gd name="connsiteX2371" fmla="*/ 5644408 w 12188243"/>
              <a:gd name="connsiteY2371" fmla="*/ 5189932 h 7223977"/>
              <a:gd name="connsiteX2372" fmla="*/ 5644408 w 12188243"/>
              <a:gd name="connsiteY2372" fmla="*/ 4967393 h 7223977"/>
              <a:gd name="connsiteX2373" fmla="*/ 5870080 w 12188243"/>
              <a:gd name="connsiteY2373" fmla="*/ 4967393 h 7223977"/>
              <a:gd name="connsiteX2374" fmla="*/ 6092618 w 12188243"/>
              <a:gd name="connsiteY2374" fmla="*/ 4967393 h 7223977"/>
              <a:gd name="connsiteX2375" fmla="*/ 6092618 w 12188243"/>
              <a:gd name="connsiteY2375" fmla="*/ 5189932 h 7223977"/>
              <a:gd name="connsiteX2376" fmla="*/ 5870080 w 12188243"/>
              <a:gd name="connsiteY2376" fmla="*/ 5189932 h 7223977"/>
              <a:gd name="connsiteX2377" fmla="*/ 5870080 w 12188243"/>
              <a:gd name="connsiteY2377" fmla="*/ 4967393 h 7223977"/>
              <a:gd name="connsiteX2378" fmla="*/ 6095625 w 12188243"/>
              <a:gd name="connsiteY2378" fmla="*/ 4967393 h 7223977"/>
              <a:gd name="connsiteX2379" fmla="*/ 6318164 w 12188243"/>
              <a:gd name="connsiteY2379" fmla="*/ 4967393 h 7223977"/>
              <a:gd name="connsiteX2380" fmla="*/ 6318164 w 12188243"/>
              <a:gd name="connsiteY2380" fmla="*/ 5189932 h 7223977"/>
              <a:gd name="connsiteX2381" fmla="*/ 6095625 w 12188243"/>
              <a:gd name="connsiteY2381" fmla="*/ 5189932 h 7223977"/>
              <a:gd name="connsiteX2382" fmla="*/ 6095625 w 12188243"/>
              <a:gd name="connsiteY2382" fmla="*/ 4967393 h 7223977"/>
              <a:gd name="connsiteX2383" fmla="*/ 6321297 w 12188243"/>
              <a:gd name="connsiteY2383" fmla="*/ 4967393 h 7223977"/>
              <a:gd name="connsiteX2384" fmla="*/ 6543835 w 12188243"/>
              <a:gd name="connsiteY2384" fmla="*/ 4967393 h 7223977"/>
              <a:gd name="connsiteX2385" fmla="*/ 6543835 w 12188243"/>
              <a:gd name="connsiteY2385" fmla="*/ 5189932 h 7223977"/>
              <a:gd name="connsiteX2386" fmla="*/ 6321297 w 12188243"/>
              <a:gd name="connsiteY2386" fmla="*/ 5189932 h 7223977"/>
              <a:gd name="connsiteX2387" fmla="*/ 6321297 w 12188243"/>
              <a:gd name="connsiteY2387" fmla="*/ 4967393 h 7223977"/>
              <a:gd name="connsiteX2388" fmla="*/ 6546967 w 12188243"/>
              <a:gd name="connsiteY2388" fmla="*/ 4967393 h 7223977"/>
              <a:gd name="connsiteX2389" fmla="*/ 6769506 w 12188243"/>
              <a:gd name="connsiteY2389" fmla="*/ 4967393 h 7223977"/>
              <a:gd name="connsiteX2390" fmla="*/ 6769506 w 12188243"/>
              <a:gd name="connsiteY2390" fmla="*/ 5189932 h 7223977"/>
              <a:gd name="connsiteX2391" fmla="*/ 6546967 w 12188243"/>
              <a:gd name="connsiteY2391" fmla="*/ 5189932 h 7223977"/>
              <a:gd name="connsiteX2392" fmla="*/ 6546967 w 12188243"/>
              <a:gd name="connsiteY2392" fmla="*/ 4967393 h 7223977"/>
              <a:gd name="connsiteX2393" fmla="*/ 6772639 w 12188243"/>
              <a:gd name="connsiteY2393" fmla="*/ 4967393 h 7223977"/>
              <a:gd name="connsiteX2394" fmla="*/ 6995177 w 12188243"/>
              <a:gd name="connsiteY2394" fmla="*/ 4967393 h 7223977"/>
              <a:gd name="connsiteX2395" fmla="*/ 6995177 w 12188243"/>
              <a:gd name="connsiteY2395" fmla="*/ 5189932 h 7223977"/>
              <a:gd name="connsiteX2396" fmla="*/ 6772639 w 12188243"/>
              <a:gd name="connsiteY2396" fmla="*/ 5189932 h 7223977"/>
              <a:gd name="connsiteX2397" fmla="*/ 6772639 w 12188243"/>
              <a:gd name="connsiteY2397" fmla="*/ 4967393 h 7223977"/>
              <a:gd name="connsiteX2398" fmla="*/ 6998310 w 12188243"/>
              <a:gd name="connsiteY2398" fmla="*/ 4967393 h 7223977"/>
              <a:gd name="connsiteX2399" fmla="*/ 7220848 w 12188243"/>
              <a:gd name="connsiteY2399" fmla="*/ 4967393 h 7223977"/>
              <a:gd name="connsiteX2400" fmla="*/ 7220848 w 12188243"/>
              <a:gd name="connsiteY2400" fmla="*/ 5189932 h 7223977"/>
              <a:gd name="connsiteX2401" fmla="*/ 6998310 w 12188243"/>
              <a:gd name="connsiteY2401" fmla="*/ 5189932 h 7223977"/>
              <a:gd name="connsiteX2402" fmla="*/ 6998310 w 12188243"/>
              <a:gd name="connsiteY2402" fmla="*/ 4967393 h 7223977"/>
              <a:gd name="connsiteX2403" fmla="*/ 7223981 w 12188243"/>
              <a:gd name="connsiteY2403" fmla="*/ 4967393 h 7223977"/>
              <a:gd name="connsiteX2404" fmla="*/ 7446520 w 12188243"/>
              <a:gd name="connsiteY2404" fmla="*/ 4967393 h 7223977"/>
              <a:gd name="connsiteX2405" fmla="*/ 7446520 w 12188243"/>
              <a:gd name="connsiteY2405" fmla="*/ 5189932 h 7223977"/>
              <a:gd name="connsiteX2406" fmla="*/ 7223981 w 12188243"/>
              <a:gd name="connsiteY2406" fmla="*/ 5189932 h 7223977"/>
              <a:gd name="connsiteX2407" fmla="*/ 7223981 w 12188243"/>
              <a:gd name="connsiteY2407" fmla="*/ 4967393 h 7223977"/>
              <a:gd name="connsiteX2408" fmla="*/ 7449527 w 12188243"/>
              <a:gd name="connsiteY2408" fmla="*/ 4967393 h 7223977"/>
              <a:gd name="connsiteX2409" fmla="*/ 7672065 w 12188243"/>
              <a:gd name="connsiteY2409" fmla="*/ 4967393 h 7223977"/>
              <a:gd name="connsiteX2410" fmla="*/ 7672065 w 12188243"/>
              <a:gd name="connsiteY2410" fmla="*/ 5189932 h 7223977"/>
              <a:gd name="connsiteX2411" fmla="*/ 7449527 w 12188243"/>
              <a:gd name="connsiteY2411" fmla="*/ 5189932 h 7223977"/>
              <a:gd name="connsiteX2412" fmla="*/ 7449527 w 12188243"/>
              <a:gd name="connsiteY2412" fmla="*/ 4967393 h 7223977"/>
              <a:gd name="connsiteX2413" fmla="*/ 7675198 w 12188243"/>
              <a:gd name="connsiteY2413" fmla="*/ 4967393 h 7223977"/>
              <a:gd name="connsiteX2414" fmla="*/ 7897736 w 12188243"/>
              <a:gd name="connsiteY2414" fmla="*/ 4967393 h 7223977"/>
              <a:gd name="connsiteX2415" fmla="*/ 7897736 w 12188243"/>
              <a:gd name="connsiteY2415" fmla="*/ 5189932 h 7223977"/>
              <a:gd name="connsiteX2416" fmla="*/ 7675198 w 12188243"/>
              <a:gd name="connsiteY2416" fmla="*/ 5189932 h 7223977"/>
              <a:gd name="connsiteX2417" fmla="*/ 7675198 w 12188243"/>
              <a:gd name="connsiteY2417" fmla="*/ 4967393 h 7223977"/>
              <a:gd name="connsiteX2418" fmla="*/ 7900868 w 12188243"/>
              <a:gd name="connsiteY2418" fmla="*/ 4967393 h 7223977"/>
              <a:gd name="connsiteX2419" fmla="*/ 8123407 w 12188243"/>
              <a:gd name="connsiteY2419" fmla="*/ 4967393 h 7223977"/>
              <a:gd name="connsiteX2420" fmla="*/ 8123407 w 12188243"/>
              <a:gd name="connsiteY2420" fmla="*/ 5189932 h 7223977"/>
              <a:gd name="connsiteX2421" fmla="*/ 7900868 w 12188243"/>
              <a:gd name="connsiteY2421" fmla="*/ 5189932 h 7223977"/>
              <a:gd name="connsiteX2422" fmla="*/ 7900868 w 12188243"/>
              <a:gd name="connsiteY2422" fmla="*/ 4967393 h 7223977"/>
              <a:gd name="connsiteX2423" fmla="*/ 8126540 w 12188243"/>
              <a:gd name="connsiteY2423" fmla="*/ 4967393 h 7223977"/>
              <a:gd name="connsiteX2424" fmla="*/ 8349078 w 12188243"/>
              <a:gd name="connsiteY2424" fmla="*/ 4967393 h 7223977"/>
              <a:gd name="connsiteX2425" fmla="*/ 8349078 w 12188243"/>
              <a:gd name="connsiteY2425" fmla="*/ 5189932 h 7223977"/>
              <a:gd name="connsiteX2426" fmla="*/ 8126540 w 12188243"/>
              <a:gd name="connsiteY2426" fmla="*/ 5189932 h 7223977"/>
              <a:gd name="connsiteX2427" fmla="*/ 8126540 w 12188243"/>
              <a:gd name="connsiteY2427" fmla="*/ 4967393 h 7223977"/>
              <a:gd name="connsiteX2428" fmla="*/ 8352211 w 12188243"/>
              <a:gd name="connsiteY2428" fmla="*/ 4967393 h 7223977"/>
              <a:gd name="connsiteX2429" fmla="*/ 8574749 w 12188243"/>
              <a:gd name="connsiteY2429" fmla="*/ 4967393 h 7223977"/>
              <a:gd name="connsiteX2430" fmla="*/ 8574749 w 12188243"/>
              <a:gd name="connsiteY2430" fmla="*/ 5189932 h 7223977"/>
              <a:gd name="connsiteX2431" fmla="*/ 8352211 w 12188243"/>
              <a:gd name="connsiteY2431" fmla="*/ 5189932 h 7223977"/>
              <a:gd name="connsiteX2432" fmla="*/ 8352211 w 12188243"/>
              <a:gd name="connsiteY2432" fmla="*/ 4967393 h 7223977"/>
              <a:gd name="connsiteX2433" fmla="*/ 8577882 w 12188243"/>
              <a:gd name="connsiteY2433" fmla="*/ 4967393 h 7223977"/>
              <a:gd name="connsiteX2434" fmla="*/ 8800420 w 12188243"/>
              <a:gd name="connsiteY2434" fmla="*/ 4967393 h 7223977"/>
              <a:gd name="connsiteX2435" fmla="*/ 8800420 w 12188243"/>
              <a:gd name="connsiteY2435" fmla="*/ 5189932 h 7223977"/>
              <a:gd name="connsiteX2436" fmla="*/ 8577882 w 12188243"/>
              <a:gd name="connsiteY2436" fmla="*/ 5189932 h 7223977"/>
              <a:gd name="connsiteX2437" fmla="*/ 8577882 w 12188243"/>
              <a:gd name="connsiteY2437" fmla="*/ 4967393 h 7223977"/>
              <a:gd name="connsiteX2438" fmla="*/ 8803427 w 12188243"/>
              <a:gd name="connsiteY2438" fmla="*/ 4967393 h 7223977"/>
              <a:gd name="connsiteX2439" fmla="*/ 9025966 w 12188243"/>
              <a:gd name="connsiteY2439" fmla="*/ 4967393 h 7223977"/>
              <a:gd name="connsiteX2440" fmla="*/ 9025966 w 12188243"/>
              <a:gd name="connsiteY2440" fmla="*/ 5189932 h 7223977"/>
              <a:gd name="connsiteX2441" fmla="*/ 8803427 w 12188243"/>
              <a:gd name="connsiteY2441" fmla="*/ 5189932 h 7223977"/>
              <a:gd name="connsiteX2442" fmla="*/ 8803427 w 12188243"/>
              <a:gd name="connsiteY2442" fmla="*/ 4967393 h 7223977"/>
              <a:gd name="connsiteX2443" fmla="*/ 9029099 w 12188243"/>
              <a:gd name="connsiteY2443" fmla="*/ 4967393 h 7223977"/>
              <a:gd name="connsiteX2444" fmla="*/ 9251637 w 12188243"/>
              <a:gd name="connsiteY2444" fmla="*/ 4967393 h 7223977"/>
              <a:gd name="connsiteX2445" fmla="*/ 9251637 w 12188243"/>
              <a:gd name="connsiteY2445" fmla="*/ 5189932 h 7223977"/>
              <a:gd name="connsiteX2446" fmla="*/ 9029099 w 12188243"/>
              <a:gd name="connsiteY2446" fmla="*/ 5189932 h 7223977"/>
              <a:gd name="connsiteX2447" fmla="*/ 9029099 w 12188243"/>
              <a:gd name="connsiteY2447" fmla="*/ 4967393 h 7223977"/>
              <a:gd name="connsiteX2448" fmla="*/ 9254770 w 12188243"/>
              <a:gd name="connsiteY2448" fmla="*/ 4967393 h 7223977"/>
              <a:gd name="connsiteX2449" fmla="*/ 9477308 w 12188243"/>
              <a:gd name="connsiteY2449" fmla="*/ 4967393 h 7223977"/>
              <a:gd name="connsiteX2450" fmla="*/ 9477308 w 12188243"/>
              <a:gd name="connsiteY2450" fmla="*/ 5189932 h 7223977"/>
              <a:gd name="connsiteX2451" fmla="*/ 9254770 w 12188243"/>
              <a:gd name="connsiteY2451" fmla="*/ 5189932 h 7223977"/>
              <a:gd name="connsiteX2452" fmla="*/ 9254770 w 12188243"/>
              <a:gd name="connsiteY2452" fmla="*/ 4967393 h 7223977"/>
              <a:gd name="connsiteX2453" fmla="*/ 9480440 w 12188243"/>
              <a:gd name="connsiteY2453" fmla="*/ 4967393 h 7223977"/>
              <a:gd name="connsiteX2454" fmla="*/ 9702979 w 12188243"/>
              <a:gd name="connsiteY2454" fmla="*/ 4967393 h 7223977"/>
              <a:gd name="connsiteX2455" fmla="*/ 9702979 w 12188243"/>
              <a:gd name="connsiteY2455" fmla="*/ 5189932 h 7223977"/>
              <a:gd name="connsiteX2456" fmla="*/ 9480440 w 12188243"/>
              <a:gd name="connsiteY2456" fmla="*/ 5189932 h 7223977"/>
              <a:gd name="connsiteX2457" fmla="*/ 9480440 w 12188243"/>
              <a:gd name="connsiteY2457" fmla="*/ 4967393 h 7223977"/>
              <a:gd name="connsiteX2458" fmla="*/ 9706112 w 12188243"/>
              <a:gd name="connsiteY2458" fmla="*/ 4967393 h 7223977"/>
              <a:gd name="connsiteX2459" fmla="*/ 9928650 w 12188243"/>
              <a:gd name="connsiteY2459" fmla="*/ 4967393 h 7223977"/>
              <a:gd name="connsiteX2460" fmla="*/ 9928650 w 12188243"/>
              <a:gd name="connsiteY2460" fmla="*/ 5189932 h 7223977"/>
              <a:gd name="connsiteX2461" fmla="*/ 9706112 w 12188243"/>
              <a:gd name="connsiteY2461" fmla="*/ 5189932 h 7223977"/>
              <a:gd name="connsiteX2462" fmla="*/ 9706112 w 12188243"/>
              <a:gd name="connsiteY2462" fmla="*/ 4967393 h 7223977"/>
              <a:gd name="connsiteX2463" fmla="*/ 9931783 w 12188243"/>
              <a:gd name="connsiteY2463" fmla="*/ 4967393 h 7223977"/>
              <a:gd name="connsiteX2464" fmla="*/ 10154321 w 12188243"/>
              <a:gd name="connsiteY2464" fmla="*/ 4967393 h 7223977"/>
              <a:gd name="connsiteX2465" fmla="*/ 10154321 w 12188243"/>
              <a:gd name="connsiteY2465" fmla="*/ 5189932 h 7223977"/>
              <a:gd name="connsiteX2466" fmla="*/ 9931783 w 12188243"/>
              <a:gd name="connsiteY2466" fmla="*/ 5189932 h 7223977"/>
              <a:gd name="connsiteX2467" fmla="*/ 9931783 w 12188243"/>
              <a:gd name="connsiteY2467" fmla="*/ 4967393 h 7223977"/>
              <a:gd name="connsiteX2468" fmla="*/ 9931783 w 12188243"/>
              <a:gd name="connsiteY2468" fmla="*/ 4964261 h 7223977"/>
              <a:gd name="connsiteX2469" fmla="*/ 9931783 w 12188243"/>
              <a:gd name="connsiteY2469" fmla="*/ 4741722 h 7223977"/>
              <a:gd name="connsiteX2470" fmla="*/ 10154321 w 12188243"/>
              <a:gd name="connsiteY2470" fmla="*/ 4741722 h 7223977"/>
              <a:gd name="connsiteX2471" fmla="*/ 10154321 w 12188243"/>
              <a:gd name="connsiteY2471" fmla="*/ 4964261 h 7223977"/>
              <a:gd name="connsiteX2472" fmla="*/ 9931783 w 12188243"/>
              <a:gd name="connsiteY2472" fmla="*/ 4964261 h 7223977"/>
              <a:gd name="connsiteX2473" fmla="*/ 9931783 w 12188243"/>
              <a:gd name="connsiteY2473" fmla="*/ 4738590 h 7223977"/>
              <a:gd name="connsiteX2474" fmla="*/ 9931783 w 12188243"/>
              <a:gd name="connsiteY2474" fmla="*/ 4516051 h 7223977"/>
              <a:gd name="connsiteX2475" fmla="*/ 10154321 w 12188243"/>
              <a:gd name="connsiteY2475" fmla="*/ 4516051 h 7223977"/>
              <a:gd name="connsiteX2476" fmla="*/ 10154321 w 12188243"/>
              <a:gd name="connsiteY2476" fmla="*/ 4738590 h 7223977"/>
              <a:gd name="connsiteX2477" fmla="*/ 9931783 w 12188243"/>
              <a:gd name="connsiteY2477" fmla="*/ 4738590 h 7223977"/>
              <a:gd name="connsiteX2478" fmla="*/ 9931783 w 12188243"/>
              <a:gd name="connsiteY2478" fmla="*/ 4513044 h 7223977"/>
              <a:gd name="connsiteX2479" fmla="*/ 9931783 w 12188243"/>
              <a:gd name="connsiteY2479" fmla="*/ 4290506 h 7223977"/>
              <a:gd name="connsiteX2480" fmla="*/ 10154321 w 12188243"/>
              <a:gd name="connsiteY2480" fmla="*/ 4290506 h 7223977"/>
              <a:gd name="connsiteX2481" fmla="*/ 10154321 w 12188243"/>
              <a:gd name="connsiteY2481" fmla="*/ 4513044 h 7223977"/>
              <a:gd name="connsiteX2482" fmla="*/ 9931783 w 12188243"/>
              <a:gd name="connsiteY2482" fmla="*/ 4513044 h 7223977"/>
              <a:gd name="connsiteX2483" fmla="*/ 9931783 w 12188243"/>
              <a:gd name="connsiteY2483" fmla="*/ 4287373 h 7223977"/>
              <a:gd name="connsiteX2484" fmla="*/ 9931783 w 12188243"/>
              <a:gd name="connsiteY2484" fmla="*/ 4064834 h 7223977"/>
              <a:gd name="connsiteX2485" fmla="*/ 10154321 w 12188243"/>
              <a:gd name="connsiteY2485" fmla="*/ 4064834 h 7223977"/>
              <a:gd name="connsiteX2486" fmla="*/ 10154321 w 12188243"/>
              <a:gd name="connsiteY2486" fmla="*/ 4287373 h 7223977"/>
              <a:gd name="connsiteX2487" fmla="*/ 9931783 w 12188243"/>
              <a:gd name="connsiteY2487" fmla="*/ 4287373 h 7223977"/>
              <a:gd name="connsiteX2488" fmla="*/ 9931783 w 12188243"/>
              <a:gd name="connsiteY2488" fmla="*/ 4061702 h 7223977"/>
              <a:gd name="connsiteX2489" fmla="*/ 9931783 w 12188243"/>
              <a:gd name="connsiteY2489" fmla="*/ 3839164 h 7223977"/>
              <a:gd name="connsiteX2490" fmla="*/ 10154321 w 12188243"/>
              <a:gd name="connsiteY2490" fmla="*/ 3839164 h 7223977"/>
              <a:gd name="connsiteX2491" fmla="*/ 10154321 w 12188243"/>
              <a:gd name="connsiteY2491" fmla="*/ 4061702 h 7223977"/>
              <a:gd name="connsiteX2492" fmla="*/ 9931783 w 12188243"/>
              <a:gd name="connsiteY2492" fmla="*/ 4061702 h 7223977"/>
              <a:gd name="connsiteX2493" fmla="*/ 9931783 w 12188243"/>
              <a:gd name="connsiteY2493" fmla="*/ 3836031 h 7223977"/>
              <a:gd name="connsiteX2494" fmla="*/ 9931783 w 12188243"/>
              <a:gd name="connsiteY2494" fmla="*/ 3613493 h 7223977"/>
              <a:gd name="connsiteX2495" fmla="*/ 10154321 w 12188243"/>
              <a:gd name="connsiteY2495" fmla="*/ 3613493 h 7223977"/>
              <a:gd name="connsiteX2496" fmla="*/ 10154321 w 12188243"/>
              <a:gd name="connsiteY2496" fmla="*/ 3836031 h 7223977"/>
              <a:gd name="connsiteX2497" fmla="*/ 9931783 w 12188243"/>
              <a:gd name="connsiteY2497" fmla="*/ 3836031 h 7223977"/>
              <a:gd name="connsiteX2498" fmla="*/ 9931783 w 12188243"/>
              <a:gd name="connsiteY2498" fmla="*/ 3610360 h 7223977"/>
              <a:gd name="connsiteX2499" fmla="*/ 9931783 w 12188243"/>
              <a:gd name="connsiteY2499" fmla="*/ 3387821 h 7223977"/>
              <a:gd name="connsiteX2500" fmla="*/ 10154321 w 12188243"/>
              <a:gd name="connsiteY2500" fmla="*/ 3387821 h 7223977"/>
              <a:gd name="connsiteX2501" fmla="*/ 10154321 w 12188243"/>
              <a:gd name="connsiteY2501" fmla="*/ 3610360 h 7223977"/>
              <a:gd name="connsiteX2502" fmla="*/ 9931783 w 12188243"/>
              <a:gd name="connsiteY2502" fmla="*/ 3610360 h 7223977"/>
              <a:gd name="connsiteX2503" fmla="*/ 9931783 w 12188243"/>
              <a:gd name="connsiteY2503" fmla="*/ 3384689 h 7223977"/>
              <a:gd name="connsiteX2504" fmla="*/ 9931783 w 12188243"/>
              <a:gd name="connsiteY2504" fmla="*/ 3162151 h 7223977"/>
              <a:gd name="connsiteX2505" fmla="*/ 10154321 w 12188243"/>
              <a:gd name="connsiteY2505" fmla="*/ 3162151 h 7223977"/>
              <a:gd name="connsiteX2506" fmla="*/ 10154321 w 12188243"/>
              <a:gd name="connsiteY2506" fmla="*/ 3384689 h 7223977"/>
              <a:gd name="connsiteX2507" fmla="*/ 9931783 w 12188243"/>
              <a:gd name="connsiteY2507" fmla="*/ 3384689 h 7223977"/>
              <a:gd name="connsiteX2508" fmla="*/ 9931783 w 12188243"/>
              <a:gd name="connsiteY2508" fmla="*/ 3159143 h 7223977"/>
              <a:gd name="connsiteX2509" fmla="*/ 9931783 w 12188243"/>
              <a:gd name="connsiteY2509" fmla="*/ 2936605 h 7223977"/>
              <a:gd name="connsiteX2510" fmla="*/ 10154321 w 12188243"/>
              <a:gd name="connsiteY2510" fmla="*/ 2936605 h 7223977"/>
              <a:gd name="connsiteX2511" fmla="*/ 10154321 w 12188243"/>
              <a:gd name="connsiteY2511" fmla="*/ 3159143 h 7223977"/>
              <a:gd name="connsiteX2512" fmla="*/ 9931783 w 12188243"/>
              <a:gd name="connsiteY2512" fmla="*/ 3159143 h 7223977"/>
              <a:gd name="connsiteX2513" fmla="*/ 9931783 w 12188243"/>
              <a:gd name="connsiteY2513" fmla="*/ 2933472 h 7223977"/>
              <a:gd name="connsiteX2514" fmla="*/ 9931783 w 12188243"/>
              <a:gd name="connsiteY2514" fmla="*/ 2710934 h 7223977"/>
              <a:gd name="connsiteX2515" fmla="*/ 10154321 w 12188243"/>
              <a:gd name="connsiteY2515" fmla="*/ 2710934 h 7223977"/>
              <a:gd name="connsiteX2516" fmla="*/ 10154321 w 12188243"/>
              <a:gd name="connsiteY2516" fmla="*/ 2933472 h 7223977"/>
              <a:gd name="connsiteX2517" fmla="*/ 9931783 w 12188243"/>
              <a:gd name="connsiteY2517" fmla="*/ 2933472 h 7223977"/>
              <a:gd name="connsiteX2518" fmla="*/ 9931783 w 12188243"/>
              <a:gd name="connsiteY2518" fmla="*/ 2707801 h 7223977"/>
              <a:gd name="connsiteX2519" fmla="*/ 9931783 w 12188243"/>
              <a:gd name="connsiteY2519" fmla="*/ 2485263 h 7223977"/>
              <a:gd name="connsiteX2520" fmla="*/ 10154321 w 12188243"/>
              <a:gd name="connsiteY2520" fmla="*/ 2485263 h 7223977"/>
              <a:gd name="connsiteX2521" fmla="*/ 10154321 w 12188243"/>
              <a:gd name="connsiteY2521" fmla="*/ 2707801 h 7223977"/>
              <a:gd name="connsiteX2522" fmla="*/ 9931783 w 12188243"/>
              <a:gd name="connsiteY2522" fmla="*/ 2707801 h 7223977"/>
              <a:gd name="connsiteX2523" fmla="*/ 9931783 w 12188243"/>
              <a:gd name="connsiteY2523" fmla="*/ 2482130 h 7223977"/>
              <a:gd name="connsiteX2524" fmla="*/ 9931783 w 12188243"/>
              <a:gd name="connsiteY2524" fmla="*/ 2259592 h 7223977"/>
              <a:gd name="connsiteX2525" fmla="*/ 10154321 w 12188243"/>
              <a:gd name="connsiteY2525" fmla="*/ 2259592 h 7223977"/>
              <a:gd name="connsiteX2526" fmla="*/ 10154321 w 12188243"/>
              <a:gd name="connsiteY2526" fmla="*/ 2482130 h 7223977"/>
              <a:gd name="connsiteX2527" fmla="*/ 9931783 w 12188243"/>
              <a:gd name="connsiteY2527" fmla="*/ 2482130 h 7223977"/>
              <a:gd name="connsiteX2528" fmla="*/ 9931783 w 12188243"/>
              <a:gd name="connsiteY2528" fmla="*/ 2256459 h 7223977"/>
              <a:gd name="connsiteX2529" fmla="*/ 9931783 w 12188243"/>
              <a:gd name="connsiteY2529" fmla="*/ 2033921 h 7223977"/>
              <a:gd name="connsiteX2530" fmla="*/ 10154321 w 12188243"/>
              <a:gd name="connsiteY2530" fmla="*/ 2033921 h 7223977"/>
              <a:gd name="connsiteX2531" fmla="*/ 10154321 w 12188243"/>
              <a:gd name="connsiteY2531" fmla="*/ 2256459 h 7223977"/>
              <a:gd name="connsiteX2532" fmla="*/ 9931783 w 12188243"/>
              <a:gd name="connsiteY2532" fmla="*/ 2256459 h 7223977"/>
              <a:gd name="connsiteX2533" fmla="*/ 9931783 w 12188243"/>
              <a:gd name="connsiteY2533" fmla="*/ 2030788 h 7223977"/>
              <a:gd name="connsiteX2534" fmla="*/ 9931783 w 12188243"/>
              <a:gd name="connsiteY2534" fmla="*/ 1808250 h 7223977"/>
              <a:gd name="connsiteX2535" fmla="*/ 10154321 w 12188243"/>
              <a:gd name="connsiteY2535" fmla="*/ 1808250 h 7223977"/>
              <a:gd name="connsiteX2536" fmla="*/ 10154321 w 12188243"/>
              <a:gd name="connsiteY2536" fmla="*/ 2030788 h 7223977"/>
              <a:gd name="connsiteX2537" fmla="*/ 9931783 w 12188243"/>
              <a:gd name="connsiteY2537" fmla="*/ 2030788 h 7223977"/>
              <a:gd name="connsiteX2538" fmla="*/ 9928650 w 12188243"/>
              <a:gd name="connsiteY2538" fmla="*/ 2030788 h 7223977"/>
              <a:gd name="connsiteX2539" fmla="*/ 9706112 w 12188243"/>
              <a:gd name="connsiteY2539" fmla="*/ 2030788 h 7223977"/>
              <a:gd name="connsiteX2540" fmla="*/ 9706112 w 12188243"/>
              <a:gd name="connsiteY2540" fmla="*/ 1808250 h 7223977"/>
              <a:gd name="connsiteX2541" fmla="*/ 9928650 w 12188243"/>
              <a:gd name="connsiteY2541" fmla="*/ 1808250 h 7223977"/>
              <a:gd name="connsiteX2542" fmla="*/ 9928650 w 12188243"/>
              <a:gd name="connsiteY2542" fmla="*/ 2030788 h 7223977"/>
              <a:gd name="connsiteX2543" fmla="*/ 9702979 w 12188243"/>
              <a:gd name="connsiteY2543" fmla="*/ 2030788 h 7223977"/>
              <a:gd name="connsiteX2544" fmla="*/ 9480440 w 12188243"/>
              <a:gd name="connsiteY2544" fmla="*/ 2030788 h 7223977"/>
              <a:gd name="connsiteX2545" fmla="*/ 9480440 w 12188243"/>
              <a:gd name="connsiteY2545" fmla="*/ 1808250 h 7223977"/>
              <a:gd name="connsiteX2546" fmla="*/ 9702979 w 12188243"/>
              <a:gd name="connsiteY2546" fmla="*/ 1808250 h 7223977"/>
              <a:gd name="connsiteX2547" fmla="*/ 9702979 w 12188243"/>
              <a:gd name="connsiteY2547" fmla="*/ 2030788 h 7223977"/>
              <a:gd name="connsiteX2548" fmla="*/ 9477308 w 12188243"/>
              <a:gd name="connsiteY2548" fmla="*/ 2030788 h 7223977"/>
              <a:gd name="connsiteX2549" fmla="*/ 9254770 w 12188243"/>
              <a:gd name="connsiteY2549" fmla="*/ 2030788 h 7223977"/>
              <a:gd name="connsiteX2550" fmla="*/ 9254770 w 12188243"/>
              <a:gd name="connsiteY2550" fmla="*/ 1808250 h 7223977"/>
              <a:gd name="connsiteX2551" fmla="*/ 9477308 w 12188243"/>
              <a:gd name="connsiteY2551" fmla="*/ 1808250 h 7223977"/>
              <a:gd name="connsiteX2552" fmla="*/ 9477308 w 12188243"/>
              <a:gd name="connsiteY2552" fmla="*/ 2030788 h 7223977"/>
              <a:gd name="connsiteX2553" fmla="*/ 9251637 w 12188243"/>
              <a:gd name="connsiteY2553" fmla="*/ 2030788 h 7223977"/>
              <a:gd name="connsiteX2554" fmla="*/ 9029099 w 12188243"/>
              <a:gd name="connsiteY2554" fmla="*/ 2030788 h 7223977"/>
              <a:gd name="connsiteX2555" fmla="*/ 9029099 w 12188243"/>
              <a:gd name="connsiteY2555" fmla="*/ 1808250 h 7223977"/>
              <a:gd name="connsiteX2556" fmla="*/ 9251637 w 12188243"/>
              <a:gd name="connsiteY2556" fmla="*/ 1808250 h 7223977"/>
              <a:gd name="connsiteX2557" fmla="*/ 9251637 w 12188243"/>
              <a:gd name="connsiteY2557" fmla="*/ 2030788 h 7223977"/>
              <a:gd name="connsiteX2558" fmla="*/ 9025966 w 12188243"/>
              <a:gd name="connsiteY2558" fmla="*/ 2030788 h 7223977"/>
              <a:gd name="connsiteX2559" fmla="*/ 8803427 w 12188243"/>
              <a:gd name="connsiteY2559" fmla="*/ 2030788 h 7223977"/>
              <a:gd name="connsiteX2560" fmla="*/ 8803427 w 12188243"/>
              <a:gd name="connsiteY2560" fmla="*/ 1808250 h 7223977"/>
              <a:gd name="connsiteX2561" fmla="*/ 9025966 w 12188243"/>
              <a:gd name="connsiteY2561" fmla="*/ 1808250 h 7223977"/>
              <a:gd name="connsiteX2562" fmla="*/ 9025966 w 12188243"/>
              <a:gd name="connsiteY2562" fmla="*/ 2030788 h 7223977"/>
              <a:gd name="connsiteX2563" fmla="*/ 8800295 w 12188243"/>
              <a:gd name="connsiteY2563" fmla="*/ 2030788 h 7223977"/>
              <a:gd name="connsiteX2564" fmla="*/ 8577756 w 12188243"/>
              <a:gd name="connsiteY2564" fmla="*/ 2030788 h 7223977"/>
              <a:gd name="connsiteX2565" fmla="*/ 8577756 w 12188243"/>
              <a:gd name="connsiteY2565" fmla="*/ 1808250 h 7223977"/>
              <a:gd name="connsiteX2566" fmla="*/ 8800295 w 12188243"/>
              <a:gd name="connsiteY2566" fmla="*/ 1808250 h 7223977"/>
              <a:gd name="connsiteX2567" fmla="*/ 8800295 w 12188243"/>
              <a:gd name="connsiteY2567" fmla="*/ 2030788 h 7223977"/>
              <a:gd name="connsiteX2568" fmla="*/ 8574749 w 12188243"/>
              <a:gd name="connsiteY2568" fmla="*/ 2030788 h 7223977"/>
              <a:gd name="connsiteX2569" fmla="*/ 8352211 w 12188243"/>
              <a:gd name="connsiteY2569" fmla="*/ 2030788 h 7223977"/>
              <a:gd name="connsiteX2570" fmla="*/ 8352211 w 12188243"/>
              <a:gd name="connsiteY2570" fmla="*/ 1808250 h 7223977"/>
              <a:gd name="connsiteX2571" fmla="*/ 8574749 w 12188243"/>
              <a:gd name="connsiteY2571" fmla="*/ 1808250 h 7223977"/>
              <a:gd name="connsiteX2572" fmla="*/ 8574749 w 12188243"/>
              <a:gd name="connsiteY2572" fmla="*/ 2030788 h 7223977"/>
              <a:gd name="connsiteX2573" fmla="*/ 8349078 w 12188243"/>
              <a:gd name="connsiteY2573" fmla="*/ 2030788 h 7223977"/>
              <a:gd name="connsiteX2574" fmla="*/ 8126540 w 12188243"/>
              <a:gd name="connsiteY2574" fmla="*/ 2030788 h 7223977"/>
              <a:gd name="connsiteX2575" fmla="*/ 8126540 w 12188243"/>
              <a:gd name="connsiteY2575" fmla="*/ 1808250 h 7223977"/>
              <a:gd name="connsiteX2576" fmla="*/ 8349078 w 12188243"/>
              <a:gd name="connsiteY2576" fmla="*/ 1808250 h 7223977"/>
              <a:gd name="connsiteX2577" fmla="*/ 8349078 w 12188243"/>
              <a:gd name="connsiteY2577" fmla="*/ 2030788 h 7223977"/>
              <a:gd name="connsiteX2578" fmla="*/ 8123407 w 12188243"/>
              <a:gd name="connsiteY2578" fmla="*/ 2030788 h 7223977"/>
              <a:gd name="connsiteX2579" fmla="*/ 7900868 w 12188243"/>
              <a:gd name="connsiteY2579" fmla="*/ 2030788 h 7223977"/>
              <a:gd name="connsiteX2580" fmla="*/ 7900868 w 12188243"/>
              <a:gd name="connsiteY2580" fmla="*/ 1808250 h 7223977"/>
              <a:gd name="connsiteX2581" fmla="*/ 8123407 w 12188243"/>
              <a:gd name="connsiteY2581" fmla="*/ 1808250 h 7223977"/>
              <a:gd name="connsiteX2582" fmla="*/ 8123407 w 12188243"/>
              <a:gd name="connsiteY2582" fmla="*/ 2030788 h 7223977"/>
              <a:gd name="connsiteX2583" fmla="*/ 7897736 w 12188243"/>
              <a:gd name="connsiteY2583" fmla="*/ 2030788 h 7223977"/>
              <a:gd name="connsiteX2584" fmla="*/ 7675198 w 12188243"/>
              <a:gd name="connsiteY2584" fmla="*/ 2030788 h 7223977"/>
              <a:gd name="connsiteX2585" fmla="*/ 7675198 w 12188243"/>
              <a:gd name="connsiteY2585" fmla="*/ 1808250 h 7223977"/>
              <a:gd name="connsiteX2586" fmla="*/ 7897736 w 12188243"/>
              <a:gd name="connsiteY2586" fmla="*/ 1808250 h 7223977"/>
              <a:gd name="connsiteX2587" fmla="*/ 7897736 w 12188243"/>
              <a:gd name="connsiteY2587" fmla="*/ 2030788 h 7223977"/>
              <a:gd name="connsiteX2588" fmla="*/ 7672065 w 12188243"/>
              <a:gd name="connsiteY2588" fmla="*/ 2030788 h 7223977"/>
              <a:gd name="connsiteX2589" fmla="*/ 7449527 w 12188243"/>
              <a:gd name="connsiteY2589" fmla="*/ 2030788 h 7223977"/>
              <a:gd name="connsiteX2590" fmla="*/ 7449527 w 12188243"/>
              <a:gd name="connsiteY2590" fmla="*/ 1808250 h 7223977"/>
              <a:gd name="connsiteX2591" fmla="*/ 7672065 w 12188243"/>
              <a:gd name="connsiteY2591" fmla="*/ 1808250 h 7223977"/>
              <a:gd name="connsiteX2592" fmla="*/ 7672065 w 12188243"/>
              <a:gd name="connsiteY2592" fmla="*/ 2030788 h 7223977"/>
              <a:gd name="connsiteX2593" fmla="*/ 7446394 w 12188243"/>
              <a:gd name="connsiteY2593" fmla="*/ 2030788 h 7223977"/>
              <a:gd name="connsiteX2594" fmla="*/ 7223856 w 12188243"/>
              <a:gd name="connsiteY2594" fmla="*/ 2030788 h 7223977"/>
              <a:gd name="connsiteX2595" fmla="*/ 7223856 w 12188243"/>
              <a:gd name="connsiteY2595" fmla="*/ 1808250 h 7223977"/>
              <a:gd name="connsiteX2596" fmla="*/ 7446394 w 12188243"/>
              <a:gd name="connsiteY2596" fmla="*/ 1808250 h 7223977"/>
              <a:gd name="connsiteX2597" fmla="*/ 7446394 w 12188243"/>
              <a:gd name="connsiteY2597" fmla="*/ 2030788 h 7223977"/>
              <a:gd name="connsiteX2598" fmla="*/ 7220848 w 12188243"/>
              <a:gd name="connsiteY2598" fmla="*/ 2030788 h 7223977"/>
              <a:gd name="connsiteX2599" fmla="*/ 6998310 w 12188243"/>
              <a:gd name="connsiteY2599" fmla="*/ 2030788 h 7223977"/>
              <a:gd name="connsiteX2600" fmla="*/ 6998310 w 12188243"/>
              <a:gd name="connsiteY2600" fmla="*/ 1808250 h 7223977"/>
              <a:gd name="connsiteX2601" fmla="*/ 7220848 w 12188243"/>
              <a:gd name="connsiteY2601" fmla="*/ 1808250 h 7223977"/>
              <a:gd name="connsiteX2602" fmla="*/ 7220848 w 12188243"/>
              <a:gd name="connsiteY2602" fmla="*/ 2030788 h 7223977"/>
              <a:gd name="connsiteX2603" fmla="*/ 6995177 w 12188243"/>
              <a:gd name="connsiteY2603" fmla="*/ 2030788 h 7223977"/>
              <a:gd name="connsiteX2604" fmla="*/ 6772639 w 12188243"/>
              <a:gd name="connsiteY2604" fmla="*/ 2030788 h 7223977"/>
              <a:gd name="connsiteX2605" fmla="*/ 6772639 w 12188243"/>
              <a:gd name="connsiteY2605" fmla="*/ 1808250 h 7223977"/>
              <a:gd name="connsiteX2606" fmla="*/ 6995177 w 12188243"/>
              <a:gd name="connsiteY2606" fmla="*/ 1808250 h 7223977"/>
              <a:gd name="connsiteX2607" fmla="*/ 6995177 w 12188243"/>
              <a:gd name="connsiteY2607" fmla="*/ 2030788 h 7223977"/>
              <a:gd name="connsiteX2608" fmla="*/ 6769506 w 12188243"/>
              <a:gd name="connsiteY2608" fmla="*/ 2030788 h 7223977"/>
              <a:gd name="connsiteX2609" fmla="*/ 6546967 w 12188243"/>
              <a:gd name="connsiteY2609" fmla="*/ 2030788 h 7223977"/>
              <a:gd name="connsiteX2610" fmla="*/ 6546967 w 12188243"/>
              <a:gd name="connsiteY2610" fmla="*/ 1808250 h 7223977"/>
              <a:gd name="connsiteX2611" fmla="*/ 6769506 w 12188243"/>
              <a:gd name="connsiteY2611" fmla="*/ 1808250 h 7223977"/>
              <a:gd name="connsiteX2612" fmla="*/ 6769506 w 12188243"/>
              <a:gd name="connsiteY2612" fmla="*/ 2030788 h 7223977"/>
              <a:gd name="connsiteX2613" fmla="*/ 6543835 w 12188243"/>
              <a:gd name="connsiteY2613" fmla="*/ 2030788 h 7223977"/>
              <a:gd name="connsiteX2614" fmla="*/ 6321297 w 12188243"/>
              <a:gd name="connsiteY2614" fmla="*/ 2030788 h 7223977"/>
              <a:gd name="connsiteX2615" fmla="*/ 6321297 w 12188243"/>
              <a:gd name="connsiteY2615" fmla="*/ 1808250 h 7223977"/>
              <a:gd name="connsiteX2616" fmla="*/ 6543835 w 12188243"/>
              <a:gd name="connsiteY2616" fmla="*/ 1808250 h 7223977"/>
              <a:gd name="connsiteX2617" fmla="*/ 6543835 w 12188243"/>
              <a:gd name="connsiteY2617" fmla="*/ 2030788 h 7223977"/>
              <a:gd name="connsiteX2618" fmla="*/ 6318164 w 12188243"/>
              <a:gd name="connsiteY2618" fmla="*/ 2030788 h 7223977"/>
              <a:gd name="connsiteX2619" fmla="*/ 6095625 w 12188243"/>
              <a:gd name="connsiteY2619" fmla="*/ 2030788 h 7223977"/>
              <a:gd name="connsiteX2620" fmla="*/ 6095625 w 12188243"/>
              <a:gd name="connsiteY2620" fmla="*/ 1808250 h 7223977"/>
              <a:gd name="connsiteX2621" fmla="*/ 6318164 w 12188243"/>
              <a:gd name="connsiteY2621" fmla="*/ 1808250 h 7223977"/>
              <a:gd name="connsiteX2622" fmla="*/ 6318164 w 12188243"/>
              <a:gd name="connsiteY2622" fmla="*/ 2030788 h 7223977"/>
              <a:gd name="connsiteX2623" fmla="*/ 6092493 w 12188243"/>
              <a:gd name="connsiteY2623" fmla="*/ 2030788 h 7223977"/>
              <a:gd name="connsiteX2624" fmla="*/ 5869954 w 12188243"/>
              <a:gd name="connsiteY2624" fmla="*/ 2030788 h 7223977"/>
              <a:gd name="connsiteX2625" fmla="*/ 5869954 w 12188243"/>
              <a:gd name="connsiteY2625" fmla="*/ 1808250 h 7223977"/>
              <a:gd name="connsiteX2626" fmla="*/ 6092493 w 12188243"/>
              <a:gd name="connsiteY2626" fmla="*/ 1808250 h 7223977"/>
              <a:gd name="connsiteX2627" fmla="*/ 6092493 w 12188243"/>
              <a:gd name="connsiteY2627" fmla="*/ 2030788 h 7223977"/>
              <a:gd name="connsiteX2628" fmla="*/ 5866947 w 12188243"/>
              <a:gd name="connsiteY2628" fmla="*/ 2030788 h 7223977"/>
              <a:gd name="connsiteX2629" fmla="*/ 5644408 w 12188243"/>
              <a:gd name="connsiteY2629" fmla="*/ 2030788 h 7223977"/>
              <a:gd name="connsiteX2630" fmla="*/ 5644408 w 12188243"/>
              <a:gd name="connsiteY2630" fmla="*/ 1808250 h 7223977"/>
              <a:gd name="connsiteX2631" fmla="*/ 5866947 w 12188243"/>
              <a:gd name="connsiteY2631" fmla="*/ 1808250 h 7223977"/>
              <a:gd name="connsiteX2632" fmla="*/ 5866947 w 12188243"/>
              <a:gd name="connsiteY2632" fmla="*/ 2030788 h 7223977"/>
              <a:gd name="connsiteX2633" fmla="*/ 5641276 w 12188243"/>
              <a:gd name="connsiteY2633" fmla="*/ 2030788 h 7223977"/>
              <a:gd name="connsiteX2634" fmla="*/ 5418738 w 12188243"/>
              <a:gd name="connsiteY2634" fmla="*/ 2030788 h 7223977"/>
              <a:gd name="connsiteX2635" fmla="*/ 5418738 w 12188243"/>
              <a:gd name="connsiteY2635" fmla="*/ 1808250 h 7223977"/>
              <a:gd name="connsiteX2636" fmla="*/ 5641276 w 12188243"/>
              <a:gd name="connsiteY2636" fmla="*/ 1808250 h 7223977"/>
              <a:gd name="connsiteX2637" fmla="*/ 5641276 w 12188243"/>
              <a:gd name="connsiteY2637" fmla="*/ 2030788 h 7223977"/>
              <a:gd name="connsiteX2638" fmla="*/ 5415605 w 12188243"/>
              <a:gd name="connsiteY2638" fmla="*/ 2030788 h 7223977"/>
              <a:gd name="connsiteX2639" fmla="*/ 5193066 w 12188243"/>
              <a:gd name="connsiteY2639" fmla="*/ 2030788 h 7223977"/>
              <a:gd name="connsiteX2640" fmla="*/ 5193066 w 12188243"/>
              <a:gd name="connsiteY2640" fmla="*/ 1808250 h 7223977"/>
              <a:gd name="connsiteX2641" fmla="*/ 5415605 w 12188243"/>
              <a:gd name="connsiteY2641" fmla="*/ 1808250 h 7223977"/>
              <a:gd name="connsiteX2642" fmla="*/ 5415605 w 12188243"/>
              <a:gd name="connsiteY2642" fmla="*/ 2030788 h 7223977"/>
              <a:gd name="connsiteX2643" fmla="*/ 5189934 w 12188243"/>
              <a:gd name="connsiteY2643" fmla="*/ 2030788 h 7223977"/>
              <a:gd name="connsiteX2644" fmla="*/ 4967395 w 12188243"/>
              <a:gd name="connsiteY2644" fmla="*/ 2030788 h 7223977"/>
              <a:gd name="connsiteX2645" fmla="*/ 4967395 w 12188243"/>
              <a:gd name="connsiteY2645" fmla="*/ 1808250 h 7223977"/>
              <a:gd name="connsiteX2646" fmla="*/ 5189934 w 12188243"/>
              <a:gd name="connsiteY2646" fmla="*/ 1808250 h 7223977"/>
              <a:gd name="connsiteX2647" fmla="*/ 5189934 w 12188243"/>
              <a:gd name="connsiteY2647" fmla="*/ 2030788 h 7223977"/>
              <a:gd name="connsiteX2648" fmla="*/ 4964263 w 12188243"/>
              <a:gd name="connsiteY2648" fmla="*/ 2030788 h 7223977"/>
              <a:gd name="connsiteX2649" fmla="*/ 4741724 w 12188243"/>
              <a:gd name="connsiteY2649" fmla="*/ 2030788 h 7223977"/>
              <a:gd name="connsiteX2650" fmla="*/ 4741724 w 12188243"/>
              <a:gd name="connsiteY2650" fmla="*/ 1808250 h 7223977"/>
              <a:gd name="connsiteX2651" fmla="*/ 4964263 w 12188243"/>
              <a:gd name="connsiteY2651" fmla="*/ 1808250 h 7223977"/>
              <a:gd name="connsiteX2652" fmla="*/ 4964263 w 12188243"/>
              <a:gd name="connsiteY2652" fmla="*/ 2030788 h 7223977"/>
              <a:gd name="connsiteX2653" fmla="*/ 4738592 w 12188243"/>
              <a:gd name="connsiteY2653" fmla="*/ 2030788 h 7223977"/>
              <a:gd name="connsiteX2654" fmla="*/ 4516053 w 12188243"/>
              <a:gd name="connsiteY2654" fmla="*/ 2030788 h 7223977"/>
              <a:gd name="connsiteX2655" fmla="*/ 4516053 w 12188243"/>
              <a:gd name="connsiteY2655" fmla="*/ 1808250 h 7223977"/>
              <a:gd name="connsiteX2656" fmla="*/ 4738592 w 12188243"/>
              <a:gd name="connsiteY2656" fmla="*/ 1808250 h 7223977"/>
              <a:gd name="connsiteX2657" fmla="*/ 4738592 w 12188243"/>
              <a:gd name="connsiteY2657" fmla="*/ 2030788 h 7223977"/>
              <a:gd name="connsiteX2658" fmla="*/ 4513046 w 12188243"/>
              <a:gd name="connsiteY2658" fmla="*/ 2030788 h 7223977"/>
              <a:gd name="connsiteX2659" fmla="*/ 4290507 w 12188243"/>
              <a:gd name="connsiteY2659" fmla="*/ 2030788 h 7223977"/>
              <a:gd name="connsiteX2660" fmla="*/ 4290507 w 12188243"/>
              <a:gd name="connsiteY2660" fmla="*/ 1808250 h 7223977"/>
              <a:gd name="connsiteX2661" fmla="*/ 4513046 w 12188243"/>
              <a:gd name="connsiteY2661" fmla="*/ 1808250 h 7223977"/>
              <a:gd name="connsiteX2662" fmla="*/ 4513046 w 12188243"/>
              <a:gd name="connsiteY2662" fmla="*/ 2030788 h 7223977"/>
              <a:gd name="connsiteX2663" fmla="*/ 4287375 w 12188243"/>
              <a:gd name="connsiteY2663" fmla="*/ 2030788 h 7223977"/>
              <a:gd name="connsiteX2664" fmla="*/ 4064836 w 12188243"/>
              <a:gd name="connsiteY2664" fmla="*/ 2030788 h 7223977"/>
              <a:gd name="connsiteX2665" fmla="*/ 4064836 w 12188243"/>
              <a:gd name="connsiteY2665" fmla="*/ 1808250 h 7223977"/>
              <a:gd name="connsiteX2666" fmla="*/ 4287375 w 12188243"/>
              <a:gd name="connsiteY2666" fmla="*/ 1808250 h 7223977"/>
              <a:gd name="connsiteX2667" fmla="*/ 4287375 w 12188243"/>
              <a:gd name="connsiteY2667" fmla="*/ 2030788 h 7223977"/>
              <a:gd name="connsiteX2668" fmla="*/ 4061703 w 12188243"/>
              <a:gd name="connsiteY2668" fmla="*/ 2030788 h 7223977"/>
              <a:gd name="connsiteX2669" fmla="*/ 3839165 w 12188243"/>
              <a:gd name="connsiteY2669" fmla="*/ 2030788 h 7223977"/>
              <a:gd name="connsiteX2670" fmla="*/ 3839165 w 12188243"/>
              <a:gd name="connsiteY2670" fmla="*/ 1808250 h 7223977"/>
              <a:gd name="connsiteX2671" fmla="*/ 4061703 w 12188243"/>
              <a:gd name="connsiteY2671" fmla="*/ 1808250 h 7223977"/>
              <a:gd name="connsiteX2672" fmla="*/ 4061703 w 12188243"/>
              <a:gd name="connsiteY2672" fmla="*/ 2030788 h 7223977"/>
              <a:gd name="connsiteX2673" fmla="*/ 3836033 w 12188243"/>
              <a:gd name="connsiteY2673" fmla="*/ 2030788 h 7223977"/>
              <a:gd name="connsiteX2674" fmla="*/ 3613494 w 12188243"/>
              <a:gd name="connsiteY2674" fmla="*/ 2030788 h 7223977"/>
              <a:gd name="connsiteX2675" fmla="*/ 3613494 w 12188243"/>
              <a:gd name="connsiteY2675" fmla="*/ 1808250 h 7223977"/>
              <a:gd name="connsiteX2676" fmla="*/ 3836033 w 12188243"/>
              <a:gd name="connsiteY2676" fmla="*/ 1808250 h 7223977"/>
              <a:gd name="connsiteX2677" fmla="*/ 3836033 w 12188243"/>
              <a:gd name="connsiteY2677" fmla="*/ 2030788 h 7223977"/>
              <a:gd name="connsiteX2678" fmla="*/ 3610361 w 12188243"/>
              <a:gd name="connsiteY2678" fmla="*/ 2030788 h 7223977"/>
              <a:gd name="connsiteX2679" fmla="*/ 3387823 w 12188243"/>
              <a:gd name="connsiteY2679" fmla="*/ 2030788 h 7223977"/>
              <a:gd name="connsiteX2680" fmla="*/ 3387823 w 12188243"/>
              <a:gd name="connsiteY2680" fmla="*/ 1808250 h 7223977"/>
              <a:gd name="connsiteX2681" fmla="*/ 3610361 w 12188243"/>
              <a:gd name="connsiteY2681" fmla="*/ 1808250 h 7223977"/>
              <a:gd name="connsiteX2682" fmla="*/ 3610361 w 12188243"/>
              <a:gd name="connsiteY2682" fmla="*/ 2030788 h 7223977"/>
              <a:gd name="connsiteX2683" fmla="*/ 3384690 w 12188243"/>
              <a:gd name="connsiteY2683" fmla="*/ 2030788 h 7223977"/>
              <a:gd name="connsiteX2684" fmla="*/ 3162152 w 12188243"/>
              <a:gd name="connsiteY2684" fmla="*/ 2030788 h 7223977"/>
              <a:gd name="connsiteX2685" fmla="*/ 3162152 w 12188243"/>
              <a:gd name="connsiteY2685" fmla="*/ 1808250 h 7223977"/>
              <a:gd name="connsiteX2686" fmla="*/ 3384690 w 12188243"/>
              <a:gd name="connsiteY2686" fmla="*/ 1808250 h 7223977"/>
              <a:gd name="connsiteX2687" fmla="*/ 3384690 w 12188243"/>
              <a:gd name="connsiteY2687" fmla="*/ 2030788 h 7223977"/>
              <a:gd name="connsiteX2688" fmla="*/ 3159145 w 12188243"/>
              <a:gd name="connsiteY2688" fmla="*/ 2030788 h 7223977"/>
              <a:gd name="connsiteX2689" fmla="*/ 2936606 w 12188243"/>
              <a:gd name="connsiteY2689" fmla="*/ 2030788 h 7223977"/>
              <a:gd name="connsiteX2690" fmla="*/ 2936606 w 12188243"/>
              <a:gd name="connsiteY2690" fmla="*/ 1808250 h 7223977"/>
              <a:gd name="connsiteX2691" fmla="*/ 3159145 w 12188243"/>
              <a:gd name="connsiteY2691" fmla="*/ 1808250 h 7223977"/>
              <a:gd name="connsiteX2692" fmla="*/ 3159145 w 12188243"/>
              <a:gd name="connsiteY2692" fmla="*/ 2030788 h 7223977"/>
              <a:gd name="connsiteX2693" fmla="*/ 2933474 w 12188243"/>
              <a:gd name="connsiteY2693" fmla="*/ 2030788 h 7223977"/>
              <a:gd name="connsiteX2694" fmla="*/ 2710935 w 12188243"/>
              <a:gd name="connsiteY2694" fmla="*/ 2030788 h 7223977"/>
              <a:gd name="connsiteX2695" fmla="*/ 2710935 w 12188243"/>
              <a:gd name="connsiteY2695" fmla="*/ 1808250 h 7223977"/>
              <a:gd name="connsiteX2696" fmla="*/ 2933474 w 12188243"/>
              <a:gd name="connsiteY2696" fmla="*/ 1808250 h 7223977"/>
              <a:gd name="connsiteX2697" fmla="*/ 2933474 w 12188243"/>
              <a:gd name="connsiteY2697" fmla="*/ 2030788 h 7223977"/>
              <a:gd name="connsiteX2698" fmla="*/ 2707802 w 12188243"/>
              <a:gd name="connsiteY2698" fmla="*/ 2030788 h 7223977"/>
              <a:gd name="connsiteX2699" fmla="*/ 2485264 w 12188243"/>
              <a:gd name="connsiteY2699" fmla="*/ 2030788 h 7223977"/>
              <a:gd name="connsiteX2700" fmla="*/ 2485264 w 12188243"/>
              <a:gd name="connsiteY2700" fmla="*/ 1808250 h 7223977"/>
              <a:gd name="connsiteX2701" fmla="*/ 2707802 w 12188243"/>
              <a:gd name="connsiteY2701" fmla="*/ 1808250 h 7223977"/>
              <a:gd name="connsiteX2702" fmla="*/ 2707802 w 12188243"/>
              <a:gd name="connsiteY2702" fmla="*/ 2030788 h 7223977"/>
              <a:gd name="connsiteX2703" fmla="*/ 2482131 w 12188243"/>
              <a:gd name="connsiteY2703" fmla="*/ 2030788 h 7223977"/>
              <a:gd name="connsiteX2704" fmla="*/ 2259593 w 12188243"/>
              <a:gd name="connsiteY2704" fmla="*/ 2030788 h 7223977"/>
              <a:gd name="connsiteX2705" fmla="*/ 2259593 w 12188243"/>
              <a:gd name="connsiteY2705" fmla="*/ 1808250 h 7223977"/>
              <a:gd name="connsiteX2706" fmla="*/ 2482131 w 12188243"/>
              <a:gd name="connsiteY2706" fmla="*/ 1808250 h 7223977"/>
              <a:gd name="connsiteX2707" fmla="*/ 2482131 w 12188243"/>
              <a:gd name="connsiteY2707" fmla="*/ 2030788 h 7223977"/>
              <a:gd name="connsiteX2708" fmla="*/ 2256460 w 12188243"/>
              <a:gd name="connsiteY2708" fmla="*/ 2030788 h 7223977"/>
              <a:gd name="connsiteX2709" fmla="*/ 2033922 w 12188243"/>
              <a:gd name="connsiteY2709" fmla="*/ 2030788 h 7223977"/>
              <a:gd name="connsiteX2710" fmla="*/ 2033922 w 12188243"/>
              <a:gd name="connsiteY2710" fmla="*/ 1808250 h 7223977"/>
              <a:gd name="connsiteX2711" fmla="*/ 2256460 w 12188243"/>
              <a:gd name="connsiteY2711" fmla="*/ 1808250 h 7223977"/>
              <a:gd name="connsiteX2712" fmla="*/ 2256460 w 12188243"/>
              <a:gd name="connsiteY2712" fmla="*/ 2030788 h 7223977"/>
              <a:gd name="connsiteX2713" fmla="*/ 2030789 w 12188243"/>
              <a:gd name="connsiteY2713" fmla="*/ 2030788 h 7223977"/>
              <a:gd name="connsiteX2714" fmla="*/ 1808251 w 12188243"/>
              <a:gd name="connsiteY2714" fmla="*/ 2030788 h 7223977"/>
              <a:gd name="connsiteX2715" fmla="*/ 1808251 w 12188243"/>
              <a:gd name="connsiteY2715" fmla="*/ 1808250 h 7223977"/>
              <a:gd name="connsiteX2716" fmla="*/ 2030789 w 12188243"/>
              <a:gd name="connsiteY2716" fmla="*/ 1808250 h 7223977"/>
              <a:gd name="connsiteX2717" fmla="*/ 2030789 w 12188243"/>
              <a:gd name="connsiteY2717" fmla="*/ 2030788 h 7223977"/>
              <a:gd name="connsiteX2718" fmla="*/ 2030789 w 12188243"/>
              <a:gd name="connsiteY2718" fmla="*/ 2033921 h 7223977"/>
              <a:gd name="connsiteX2719" fmla="*/ 2030789 w 12188243"/>
              <a:gd name="connsiteY2719" fmla="*/ 2256459 h 7223977"/>
              <a:gd name="connsiteX2720" fmla="*/ 1808251 w 12188243"/>
              <a:gd name="connsiteY2720" fmla="*/ 2256459 h 7223977"/>
              <a:gd name="connsiteX2721" fmla="*/ 1808251 w 12188243"/>
              <a:gd name="connsiteY2721" fmla="*/ 2033921 h 7223977"/>
              <a:gd name="connsiteX2722" fmla="*/ 2030789 w 12188243"/>
              <a:gd name="connsiteY2722" fmla="*/ 2033921 h 7223977"/>
              <a:gd name="connsiteX2723" fmla="*/ 2030789 w 12188243"/>
              <a:gd name="connsiteY2723" fmla="*/ 2259592 h 7223977"/>
              <a:gd name="connsiteX2724" fmla="*/ 2030789 w 12188243"/>
              <a:gd name="connsiteY2724" fmla="*/ 2482130 h 7223977"/>
              <a:gd name="connsiteX2725" fmla="*/ 1808251 w 12188243"/>
              <a:gd name="connsiteY2725" fmla="*/ 2482130 h 7223977"/>
              <a:gd name="connsiteX2726" fmla="*/ 1808251 w 12188243"/>
              <a:gd name="connsiteY2726" fmla="*/ 2259592 h 7223977"/>
              <a:gd name="connsiteX2727" fmla="*/ 2030789 w 12188243"/>
              <a:gd name="connsiteY2727" fmla="*/ 2259592 h 7223977"/>
              <a:gd name="connsiteX2728" fmla="*/ 2030789 w 12188243"/>
              <a:gd name="connsiteY2728" fmla="*/ 2485263 h 7223977"/>
              <a:gd name="connsiteX2729" fmla="*/ 2030789 w 12188243"/>
              <a:gd name="connsiteY2729" fmla="*/ 2707801 h 7223977"/>
              <a:gd name="connsiteX2730" fmla="*/ 1808251 w 12188243"/>
              <a:gd name="connsiteY2730" fmla="*/ 2707801 h 7223977"/>
              <a:gd name="connsiteX2731" fmla="*/ 1808251 w 12188243"/>
              <a:gd name="connsiteY2731" fmla="*/ 2485263 h 7223977"/>
              <a:gd name="connsiteX2732" fmla="*/ 2030789 w 12188243"/>
              <a:gd name="connsiteY2732" fmla="*/ 2485263 h 7223977"/>
              <a:gd name="connsiteX2733" fmla="*/ 2030789 w 12188243"/>
              <a:gd name="connsiteY2733" fmla="*/ 2710934 h 7223977"/>
              <a:gd name="connsiteX2734" fmla="*/ 2030789 w 12188243"/>
              <a:gd name="connsiteY2734" fmla="*/ 2933472 h 7223977"/>
              <a:gd name="connsiteX2735" fmla="*/ 1808251 w 12188243"/>
              <a:gd name="connsiteY2735" fmla="*/ 2933472 h 7223977"/>
              <a:gd name="connsiteX2736" fmla="*/ 1808251 w 12188243"/>
              <a:gd name="connsiteY2736" fmla="*/ 2710934 h 7223977"/>
              <a:gd name="connsiteX2737" fmla="*/ 2030789 w 12188243"/>
              <a:gd name="connsiteY2737" fmla="*/ 2710934 h 7223977"/>
              <a:gd name="connsiteX2738" fmla="*/ 2030789 w 12188243"/>
              <a:gd name="connsiteY2738" fmla="*/ 2936605 h 7223977"/>
              <a:gd name="connsiteX2739" fmla="*/ 2030789 w 12188243"/>
              <a:gd name="connsiteY2739" fmla="*/ 3159143 h 7223977"/>
              <a:gd name="connsiteX2740" fmla="*/ 1808251 w 12188243"/>
              <a:gd name="connsiteY2740" fmla="*/ 3159143 h 7223977"/>
              <a:gd name="connsiteX2741" fmla="*/ 1808251 w 12188243"/>
              <a:gd name="connsiteY2741" fmla="*/ 2936605 h 7223977"/>
              <a:gd name="connsiteX2742" fmla="*/ 2030789 w 12188243"/>
              <a:gd name="connsiteY2742" fmla="*/ 2936605 h 7223977"/>
              <a:gd name="connsiteX2743" fmla="*/ 2030789 w 12188243"/>
              <a:gd name="connsiteY2743" fmla="*/ 3162276 h 7223977"/>
              <a:gd name="connsiteX2744" fmla="*/ 2030789 w 12188243"/>
              <a:gd name="connsiteY2744" fmla="*/ 3384814 h 7223977"/>
              <a:gd name="connsiteX2745" fmla="*/ 1808251 w 12188243"/>
              <a:gd name="connsiteY2745" fmla="*/ 3384814 h 7223977"/>
              <a:gd name="connsiteX2746" fmla="*/ 1808251 w 12188243"/>
              <a:gd name="connsiteY2746" fmla="*/ 3162276 h 7223977"/>
              <a:gd name="connsiteX2747" fmla="*/ 2030789 w 12188243"/>
              <a:gd name="connsiteY2747" fmla="*/ 3162276 h 7223977"/>
              <a:gd name="connsiteX2748" fmla="*/ 2030789 w 12188243"/>
              <a:gd name="connsiteY2748" fmla="*/ 3387821 h 7223977"/>
              <a:gd name="connsiteX2749" fmla="*/ 2030789 w 12188243"/>
              <a:gd name="connsiteY2749" fmla="*/ 3610360 h 7223977"/>
              <a:gd name="connsiteX2750" fmla="*/ 1808251 w 12188243"/>
              <a:gd name="connsiteY2750" fmla="*/ 3610360 h 7223977"/>
              <a:gd name="connsiteX2751" fmla="*/ 1808251 w 12188243"/>
              <a:gd name="connsiteY2751" fmla="*/ 3387821 h 7223977"/>
              <a:gd name="connsiteX2752" fmla="*/ 2030789 w 12188243"/>
              <a:gd name="connsiteY2752" fmla="*/ 3387821 h 7223977"/>
              <a:gd name="connsiteX2753" fmla="*/ 2030789 w 12188243"/>
              <a:gd name="connsiteY2753" fmla="*/ 3613493 h 7223977"/>
              <a:gd name="connsiteX2754" fmla="*/ 2030789 w 12188243"/>
              <a:gd name="connsiteY2754" fmla="*/ 3836031 h 7223977"/>
              <a:gd name="connsiteX2755" fmla="*/ 1808251 w 12188243"/>
              <a:gd name="connsiteY2755" fmla="*/ 3836031 h 7223977"/>
              <a:gd name="connsiteX2756" fmla="*/ 1808251 w 12188243"/>
              <a:gd name="connsiteY2756" fmla="*/ 3613493 h 7223977"/>
              <a:gd name="connsiteX2757" fmla="*/ 2030789 w 12188243"/>
              <a:gd name="connsiteY2757" fmla="*/ 3613493 h 7223977"/>
              <a:gd name="connsiteX2758" fmla="*/ 2030789 w 12188243"/>
              <a:gd name="connsiteY2758" fmla="*/ 3839164 h 7223977"/>
              <a:gd name="connsiteX2759" fmla="*/ 2030789 w 12188243"/>
              <a:gd name="connsiteY2759" fmla="*/ 4061702 h 7223977"/>
              <a:gd name="connsiteX2760" fmla="*/ 1808251 w 12188243"/>
              <a:gd name="connsiteY2760" fmla="*/ 4061702 h 7223977"/>
              <a:gd name="connsiteX2761" fmla="*/ 1808251 w 12188243"/>
              <a:gd name="connsiteY2761" fmla="*/ 3839164 h 7223977"/>
              <a:gd name="connsiteX2762" fmla="*/ 2030789 w 12188243"/>
              <a:gd name="connsiteY2762" fmla="*/ 3839164 h 7223977"/>
              <a:gd name="connsiteX2763" fmla="*/ 2030789 w 12188243"/>
              <a:gd name="connsiteY2763" fmla="*/ 4064834 h 7223977"/>
              <a:gd name="connsiteX2764" fmla="*/ 2030789 w 12188243"/>
              <a:gd name="connsiteY2764" fmla="*/ 4287373 h 7223977"/>
              <a:gd name="connsiteX2765" fmla="*/ 1808251 w 12188243"/>
              <a:gd name="connsiteY2765" fmla="*/ 4287373 h 7223977"/>
              <a:gd name="connsiteX2766" fmla="*/ 1808251 w 12188243"/>
              <a:gd name="connsiteY2766" fmla="*/ 4064834 h 7223977"/>
              <a:gd name="connsiteX2767" fmla="*/ 2030789 w 12188243"/>
              <a:gd name="connsiteY2767" fmla="*/ 4064834 h 7223977"/>
              <a:gd name="connsiteX2768" fmla="*/ 2030789 w 12188243"/>
              <a:gd name="connsiteY2768" fmla="*/ 4290506 h 7223977"/>
              <a:gd name="connsiteX2769" fmla="*/ 2030789 w 12188243"/>
              <a:gd name="connsiteY2769" fmla="*/ 4513044 h 7223977"/>
              <a:gd name="connsiteX2770" fmla="*/ 1808251 w 12188243"/>
              <a:gd name="connsiteY2770" fmla="*/ 4513044 h 7223977"/>
              <a:gd name="connsiteX2771" fmla="*/ 1808251 w 12188243"/>
              <a:gd name="connsiteY2771" fmla="*/ 4290506 h 7223977"/>
              <a:gd name="connsiteX2772" fmla="*/ 2030789 w 12188243"/>
              <a:gd name="connsiteY2772" fmla="*/ 4290506 h 7223977"/>
              <a:gd name="connsiteX2773" fmla="*/ 2030789 w 12188243"/>
              <a:gd name="connsiteY2773" fmla="*/ 4516177 h 7223977"/>
              <a:gd name="connsiteX2774" fmla="*/ 2030789 w 12188243"/>
              <a:gd name="connsiteY2774" fmla="*/ 4738715 h 7223977"/>
              <a:gd name="connsiteX2775" fmla="*/ 1808251 w 12188243"/>
              <a:gd name="connsiteY2775" fmla="*/ 4738715 h 7223977"/>
              <a:gd name="connsiteX2776" fmla="*/ 1808251 w 12188243"/>
              <a:gd name="connsiteY2776" fmla="*/ 4516177 h 7223977"/>
              <a:gd name="connsiteX2777" fmla="*/ 2030789 w 12188243"/>
              <a:gd name="connsiteY2777" fmla="*/ 4516177 h 7223977"/>
              <a:gd name="connsiteX2778" fmla="*/ 2030789 w 12188243"/>
              <a:gd name="connsiteY2778" fmla="*/ 4741722 h 7223977"/>
              <a:gd name="connsiteX2779" fmla="*/ 2030789 w 12188243"/>
              <a:gd name="connsiteY2779" fmla="*/ 4964261 h 7223977"/>
              <a:gd name="connsiteX2780" fmla="*/ 1808251 w 12188243"/>
              <a:gd name="connsiteY2780" fmla="*/ 4964261 h 7223977"/>
              <a:gd name="connsiteX2781" fmla="*/ 1808251 w 12188243"/>
              <a:gd name="connsiteY2781" fmla="*/ 4741722 h 7223977"/>
              <a:gd name="connsiteX2782" fmla="*/ 2030789 w 12188243"/>
              <a:gd name="connsiteY2782" fmla="*/ 4741722 h 7223977"/>
              <a:gd name="connsiteX2783" fmla="*/ 2030789 w 12188243"/>
              <a:gd name="connsiteY2783" fmla="*/ 4967393 h 7223977"/>
              <a:gd name="connsiteX2784" fmla="*/ 2030789 w 12188243"/>
              <a:gd name="connsiteY2784" fmla="*/ 5189932 h 7223977"/>
              <a:gd name="connsiteX2785" fmla="*/ 1808251 w 12188243"/>
              <a:gd name="connsiteY2785" fmla="*/ 5189932 h 7223977"/>
              <a:gd name="connsiteX2786" fmla="*/ 1808251 w 12188243"/>
              <a:gd name="connsiteY2786" fmla="*/ 4967393 h 7223977"/>
              <a:gd name="connsiteX2787" fmla="*/ 2030789 w 12188243"/>
              <a:gd name="connsiteY2787" fmla="*/ 4967393 h 7223977"/>
              <a:gd name="connsiteX2788" fmla="*/ 2030789 w 12188243"/>
              <a:gd name="connsiteY2788" fmla="*/ 5193064 h 7223977"/>
              <a:gd name="connsiteX2789" fmla="*/ 2030789 w 12188243"/>
              <a:gd name="connsiteY2789" fmla="*/ 5415603 h 7223977"/>
              <a:gd name="connsiteX2790" fmla="*/ 1808251 w 12188243"/>
              <a:gd name="connsiteY2790" fmla="*/ 5415603 h 7223977"/>
              <a:gd name="connsiteX2791" fmla="*/ 1808251 w 12188243"/>
              <a:gd name="connsiteY2791" fmla="*/ 5193064 h 7223977"/>
              <a:gd name="connsiteX2792" fmla="*/ 2030789 w 12188243"/>
              <a:gd name="connsiteY2792" fmla="*/ 5193064 h 7223977"/>
              <a:gd name="connsiteX2793" fmla="*/ 2033922 w 12188243"/>
              <a:gd name="connsiteY2793" fmla="*/ 5193064 h 7223977"/>
              <a:gd name="connsiteX2794" fmla="*/ 2256460 w 12188243"/>
              <a:gd name="connsiteY2794" fmla="*/ 5193064 h 7223977"/>
              <a:gd name="connsiteX2795" fmla="*/ 2256460 w 12188243"/>
              <a:gd name="connsiteY2795" fmla="*/ 5415603 h 7223977"/>
              <a:gd name="connsiteX2796" fmla="*/ 2033922 w 12188243"/>
              <a:gd name="connsiteY2796" fmla="*/ 5415603 h 7223977"/>
              <a:gd name="connsiteX2797" fmla="*/ 2033922 w 12188243"/>
              <a:gd name="connsiteY2797" fmla="*/ 5193064 h 7223977"/>
              <a:gd name="connsiteX2798" fmla="*/ 2259593 w 12188243"/>
              <a:gd name="connsiteY2798" fmla="*/ 5193064 h 7223977"/>
              <a:gd name="connsiteX2799" fmla="*/ 2482131 w 12188243"/>
              <a:gd name="connsiteY2799" fmla="*/ 5193064 h 7223977"/>
              <a:gd name="connsiteX2800" fmla="*/ 2482131 w 12188243"/>
              <a:gd name="connsiteY2800" fmla="*/ 5415603 h 7223977"/>
              <a:gd name="connsiteX2801" fmla="*/ 2259593 w 12188243"/>
              <a:gd name="connsiteY2801" fmla="*/ 5415603 h 7223977"/>
              <a:gd name="connsiteX2802" fmla="*/ 2259593 w 12188243"/>
              <a:gd name="connsiteY2802" fmla="*/ 5193064 h 7223977"/>
              <a:gd name="connsiteX2803" fmla="*/ 2485264 w 12188243"/>
              <a:gd name="connsiteY2803" fmla="*/ 5193064 h 7223977"/>
              <a:gd name="connsiteX2804" fmla="*/ 2707802 w 12188243"/>
              <a:gd name="connsiteY2804" fmla="*/ 5193064 h 7223977"/>
              <a:gd name="connsiteX2805" fmla="*/ 2707802 w 12188243"/>
              <a:gd name="connsiteY2805" fmla="*/ 5415603 h 7223977"/>
              <a:gd name="connsiteX2806" fmla="*/ 2485264 w 12188243"/>
              <a:gd name="connsiteY2806" fmla="*/ 5415603 h 7223977"/>
              <a:gd name="connsiteX2807" fmla="*/ 2485264 w 12188243"/>
              <a:gd name="connsiteY2807" fmla="*/ 5193064 h 7223977"/>
              <a:gd name="connsiteX2808" fmla="*/ 2710935 w 12188243"/>
              <a:gd name="connsiteY2808" fmla="*/ 5193064 h 7223977"/>
              <a:gd name="connsiteX2809" fmla="*/ 2933474 w 12188243"/>
              <a:gd name="connsiteY2809" fmla="*/ 5193064 h 7223977"/>
              <a:gd name="connsiteX2810" fmla="*/ 2933474 w 12188243"/>
              <a:gd name="connsiteY2810" fmla="*/ 5415603 h 7223977"/>
              <a:gd name="connsiteX2811" fmla="*/ 2710935 w 12188243"/>
              <a:gd name="connsiteY2811" fmla="*/ 5415603 h 7223977"/>
              <a:gd name="connsiteX2812" fmla="*/ 2710935 w 12188243"/>
              <a:gd name="connsiteY2812" fmla="*/ 5193064 h 7223977"/>
              <a:gd name="connsiteX2813" fmla="*/ 2936606 w 12188243"/>
              <a:gd name="connsiteY2813" fmla="*/ 5193064 h 7223977"/>
              <a:gd name="connsiteX2814" fmla="*/ 3159145 w 12188243"/>
              <a:gd name="connsiteY2814" fmla="*/ 5193064 h 7223977"/>
              <a:gd name="connsiteX2815" fmla="*/ 3159145 w 12188243"/>
              <a:gd name="connsiteY2815" fmla="*/ 5415603 h 7223977"/>
              <a:gd name="connsiteX2816" fmla="*/ 2936606 w 12188243"/>
              <a:gd name="connsiteY2816" fmla="*/ 5415603 h 7223977"/>
              <a:gd name="connsiteX2817" fmla="*/ 2936606 w 12188243"/>
              <a:gd name="connsiteY2817" fmla="*/ 5193064 h 7223977"/>
              <a:gd name="connsiteX2818" fmla="*/ 3162277 w 12188243"/>
              <a:gd name="connsiteY2818" fmla="*/ 5193064 h 7223977"/>
              <a:gd name="connsiteX2819" fmla="*/ 3384816 w 12188243"/>
              <a:gd name="connsiteY2819" fmla="*/ 5193064 h 7223977"/>
              <a:gd name="connsiteX2820" fmla="*/ 3384816 w 12188243"/>
              <a:gd name="connsiteY2820" fmla="*/ 5415603 h 7223977"/>
              <a:gd name="connsiteX2821" fmla="*/ 3162277 w 12188243"/>
              <a:gd name="connsiteY2821" fmla="*/ 5415603 h 7223977"/>
              <a:gd name="connsiteX2822" fmla="*/ 3162277 w 12188243"/>
              <a:gd name="connsiteY2822" fmla="*/ 5193064 h 7223977"/>
              <a:gd name="connsiteX2823" fmla="*/ 3387823 w 12188243"/>
              <a:gd name="connsiteY2823" fmla="*/ 5193064 h 7223977"/>
              <a:gd name="connsiteX2824" fmla="*/ 3610361 w 12188243"/>
              <a:gd name="connsiteY2824" fmla="*/ 5193064 h 7223977"/>
              <a:gd name="connsiteX2825" fmla="*/ 3610361 w 12188243"/>
              <a:gd name="connsiteY2825" fmla="*/ 5415603 h 7223977"/>
              <a:gd name="connsiteX2826" fmla="*/ 3387823 w 12188243"/>
              <a:gd name="connsiteY2826" fmla="*/ 5415603 h 7223977"/>
              <a:gd name="connsiteX2827" fmla="*/ 3387823 w 12188243"/>
              <a:gd name="connsiteY2827" fmla="*/ 5193064 h 7223977"/>
              <a:gd name="connsiteX2828" fmla="*/ 3613494 w 12188243"/>
              <a:gd name="connsiteY2828" fmla="*/ 5193064 h 7223977"/>
              <a:gd name="connsiteX2829" fmla="*/ 3836033 w 12188243"/>
              <a:gd name="connsiteY2829" fmla="*/ 5193064 h 7223977"/>
              <a:gd name="connsiteX2830" fmla="*/ 3836033 w 12188243"/>
              <a:gd name="connsiteY2830" fmla="*/ 5415603 h 7223977"/>
              <a:gd name="connsiteX2831" fmla="*/ 3613494 w 12188243"/>
              <a:gd name="connsiteY2831" fmla="*/ 5415603 h 7223977"/>
              <a:gd name="connsiteX2832" fmla="*/ 3613494 w 12188243"/>
              <a:gd name="connsiteY2832" fmla="*/ 5193064 h 7223977"/>
              <a:gd name="connsiteX2833" fmla="*/ 3839165 w 12188243"/>
              <a:gd name="connsiteY2833" fmla="*/ 5193064 h 7223977"/>
              <a:gd name="connsiteX2834" fmla="*/ 4061703 w 12188243"/>
              <a:gd name="connsiteY2834" fmla="*/ 5193064 h 7223977"/>
              <a:gd name="connsiteX2835" fmla="*/ 4061703 w 12188243"/>
              <a:gd name="connsiteY2835" fmla="*/ 5415603 h 7223977"/>
              <a:gd name="connsiteX2836" fmla="*/ 3839165 w 12188243"/>
              <a:gd name="connsiteY2836" fmla="*/ 5415603 h 7223977"/>
              <a:gd name="connsiteX2837" fmla="*/ 3839165 w 12188243"/>
              <a:gd name="connsiteY2837" fmla="*/ 5193064 h 7223977"/>
              <a:gd name="connsiteX2838" fmla="*/ 4064836 w 12188243"/>
              <a:gd name="connsiteY2838" fmla="*/ 5193064 h 7223977"/>
              <a:gd name="connsiteX2839" fmla="*/ 4287375 w 12188243"/>
              <a:gd name="connsiteY2839" fmla="*/ 5193064 h 7223977"/>
              <a:gd name="connsiteX2840" fmla="*/ 4287375 w 12188243"/>
              <a:gd name="connsiteY2840" fmla="*/ 5415603 h 7223977"/>
              <a:gd name="connsiteX2841" fmla="*/ 4064836 w 12188243"/>
              <a:gd name="connsiteY2841" fmla="*/ 5415603 h 7223977"/>
              <a:gd name="connsiteX2842" fmla="*/ 4064836 w 12188243"/>
              <a:gd name="connsiteY2842" fmla="*/ 5193064 h 7223977"/>
              <a:gd name="connsiteX2843" fmla="*/ 4290507 w 12188243"/>
              <a:gd name="connsiteY2843" fmla="*/ 5193064 h 7223977"/>
              <a:gd name="connsiteX2844" fmla="*/ 4513046 w 12188243"/>
              <a:gd name="connsiteY2844" fmla="*/ 5193064 h 7223977"/>
              <a:gd name="connsiteX2845" fmla="*/ 4513046 w 12188243"/>
              <a:gd name="connsiteY2845" fmla="*/ 5415603 h 7223977"/>
              <a:gd name="connsiteX2846" fmla="*/ 4290507 w 12188243"/>
              <a:gd name="connsiteY2846" fmla="*/ 5415603 h 7223977"/>
              <a:gd name="connsiteX2847" fmla="*/ 4290507 w 12188243"/>
              <a:gd name="connsiteY2847" fmla="*/ 5193064 h 7223977"/>
              <a:gd name="connsiteX2848" fmla="*/ 4516179 w 12188243"/>
              <a:gd name="connsiteY2848" fmla="*/ 5193064 h 7223977"/>
              <a:gd name="connsiteX2849" fmla="*/ 4738717 w 12188243"/>
              <a:gd name="connsiteY2849" fmla="*/ 5193064 h 7223977"/>
              <a:gd name="connsiteX2850" fmla="*/ 4738717 w 12188243"/>
              <a:gd name="connsiteY2850" fmla="*/ 5415603 h 7223977"/>
              <a:gd name="connsiteX2851" fmla="*/ 4516179 w 12188243"/>
              <a:gd name="connsiteY2851" fmla="*/ 5415603 h 7223977"/>
              <a:gd name="connsiteX2852" fmla="*/ 4516179 w 12188243"/>
              <a:gd name="connsiteY2852" fmla="*/ 5193064 h 7223977"/>
              <a:gd name="connsiteX2853" fmla="*/ 4741724 w 12188243"/>
              <a:gd name="connsiteY2853" fmla="*/ 5193064 h 7223977"/>
              <a:gd name="connsiteX2854" fmla="*/ 4964263 w 12188243"/>
              <a:gd name="connsiteY2854" fmla="*/ 5193064 h 7223977"/>
              <a:gd name="connsiteX2855" fmla="*/ 4964263 w 12188243"/>
              <a:gd name="connsiteY2855" fmla="*/ 5415603 h 7223977"/>
              <a:gd name="connsiteX2856" fmla="*/ 4741724 w 12188243"/>
              <a:gd name="connsiteY2856" fmla="*/ 5415603 h 7223977"/>
              <a:gd name="connsiteX2857" fmla="*/ 4741724 w 12188243"/>
              <a:gd name="connsiteY2857" fmla="*/ 5193064 h 7223977"/>
              <a:gd name="connsiteX2858" fmla="*/ 4967395 w 12188243"/>
              <a:gd name="connsiteY2858" fmla="*/ 5193064 h 7223977"/>
              <a:gd name="connsiteX2859" fmla="*/ 5189934 w 12188243"/>
              <a:gd name="connsiteY2859" fmla="*/ 5193064 h 7223977"/>
              <a:gd name="connsiteX2860" fmla="*/ 5189934 w 12188243"/>
              <a:gd name="connsiteY2860" fmla="*/ 5415603 h 7223977"/>
              <a:gd name="connsiteX2861" fmla="*/ 4967395 w 12188243"/>
              <a:gd name="connsiteY2861" fmla="*/ 5415603 h 7223977"/>
              <a:gd name="connsiteX2862" fmla="*/ 4967395 w 12188243"/>
              <a:gd name="connsiteY2862" fmla="*/ 5193064 h 7223977"/>
              <a:gd name="connsiteX2863" fmla="*/ 5193066 w 12188243"/>
              <a:gd name="connsiteY2863" fmla="*/ 5193064 h 7223977"/>
              <a:gd name="connsiteX2864" fmla="*/ 5415605 w 12188243"/>
              <a:gd name="connsiteY2864" fmla="*/ 5193064 h 7223977"/>
              <a:gd name="connsiteX2865" fmla="*/ 5415605 w 12188243"/>
              <a:gd name="connsiteY2865" fmla="*/ 5415603 h 7223977"/>
              <a:gd name="connsiteX2866" fmla="*/ 5193066 w 12188243"/>
              <a:gd name="connsiteY2866" fmla="*/ 5415603 h 7223977"/>
              <a:gd name="connsiteX2867" fmla="*/ 5193066 w 12188243"/>
              <a:gd name="connsiteY2867" fmla="*/ 5193064 h 7223977"/>
              <a:gd name="connsiteX2868" fmla="*/ 5418738 w 12188243"/>
              <a:gd name="connsiteY2868" fmla="*/ 5193064 h 7223977"/>
              <a:gd name="connsiteX2869" fmla="*/ 5641276 w 12188243"/>
              <a:gd name="connsiteY2869" fmla="*/ 5193064 h 7223977"/>
              <a:gd name="connsiteX2870" fmla="*/ 5641276 w 12188243"/>
              <a:gd name="connsiteY2870" fmla="*/ 5415603 h 7223977"/>
              <a:gd name="connsiteX2871" fmla="*/ 5418738 w 12188243"/>
              <a:gd name="connsiteY2871" fmla="*/ 5415603 h 7223977"/>
              <a:gd name="connsiteX2872" fmla="*/ 5418738 w 12188243"/>
              <a:gd name="connsiteY2872" fmla="*/ 5193064 h 7223977"/>
              <a:gd name="connsiteX2873" fmla="*/ 5644408 w 12188243"/>
              <a:gd name="connsiteY2873" fmla="*/ 5193064 h 7223977"/>
              <a:gd name="connsiteX2874" fmla="*/ 5866947 w 12188243"/>
              <a:gd name="connsiteY2874" fmla="*/ 5193064 h 7223977"/>
              <a:gd name="connsiteX2875" fmla="*/ 5866947 w 12188243"/>
              <a:gd name="connsiteY2875" fmla="*/ 5415603 h 7223977"/>
              <a:gd name="connsiteX2876" fmla="*/ 5644408 w 12188243"/>
              <a:gd name="connsiteY2876" fmla="*/ 5415603 h 7223977"/>
              <a:gd name="connsiteX2877" fmla="*/ 5644408 w 12188243"/>
              <a:gd name="connsiteY2877" fmla="*/ 5193064 h 7223977"/>
              <a:gd name="connsiteX2878" fmla="*/ 5870080 w 12188243"/>
              <a:gd name="connsiteY2878" fmla="*/ 5193064 h 7223977"/>
              <a:gd name="connsiteX2879" fmla="*/ 6092618 w 12188243"/>
              <a:gd name="connsiteY2879" fmla="*/ 5193064 h 7223977"/>
              <a:gd name="connsiteX2880" fmla="*/ 6092618 w 12188243"/>
              <a:gd name="connsiteY2880" fmla="*/ 5415603 h 7223977"/>
              <a:gd name="connsiteX2881" fmla="*/ 5870080 w 12188243"/>
              <a:gd name="connsiteY2881" fmla="*/ 5415603 h 7223977"/>
              <a:gd name="connsiteX2882" fmla="*/ 5870080 w 12188243"/>
              <a:gd name="connsiteY2882" fmla="*/ 5193064 h 7223977"/>
              <a:gd name="connsiteX2883" fmla="*/ 6095625 w 12188243"/>
              <a:gd name="connsiteY2883" fmla="*/ 5193064 h 7223977"/>
              <a:gd name="connsiteX2884" fmla="*/ 6318164 w 12188243"/>
              <a:gd name="connsiteY2884" fmla="*/ 5193064 h 7223977"/>
              <a:gd name="connsiteX2885" fmla="*/ 6318164 w 12188243"/>
              <a:gd name="connsiteY2885" fmla="*/ 5415603 h 7223977"/>
              <a:gd name="connsiteX2886" fmla="*/ 6095625 w 12188243"/>
              <a:gd name="connsiteY2886" fmla="*/ 5415603 h 7223977"/>
              <a:gd name="connsiteX2887" fmla="*/ 6095625 w 12188243"/>
              <a:gd name="connsiteY2887" fmla="*/ 5193064 h 7223977"/>
              <a:gd name="connsiteX2888" fmla="*/ 6321297 w 12188243"/>
              <a:gd name="connsiteY2888" fmla="*/ 5193064 h 7223977"/>
              <a:gd name="connsiteX2889" fmla="*/ 6543835 w 12188243"/>
              <a:gd name="connsiteY2889" fmla="*/ 5193064 h 7223977"/>
              <a:gd name="connsiteX2890" fmla="*/ 6543835 w 12188243"/>
              <a:gd name="connsiteY2890" fmla="*/ 5415603 h 7223977"/>
              <a:gd name="connsiteX2891" fmla="*/ 6321297 w 12188243"/>
              <a:gd name="connsiteY2891" fmla="*/ 5415603 h 7223977"/>
              <a:gd name="connsiteX2892" fmla="*/ 6321297 w 12188243"/>
              <a:gd name="connsiteY2892" fmla="*/ 5193064 h 7223977"/>
              <a:gd name="connsiteX2893" fmla="*/ 6546967 w 12188243"/>
              <a:gd name="connsiteY2893" fmla="*/ 5193064 h 7223977"/>
              <a:gd name="connsiteX2894" fmla="*/ 6769506 w 12188243"/>
              <a:gd name="connsiteY2894" fmla="*/ 5193064 h 7223977"/>
              <a:gd name="connsiteX2895" fmla="*/ 6769506 w 12188243"/>
              <a:gd name="connsiteY2895" fmla="*/ 5415603 h 7223977"/>
              <a:gd name="connsiteX2896" fmla="*/ 6546967 w 12188243"/>
              <a:gd name="connsiteY2896" fmla="*/ 5415603 h 7223977"/>
              <a:gd name="connsiteX2897" fmla="*/ 6546967 w 12188243"/>
              <a:gd name="connsiteY2897" fmla="*/ 5193064 h 7223977"/>
              <a:gd name="connsiteX2898" fmla="*/ 6772639 w 12188243"/>
              <a:gd name="connsiteY2898" fmla="*/ 5193064 h 7223977"/>
              <a:gd name="connsiteX2899" fmla="*/ 6995177 w 12188243"/>
              <a:gd name="connsiteY2899" fmla="*/ 5193064 h 7223977"/>
              <a:gd name="connsiteX2900" fmla="*/ 6995177 w 12188243"/>
              <a:gd name="connsiteY2900" fmla="*/ 5415603 h 7223977"/>
              <a:gd name="connsiteX2901" fmla="*/ 6772639 w 12188243"/>
              <a:gd name="connsiteY2901" fmla="*/ 5415603 h 7223977"/>
              <a:gd name="connsiteX2902" fmla="*/ 6772639 w 12188243"/>
              <a:gd name="connsiteY2902" fmla="*/ 5193064 h 7223977"/>
              <a:gd name="connsiteX2903" fmla="*/ 6998310 w 12188243"/>
              <a:gd name="connsiteY2903" fmla="*/ 5193064 h 7223977"/>
              <a:gd name="connsiteX2904" fmla="*/ 7220848 w 12188243"/>
              <a:gd name="connsiteY2904" fmla="*/ 5193064 h 7223977"/>
              <a:gd name="connsiteX2905" fmla="*/ 7220848 w 12188243"/>
              <a:gd name="connsiteY2905" fmla="*/ 5415603 h 7223977"/>
              <a:gd name="connsiteX2906" fmla="*/ 6998310 w 12188243"/>
              <a:gd name="connsiteY2906" fmla="*/ 5415603 h 7223977"/>
              <a:gd name="connsiteX2907" fmla="*/ 6998310 w 12188243"/>
              <a:gd name="connsiteY2907" fmla="*/ 5193064 h 7223977"/>
              <a:gd name="connsiteX2908" fmla="*/ 7223981 w 12188243"/>
              <a:gd name="connsiteY2908" fmla="*/ 5193064 h 7223977"/>
              <a:gd name="connsiteX2909" fmla="*/ 7446520 w 12188243"/>
              <a:gd name="connsiteY2909" fmla="*/ 5193064 h 7223977"/>
              <a:gd name="connsiteX2910" fmla="*/ 7446520 w 12188243"/>
              <a:gd name="connsiteY2910" fmla="*/ 5415603 h 7223977"/>
              <a:gd name="connsiteX2911" fmla="*/ 7223981 w 12188243"/>
              <a:gd name="connsiteY2911" fmla="*/ 5415603 h 7223977"/>
              <a:gd name="connsiteX2912" fmla="*/ 7223981 w 12188243"/>
              <a:gd name="connsiteY2912" fmla="*/ 5193064 h 7223977"/>
              <a:gd name="connsiteX2913" fmla="*/ 7449527 w 12188243"/>
              <a:gd name="connsiteY2913" fmla="*/ 5193064 h 7223977"/>
              <a:gd name="connsiteX2914" fmla="*/ 7672065 w 12188243"/>
              <a:gd name="connsiteY2914" fmla="*/ 5193064 h 7223977"/>
              <a:gd name="connsiteX2915" fmla="*/ 7672065 w 12188243"/>
              <a:gd name="connsiteY2915" fmla="*/ 5415603 h 7223977"/>
              <a:gd name="connsiteX2916" fmla="*/ 7449527 w 12188243"/>
              <a:gd name="connsiteY2916" fmla="*/ 5415603 h 7223977"/>
              <a:gd name="connsiteX2917" fmla="*/ 7449527 w 12188243"/>
              <a:gd name="connsiteY2917" fmla="*/ 5193064 h 7223977"/>
              <a:gd name="connsiteX2918" fmla="*/ 7675198 w 12188243"/>
              <a:gd name="connsiteY2918" fmla="*/ 5193064 h 7223977"/>
              <a:gd name="connsiteX2919" fmla="*/ 7897736 w 12188243"/>
              <a:gd name="connsiteY2919" fmla="*/ 5193064 h 7223977"/>
              <a:gd name="connsiteX2920" fmla="*/ 7897736 w 12188243"/>
              <a:gd name="connsiteY2920" fmla="*/ 5415603 h 7223977"/>
              <a:gd name="connsiteX2921" fmla="*/ 7675198 w 12188243"/>
              <a:gd name="connsiteY2921" fmla="*/ 5415603 h 7223977"/>
              <a:gd name="connsiteX2922" fmla="*/ 7675198 w 12188243"/>
              <a:gd name="connsiteY2922" fmla="*/ 5193064 h 7223977"/>
              <a:gd name="connsiteX2923" fmla="*/ 7900868 w 12188243"/>
              <a:gd name="connsiteY2923" fmla="*/ 5193064 h 7223977"/>
              <a:gd name="connsiteX2924" fmla="*/ 8123407 w 12188243"/>
              <a:gd name="connsiteY2924" fmla="*/ 5193064 h 7223977"/>
              <a:gd name="connsiteX2925" fmla="*/ 8123407 w 12188243"/>
              <a:gd name="connsiteY2925" fmla="*/ 5415603 h 7223977"/>
              <a:gd name="connsiteX2926" fmla="*/ 7900868 w 12188243"/>
              <a:gd name="connsiteY2926" fmla="*/ 5415603 h 7223977"/>
              <a:gd name="connsiteX2927" fmla="*/ 7900868 w 12188243"/>
              <a:gd name="connsiteY2927" fmla="*/ 5193064 h 7223977"/>
              <a:gd name="connsiteX2928" fmla="*/ 8126540 w 12188243"/>
              <a:gd name="connsiteY2928" fmla="*/ 5193064 h 7223977"/>
              <a:gd name="connsiteX2929" fmla="*/ 8349078 w 12188243"/>
              <a:gd name="connsiteY2929" fmla="*/ 5193064 h 7223977"/>
              <a:gd name="connsiteX2930" fmla="*/ 8349078 w 12188243"/>
              <a:gd name="connsiteY2930" fmla="*/ 5415603 h 7223977"/>
              <a:gd name="connsiteX2931" fmla="*/ 8126540 w 12188243"/>
              <a:gd name="connsiteY2931" fmla="*/ 5415603 h 7223977"/>
              <a:gd name="connsiteX2932" fmla="*/ 8126540 w 12188243"/>
              <a:gd name="connsiteY2932" fmla="*/ 5193064 h 7223977"/>
              <a:gd name="connsiteX2933" fmla="*/ 8352211 w 12188243"/>
              <a:gd name="connsiteY2933" fmla="*/ 5193064 h 7223977"/>
              <a:gd name="connsiteX2934" fmla="*/ 8574749 w 12188243"/>
              <a:gd name="connsiteY2934" fmla="*/ 5193064 h 7223977"/>
              <a:gd name="connsiteX2935" fmla="*/ 8574749 w 12188243"/>
              <a:gd name="connsiteY2935" fmla="*/ 5415603 h 7223977"/>
              <a:gd name="connsiteX2936" fmla="*/ 8352211 w 12188243"/>
              <a:gd name="connsiteY2936" fmla="*/ 5415603 h 7223977"/>
              <a:gd name="connsiteX2937" fmla="*/ 8352211 w 12188243"/>
              <a:gd name="connsiteY2937" fmla="*/ 5193064 h 7223977"/>
              <a:gd name="connsiteX2938" fmla="*/ 8577882 w 12188243"/>
              <a:gd name="connsiteY2938" fmla="*/ 5193064 h 7223977"/>
              <a:gd name="connsiteX2939" fmla="*/ 8800420 w 12188243"/>
              <a:gd name="connsiteY2939" fmla="*/ 5193064 h 7223977"/>
              <a:gd name="connsiteX2940" fmla="*/ 8800420 w 12188243"/>
              <a:gd name="connsiteY2940" fmla="*/ 5415603 h 7223977"/>
              <a:gd name="connsiteX2941" fmla="*/ 8577882 w 12188243"/>
              <a:gd name="connsiteY2941" fmla="*/ 5415603 h 7223977"/>
              <a:gd name="connsiteX2942" fmla="*/ 8577882 w 12188243"/>
              <a:gd name="connsiteY2942" fmla="*/ 5193064 h 7223977"/>
              <a:gd name="connsiteX2943" fmla="*/ 8803427 w 12188243"/>
              <a:gd name="connsiteY2943" fmla="*/ 5193064 h 7223977"/>
              <a:gd name="connsiteX2944" fmla="*/ 9025966 w 12188243"/>
              <a:gd name="connsiteY2944" fmla="*/ 5193064 h 7223977"/>
              <a:gd name="connsiteX2945" fmla="*/ 9025966 w 12188243"/>
              <a:gd name="connsiteY2945" fmla="*/ 5415603 h 7223977"/>
              <a:gd name="connsiteX2946" fmla="*/ 8803427 w 12188243"/>
              <a:gd name="connsiteY2946" fmla="*/ 5415603 h 7223977"/>
              <a:gd name="connsiteX2947" fmla="*/ 8803427 w 12188243"/>
              <a:gd name="connsiteY2947" fmla="*/ 5193064 h 7223977"/>
              <a:gd name="connsiteX2948" fmla="*/ 9029099 w 12188243"/>
              <a:gd name="connsiteY2948" fmla="*/ 5193064 h 7223977"/>
              <a:gd name="connsiteX2949" fmla="*/ 9251637 w 12188243"/>
              <a:gd name="connsiteY2949" fmla="*/ 5193064 h 7223977"/>
              <a:gd name="connsiteX2950" fmla="*/ 9251637 w 12188243"/>
              <a:gd name="connsiteY2950" fmla="*/ 5415603 h 7223977"/>
              <a:gd name="connsiteX2951" fmla="*/ 9029099 w 12188243"/>
              <a:gd name="connsiteY2951" fmla="*/ 5415603 h 7223977"/>
              <a:gd name="connsiteX2952" fmla="*/ 9029099 w 12188243"/>
              <a:gd name="connsiteY2952" fmla="*/ 5193064 h 7223977"/>
              <a:gd name="connsiteX2953" fmla="*/ 9254770 w 12188243"/>
              <a:gd name="connsiteY2953" fmla="*/ 5193064 h 7223977"/>
              <a:gd name="connsiteX2954" fmla="*/ 9477308 w 12188243"/>
              <a:gd name="connsiteY2954" fmla="*/ 5193064 h 7223977"/>
              <a:gd name="connsiteX2955" fmla="*/ 9477308 w 12188243"/>
              <a:gd name="connsiteY2955" fmla="*/ 5415603 h 7223977"/>
              <a:gd name="connsiteX2956" fmla="*/ 9254770 w 12188243"/>
              <a:gd name="connsiteY2956" fmla="*/ 5415603 h 7223977"/>
              <a:gd name="connsiteX2957" fmla="*/ 9254770 w 12188243"/>
              <a:gd name="connsiteY2957" fmla="*/ 5193064 h 7223977"/>
              <a:gd name="connsiteX2958" fmla="*/ 9480440 w 12188243"/>
              <a:gd name="connsiteY2958" fmla="*/ 5193064 h 7223977"/>
              <a:gd name="connsiteX2959" fmla="*/ 9702979 w 12188243"/>
              <a:gd name="connsiteY2959" fmla="*/ 5193064 h 7223977"/>
              <a:gd name="connsiteX2960" fmla="*/ 9702979 w 12188243"/>
              <a:gd name="connsiteY2960" fmla="*/ 5415603 h 7223977"/>
              <a:gd name="connsiteX2961" fmla="*/ 9480440 w 12188243"/>
              <a:gd name="connsiteY2961" fmla="*/ 5415603 h 7223977"/>
              <a:gd name="connsiteX2962" fmla="*/ 9480440 w 12188243"/>
              <a:gd name="connsiteY2962" fmla="*/ 5193064 h 7223977"/>
              <a:gd name="connsiteX2963" fmla="*/ 9706112 w 12188243"/>
              <a:gd name="connsiteY2963" fmla="*/ 5193064 h 7223977"/>
              <a:gd name="connsiteX2964" fmla="*/ 9928650 w 12188243"/>
              <a:gd name="connsiteY2964" fmla="*/ 5193064 h 7223977"/>
              <a:gd name="connsiteX2965" fmla="*/ 9928650 w 12188243"/>
              <a:gd name="connsiteY2965" fmla="*/ 5415603 h 7223977"/>
              <a:gd name="connsiteX2966" fmla="*/ 9706112 w 12188243"/>
              <a:gd name="connsiteY2966" fmla="*/ 5415603 h 7223977"/>
              <a:gd name="connsiteX2967" fmla="*/ 9706112 w 12188243"/>
              <a:gd name="connsiteY2967" fmla="*/ 5193064 h 7223977"/>
              <a:gd name="connsiteX2968" fmla="*/ 9931783 w 12188243"/>
              <a:gd name="connsiteY2968" fmla="*/ 5193064 h 7223977"/>
              <a:gd name="connsiteX2969" fmla="*/ 10154321 w 12188243"/>
              <a:gd name="connsiteY2969" fmla="*/ 5193064 h 7223977"/>
              <a:gd name="connsiteX2970" fmla="*/ 10154321 w 12188243"/>
              <a:gd name="connsiteY2970" fmla="*/ 5415603 h 7223977"/>
              <a:gd name="connsiteX2971" fmla="*/ 9931783 w 12188243"/>
              <a:gd name="connsiteY2971" fmla="*/ 5415603 h 7223977"/>
              <a:gd name="connsiteX2972" fmla="*/ 9931783 w 12188243"/>
              <a:gd name="connsiteY2972" fmla="*/ 5193064 h 7223977"/>
              <a:gd name="connsiteX2973" fmla="*/ 10157328 w 12188243"/>
              <a:gd name="connsiteY2973" fmla="*/ 5193064 h 7223977"/>
              <a:gd name="connsiteX2974" fmla="*/ 10379867 w 12188243"/>
              <a:gd name="connsiteY2974" fmla="*/ 5193064 h 7223977"/>
              <a:gd name="connsiteX2975" fmla="*/ 10379867 w 12188243"/>
              <a:gd name="connsiteY2975" fmla="*/ 5415603 h 7223977"/>
              <a:gd name="connsiteX2976" fmla="*/ 10157328 w 12188243"/>
              <a:gd name="connsiteY2976" fmla="*/ 5415603 h 7223977"/>
              <a:gd name="connsiteX2977" fmla="*/ 10157328 w 12188243"/>
              <a:gd name="connsiteY2977" fmla="*/ 5193064 h 7223977"/>
              <a:gd name="connsiteX2978" fmla="*/ 10157328 w 12188243"/>
              <a:gd name="connsiteY2978" fmla="*/ 5189932 h 7223977"/>
              <a:gd name="connsiteX2979" fmla="*/ 10157328 w 12188243"/>
              <a:gd name="connsiteY2979" fmla="*/ 4967393 h 7223977"/>
              <a:gd name="connsiteX2980" fmla="*/ 10379867 w 12188243"/>
              <a:gd name="connsiteY2980" fmla="*/ 4967393 h 7223977"/>
              <a:gd name="connsiteX2981" fmla="*/ 10379867 w 12188243"/>
              <a:gd name="connsiteY2981" fmla="*/ 5189932 h 7223977"/>
              <a:gd name="connsiteX2982" fmla="*/ 10157328 w 12188243"/>
              <a:gd name="connsiteY2982" fmla="*/ 5189932 h 7223977"/>
              <a:gd name="connsiteX2983" fmla="*/ 10157328 w 12188243"/>
              <a:gd name="connsiteY2983" fmla="*/ 4964261 h 7223977"/>
              <a:gd name="connsiteX2984" fmla="*/ 10157328 w 12188243"/>
              <a:gd name="connsiteY2984" fmla="*/ 4741722 h 7223977"/>
              <a:gd name="connsiteX2985" fmla="*/ 10379867 w 12188243"/>
              <a:gd name="connsiteY2985" fmla="*/ 4741722 h 7223977"/>
              <a:gd name="connsiteX2986" fmla="*/ 10379867 w 12188243"/>
              <a:gd name="connsiteY2986" fmla="*/ 4964261 h 7223977"/>
              <a:gd name="connsiteX2987" fmla="*/ 10157328 w 12188243"/>
              <a:gd name="connsiteY2987" fmla="*/ 4964261 h 7223977"/>
              <a:gd name="connsiteX2988" fmla="*/ 10157328 w 12188243"/>
              <a:gd name="connsiteY2988" fmla="*/ 4738590 h 7223977"/>
              <a:gd name="connsiteX2989" fmla="*/ 10157328 w 12188243"/>
              <a:gd name="connsiteY2989" fmla="*/ 4516051 h 7223977"/>
              <a:gd name="connsiteX2990" fmla="*/ 10379867 w 12188243"/>
              <a:gd name="connsiteY2990" fmla="*/ 4516051 h 7223977"/>
              <a:gd name="connsiteX2991" fmla="*/ 10379867 w 12188243"/>
              <a:gd name="connsiteY2991" fmla="*/ 4738590 h 7223977"/>
              <a:gd name="connsiteX2992" fmla="*/ 10157328 w 12188243"/>
              <a:gd name="connsiteY2992" fmla="*/ 4738590 h 7223977"/>
              <a:gd name="connsiteX2993" fmla="*/ 10157328 w 12188243"/>
              <a:gd name="connsiteY2993" fmla="*/ 4513044 h 7223977"/>
              <a:gd name="connsiteX2994" fmla="*/ 10157328 w 12188243"/>
              <a:gd name="connsiteY2994" fmla="*/ 4290506 h 7223977"/>
              <a:gd name="connsiteX2995" fmla="*/ 10379867 w 12188243"/>
              <a:gd name="connsiteY2995" fmla="*/ 4290506 h 7223977"/>
              <a:gd name="connsiteX2996" fmla="*/ 10379867 w 12188243"/>
              <a:gd name="connsiteY2996" fmla="*/ 4513044 h 7223977"/>
              <a:gd name="connsiteX2997" fmla="*/ 10157328 w 12188243"/>
              <a:gd name="connsiteY2997" fmla="*/ 4513044 h 7223977"/>
              <a:gd name="connsiteX2998" fmla="*/ 10157328 w 12188243"/>
              <a:gd name="connsiteY2998" fmla="*/ 4287373 h 7223977"/>
              <a:gd name="connsiteX2999" fmla="*/ 10157328 w 12188243"/>
              <a:gd name="connsiteY2999" fmla="*/ 4064834 h 7223977"/>
              <a:gd name="connsiteX3000" fmla="*/ 10379867 w 12188243"/>
              <a:gd name="connsiteY3000" fmla="*/ 4064834 h 7223977"/>
              <a:gd name="connsiteX3001" fmla="*/ 10379867 w 12188243"/>
              <a:gd name="connsiteY3001" fmla="*/ 4287373 h 7223977"/>
              <a:gd name="connsiteX3002" fmla="*/ 10157328 w 12188243"/>
              <a:gd name="connsiteY3002" fmla="*/ 4287373 h 7223977"/>
              <a:gd name="connsiteX3003" fmla="*/ 10157328 w 12188243"/>
              <a:gd name="connsiteY3003" fmla="*/ 4061702 h 7223977"/>
              <a:gd name="connsiteX3004" fmla="*/ 10157328 w 12188243"/>
              <a:gd name="connsiteY3004" fmla="*/ 3839164 h 7223977"/>
              <a:gd name="connsiteX3005" fmla="*/ 10379867 w 12188243"/>
              <a:gd name="connsiteY3005" fmla="*/ 3839164 h 7223977"/>
              <a:gd name="connsiteX3006" fmla="*/ 10379867 w 12188243"/>
              <a:gd name="connsiteY3006" fmla="*/ 4061702 h 7223977"/>
              <a:gd name="connsiteX3007" fmla="*/ 10157328 w 12188243"/>
              <a:gd name="connsiteY3007" fmla="*/ 4061702 h 7223977"/>
              <a:gd name="connsiteX3008" fmla="*/ 10157328 w 12188243"/>
              <a:gd name="connsiteY3008" fmla="*/ 3836031 h 7223977"/>
              <a:gd name="connsiteX3009" fmla="*/ 10157328 w 12188243"/>
              <a:gd name="connsiteY3009" fmla="*/ 3613493 h 7223977"/>
              <a:gd name="connsiteX3010" fmla="*/ 10379867 w 12188243"/>
              <a:gd name="connsiteY3010" fmla="*/ 3613493 h 7223977"/>
              <a:gd name="connsiteX3011" fmla="*/ 10379867 w 12188243"/>
              <a:gd name="connsiteY3011" fmla="*/ 3836031 h 7223977"/>
              <a:gd name="connsiteX3012" fmla="*/ 10157328 w 12188243"/>
              <a:gd name="connsiteY3012" fmla="*/ 3836031 h 7223977"/>
              <a:gd name="connsiteX3013" fmla="*/ 10157328 w 12188243"/>
              <a:gd name="connsiteY3013" fmla="*/ 3610360 h 7223977"/>
              <a:gd name="connsiteX3014" fmla="*/ 10157328 w 12188243"/>
              <a:gd name="connsiteY3014" fmla="*/ 3387821 h 7223977"/>
              <a:gd name="connsiteX3015" fmla="*/ 10379867 w 12188243"/>
              <a:gd name="connsiteY3015" fmla="*/ 3387821 h 7223977"/>
              <a:gd name="connsiteX3016" fmla="*/ 10379867 w 12188243"/>
              <a:gd name="connsiteY3016" fmla="*/ 3610360 h 7223977"/>
              <a:gd name="connsiteX3017" fmla="*/ 10157328 w 12188243"/>
              <a:gd name="connsiteY3017" fmla="*/ 3610360 h 7223977"/>
              <a:gd name="connsiteX3018" fmla="*/ 10157328 w 12188243"/>
              <a:gd name="connsiteY3018" fmla="*/ 3384689 h 7223977"/>
              <a:gd name="connsiteX3019" fmla="*/ 10157328 w 12188243"/>
              <a:gd name="connsiteY3019" fmla="*/ 3162151 h 7223977"/>
              <a:gd name="connsiteX3020" fmla="*/ 10379867 w 12188243"/>
              <a:gd name="connsiteY3020" fmla="*/ 3162151 h 7223977"/>
              <a:gd name="connsiteX3021" fmla="*/ 10379867 w 12188243"/>
              <a:gd name="connsiteY3021" fmla="*/ 3384689 h 7223977"/>
              <a:gd name="connsiteX3022" fmla="*/ 10157328 w 12188243"/>
              <a:gd name="connsiteY3022" fmla="*/ 3384689 h 7223977"/>
              <a:gd name="connsiteX3023" fmla="*/ 10157328 w 12188243"/>
              <a:gd name="connsiteY3023" fmla="*/ 3159143 h 7223977"/>
              <a:gd name="connsiteX3024" fmla="*/ 10157328 w 12188243"/>
              <a:gd name="connsiteY3024" fmla="*/ 2936605 h 7223977"/>
              <a:gd name="connsiteX3025" fmla="*/ 10379867 w 12188243"/>
              <a:gd name="connsiteY3025" fmla="*/ 2936605 h 7223977"/>
              <a:gd name="connsiteX3026" fmla="*/ 10379867 w 12188243"/>
              <a:gd name="connsiteY3026" fmla="*/ 3159143 h 7223977"/>
              <a:gd name="connsiteX3027" fmla="*/ 10157328 w 12188243"/>
              <a:gd name="connsiteY3027" fmla="*/ 3159143 h 7223977"/>
              <a:gd name="connsiteX3028" fmla="*/ 10157328 w 12188243"/>
              <a:gd name="connsiteY3028" fmla="*/ 2933472 h 7223977"/>
              <a:gd name="connsiteX3029" fmla="*/ 10157328 w 12188243"/>
              <a:gd name="connsiteY3029" fmla="*/ 2710934 h 7223977"/>
              <a:gd name="connsiteX3030" fmla="*/ 10379867 w 12188243"/>
              <a:gd name="connsiteY3030" fmla="*/ 2710934 h 7223977"/>
              <a:gd name="connsiteX3031" fmla="*/ 10379867 w 12188243"/>
              <a:gd name="connsiteY3031" fmla="*/ 2933472 h 7223977"/>
              <a:gd name="connsiteX3032" fmla="*/ 10157328 w 12188243"/>
              <a:gd name="connsiteY3032" fmla="*/ 2933472 h 7223977"/>
              <a:gd name="connsiteX3033" fmla="*/ 10157328 w 12188243"/>
              <a:gd name="connsiteY3033" fmla="*/ 2707801 h 7223977"/>
              <a:gd name="connsiteX3034" fmla="*/ 10157328 w 12188243"/>
              <a:gd name="connsiteY3034" fmla="*/ 2485263 h 7223977"/>
              <a:gd name="connsiteX3035" fmla="*/ 10379867 w 12188243"/>
              <a:gd name="connsiteY3035" fmla="*/ 2485263 h 7223977"/>
              <a:gd name="connsiteX3036" fmla="*/ 10379867 w 12188243"/>
              <a:gd name="connsiteY3036" fmla="*/ 2707801 h 7223977"/>
              <a:gd name="connsiteX3037" fmla="*/ 10157328 w 12188243"/>
              <a:gd name="connsiteY3037" fmla="*/ 2707801 h 7223977"/>
              <a:gd name="connsiteX3038" fmla="*/ 10157328 w 12188243"/>
              <a:gd name="connsiteY3038" fmla="*/ 2482130 h 7223977"/>
              <a:gd name="connsiteX3039" fmla="*/ 10157328 w 12188243"/>
              <a:gd name="connsiteY3039" fmla="*/ 2259592 h 7223977"/>
              <a:gd name="connsiteX3040" fmla="*/ 10379867 w 12188243"/>
              <a:gd name="connsiteY3040" fmla="*/ 2259592 h 7223977"/>
              <a:gd name="connsiteX3041" fmla="*/ 10379867 w 12188243"/>
              <a:gd name="connsiteY3041" fmla="*/ 2482130 h 7223977"/>
              <a:gd name="connsiteX3042" fmla="*/ 10157328 w 12188243"/>
              <a:gd name="connsiteY3042" fmla="*/ 2482130 h 7223977"/>
              <a:gd name="connsiteX3043" fmla="*/ 10157328 w 12188243"/>
              <a:gd name="connsiteY3043" fmla="*/ 2256459 h 7223977"/>
              <a:gd name="connsiteX3044" fmla="*/ 10157328 w 12188243"/>
              <a:gd name="connsiteY3044" fmla="*/ 2033921 h 7223977"/>
              <a:gd name="connsiteX3045" fmla="*/ 10379867 w 12188243"/>
              <a:gd name="connsiteY3045" fmla="*/ 2033921 h 7223977"/>
              <a:gd name="connsiteX3046" fmla="*/ 10379867 w 12188243"/>
              <a:gd name="connsiteY3046" fmla="*/ 2256459 h 7223977"/>
              <a:gd name="connsiteX3047" fmla="*/ 10157328 w 12188243"/>
              <a:gd name="connsiteY3047" fmla="*/ 2256459 h 7223977"/>
              <a:gd name="connsiteX3048" fmla="*/ 10157328 w 12188243"/>
              <a:gd name="connsiteY3048" fmla="*/ 2030788 h 7223977"/>
              <a:gd name="connsiteX3049" fmla="*/ 10157328 w 12188243"/>
              <a:gd name="connsiteY3049" fmla="*/ 1808250 h 7223977"/>
              <a:gd name="connsiteX3050" fmla="*/ 10379867 w 12188243"/>
              <a:gd name="connsiteY3050" fmla="*/ 1808250 h 7223977"/>
              <a:gd name="connsiteX3051" fmla="*/ 10379867 w 12188243"/>
              <a:gd name="connsiteY3051" fmla="*/ 2030788 h 7223977"/>
              <a:gd name="connsiteX3052" fmla="*/ 10157328 w 12188243"/>
              <a:gd name="connsiteY3052" fmla="*/ 2030788 h 7223977"/>
              <a:gd name="connsiteX3053" fmla="*/ 10157328 w 12188243"/>
              <a:gd name="connsiteY3053" fmla="*/ 1805243 h 7223977"/>
              <a:gd name="connsiteX3054" fmla="*/ 10157328 w 12188243"/>
              <a:gd name="connsiteY3054" fmla="*/ 1582704 h 7223977"/>
              <a:gd name="connsiteX3055" fmla="*/ 10379867 w 12188243"/>
              <a:gd name="connsiteY3055" fmla="*/ 1582704 h 7223977"/>
              <a:gd name="connsiteX3056" fmla="*/ 10379867 w 12188243"/>
              <a:gd name="connsiteY3056" fmla="*/ 1805243 h 7223977"/>
              <a:gd name="connsiteX3057" fmla="*/ 10157328 w 12188243"/>
              <a:gd name="connsiteY3057" fmla="*/ 1805243 h 7223977"/>
              <a:gd name="connsiteX3058" fmla="*/ 10154196 w 12188243"/>
              <a:gd name="connsiteY3058" fmla="*/ 1805243 h 7223977"/>
              <a:gd name="connsiteX3059" fmla="*/ 9931657 w 12188243"/>
              <a:gd name="connsiteY3059" fmla="*/ 1805243 h 7223977"/>
              <a:gd name="connsiteX3060" fmla="*/ 9931657 w 12188243"/>
              <a:gd name="connsiteY3060" fmla="*/ 1582704 h 7223977"/>
              <a:gd name="connsiteX3061" fmla="*/ 10154196 w 12188243"/>
              <a:gd name="connsiteY3061" fmla="*/ 1582704 h 7223977"/>
              <a:gd name="connsiteX3062" fmla="*/ 10154196 w 12188243"/>
              <a:gd name="connsiteY3062" fmla="*/ 1805243 h 7223977"/>
              <a:gd name="connsiteX3063" fmla="*/ 9928650 w 12188243"/>
              <a:gd name="connsiteY3063" fmla="*/ 1805243 h 7223977"/>
              <a:gd name="connsiteX3064" fmla="*/ 9706112 w 12188243"/>
              <a:gd name="connsiteY3064" fmla="*/ 1805243 h 7223977"/>
              <a:gd name="connsiteX3065" fmla="*/ 9706112 w 12188243"/>
              <a:gd name="connsiteY3065" fmla="*/ 1582704 h 7223977"/>
              <a:gd name="connsiteX3066" fmla="*/ 9928650 w 12188243"/>
              <a:gd name="connsiteY3066" fmla="*/ 1582704 h 7223977"/>
              <a:gd name="connsiteX3067" fmla="*/ 9928650 w 12188243"/>
              <a:gd name="connsiteY3067" fmla="*/ 1805243 h 7223977"/>
              <a:gd name="connsiteX3068" fmla="*/ 9702979 w 12188243"/>
              <a:gd name="connsiteY3068" fmla="*/ 1805243 h 7223977"/>
              <a:gd name="connsiteX3069" fmla="*/ 9480440 w 12188243"/>
              <a:gd name="connsiteY3069" fmla="*/ 1805243 h 7223977"/>
              <a:gd name="connsiteX3070" fmla="*/ 9480440 w 12188243"/>
              <a:gd name="connsiteY3070" fmla="*/ 1582704 h 7223977"/>
              <a:gd name="connsiteX3071" fmla="*/ 9702979 w 12188243"/>
              <a:gd name="connsiteY3071" fmla="*/ 1582704 h 7223977"/>
              <a:gd name="connsiteX3072" fmla="*/ 9702979 w 12188243"/>
              <a:gd name="connsiteY3072" fmla="*/ 1805243 h 7223977"/>
              <a:gd name="connsiteX3073" fmla="*/ 9477308 w 12188243"/>
              <a:gd name="connsiteY3073" fmla="*/ 1805243 h 7223977"/>
              <a:gd name="connsiteX3074" fmla="*/ 9254770 w 12188243"/>
              <a:gd name="connsiteY3074" fmla="*/ 1805243 h 7223977"/>
              <a:gd name="connsiteX3075" fmla="*/ 9254770 w 12188243"/>
              <a:gd name="connsiteY3075" fmla="*/ 1582704 h 7223977"/>
              <a:gd name="connsiteX3076" fmla="*/ 9477308 w 12188243"/>
              <a:gd name="connsiteY3076" fmla="*/ 1582704 h 7223977"/>
              <a:gd name="connsiteX3077" fmla="*/ 9477308 w 12188243"/>
              <a:gd name="connsiteY3077" fmla="*/ 1805243 h 7223977"/>
              <a:gd name="connsiteX3078" fmla="*/ 9251637 w 12188243"/>
              <a:gd name="connsiteY3078" fmla="*/ 1805243 h 7223977"/>
              <a:gd name="connsiteX3079" fmla="*/ 9029099 w 12188243"/>
              <a:gd name="connsiteY3079" fmla="*/ 1805243 h 7223977"/>
              <a:gd name="connsiteX3080" fmla="*/ 9029099 w 12188243"/>
              <a:gd name="connsiteY3080" fmla="*/ 1582704 h 7223977"/>
              <a:gd name="connsiteX3081" fmla="*/ 9251637 w 12188243"/>
              <a:gd name="connsiteY3081" fmla="*/ 1582704 h 7223977"/>
              <a:gd name="connsiteX3082" fmla="*/ 9251637 w 12188243"/>
              <a:gd name="connsiteY3082" fmla="*/ 1805243 h 7223977"/>
              <a:gd name="connsiteX3083" fmla="*/ 9025966 w 12188243"/>
              <a:gd name="connsiteY3083" fmla="*/ 1805243 h 7223977"/>
              <a:gd name="connsiteX3084" fmla="*/ 8803427 w 12188243"/>
              <a:gd name="connsiteY3084" fmla="*/ 1805243 h 7223977"/>
              <a:gd name="connsiteX3085" fmla="*/ 8803427 w 12188243"/>
              <a:gd name="connsiteY3085" fmla="*/ 1582704 h 7223977"/>
              <a:gd name="connsiteX3086" fmla="*/ 9025966 w 12188243"/>
              <a:gd name="connsiteY3086" fmla="*/ 1582704 h 7223977"/>
              <a:gd name="connsiteX3087" fmla="*/ 9025966 w 12188243"/>
              <a:gd name="connsiteY3087" fmla="*/ 1805243 h 7223977"/>
              <a:gd name="connsiteX3088" fmla="*/ 8800295 w 12188243"/>
              <a:gd name="connsiteY3088" fmla="*/ 1805243 h 7223977"/>
              <a:gd name="connsiteX3089" fmla="*/ 8577756 w 12188243"/>
              <a:gd name="connsiteY3089" fmla="*/ 1805243 h 7223977"/>
              <a:gd name="connsiteX3090" fmla="*/ 8577756 w 12188243"/>
              <a:gd name="connsiteY3090" fmla="*/ 1582704 h 7223977"/>
              <a:gd name="connsiteX3091" fmla="*/ 8800295 w 12188243"/>
              <a:gd name="connsiteY3091" fmla="*/ 1582704 h 7223977"/>
              <a:gd name="connsiteX3092" fmla="*/ 8800295 w 12188243"/>
              <a:gd name="connsiteY3092" fmla="*/ 1805243 h 7223977"/>
              <a:gd name="connsiteX3093" fmla="*/ 8574749 w 12188243"/>
              <a:gd name="connsiteY3093" fmla="*/ 1805243 h 7223977"/>
              <a:gd name="connsiteX3094" fmla="*/ 8352211 w 12188243"/>
              <a:gd name="connsiteY3094" fmla="*/ 1805243 h 7223977"/>
              <a:gd name="connsiteX3095" fmla="*/ 8352211 w 12188243"/>
              <a:gd name="connsiteY3095" fmla="*/ 1582704 h 7223977"/>
              <a:gd name="connsiteX3096" fmla="*/ 8574749 w 12188243"/>
              <a:gd name="connsiteY3096" fmla="*/ 1582704 h 7223977"/>
              <a:gd name="connsiteX3097" fmla="*/ 8574749 w 12188243"/>
              <a:gd name="connsiteY3097" fmla="*/ 1805243 h 7223977"/>
              <a:gd name="connsiteX3098" fmla="*/ 8349078 w 12188243"/>
              <a:gd name="connsiteY3098" fmla="*/ 1805243 h 7223977"/>
              <a:gd name="connsiteX3099" fmla="*/ 8126540 w 12188243"/>
              <a:gd name="connsiteY3099" fmla="*/ 1805243 h 7223977"/>
              <a:gd name="connsiteX3100" fmla="*/ 8126540 w 12188243"/>
              <a:gd name="connsiteY3100" fmla="*/ 1582704 h 7223977"/>
              <a:gd name="connsiteX3101" fmla="*/ 8349078 w 12188243"/>
              <a:gd name="connsiteY3101" fmla="*/ 1582704 h 7223977"/>
              <a:gd name="connsiteX3102" fmla="*/ 8349078 w 12188243"/>
              <a:gd name="connsiteY3102" fmla="*/ 1805243 h 7223977"/>
              <a:gd name="connsiteX3103" fmla="*/ 8123407 w 12188243"/>
              <a:gd name="connsiteY3103" fmla="*/ 1805243 h 7223977"/>
              <a:gd name="connsiteX3104" fmla="*/ 7900868 w 12188243"/>
              <a:gd name="connsiteY3104" fmla="*/ 1805243 h 7223977"/>
              <a:gd name="connsiteX3105" fmla="*/ 7900868 w 12188243"/>
              <a:gd name="connsiteY3105" fmla="*/ 1582704 h 7223977"/>
              <a:gd name="connsiteX3106" fmla="*/ 8123407 w 12188243"/>
              <a:gd name="connsiteY3106" fmla="*/ 1582704 h 7223977"/>
              <a:gd name="connsiteX3107" fmla="*/ 8123407 w 12188243"/>
              <a:gd name="connsiteY3107" fmla="*/ 1805243 h 7223977"/>
              <a:gd name="connsiteX3108" fmla="*/ 7897736 w 12188243"/>
              <a:gd name="connsiteY3108" fmla="*/ 1805243 h 7223977"/>
              <a:gd name="connsiteX3109" fmla="*/ 7675198 w 12188243"/>
              <a:gd name="connsiteY3109" fmla="*/ 1805243 h 7223977"/>
              <a:gd name="connsiteX3110" fmla="*/ 7675198 w 12188243"/>
              <a:gd name="connsiteY3110" fmla="*/ 1582704 h 7223977"/>
              <a:gd name="connsiteX3111" fmla="*/ 7897736 w 12188243"/>
              <a:gd name="connsiteY3111" fmla="*/ 1582704 h 7223977"/>
              <a:gd name="connsiteX3112" fmla="*/ 7897736 w 12188243"/>
              <a:gd name="connsiteY3112" fmla="*/ 1805243 h 7223977"/>
              <a:gd name="connsiteX3113" fmla="*/ 7672065 w 12188243"/>
              <a:gd name="connsiteY3113" fmla="*/ 1805243 h 7223977"/>
              <a:gd name="connsiteX3114" fmla="*/ 7449527 w 12188243"/>
              <a:gd name="connsiteY3114" fmla="*/ 1805243 h 7223977"/>
              <a:gd name="connsiteX3115" fmla="*/ 7449527 w 12188243"/>
              <a:gd name="connsiteY3115" fmla="*/ 1582704 h 7223977"/>
              <a:gd name="connsiteX3116" fmla="*/ 7672065 w 12188243"/>
              <a:gd name="connsiteY3116" fmla="*/ 1582704 h 7223977"/>
              <a:gd name="connsiteX3117" fmla="*/ 7672065 w 12188243"/>
              <a:gd name="connsiteY3117" fmla="*/ 1805243 h 7223977"/>
              <a:gd name="connsiteX3118" fmla="*/ 7446394 w 12188243"/>
              <a:gd name="connsiteY3118" fmla="*/ 1805243 h 7223977"/>
              <a:gd name="connsiteX3119" fmla="*/ 7223856 w 12188243"/>
              <a:gd name="connsiteY3119" fmla="*/ 1805243 h 7223977"/>
              <a:gd name="connsiteX3120" fmla="*/ 7223856 w 12188243"/>
              <a:gd name="connsiteY3120" fmla="*/ 1582704 h 7223977"/>
              <a:gd name="connsiteX3121" fmla="*/ 7446394 w 12188243"/>
              <a:gd name="connsiteY3121" fmla="*/ 1582704 h 7223977"/>
              <a:gd name="connsiteX3122" fmla="*/ 7446394 w 12188243"/>
              <a:gd name="connsiteY3122" fmla="*/ 1805243 h 7223977"/>
              <a:gd name="connsiteX3123" fmla="*/ 7220848 w 12188243"/>
              <a:gd name="connsiteY3123" fmla="*/ 1805243 h 7223977"/>
              <a:gd name="connsiteX3124" fmla="*/ 6998310 w 12188243"/>
              <a:gd name="connsiteY3124" fmla="*/ 1805243 h 7223977"/>
              <a:gd name="connsiteX3125" fmla="*/ 6998310 w 12188243"/>
              <a:gd name="connsiteY3125" fmla="*/ 1582704 h 7223977"/>
              <a:gd name="connsiteX3126" fmla="*/ 7220848 w 12188243"/>
              <a:gd name="connsiteY3126" fmla="*/ 1582704 h 7223977"/>
              <a:gd name="connsiteX3127" fmla="*/ 7220848 w 12188243"/>
              <a:gd name="connsiteY3127" fmla="*/ 1805243 h 7223977"/>
              <a:gd name="connsiteX3128" fmla="*/ 6995177 w 12188243"/>
              <a:gd name="connsiteY3128" fmla="*/ 1805243 h 7223977"/>
              <a:gd name="connsiteX3129" fmla="*/ 6772639 w 12188243"/>
              <a:gd name="connsiteY3129" fmla="*/ 1805243 h 7223977"/>
              <a:gd name="connsiteX3130" fmla="*/ 6772639 w 12188243"/>
              <a:gd name="connsiteY3130" fmla="*/ 1582704 h 7223977"/>
              <a:gd name="connsiteX3131" fmla="*/ 6995177 w 12188243"/>
              <a:gd name="connsiteY3131" fmla="*/ 1582704 h 7223977"/>
              <a:gd name="connsiteX3132" fmla="*/ 6995177 w 12188243"/>
              <a:gd name="connsiteY3132" fmla="*/ 1805243 h 7223977"/>
              <a:gd name="connsiteX3133" fmla="*/ 6769506 w 12188243"/>
              <a:gd name="connsiteY3133" fmla="*/ 1805243 h 7223977"/>
              <a:gd name="connsiteX3134" fmla="*/ 6546967 w 12188243"/>
              <a:gd name="connsiteY3134" fmla="*/ 1805243 h 7223977"/>
              <a:gd name="connsiteX3135" fmla="*/ 6546967 w 12188243"/>
              <a:gd name="connsiteY3135" fmla="*/ 1582704 h 7223977"/>
              <a:gd name="connsiteX3136" fmla="*/ 6769506 w 12188243"/>
              <a:gd name="connsiteY3136" fmla="*/ 1582704 h 7223977"/>
              <a:gd name="connsiteX3137" fmla="*/ 6769506 w 12188243"/>
              <a:gd name="connsiteY3137" fmla="*/ 1805243 h 7223977"/>
              <a:gd name="connsiteX3138" fmla="*/ 6543835 w 12188243"/>
              <a:gd name="connsiteY3138" fmla="*/ 1805243 h 7223977"/>
              <a:gd name="connsiteX3139" fmla="*/ 6321297 w 12188243"/>
              <a:gd name="connsiteY3139" fmla="*/ 1805243 h 7223977"/>
              <a:gd name="connsiteX3140" fmla="*/ 6321297 w 12188243"/>
              <a:gd name="connsiteY3140" fmla="*/ 1582704 h 7223977"/>
              <a:gd name="connsiteX3141" fmla="*/ 6543835 w 12188243"/>
              <a:gd name="connsiteY3141" fmla="*/ 1582704 h 7223977"/>
              <a:gd name="connsiteX3142" fmla="*/ 6543835 w 12188243"/>
              <a:gd name="connsiteY3142" fmla="*/ 1805243 h 7223977"/>
              <a:gd name="connsiteX3143" fmla="*/ 6318164 w 12188243"/>
              <a:gd name="connsiteY3143" fmla="*/ 1805243 h 7223977"/>
              <a:gd name="connsiteX3144" fmla="*/ 6095625 w 12188243"/>
              <a:gd name="connsiteY3144" fmla="*/ 1805243 h 7223977"/>
              <a:gd name="connsiteX3145" fmla="*/ 6095625 w 12188243"/>
              <a:gd name="connsiteY3145" fmla="*/ 1582704 h 7223977"/>
              <a:gd name="connsiteX3146" fmla="*/ 6318164 w 12188243"/>
              <a:gd name="connsiteY3146" fmla="*/ 1582704 h 7223977"/>
              <a:gd name="connsiteX3147" fmla="*/ 6318164 w 12188243"/>
              <a:gd name="connsiteY3147" fmla="*/ 1805243 h 7223977"/>
              <a:gd name="connsiteX3148" fmla="*/ 6092493 w 12188243"/>
              <a:gd name="connsiteY3148" fmla="*/ 1805243 h 7223977"/>
              <a:gd name="connsiteX3149" fmla="*/ 5869954 w 12188243"/>
              <a:gd name="connsiteY3149" fmla="*/ 1805243 h 7223977"/>
              <a:gd name="connsiteX3150" fmla="*/ 5869954 w 12188243"/>
              <a:gd name="connsiteY3150" fmla="*/ 1582704 h 7223977"/>
              <a:gd name="connsiteX3151" fmla="*/ 6092493 w 12188243"/>
              <a:gd name="connsiteY3151" fmla="*/ 1582704 h 7223977"/>
              <a:gd name="connsiteX3152" fmla="*/ 6092493 w 12188243"/>
              <a:gd name="connsiteY3152" fmla="*/ 1805243 h 7223977"/>
              <a:gd name="connsiteX3153" fmla="*/ 5866947 w 12188243"/>
              <a:gd name="connsiteY3153" fmla="*/ 1805243 h 7223977"/>
              <a:gd name="connsiteX3154" fmla="*/ 5644408 w 12188243"/>
              <a:gd name="connsiteY3154" fmla="*/ 1805243 h 7223977"/>
              <a:gd name="connsiteX3155" fmla="*/ 5644408 w 12188243"/>
              <a:gd name="connsiteY3155" fmla="*/ 1582704 h 7223977"/>
              <a:gd name="connsiteX3156" fmla="*/ 5866947 w 12188243"/>
              <a:gd name="connsiteY3156" fmla="*/ 1582704 h 7223977"/>
              <a:gd name="connsiteX3157" fmla="*/ 5866947 w 12188243"/>
              <a:gd name="connsiteY3157" fmla="*/ 1805243 h 7223977"/>
              <a:gd name="connsiteX3158" fmla="*/ 5641276 w 12188243"/>
              <a:gd name="connsiteY3158" fmla="*/ 1805243 h 7223977"/>
              <a:gd name="connsiteX3159" fmla="*/ 5418738 w 12188243"/>
              <a:gd name="connsiteY3159" fmla="*/ 1805243 h 7223977"/>
              <a:gd name="connsiteX3160" fmla="*/ 5418738 w 12188243"/>
              <a:gd name="connsiteY3160" fmla="*/ 1582704 h 7223977"/>
              <a:gd name="connsiteX3161" fmla="*/ 5641276 w 12188243"/>
              <a:gd name="connsiteY3161" fmla="*/ 1582704 h 7223977"/>
              <a:gd name="connsiteX3162" fmla="*/ 5641276 w 12188243"/>
              <a:gd name="connsiteY3162" fmla="*/ 1805243 h 7223977"/>
              <a:gd name="connsiteX3163" fmla="*/ 5415605 w 12188243"/>
              <a:gd name="connsiteY3163" fmla="*/ 1805243 h 7223977"/>
              <a:gd name="connsiteX3164" fmla="*/ 5193066 w 12188243"/>
              <a:gd name="connsiteY3164" fmla="*/ 1805243 h 7223977"/>
              <a:gd name="connsiteX3165" fmla="*/ 5193066 w 12188243"/>
              <a:gd name="connsiteY3165" fmla="*/ 1582704 h 7223977"/>
              <a:gd name="connsiteX3166" fmla="*/ 5415605 w 12188243"/>
              <a:gd name="connsiteY3166" fmla="*/ 1582704 h 7223977"/>
              <a:gd name="connsiteX3167" fmla="*/ 5415605 w 12188243"/>
              <a:gd name="connsiteY3167" fmla="*/ 1805243 h 7223977"/>
              <a:gd name="connsiteX3168" fmla="*/ 5189934 w 12188243"/>
              <a:gd name="connsiteY3168" fmla="*/ 1805243 h 7223977"/>
              <a:gd name="connsiteX3169" fmla="*/ 4967395 w 12188243"/>
              <a:gd name="connsiteY3169" fmla="*/ 1805243 h 7223977"/>
              <a:gd name="connsiteX3170" fmla="*/ 4967395 w 12188243"/>
              <a:gd name="connsiteY3170" fmla="*/ 1582704 h 7223977"/>
              <a:gd name="connsiteX3171" fmla="*/ 5189934 w 12188243"/>
              <a:gd name="connsiteY3171" fmla="*/ 1582704 h 7223977"/>
              <a:gd name="connsiteX3172" fmla="*/ 5189934 w 12188243"/>
              <a:gd name="connsiteY3172" fmla="*/ 1805243 h 7223977"/>
              <a:gd name="connsiteX3173" fmla="*/ 4964263 w 12188243"/>
              <a:gd name="connsiteY3173" fmla="*/ 1805243 h 7223977"/>
              <a:gd name="connsiteX3174" fmla="*/ 4741724 w 12188243"/>
              <a:gd name="connsiteY3174" fmla="*/ 1805243 h 7223977"/>
              <a:gd name="connsiteX3175" fmla="*/ 4741724 w 12188243"/>
              <a:gd name="connsiteY3175" fmla="*/ 1582704 h 7223977"/>
              <a:gd name="connsiteX3176" fmla="*/ 4964263 w 12188243"/>
              <a:gd name="connsiteY3176" fmla="*/ 1582704 h 7223977"/>
              <a:gd name="connsiteX3177" fmla="*/ 4964263 w 12188243"/>
              <a:gd name="connsiteY3177" fmla="*/ 1805243 h 7223977"/>
              <a:gd name="connsiteX3178" fmla="*/ 4738592 w 12188243"/>
              <a:gd name="connsiteY3178" fmla="*/ 1805243 h 7223977"/>
              <a:gd name="connsiteX3179" fmla="*/ 4516053 w 12188243"/>
              <a:gd name="connsiteY3179" fmla="*/ 1805243 h 7223977"/>
              <a:gd name="connsiteX3180" fmla="*/ 4516053 w 12188243"/>
              <a:gd name="connsiteY3180" fmla="*/ 1582704 h 7223977"/>
              <a:gd name="connsiteX3181" fmla="*/ 4738592 w 12188243"/>
              <a:gd name="connsiteY3181" fmla="*/ 1582704 h 7223977"/>
              <a:gd name="connsiteX3182" fmla="*/ 4738592 w 12188243"/>
              <a:gd name="connsiteY3182" fmla="*/ 1805243 h 7223977"/>
              <a:gd name="connsiteX3183" fmla="*/ 4513046 w 12188243"/>
              <a:gd name="connsiteY3183" fmla="*/ 1805243 h 7223977"/>
              <a:gd name="connsiteX3184" fmla="*/ 4290507 w 12188243"/>
              <a:gd name="connsiteY3184" fmla="*/ 1805243 h 7223977"/>
              <a:gd name="connsiteX3185" fmla="*/ 4290507 w 12188243"/>
              <a:gd name="connsiteY3185" fmla="*/ 1582704 h 7223977"/>
              <a:gd name="connsiteX3186" fmla="*/ 4513046 w 12188243"/>
              <a:gd name="connsiteY3186" fmla="*/ 1582704 h 7223977"/>
              <a:gd name="connsiteX3187" fmla="*/ 4513046 w 12188243"/>
              <a:gd name="connsiteY3187" fmla="*/ 1805243 h 7223977"/>
              <a:gd name="connsiteX3188" fmla="*/ 4287375 w 12188243"/>
              <a:gd name="connsiteY3188" fmla="*/ 1805243 h 7223977"/>
              <a:gd name="connsiteX3189" fmla="*/ 4064836 w 12188243"/>
              <a:gd name="connsiteY3189" fmla="*/ 1805243 h 7223977"/>
              <a:gd name="connsiteX3190" fmla="*/ 4064836 w 12188243"/>
              <a:gd name="connsiteY3190" fmla="*/ 1582704 h 7223977"/>
              <a:gd name="connsiteX3191" fmla="*/ 4287375 w 12188243"/>
              <a:gd name="connsiteY3191" fmla="*/ 1582704 h 7223977"/>
              <a:gd name="connsiteX3192" fmla="*/ 4287375 w 12188243"/>
              <a:gd name="connsiteY3192" fmla="*/ 1805243 h 7223977"/>
              <a:gd name="connsiteX3193" fmla="*/ 4061703 w 12188243"/>
              <a:gd name="connsiteY3193" fmla="*/ 1805243 h 7223977"/>
              <a:gd name="connsiteX3194" fmla="*/ 3839165 w 12188243"/>
              <a:gd name="connsiteY3194" fmla="*/ 1805243 h 7223977"/>
              <a:gd name="connsiteX3195" fmla="*/ 3839165 w 12188243"/>
              <a:gd name="connsiteY3195" fmla="*/ 1582704 h 7223977"/>
              <a:gd name="connsiteX3196" fmla="*/ 4061703 w 12188243"/>
              <a:gd name="connsiteY3196" fmla="*/ 1582704 h 7223977"/>
              <a:gd name="connsiteX3197" fmla="*/ 4061703 w 12188243"/>
              <a:gd name="connsiteY3197" fmla="*/ 1805243 h 7223977"/>
              <a:gd name="connsiteX3198" fmla="*/ 3836033 w 12188243"/>
              <a:gd name="connsiteY3198" fmla="*/ 1805243 h 7223977"/>
              <a:gd name="connsiteX3199" fmla="*/ 3613494 w 12188243"/>
              <a:gd name="connsiteY3199" fmla="*/ 1805243 h 7223977"/>
              <a:gd name="connsiteX3200" fmla="*/ 3613494 w 12188243"/>
              <a:gd name="connsiteY3200" fmla="*/ 1582704 h 7223977"/>
              <a:gd name="connsiteX3201" fmla="*/ 3836033 w 12188243"/>
              <a:gd name="connsiteY3201" fmla="*/ 1582704 h 7223977"/>
              <a:gd name="connsiteX3202" fmla="*/ 3836033 w 12188243"/>
              <a:gd name="connsiteY3202" fmla="*/ 1805243 h 7223977"/>
              <a:gd name="connsiteX3203" fmla="*/ 3610361 w 12188243"/>
              <a:gd name="connsiteY3203" fmla="*/ 1805243 h 7223977"/>
              <a:gd name="connsiteX3204" fmla="*/ 3387823 w 12188243"/>
              <a:gd name="connsiteY3204" fmla="*/ 1805243 h 7223977"/>
              <a:gd name="connsiteX3205" fmla="*/ 3387823 w 12188243"/>
              <a:gd name="connsiteY3205" fmla="*/ 1582704 h 7223977"/>
              <a:gd name="connsiteX3206" fmla="*/ 3610361 w 12188243"/>
              <a:gd name="connsiteY3206" fmla="*/ 1582704 h 7223977"/>
              <a:gd name="connsiteX3207" fmla="*/ 3610361 w 12188243"/>
              <a:gd name="connsiteY3207" fmla="*/ 1805243 h 7223977"/>
              <a:gd name="connsiteX3208" fmla="*/ 3384690 w 12188243"/>
              <a:gd name="connsiteY3208" fmla="*/ 1805243 h 7223977"/>
              <a:gd name="connsiteX3209" fmla="*/ 3162152 w 12188243"/>
              <a:gd name="connsiteY3209" fmla="*/ 1805243 h 7223977"/>
              <a:gd name="connsiteX3210" fmla="*/ 3162152 w 12188243"/>
              <a:gd name="connsiteY3210" fmla="*/ 1582704 h 7223977"/>
              <a:gd name="connsiteX3211" fmla="*/ 3384690 w 12188243"/>
              <a:gd name="connsiteY3211" fmla="*/ 1582704 h 7223977"/>
              <a:gd name="connsiteX3212" fmla="*/ 3384690 w 12188243"/>
              <a:gd name="connsiteY3212" fmla="*/ 1805243 h 7223977"/>
              <a:gd name="connsiteX3213" fmla="*/ 3159145 w 12188243"/>
              <a:gd name="connsiteY3213" fmla="*/ 1805243 h 7223977"/>
              <a:gd name="connsiteX3214" fmla="*/ 2936606 w 12188243"/>
              <a:gd name="connsiteY3214" fmla="*/ 1805243 h 7223977"/>
              <a:gd name="connsiteX3215" fmla="*/ 2936606 w 12188243"/>
              <a:gd name="connsiteY3215" fmla="*/ 1582704 h 7223977"/>
              <a:gd name="connsiteX3216" fmla="*/ 3159145 w 12188243"/>
              <a:gd name="connsiteY3216" fmla="*/ 1582704 h 7223977"/>
              <a:gd name="connsiteX3217" fmla="*/ 3159145 w 12188243"/>
              <a:gd name="connsiteY3217" fmla="*/ 1805243 h 7223977"/>
              <a:gd name="connsiteX3218" fmla="*/ 2933474 w 12188243"/>
              <a:gd name="connsiteY3218" fmla="*/ 1805243 h 7223977"/>
              <a:gd name="connsiteX3219" fmla="*/ 2710935 w 12188243"/>
              <a:gd name="connsiteY3219" fmla="*/ 1805243 h 7223977"/>
              <a:gd name="connsiteX3220" fmla="*/ 2710935 w 12188243"/>
              <a:gd name="connsiteY3220" fmla="*/ 1582704 h 7223977"/>
              <a:gd name="connsiteX3221" fmla="*/ 2933474 w 12188243"/>
              <a:gd name="connsiteY3221" fmla="*/ 1582704 h 7223977"/>
              <a:gd name="connsiteX3222" fmla="*/ 2933474 w 12188243"/>
              <a:gd name="connsiteY3222" fmla="*/ 1805243 h 7223977"/>
              <a:gd name="connsiteX3223" fmla="*/ 2707802 w 12188243"/>
              <a:gd name="connsiteY3223" fmla="*/ 1805243 h 7223977"/>
              <a:gd name="connsiteX3224" fmla="*/ 2485264 w 12188243"/>
              <a:gd name="connsiteY3224" fmla="*/ 1805243 h 7223977"/>
              <a:gd name="connsiteX3225" fmla="*/ 2485264 w 12188243"/>
              <a:gd name="connsiteY3225" fmla="*/ 1582704 h 7223977"/>
              <a:gd name="connsiteX3226" fmla="*/ 2707802 w 12188243"/>
              <a:gd name="connsiteY3226" fmla="*/ 1582704 h 7223977"/>
              <a:gd name="connsiteX3227" fmla="*/ 2707802 w 12188243"/>
              <a:gd name="connsiteY3227" fmla="*/ 1805243 h 7223977"/>
              <a:gd name="connsiteX3228" fmla="*/ 2482131 w 12188243"/>
              <a:gd name="connsiteY3228" fmla="*/ 1805243 h 7223977"/>
              <a:gd name="connsiteX3229" fmla="*/ 2259593 w 12188243"/>
              <a:gd name="connsiteY3229" fmla="*/ 1805243 h 7223977"/>
              <a:gd name="connsiteX3230" fmla="*/ 2259593 w 12188243"/>
              <a:gd name="connsiteY3230" fmla="*/ 1582704 h 7223977"/>
              <a:gd name="connsiteX3231" fmla="*/ 2482131 w 12188243"/>
              <a:gd name="connsiteY3231" fmla="*/ 1582704 h 7223977"/>
              <a:gd name="connsiteX3232" fmla="*/ 2482131 w 12188243"/>
              <a:gd name="connsiteY3232" fmla="*/ 1805243 h 7223977"/>
              <a:gd name="connsiteX3233" fmla="*/ 2256460 w 12188243"/>
              <a:gd name="connsiteY3233" fmla="*/ 1805243 h 7223977"/>
              <a:gd name="connsiteX3234" fmla="*/ 2033922 w 12188243"/>
              <a:gd name="connsiteY3234" fmla="*/ 1805243 h 7223977"/>
              <a:gd name="connsiteX3235" fmla="*/ 2033922 w 12188243"/>
              <a:gd name="connsiteY3235" fmla="*/ 1582704 h 7223977"/>
              <a:gd name="connsiteX3236" fmla="*/ 2256460 w 12188243"/>
              <a:gd name="connsiteY3236" fmla="*/ 1582704 h 7223977"/>
              <a:gd name="connsiteX3237" fmla="*/ 2256460 w 12188243"/>
              <a:gd name="connsiteY3237" fmla="*/ 1805243 h 7223977"/>
              <a:gd name="connsiteX3238" fmla="*/ 2030789 w 12188243"/>
              <a:gd name="connsiteY3238" fmla="*/ 1805243 h 7223977"/>
              <a:gd name="connsiteX3239" fmla="*/ 1808251 w 12188243"/>
              <a:gd name="connsiteY3239" fmla="*/ 1805243 h 7223977"/>
              <a:gd name="connsiteX3240" fmla="*/ 1808251 w 12188243"/>
              <a:gd name="connsiteY3240" fmla="*/ 1582704 h 7223977"/>
              <a:gd name="connsiteX3241" fmla="*/ 2030789 w 12188243"/>
              <a:gd name="connsiteY3241" fmla="*/ 1582704 h 7223977"/>
              <a:gd name="connsiteX3242" fmla="*/ 2030789 w 12188243"/>
              <a:gd name="connsiteY3242" fmla="*/ 1805243 h 7223977"/>
              <a:gd name="connsiteX3243" fmla="*/ 1805243 w 12188243"/>
              <a:gd name="connsiteY3243" fmla="*/ 1805243 h 7223977"/>
              <a:gd name="connsiteX3244" fmla="*/ 1582705 w 12188243"/>
              <a:gd name="connsiteY3244" fmla="*/ 1805243 h 7223977"/>
              <a:gd name="connsiteX3245" fmla="*/ 1582705 w 12188243"/>
              <a:gd name="connsiteY3245" fmla="*/ 1582704 h 7223977"/>
              <a:gd name="connsiteX3246" fmla="*/ 1805243 w 12188243"/>
              <a:gd name="connsiteY3246" fmla="*/ 1582704 h 7223977"/>
              <a:gd name="connsiteX3247" fmla="*/ 1805243 w 12188243"/>
              <a:gd name="connsiteY3247" fmla="*/ 1805243 h 7223977"/>
              <a:gd name="connsiteX3248" fmla="*/ 1805243 w 12188243"/>
              <a:gd name="connsiteY3248" fmla="*/ 1808375 h 7223977"/>
              <a:gd name="connsiteX3249" fmla="*/ 1805243 w 12188243"/>
              <a:gd name="connsiteY3249" fmla="*/ 2030914 h 7223977"/>
              <a:gd name="connsiteX3250" fmla="*/ 1582705 w 12188243"/>
              <a:gd name="connsiteY3250" fmla="*/ 2030914 h 7223977"/>
              <a:gd name="connsiteX3251" fmla="*/ 1582705 w 12188243"/>
              <a:gd name="connsiteY3251" fmla="*/ 1808375 h 7223977"/>
              <a:gd name="connsiteX3252" fmla="*/ 1805243 w 12188243"/>
              <a:gd name="connsiteY3252" fmla="*/ 1808375 h 7223977"/>
              <a:gd name="connsiteX3253" fmla="*/ 1805243 w 12188243"/>
              <a:gd name="connsiteY3253" fmla="*/ 2033921 h 7223977"/>
              <a:gd name="connsiteX3254" fmla="*/ 1805243 w 12188243"/>
              <a:gd name="connsiteY3254" fmla="*/ 2256459 h 7223977"/>
              <a:gd name="connsiteX3255" fmla="*/ 1582705 w 12188243"/>
              <a:gd name="connsiteY3255" fmla="*/ 2256459 h 7223977"/>
              <a:gd name="connsiteX3256" fmla="*/ 1582705 w 12188243"/>
              <a:gd name="connsiteY3256" fmla="*/ 2033921 h 7223977"/>
              <a:gd name="connsiteX3257" fmla="*/ 1805243 w 12188243"/>
              <a:gd name="connsiteY3257" fmla="*/ 2033921 h 7223977"/>
              <a:gd name="connsiteX3258" fmla="*/ 1805243 w 12188243"/>
              <a:gd name="connsiteY3258" fmla="*/ 2259592 h 7223977"/>
              <a:gd name="connsiteX3259" fmla="*/ 1805243 w 12188243"/>
              <a:gd name="connsiteY3259" fmla="*/ 2482130 h 7223977"/>
              <a:gd name="connsiteX3260" fmla="*/ 1582705 w 12188243"/>
              <a:gd name="connsiteY3260" fmla="*/ 2482130 h 7223977"/>
              <a:gd name="connsiteX3261" fmla="*/ 1582705 w 12188243"/>
              <a:gd name="connsiteY3261" fmla="*/ 2259592 h 7223977"/>
              <a:gd name="connsiteX3262" fmla="*/ 1805243 w 12188243"/>
              <a:gd name="connsiteY3262" fmla="*/ 2259592 h 7223977"/>
              <a:gd name="connsiteX3263" fmla="*/ 1805243 w 12188243"/>
              <a:gd name="connsiteY3263" fmla="*/ 2485263 h 7223977"/>
              <a:gd name="connsiteX3264" fmla="*/ 1805243 w 12188243"/>
              <a:gd name="connsiteY3264" fmla="*/ 2707801 h 7223977"/>
              <a:gd name="connsiteX3265" fmla="*/ 1582705 w 12188243"/>
              <a:gd name="connsiteY3265" fmla="*/ 2707801 h 7223977"/>
              <a:gd name="connsiteX3266" fmla="*/ 1582705 w 12188243"/>
              <a:gd name="connsiteY3266" fmla="*/ 2485263 h 7223977"/>
              <a:gd name="connsiteX3267" fmla="*/ 1805243 w 12188243"/>
              <a:gd name="connsiteY3267" fmla="*/ 2485263 h 7223977"/>
              <a:gd name="connsiteX3268" fmla="*/ 1805243 w 12188243"/>
              <a:gd name="connsiteY3268" fmla="*/ 2710934 h 7223977"/>
              <a:gd name="connsiteX3269" fmla="*/ 1805243 w 12188243"/>
              <a:gd name="connsiteY3269" fmla="*/ 2933472 h 7223977"/>
              <a:gd name="connsiteX3270" fmla="*/ 1582705 w 12188243"/>
              <a:gd name="connsiteY3270" fmla="*/ 2933472 h 7223977"/>
              <a:gd name="connsiteX3271" fmla="*/ 1582705 w 12188243"/>
              <a:gd name="connsiteY3271" fmla="*/ 2710934 h 7223977"/>
              <a:gd name="connsiteX3272" fmla="*/ 1805243 w 12188243"/>
              <a:gd name="connsiteY3272" fmla="*/ 2710934 h 7223977"/>
              <a:gd name="connsiteX3273" fmla="*/ 1805243 w 12188243"/>
              <a:gd name="connsiteY3273" fmla="*/ 2936605 h 7223977"/>
              <a:gd name="connsiteX3274" fmla="*/ 1805243 w 12188243"/>
              <a:gd name="connsiteY3274" fmla="*/ 3159143 h 7223977"/>
              <a:gd name="connsiteX3275" fmla="*/ 1582705 w 12188243"/>
              <a:gd name="connsiteY3275" fmla="*/ 3159143 h 7223977"/>
              <a:gd name="connsiteX3276" fmla="*/ 1582705 w 12188243"/>
              <a:gd name="connsiteY3276" fmla="*/ 2936605 h 7223977"/>
              <a:gd name="connsiteX3277" fmla="*/ 1805243 w 12188243"/>
              <a:gd name="connsiteY3277" fmla="*/ 2936605 h 7223977"/>
              <a:gd name="connsiteX3278" fmla="*/ 1805243 w 12188243"/>
              <a:gd name="connsiteY3278" fmla="*/ 3162276 h 7223977"/>
              <a:gd name="connsiteX3279" fmla="*/ 1805243 w 12188243"/>
              <a:gd name="connsiteY3279" fmla="*/ 3384814 h 7223977"/>
              <a:gd name="connsiteX3280" fmla="*/ 1582705 w 12188243"/>
              <a:gd name="connsiteY3280" fmla="*/ 3384814 h 7223977"/>
              <a:gd name="connsiteX3281" fmla="*/ 1582705 w 12188243"/>
              <a:gd name="connsiteY3281" fmla="*/ 3162276 h 7223977"/>
              <a:gd name="connsiteX3282" fmla="*/ 1805243 w 12188243"/>
              <a:gd name="connsiteY3282" fmla="*/ 3162276 h 7223977"/>
              <a:gd name="connsiteX3283" fmla="*/ 1805243 w 12188243"/>
              <a:gd name="connsiteY3283" fmla="*/ 3387821 h 7223977"/>
              <a:gd name="connsiteX3284" fmla="*/ 1805243 w 12188243"/>
              <a:gd name="connsiteY3284" fmla="*/ 3610360 h 7223977"/>
              <a:gd name="connsiteX3285" fmla="*/ 1582705 w 12188243"/>
              <a:gd name="connsiteY3285" fmla="*/ 3610360 h 7223977"/>
              <a:gd name="connsiteX3286" fmla="*/ 1582705 w 12188243"/>
              <a:gd name="connsiteY3286" fmla="*/ 3387821 h 7223977"/>
              <a:gd name="connsiteX3287" fmla="*/ 1805243 w 12188243"/>
              <a:gd name="connsiteY3287" fmla="*/ 3387821 h 7223977"/>
              <a:gd name="connsiteX3288" fmla="*/ 1805243 w 12188243"/>
              <a:gd name="connsiteY3288" fmla="*/ 3613493 h 7223977"/>
              <a:gd name="connsiteX3289" fmla="*/ 1805243 w 12188243"/>
              <a:gd name="connsiteY3289" fmla="*/ 3836031 h 7223977"/>
              <a:gd name="connsiteX3290" fmla="*/ 1582705 w 12188243"/>
              <a:gd name="connsiteY3290" fmla="*/ 3836031 h 7223977"/>
              <a:gd name="connsiteX3291" fmla="*/ 1582705 w 12188243"/>
              <a:gd name="connsiteY3291" fmla="*/ 3613493 h 7223977"/>
              <a:gd name="connsiteX3292" fmla="*/ 1805243 w 12188243"/>
              <a:gd name="connsiteY3292" fmla="*/ 3613493 h 7223977"/>
              <a:gd name="connsiteX3293" fmla="*/ 1805243 w 12188243"/>
              <a:gd name="connsiteY3293" fmla="*/ 3839164 h 7223977"/>
              <a:gd name="connsiteX3294" fmla="*/ 1805243 w 12188243"/>
              <a:gd name="connsiteY3294" fmla="*/ 4061702 h 7223977"/>
              <a:gd name="connsiteX3295" fmla="*/ 1582705 w 12188243"/>
              <a:gd name="connsiteY3295" fmla="*/ 4061702 h 7223977"/>
              <a:gd name="connsiteX3296" fmla="*/ 1582705 w 12188243"/>
              <a:gd name="connsiteY3296" fmla="*/ 3839164 h 7223977"/>
              <a:gd name="connsiteX3297" fmla="*/ 1805243 w 12188243"/>
              <a:gd name="connsiteY3297" fmla="*/ 3839164 h 7223977"/>
              <a:gd name="connsiteX3298" fmla="*/ 1805243 w 12188243"/>
              <a:gd name="connsiteY3298" fmla="*/ 4064834 h 7223977"/>
              <a:gd name="connsiteX3299" fmla="*/ 1805243 w 12188243"/>
              <a:gd name="connsiteY3299" fmla="*/ 4287373 h 7223977"/>
              <a:gd name="connsiteX3300" fmla="*/ 1582705 w 12188243"/>
              <a:gd name="connsiteY3300" fmla="*/ 4287373 h 7223977"/>
              <a:gd name="connsiteX3301" fmla="*/ 1582705 w 12188243"/>
              <a:gd name="connsiteY3301" fmla="*/ 4064834 h 7223977"/>
              <a:gd name="connsiteX3302" fmla="*/ 1805243 w 12188243"/>
              <a:gd name="connsiteY3302" fmla="*/ 4064834 h 7223977"/>
              <a:gd name="connsiteX3303" fmla="*/ 1805243 w 12188243"/>
              <a:gd name="connsiteY3303" fmla="*/ 4290506 h 7223977"/>
              <a:gd name="connsiteX3304" fmla="*/ 1805243 w 12188243"/>
              <a:gd name="connsiteY3304" fmla="*/ 4513044 h 7223977"/>
              <a:gd name="connsiteX3305" fmla="*/ 1582705 w 12188243"/>
              <a:gd name="connsiteY3305" fmla="*/ 4513044 h 7223977"/>
              <a:gd name="connsiteX3306" fmla="*/ 1582705 w 12188243"/>
              <a:gd name="connsiteY3306" fmla="*/ 4290506 h 7223977"/>
              <a:gd name="connsiteX3307" fmla="*/ 1805243 w 12188243"/>
              <a:gd name="connsiteY3307" fmla="*/ 4290506 h 7223977"/>
              <a:gd name="connsiteX3308" fmla="*/ 1805243 w 12188243"/>
              <a:gd name="connsiteY3308" fmla="*/ 4516177 h 7223977"/>
              <a:gd name="connsiteX3309" fmla="*/ 1805243 w 12188243"/>
              <a:gd name="connsiteY3309" fmla="*/ 4738715 h 7223977"/>
              <a:gd name="connsiteX3310" fmla="*/ 1582705 w 12188243"/>
              <a:gd name="connsiteY3310" fmla="*/ 4738715 h 7223977"/>
              <a:gd name="connsiteX3311" fmla="*/ 1582705 w 12188243"/>
              <a:gd name="connsiteY3311" fmla="*/ 4516177 h 7223977"/>
              <a:gd name="connsiteX3312" fmla="*/ 1805243 w 12188243"/>
              <a:gd name="connsiteY3312" fmla="*/ 4516177 h 7223977"/>
              <a:gd name="connsiteX3313" fmla="*/ 1805243 w 12188243"/>
              <a:gd name="connsiteY3313" fmla="*/ 4741722 h 7223977"/>
              <a:gd name="connsiteX3314" fmla="*/ 1805243 w 12188243"/>
              <a:gd name="connsiteY3314" fmla="*/ 4964261 h 7223977"/>
              <a:gd name="connsiteX3315" fmla="*/ 1582705 w 12188243"/>
              <a:gd name="connsiteY3315" fmla="*/ 4964261 h 7223977"/>
              <a:gd name="connsiteX3316" fmla="*/ 1582705 w 12188243"/>
              <a:gd name="connsiteY3316" fmla="*/ 4741722 h 7223977"/>
              <a:gd name="connsiteX3317" fmla="*/ 1805243 w 12188243"/>
              <a:gd name="connsiteY3317" fmla="*/ 4741722 h 7223977"/>
              <a:gd name="connsiteX3318" fmla="*/ 1805243 w 12188243"/>
              <a:gd name="connsiteY3318" fmla="*/ 4967393 h 7223977"/>
              <a:gd name="connsiteX3319" fmla="*/ 1805243 w 12188243"/>
              <a:gd name="connsiteY3319" fmla="*/ 5189932 h 7223977"/>
              <a:gd name="connsiteX3320" fmla="*/ 1582705 w 12188243"/>
              <a:gd name="connsiteY3320" fmla="*/ 5189932 h 7223977"/>
              <a:gd name="connsiteX3321" fmla="*/ 1582705 w 12188243"/>
              <a:gd name="connsiteY3321" fmla="*/ 4967393 h 7223977"/>
              <a:gd name="connsiteX3322" fmla="*/ 1805243 w 12188243"/>
              <a:gd name="connsiteY3322" fmla="*/ 4967393 h 7223977"/>
              <a:gd name="connsiteX3323" fmla="*/ 1805243 w 12188243"/>
              <a:gd name="connsiteY3323" fmla="*/ 5193064 h 7223977"/>
              <a:gd name="connsiteX3324" fmla="*/ 1805243 w 12188243"/>
              <a:gd name="connsiteY3324" fmla="*/ 5415603 h 7223977"/>
              <a:gd name="connsiteX3325" fmla="*/ 1582705 w 12188243"/>
              <a:gd name="connsiteY3325" fmla="*/ 5415603 h 7223977"/>
              <a:gd name="connsiteX3326" fmla="*/ 1582705 w 12188243"/>
              <a:gd name="connsiteY3326" fmla="*/ 5193064 h 7223977"/>
              <a:gd name="connsiteX3327" fmla="*/ 1805243 w 12188243"/>
              <a:gd name="connsiteY3327" fmla="*/ 5193064 h 7223977"/>
              <a:gd name="connsiteX3328" fmla="*/ 1805243 w 12188243"/>
              <a:gd name="connsiteY3328" fmla="*/ 5418735 h 7223977"/>
              <a:gd name="connsiteX3329" fmla="*/ 1805243 w 12188243"/>
              <a:gd name="connsiteY3329" fmla="*/ 5641273 h 7223977"/>
              <a:gd name="connsiteX3330" fmla="*/ 1582705 w 12188243"/>
              <a:gd name="connsiteY3330" fmla="*/ 5641273 h 7223977"/>
              <a:gd name="connsiteX3331" fmla="*/ 1582705 w 12188243"/>
              <a:gd name="connsiteY3331" fmla="*/ 5418735 h 7223977"/>
              <a:gd name="connsiteX3332" fmla="*/ 1805243 w 12188243"/>
              <a:gd name="connsiteY3332" fmla="*/ 5418735 h 7223977"/>
              <a:gd name="connsiteX3333" fmla="*/ 1808376 w 12188243"/>
              <a:gd name="connsiteY3333" fmla="*/ 5418735 h 7223977"/>
              <a:gd name="connsiteX3334" fmla="*/ 2030914 w 12188243"/>
              <a:gd name="connsiteY3334" fmla="*/ 5418735 h 7223977"/>
              <a:gd name="connsiteX3335" fmla="*/ 2030914 w 12188243"/>
              <a:gd name="connsiteY3335" fmla="*/ 5641273 h 7223977"/>
              <a:gd name="connsiteX3336" fmla="*/ 1808376 w 12188243"/>
              <a:gd name="connsiteY3336" fmla="*/ 5641273 h 7223977"/>
              <a:gd name="connsiteX3337" fmla="*/ 1808376 w 12188243"/>
              <a:gd name="connsiteY3337" fmla="*/ 5418735 h 7223977"/>
              <a:gd name="connsiteX3338" fmla="*/ 2033922 w 12188243"/>
              <a:gd name="connsiteY3338" fmla="*/ 5418735 h 7223977"/>
              <a:gd name="connsiteX3339" fmla="*/ 2256460 w 12188243"/>
              <a:gd name="connsiteY3339" fmla="*/ 5418735 h 7223977"/>
              <a:gd name="connsiteX3340" fmla="*/ 2256460 w 12188243"/>
              <a:gd name="connsiteY3340" fmla="*/ 5641273 h 7223977"/>
              <a:gd name="connsiteX3341" fmla="*/ 2033922 w 12188243"/>
              <a:gd name="connsiteY3341" fmla="*/ 5641273 h 7223977"/>
              <a:gd name="connsiteX3342" fmla="*/ 2033922 w 12188243"/>
              <a:gd name="connsiteY3342" fmla="*/ 5418735 h 7223977"/>
              <a:gd name="connsiteX3343" fmla="*/ 2259593 w 12188243"/>
              <a:gd name="connsiteY3343" fmla="*/ 5418735 h 7223977"/>
              <a:gd name="connsiteX3344" fmla="*/ 2482131 w 12188243"/>
              <a:gd name="connsiteY3344" fmla="*/ 5418735 h 7223977"/>
              <a:gd name="connsiteX3345" fmla="*/ 2482131 w 12188243"/>
              <a:gd name="connsiteY3345" fmla="*/ 5641273 h 7223977"/>
              <a:gd name="connsiteX3346" fmla="*/ 2259593 w 12188243"/>
              <a:gd name="connsiteY3346" fmla="*/ 5641273 h 7223977"/>
              <a:gd name="connsiteX3347" fmla="*/ 2259593 w 12188243"/>
              <a:gd name="connsiteY3347" fmla="*/ 5418735 h 7223977"/>
              <a:gd name="connsiteX3348" fmla="*/ 2485264 w 12188243"/>
              <a:gd name="connsiteY3348" fmla="*/ 5418735 h 7223977"/>
              <a:gd name="connsiteX3349" fmla="*/ 2707802 w 12188243"/>
              <a:gd name="connsiteY3349" fmla="*/ 5418735 h 7223977"/>
              <a:gd name="connsiteX3350" fmla="*/ 2707802 w 12188243"/>
              <a:gd name="connsiteY3350" fmla="*/ 5641273 h 7223977"/>
              <a:gd name="connsiteX3351" fmla="*/ 2485264 w 12188243"/>
              <a:gd name="connsiteY3351" fmla="*/ 5641273 h 7223977"/>
              <a:gd name="connsiteX3352" fmla="*/ 2485264 w 12188243"/>
              <a:gd name="connsiteY3352" fmla="*/ 5418735 h 7223977"/>
              <a:gd name="connsiteX3353" fmla="*/ 2710935 w 12188243"/>
              <a:gd name="connsiteY3353" fmla="*/ 5418735 h 7223977"/>
              <a:gd name="connsiteX3354" fmla="*/ 2933474 w 12188243"/>
              <a:gd name="connsiteY3354" fmla="*/ 5418735 h 7223977"/>
              <a:gd name="connsiteX3355" fmla="*/ 2933474 w 12188243"/>
              <a:gd name="connsiteY3355" fmla="*/ 5641273 h 7223977"/>
              <a:gd name="connsiteX3356" fmla="*/ 2710935 w 12188243"/>
              <a:gd name="connsiteY3356" fmla="*/ 5641273 h 7223977"/>
              <a:gd name="connsiteX3357" fmla="*/ 2710935 w 12188243"/>
              <a:gd name="connsiteY3357" fmla="*/ 5418735 h 7223977"/>
              <a:gd name="connsiteX3358" fmla="*/ 2936606 w 12188243"/>
              <a:gd name="connsiteY3358" fmla="*/ 5418735 h 7223977"/>
              <a:gd name="connsiteX3359" fmla="*/ 3159145 w 12188243"/>
              <a:gd name="connsiteY3359" fmla="*/ 5418735 h 7223977"/>
              <a:gd name="connsiteX3360" fmla="*/ 3159145 w 12188243"/>
              <a:gd name="connsiteY3360" fmla="*/ 5641273 h 7223977"/>
              <a:gd name="connsiteX3361" fmla="*/ 2936606 w 12188243"/>
              <a:gd name="connsiteY3361" fmla="*/ 5641273 h 7223977"/>
              <a:gd name="connsiteX3362" fmla="*/ 2936606 w 12188243"/>
              <a:gd name="connsiteY3362" fmla="*/ 5418735 h 7223977"/>
              <a:gd name="connsiteX3363" fmla="*/ 3162277 w 12188243"/>
              <a:gd name="connsiteY3363" fmla="*/ 5418735 h 7223977"/>
              <a:gd name="connsiteX3364" fmla="*/ 3384816 w 12188243"/>
              <a:gd name="connsiteY3364" fmla="*/ 5418735 h 7223977"/>
              <a:gd name="connsiteX3365" fmla="*/ 3384816 w 12188243"/>
              <a:gd name="connsiteY3365" fmla="*/ 5641273 h 7223977"/>
              <a:gd name="connsiteX3366" fmla="*/ 3162277 w 12188243"/>
              <a:gd name="connsiteY3366" fmla="*/ 5641273 h 7223977"/>
              <a:gd name="connsiteX3367" fmla="*/ 3162277 w 12188243"/>
              <a:gd name="connsiteY3367" fmla="*/ 5418735 h 7223977"/>
              <a:gd name="connsiteX3368" fmla="*/ 3387823 w 12188243"/>
              <a:gd name="connsiteY3368" fmla="*/ 5418735 h 7223977"/>
              <a:gd name="connsiteX3369" fmla="*/ 3610361 w 12188243"/>
              <a:gd name="connsiteY3369" fmla="*/ 5418735 h 7223977"/>
              <a:gd name="connsiteX3370" fmla="*/ 3610361 w 12188243"/>
              <a:gd name="connsiteY3370" fmla="*/ 5641273 h 7223977"/>
              <a:gd name="connsiteX3371" fmla="*/ 3387823 w 12188243"/>
              <a:gd name="connsiteY3371" fmla="*/ 5641273 h 7223977"/>
              <a:gd name="connsiteX3372" fmla="*/ 3387823 w 12188243"/>
              <a:gd name="connsiteY3372" fmla="*/ 5418735 h 7223977"/>
              <a:gd name="connsiteX3373" fmla="*/ 3613494 w 12188243"/>
              <a:gd name="connsiteY3373" fmla="*/ 5418735 h 7223977"/>
              <a:gd name="connsiteX3374" fmla="*/ 3836033 w 12188243"/>
              <a:gd name="connsiteY3374" fmla="*/ 5418735 h 7223977"/>
              <a:gd name="connsiteX3375" fmla="*/ 3836033 w 12188243"/>
              <a:gd name="connsiteY3375" fmla="*/ 5641273 h 7223977"/>
              <a:gd name="connsiteX3376" fmla="*/ 3613494 w 12188243"/>
              <a:gd name="connsiteY3376" fmla="*/ 5641273 h 7223977"/>
              <a:gd name="connsiteX3377" fmla="*/ 3613494 w 12188243"/>
              <a:gd name="connsiteY3377" fmla="*/ 5418735 h 7223977"/>
              <a:gd name="connsiteX3378" fmla="*/ 3839165 w 12188243"/>
              <a:gd name="connsiteY3378" fmla="*/ 5418735 h 7223977"/>
              <a:gd name="connsiteX3379" fmla="*/ 4061703 w 12188243"/>
              <a:gd name="connsiteY3379" fmla="*/ 5418735 h 7223977"/>
              <a:gd name="connsiteX3380" fmla="*/ 4061703 w 12188243"/>
              <a:gd name="connsiteY3380" fmla="*/ 5641273 h 7223977"/>
              <a:gd name="connsiteX3381" fmla="*/ 3839165 w 12188243"/>
              <a:gd name="connsiteY3381" fmla="*/ 5641273 h 7223977"/>
              <a:gd name="connsiteX3382" fmla="*/ 3839165 w 12188243"/>
              <a:gd name="connsiteY3382" fmla="*/ 5418735 h 7223977"/>
              <a:gd name="connsiteX3383" fmla="*/ 4064836 w 12188243"/>
              <a:gd name="connsiteY3383" fmla="*/ 5418735 h 7223977"/>
              <a:gd name="connsiteX3384" fmla="*/ 4287375 w 12188243"/>
              <a:gd name="connsiteY3384" fmla="*/ 5418735 h 7223977"/>
              <a:gd name="connsiteX3385" fmla="*/ 4287375 w 12188243"/>
              <a:gd name="connsiteY3385" fmla="*/ 5641273 h 7223977"/>
              <a:gd name="connsiteX3386" fmla="*/ 4064836 w 12188243"/>
              <a:gd name="connsiteY3386" fmla="*/ 5641273 h 7223977"/>
              <a:gd name="connsiteX3387" fmla="*/ 4064836 w 12188243"/>
              <a:gd name="connsiteY3387" fmla="*/ 5418735 h 7223977"/>
              <a:gd name="connsiteX3388" fmla="*/ 4290507 w 12188243"/>
              <a:gd name="connsiteY3388" fmla="*/ 5418735 h 7223977"/>
              <a:gd name="connsiteX3389" fmla="*/ 4513046 w 12188243"/>
              <a:gd name="connsiteY3389" fmla="*/ 5418735 h 7223977"/>
              <a:gd name="connsiteX3390" fmla="*/ 4513046 w 12188243"/>
              <a:gd name="connsiteY3390" fmla="*/ 5641273 h 7223977"/>
              <a:gd name="connsiteX3391" fmla="*/ 4290507 w 12188243"/>
              <a:gd name="connsiteY3391" fmla="*/ 5641273 h 7223977"/>
              <a:gd name="connsiteX3392" fmla="*/ 4290507 w 12188243"/>
              <a:gd name="connsiteY3392" fmla="*/ 5418735 h 7223977"/>
              <a:gd name="connsiteX3393" fmla="*/ 4516179 w 12188243"/>
              <a:gd name="connsiteY3393" fmla="*/ 5418735 h 7223977"/>
              <a:gd name="connsiteX3394" fmla="*/ 4738717 w 12188243"/>
              <a:gd name="connsiteY3394" fmla="*/ 5418735 h 7223977"/>
              <a:gd name="connsiteX3395" fmla="*/ 4738717 w 12188243"/>
              <a:gd name="connsiteY3395" fmla="*/ 5641273 h 7223977"/>
              <a:gd name="connsiteX3396" fmla="*/ 4516179 w 12188243"/>
              <a:gd name="connsiteY3396" fmla="*/ 5641273 h 7223977"/>
              <a:gd name="connsiteX3397" fmla="*/ 4516179 w 12188243"/>
              <a:gd name="connsiteY3397" fmla="*/ 5418735 h 7223977"/>
              <a:gd name="connsiteX3398" fmla="*/ 4741724 w 12188243"/>
              <a:gd name="connsiteY3398" fmla="*/ 5418735 h 7223977"/>
              <a:gd name="connsiteX3399" fmla="*/ 4964263 w 12188243"/>
              <a:gd name="connsiteY3399" fmla="*/ 5418735 h 7223977"/>
              <a:gd name="connsiteX3400" fmla="*/ 4964263 w 12188243"/>
              <a:gd name="connsiteY3400" fmla="*/ 5641273 h 7223977"/>
              <a:gd name="connsiteX3401" fmla="*/ 4741724 w 12188243"/>
              <a:gd name="connsiteY3401" fmla="*/ 5641273 h 7223977"/>
              <a:gd name="connsiteX3402" fmla="*/ 4741724 w 12188243"/>
              <a:gd name="connsiteY3402" fmla="*/ 5418735 h 7223977"/>
              <a:gd name="connsiteX3403" fmla="*/ 4967395 w 12188243"/>
              <a:gd name="connsiteY3403" fmla="*/ 5418735 h 7223977"/>
              <a:gd name="connsiteX3404" fmla="*/ 5189934 w 12188243"/>
              <a:gd name="connsiteY3404" fmla="*/ 5418735 h 7223977"/>
              <a:gd name="connsiteX3405" fmla="*/ 5189934 w 12188243"/>
              <a:gd name="connsiteY3405" fmla="*/ 5641273 h 7223977"/>
              <a:gd name="connsiteX3406" fmla="*/ 4967395 w 12188243"/>
              <a:gd name="connsiteY3406" fmla="*/ 5641273 h 7223977"/>
              <a:gd name="connsiteX3407" fmla="*/ 4967395 w 12188243"/>
              <a:gd name="connsiteY3407" fmla="*/ 5418735 h 7223977"/>
              <a:gd name="connsiteX3408" fmla="*/ 5193066 w 12188243"/>
              <a:gd name="connsiteY3408" fmla="*/ 5418735 h 7223977"/>
              <a:gd name="connsiteX3409" fmla="*/ 5415605 w 12188243"/>
              <a:gd name="connsiteY3409" fmla="*/ 5418735 h 7223977"/>
              <a:gd name="connsiteX3410" fmla="*/ 5415605 w 12188243"/>
              <a:gd name="connsiteY3410" fmla="*/ 5641273 h 7223977"/>
              <a:gd name="connsiteX3411" fmla="*/ 5193066 w 12188243"/>
              <a:gd name="connsiteY3411" fmla="*/ 5641273 h 7223977"/>
              <a:gd name="connsiteX3412" fmla="*/ 5193066 w 12188243"/>
              <a:gd name="connsiteY3412" fmla="*/ 5418735 h 7223977"/>
              <a:gd name="connsiteX3413" fmla="*/ 5418738 w 12188243"/>
              <a:gd name="connsiteY3413" fmla="*/ 5418735 h 7223977"/>
              <a:gd name="connsiteX3414" fmla="*/ 5641276 w 12188243"/>
              <a:gd name="connsiteY3414" fmla="*/ 5418735 h 7223977"/>
              <a:gd name="connsiteX3415" fmla="*/ 5641276 w 12188243"/>
              <a:gd name="connsiteY3415" fmla="*/ 5641273 h 7223977"/>
              <a:gd name="connsiteX3416" fmla="*/ 5418738 w 12188243"/>
              <a:gd name="connsiteY3416" fmla="*/ 5641273 h 7223977"/>
              <a:gd name="connsiteX3417" fmla="*/ 5418738 w 12188243"/>
              <a:gd name="connsiteY3417" fmla="*/ 5418735 h 7223977"/>
              <a:gd name="connsiteX3418" fmla="*/ 5644408 w 12188243"/>
              <a:gd name="connsiteY3418" fmla="*/ 5418735 h 7223977"/>
              <a:gd name="connsiteX3419" fmla="*/ 5866947 w 12188243"/>
              <a:gd name="connsiteY3419" fmla="*/ 5418735 h 7223977"/>
              <a:gd name="connsiteX3420" fmla="*/ 5866947 w 12188243"/>
              <a:gd name="connsiteY3420" fmla="*/ 5641273 h 7223977"/>
              <a:gd name="connsiteX3421" fmla="*/ 5644408 w 12188243"/>
              <a:gd name="connsiteY3421" fmla="*/ 5641273 h 7223977"/>
              <a:gd name="connsiteX3422" fmla="*/ 5644408 w 12188243"/>
              <a:gd name="connsiteY3422" fmla="*/ 5418735 h 7223977"/>
              <a:gd name="connsiteX3423" fmla="*/ 5870080 w 12188243"/>
              <a:gd name="connsiteY3423" fmla="*/ 5418735 h 7223977"/>
              <a:gd name="connsiteX3424" fmla="*/ 6092618 w 12188243"/>
              <a:gd name="connsiteY3424" fmla="*/ 5418735 h 7223977"/>
              <a:gd name="connsiteX3425" fmla="*/ 6092618 w 12188243"/>
              <a:gd name="connsiteY3425" fmla="*/ 5641273 h 7223977"/>
              <a:gd name="connsiteX3426" fmla="*/ 5870080 w 12188243"/>
              <a:gd name="connsiteY3426" fmla="*/ 5641273 h 7223977"/>
              <a:gd name="connsiteX3427" fmla="*/ 5870080 w 12188243"/>
              <a:gd name="connsiteY3427" fmla="*/ 5418735 h 7223977"/>
              <a:gd name="connsiteX3428" fmla="*/ 6095625 w 12188243"/>
              <a:gd name="connsiteY3428" fmla="*/ 5418735 h 7223977"/>
              <a:gd name="connsiteX3429" fmla="*/ 6318164 w 12188243"/>
              <a:gd name="connsiteY3429" fmla="*/ 5418735 h 7223977"/>
              <a:gd name="connsiteX3430" fmla="*/ 6318164 w 12188243"/>
              <a:gd name="connsiteY3430" fmla="*/ 5641273 h 7223977"/>
              <a:gd name="connsiteX3431" fmla="*/ 6095625 w 12188243"/>
              <a:gd name="connsiteY3431" fmla="*/ 5641273 h 7223977"/>
              <a:gd name="connsiteX3432" fmla="*/ 6095625 w 12188243"/>
              <a:gd name="connsiteY3432" fmla="*/ 5418735 h 7223977"/>
              <a:gd name="connsiteX3433" fmla="*/ 6321297 w 12188243"/>
              <a:gd name="connsiteY3433" fmla="*/ 5418735 h 7223977"/>
              <a:gd name="connsiteX3434" fmla="*/ 6543835 w 12188243"/>
              <a:gd name="connsiteY3434" fmla="*/ 5418735 h 7223977"/>
              <a:gd name="connsiteX3435" fmla="*/ 6543835 w 12188243"/>
              <a:gd name="connsiteY3435" fmla="*/ 5641273 h 7223977"/>
              <a:gd name="connsiteX3436" fmla="*/ 6321297 w 12188243"/>
              <a:gd name="connsiteY3436" fmla="*/ 5641273 h 7223977"/>
              <a:gd name="connsiteX3437" fmla="*/ 6321297 w 12188243"/>
              <a:gd name="connsiteY3437" fmla="*/ 5418735 h 7223977"/>
              <a:gd name="connsiteX3438" fmla="*/ 6546967 w 12188243"/>
              <a:gd name="connsiteY3438" fmla="*/ 5418735 h 7223977"/>
              <a:gd name="connsiteX3439" fmla="*/ 6769506 w 12188243"/>
              <a:gd name="connsiteY3439" fmla="*/ 5418735 h 7223977"/>
              <a:gd name="connsiteX3440" fmla="*/ 6769506 w 12188243"/>
              <a:gd name="connsiteY3440" fmla="*/ 5641273 h 7223977"/>
              <a:gd name="connsiteX3441" fmla="*/ 6546967 w 12188243"/>
              <a:gd name="connsiteY3441" fmla="*/ 5641273 h 7223977"/>
              <a:gd name="connsiteX3442" fmla="*/ 6546967 w 12188243"/>
              <a:gd name="connsiteY3442" fmla="*/ 5418735 h 7223977"/>
              <a:gd name="connsiteX3443" fmla="*/ 6772639 w 12188243"/>
              <a:gd name="connsiteY3443" fmla="*/ 5418735 h 7223977"/>
              <a:gd name="connsiteX3444" fmla="*/ 6995177 w 12188243"/>
              <a:gd name="connsiteY3444" fmla="*/ 5418735 h 7223977"/>
              <a:gd name="connsiteX3445" fmla="*/ 6995177 w 12188243"/>
              <a:gd name="connsiteY3445" fmla="*/ 5641273 h 7223977"/>
              <a:gd name="connsiteX3446" fmla="*/ 6772639 w 12188243"/>
              <a:gd name="connsiteY3446" fmla="*/ 5641273 h 7223977"/>
              <a:gd name="connsiteX3447" fmla="*/ 6772639 w 12188243"/>
              <a:gd name="connsiteY3447" fmla="*/ 5418735 h 7223977"/>
              <a:gd name="connsiteX3448" fmla="*/ 6998310 w 12188243"/>
              <a:gd name="connsiteY3448" fmla="*/ 5418735 h 7223977"/>
              <a:gd name="connsiteX3449" fmla="*/ 7220848 w 12188243"/>
              <a:gd name="connsiteY3449" fmla="*/ 5418735 h 7223977"/>
              <a:gd name="connsiteX3450" fmla="*/ 7220848 w 12188243"/>
              <a:gd name="connsiteY3450" fmla="*/ 5641273 h 7223977"/>
              <a:gd name="connsiteX3451" fmla="*/ 6998310 w 12188243"/>
              <a:gd name="connsiteY3451" fmla="*/ 5641273 h 7223977"/>
              <a:gd name="connsiteX3452" fmla="*/ 6998310 w 12188243"/>
              <a:gd name="connsiteY3452" fmla="*/ 5418735 h 7223977"/>
              <a:gd name="connsiteX3453" fmla="*/ 7223981 w 12188243"/>
              <a:gd name="connsiteY3453" fmla="*/ 5418735 h 7223977"/>
              <a:gd name="connsiteX3454" fmla="*/ 7446520 w 12188243"/>
              <a:gd name="connsiteY3454" fmla="*/ 5418735 h 7223977"/>
              <a:gd name="connsiteX3455" fmla="*/ 7446520 w 12188243"/>
              <a:gd name="connsiteY3455" fmla="*/ 5641273 h 7223977"/>
              <a:gd name="connsiteX3456" fmla="*/ 7223981 w 12188243"/>
              <a:gd name="connsiteY3456" fmla="*/ 5641273 h 7223977"/>
              <a:gd name="connsiteX3457" fmla="*/ 7223981 w 12188243"/>
              <a:gd name="connsiteY3457" fmla="*/ 5418735 h 7223977"/>
              <a:gd name="connsiteX3458" fmla="*/ 7449527 w 12188243"/>
              <a:gd name="connsiteY3458" fmla="*/ 5418735 h 7223977"/>
              <a:gd name="connsiteX3459" fmla="*/ 7672065 w 12188243"/>
              <a:gd name="connsiteY3459" fmla="*/ 5418735 h 7223977"/>
              <a:gd name="connsiteX3460" fmla="*/ 7672065 w 12188243"/>
              <a:gd name="connsiteY3460" fmla="*/ 5641273 h 7223977"/>
              <a:gd name="connsiteX3461" fmla="*/ 7449527 w 12188243"/>
              <a:gd name="connsiteY3461" fmla="*/ 5641273 h 7223977"/>
              <a:gd name="connsiteX3462" fmla="*/ 7449527 w 12188243"/>
              <a:gd name="connsiteY3462" fmla="*/ 5418735 h 7223977"/>
              <a:gd name="connsiteX3463" fmla="*/ 7675198 w 12188243"/>
              <a:gd name="connsiteY3463" fmla="*/ 5418735 h 7223977"/>
              <a:gd name="connsiteX3464" fmla="*/ 7897736 w 12188243"/>
              <a:gd name="connsiteY3464" fmla="*/ 5418735 h 7223977"/>
              <a:gd name="connsiteX3465" fmla="*/ 7897736 w 12188243"/>
              <a:gd name="connsiteY3465" fmla="*/ 5641273 h 7223977"/>
              <a:gd name="connsiteX3466" fmla="*/ 7675198 w 12188243"/>
              <a:gd name="connsiteY3466" fmla="*/ 5641273 h 7223977"/>
              <a:gd name="connsiteX3467" fmla="*/ 7675198 w 12188243"/>
              <a:gd name="connsiteY3467" fmla="*/ 5418735 h 7223977"/>
              <a:gd name="connsiteX3468" fmla="*/ 7900868 w 12188243"/>
              <a:gd name="connsiteY3468" fmla="*/ 5418735 h 7223977"/>
              <a:gd name="connsiteX3469" fmla="*/ 8123407 w 12188243"/>
              <a:gd name="connsiteY3469" fmla="*/ 5418735 h 7223977"/>
              <a:gd name="connsiteX3470" fmla="*/ 8123407 w 12188243"/>
              <a:gd name="connsiteY3470" fmla="*/ 5641273 h 7223977"/>
              <a:gd name="connsiteX3471" fmla="*/ 7900868 w 12188243"/>
              <a:gd name="connsiteY3471" fmla="*/ 5641273 h 7223977"/>
              <a:gd name="connsiteX3472" fmla="*/ 7900868 w 12188243"/>
              <a:gd name="connsiteY3472" fmla="*/ 5418735 h 7223977"/>
              <a:gd name="connsiteX3473" fmla="*/ 8126540 w 12188243"/>
              <a:gd name="connsiteY3473" fmla="*/ 5418735 h 7223977"/>
              <a:gd name="connsiteX3474" fmla="*/ 8349078 w 12188243"/>
              <a:gd name="connsiteY3474" fmla="*/ 5418735 h 7223977"/>
              <a:gd name="connsiteX3475" fmla="*/ 8349078 w 12188243"/>
              <a:gd name="connsiteY3475" fmla="*/ 5641273 h 7223977"/>
              <a:gd name="connsiteX3476" fmla="*/ 8126540 w 12188243"/>
              <a:gd name="connsiteY3476" fmla="*/ 5641273 h 7223977"/>
              <a:gd name="connsiteX3477" fmla="*/ 8126540 w 12188243"/>
              <a:gd name="connsiteY3477" fmla="*/ 5418735 h 7223977"/>
              <a:gd name="connsiteX3478" fmla="*/ 8352211 w 12188243"/>
              <a:gd name="connsiteY3478" fmla="*/ 5418735 h 7223977"/>
              <a:gd name="connsiteX3479" fmla="*/ 8574749 w 12188243"/>
              <a:gd name="connsiteY3479" fmla="*/ 5418735 h 7223977"/>
              <a:gd name="connsiteX3480" fmla="*/ 8574749 w 12188243"/>
              <a:gd name="connsiteY3480" fmla="*/ 5641273 h 7223977"/>
              <a:gd name="connsiteX3481" fmla="*/ 8352211 w 12188243"/>
              <a:gd name="connsiteY3481" fmla="*/ 5641273 h 7223977"/>
              <a:gd name="connsiteX3482" fmla="*/ 8352211 w 12188243"/>
              <a:gd name="connsiteY3482" fmla="*/ 5418735 h 7223977"/>
              <a:gd name="connsiteX3483" fmla="*/ 8577882 w 12188243"/>
              <a:gd name="connsiteY3483" fmla="*/ 5418735 h 7223977"/>
              <a:gd name="connsiteX3484" fmla="*/ 8800420 w 12188243"/>
              <a:gd name="connsiteY3484" fmla="*/ 5418735 h 7223977"/>
              <a:gd name="connsiteX3485" fmla="*/ 8800420 w 12188243"/>
              <a:gd name="connsiteY3485" fmla="*/ 5641273 h 7223977"/>
              <a:gd name="connsiteX3486" fmla="*/ 8577882 w 12188243"/>
              <a:gd name="connsiteY3486" fmla="*/ 5641273 h 7223977"/>
              <a:gd name="connsiteX3487" fmla="*/ 8577882 w 12188243"/>
              <a:gd name="connsiteY3487" fmla="*/ 5418735 h 7223977"/>
              <a:gd name="connsiteX3488" fmla="*/ 8803427 w 12188243"/>
              <a:gd name="connsiteY3488" fmla="*/ 5418735 h 7223977"/>
              <a:gd name="connsiteX3489" fmla="*/ 9025966 w 12188243"/>
              <a:gd name="connsiteY3489" fmla="*/ 5418735 h 7223977"/>
              <a:gd name="connsiteX3490" fmla="*/ 9025966 w 12188243"/>
              <a:gd name="connsiteY3490" fmla="*/ 5641273 h 7223977"/>
              <a:gd name="connsiteX3491" fmla="*/ 8803427 w 12188243"/>
              <a:gd name="connsiteY3491" fmla="*/ 5641273 h 7223977"/>
              <a:gd name="connsiteX3492" fmla="*/ 8803427 w 12188243"/>
              <a:gd name="connsiteY3492" fmla="*/ 5418735 h 7223977"/>
              <a:gd name="connsiteX3493" fmla="*/ 9029099 w 12188243"/>
              <a:gd name="connsiteY3493" fmla="*/ 5418735 h 7223977"/>
              <a:gd name="connsiteX3494" fmla="*/ 9251637 w 12188243"/>
              <a:gd name="connsiteY3494" fmla="*/ 5418735 h 7223977"/>
              <a:gd name="connsiteX3495" fmla="*/ 9251637 w 12188243"/>
              <a:gd name="connsiteY3495" fmla="*/ 5641273 h 7223977"/>
              <a:gd name="connsiteX3496" fmla="*/ 9029099 w 12188243"/>
              <a:gd name="connsiteY3496" fmla="*/ 5641273 h 7223977"/>
              <a:gd name="connsiteX3497" fmla="*/ 9029099 w 12188243"/>
              <a:gd name="connsiteY3497" fmla="*/ 5418735 h 7223977"/>
              <a:gd name="connsiteX3498" fmla="*/ 9254770 w 12188243"/>
              <a:gd name="connsiteY3498" fmla="*/ 5418735 h 7223977"/>
              <a:gd name="connsiteX3499" fmla="*/ 9477308 w 12188243"/>
              <a:gd name="connsiteY3499" fmla="*/ 5418735 h 7223977"/>
              <a:gd name="connsiteX3500" fmla="*/ 9477308 w 12188243"/>
              <a:gd name="connsiteY3500" fmla="*/ 5641273 h 7223977"/>
              <a:gd name="connsiteX3501" fmla="*/ 9254770 w 12188243"/>
              <a:gd name="connsiteY3501" fmla="*/ 5641273 h 7223977"/>
              <a:gd name="connsiteX3502" fmla="*/ 9254770 w 12188243"/>
              <a:gd name="connsiteY3502" fmla="*/ 5418735 h 7223977"/>
              <a:gd name="connsiteX3503" fmla="*/ 9480440 w 12188243"/>
              <a:gd name="connsiteY3503" fmla="*/ 5418735 h 7223977"/>
              <a:gd name="connsiteX3504" fmla="*/ 9702979 w 12188243"/>
              <a:gd name="connsiteY3504" fmla="*/ 5418735 h 7223977"/>
              <a:gd name="connsiteX3505" fmla="*/ 9702979 w 12188243"/>
              <a:gd name="connsiteY3505" fmla="*/ 5641273 h 7223977"/>
              <a:gd name="connsiteX3506" fmla="*/ 9480440 w 12188243"/>
              <a:gd name="connsiteY3506" fmla="*/ 5641273 h 7223977"/>
              <a:gd name="connsiteX3507" fmla="*/ 9480440 w 12188243"/>
              <a:gd name="connsiteY3507" fmla="*/ 5418735 h 7223977"/>
              <a:gd name="connsiteX3508" fmla="*/ 9706112 w 12188243"/>
              <a:gd name="connsiteY3508" fmla="*/ 5418735 h 7223977"/>
              <a:gd name="connsiteX3509" fmla="*/ 9928650 w 12188243"/>
              <a:gd name="connsiteY3509" fmla="*/ 5418735 h 7223977"/>
              <a:gd name="connsiteX3510" fmla="*/ 9928650 w 12188243"/>
              <a:gd name="connsiteY3510" fmla="*/ 5641273 h 7223977"/>
              <a:gd name="connsiteX3511" fmla="*/ 9706112 w 12188243"/>
              <a:gd name="connsiteY3511" fmla="*/ 5641273 h 7223977"/>
              <a:gd name="connsiteX3512" fmla="*/ 9706112 w 12188243"/>
              <a:gd name="connsiteY3512" fmla="*/ 5418735 h 7223977"/>
              <a:gd name="connsiteX3513" fmla="*/ 9931783 w 12188243"/>
              <a:gd name="connsiteY3513" fmla="*/ 5418735 h 7223977"/>
              <a:gd name="connsiteX3514" fmla="*/ 10154321 w 12188243"/>
              <a:gd name="connsiteY3514" fmla="*/ 5418735 h 7223977"/>
              <a:gd name="connsiteX3515" fmla="*/ 10154321 w 12188243"/>
              <a:gd name="connsiteY3515" fmla="*/ 5641273 h 7223977"/>
              <a:gd name="connsiteX3516" fmla="*/ 9931783 w 12188243"/>
              <a:gd name="connsiteY3516" fmla="*/ 5641273 h 7223977"/>
              <a:gd name="connsiteX3517" fmla="*/ 9931783 w 12188243"/>
              <a:gd name="connsiteY3517" fmla="*/ 5418735 h 7223977"/>
              <a:gd name="connsiteX3518" fmla="*/ 10157328 w 12188243"/>
              <a:gd name="connsiteY3518" fmla="*/ 5418735 h 7223977"/>
              <a:gd name="connsiteX3519" fmla="*/ 10379867 w 12188243"/>
              <a:gd name="connsiteY3519" fmla="*/ 5418735 h 7223977"/>
              <a:gd name="connsiteX3520" fmla="*/ 10379867 w 12188243"/>
              <a:gd name="connsiteY3520" fmla="*/ 5641273 h 7223977"/>
              <a:gd name="connsiteX3521" fmla="*/ 10157328 w 12188243"/>
              <a:gd name="connsiteY3521" fmla="*/ 5641273 h 7223977"/>
              <a:gd name="connsiteX3522" fmla="*/ 10157328 w 12188243"/>
              <a:gd name="connsiteY3522" fmla="*/ 5418735 h 7223977"/>
              <a:gd name="connsiteX3523" fmla="*/ 10383000 w 12188243"/>
              <a:gd name="connsiteY3523" fmla="*/ 5418735 h 7223977"/>
              <a:gd name="connsiteX3524" fmla="*/ 10605538 w 12188243"/>
              <a:gd name="connsiteY3524" fmla="*/ 5418735 h 7223977"/>
              <a:gd name="connsiteX3525" fmla="*/ 10605538 w 12188243"/>
              <a:gd name="connsiteY3525" fmla="*/ 5641273 h 7223977"/>
              <a:gd name="connsiteX3526" fmla="*/ 10383000 w 12188243"/>
              <a:gd name="connsiteY3526" fmla="*/ 5641273 h 7223977"/>
              <a:gd name="connsiteX3527" fmla="*/ 10383000 w 12188243"/>
              <a:gd name="connsiteY3527" fmla="*/ 5418735 h 7223977"/>
              <a:gd name="connsiteX3528" fmla="*/ 10383000 w 12188243"/>
              <a:gd name="connsiteY3528" fmla="*/ 5415603 h 7223977"/>
              <a:gd name="connsiteX3529" fmla="*/ 10383000 w 12188243"/>
              <a:gd name="connsiteY3529" fmla="*/ 5193064 h 7223977"/>
              <a:gd name="connsiteX3530" fmla="*/ 10605538 w 12188243"/>
              <a:gd name="connsiteY3530" fmla="*/ 5193064 h 7223977"/>
              <a:gd name="connsiteX3531" fmla="*/ 10605538 w 12188243"/>
              <a:gd name="connsiteY3531" fmla="*/ 5415603 h 7223977"/>
              <a:gd name="connsiteX3532" fmla="*/ 10383000 w 12188243"/>
              <a:gd name="connsiteY3532" fmla="*/ 5415603 h 7223977"/>
              <a:gd name="connsiteX3533" fmla="*/ 10383000 w 12188243"/>
              <a:gd name="connsiteY3533" fmla="*/ 5189932 h 7223977"/>
              <a:gd name="connsiteX3534" fmla="*/ 10383000 w 12188243"/>
              <a:gd name="connsiteY3534" fmla="*/ 4967393 h 7223977"/>
              <a:gd name="connsiteX3535" fmla="*/ 10605538 w 12188243"/>
              <a:gd name="connsiteY3535" fmla="*/ 4967393 h 7223977"/>
              <a:gd name="connsiteX3536" fmla="*/ 10605538 w 12188243"/>
              <a:gd name="connsiteY3536" fmla="*/ 5189932 h 7223977"/>
              <a:gd name="connsiteX3537" fmla="*/ 10383000 w 12188243"/>
              <a:gd name="connsiteY3537" fmla="*/ 5189932 h 7223977"/>
              <a:gd name="connsiteX3538" fmla="*/ 10383000 w 12188243"/>
              <a:gd name="connsiteY3538" fmla="*/ 4964261 h 7223977"/>
              <a:gd name="connsiteX3539" fmla="*/ 10383000 w 12188243"/>
              <a:gd name="connsiteY3539" fmla="*/ 4741722 h 7223977"/>
              <a:gd name="connsiteX3540" fmla="*/ 10605538 w 12188243"/>
              <a:gd name="connsiteY3540" fmla="*/ 4741722 h 7223977"/>
              <a:gd name="connsiteX3541" fmla="*/ 10605538 w 12188243"/>
              <a:gd name="connsiteY3541" fmla="*/ 4964261 h 7223977"/>
              <a:gd name="connsiteX3542" fmla="*/ 10383000 w 12188243"/>
              <a:gd name="connsiteY3542" fmla="*/ 4964261 h 7223977"/>
              <a:gd name="connsiteX3543" fmla="*/ 10383000 w 12188243"/>
              <a:gd name="connsiteY3543" fmla="*/ 4738590 h 7223977"/>
              <a:gd name="connsiteX3544" fmla="*/ 10383000 w 12188243"/>
              <a:gd name="connsiteY3544" fmla="*/ 4516051 h 7223977"/>
              <a:gd name="connsiteX3545" fmla="*/ 10605538 w 12188243"/>
              <a:gd name="connsiteY3545" fmla="*/ 4516051 h 7223977"/>
              <a:gd name="connsiteX3546" fmla="*/ 10605538 w 12188243"/>
              <a:gd name="connsiteY3546" fmla="*/ 4738590 h 7223977"/>
              <a:gd name="connsiteX3547" fmla="*/ 10383000 w 12188243"/>
              <a:gd name="connsiteY3547" fmla="*/ 4738590 h 7223977"/>
              <a:gd name="connsiteX3548" fmla="*/ 10383000 w 12188243"/>
              <a:gd name="connsiteY3548" fmla="*/ 4513044 h 7223977"/>
              <a:gd name="connsiteX3549" fmla="*/ 10383000 w 12188243"/>
              <a:gd name="connsiteY3549" fmla="*/ 4290506 h 7223977"/>
              <a:gd name="connsiteX3550" fmla="*/ 10605538 w 12188243"/>
              <a:gd name="connsiteY3550" fmla="*/ 4290506 h 7223977"/>
              <a:gd name="connsiteX3551" fmla="*/ 10605538 w 12188243"/>
              <a:gd name="connsiteY3551" fmla="*/ 4513044 h 7223977"/>
              <a:gd name="connsiteX3552" fmla="*/ 10383000 w 12188243"/>
              <a:gd name="connsiteY3552" fmla="*/ 4513044 h 7223977"/>
              <a:gd name="connsiteX3553" fmla="*/ 10383000 w 12188243"/>
              <a:gd name="connsiteY3553" fmla="*/ 4287373 h 7223977"/>
              <a:gd name="connsiteX3554" fmla="*/ 10383000 w 12188243"/>
              <a:gd name="connsiteY3554" fmla="*/ 4064834 h 7223977"/>
              <a:gd name="connsiteX3555" fmla="*/ 10605538 w 12188243"/>
              <a:gd name="connsiteY3555" fmla="*/ 4064834 h 7223977"/>
              <a:gd name="connsiteX3556" fmla="*/ 10605538 w 12188243"/>
              <a:gd name="connsiteY3556" fmla="*/ 4287373 h 7223977"/>
              <a:gd name="connsiteX3557" fmla="*/ 10383000 w 12188243"/>
              <a:gd name="connsiteY3557" fmla="*/ 4287373 h 7223977"/>
              <a:gd name="connsiteX3558" fmla="*/ 10383000 w 12188243"/>
              <a:gd name="connsiteY3558" fmla="*/ 4061702 h 7223977"/>
              <a:gd name="connsiteX3559" fmla="*/ 10383000 w 12188243"/>
              <a:gd name="connsiteY3559" fmla="*/ 3839164 h 7223977"/>
              <a:gd name="connsiteX3560" fmla="*/ 10605538 w 12188243"/>
              <a:gd name="connsiteY3560" fmla="*/ 3839164 h 7223977"/>
              <a:gd name="connsiteX3561" fmla="*/ 10605538 w 12188243"/>
              <a:gd name="connsiteY3561" fmla="*/ 4061702 h 7223977"/>
              <a:gd name="connsiteX3562" fmla="*/ 10383000 w 12188243"/>
              <a:gd name="connsiteY3562" fmla="*/ 4061702 h 7223977"/>
              <a:gd name="connsiteX3563" fmla="*/ 10383000 w 12188243"/>
              <a:gd name="connsiteY3563" fmla="*/ 3836031 h 7223977"/>
              <a:gd name="connsiteX3564" fmla="*/ 10383000 w 12188243"/>
              <a:gd name="connsiteY3564" fmla="*/ 3613493 h 7223977"/>
              <a:gd name="connsiteX3565" fmla="*/ 10605538 w 12188243"/>
              <a:gd name="connsiteY3565" fmla="*/ 3613493 h 7223977"/>
              <a:gd name="connsiteX3566" fmla="*/ 10605538 w 12188243"/>
              <a:gd name="connsiteY3566" fmla="*/ 3836031 h 7223977"/>
              <a:gd name="connsiteX3567" fmla="*/ 10383000 w 12188243"/>
              <a:gd name="connsiteY3567" fmla="*/ 3836031 h 7223977"/>
              <a:gd name="connsiteX3568" fmla="*/ 10383000 w 12188243"/>
              <a:gd name="connsiteY3568" fmla="*/ 3610360 h 7223977"/>
              <a:gd name="connsiteX3569" fmla="*/ 10383000 w 12188243"/>
              <a:gd name="connsiteY3569" fmla="*/ 3387821 h 7223977"/>
              <a:gd name="connsiteX3570" fmla="*/ 10605538 w 12188243"/>
              <a:gd name="connsiteY3570" fmla="*/ 3387821 h 7223977"/>
              <a:gd name="connsiteX3571" fmla="*/ 10605538 w 12188243"/>
              <a:gd name="connsiteY3571" fmla="*/ 3610360 h 7223977"/>
              <a:gd name="connsiteX3572" fmla="*/ 10383000 w 12188243"/>
              <a:gd name="connsiteY3572" fmla="*/ 3610360 h 7223977"/>
              <a:gd name="connsiteX3573" fmla="*/ 10383000 w 12188243"/>
              <a:gd name="connsiteY3573" fmla="*/ 3384689 h 7223977"/>
              <a:gd name="connsiteX3574" fmla="*/ 10383000 w 12188243"/>
              <a:gd name="connsiteY3574" fmla="*/ 3162151 h 7223977"/>
              <a:gd name="connsiteX3575" fmla="*/ 10605538 w 12188243"/>
              <a:gd name="connsiteY3575" fmla="*/ 3162151 h 7223977"/>
              <a:gd name="connsiteX3576" fmla="*/ 10605538 w 12188243"/>
              <a:gd name="connsiteY3576" fmla="*/ 3384689 h 7223977"/>
              <a:gd name="connsiteX3577" fmla="*/ 10383000 w 12188243"/>
              <a:gd name="connsiteY3577" fmla="*/ 3384689 h 7223977"/>
              <a:gd name="connsiteX3578" fmla="*/ 10383000 w 12188243"/>
              <a:gd name="connsiteY3578" fmla="*/ 3159143 h 7223977"/>
              <a:gd name="connsiteX3579" fmla="*/ 10383000 w 12188243"/>
              <a:gd name="connsiteY3579" fmla="*/ 2936605 h 7223977"/>
              <a:gd name="connsiteX3580" fmla="*/ 10605538 w 12188243"/>
              <a:gd name="connsiteY3580" fmla="*/ 2936605 h 7223977"/>
              <a:gd name="connsiteX3581" fmla="*/ 10605538 w 12188243"/>
              <a:gd name="connsiteY3581" fmla="*/ 3159143 h 7223977"/>
              <a:gd name="connsiteX3582" fmla="*/ 10383000 w 12188243"/>
              <a:gd name="connsiteY3582" fmla="*/ 3159143 h 7223977"/>
              <a:gd name="connsiteX3583" fmla="*/ 10383000 w 12188243"/>
              <a:gd name="connsiteY3583" fmla="*/ 2933472 h 7223977"/>
              <a:gd name="connsiteX3584" fmla="*/ 10383000 w 12188243"/>
              <a:gd name="connsiteY3584" fmla="*/ 2710934 h 7223977"/>
              <a:gd name="connsiteX3585" fmla="*/ 10605538 w 12188243"/>
              <a:gd name="connsiteY3585" fmla="*/ 2710934 h 7223977"/>
              <a:gd name="connsiteX3586" fmla="*/ 10605538 w 12188243"/>
              <a:gd name="connsiteY3586" fmla="*/ 2933472 h 7223977"/>
              <a:gd name="connsiteX3587" fmla="*/ 10383000 w 12188243"/>
              <a:gd name="connsiteY3587" fmla="*/ 2933472 h 7223977"/>
              <a:gd name="connsiteX3588" fmla="*/ 10383000 w 12188243"/>
              <a:gd name="connsiteY3588" fmla="*/ 2707801 h 7223977"/>
              <a:gd name="connsiteX3589" fmla="*/ 10383000 w 12188243"/>
              <a:gd name="connsiteY3589" fmla="*/ 2485263 h 7223977"/>
              <a:gd name="connsiteX3590" fmla="*/ 10605538 w 12188243"/>
              <a:gd name="connsiteY3590" fmla="*/ 2485263 h 7223977"/>
              <a:gd name="connsiteX3591" fmla="*/ 10605538 w 12188243"/>
              <a:gd name="connsiteY3591" fmla="*/ 2707801 h 7223977"/>
              <a:gd name="connsiteX3592" fmla="*/ 10383000 w 12188243"/>
              <a:gd name="connsiteY3592" fmla="*/ 2707801 h 7223977"/>
              <a:gd name="connsiteX3593" fmla="*/ 10383000 w 12188243"/>
              <a:gd name="connsiteY3593" fmla="*/ 2482130 h 7223977"/>
              <a:gd name="connsiteX3594" fmla="*/ 10383000 w 12188243"/>
              <a:gd name="connsiteY3594" fmla="*/ 2259592 h 7223977"/>
              <a:gd name="connsiteX3595" fmla="*/ 10605538 w 12188243"/>
              <a:gd name="connsiteY3595" fmla="*/ 2259592 h 7223977"/>
              <a:gd name="connsiteX3596" fmla="*/ 10605538 w 12188243"/>
              <a:gd name="connsiteY3596" fmla="*/ 2482130 h 7223977"/>
              <a:gd name="connsiteX3597" fmla="*/ 10383000 w 12188243"/>
              <a:gd name="connsiteY3597" fmla="*/ 2482130 h 7223977"/>
              <a:gd name="connsiteX3598" fmla="*/ 10383000 w 12188243"/>
              <a:gd name="connsiteY3598" fmla="*/ 2256459 h 7223977"/>
              <a:gd name="connsiteX3599" fmla="*/ 10383000 w 12188243"/>
              <a:gd name="connsiteY3599" fmla="*/ 2033921 h 7223977"/>
              <a:gd name="connsiteX3600" fmla="*/ 10605538 w 12188243"/>
              <a:gd name="connsiteY3600" fmla="*/ 2033921 h 7223977"/>
              <a:gd name="connsiteX3601" fmla="*/ 10605538 w 12188243"/>
              <a:gd name="connsiteY3601" fmla="*/ 2256459 h 7223977"/>
              <a:gd name="connsiteX3602" fmla="*/ 10383000 w 12188243"/>
              <a:gd name="connsiteY3602" fmla="*/ 2256459 h 7223977"/>
              <a:gd name="connsiteX3603" fmla="*/ 10383000 w 12188243"/>
              <a:gd name="connsiteY3603" fmla="*/ 2030788 h 7223977"/>
              <a:gd name="connsiteX3604" fmla="*/ 10383000 w 12188243"/>
              <a:gd name="connsiteY3604" fmla="*/ 1808250 h 7223977"/>
              <a:gd name="connsiteX3605" fmla="*/ 10605538 w 12188243"/>
              <a:gd name="connsiteY3605" fmla="*/ 1808250 h 7223977"/>
              <a:gd name="connsiteX3606" fmla="*/ 10605538 w 12188243"/>
              <a:gd name="connsiteY3606" fmla="*/ 2030788 h 7223977"/>
              <a:gd name="connsiteX3607" fmla="*/ 10383000 w 12188243"/>
              <a:gd name="connsiteY3607" fmla="*/ 2030788 h 7223977"/>
              <a:gd name="connsiteX3608" fmla="*/ 10383000 w 12188243"/>
              <a:gd name="connsiteY3608" fmla="*/ 1805243 h 7223977"/>
              <a:gd name="connsiteX3609" fmla="*/ 10383000 w 12188243"/>
              <a:gd name="connsiteY3609" fmla="*/ 1582704 h 7223977"/>
              <a:gd name="connsiteX3610" fmla="*/ 10605538 w 12188243"/>
              <a:gd name="connsiteY3610" fmla="*/ 1582704 h 7223977"/>
              <a:gd name="connsiteX3611" fmla="*/ 10605538 w 12188243"/>
              <a:gd name="connsiteY3611" fmla="*/ 1805243 h 7223977"/>
              <a:gd name="connsiteX3612" fmla="*/ 10383000 w 12188243"/>
              <a:gd name="connsiteY3612" fmla="*/ 1805243 h 7223977"/>
              <a:gd name="connsiteX3613" fmla="*/ 10383000 w 12188243"/>
              <a:gd name="connsiteY3613" fmla="*/ 1579572 h 7223977"/>
              <a:gd name="connsiteX3614" fmla="*/ 10383000 w 12188243"/>
              <a:gd name="connsiteY3614" fmla="*/ 1357033 h 7223977"/>
              <a:gd name="connsiteX3615" fmla="*/ 10605538 w 12188243"/>
              <a:gd name="connsiteY3615" fmla="*/ 1357033 h 7223977"/>
              <a:gd name="connsiteX3616" fmla="*/ 10605538 w 12188243"/>
              <a:gd name="connsiteY3616" fmla="*/ 1579572 h 7223977"/>
              <a:gd name="connsiteX3617" fmla="*/ 10383000 w 12188243"/>
              <a:gd name="connsiteY3617" fmla="*/ 1579572 h 7223977"/>
              <a:gd name="connsiteX3618" fmla="*/ 10379867 w 12188243"/>
              <a:gd name="connsiteY3618" fmla="*/ 1579572 h 7223977"/>
              <a:gd name="connsiteX3619" fmla="*/ 10157328 w 12188243"/>
              <a:gd name="connsiteY3619" fmla="*/ 1579572 h 7223977"/>
              <a:gd name="connsiteX3620" fmla="*/ 10157328 w 12188243"/>
              <a:gd name="connsiteY3620" fmla="*/ 1357033 h 7223977"/>
              <a:gd name="connsiteX3621" fmla="*/ 10379867 w 12188243"/>
              <a:gd name="connsiteY3621" fmla="*/ 1357033 h 7223977"/>
              <a:gd name="connsiteX3622" fmla="*/ 10379867 w 12188243"/>
              <a:gd name="connsiteY3622" fmla="*/ 1579572 h 7223977"/>
              <a:gd name="connsiteX3623" fmla="*/ 10154196 w 12188243"/>
              <a:gd name="connsiteY3623" fmla="*/ 1579572 h 7223977"/>
              <a:gd name="connsiteX3624" fmla="*/ 9931657 w 12188243"/>
              <a:gd name="connsiteY3624" fmla="*/ 1579572 h 7223977"/>
              <a:gd name="connsiteX3625" fmla="*/ 9931657 w 12188243"/>
              <a:gd name="connsiteY3625" fmla="*/ 1357033 h 7223977"/>
              <a:gd name="connsiteX3626" fmla="*/ 10154196 w 12188243"/>
              <a:gd name="connsiteY3626" fmla="*/ 1357033 h 7223977"/>
              <a:gd name="connsiteX3627" fmla="*/ 10154196 w 12188243"/>
              <a:gd name="connsiteY3627" fmla="*/ 1579572 h 7223977"/>
              <a:gd name="connsiteX3628" fmla="*/ 9928650 w 12188243"/>
              <a:gd name="connsiteY3628" fmla="*/ 1579572 h 7223977"/>
              <a:gd name="connsiteX3629" fmla="*/ 9706112 w 12188243"/>
              <a:gd name="connsiteY3629" fmla="*/ 1579572 h 7223977"/>
              <a:gd name="connsiteX3630" fmla="*/ 9706112 w 12188243"/>
              <a:gd name="connsiteY3630" fmla="*/ 1357033 h 7223977"/>
              <a:gd name="connsiteX3631" fmla="*/ 9928650 w 12188243"/>
              <a:gd name="connsiteY3631" fmla="*/ 1357033 h 7223977"/>
              <a:gd name="connsiteX3632" fmla="*/ 9928650 w 12188243"/>
              <a:gd name="connsiteY3632" fmla="*/ 1579572 h 7223977"/>
              <a:gd name="connsiteX3633" fmla="*/ 9702979 w 12188243"/>
              <a:gd name="connsiteY3633" fmla="*/ 1579572 h 7223977"/>
              <a:gd name="connsiteX3634" fmla="*/ 9480440 w 12188243"/>
              <a:gd name="connsiteY3634" fmla="*/ 1579572 h 7223977"/>
              <a:gd name="connsiteX3635" fmla="*/ 9480440 w 12188243"/>
              <a:gd name="connsiteY3635" fmla="*/ 1357033 h 7223977"/>
              <a:gd name="connsiteX3636" fmla="*/ 9702979 w 12188243"/>
              <a:gd name="connsiteY3636" fmla="*/ 1357033 h 7223977"/>
              <a:gd name="connsiteX3637" fmla="*/ 9702979 w 12188243"/>
              <a:gd name="connsiteY3637" fmla="*/ 1579572 h 7223977"/>
              <a:gd name="connsiteX3638" fmla="*/ 9477308 w 12188243"/>
              <a:gd name="connsiteY3638" fmla="*/ 1579572 h 7223977"/>
              <a:gd name="connsiteX3639" fmla="*/ 9254770 w 12188243"/>
              <a:gd name="connsiteY3639" fmla="*/ 1579572 h 7223977"/>
              <a:gd name="connsiteX3640" fmla="*/ 9254770 w 12188243"/>
              <a:gd name="connsiteY3640" fmla="*/ 1357033 h 7223977"/>
              <a:gd name="connsiteX3641" fmla="*/ 9477308 w 12188243"/>
              <a:gd name="connsiteY3641" fmla="*/ 1357033 h 7223977"/>
              <a:gd name="connsiteX3642" fmla="*/ 9477308 w 12188243"/>
              <a:gd name="connsiteY3642" fmla="*/ 1579572 h 7223977"/>
              <a:gd name="connsiteX3643" fmla="*/ 9251637 w 12188243"/>
              <a:gd name="connsiteY3643" fmla="*/ 1579572 h 7223977"/>
              <a:gd name="connsiteX3644" fmla="*/ 9029099 w 12188243"/>
              <a:gd name="connsiteY3644" fmla="*/ 1579572 h 7223977"/>
              <a:gd name="connsiteX3645" fmla="*/ 9029099 w 12188243"/>
              <a:gd name="connsiteY3645" fmla="*/ 1357033 h 7223977"/>
              <a:gd name="connsiteX3646" fmla="*/ 9251637 w 12188243"/>
              <a:gd name="connsiteY3646" fmla="*/ 1357033 h 7223977"/>
              <a:gd name="connsiteX3647" fmla="*/ 9251637 w 12188243"/>
              <a:gd name="connsiteY3647" fmla="*/ 1579572 h 7223977"/>
              <a:gd name="connsiteX3648" fmla="*/ 9025966 w 12188243"/>
              <a:gd name="connsiteY3648" fmla="*/ 1579572 h 7223977"/>
              <a:gd name="connsiteX3649" fmla="*/ 8803427 w 12188243"/>
              <a:gd name="connsiteY3649" fmla="*/ 1579572 h 7223977"/>
              <a:gd name="connsiteX3650" fmla="*/ 8803427 w 12188243"/>
              <a:gd name="connsiteY3650" fmla="*/ 1357033 h 7223977"/>
              <a:gd name="connsiteX3651" fmla="*/ 9025966 w 12188243"/>
              <a:gd name="connsiteY3651" fmla="*/ 1357033 h 7223977"/>
              <a:gd name="connsiteX3652" fmla="*/ 9025966 w 12188243"/>
              <a:gd name="connsiteY3652" fmla="*/ 1579572 h 7223977"/>
              <a:gd name="connsiteX3653" fmla="*/ 8800295 w 12188243"/>
              <a:gd name="connsiteY3653" fmla="*/ 1579572 h 7223977"/>
              <a:gd name="connsiteX3654" fmla="*/ 8577756 w 12188243"/>
              <a:gd name="connsiteY3654" fmla="*/ 1579572 h 7223977"/>
              <a:gd name="connsiteX3655" fmla="*/ 8577756 w 12188243"/>
              <a:gd name="connsiteY3655" fmla="*/ 1357033 h 7223977"/>
              <a:gd name="connsiteX3656" fmla="*/ 8800295 w 12188243"/>
              <a:gd name="connsiteY3656" fmla="*/ 1357033 h 7223977"/>
              <a:gd name="connsiteX3657" fmla="*/ 8800295 w 12188243"/>
              <a:gd name="connsiteY3657" fmla="*/ 1579572 h 7223977"/>
              <a:gd name="connsiteX3658" fmla="*/ 8574749 w 12188243"/>
              <a:gd name="connsiteY3658" fmla="*/ 1579572 h 7223977"/>
              <a:gd name="connsiteX3659" fmla="*/ 8352211 w 12188243"/>
              <a:gd name="connsiteY3659" fmla="*/ 1579572 h 7223977"/>
              <a:gd name="connsiteX3660" fmla="*/ 8352211 w 12188243"/>
              <a:gd name="connsiteY3660" fmla="*/ 1357033 h 7223977"/>
              <a:gd name="connsiteX3661" fmla="*/ 8574749 w 12188243"/>
              <a:gd name="connsiteY3661" fmla="*/ 1357033 h 7223977"/>
              <a:gd name="connsiteX3662" fmla="*/ 8574749 w 12188243"/>
              <a:gd name="connsiteY3662" fmla="*/ 1579572 h 7223977"/>
              <a:gd name="connsiteX3663" fmla="*/ 8349078 w 12188243"/>
              <a:gd name="connsiteY3663" fmla="*/ 1579572 h 7223977"/>
              <a:gd name="connsiteX3664" fmla="*/ 8126540 w 12188243"/>
              <a:gd name="connsiteY3664" fmla="*/ 1579572 h 7223977"/>
              <a:gd name="connsiteX3665" fmla="*/ 8126540 w 12188243"/>
              <a:gd name="connsiteY3665" fmla="*/ 1357033 h 7223977"/>
              <a:gd name="connsiteX3666" fmla="*/ 8349078 w 12188243"/>
              <a:gd name="connsiteY3666" fmla="*/ 1357033 h 7223977"/>
              <a:gd name="connsiteX3667" fmla="*/ 8349078 w 12188243"/>
              <a:gd name="connsiteY3667" fmla="*/ 1579572 h 7223977"/>
              <a:gd name="connsiteX3668" fmla="*/ 8123407 w 12188243"/>
              <a:gd name="connsiteY3668" fmla="*/ 1579572 h 7223977"/>
              <a:gd name="connsiteX3669" fmla="*/ 7900868 w 12188243"/>
              <a:gd name="connsiteY3669" fmla="*/ 1579572 h 7223977"/>
              <a:gd name="connsiteX3670" fmla="*/ 7900868 w 12188243"/>
              <a:gd name="connsiteY3670" fmla="*/ 1357033 h 7223977"/>
              <a:gd name="connsiteX3671" fmla="*/ 8123407 w 12188243"/>
              <a:gd name="connsiteY3671" fmla="*/ 1357033 h 7223977"/>
              <a:gd name="connsiteX3672" fmla="*/ 8123407 w 12188243"/>
              <a:gd name="connsiteY3672" fmla="*/ 1579572 h 7223977"/>
              <a:gd name="connsiteX3673" fmla="*/ 7897736 w 12188243"/>
              <a:gd name="connsiteY3673" fmla="*/ 1579572 h 7223977"/>
              <a:gd name="connsiteX3674" fmla="*/ 7675198 w 12188243"/>
              <a:gd name="connsiteY3674" fmla="*/ 1579572 h 7223977"/>
              <a:gd name="connsiteX3675" fmla="*/ 7675198 w 12188243"/>
              <a:gd name="connsiteY3675" fmla="*/ 1357033 h 7223977"/>
              <a:gd name="connsiteX3676" fmla="*/ 7897736 w 12188243"/>
              <a:gd name="connsiteY3676" fmla="*/ 1357033 h 7223977"/>
              <a:gd name="connsiteX3677" fmla="*/ 7897736 w 12188243"/>
              <a:gd name="connsiteY3677" fmla="*/ 1579572 h 7223977"/>
              <a:gd name="connsiteX3678" fmla="*/ 7672065 w 12188243"/>
              <a:gd name="connsiteY3678" fmla="*/ 1579572 h 7223977"/>
              <a:gd name="connsiteX3679" fmla="*/ 7449527 w 12188243"/>
              <a:gd name="connsiteY3679" fmla="*/ 1579572 h 7223977"/>
              <a:gd name="connsiteX3680" fmla="*/ 7449527 w 12188243"/>
              <a:gd name="connsiteY3680" fmla="*/ 1357033 h 7223977"/>
              <a:gd name="connsiteX3681" fmla="*/ 7672065 w 12188243"/>
              <a:gd name="connsiteY3681" fmla="*/ 1357033 h 7223977"/>
              <a:gd name="connsiteX3682" fmla="*/ 7672065 w 12188243"/>
              <a:gd name="connsiteY3682" fmla="*/ 1579572 h 7223977"/>
              <a:gd name="connsiteX3683" fmla="*/ 7446394 w 12188243"/>
              <a:gd name="connsiteY3683" fmla="*/ 1579572 h 7223977"/>
              <a:gd name="connsiteX3684" fmla="*/ 7223856 w 12188243"/>
              <a:gd name="connsiteY3684" fmla="*/ 1579572 h 7223977"/>
              <a:gd name="connsiteX3685" fmla="*/ 7223856 w 12188243"/>
              <a:gd name="connsiteY3685" fmla="*/ 1357033 h 7223977"/>
              <a:gd name="connsiteX3686" fmla="*/ 7446394 w 12188243"/>
              <a:gd name="connsiteY3686" fmla="*/ 1357033 h 7223977"/>
              <a:gd name="connsiteX3687" fmla="*/ 7446394 w 12188243"/>
              <a:gd name="connsiteY3687" fmla="*/ 1579572 h 7223977"/>
              <a:gd name="connsiteX3688" fmla="*/ 7220848 w 12188243"/>
              <a:gd name="connsiteY3688" fmla="*/ 1579572 h 7223977"/>
              <a:gd name="connsiteX3689" fmla="*/ 6998310 w 12188243"/>
              <a:gd name="connsiteY3689" fmla="*/ 1579572 h 7223977"/>
              <a:gd name="connsiteX3690" fmla="*/ 6998310 w 12188243"/>
              <a:gd name="connsiteY3690" fmla="*/ 1357033 h 7223977"/>
              <a:gd name="connsiteX3691" fmla="*/ 7220848 w 12188243"/>
              <a:gd name="connsiteY3691" fmla="*/ 1357033 h 7223977"/>
              <a:gd name="connsiteX3692" fmla="*/ 7220848 w 12188243"/>
              <a:gd name="connsiteY3692" fmla="*/ 1579572 h 7223977"/>
              <a:gd name="connsiteX3693" fmla="*/ 6995177 w 12188243"/>
              <a:gd name="connsiteY3693" fmla="*/ 1579572 h 7223977"/>
              <a:gd name="connsiteX3694" fmla="*/ 6772639 w 12188243"/>
              <a:gd name="connsiteY3694" fmla="*/ 1579572 h 7223977"/>
              <a:gd name="connsiteX3695" fmla="*/ 6772639 w 12188243"/>
              <a:gd name="connsiteY3695" fmla="*/ 1357033 h 7223977"/>
              <a:gd name="connsiteX3696" fmla="*/ 6995177 w 12188243"/>
              <a:gd name="connsiteY3696" fmla="*/ 1357033 h 7223977"/>
              <a:gd name="connsiteX3697" fmla="*/ 6995177 w 12188243"/>
              <a:gd name="connsiteY3697" fmla="*/ 1579572 h 7223977"/>
              <a:gd name="connsiteX3698" fmla="*/ 6769506 w 12188243"/>
              <a:gd name="connsiteY3698" fmla="*/ 1579572 h 7223977"/>
              <a:gd name="connsiteX3699" fmla="*/ 6546967 w 12188243"/>
              <a:gd name="connsiteY3699" fmla="*/ 1579572 h 7223977"/>
              <a:gd name="connsiteX3700" fmla="*/ 6546967 w 12188243"/>
              <a:gd name="connsiteY3700" fmla="*/ 1357033 h 7223977"/>
              <a:gd name="connsiteX3701" fmla="*/ 6769506 w 12188243"/>
              <a:gd name="connsiteY3701" fmla="*/ 1357033 h 7223977"/>
              <a:gd name="connsiteX3702" fmla="*/ 6769506 w 12188243"/>
              <a:gd name="connsiteY3702" fmla="*/ 1579572 h 7223977"/>
              <a:gd name="connsiteX3703" fmla="*/ 6543835 w 12188243"/>
              <a:gd name="connsiteY3703" fmla="*/ 1579572 h 7223977"/>
              <a:gd name="connsiteX3704" fmla="*/ 6321297 w 12188243"/>
              <a:gd name="connsiteY3704" fmla="*/ 1579572 h 7223977"/>
              <a:gd name="connsiteX3705" fmla="*/ 6321297 w 12188243"/>
              <a:gd name="connsiteY3705" fmla="*/ 1357033 h 7223977"/>
              <a:gd name="connsiteX3706" fmla="*/ 6543835 w 12188243"/>
              <a:gd name="connsiteY3706" fmla="*/ 1357033 h 7223977"/>
              <a:gd name="connsiteX3707" fmla="*/ 6543835 w 12188243"/>
              <a:gd name="connsiteY3707" fmla="*/ 1579572 h 7223977"/>
              <a:gd name="connsiteX3708" fmla="*/ 6318164 w 12188243"/>
              <a:gd name="connsiteY3708" fmla="*/ 1579572 h 7223977"/>
              <a:gd name="connsiteX3709" fmla="*/ 6095625 w 12188243"/>
              <a:gd name="connsiteY3709" fmla="*/ 1579572 h 7223977"/>
              <a:gd name="connsiteX3710" fmla="*/ 6095625 w 12188243"/>
              <a:gd name="connsiteY3710" fmla="*/ 1357033 h 7223977"/>
              <a:gd name="connsiteX3711" fmla="*/ 6318164 w 12188243"/>
              <a:gd name="connsiteY3711" fmla="*/ 1357033 h 7223977"/>
              <a:gd name="connsiteX3712" fmla="*/ 6318164 w 12188243"/>
              <a:gd name="connsiteY3712" fmla="*/ 1579572 h 7223977"/>
              <a:gd name="connsiteX3713" fmla="*/ 6092493 w 12188243"/>
              <a:gd name="connsiteY3713" fmla="*/ 1579572 h 7223977"/>
              <a:gd name="connsiteX3714" fmla="*/ 5869954 w 12188243"/>
              <a:gd name="connsiteY3714" fmla="*/ 1579572 h 7223977"/>
              <a:gd name="connsiteX3715" fmla="*/ 5869954 w 12188243"/>
              <a:gd name="connsiteY3715" fmla="*/ 1357033 h 7223977"/>
              <a:gd name="connsiteX3716" fmla="*/ 6092493 w 12188243"/>
              <a:gd name="connsiteY3716" fmla="*/ 1357033 h 7223977"/>
              <a:gd name="connsiteX3717" fmla="*/ 6092493 w 12188243"/>
              <a:gd name="connsiteY3717" fmla="*/ 1579572 h 7223977"/>
              <a:gd name="connsiteX3718" fmla="*/ 5866947 w 12188243"/>
              <a:gd name="connsiteY3718" fmla="*/ 1579572 h 7223977"/>
              <a:gd name="connsiteX3719" fmla="*/ 5644408 w 12188243"/>
              <a:gd name="connsiteY3719" fmla="*/ 1579572 h 7223977"/>
              <a:gd name="connsiteX3720" fmla="*/ 5644408 w 12188243"/>
              <a:gd name="connsiteY3720" fmla="*/ 1357033 h 7223977"/>
              <a:gd name="connsiteX3721" fmla="*/ 5866947 w 12188243"/>
              <a:gd name="connsiteY3721" fmla="*/ 1357033 h 7223977"/>
              <a:gd name="connsiteX3722" fmla="*/ 5866947 w 12188243"/>
              <a:gd name="connsiteY3722" fmla="*/ 1579572 h 7223977"/>
              <a:gd name="connsiteX3723" fmla="*/ 5641276 w 12188243"/>
              <a:gd name="connsiteY3723" fmla="*/ 1579572 h 7223977"/>
              <a:gd name="connsiteX3724" fmla="*/ 5418738 w 12188243"/>
              <a:gd name="connsiteY3724" fmla="*/ 1579572 h 7223977"/>
              <a:gd name="connsiteX3725" fmla="*/ 5418738 w 12188243"/>
              <a:gd name="connsiteY3725" fmla="*/ 1357033 h 7223977"/>
              <a:gd name="connsiteX3726" fmla="*/ 5641276 w 12188243"/>
              <a:gd name="connsiteY3726" fmla="*/ 1357033 h 7223977"/>
              <a:gd name="connsiteX3727" fmla="*/ 5641276 w 12188243"/>
              <a:gd name="connsiteY3727" fmla="*/ 1579572 h 7223977"/>
              <a:gd name="connsiteX3728" fmla="*/ 5415605 w 12188243"/>
              <a:gd name="connsiteY3728" fmla="*/ 1579572 h 7223977"/>
              <a:gd name="connsiteX3729" fmla="*/ 5193066 w 12188243"/>
              <a:gd name="connsiteY3729" fmla="*/ 1579572 h 7223977"/>
              <a:gd name="connsiteX3730" fmla="*/ 5193066 w 12188243"/>
              <a:gd name="connsiteY3730" fmla="*/ 1357033 h 7223977"/>
              <a:gd name="connsiteX3731" fmla="*/ 5415605 w 12188243"/>
              <a:gd name="connsiteY3731" fmla="*/ 1357033 h 7223977"/>
              <a:gd name="connsiteX3732" fmla="*/ 5415605 w 12188243"/>
              <a:gd name="connsiteY3732" fmla="*/ 1579572 h 7223977"/>
              <a:gd name="connsiteX3733" fmla="*/ 5189934 w 12188243"/>
              <a:gd name="connsiteY3733" fmla="*/ 1579572 h 7223977"/>
              <a:gd name="connsiteX3734" fmla="*/ 4967395 w 12188243"/>
              <a:gd name="connsiteY3734" fmla="*/ 1579572 h 7223977"/>
              <a:gd name="connsiteX3735" fmla="*/ 4967395 w 12188243"/>
              <a:gd name="connsiteY3735" fmla="*/ 1357033 h 7223977"/>
              <a:gd name="connsiteX3736" fmla="*/ 5189934 w 12188243"/>
              <a:gd name="connsiteY3736" fmla="*/ 1357033 h 7223977"/>
              <a:gd name="connsiteX3737" fmla="*/ 5189934 w 12188243"/>
              <a:gd name="connsiteY3737" fmla="*/ 1579572 h 7223977"/>
              <a:gd name="connsiteX3738" fmla="*/ 4964263 w 12188243"/>
              <a:gd name="connsiteY3738" fmla="*/ 1579572 h 7223977"/>
              <a:gd name="connsiteX3739" fmla="*/ 4741724 w 12188243"/>
              <a:gd name="connsiteY3739" fmla="*/ 1579572 h 7223977"/>
              <a:gd name="connsiteX3740" fmla="*/ 4741724 w 12188243"/>
              <a:gd name="connsiteY3740" fmla="*/ 1357033 h 7223977"/>
              <a:gd name="connsiteX3741" fmla="*/ 4964263 w 12188243"/>
              <a:gd name="connsiteY3741" fmla="*/ 1357033 h 7223977"/>
              <a:gd name="connsiteX3742" fmla="*/ 4964263 w 12188243"/>
              <a:gd name="connsiteY3742" fmla="*/ 1579572 h 7223977"/>
              <a:gd name="connsiteX3743" fmla="*/ 4738592 w 12188243"/>
              <a:gd name="connsiteY3743" fmla="*/ 1579572 h 7223977"/>
              <a:gd name="connsiteX3744" fmla="*/ 4516053 w 12188243"/>
              <a:gd name="connsiteY3744" fmla="*/ 1579572 h 7223977"/>
              <a:gd name="connsiteX3745" fmla="*/ 4516053 w 12188243"/>
              <a:gd name="connsiteY3745" fmla="*/ 1357033 h 7223977"/>
              <a:gd name="connsiteX3746" fmla="*/ 4738592 w 12188243"/>
              <a:gd name="connsiteY3746" fmla="*/ 1357033 h 7223977"/>
              <a:gd name="connsiteX3747" fmla="*/ 4738592 w 12188243"/>
              <a:gd name="connsiteY3747" fmla="*/ 1579572 h 7223977"/>
              <a:gd name="connsiteX3748" fmla="*/ 4513046 w 12188243"/>
              <a:gd name="connsiteY3748" fmla="*/ 1579572 h 7223977"/>
              <a:gd name="connsiteX3749" fmla="*/ 4290507 w 12188243"/>
              <a:gd name="connsiteY3749" fmla="*/ 1579572 h 7223977"/>
              <a:gd name="connsiteX3750" fmla="*/ 4290507 w 12188243"/>
              <a:gd name="connsiteY3750" fmla="*/ 1357033 h 7223977"/>
              <a:gd name="connsiteX3751" fmla="*/ 4513046 w 12188243"/>
              <a:gd name="connsiteY3751" fmla="*/ 1357033 h 7223977"/>
              <a:gd name="connsiteX3752" fmla="*/ 4513046 w 12188243"/>
              <a:gd name="connsiteY3752" fmla="*/ 1579572 h 7223977"/>
              <a:gd name="connsiteX3753" fmla="*/ 4287375 w 12188243"/>
              <a:gd name="connsiteY3753" fmla="*/ 1579572 h 7223977"/>
              <a:gd name="connsiteX3754" fmla="*/ 4064836 w 12188243"/>
              <a:gd name="connsiteY3754" fmla="*/ 1579572 h 7223977"/>
              <a:gd name="connsiteX3755" fmla="*/ 4064836 w 12188243"/>
              <a:gd name="connsiteY3755" fmla="*/ 1357033 h 7223977"/>
              <a:gd name="connsiteX3756" fmla="*/ 4287375 w 12188243"/>
              <a:gd name="connsiteY3756" fmla="*/ 1357033 h 7223977"/>
              <a:gd name="connsiteX3757" fmla="*/ 4287375 w 12188243"/>
              <a:gd name="connsiteY3757" fmla="*/ 1579572 h 7223977"/>
              <a:gd name="connsiteX3758" fmla="*/ 4061703 w 12188243"/>
              <a:gd name="connsiteY3758" fmla="*/ 1579572 h 7223977"/>
              <a:gd name="connsiteX3759" fmla="*/ 3839165 w 12188243"/>
              <a:gd name="connsiteY3759" fmla="*/ 1579572 h 7223977"/>
              <a:gd name="connsiteX3760" fmla="*/ 3839165 w 12188243"/>
              <a:gd name="connsiteY3760" fmla="*/ 1357033 h 7223977"/>
              <a:gd name="connsiteX3761" fmla="*/ 4061703 w 12188243"/>
              <a:gd name="connsiteY3761" fmla="*/ 1357033 h 7223977"/>
              <a:gd name="connsiteX3762" fmla="*/ 4061703 w 12188243"/>
              <a:gd name="connsiteY3762" fmla="*/ 1579572 h 7223977"/>
              <a:gd name="connsiteX3763" fmla="*/ 3836033 w 12188243"/>
              <a:gd name="connsiteY3763" fmla="*/ 1579572 h 7223977"/>
              <a:gd name="connsiteX3764" fmla="*/ 3613494 w 12188243"/>
              <a:gd name="connsiteY3764" fmla="*/ 1579572 h 7223977"/>
              <a:gd name="connsiteX3765" fmla="*/ 3613494 w 12188243"/>
              <a:gd name="connsiteY3765" fmla="*/ 1357033 h 7223977"/>
              <a:gd name="connsiteX3766" fmla="*/ 3836033 w 12188243"/>
              <a:gd name="connsiteY3766" fmla="*/ 1357033 h 7223977"/>
              <a:gd name="connsiteX3767" fmla="*/ 3836033 w 12188243"/>
              <a:gd name="connsiteY3767" fmla="*/ 1579572 h 7223977"/>
              <a:gd name="connsiteX3768" fmla="*/ 3610361 w 12188243"/>
              <a:gd name="connsiteY3768" fmla="*/ 1579572 h 7223977"/>
              <a:gd name="connsiteX3769" fmla="*/ 3387823 w 12188243"/>
              <a:gd name="connsiteY3769" fmla="*/ 1579572 h 7223977"/>
              <a:gd name="connsiteX3770" fmla="*/ 3387823 w 12188243"/>
              <a:gd name="connsiteY3770" fmla="*/ 1357033 h 7223977"/>
              <a:gd name="connsiteX3771" fmla="*/ 3610361 w 12188243"/>
              <a:gd name="connsiteY3771" fmla="*/ 1357033 h 7223977"/>
              <a:gd name="connsiteX3772" fmla="*/ 3610361 w 12188243"/>
              <a:gd name="connsiteY3772" fmla="*/ 1579572 h 7223977"/>
              <a:gd name="connsiteX3773" fmla="*/ 3384690 w 12188243"/>
              <a:gd name="connsiteY3773" fmla="*/ 1579572 h 7223977"/>
              <a:gd name="connsiteX3774" fmla="*/ 3162152 w 12188243"/>
              <a:gd name="connsiteY3774" fmla="*/ 1579572 h 7223977"/>
              <a:gd name="connsiteX3775" fmla="*/ 3162152 w 12188243"/>
              <a:gd name="connsiteY3775" fmla="*/ 1357033 h 7223977"/>
              <a:gd name="connsiteX3776" fmla="*/ 3384690 w 12188243"/>
              <a:gd name="connsiteY3776" fmla="*/ 1357033 h 7223977"/>
              <a:gd name="connsiteX3777" fmla="*/ 3384690 w 12188243"/>
              <a:gd name="connsiteY3777" fmla="*/ 1579572 h 7223977"/>
              <a:gd name="connsiteX3778" fmla="*/ 3159145 w 12188243"/>
              <a:gd name="connsiteY3778" fmla="*/ 1579572 h 7223977"/>
              <a:gd name="connsiteX3779" fmla="*/ 2936606 w 12188243"/>
              <a:gd name="connsiteY3779" fmla="*/ 1579572 h 7223977"/>
              <a:gd name="connsiteX3780" fmla="*/ 2936606 w 12188243"/>
              <a:gd name="connsiteY3780" fmla="*/ 1357033 h 7223977"/>
              <a:gd name="connsiteX3781" fmla="*/ 3159145 w 12188243"/>
              <a:gd name="connsiteY3781" fmla="*/ 1357033 h 7223977"/>
              <a:gd name="connsiteX3782" fmla="*/ 3159145 w 12188243"/>
              <a:gd name="connsiteY3782" fmla="*/ 1579572 h 7223977"/>
              <a:gd name="connsiteX3783" fmla="*/ 2933474 w 12188243"/>
              <a:gd name="connsiteY3783" fmla="*/ 1579572 h 7223977"/>
              <a:gd name="connsiteX3784" fmla="*/ 2710935 w 12188243"/>
              <a:gd name="connsiteY3784" fmla="*/ 1579572 h 7223977"/>
              <a:gd name="connsiteX3785" fmla="*/ 2710935 w 12188243"/>
              <a:gd name="connsiteY3785" fmla="*/ 1357033 h 7223977"/>
              <a:gd name="connsiteX3786" fmla="*/ 2933474 w 12188243"/>
              <a:gd name="connsiteY3786" fmla="*/ 1357033 h 7223977"/>
              <a:gd name="connsiteX3787" fmla="*/ 2933474 w 12188243"/>
              <a:gd name="connsiteY3787" fmla="*/ 1579572 h 7223977"/>
              <a:gd name="connsiteX3788" fmla="*/ 2707802 w 12188243"/>
              <a:gd name="connsiteY3788" fmla="*/ 1579572 h 7223977"/>
              <a:gd name="connsiteX3789" fmla="*/ 2485264 w 12188243"/>
              <a:gd name="connsiteY3789" fmla="*/ 1579572 h 7223977"/>
              <a:gd name="connsiteX3790" fmla="*/ 2485264 w 12188243"/>
              <a:gd name="connsiteY3790" fmla="*/ 1357033 h 7223977"/>
              <a:gd name="connsiteX3791" fmla="*/ 2707802 w 12188243"/>
              <a:gd name="connsiteY3791" fmla="*/ 1357033 h 7223977"/>
              <a:gd name="connsiteX3792" fmla="*/ 2707802 w 12188243"/>
              <a:gd name="connsiteY3792" fmla="*/ 1579572 h 7223977"/>
              <a:gd name="connsiteX3793" fmla="*/ 2482131 w 12188243"/>
              <a:gd name="connsiteY3793" fmla="*/ 1579572 h 7223977"/>
              <a:gd name="connsiteX3794" fmla="*/ 2259593 w 12188243"/>
              <a:gd name="connsiteY3794" fmla="*/ 1579572 h 7223977"/>
              <a:gd name="connsiteX3795" fmla="*/ 2259593 w 12188243"/>
              <a:gd name="connsiteY3795" fmla="*/ 1357033 h 7223977"/>
              <a:gd name="connsiteX3796" fmla="*/ 2482131 w 12188243"/>
              <a:gd name="connsiteY3796" fmla="*/ 1357033 h 7223977"/>
              <a:gd name="connsiteX3797" fmla="*/ 2482131 w 12188243"/>
              <a:gd name="connsiteY3797" fmla="*/ 1579572 h 7223977"/>
              <a:gd name="connsiteX3798" fmla="*/ 2256460 w 12188243"/>
              <a:gd name="connsiteY3798" fmla="*/ 1579572 h 7223977"/>
              <a:gd name="connsiteX3799" fmla="*/ 2033922 w 12188243"/>
              <a:gd name="connsiteY3799" fmla="*/ 1579572 h 7223977"/>
              <a:gd name="connsiteX3800" fmla="*/ 2033922 w 12188243"/>
              <a:gd name="connsiteY3800" fmla="*/ 1357033 h 7223977"/>
              <a:gd name="connsiteX3801" fmla="*/ 2256460 w 12188243"/>
              <a:gd name="connsiteY3801" fmla="*/ 1357033 h 7223977"/>
              <a:gd name="connsiteX3802" fmla="*/ 2256460 w 12188243"/>
              <a:gd name="connsiteY3802" fmla="*/ 1579572 h 7223977"/>
              <a:gd name="connsiteX3803" fmla="*/ 2030789 w 12188243"/>
              <a:gd name="connsiteY3803" fmla="*/ 1579572 h 7223977"/>
              <a:gd name="connsiteX3804" fmla="*/ 1808251 w 12188243"/>
              <a:gd name="connsiteY3804" fmla="*/ 1579572 h 7223977"/>
              <a:gd name="connsiteX3805" fmla="*/ 1808251 w 12188243"/>
              <a:gd name="connsiteY3805" fmla="*/ 1357033 h 7223977"/>
              <a:gd name="connsiteX3806" fmla="*/ 2030789 w 12188243"/>
              <a:gd name="connsiteY3806" fmla="*/ 1357033 h 7223977"/>
              <a:gd name="connsiteX3807" fmla="*/ 2030789 w 12188243"/>
              <a:gd name="connsiteY3807" fmla="*/ 1579572 h 7223977"/>
              <a:gd name="connsiteX3808" fmla="*/ 1805243 w 12188243"/>
              <a:gd name="connsiteY3808" fmla="*/ 1579572 h 7223977"/>
              <a:gd name="connsiteX3809" fmla="*/ 1582705 w 12188243"/>
              <a:gd name="connsiteY3809" fmla="*/ 1579572 h 7223977"/>
              <a:gd name="connsiteX3810" fmla="*/ 1582705 w 12188243"/>
              <a:gd name="connsiteY3810" fmla="*/ 1357033 h 7223977"/>
              <a:gd name="connsiteX3811" fmla="*/ 1805243 w 12188243"/>
              <a:gd name="connsiteY3811" fmla="*/ 1357033 h 7223977"/>
              <a:gd name="connsiteX3812" fmla="*/ 1805243 w 12188243"/>
              <a:gd name="connsiteY3812" fmla="*/ 1579572 h 7223977"/>
              <a:gd name="connsiteX3813" fmla="*/ 1579572 w 12188243"/>
              <a:gd name="connsiteY3813" fmla="*/ 1579572 h 7223977"/>
              <a:gd name="connsiteX3814" fmla="*/ 1357034 w 12188243"/>
              <a:gd name="connsiteY3814" fmla="*/ 1579572 h 7223977"/>
              <a:gd name="connsiteX3815" fmla="*/ 1357034 w 12188243"/>
              <a:gd name="connsiteY3815" fmla="*/ 1357033 h 7223977"/>
              <a:gd name="connsiteX3816" fmla="*/ 1579572 w 12188243"/>
              <a:gd name="connsiteY3816" fmla="*/ 1357033 h 7223977"/>
              <a:gd name="connsiteX3817" fmla="*/ 1579572 w 12188243"/>
              <a:gd name="connsiteY3817" fmla="*/ 1579572 h 7223977"/>
              <a:gd name="connsiteX3818" fmla="*/ 1579572 w 12188243"/>
              <a:gd name="connsiteY3818" fmla="*/ 1582704 h 7223977"/>
              <a:gd name="connsiteX3819" fmla="*/ 1579572 w 12188243"/>
              <a:gd name="connsiteY3819" fmla="*/ 1805243 h 7223977"/>
              <a:gd name="connsiteX3820" fmla="*/ 1357034 w 12188243"/>
              <a:gd name="connsiteY3820" fmla="*/ 1805243 h 7223977"/>
              <a:gd name="connsiteX3821" fmla="*/ 1357034 w 12188243"/>
              <a:gd name="connsiteY3821" fmla="*/ 1582704 h 7223977"/>
              <a:gd name="connsiteX3822" fmla="*/ 1579572 w 12188243"/>
              <a:gd name="connsiteY3822" fmla="*/ 1582704 h 7223977"/>
              <a:gd name="connsiteX3823" fmla="*/ 1579572 w 12188243"/>
              <a:gd name="connsiteY3823" fmla="*/ 1808375 h 7223977"/>
              <a:gd name="connsiteX3824" fmla="*/ 1579572 w 12188243"/>
              <a:gd name="connsiteY3824" fmla="*/ 2030914 h 7223977"/>
              <a:gd name="connsiteX3825" fmla="*/ 1357034 w 12188243"/>
              <a:gd name="connsiteY3825" fmla="*/ 2030914 h 7223977"/>
              <a:gd name="connsiteX3826" fmla="*/ 1357034 w 12188243"/>
              <a:gd name="connsiteY3826" fmla="*/ 1808375 h 7223977"/>
              <a:gd name="connsiteX3827" fmla="*/ 1579572 w 12188243"/>
              <a:gd name="connsiteY3827" fmla="*/ 1808375 h 7223977"/>
              <a:gd name="connsiteX3828" fmla="*/ 1579572 w 12188243"/>
              <a:gd name="connsiteY3828" fmla="*/ 2033921 h 7223977"/>
              <a:gd name="connsiteX3829" fmla="*/ 1579572 w 12188243"/>
              <a:gd name="connsiteY3829" fmla="*/ 2256459 h 7223977"/>
              <a:gd name="connsiteX3830" fmla="*/ 1357034 w 12188243"/>
              <a:gd name="connsiteY3830" fmla="*/ 2256459 h 7223977"/>
              <a:gd name="connsiteX3831" fmla="*/ 1357034 w 12188243"/>
              <a:gd name="connsiteY3831" fmla="*/ 2033921 h 7223977"/>
              <a:gd name="connsiteX3832" fmla="*/ 1579572 w 12188243"/>
              <a:gd name="connsiteY3832" fmla="*/ 2033921 h 7223977"/>
              <a:gd name="connsiteX3833" fmla="*/ 1579572 w 12188243"/>
              <a:gd name="connsiteY3833" fmla="*/ 2259592 h 7223977"/>
              <a:gd name="connsiteX3834" fmla="*/ 1579572 w 12188243"/>
              <a:gd name="connsiteY3834" fmla="*/ 2482130 h 7223977"/>
              <a:gd name="connsiteX3835" fmla="*/ 1357034 w 12188243"/>
              <a:gd name="connsiteY3835" fmla="*/ 2482130 h 7223977"/>
              <a:gd name="connsiteX3836" fmla="*/ 1357034 w 12188243"/>
              <a:gd name="connsiteY3836" fmla="*/ 2259592 h 7223977"/>
              <a:gd name="connsiteX3837" fmla="*/ 1579572 w 12188243"/>
              <a:gd name="connsiteY3837" fmla="*/ 2259592 h 7223977"/>
              <a:gd name="connsiteX3838" fmla="*/ 1579572 w 12188243"/>
              <a:gd name="connsiteY3838" fmla="*/ 2485263 h 7223977"/>
              <a:gd name="connsiteX3839" fmla="*/ 1579572 w 12188243"/>
              <a:gd name="connsiteY3839" fmla="*/ 2707801 h 7223977"/>
              <a:gd name="connsiteX3840" fmla="*/ 1357034 w 12188243"/>
              <a:gd name="connsiteY3840" fmla="*/ 2707801 h 7223977"/>
              <a:gd name="connsiteX3841" fmla="*/ 1357034 w 12188243"/>
              <a:gd name="connsiteY3841" fmla="*/ 2485263 h 7223977"/>
              <a:gd name="connsiteX3842" fmla="*/ 1579572 w 12188243"/>
              <a:gd name="connsiteY3842" fmla="*/ 2485263 h 7223977"/>
              <a:gd name="connsiteX3843" fmla="*/ 1579572 w 12188243"/>
              <a:gd name="connsiteY3843" fmla="*/ 2710934 h 7223977"/>
              <a:gd name="connsiteX3844" fmla="*/ 1579572 w 12188243"/>
              <a:gd name="connsiteY3844" fmla="*/ 2933472 h 7223977"/>
              <a:gd name="connsiteX3845" fmla="*/ 1357034 w 12188243"/>
              <a:gd name="connsiteY3845" fmla="*/ 2933472 h 7223977"/>
              <a:gd name="connsiteX3846" fmla="*/ 1357034 w 12188243"/>
              <a:gd name="connsiteY3846" fmla="*/ 2710934 h 7223977"/>
              <a:gd name="connsiteX3847" fmla="*/ 1579572 w 12188243"/>
              <a:gd name="connsiteY3847" fmla="*/ 2710934 h 7223977"/>
              <a:gd name="connsiteX3848" fmla="*/ 1579572 w 12188243"/>
              <a:gd name="connsiteY3848" fmla="*/ 2936605 h 7223977"/>
              <a:gd name="connsiteX3849" fmla="*/ 1579572 w 12188243"/>
              <a:gd name="connsiteY3849" fmla="*/ 3159143 h 7223977"/>
              <a:gd name="connsiteX3850" fmla="*/ 1357034 w 12188243"/>
              <a:gd name="connsiteY3850" fmla="*/ 3159143 h 7223977"/>
              <a:gd name="connsiteX3851" fmla="*/ 1357034 w 12188243"/>
              <a:gd name="connsiteY3851" fmla="*/ 2936605 h 7223977"/>
              <a:gd name="connsiteX3852" fmla="*/ 1579572 w 12188243"/>
              <a:gd name="connsiteY3852" fmla="*/ 2936605 h 7223977"/>
              <a:gd name="connsiteX3853" fmla="*/ 1579572 w 12188243"/>
              <a:gd name="connsiteY3853" fmla="*/ 3162276 h 7223977"/>
              <a:gd name="connsiteX3854" fmla="*/ 1579572 w 12188243"/>
              <a:gd name="connsiteY3854" fmla="*/ 3384814 h 7223977"/>
              <a:gd name="connsiteX3855" fmla="*/ 1357034 w 12188243"/>
              <a:gd name="connsiteY3855" fmla="*/ 3384814 h 7223977"/>
              <a:gd name="connsiteX3856" fmla="*/ 1357034 w 12188243"/>
              <a:gd name="connsiteY3856" fmla="*/ 3162276 h 7223977"/>
              <a:gd name="connsiteX3857" fmla="*/ 1579572 w 12188243"/>
              <a:gd name="connsiteY3857" fmla="*/ 3162276 h 7223977"/>
              <a:gd name="connsiteX3858" fmla="*/ 1579572 w 12188243"/>
              <a:gd name="connsiteY3858" fmla="*/ 3387821 h 7223977"/>
              <a:gd name="connsiteX3859" fmla="*/ 1579572 w 12188243"/>
              <a:gd name="connsiteY3859" fmla="*/ 3610360 h 7223977"/>
              <a:gd name="connsiteX3860" fmla="*/ 1357034 w 12188243"/>
              <a:gd name="connsiteY3860" fmla="*/ 3610360 h 7223977"/>
              <a:gd name="connsiteX3861" fmla="*/ 1357034 w 12188243"/>
              <a:gd name="connsiteY3861" fmla="*/ 3387821 h 7223977"/>
              <a:gd name="connsiteX3862" fmla="*/ 1579572 w 12188243"/>
              <a:gd name="connsiteY3862" fmla="*/ 3387821 h 7223977"/>
              <a:gd name="connsiteX3863" fmla="*/ 1579572 w 12188243"/>
              <a:gd name="connsiteY3863" fmla="*/ 3613493 h 7223977"/>
              <a:gd name="connsiteX3864" fmla="*/ 1579572 w 12188243"/>
              <a:gd name="connsiteY3864" fmla="*/ 3836031 h 7223977"/>
              <a:gd name="connsiteX3865" fmla="*/ 1357034 w 12188243"/>
              <a:gd name="connsiteY3865" fmla="*/ 3836031 h 7223977"/>
              <a:gd name="connsiteX3866" fmla="*/ 1357034 w 12188243"/>
              <a:gd name="connsiteY3866" fmla="*/ 3613493 h 7223977"/>
              <a:gd name="connsiteX3867" fmla="*/ 1579572 w 12188243"/>
              <a:gd name="connsiteY3867" fmla="*/ 3613493 h 7223977"/>
              <a:gd name="connsiteX3868" fmla="*/ 1579572 w 12188243"/>
              <a:gd name="connsiteY3868" fmla="*/ 3839164 h 7223977"/>
              <a:gd name="connsiteX3869" fmla="*/ 1579572 w 12188243"/>
              <a:gd name="connsiteY3869" fmla="*/ 4061702 h 7223977"/>
              <a:gd name="connsiteX3870" fmla="*/ 1357034 w 12188243"/>
              <a:gd name="connsiteY3870" fmla="*/ 4061702 h 7223977"/>
              <a:gd name="connsiteX3871" fmla="*/ 1357034 w 12188243"/>
              <a:gd name="connsiteY3871" fmla="*/ 3839164 h 7223977"/>
              <a:gd name="connsiteX3872" fmla="*/ 1579572 w 12188243"/>
              <a:gd name="connsiteY3872" fmla="*/ 3839164 h 7223977"/>
              <a:gd name="connsiteX3873" fmla="*/ 1579572 w 12188243"/>
              <a:gd name="connsiteY3873" fmla="*/ 4064834 h 7223977"/>
              <a:gd name="connsiteX3874" fmla="*/ 1579572 w 12188243"/>
              <a:gd name="connsiteY3874" fmla="*/ 4287373 h 7223977"/>
              <a:gd name="connsiteX3875" fmla="*/ 1357034 w 12188243"/>
              <a:gd name="connsiteY3875" fmla="*/ 4287373 h 7223977"/>
              <a:gd name="connsiteX3876" fmla="*/ 1357034 w 12188243"/>
              <a:gd name="connsiteY3876" fmla="*/ 4064834 h 7223977"/>
              <a:gd name="connsiteX3877" fmla="*/ 1579572 w 12188243"/>
              <a:gd name="connsiteY3877" fmla="*/ 4064834 h 7223977"/>
              <a:gd name="connsiteX3878" fmla="*/ 1579572 w 12188243"/>
              <a:gd name="connsiteY3878" fmla="*/ 4290506 h 7223977"/>
              <a:gd name="connsiteX3879" fmla="*/ 1579572 w 12188243"/>
              <a:gd name="connsiteY3879" fmla="*/ 4513044 h 7223977"/>
              <a:gd name="connsiteX3880" fmla="*/ 1357034 w 12188243"/>
              <a:gd name="connsiteY3880" fmla="*/ 4513044 h 7223977"/>
              <a:gd name="connsiteX3881" fmla="*/ 1357034 w 12188243"/>
              <a:gd name="connsiteY3881" fmla="*/ 4290506 h 7223977"/>
              <a:gd name="connsiteX3882" fmla="*/ 1579572 w 12188243"/>
              <a:gd name="connsiteY3882" fmla="*/ 4290506 h 7223977"/>
              <a:gd name="connsiteX3883" fmla="*/ 1579572 w 12188243"/>
              <a:gd name="connsiteY3883" fmla="*/ 4516177 h 7223977"/>
              <a:gd name="connsiteX3884" fmla="*/ 1579572 w 12188243"/>
              <a:gd name="connsiteY3884" fmla="*/ 4738715 h 7223977"/>
              <a:gd name="connsiteX3885" fmla="*/ 1357034 w 12188243"/>
              <a:gd name="connsiteY3885" fmla="*/ 4738715 h 7223977"/>
              <a:gd name="connsiteX3886" fmla="*/ 1357034 w 12188243"/>
              <a:gd name="connsiteY3886" fmla="*/ 4516177 h 7223977"/>
              <a:gd name="connsiteX3887" fmla="*/ 1579572 w 12188243"/>
              <a:gd name="connsiteY3887" fmla="*/ 4516177 h 7223977"/>
              <a:gd name="connsiteX3888" fmla="*/ 1579572 w 12188243"/>
              <a:gd name="connsiteY3888" fmla="*/ 4741722 h 7223977"/>
              <a:gd name="connsiteX3889" fmla="*/ 1579572 w 12188243"/>
              <a:gd name="connsiteY3889" fmla="*/ 4964261 h 7223977"/>
              <a:gd name="connsiteX3890" fmla="*/ 1357034 w 12188243"/>
              <a:gd name="connsiteY3890" fmla="*/ 4964261 h 7223977"/>
              <a:gd name="connsiteX3891" fmla="*/ 1357034 w 12188243"/>
              <a:gd name="connsiteY3891" fmla="*/ 4741722 h 7223977"/>
              <a:gd name="connsiteX3892" fmla="*/ 1579572 w 12188243"/>
              <a:gd name="connsiteY3892" fmla="*/ 4741722 h 7223977"/>
              <a:gd name="connsiteX3893" fmla="*/ 1579572 w 12188243"/>
              <a:gd name="connsiteY3893" fmla="*/ 4967393 h 7223977"/>
              <a:gd name="connsiteX3894" fmla="*/ 1579572 w 12188243"/>
              <a:gd name="connsiteY3894" fmla="*/ 5189932 h 7223977"/>
              <a:gd name="connsiteX3895" fmla="*/ 1357034 w 12188243"/>
              <a:gd name="connsiteY3895" fmla="*/ 5189932 h 7223977"/>
              <a:gd name="connsiteX3896" fmla="*/ 1357034 w 12188243"/>
              <a:gd name="connsiteY3896" fmla="*/ 4967393 h 7223977"/>
              <a:gd name="connsiteX3897" fmla="*/ 1579572 w 12188243"/>
              <a:gd name="connsiteY3897" fmla="*/ 4967393 h 7223977"/>
              <a:gd name="connsiteX3898" fmla="*/ 1579572 w 12188243"/>
              <a:gd name="connsiteY3898" fmla="*/ 5193064 h 7223977"/>
              <a:gd name="connsiteX3899" fmla="*/ 1579572 w 12188243"/>
              <a:gd name="connsiteY3899" fmla="*/ 5415603 h 7223977"/>
              <a:gd name="connsiteX3900" fmla="*/ 1357034 w 12188243"/>
              <a:gd name="connsiteY3900" fmla="*/ 5415603 h 7223977"/>
              <a:gd name="connsiteX3901" fmla="*/ 1357034 w 12188243"/>
              <a:gd name="connsiteY3901" fmla="*/ 5193064 h 7223977"/>
              <a:gd name="connsiteX3902" fmla="*/ 1579572 w 12188243"/>
              <a:gd name="connsiteY3902" fmla="*/ 5193064 h 7223977"/>
              <a:gd name="connsiteX3903" fmla="*/ 1579572 w 12188243"/>
              <a:gd name="connsiteY3903" fmla="*/ 5418735 h 7223977"/>
              <a:gd name="connsiteX3904" fmla="*/ 1579572 w 12188243"/>
              <a:gd name="connsiteY3904" fmla="*/ 5641273 h 7223977"/>
              <a:gd name="connsiteX3905" fmla="*/ 1357034 w 12188243"/>
              <a:gd name="connsiteY3905" fmla="*/ 5641273 h 7223977"/>
              <a:gd name="connsiteX3906" fmla="*/ 1357034 w 12188243"/>
              <a:gd name="connsiteY3906" fmla="*/ 5418735 h 7223977"/>
              <a:gd name="connsiteX3907" fmla="*/ 1579572 w 12188243"/>
              <a:gd name="connsiteY3907" fmla="*/ 5418735 h 7223977"/>
              <a:gd name="connsiteX3908" fmla="*/ 1579572 w 12188243"/>
              <a:gd name="connsiteY3908" fmla="*/ 5644406 h 7223977"/>
              <a:gd name="connsiteX3909" fmla="*/ 1579572 w 12188243"/>
              <a:gd name="connsiteY3909" fmla="*/ 5866945 h 7223977"/>
              <a:gd name="connsiteX3910" fmla="*/ 1357034 w 12188243"/>
              <a:gd name="connsiteY3910" fmla="*/ 5866945 h 7223977"/>
              <a:gd name="connsiteX3911" fmla="*/ 1357034 w 12188243"/>
              <a:gd name="connsiteY3911" fmla="*/ 5644406 h 7223977"/>
              <a:gd name="connsiteX3912" fmla="*/ 1579572 w 12188243"/>
              <a:gd name="connsiteY3912" fmla="*/ 5644406 h 7223977"/>
              <a:gd name="connsiteX3913" fmla="*/ 1582705 w 12188243"/>
              <a:gd name="connsiteY3913" fmla="*/ 5644406 h 7223977"/>
              <a:gd name="connsiteX3914" fmla="*/ 1805243 w 12188243"/>
              <a:gd name="connsiteY3914" fmla="*/ 5644406 h 7223977"/>
              <a:gd name="connsiteX3915" fmla="*/ 1805243 w 12188243"/>
              <a:gd name="connsiteY3915" fmla="*/ 5866945 h 7223977"/>
              <a:gd name="connsiteX3916" fmla="*/ 1582705 w 12188243"/>
              <a:gd name="connsiteY3916" fmla="*/ 5866945 h 7223977"/>
              <a:gd name="connsiteX3917" fmla="*/ 1582705 w 12188243"/>
              <a:gd name="connsiteY3917" fmla="*/ 5644406 h 7223977"/>
              <a:gd name="connsiteX3918" fmla="*/ 1808376 w 12188243"/>
              <a:gd name="connsiteY3918" fmla="*/ 5644406 h 7223977"/>
              <a:gd name="connsiteX3919" fmla="*/ 2030914 w 12188243"/>
              <a:gd name="connsiteY3919" fmla="*/ 5644406 h 7223977"/>
              <a:gd name="connsiteX3920" fmla="*/ 2030914 w 12188243"/>
              <a:gd name="connsiteY3920" fmla="*/ 5866945 h 7223977"/>
              <a:gd name="connsiteX3921" fmla="*/ 1808376 w 12188243"/>
              <a:gd name="connsiteY3921" fmla="*/ 5866945 h 7223977"/>
              <a:gd name="connsiteX3922" fmla="*/ 1808376 w 12188243"/>
              <a:gd name="connsiteY3922" fmla="*/ 5644406 h 7223977"/>
              <a:gd name="connsiteX3923" fmla="*/ 2033922 w 12188243"/>
              <a:gd name="connsiteY3923" fmla="*/ 5644406 h 7223977"/>
              <a:gd name="connsiteX3924" fmla="*/ 2256460 w 12188243"/>
              <a:gd name="connsiteY3924" fmla="*/ 5644406 h 7223977"/>
              <a:gd name="connsiteX3925" fmla="*/ 2256460 w 12188243"/>
              <a:gd name="connsiteY3925" fmla="*/ 5866945 h 7223977"/>
              <a:gd name="connsiteX3926" fmla="*/ 2033922 w 12188243"/>
              <a:gd name="connsiteY3926" fmla="*/ 5866945 h 7223977"/>
              <a:gd name="connsiteX3927" fmla="*/ 2033922 w 12188243"/>
              <a:gd name="connsiteY3927" fmla="*/ 5644406 h 7223977"/>
              <a:gd name="connsiteX3928" fmla="*/ 2259593 w 12188243"/>
              <a:gd name="connsiteY3928" fmla="*/ 5644406 h 7223977"/>
              <a:gd name="connsiteX3929" fmla="*/ 2482131 w 12188243"/>
              <a:gd name="connsiteY3929" fmla="*/ 5644406 h 7223977"/>
              <a:gd name="connsiteX3930" fmla="*/ 2482131 w 12188243"/>
              <a:gd name="connsiteY3930" fmla="*/ 5866945 h 7223977"/>
              <a:gd name="connsiteX3931" fmla="*/ 2259593 w 12188243"/>
              <a:gd name="connsiteY3931" fmla="*/ 5866945 h 7223977"/>
              <a:gd name="connsiteX3932" fmla="*/ 2259593 w 12188243"/>
              <a:gd name="connsiteY3932" fmla="*/ 5644406 h 7223977"/>
              <a:gd name="connsiteX3933" fmla="*/ 2485264 w 12188243"/>
              <a:gd name="connsiteY3933" fmla="*/ 5644406 h 7223977"/>
              <a:gd name="connsiteX3934" fmla="*/ 2707802 w 12188243"/>
              <a:gd name="connsiteY3934" fmla="*/ 5644406 h 7223977"/>
              <a:gd name="connsiteX3935" fmla="*/ 2707802 w 12188243"/>
              <a:gd name="connsiteY3935" fmla="*/ 5866945 h 7223977"/>
              <a:gd name="connsiteX3936" fmla="*/ 2485264 w 12188243"/>
              <a:gd name="connsiteY3936" fmla="*/ 5866945 h 7223977"/>
              <a:gd name="connsiteX3937" fmla="*/ 2485264 w 12188243"/>
              <a:gd name="connsiteY3937" fmla="*/ 5644406 h 7223977"/>
              <a:gd name="connsiteX3938" fmla="*/ 2710935 w 12188243"/>
              <a:gd name="connsiteY3938" fmla="*/ 5644406 h 7223977"/>
              <a:gd name="connsiteX3939" fmla="*/ 2933474 w 12188243"/>
              <a:gd name="connsiteY3939" fmla="*/ 5644406 h 7223977"/>
              <a:gd name="connsiteX3940" fmla="*/ 2933474 w 12188243"/>
              <a:gd name="connsiteY3940" fmla="*/ 5866945 h 7223977"/>
              <a:gd name="connsiteX3941" fmla="*/ 2710935 w 12188243"/>
              <a:gd name="connsiteY3941" fmla="*/ 5866945 h 7223977"/>
              <a:gd name="connsiteX3942" fmla="*/ 2710935 w 12188243"/>
              <a:gd name="connsiteY3942" fmla="*/ 5644406 h 7223977"/>
              <a:gd name="connsiteX3943" fmla="*/ 2936606 w 12188243"/>
              <a:gd name="connsiteY3943" fmla="*/ 5644406 h 7223977"/>
              <a:gd name="connsiteX3944" fmla="*/ 3159145 w 12188243"/>
              <a:gd name="connsiteY3944" fmla="*/ 5644406 h 7223977"/>
              <a:gd name="connsiteX3945" fmla="*/ 3159145 w 12188243"/>
              <a:gd name="connsiteY3945" fmla="*/ 5866945 h 7223977"/>
              <a:gd name="connsiteX3946" fmla="*/ 2936606 w 12188243"/>
              <a:gd name="connsiteY3946" fmla="*/ 5866945 h 7223977"/>
              <a:gd name="connsiteX3947" fmla="*/ 2936606 w 12188243"/>
              <a:gd name="connsiteY3947" fmla="*/ 5644406 h 7223977"/>
              <a:gd name="connsiteX3948" fmla="*/ 3162277 w 12188243"/>
              <a:gd name="connsiteY3948" fmla="*/ 5644406 h 7223977"/>
              <a:gd name="connsiteX3949" fmla="*/ 3384816 w 12188243"/>
              <a:gd name="connsiteY3949" fmla="*/ 5644406 h 7223977"/>
              <a:gd name="connsiteX3950" fmla="*/ 3384816 w 12188243"/>
              <a:gd name="connsiteY3950" fmla="*/ 5866945 h 7223977"/>
              <a:gd name="connsiteX3951" fmla="*/ 3162277 w 12188243"/>
              <a:gd name="connsiteY3951" fmla="*/ 5866945 h 7223977"/>
              <a:gd name="connsiteX3952" fmla="*/ 3162277 w 12188243"/>
              <a:gd name="connsiteY3952" fmla="*/ 5644406 h 7223977"/>
              <a:gd name="connsiteX3953" fmla="*/ 3387823 w 12188243"/>
              <a:gd name="connsiteY3953" fmla="*/ 5644406 h 7223977"/>
              <a:gd name="connsiteX3954" fmla="*/ 3610361 w 12188243"/>
              <a:gd name="connsiteY3954" fmla="*/ 5644406 h 7223977"/>
              <a:gd name="connsiteX3955" fmla="*/ 3610361 w 12188243"/>
              <a:gd name="connsiteY3955" fmla="*/ 5866945 h 7223977"/>
              <a:gd name="connsiteX3956" fmla="*/ 3387823 w 12188243"/>
              <a:gd name="connsiteY3956" fmla="*/ 5866945 h 7223977"/>
              <a:gd name="connsiteX3957" fmla="*/ 3387823 w 12188243"/>
              <a:gd name="connsiteY3957" fmla="*/ 5644406 h 7223977"/>
              <a:gd name="connsiteX3958" fmla="*/ 3613494 w 12188243"/>
              <a:gd name="connsiteY3958" fmla="*/ 5644406 h 7223977"/>
              <a:gd name="connsiteX3959" fmla="*/ 3836033 w 12188243"/>
              <a:gd name="connsiteY3959" fmla="*/ 5644406 h 7223977"/>
              <a:gd name="connsiteX3960" fmla="*/ 3836033 w 12188243"/>
              <a:gd name="connsiteY3960" fmla="*/ 5866945 h 7223977"/>
              <a:gd name="connsiteX3961" fmla="*/ 3613494 w 12188243"/>
              <a:gd name="connsiteY3961" fmla="*/ 5866945 h 7223977"/>
              <a:gd name="connsiteX3962" fmla="*/ 3613494 w 12188243"/>
              <a:gd name="connsiteY3962" fmla="*/ 5644406 h 7223977"/>
              <a:gd name="connsiteX3963" fmla="*/ 3839165 w 12188243"/>
              <a:gd name="connsiteY3963" fmla="*/ 5644406 h 7223977"/>
              <a:gd name="connsiteX3964" fmla="*/ 4061703 w 12188243"/>
              <a:gd name="connsiteY3964" fmla="*/ 5644406 h 7223977"/>
              <a:gd name="connsiteX3965" fmla="*/ 4061703 w 12188243"/>
              <a:gd name="connsiteY3965" fmla="*/ 5866945 h 7223977"/>
              <a:gd name="connsiteX3966" fmla="*/ 3839165 w 12188243"/>
              <a:gd name="connsiteY3966" fmla="*/ 5866945 h 7223977"/>
              <a:gd name="connsiteX3967" fmla="*/ 3839165 w 12188243"/>
              <a:gd name="connsiteY3967" fmla="*/ 5644406 h 7223977"/>
              <a:gd name="connsiteX3968" fmla="*/ 4064836 w 12188243"/>
              <a:gd name="connsiteY3968" fmla="*/ 5644406 h 7223977"/>
              <a:gd name="connsiteX3969" fmla="*/ 4287375 w 12188243"/>
              <a:gd name="connsiteY3969" fmla="*/ 5644406 h 7223977"/>
              <a:gd name="connsiteX3970" fmla="*/ 4287375 w 12188243"/>
              <a:gd name="connsiteY3970" fmla="*/ 5866945 h 7223977"/>
              <a:gd name="connsiteX3971" fmla="*/ 4064836 w 12188243"/>
              <a:gd name="connsiteY3971" fmla="*/ 5866945 h 7223977"/>
              <a:gd name="connsiteX3972" fmla="*/ 4064836 w 12188243"/>
              <a:gd name="connsiteY3972" fmla="*/ 5644406 h 7223977"/>
              <a:gd name="connsiteX3973" fmla="*/ 4290507 w 12188243"/>
              <a:gd name="connsiteY3973" fmla="*/ 5644406 h 7223977"/>
              <a:gd name="connsiteX3974" fmla="*/ 4513046 w 12188243"/>
              <a:gd name="connsiteY3974" fmla="*/ 5644406 h 7223977"/>
              <a:gd name="connsiteX3975" fmla="*/ 4513046 w 12188243"/>
              <a:gd name="connsiteY3975" fmla="*/ 5866945 h 7223977"/>
              <a:gd name="connsiteX3976" fmla="*/ 4290507 w 12188243"/>
              <a:gd name="connsiteY3976" fmla="*/ 5866945 h 7223977"/>
              <a:gd name="connsiteX3977" fmla="*/ 4290507 w 12188243"/>
              <a:gd name="connsiteY3977" fmla="*/ 5644406 h 7223977"/>
              <a:gd name="connsiteX3978" fmla="*/ 4516179 w 12188243"/>
              <a:gd name="connsiteY3978" fmla="*/ 5644406 h 7223977"/>
              <a:gd name="connsiteX3979" fmla="*/ 4738717 w 12188243"/>
              <a:gd name="connsiteY3979" fmla="*/ 5644406 h 7223977"/>
              <a:gd name="connsiteX3980" fmla="*/ 4738717 w 12188243"/>
              <a:gd name="connsiteY3980" fmla="*/ 5866945 h 7223977"/>
              <a:gd name="connsiteX3981" fmla="*/ 4516179 w 12188243"/>
              <a:gd name="connsiteY3981" fmla="*/ 5866945 h 7223977"/>
              <a:gd name="connsiteX3982" fmla="*/ 4516179 w 12188243"/>
              <a:gd name="connsiteY3982" fmla="*/ 5644406 h 7223977"/>
              <a:gd name="connsiteX3983" fmla="*/ 4741724 w 12188243"/>
              <a:gd name="connsiteY3983" fmla="*/ 5644406 h 7223977"/>
              <a:gd name="connsiteX3984" fmla="*/ 4964263 w 12188243"/>
              <a:gd name="connsiteY3984" fmla="*/ 5644406 h 7223977"/>
              <a:gd name="connsiteX3985" fmla="*/ 4964263 w 12188243"/>
              <a:gd name="connsiteY3985" fmla="*/ 5866945 h 7223977"/>
              <a:gd name="connsiteX3986" fmla="*/ 4741724 w 12188243"/>
              <a:gd name="connsiteY3986" fmla="*/ 5866945 h 7223977"/>
              <a:gd name="connsiteX3987" fmla="*/ 4741724 w 12188243"/>
              <a:gd name="connsiteY3987" fmla="*/ 5644406 h 7223977"/>
              <a:gd name="connsiteX3988" fmla="*/ 4967395 w 12188243"/>
              <a:gd name="connsiteY3988" fmla="*/ 5644406 h 7223977"/>
              <a:gd name="connsiteX3989" fmla="*/ 5189934 w 12188243"/>
              <a:gd name="connsiteY3989" fmla="*/ 5644406 h 7223977"/>
              <a:gd name="connsiteX3990" fmla="*/ 5189934 w 12188243"/>
              <a:gd name="connsiteY3990" fmla="*/ 5866945 h 7223977"/>
              <a:gd name="connsiteX3991" fmla="*/ 4967395 w 12188243"/>
              <a:gd name="connsiteY3991" fmla="*/ 5866945 h 7223977"/>
              <a:gd name="connsiteX3992" fmla="*/ 4967395 w 12188243"/>
              <a:gd name="connsiteY3992" fmla="*/ 5644406 h 7223977"/>
              <a:gd name="connsiteX3993" fmla="*/ 5193066 w 12188243"/>
              <a:gd name="connsiteY3993" fmla="*/ 5644406 h 7223977"/>
              <a:gd name="connsiteX3994" fmla="*/ 5415605 w 12188243"/>
              <a:gd name="connsiteY3994" fmla="*/ 5644406 h 7223977"/>
              <a:gd name="connsiteX3995" fmla="*/ 5415605 w 12188243"/>
              <a:gd name="connsiteY3995" fmla="*/ 5866945 h 7223977"/>
              <a:gd name="connsiteX3996" fmla="*/ 5193066 w 12188243"/>
              <a:gd name="connsiteY3996" fmla="*/ 5866945 h 7223977"/>
              <a:gd name="connsiteX3997" fmla="*/ 5193066 w 12188243"/>
              <a:gd name="connsiteY3997" fmla="*/ 5644406 h 7223977"/>
              <a:gd name="connsiteX3998" fmla="*/ 5418738 w 12188243"/>
              <a:gd name="connsiteY3998" fmla="*/ 5644406 h 7223977"/>
              <a:gd name="connsiteX3999" fmla="*/ 5641276 w 12188243"/>
              <a:gd name="connsiteY3999" fmla="*/ 5644406 h 7223977"/>
              <a:gd name="connsiteX4000" fmla="*/ 5641276 w 12188243"/>
              <a:gd name="connsiteY4000" fmla="*/ 5866945 h 7223977"/>
              <a:gd name="connsiteX4001" fmla="*/ 5418738 w 12188243"/>
              <a:gd name="connsiteY4001" fmla="*/ 5866945 h 7223977"/>
              <a:gd name="connsiteX4002" fmla="*/ 5418738 w 12188243"/>
              <a:gd name="connsiteY4002" fmla="*/ 5644406 h 7223977"/>
              <a:gd name="connsiteX4003" fmla="*/ 5644408 w 12188243"/>
              <a:gd name="connsiteY4003" fmla="*/ 5644406 h 7223977"/>
              <a:gd name="connsiteX4004" fmla="*/ 5866947 w 12188243"/>
              <a:gd name="connsiteY4004" fmla="*/ 5644406 h 7223977"/>
              <a:gd name="connsiteX4005" fmla="*/ 5866947 w 12188243"/>
              <a:gd name="connsiteY4005" fmla="*/ 5866945 h 7223977"/>
              <a:gd name="connsiteX4006" fmla="*/ 5644408 w 12188243"/>
              <a:gd name="connsiteY4006" fmla="*/ 5866945 h 7223977"/>
              <a:gd name="connsiteX4007" fmla="*/ 5644408 w 12188243"/>
              <a:gd name="connsiteY4007" fmla="*/ 5644406 h 7223977"/>
              <a:gd name="connsiteX4008" fmla="*/ 5870080 w 12188243"/>
              <a:gd name="connsiteY4008" fmla="*/ 5644406 h 7223977"/>
              <a:gd name="connsiteX4009" fmla="*/ 6092618 w 12188243"/>
              <a:gd name="connsiteY4009" fmla="*/ 5644406 h 7223977"/>
              <a:gd name="connsiteX4010" fmla="*/ 6092618 w 12188243"/>
              <a:gd name="connsiteY4010" fmla="*/ 5866945 h 7223977"/>
              <a:gd name="connsiteX4011" fmla="*/ 5870080 w 12188243"/>
              <a:gd name="connsiteY4011" fmla="*/ 5866945 h 7223977"/>
              <a:gd name="connsiteX4012" fmla="*/ 5870080 w 12188243"/>
              <a:gd name="connsiteY4012" fmla="*/ 5644406 h 7223977"/>
              <a:gd name="connsiteX4013" fmla="*/ 6095625 w 12188243"/>
              <a:gd name="connsiteY4013" fmla="*/ 5644406 h 7223977"/>
              <a:gd name="connsiteX4014" fmla="*/ 6318164 w 12188243"/>
              <a:gd name="connsiteY4014" fmla="*/ 5644406 h 7223977"/>
              <a:gd name="connsiteX4015" fmla="*/ 6318164 w 12188243"/>
              <a:gd name="connsiteY4015" fmla="*/ 5866945 h 7223977"/>
              <a:gd name="connsiteX4016" fmla="*/ 6095625 w 12188243"/>
              <a:gd name="connsiteY4016" fmla="*/ 5866945 h 7223977"/>
              <a:gd name="connsiteX4017" fmla="*/ 6095625 w 12188243"/>
              <a:gd name="connsiteY4017" fmla="*/ 5644406 h 7223977"/>
              <a:gd name="connsiteX4018" fmla="*/ 6321297 w 12188243"/>
              <a:gd name="connsiteY4018" fmla="*/ 5644406 h 7223977"/>
              <a:gd name="connsiteX4019" fmla="*/ 6543835 w 12188243"/>
              <a:gd name="connsiteY4019" fmla="*/ 5644406 h 7223977"/>
              <a:gd name="connsiteX4020" fmla="*/ 6543835 w 12188243"/>
              <a:gd name="connsiteY4020" fmla="*/ 5866945 h 7223977"/>
              <a:gd name="connsiteX4021" fmla="*/ 6321297 w 12188243"/>
              <a:gd name="connsiteY4021" fmla="*/ 5866945 h 7223977"/>
              <a:gd name="connsiteX4022" fmla="*/ 6321297 w 12188243"/>
              <a:gd name="connsiteY4022" fmla="*/ 5644406 h 7223977"/>
              <a:gd name="connsiteX4023" fmla="*/ 6546967 w 12188243"/>
              <a:gd name="connsiteY4023" fmla="*/ 5644406 h 7223977"/>
              <a:gd name="connsiteX4024" fmla="*/ 6769506 w 12188243"/>
              <a:gd name="connsiteY4024" fmla="*/ 5644406 h 7223977"/>
              <a:gd name="connsiteX4025" fmla="*/ 6769506 w 12188243"/>
              <a:gd name="connsiteY4025" fmla="*/ 5866945 h 7223977"/>
              <a:gd name="connsiteX4026" fmla="*/ 6546967 w 12188243"/>
              <a:gd name="connsiteY4026" fmla="*/ 5866945 h 7223977"/>
              <a:gd name="connsiteX4027" fmla="*/ 6546967 w 12188243"/>
              <a:gd name="connsiteY4027" fmla="*/ 5644406 h 7223977"/>
              <a:gd name="connsiteX4028" fmla="*/ 6772639 w 12188243"/>
              <a:gd name="connsiteY4028" fmla="*/ 5644406 h 7223977"/>
              <a:gd name="connsiteX4029" fmla="*/ 6995177 w 12188243"/>
              <a:gd name="connsiteY4029" fmla="*/ 5644406 h 7223977"/>
              <a:gd name="connsiteX4030" fmla="*/ 6995177 w 12188243"/>
              <a:gd name="connsiteY4030" fmla="*/ 5866945 h 7223977"/>
              <a:gd name="connsiteX4031" fmla="*/ 6772639 w 12188243"/>
              <a:gd name="connsiteY4031" fmla="*/ 5866945 h 7223977"/>
              <a:gd name="connsiteX4032" fmla="*/ 6772639 w 12188243"/>
              <a:gd name="connsiteY4032" fmla="*/ 5644406 h 7223977"/>
              <a:gd name="connsiteX4033" fmla="*/ 6998310 w 12188243"/>
              <a:gd name="connsiteY4033" fmla="*/ 5644406 h 7223977"/>
              <a:gd name="connsiteX4034" fmla="*/ 7220848 w 12188243"/>
              <a:gd name="connsiteY4034" fmla="*/ 5644406 h 7223977"/>
              <a:gd name="connsiteX4035" fmla="*/ 7220848 w 12188243"/>
              <a:gd name="connsiteY4035" fmla="*/ 5866945 h 7223977"/>
              <a:gd name="connsiteX4036" fmla="*/ 6998310 w 12188243"/>
              <a:gd name="connsiteY4036" fmla="*/ 5866945 h 7223977"/>
              <a:gd name="connsiteX4037" fmla="*/ 6998310 w 12188243"/>
              <a:gd name="connsiteY4037" fmla="*/ 5644406 h 7223977"/>
              <a:gd name="connsiteX4038" fmla="*/ 7223981 w 12188243"/>
              <a:gd name="connsiteY4038" fmla="*/ 5644406 h 7223977"/>
              <a:gd name="connsiteX4039" fmla="*/ 7446520 w 12188243"/>
              <a:gd name="connsiteY4039" fmla="*/ 5644406 h 7223977"/>
              <a:gd name="connsiteX4040" fmla="*/ 7446520 w 12188243"/>
              <a:gd name="connsiteY4040" fmla="*/ 5866945 h 7223977"/>
              <a:gd name="connsiteX4041" fmla="*/ 7223981 w 12188243"/>
              <a:gd name="connsiteY4041" fmla="*/ 5866945 h 7223977"/>
              <a:gd name="connsiteX4042" fmla="*/ 7223981 w 12188243"/>
              <a:gd name="connsiteY4042" fmla="*/ 5644406 h 7223977"/>
              <a:gd name="connsiteX4043" fmla="*/ 7449527 w 12188243"/>
              <a:gd name="connsiteY4043" fmla="*/ 5644406 h 7223977"/>
              <a:gd name="connsiteX4044" fmla="*/ 7672065 w 12188243"/>
              <a:gd name="connsiteY4044" fmla="*/ 5644406 h 7223977"/>
              <a:gd name="connsiteX4045" fmla="*/ 7672065 w 12188243"/>
              <a:gd name="connsiteY4045" fmla="*/ 5866945 h 7223977"/>
              <a:gd name="connsiteX4046" fmla="*/ 7449527 w 12188243"/>
              <a:gd name="connsiteY4046" fmla="*/ 5866945 h 7223977"/>
              <a:gd name="connsiteX4047" fmla="*/ 7449527 w 12188243"/>
              <a:gd name="connsiteY4047" fmla="*/ 5644406 h 7223977"/>
              <a:gd name="connsiteX4048" fmla="*/ 7675198 w 12188243"/>
              <a:gd name="connsiteY4048" fmla="*/ 5644406 h 7223977"/>
              <a:gd name="connsiteX4049" fmla="*/ 7897736 w 12188243"/>
              <a:gd name="connsiteY4049" fmla="*/ 5644406 h 7223977"/>
              <a:gd name="connsiteX4050" fmla="*/ 7897736 w 12188243"/>
              <a:gd name="connsiteY4050" fmla="*/ 5866945 h 7223977"/>
              <a:gd name="connsiteX4051" fmla="*/ 7675198 w 12188243"/>
              <a:gd name="connsiteY4051" fmla="*/ 5866945 h 7223977"/>
              <a:gd name="connsiteX4052" fmla="*/ 7675198 w 12188243"/>
              <a:gd name="connsiteY4052" fmla="*/ 5644406 h 7223977"/>
              <a:gd name="connsiteX4053" fmla="*/ 7900868 w 12188243"/>
              <a:gd name="connsiteY4053" fmla="*/ 5644406 h 7223977"/>
              <a:gd name="connsiteX4054" fmla="*/ 8123407 w 12188243"/>
              <a:gd name="connsiteY4054" fmla="*/ 5644406 h 7223977"/>
              <a:gd name="connsiteX4055" fmla="*/ 8123407 w 12188243"/>
              <a:gd name="connsiteY4055" fmla="*/ 5866945 h 7223977"/>
              <a:gd name="connsiteX4056" fmla="*/ 7900868 w 12188243"/>
              <a:gd name="connsiteY4056" fmla="*/ 5866945 h 7223977"/>
              <a:gd name="connsiteX4057" fmla="*/ 7900868 w 12188243"/>
              <a:gd name="connsiteY4057" fmla="*/ 5644406 h 7223977"/>
              <a:gd name="connsiteX4058" fmla="*/ 8126540 w 12188243"/>
              <a:gd name="connsiteY4058" fmla="*/ 5644406 h 7223977"/>
              <a:gd name="connsiteX4059" fmla="*/ 8349078 w 12188243"/>
              <a:gd name="connsiteY4059" fmla="*/ 5644406 h 7223977"/>
              <a:gd name="connsiteX4060" fmla="*/ 8349078 w 12188243"/>
              <a:gd name="connsiteY4060" fmla="*/ 5866945 h 7223977"/>
              <a:gd name="connsiteX4061" fmla="*/ 8126540 w 12188243"/>
              <a:gd name="connsiteY4061" fmla="*/ 5866945 h 7223977"/>
              <a:gd name="connsiteX4062" fmla="*/ 8126540 w 12188243"/>
              <a:gd name="connsiteY4062" fmla="*/ 5644406 h 7223977"/>
              <a:gd name="connsiteX4063" fmla="*/ 8352211 w 12188243"/>
              <a:gd name="connsiteY4063" fmla="*/ 5644406 h 7223977"/>
              <a:gd name="connsiteX4064" fmla="*/ 8574749 w 12188243"/>
              <a:gd name="connsiteY4064" fmla="*/ 5644406 h 7223977"/>
              <a:gd name="connsiteX4065" fmla="*/ 8574749 w 12188243"/>
              <a:gd name="connsiteY4065" fmla="*/ 5866945 h 7223977"/>
              <a:gd name="connsiteX4066" fmla="*/ 8352211 w 12188243"/>
              <a:gd name="connsiteY4066" fmla="*/ 5866945 h 7223977"/>
              <a:gd name="connsiteX4067" fmla="*/ 8352211 w 12188243"/>
              <a:gd name="connsiteY4067" fmla="*/ 5644406 h 7223977"/>
              <a:gd name="connsiteX4068" fmla="*/ 8577882 w 12188243"/>
              <a:gd name="connsiteY4068" fmla="*/ 5644406 h 7223977"/>
              <a:gd name="connsiteX4069" fmla="*/ 8800420 w 12188243"/>
              <a:gd name="connsiteY4069" fmla="*/ 5644406 h 7223977"/>
              <a:gd name="connsiteX4070" fmla="*/ 8800420 w 12188243"/>
              <a:gd name="connsiteY4070" fmla="*/ 5866945 h 7223977"/>
              <a:gd name="connsiteX4071" fmla="*/ 8577882 w 12188243"/>
              <a:gd name="connsiteY4071" fmla="*/ 5866945 h 7223977"/>
              <a:gd name="connsiteX4072" fmla="*/ 8577882 w 12188243"/>
              <a:gd name="connsiteY4072" fmla="*/ 5644406 h 7223977"/>
              <a:gd name="connsiteX4073" fmla="*/ 8803427 w 12188243"/>
              <a:gd name="connsiteY4073" fmla="*/ 5644406 h 7223977"/>
              <a:gd name="connsiteX4074" fmla="*/ 9025966 w 12188243"/>
              <a:gd name="connsiteY4074" fmla="*/ 5644406 h 7223977"/>
              <a:gd name="connsiteX4075" fmla="*/ 9025966 w 12188243"/>
              <a:gd name="connsiteY4075" fmla="*/ 5866945 h 7223977"/>
              <a:gd name="connsiteX4076" fmla="*/ 8803427 w 12188243"/>
              <a:gd name="connsiteY4076" fmla="*/ 5866945 h 7223977"/>
              <a:gd name="connsiteX4077" fmla="*/ 8803427 w 12188243"/>
              <a:gd name="connsiteY4077" fmla="*/ 5644406 h 7223977"/>
              <a:gd name="connsiteX4078" fmla="*/ 9029099 w 12188243"/>
              <a:gd name="connsiteY4078" fmla="*/ 5644406 h 7223977"/>
              <a:gd name="connsiteX4079" fmla="*/ 9251637 w 12188243"/>
              <a:gd name="connsiteY4079" fmla="*/ 5644406 h 7223977"/>
              <a:gd name="connsiteX4080" fmla="*/ 9251637 w 12188243"/>
              <a:gd name="connsiteY4080" fmla="*/ 5866945 h 7223977"/>
              <a:gd name="connsiteX4081" fmla="*/ 9029099 w 12188243"/>
              <a:gd name="connsiteY4081" fmla="*/ 5866945 h 7223977"/>
              <a:gd name="connsiteX4082" fmla="*/ 9029099 w 12188243"/>
              <a:gd name="connsiteY4082" fmla="*/ 5644406 h 7223977"/>
              <a:gd name="connsiteX4083" fmla="*/ 9254770 w 12188243"/>
              <a:gd name="connsiteY4083" fmla="*/ 5644406 h 7223977"/>
              <a:gd name="connsiteX4084" fmla="*/ 9477308 w 12188243"/>
              <a:gd name="connsiteY4084" fmla="*/ 5644406 h 7223977"/>
              <a:gd name="connsiteX4085" fmla="*/ 9477308 w 12188243"/>
              <a:gd name="connsiteY4085" fmla="*/ 5866945 h 7223977"/>
              <a:gd name="connsiteX4086" fmla="*/ 9254770 w 12188243"/>
              <a:gd name="connsiteY4086" fmla="*/ 5866945 h 7223977"/>
              <a:gd name="connsiteX4087" fmla="*/ 9254770 w 12188243"/>
              <a:gd name="connsiteY4087" fmla="*/ 5644406 h 7223977"/>
              <a:gd name="connsiteX4088" fmla="*/ 9480440 w 12188243"/>
              <a:gd name="connsiteY4088" fmla="*/ 5644406 h 7223977"/>
              <a:gd name="connsiteX4089" fmla="*/ 9702979 w 12188243"/>
              <a:gd name="connsiteY4089" fmla="*/ 5644406 h 7223977"/>
              <a:gd name="connsiteX4090" fmla="*/ 9702979 w 12188243"/>
              <a:gd name="connsiteY4090" fmla="*/ 5866945 h 7223977"/>
              <a:gd name="connsiteX4091" fmla="*/ 9480440 w 12188243"/>
              <a:gd name="connsiteY4091" fmla="*/ 5866945 h 7223977"/>
              <a:gd name="connsiteX4092" fmla="*/ 9480440 w 12188243"/>
              <a:gd name="connsiteY4092" fmla="*/ 5644406 h 7223977"/>
              <a:gd name="connsiteX4093" fmla="*/ 9706112 w 12188243"/>
              <a:gd name="connsiteY4093" fmla="*/ 5644406 h 7223977"/>
              <a:gd name="connsiteX4094" fmla="*/ 9928650 w 12188243"/>
              <a:gd name="connsiteY4094" fmla="*/ 5644406 h 7223977"/>
              <a:gd name="connsiteX4095" fmla="*/ 9928650 w 12188243"/>
              <a:gd name="connsiteY4095" fmla="*/ 5866945 h 7223977"/>
              <a:gd name="connsiteX4096" fmla="*/ 9706112 w 12188243"/>
              <a:gd name="connsiteY4096" fmla="*/ 5866945 h 7223977"/>
              <a:gd name="connsiteX4097" fmla="*/ 9706112 w 12188243"/>
              <a:gd name="connsiteY4097" fmla="*/ 5644406 h 7223977"/>
              <a:gd name="connsiteX4098" fmla="*/ 9931783 w 12188243"/>
              <a:gd name="connsiteY4098" fmla="*/ 5644406 h 7223977"/>
              <a:gd name="connsiteX4099" fmla="*/ 10154321 w 12188243"/>
              <a:gd name="connsiteY4099" fmla="*/ 5644406 h 7223977"/>
              <a:gd name="connsiteX4100" fmla="*/ 10154321 w 12188243"/>
              <a:gd name="connsiteY4100" fmla="*/ 5866945 h 7223977"/>
              <a:gd name="connsiteX4101" fmla="*/ 9931783 w 12188243"/>
              <a:gd name="connsiteY4101" fmla="*/ 5866945 h 7223977"/>
              <a:gd name="connsiteX4102" fmla="*/ 9931783 w 12188243"/>
              <a:gd name="connsiteY4102" fmla="*/ 5644406 h 7223977"/>
              <a:gd name="connsiteX4103" fmla="*/ 10157328 w 12188243"/>
              <a:gd name="connsiteY4103" fmla="*/ 5644406 h 7223977"/>
              <a:gd name="connsiteX4104" fmla="*/ 10379867 w 12188243"/>
              <a:gd name="connsiteY4104" fmla="*/ 5644406 h 7223977"/>
              <a:gd name="connsiteX4105" fmla="*/ 10379867 w 12188243"/>
              <a:gd name="connsiteY4105" fmla="*/ 5866945 h 7223977"/>
              <a:gd name="connsiteX4106" fmla="*/ 10157328 w 12188243"/>
              <a:gd name="connsiteY4106" fmla="*/ 5866945 h 7223977"/>
              <a:gd name="connsiteX4107" fmla="*/ 10157328 w 12188243"/>
              <a:gd name="connsiteY4107" fmla="*/ 5644406 h 7223977"/>
              <a:gd name="connsiteX4108" fmla="*/ 10383000 w 12188243"/>
              <a:gd name="connsiteY4108" fmla="*/ 5644406 h 7223977"/>
              <a:gd name="connsiteX4109" fmla="*/ 10605538 w 12188243"/>
              <a:gd name="connsiteY4109" fmla="*/ 5644406 h 7223977"/>
              <a:gd name="connsiteX4110" fmla="*/ 10605538 w 12188243"/>
              <a:gd name="connsiteY4110" fmla="*/ 5866945 h 7223977"/>
              <a:gd name="connsiteX4111" fmla="*/ 10383000 w 12188243"/>
              <a:gd name="connsiteY4111" fmla="*/ 5866945 h 7223977"/>
              <a:gd name="connsiteX4112" fmla="*/ 10383000 w 12188243"/>
              <a:gd name="connsiteY4112" fmla="*/ 5644406 h 7223977"/>
              <a:gd name="connsiteX4113" fmla="*/ 10608671 w 12188243"/>
              <a:gd name="connsiteY4113" fmla="*/ 5644406 h 7223977"/>
              <a:gd name="connsiteX4114" fmla="*/ 10831209 w 12188243"/>
              <a:gd name="connsiteY4114" fmla="*/ 5644406 h 7223977"/>
              <a:gd name="connsiteX4115" fmla="*/ 10831209 w 12188243"/>
              <a:gd name="connsiteY4115" fmla="*/ 5866945 h 7223977"/>
              <a:gd name="connsiteX4116" fmla="*/ 10608671 w 12188243"/>
              <a:gd name="connsiteY4116" fmla="*/ 5866945 h 7223977"/>
              <a:gd name="connsiteX4117" fmla="*/ 10608671 w 12188243"/>
              <a:gd name="connsiteY4117" fmla="*/ 5644406 h 7223977"/>
              <a:gd name="connsiteX4118" fmla="*/ 10608671 w 12188243"/>
              <a:gd name="connsiteY4118" fmla="*/ 5641273 h 7223977"/>
              <a:gd name="connsiteX4119" fmla="*/ 10608671 w 12188243"/>
              <a:gd name="connsiteY4119" fmla="*/ 5418735 h 7223977"/>
              <a:gd name="connsiteX4120" fmla="*/ 10831209 w 12188243"/>
              <a:gd name="connsiteY4120" fmla="*/ 5418735 h 7223977"/>
              <a:gd name="connsiteX4121" fmla="*/ 10831209 w 12188243"/>
              <a:gd name="connsiteY4121" fmla="*/ 5641273 h 7223977"/>
              <a:gd name="connsiteX4122" fmla="*/ 10608671 w 12188243"/>
              <a:gd name="connsiteY4122" fmla="*/ 5641273 h 7223977"/>
              <a:gd name="connsiteX4123" fmla="*/ 10608671 w 12188243"/>
              <a:gd name="connsiteY4123" fmla="*/ 5415603 h 7223977"/>
              <a:gd name="connsiteX4124" fmla="*/ 10608671 w 12188243"/>
              <a:gd name="connsiteY4124" fmla="*/ 5193064 h 7223977"/>
              <a:gd name="connsiteX4125" fmla="*/ 10831209 w 12188243"/>
              <a:gd name="connsiteY4125" fmla="*/ 5193064 h 7223977"/>
              <a:gd name="connsiteX4126" fmla="*/ 10831209 w 12188243"/>
              <a:gd name="connsiteY4126" fmla="*/ 5415603 h 7223977"/>
              <a:gd name="connsiteX4127" fmla="*/ 10608671 w 12188243"/>
              <a:gd name="connsiteY4127" fmla="*/ 5415603 h 7223977"/>
              <a:gd name="connsiteX4128" fmla="*/ 10608671 w 12188243"/>
              <a:gd name="connsiteY4128" fmla="*/ 5189932 h 7223977"/>
              <a:gd name="connsiteX4129" fmla="*/ 10608671 w 12188243"/>
              <a:gd name="connsiteY4129" fmla="*/ 4967393 h 7223977"/>
              <a:gd name="connsiteX4130" fmla="*/ 10831209 w 12188243"/>
              <a:gd name="connsiteY4130" fmla="*/ 4967393 h 7223977"/>
              <a:gd name="connsiteX4131" fmla="*/ 10831209 w 12188243"/>
              <a:gd name="connsiteY4131" fmla="*/ 5189932 h 7223977"/>
              <a:gd name="connsiteX4132" fmla="*/ 10608671 w 12188243"/>
              <a:gd name="connsiteY4132" fmla="*/ 5189932 h 7223977"/>
              <a:gd name="connsiteX4133" fmla="*/ 10608671 w 12188243"/>
              <a:gd name="connsiteY4133" fmla="*/ 4964261 h 7223977"/>
              <a:gd name="connsiteX4134" fmla="*/ 10608671 w 12188243"/>
              <a:gd name="connsiteY4134" fmla="*/ 4741722 h 7223977"/>
              <a:gd name="connsiteX4135" fmla="*/ 10831209 w 12188243"/>
              <a:gd name="connsiteY4135" fmla="*/ 4741722 h 7223977"/>
              <a:gd name="connsiteX4136" fmla="*/ 10831209 w 12188243"/>
              <a:gd name="connsiteY4136" fmla="*/ 4964261 h 7223977"/>
              <a:gd name="connsiteX4137" fmla="*/ 10608671 w 12188243"/>
              <a:gd name="connsiteY4137" fmla="*/ 4964261 h 7223977"/>
              <a:gd name="connsiteX4138" fmla="*/ 10608671 w 12188243"/>
              <a:gd name="connsiteY4138" fmla="*/ 4738590 h 7223977"/>
              <a:gd name="connsiteX4139" fmla="*/ 10608671 w 12188243"/>
              <a:gd name="connsiteY4139" fmla="*/ 4516051 h 7223977"/>
              <a:gd name="connsiteX4140" fmla="*/ 10831209 w 12188243"/>
              <a:gd name="connsiteY4140" fmla="*/ 4516051 h 7223977"/>
              <a:gd name="connsiteX4141" fmla="*/ 10831209 w 12188243"/>
              <a:gd name="connsiteY4141" fmla="*/ 4738590 h 7223977"/>
              <a:gd name="connsiteX4142" fmla="*/ 10608671 w 12188243"/>
              <a:gd name="connsiteY4142" fmla="*/ 4738590 h 7223977"/>
              <a:gd name="connsiteX4143" fmla="*/ 10608671 w 12188243"/>
              <a:gd name="connsiteY4143" fmla="*/ 4513044 h 7223977"/>
              <a:gd name="connsiteX4144" fmla="*/ 10608671 w 12188243"/>
              <a:gd name="connsiteY4144" fmla="*/ 4290506 h 7223977"/>
              <a:gd name="connsiteX4145" fmla="*/ 10831209 w 12188243"/>
              <a:gd name="connsiteY4145" fmla="*/ 4290506 h 7223977"/>
              <a:gd name="connsiteX4146" fmla="*/ 10831209 w 12188243"/>
              <a:gd name="connsiteY4146" fmla="*/ 4513044 h 7223977"/>
              <a:gd name="connsiteX4147" fmla="*/ 10608671 w 12188243"/>
              <a:gd name="connsiteY4147" fmla="*/ 4513044 h 7223977"/>
              <a:gd name="connsiteX4148" fmla="*/ 10608671 w 12188243"/>
              <a:gd name="connsiteY4148" fmla="*/ 4287373 h 7223977"/>
              <a:gd name="connsiteX4149" fmla="*/ 10608671 w 12188243"/>
              <a:gd name="connsiteY4149" fmla="*/ 4064834 h 7223977"/>
              <a:gd name="connsiteX4150" fmla="*/ 10831209 w 12188243"/>
              <a:gd name="connsiteY4150" fmla="*/ 4064834 h 7223977"/>
              <a:gd name="connsiteX4151" fmla="*/ 10831209 w 12188243"/>
              <a:gd name="connsiteY4151" fmla="*/ 4287373 h 7223977"/>
              <a:gd name="connsiteX4152" fmla="*/ 10608671 w 12188243"/>
              <a:gd name="connsiteY4152" fmla="*/ 4287373 h 7223977"/>
              <a:gd name="connsiteX4153" fmla="*/ 10608671 w 12188243"/>
              <a:gd name="connsiteY4153" fmla="*/ 4061702 h 7223977"/>
              <a:gd name="connsiteX4154" fmla="*/ 10608671 w 12188243"/>
              <a:gd name="connsiteY4154" fmla="*/ 3839164 h 7223977"/>
              <a:gd name="connsiteX4155" fmla="*/ 10831209 w 12188243"/>
              <a:gd name="connsiteY4155" fmla="*/ 3839164 h 7223977"/>
              <a:gd name="connsiteX4156" fmla="*/ 10831209 w 12188243"/>
              <a:gd name="connsiteY4156" fmla="*/ 4061702 h 7223977"/>
              <a:gd name="connsiteX4157" fmla="*/ 10608671 w 12188243"/>
              <a:gd name="connsiteY4157" fmla="*/ 4061702 h 7223977"/>
              <a:gd name="connsiteX4158" fmla="*/ 10608671 w 12188243"/>
              <a:gd name="connsiteY4158" fmla="*/ 3836031 h 7223977"/>
              <a:gd name="connsiteX4159" fmla="*/ 10608671 w 12188243"/>
              <a:gd name="connsiteY4159" fmla="*/ 3613493 h 7223977"/>
              <a:gd name="connsiteX4160" fmla="*/ 10831209 w 12188243"/>
              <a:gd name="connsiteY4160" fmla="*/ 3613493 h 7223977"/>
              <a:gd name="connsiteX4161" fmla="*/ 10831209 w 12188243"/>
              <a:gd name="connsiteY4161" fmla="*/ 3836031 h 7223977"/>
              <a:gd name="connsiteX4162" fmla="*/ 10608671 w 12188243"/>
              <a:gd name="connsiteY4162" fmla="*/ 3836031 h 7223977"/>
              <a:gd name="connsiteX4163" fmla="*/ 10608671 w 12188243"/>
              <a:gd name="connsiteY4163" fmla="*/ 3610360 h 7223977"/>
              <a:gd name="connsiteX4164" fmla="*/ 10608671 w 12188243"/>
              <a:gd name="connsiteY4164" fmla="*/ 3387821 h 7223977"/>
              <a:gd name="connsiteX4165" fmla="*/ 10831209 w 12188243"/>
              <a:gd name="connsiteY4165" fmla="*/ 3387821 h 7223977"/>
              <a:gd name="connsiteX4166" fmla="*/ 10831209 w 12188243"/>
              <a:gd name="connsiteY4166" fmla="*/ 3610360 h 7223977"/>
              <a:gd name="connsiteX4167" fmla="*/ 10608671 w 12188243"/>
              <a:gd name="connsiteY4167" fmla="*/ 3610360 h 7223977"/>
              <a:gd name="connsiteX4168" fmla="*/ 10608671 w 12188243"/>
              <a:gd name="connsiteY4168" fmla="*/ 3384689 h 7223977"/>
              <a:gd name="connsiteX4169" fmla="*/ 10608671 w 12188243"/>
              <a:gd name="connsiteY4169" fmla="*/ 3162151 h 7223977"/>
              <a:gd name="connsiteX4170" fmla="*/ 10831209 w 12188243"/>
              <a:gd name="connsiteY4170" fmla="*/ 3162151 h 7223977"/>
              <a:gd name="connsiteX4171" fmla="*/ 10831209 w 12188243"/>
              <a:gd name="connsiteY4171" fmla="*/ 3384689 h 7223977"/>
              <a:gd name="connsiteX4172" fmla="*/ 10608671 w 12188243"/>
              <a:gd name="connsiteY4172" fmla="*/ 3384689 h 7223977"/>
              <a:gd name="connsiteX4173" fmla="*/ 10608671 w 12188243"/>
              <a:gd name="connsiteY4173" fmla="*/ 3159143 h 7223977"/>
              <a:gd name="connsiteX4174" fmla="*/ 10608671 w 12188243"/>
              <a:gd name="connsiteY4174" fmla="*/ 2936605 h 7223977"/>
              <a:gd name="connsiteX4175" fmla="*/ 10831209 w 12188243"/>
              <a:gd name="connsiteY4175" fmla="*/ 2936605 h 7223977"/>
              <a:gd name="connsiteX4176" fmla="*/ 10831209 w 12188243"/>
              <a:gd name="connsiteY4176" fmla="*/ 3159143 h 7223977"/>
              <a:gd name="connsiteX4177" fmla="*/ 10608671 w 12188243"/>
              <a:gd name="connsiteY4177" fmla="*/ 3159143 h 7223977"/>
              <a:gd name="connsiteX4178" fmla="*/ 10608671 w 12188243"/>
              <a:gd name="connsiteY4178" fmla="*/ 2933472 h 7223977"/>
              <a:gd name="connsiteX4179" fmla="*/ 10608671 w 12188243"/>
              <a:gd name="connsiteY4179" fmla="*/ 2710934 h 7223977"/>
              <a:gd name="connsiteX4180" fmla="*/ 10831209 w 12188243"/>
              <a:gd name="connsiteY4180" fmla="*/ 2710934 h 7223977"/>
              <a:gd name="connsiteX4181" fmla="*/ 10831209 w 12188243"/>
              <a:gd name="connsiteY4181" fmla="*/ 2933472 h 7223977"/>
              <a:gd name="connsiteX4182" fmla="*/ 10608671 w 12188243"/>
              <a:gd name="connsiteY4182" fmla="*/ 2933472 h 7223977"/>
              <a:gd name="connsiteX4183" fmla="*/ 10608671 w 12188243"/>
              <a:gd name="connsiteY4183" fmla="*/ 2707801 h 7223977"/>
              <a:gd name="connsiteX4184" fmla="*/ 10608671 w 12188243"/>
              <a:gd name="connsiteY4184" fmla="*/ 2485263 h 7223977"/>
              <a:gd name="connsiteX4185" fmla="*/ 10831209 w 12188243"/>
              <a:gd name="connsiteY4185" fmla="*/ 2485263 h 7223977"/>
              <a:gd name="connsiteX4186" fmla="*/ 10831209 w 12188243"/>
              <a:gd name="connsiteY4186" fmla="*/ 2707801 h 7223977"/>
              <a:gd name="connsiteX4187" fmla="*/ 10608671 w 12188243"/>
              <a:gd name="connsiteY4187" fmla="*/ 2707801 h 7223977"/>
              <a:gd name="connsiteX4188" fmla="*/ 10608671 w 12188243"/>
              <a:gd name="connsiteY4188" fmla="*/ 2482130 h 7223977"/>
              <a:gd name="connsiteX4189" fmla="*/ 10608671 w 12188243"/>
              <a:gd name="connsiteY4189" fmla="*/ 2259592 h 7223977"/>
              <a:gd name="connsiteX4190" fmla="*/ 10831209 w 12188243"/>
              <a:gd name="connsiteY4190" fmla="*/ 2259592 h 7223977"/>
              <a:gd name="connsiteX4191" fmla="*/ 10831209 w 12188243"/>
              <a:gd name="connsiteY4191" fmla="*/ 2482130 h 7223977"/>
              <a:gd name="connsiteX4192" fmla="*/ 10608671 w 12188243"/>
              <a:gd name="connsiteY4192" fmla="*/ 2482130 h 7223977"/>
              <a:gd name="connsiteX4193" fmla="*/ 10608671 w 12188243"/>
              <a:gd name="connsiteY4193" fmla="*/ 2256459 h 7223977"/>
              <a:gd name="connsiteX4194" fmla="*/ 10608671 w 12188243"/>
              <a:gd name="connsiteY4194" fmla="*/ 2033921 h 7223977"/>
              <a:gd name="connsiteX4195" fmla="*/ 10831209 w 12188243"/>
              <a:gd name="connsiteY4195" fmla="*/ 2033921 h 7223977"/>
              <a:gd name="connsiteX4196" fmla="*/ 10831209 w 12188243"/>
              <a:gd name="connsiteY4196" fmla="*/ 2256459 h 7223977"/>
              <a:gd name="connsiteX4197" fmla="*/ 10608671 w 12188243"/>
              <a:gd name="connsiteY4197" fmla="*/ 2256459 h 7223977"/>
              <a:gd name="connsiteX4198" fmla="*/ 10608671 w 12188243"/>
              <a:gd name="connsiteY4198" fmla="*/ 2030788 h 7223977"/>
              <a:gd name="connsiteX4199" fmla="*/ 10608671 w 12188243"/>
              <a:gd name="connsiteY4199" fmla="*/ 1808250 h 7223977"/>
              <a:gd name="connsiteX4200" fmla="*/ 10831209 w 12188243"/>
              <a:gd name="connsiteY4200" fmla="*/ 1808250 h 7223977"/>
              <a:gd name="connsiteX4201" fmla="*/ 10831209 w 12188243"/>
              <a:gd name="connsiteY4201" fmla="*/ 2030788 h 7223977"/>
              <a:gd name="connsiteX4202" fmla="*/ 10608671 w 12188243"/>
              <a:gd name="connsiteY4202" fmla="*/ 2030788 h 7223977"/>
              <a:gd name="connsiteX4203" fmla="*/ 10608671 w 12188243"/>
              <a:gd name="connsiteY4203" fmla="*/ 1805243 h 7223977"/>
              <a:gd name="connsiteX4204" fmla="*/ 10608671 w 12188243"/>
              <a:gd name="connsiteY4204" fmla="*/ 1582704 h 7223977"/>
              <a:gd name="connsiteX4205" fmla="*/ 10831209 w 12188243"/>
              <a:gd name="connsiteY4205" fmla="*/ 1582704 h 7223977"/>
              <a:gd name="connsiteX4206" fmla="*/ 10831209 w 12188243"/>
              <a:gd name="connsiteY4206" fmla="*/ 1805243 h 7223977"/>
              <a:gd name="connsiteX4207" fmla="*/ 10608671 w 12188243"/>
              <a:gd name="connsiteY4207" fmla="*/ 1805243 h 7223977"/>
              <a:gd name="connsiteX4208" fmla="*/ 10608671 w 12188243"/>
              <a:gd name="connsiteY4208" fmla="*/ 1579572 h 7223977"/>
              <a:gd name="connsiteX4209" fmla="*/ 10608671 w 12188243"/>
              <a:gd name="connsiteY4209" fmla="*/ 1357033 h 7223977"/>
              <a:gd name="connsiteX4210" fmla="*/ 10831209 w 12188243"/>
              <a:gd name="connsiteY4210" fmla="*/ 1357033 h 7223977"/>
              <a:gd name="connsiteX4211" fmla="*/ 10831209 w 12188243"/>
              <a:gd name="connsiteY4211" fmla="*/ 1579572 h 7223977"/>
              <a:gd name="connsiteX4212" fmla="*/ 10608671 w 12188243"/>
              <a:gd name="connsiteY4212" fmla="*/ 1579572 h 7223977"/>
              <a:gd name="connsiteX4213" fmla="*/ 10608671 w 12188243"/>
              <a:gd name="connsiteY4213" fmla="*/ 1353901 h 7223977"/>
              <a:gd name="connsiteX4214" fmla="*/ 10608671 w 12188243"/>
              <a:gd name="connsiteY4214" fmla="*/ 1131362 h 7223977"/>
              <a:gd name="connsiteX4215" fmla="*/ 10831209 w 12188243"/>
              <a:gd name="connsiteY4215" fmla="*/ 1131362 h 7223977"/>
              <a:gd name="connsiteX4216" fmla="*/ 10831209 w 12188243"/>
              <a:gd name="connsiteY4216" fmla="*/ 1353901 h 7223977"/>
              <a:gd name="connsiteX4217" fmla="*/ 10608671 w 12188243"/>
              <a:gd name="connsiteY4217" fmla="*/ 1353901 h 7223977"/>
              <a:gd name="connsiteX4218" fmla="*/ 10605538 w 12188243"/>
              <a:gd name="connsiteY4218" fmla="*/ 1353901 h 7223977"/>
              <a:gd name="connsiteX4219" fmla="*/ 10383000 w 12188243"/>
              <a:gd name="connsiteY4219" fmla="*/ 1353901 h 7223977"/>
              <a:gd name="connsiteX4220" fmla="*/ 10383000 w 12188243"/>
              <a:gd name="connsiteY4220" fmla="*/ 1131362 h 7223977"/>
              <a:gd name="connsiteX4221" fmla="*/ 10605538 w 12188243"/>
              <a:gd name="connsiteY4221" fmla="*/ 1131362 h 7223977"/>
              <a:gd name="connsiteX4222" fmla="*/ 10605538 w 12188243"/>
              <a:gd name="connsiteY4222" fmla="*/ 1353901 h 7223977"/>
              <a:gd name="connsiteX4223" fmla="*/ 10379867 w 12188243"/>
              <a:gd name="connsiteY4223" fmla="*/ 1353901 h 7223977"/>
              <a:gd name="connsiteX4224" fmla="*/ 10157328 w 12188243"/>
              <a:gd name="connsiteY4224" fmla="*/ 1353901 h 7223977"/>
              <a:gd name="connsiteX4225" fmla="*/ 10157328 w 12188243"/>
              <a:gd name="connsiteY4225" fmla="*/ 1131362 h 7223977"/>
              <a:gd name="connsiteX4226" fmla="*/ 10379867 w 12188243"/>
              <a:gd name="connsiteY4226" fmla="*/ 1131362 h 7223977"/>
              <a:gd name="connsiteX4227" fmla="*/ 10379867 w 12188243"/>
              <a:gd name="connsiteY4227" fmla="*/ 1353901 h 7223977"/>
              <a:gd name="connsiteX4228" fmla="*/ 10154196 w 12188243"/>
              <a:gd name="connsiteY4228" fmla="*/ 1353901 h 7223977"/>
              <a:gd name="connsiteX4229" fmla="*/ 9931657 w 12188243"/>
              <a:gd name="connsiteY4229" fmla="*/ 1353901 h 7223977"/>
              <a:gd name="connsiteX4230" fmla="*/ 9931657 w 12188243"/>
              <a:gd name="connsiteY4230" fmla="*/ 1131362 h 7223977"/>
              <a:gd name="connsiteX4231" fmla="*/ 10154196 w 12188243"/>
              <a:gd name="connsiteY4231" fmla="*/ 1131362 h 7223977"/>
              <a:gd name="connsiteX4232" fmla="*/ 10154196 w 12188243"/>
              <a:gd name="connsiteY4232" fmla="*/ 1353901 h 7223977"/>
              <a:gd name="connsiteX4233" fmla="*/ 9928650 w 12188243"/>
              <a:gd name="connsiteY4233" fmla="*/ 1353901 h 7223977"/>
              <a:gd name="connsiteX4234" fmla="*/ 9706112 w 12188243"/>
              <a:gd name="connsiteY4234" fmla="*/ 1353901 h 7223977"/>
              <a:gd name="connsiteX4235" fmla="*/ 9706112 w 12188243"/>
              <a:gd name="connsiteY4235" fmla="*/ 1131362 h 7223977"/>
              <a:gd name="connsiteX4236" fmla="*/ 9928650 w 12188243"/>
              <a:gd name="connsiteY4236" fmla="*/ 1131362 h 7223977"/>
              <a:gd name="connsiteX4237" fmla="*/ 9928650 w 12188243"/>
              <a:gd name="connsiteY4237" fmla="*/ 1353901 h 7223977"/>
              <a:gd name="connsiteX4238" fmla="*/ 9702979 w 12188243"/>
              <a:gd name="connsiteY4238" fmla="*/ 1353901 h 7223977"/>
              <a:gd name="connsiteX4239" fmla="*/ 9480440 w 12188243"/>
              <a:gd name="connsiteY4239" fmla="*/ 1353901 h 7223977"/>
              <a:gd name="connsiteX4240" fmla="*/ 9480440 w 12188243"/>
              <a:gd name="connsiteY4240" fmla="*/ 1131362 h 7223977"/>
              <a:gd name="connsiteX4241" fmla="*/ 9702979 w 12188243"/>
              <a:gd name="connsiteY4241" fmla="*/ 1131362 h 7223977"/>
              <a:gd name="connsiteX4242" fmla="*/ 9702979 w 12188243"/>
              <a:gd name="connsiteY4242" fmla="*/ 1353901 h 7223977"/>
              <a:gd name="connsiteX4243" fmla="*/ 9477308 w 12188243"/>
              <a:gd name="connsiteY4243" fmla="*/ 1353901 h 7223977"/>
              <a:gd name="connsiteX4244" fmla="*/ 9254770 w 12188243"/>
              <a:gd name="connsiteY4244" fmla="*/ 1353901 h 7223977"/>
              <a:gd name="connsiteX4245" fmla="*/ 9254770 w 12188243"/>
              <a:gd name="connsiteY4245" fmla="*/ 1131362 h 7223977"/>
              <a:gd name="connsiteX4246" fmla="*/ 9477308 w 12188243"/>
              <a:gd name="connsiteY4246" fmla="*/ 1131362 h 7223977"/>
              <a:gd name="connsiteX4247" fmla="*/ 9477308 w 12188243"/>
              <a:gd name="connsiteY4247" fmla="*/ 1353901 h 7223977"/>
              <a:gd name="connsiteX4248" fmla="*/ 9251637 w 12188243"/>
              <a:gd name="connsiteY4248" fmla="*/ 1353901 h 7223977"/>
              <a:gd name="connsiteX4249" fmla="*/ 9029099 w 12188243"/>
              <a:gd name="connsiteY4249" fmla="*/ 1353901 h 7223977"/>
              <a:gd name="connsiteX4250" fmla="*/ 9029099 w 12188243"/>
              <a:gd name="connsiteY4250" fmla="*/ 1131362 h 7223977"/>
              <a:gd name="connsiteX4251" fmla="*/ 9251637 w 12188243"/>
              <a:gd name="connsiteY4251" fmla="*/ 1131362 h 7223977"/>
              <a:gd name="connsiteX4252" fmla="*/ 9251637 w 12188243"/>
              <a:gd name="connsiteY4252" fmla="*/ 1353901 h 7223977"/>
              <a:gd name="connsiteX4253" fmla="*/ 9025966 w 12188243"/>
              <a:gd name="connsiteY4253" fmla="*/ 1353901 h 7223977"/>
              <a:gd name="connsiteX4254" fmla="*/ 8803427 w 12188243"/>
              <a:gd name="connsiteY4254" fmla="*/ 1353901 h 7223977"/>
              <a:gd name="connsiteX4255" fmla="*/ 8803427 w 12188243"/>
              <a:gd name="connsiteY4255" fmla="*/ 1131362 h 7223977"/>
              <a:gd name="connsiteX4256" fmla="*/ 9025966 w 12188243"/>
              <a:gd name="connsiteY4256" fmla="*/ 1131362 h 7223977"/>
              <a:gd name="connsiteX4257" fmla="*/ 9025966 w 12188243"/>
              <a:gd name="connsiteY4257" fmla="*/ 1353901 h 7223977"/>
              <a:gd name="connsiteX4258" fmla="*/ 8800295 w 12188243"/>
              <a:gd name="connsiteY4258" fmla="*/ 1353901 h 7223977"/>
              <a:gd name="connsiteX4259" fmla="*/ 8577756 w 12188243"/>
              <a:gd name="connsiteY4259" fmla="*/ 1353901 h 7223977"/>
              <a:gd name="connsiteX4260" fmla="*/ 8577756 w 12188243"/>
              <a:gd name="connsiteY4260" fmla="*/ 1131362 h 7223977"/>
              <a:gd name="connsiteX4261" fmla="*/ 8800295 w 12188243"/>
              <a:gd name="connsiteY4261" fmla="*/ 1131362 h 7223977"/>
              <a:gd name="connsiteX4262" fmla="*/ 8800295 w 12188243"/>
              <a:gd name="connsiteY4262" fmla="*/ 1353901 h 7223977"/>
              <a:gd name="connsiteX4263" fmla="*/ 8574749 w 12188243"/>
              <a:gd name="connsiteY4263" fmla="*/ 1353901 h 7223977"/>
              <a:gd name="connsiteX4264" fmla="*/ 8352211 w 12188243"/>
              <a:gd name="connsiteY4264" fmla="*/ 1353901 h 7223977"/>
              <a:gd name="connsiteX4265" fmla="*/ 8352211 w 12188243"/>
              <a:gd name="connsiteY4265" fmla="*/ 1131362 h 7223977"/>
              <a:gd name="connsiteX4266" fmla="*/ 8574749 w 12188243"/>
              <a:gd name="connsiteY4266" fmla="*/ 1131362 h 7223977"/>
              <a:gd name="connsiteX4267" fmla="*/ 8574749 w 12188243"/>
              <a:gd name="connsiteY4267" fmla="*/ 1353901 h 7223977"/>
              <a:gd name="connsiteX4268" fmla="*/ 8349078 w 12188243"/>
              <a:gd name="connsiteY4268" fmla="*/ 1353901 h 7223977"/>
              <a:gd name="connsiteX4269" fmla="*/ 8126540 w 12188243"/>
              <a:gd name="connsiteY4269" fmla="*/ 1353901 h 7223977"/>
              <a:gd name="connsiteX4270" fmla="*/ 8126540 w 12188243"/>
              <a:gd name="connsiteY4270" fmla="*/ 1131362 h 7223977"/>
              <a:gd name="connsiteX4271" fmla="*/ 8349078 w 12188243"/>
              <a:gd name="connsiteY4271" fmla="*/ 1131362 h 7223977"/>
              <a:gd name="connsiteX4272" fmla="*/ 8349078 w 12188243"/>
              <a:gd name="connsiteY4272" fmla="*/ 1353901 h 7223977"/>
              <a:gd name="connsiteX4273" fmla="*/ 8123407 w 12188243"/>
              <a:gd name="connsiteY4273" fmla="*/ 1353901 h 7223977"/>
              <a:gd name="connsiteX4274" fmla="*/ 7900868 w 12188243"/>
              <a:gd name="connsiteY4274" fmla="*/ 1353901 h 7223977"/>
              <a:gd name="connsiteX4275" fmla="*/ 7900868 w 12188243"/>
              <a:gd name="connsiteY4275" fmla="*/ 1131362 h 7223977"/>
              <a:gd name="connsiteX4276" fmla="*/ 8123407 w 12188243"/>
              <a:gd name="connsiteY4276" fmla="*/ 1131362 h 7223977"/>
              <a:gd name="connsiteX4277" fmla="*/ 8123407 w 12188243"/>
              <a:gd name="connsiteY4277" fmla="*/ 1353901 h 7223977"/>
              <a:gd name="connsiteX4278" fmla="*/ 7897736 w 12188243"/>
              <a:gd name="connsiteY4278" fmla="*/ 1353901 h 7223977"/>
              <a:gd name="connsiteX4279" fmla="*/ 7675198 w 12188243"/>
              <a:gd name="connsiteY4279" fmla="*/ 1353901 h 7223977"/>
              <a:gd name="connsiteX4280" fmla="*/ 7675198 w 12188243"/>
              <a:gd name="connsiteY4280" fmla="*/ 1131362 h 7223977"/>
              <a:gd name="connsiteX4281" fmla="*/ 7897736 w 12188243"/>
              <a:gd name="connsiteY4281" fmla="*/ 1131362 h 7223977"/>
              <a:gd name="connsiteX4282" fmla="*/ 7897736 w 12188243"/>
              <a:gd name="connsiteY4282" fmla="*/ 1353901 h 7223977"/>
              <a:gd name="connsiteX4283" fmla="*/ 7672065 w 12188243"/>
              <a:gd name="connsiteY4283" fmla="*/ 1353901 h 7223977"/>
              <a:gd name="connsiteX4284" fmla="*/ 7449527 w 12188243"/>
              <a:gd name="connsiteY4284" fmla="*/ 1353901 h 7223977"/>
              <a:gd name="connsiteX4285" fmla="*/ 7449527 w 12188243"/>
              <a:gd name="connsiteY4285" fmla="*/ 1131362 h 7223977"/>
              <a:gd name="connsiteX4286" fmla="*/ 7672065 w 12188243"/>
              <a:gd name="connsiteY4286" fmla="*/ 1131362 h 7223977"/>
              <a:gd name="connsiteX4287" fmla="*/ 7672065 w 12188243"/>
              <a:gd name="connsiteY4287" fmla="*/ 1353901 h 7223977"/>
              <a:gd name="connsiteX4288" fmla="*/ 7446394 w 12188243"/>
              <a:gd name="connsiteY4288" fmla="*/ 1353901 h 7223977"/>
              <a:gd name="connsiteX4289" fmla="*/ 7223856 w 12188243"/>
              <a:gd name="connsiteY4289" fmla="*/ 1353901 h 7223977"/>
              <a:gd name="connsiteX4290" fmla="*/ 7223856 w 12188243"/>
              <a:gd name="connsiteY4290" fmla="*/ 1131362 h 7223977"/>
              <a:gd name="connsiteX4291" fmla="*/ 7446394 w 12188243"/>
              <a:gd name="connsiteY4291" fmla="*/ 1131362 h 7223977"/>
              <a:gd name="connsiteX4292" fmla="*/ 7446394 w 12188243"/>
              <a:gd name="connsiteY4292" fmla="*/ 1353901 h 7223977"/>
              <a:gd name="connsiteX4293" fmla="*/ 7220848 w 12188243"/>
              <a:gd name="connsiteY4293" fmla="*/ 1353901 h 7223977"/>
              <a:gd name="connsiteX4294" fmla="*/ 6998310 w 12188243"/>
              <a:gd name="connsiteY4294" fmla="*/ 1353901 h 7223977"/>
              <a:gd name="connsiteX4295" fmla="*/ 6998310 w 12188243"/>
              <a:gd name="connsiteY4295" fmla="*/ 1131362 h 7223977"/>
              <a:gd name="connsiteX4296" fmla="*/ 7220848 w 12188243"/>
              <a:gd name="connsiteY4296" fmla="*/ 1131362 h 7223977"/>
              <a:gd name="connsiteX4297" fmla="*/ 7220848 w 12188243"/>
              <a:gd name="connsiteY4297" fmla="*/ 1353901 h 7223977"/>
              <a:gd name="connsiteX4298" fmla="*/ 6995177 w 12188243"/>
              <a:gd name="connsiteY4298" fmla="*/ 1353901 h 7223977"/>
              <a:gd name="connsiteX4299" fmla="*/ 6772639 w 12188243"/>
              <a:gd name="connsiteY4299" fmla="*/ 1353901 h 7223977"/>
              <a:gd name="connsiteX4300" fmla="*/ 6772639 w 12188243"/>
              <a:gd name="connsiteY4300" fmla="*/ 1131362 h 7223977"/>
              <a:gd name="connsiteX4301" fmla="*/ 6995177 w 12188243"/>
              <a:gd name="connsiteY4301" fmla="*/ 1131362 h 7223977"/>
              <a:gd name="connsiteX4302" fmla="*/ 6995177 w 12188243"/>
              <a:gd name="connsiteY4302" fmla="*/ 1353901 h 7223977"/>
              <a:gd name="connsiteX4303" fmla="*/ 6769506 w 12188243"/>
              <a:gd name="connsiteY4303" fmla="*/ 1353901 h 7223977"/>
              <a:gd name="connsiteX4304" fmla="*/ 6546967 w 12188243"/>
              <a:gd name="connsiteY4304" fmla="*/ 1353901 h 7223977"/>
              <a:gd name="connsiteX4305" fmla="*/ 6546967 w 12188243"/>
              <a:gd name="connsiteY4305" fmla="*/ 1131362 h 7223977"/>
              <a:gd name="connsiteX4306" fmla="*/ 6769506 w 12188243"/>
              <a:gd name="connsiteY4306" fmla="*/ 1131362 h 7223977"/>
              <a:gd name="connsiteX4307" fmla="*/ 6769506 w 12188243"/>
              <a:gd name="connsiteY4307" fmla="*/ 1353901 h 7223977"/>
              <a:gd name="connsiteX4308" fmla="*/ 6543835 w 12188243"/>
              <a:gd name="connsiteY4308" fmla="*/ 1353901 h 7223977"/>
              <a:gd name="connsiteX4309" fmla="*/ 6321297 w 12188243"/>
              <a:gd name="connsiteY4309" fmla="*/ 1353901 h 7223977"/>
              <a:gd name="connsiteX4310" fmla="*/ 6321297 w 12188243"/>
              <a:gd name="connsiteY4310" fmla="*/ 1131362 h 7223977"/>
              <a:gd name="connsiteX4311" fmla="*/ 6543835 w 12188243"/>
              <a:gd name="connsiteY4311" fmla="*/ 1131362 h 7223977"/>
              <a:gd name="connsiteX4312" fmla="*/ 6543835 w 12188243"/>
              <a:gd name="connsiteY4312" fmla="*/ 1353901 h 7223977"/>
              <a:gd name="connsiteX4313" fmla="*/ 6318164 w 12188243"/>
              <a:gd name="connsiteY4313" fmla="*/ 1353901 h 7223977"/>
              <a:gd name="connsiteX4314" fmla="*/ 6095625 w 12188243"/>
              <a:gd name="connsiteY4314" fmla="*/ 1353901 h 7223977"/>
              <a:gd name="connsiteX4315" fmla="*/ 6095625 w 12188243"/>
              <a:gd name="connsiteY4315" fmla="*/ 1131362 h 7223977"/>
              <a:gd name="connsiteX4316" fmla="*/ 6318164 w 12188243"/>
              <a:gd name="connsiteY4316" fmla="*/ 1131362 h 7223977"/>
              <a:gd name="connsiteX4317" fmla="*/ 6318164 w 12188243"/>
              <a:gd name="connsiteY4317" fmla="*/ 1353901 h 7223977"/>
              <a:gd name="connsiteX4318" fmla="*/ 6092493 w 12188243"/>
              <a:gd name="connsiteY4318" fmla="*/ 1353901 h 7223977"/>
              <a:gd name="connsiteX4319" fmla="*/ 5869954 w 12188243"/>
              <a:gd name="connsiteY4319" fmla="*/ 1353901 h 7223977"/>
              <a:gd name="connsiteX4320" fmla="*/ 5869954 w 12188243"/>
              <a:gd name="connsiteY4320" fmla="*/ 1131362 h 7223977"/>
              <a:gd name="connsiteX4321" fmla="*/ 6092493 w 12188243"/>
              <a:gd name="connsiteY4321" fmla="*/ 1131362 h 7223977"/>
              <a:gd name="connsiteX4322" fmla="*/ 6092493 w 12188243"/>
              <a:gd name="connsiteY4322" fmla="*/ 1353901 h 7223977"/>
              <a:gd name="connsiteX4323" fmla="*/ 5866947 w 12188243"/>
              <a:gd name="connsiteY4323" fmla="*/ 1353901 h 7223977"/>
              <a:gd name="connsiteX4324" fmla="*/ 5644408 w 12188243"/>
              <a:gd name="connsiteY4324" fmla="*/ 1353901 h 7223977"/>
              <a:gd name="connsiteX4325" fmla="*/ 5644408 w 12188243"/>
              <a:gd name="connsiteY4325" fmla="*/ 1131362 h 7223977"/>
              <a:gd name="connsiteX4326" fmla="*/ 5866947 w 12188243"/>
              <a:gd name="connsiteY4326" fmla="*/ 1131362 h 7223977"/>
              <a:gd name="connsiteX4327" fmla="*/ 5866947 w 12188243"/>
              <a:gd name="connsiteY4327" fmla="*/ 1353901 h 7223977"/>
              <a:gd name="connsiteX4328" fmla="*/ 5641276 w 12188243"/>
              <a:gd name="connsiteY4328" fmla="*/ 1353901 h 7223977"/>
              <a:gd name="connsiteX4329" fmla="*/ 5418738 w 12188243"/>
              <a:gd name="connsiteY4329" fmla="*/ 1353901 h 7223977"/>
              <a:gd name="connsiteX4330" fmla="*/ 5418738 w 12188243"/>
              <a:gd name="connsiteY4330" fmla="*/ 1131362 h 7223977"/>
              <a:gd name="connsiteX4331" fmla="*/ 5641276 w 12188243"/>
              <a:gd name="connsiteY4331" fmla="*/ 1131362 h 7223977"/>
              <a:gd name="connsiteX4332" fmla="*/ 5641276 w 12188243"/>
              <a:gd name="connsiteY4332" fmla="*/ 1353901 h 7223977"/>
              <a:gd name="connsiteX4333" fmla="*/ 5415605 w 12188243"/>
              <a:gd name="connsiteY4333" fmla="*/ 1353901 h 7223977"/>
              <a:gd name="connsiteX4334" fmla="*/ 5193066 w 12188243"/>
              <a:gd name="connsiteY4334" fmla="*/ 1353901 h 7223977"/>
              <a:gd name="connsiteX4335" fmla="*/ 5193066 w 12188243"/>
              <a:gd name="connsiteY4335" fmla="*/ 1131362 h 7223977"/>
              <a:gd name="connsiteX4336" fmla="*/ 5415605 w 12188243"/>
              <a:gd name="connsiteY4336" fmla="*/ 1131362 h 7223977"/>
              <a:gd name="connsiteX4337" fmla="*/ 5415605 w 12188243"/>
              <a:gd name="connsiteY4337" fmla="*/ 1353901 h 7223977"/>
              <a:gd name="connsiteX4338" fmla="*/ 5189934 w 12188243"/>
              <a:gd name="connsiteY4338" fmla="*/ 1353901 h 7223977"/>
              <a:gd name="connsiteX4339" fmla="*/ 4967395 w 12188243"/>
              <a:gd name="connsiteY4339" fmla="*/ 1353901 h 7223977"/>
              <a:gd name="connsiteX4340" fmla="*/ 4967395 w 12188243"/>
              <a:gd name="connsiteY4340" fmla="*/ 1131362 h 7223977"/>
              <a:gd name="connsiteX4341" fmla="*/ 5189934 w 12188243"/>
              <a:gd name="connsiteY4341" fmla="*/ 1131362 h 7223977"/>
              <a:gd name="connsiteX4342" fmla="*/ 5189934 w 12188243"/>
              <a:gd name="connsiteY4342" fmla="*/ 1353901 h 7223977"/>
              <a:gd name="connsiteX4343" fmla="*/ 4964263 w 12188243"/>
              <a:gd name="connsiteY4343" fmla="*/ 1353901 h 7223977"/>
              <a:gd name="connsiteX4344" fmla="*/ 4741724 w 12188243"/>
              <a:gd name="connsiteY4344" fmla="*/ 1353901 h 7223977"/>
              <a:gd name="connsiteX4345" fmla="*/ 4741724 w 12188243"/>
              <a:gd name="connsiteY4345" fmla="*/ 1131362 h 7223977"/>
              <a:gd name="connsiteX4346" fmla="*/ 4964263 w 12188243"/>
              <a:gd name="connsiteY4346" fmla="*/ 1131362 h 7223977"/>
              <a:gd name="connsiteX4347" fmla="*/ 4964263 w 12188243"/>
              <a:gd name="connsiteY4347" fmla="*/ 1353901 h 7223977"/>
              <a:gd name="connsiteX4348" fmla="*/ 4738592 w 12188243"/>
              <a:gd name="connsiteY4348" fmla="*/ 1353901 h 7223977"/>
              <a:gd name="connsiteX4349" fmla="*/ 4516053 w 12188243"/>
              <a:gd name="connsiteY4349" fmla="*/ 1353901 h 7223977"/>
              <a:gd name="connsiteX4350" fmla="*/ 4516053 w 12188243"/>
              <a:gd name="connsiteY4350" fmla="*/ 1131362 h 7223977"/>
              <a:gd name="connsiteX4351" fmla="*/ 4738592 w 12188243"/>
              <a:gd name="connsiteY4351" fmla="*/ 1131362 h 7223977"/>
              <a:gd name="connsiteX4352" fmla="*/ 4738592 w 12188243"/>
              <a:gd name="connsiteY4352" fmla="*/ 1353901 h 7223977"/>
              <a:gd name="connsiteX4353" fmla="*/ 4513046 w 12188243"/>
              <a:gd name="connsiteY4353" fmla="*/ 1353901 h 7223977"/>
              <a:gd name="connsiteX4354" fmla="*/ 4290507 w 12188243"/>
              <a:gd name="connsiteY4354" fmla="*/ 1353901 h 7223977"/>
              <a:gd name="connsiteX4355" fmla="*/ 4290507 w 12188243"/>
              <a:gd name="connsiteY4355" fmla="*/ 1131362 h 7223977"/>
              <a:gd name="connsiteX4356" fmla="*/ 4513046 w 12188243"/>
              <a:gd name="connsiteY4356" fmla="*/ 1131362 h 7223977"/>
              <a:gd name="connsiteX4357" fmla="*/ 4513046 w 12188243"/>
              <a:gd name="connsiteY4357" fmla="*/ 1353901 h 7223977"/>
              <a:gd name="connsiteX4358" fmla="*/ 4287375 w 12188243"/>
              <a:gd name="connsiteY4358" fmla="*/ 1353901 h 7223977"/>
              <a:gd name="connsiteX4359" fmla="*/ 4064836 w 12188243"/>
              <a:gd name="connsiteY4359" fmla="*/ 1353901 h 7223977"/>
              <a:gd name="connsiteX4360" fmla="*/ 4064836 w 12188243"/>
              <a:gd name="connsiteY4360" fmla="*/ 1131362 h 7223977"/>
              <a:gd name="connsiteX4361" fmla="*/ 4287375 w 12188243"/>
              <a:gd name="connsiteY4361" fmla="*/ 1131362 h 7223977"/>
              <a:gd name="connsiteX4362" fmla="*/ 4287375 w 12188243"/>
              <a:gd name="connsiteY4362" fmla="*/ 1353901 h 7223977"/>
              <a:gd name="connsiteX4363" fmla="*/ 4061703 w 12188243"/>
              <a:gd name="connsiteY4363" fmla="*/ 1353901 h 7223977"/>
              <a:gd name="connsiteX4364" fmla="*/ 3839165 w 12188243"/>
              <a:gd name="connsiteY4364" fmla="*/ 1353901 h 7223977"/>
              <a:gd name="connsiteX4365" fmla="*/ 3839165 w 12188243"/>
              <a:gd name="connsiteY4365" fmla="*/ 1131362 h 7223977"/>
              <a:gd name="connsiteX4366" fmla="*/ 4061703 w 12188243"/>
              <a:gd name="connsiteY4366" fmla="*/ 1131362 h 7223977"/>
              <a:gd name="connsiteX4367" fmla="*/ 4061703 w 12188243"/>
              <a:gd name="connsiteY4367" fmla="*/ 1353901 h 7223977"/>
              <a:gd name="connsiteX4368" fmla="*/ 3836033 w 12188243"/>
              <a:gd name="connsiteY4368" fmla="*/ 1353901 h 7223977"/>
              <a:gd name="connsiteX4369" fmla="*/ 3613494 w 12188243"/>
              <a:gd name="connsiteY4369" fmla="*/ 1353901 h 7223977"/>
              <a:gd name="connsiteX4370" fmla="*/ 3613494 w 12188243"/>
              <a:gd name="connsiteY4370" fmla="*/ 1131362 h 7223977"/>
              <a:gd name="connsiteX4371" fmla="*/ 3836033 w 12188243"/>
              <a:gd name="connsiteY4371" fmla="*/ 1131362 h 7223977"/>
              <a:gd name="connsiteX4372" fmla="*/ 3836033 w 12188243"/>
              <a:gd name="connsiteY4372" fmla="*/ 1353901 h 7223977"/>
              <a:gd name="connsiteX4373" fmla="*/ 3610361 w 12188243"/>
              <a:gd name="connsiteY4373" fmla="*/ 1353901 h 7223977"/>
              <a:gd name="connsiteX4374" fmla="*/ 3387823 w 12188243"/>
              <a:gd name="connsiteY4374" fmla="*/ 1353901 h 7223977"/>
              <a:gd name="connsiteX4375" fmla="*/ 3387823 w 12188243"/>
              <a:gd name="connsiteY4375" fmla="*/ 1131362 h 7223977"/>
              <a:gd name="connsiteX4376" fmla="*/ 3610361 w 12188243"/>
              <a:gd name="connsiteY4376" fmla="*/ 1131362 h 7223977"/>
              <a:gd name="connsiteX4377" fmla="*/ 3610361 w 12188243"/>
              <a:gd name="connsiteY4377" fmla="*/ 1353901 h 7223977"/>
              <a:gd name="connsiteX4378" fmla="*/ 3384690 w 12188243"/>
              <a:gd name="connsiteY4378" fmla="*/ 1353901 h 7223977"/>
              <a:gd name="connsiteX4379" fmla="*/ 3162152 w 12188243"/>
              <a:gd name="connsiteY4379" fmla="*/ 1353901 h 7223977"/>
              <a:gd name="connsiteX4380" fmla="*/ 3162152 w 12188243"/>
              <a:gd name="connsiteY4380" fmla="*/ 1131362 h 7223977"/>
              <a:gd name="connsiteX4381" fmla="*/ 3384690 w 12188243"/>
              <a:gd name="connsiteY4381" fmla="*/ 1131362 h 7223977"/>
              <a:gd name="connsiteX4382" fmla="*/ 3384690 w 12188243"/>
              <a:gd name="connsiteY4382" fmla="*/ 1353901 h 7223977"/>
              <a:gd name="connsiteX4383" fmla="*/ 3159145 w 12188243"/>
              <a:gd name="connsiteY4383" fmla="*/ 1353901 h 7223977"/>
              <a:gd name="connsiteX4384" fmla="*/ 2936606 w 12188243"/>
              <a:gd name="connsiteY4384" fmla="*/ 1353901 h 7223977"/>
              <a:gd name="connsiteX4385" fmla="*/ 2936606 w 12188243"/>
              <a:gd name="connsiteY4385" fmla="*/ 1131362 h 7223977"/>
              <a:gd name="connsiteX4386" fmla="*/ 3159145 w 12188243"/>
              <a:gd name="connsiteY4386" fmla="*/ 1131362 h 7223977"/>
              <a:gd name="connsiteX4387" fmla="*/ 3159145 w 12188243"/>
              <a:gd name="connsiteY4387" fmla="*/ 1353901 h 7223977"/>
              <a:gd name="connsiteX4388" fmla="*/ 2933474 w 12188243"/>
              <a:gd name="connsiteY4388" fmla="*/ 1353901 h 7223977"/>
              <a:gd name="connsiteX4389" fmla="*/ 2710935 w 12188243"/>
              <a:gd name="connsiteY4389" fmla="*/ 1353901 h 7223977"/>
              <a:gd name="connsiteX4390" fmla="*/ 2710935 w 12188243"/>
              <a:gd name="connsiteY4390" fmla="*/ 1131362 h 7223977"/>
              <a:gd name="connsiteX4391" fmla="*/ 2933474 w 12188243"/>
              <a:gd name="connsiteY4391" fmla="*/ 1131362 h 7223977"/>
              <a:gd name="connsiteX4392" fmla="*/ 2933474 w 12188243"/>
              <a:gd name="connsiteY4392" fmla="*/ 1353901 h 7223977"/>
              <a:gd name="connsiteX4393" fmla="*/ 2707802 w 12188243"/>
              <a:gd name="connsiteY4393" fmla="*/ 1353901 h 7223977"/>
              <a:gd name="connsiteX4394" fmla="*/ 2485264 w 12188243"/>
              <a:gd name="connsiteY4394" fmla="*/ 1353901 h 7223977"/>
              <a:gd name="connsiteX4395" fmla="*/ 2485264 w 12188243"/>
              <a:gd name="connsiteY4395" fmla="*/ 1131362 h 7223977"/>
              <a:gd name="connsiteX4396" fmla="*/ 2707802 w 12188243"/>
              <a:gd name="connsiteY4396" fmla="*/ 1131362 h 7223977"/>
              <a:gd name="connsiteX4397" fmla="*/ 2707802 w 12188243"/>
              <a:gd name="connsiteY4397" fmla="*/ 1353901 h 7223977"/>
              <a:gd name="connsiteX4398" fmla="*/ 2482131 w 12188243"/>
              <a:gd name="connsiteY4398" fmla="*/ 1353901 h 7223977"/>
              <a:gd name="connsiteX4399" fmla="*/ 2259593 w 12188243"/>
              <a:gd name="connsiteY4399" fmla="*/ 1353901 h 7223977"/>
              <a:gd name="connsiteX4400" fmla="*/ 2259593 w 12188243"/>
              <a:gd name="connsiteY4400" fmla="*/ 1131362 h 7223977"/>
              <a:gd name="connsiteX4401" fmla="*/ 2482131 w 12188243"/>
              <a:gd name="connsiteY4401" fmla="*/ 1131362 h 7223977"/>
              <a:gd name="connsiteX4402" fmla="*/ 2482131 w 12188243"/>
              <a:gd name="connsiteY4402" fmla="*/ 1353901 h 7223977"/>
              <a:gd name="connsiteX4403" fmla="*/ 2256460 w 12188243"/>
              <a:gd name="connsiteY4403" fmla="*/ 1353901 h 7223977"/>
              <a:gd name="connsiteX4404" fmla="*/ 2033922 w 12188243"/>
              <a:gd name="connsiteY4404" fmla="*/ 1353901 h 7223977"/>
              <a:gd name="connsiteX4405" fmla="*/ 2033922 w 12188243"/>
              <a:gd name="connsiteY4405" fmla="*/ 1131362 h 7223977"/>
              <a:gd name="connsiteX4406" fmla="*/ 2256460 w 12188243"/>
              <a:gd name="connsiteY4406" fmla="*/ 1131362 h 7223977"/>
              <a:gd name="connsiteX4407" fmla="*/ 2256460 w 12188243"/>
              <a:gd name="connsiteY4407" fmla="*/ 1353901 h 7223977"/>
              <a:gd name="connsiteX4408" fmla="*/ 2030789 w 12188243"/>
              <a:gd name="connsiteY4408" fmla="*/ 1353901 h 7223977"/>
              <a:gd name="connsiteX4409" fmla="*/ 1808251 w 12188243"/>
              <a:gd name="connsiteY4409" fmla="*/ 1353901 h 7223977"/>
              <a:gd name="connsiteX4410" fmla="*/ 1808251 w 12188243"/>
              <a:gd name="connsiteY4410" fmla="*/ 1131362 h 7223977"/>
              <a:gd name="connsiteX4411" fmla="*/ 2030789 w 12188243"/>
              <a:gd name="connsiteY4411" fmla="*/ 1131362 h 7223977"/>
              <a:gd name="connsiteX4412" fmla="*/ 2030789 w 12188243"/>
              <a:gd name="connsiteY4412" fmla="*/ 1353901 h 7223977"/>
              <a:gd name="connsiteX4413" fmla="*/ 1805243 w 12188243"/>
              <a:gd name="connsiteY4413" fmla="*/ 1353901 h 7223977"/>
              <a:gd name="connsiteX4414" fmla="*/ 1582705 w 12188243"/>
              <a:gd name="connsiteY4414" fmla="*/ 1353901 h 7223977"/>
              <a:gd name="connsiteX4415" fmla="*/ 1582705 w 12188243"/>
              <a:gd name="connsiteY4415" fmla="*/ 1131362 h 7223977"/>
              <a:gd name="connsiteX4416" fmla="*/ 1805243 w 12188243"/>
              <a:gd name="connsiteY4416" fmla="*/ 1131362 h 7223977"/>
              <a:gd name="connsiteX4417" fmla="*/ 1805243 w 12188243"/>
              <a:gd name="connsiteY4417" fmla="*/ 1353901 h 7223977"/>
              <a:gd name="connsiteX4418" fmla="*/ 1579572 w 12188243"/>
              <a:gd name="connsiteY4418" fmla="*/ 1353901 h 7223977"/>
              <a:gd name="connsiteX4419" fmla="*/ 1357034 w 12188243"/>
              <a:gd name="connsiteY4419" fmla="*/ 1353901 h 7223977"/>
              <a:gd name="connsiteX4420" fmla="*/ 1357034 w 12188243"/>
              <a:gd name="connsiteY4420" fmla="*/ 1131362 h 7223977"/>
              <a:gd name="connsiteX4421" fmla="*/ 1579572 w 12188243"/>
              <a:gd name="connsiteY4421" fmla="*/ 1131362 h 7223977"/>
              <a:gd name="connsiteX4422" fmla="*/ 1579572 w 12188243"/>
              <a:gd name="connsiteY4422" fmla="*/ 1353901 h 7223977"/>
              <a:gd name="connsiteX4423" fmla="*/ 1353901 w 12188243"/>
              <a:gd name="connsiteY4423" fmla="*/ 1353901 h 7223977"/>
              <a:gd name="connsiteX4424" fmla="*/ 1131363 w 12188243"/>
              <a:gd name="connsiteY4424" fmla="*/ 1353901 h 7223977"/>
              <a:gd name="connsiteX4425" fmla="*/ 1131363 w 12188243"/>
              <a:gd name="connsiteY4425" fmla="*/ 1131362 h 7223977"/>
              <a:gd name="connsiteX4426" fmla="*/ 1353901 w 12188243"/>
              <a:gd name="connsiteY4426" fmla="*/ 1131362 h 7223977"/>
              <a:gd name="connsiteX4427" fmla="*/ 1353901 w 12188243"/>
              <a:gd name="connsiteY4427" fmla="*/ 1353901 h 7223977"/>
              <a:gd name="connsiteX4428" fmla="*/ 1353901 w 12188243"/>
              <a:gd name="connsiteY4428" fmla="*/ 1357033 h 7223977"/>
              <a:gd name="connsiteX4429" fmla="*/ 1353901 w 12188243"/>
              <a:gd name="connsiteY4429" fmla="*/ 1579572 h 7223977"/>
              <a:gd name="connsiteX4430" fmla="*/ 1131363 w 12188243"/>
              <a:gd name="connsiteY4430" fmla="*/ 1579572 h 7223977"/>
              <a:gd name="connsiteX4431" fmla="*/ 1131363 w 12188243"/>
              <a:gd name="connsiteY4431" fmla="*/ 1357033 h 7223977"/>
              <a:gd name="connsiteX4432" fmla="*/ 1353901 w 12188243"/>
              <a:gd name="connsiteY4432" fmla="*/ 1357033 h 7223977"/>
              <a:gd name="connsiteX4433" fmla="*/ 1353901 w 12188243"/>
              <a:gd name="connsiteY4433" fmla="*/ 1582704 h 7223977"/>
              <a:gd name="connsiteX4434" fmla="*/ 1353901 w 12188243"/>
              <a:gd name="connsiteY4434" fmla="*/ 1805243 h 7223977"/>
              <a:gd name="connsiteX4435" fmla="*/ 1131363 w 12188243"/>
              <a:gd name="connsiteY4435" fmla="*/ 1805243 h 7223977"/>
              <a:gd name="connsiteX4436" fmla="*/ 1131363 w 12188243"/>
              <a:gd name="connsiteY4436" fmla="*/ 1582704 h 7223977"/>
              <a:gd name="connsiteX4437" fmla="*/ 1353901 w 12188243"/>
              <a:gd name="connsiteY4437" fmla="*/ 1582704 h 7223977"/>
              <a:gd name="connsiteX4438" fmla="*/ 1353901 w 12188243"/>
              <a:gd name="connsiteY4438" fmla="*/ 1808375 h 7223977"/>
              <a:gd name="connsiteX4439" fmla="*/ 1353901 w 12188243"/>
              <a:gd name="connsiteY4439" fmla="*/ 2030914 h 7223977"/>
              <a:gd name="connsiteX4440" fmla="*/ 1131363 w 12188243"/>
              <a:gd name="connsiteY4440" fmla="*/ 2030914 h 7223977"/>
              <a:gd name="connsiteX4441" fmla="*/ 1131363 w 12188243"/>
              <a:gd name="connsiteY4441" fmla="*/ 1808375 h 7223977"/>
              <a:gd name="connsiteX4442" fmla="*/ 1353901 w 12188243"/>
              <a:gd name="connsiteY4442" fmla="*/ 1808375 h 7223977"/>
              <a:gd name="connsiteX4443" fmla="*/ 1353901 w 12188243"/>
              <a:gd name="connsiteY4443" fmla="*/ 2033921 h 7223977"/>
              <a:gd name="connsiteX4444" fmla="*/ 1353901 w 12188243"/>
              <a:gd name="connsiteY4444" fmla="*/ 2256459 h 7223977"/>
              <a:gd name="connsiteX4445" fmla="*/ 1131363 w 12188243"/>
              <a:gd name="connsiteY4445" fmla="*/ 2256459 h 7223977"/>
              <a:gd name="connsiteX4446" fmla="*/ 1131363 w 12188243"/>
              <a:gd name="connsiteY4446" fmla="*/ 2033921 h 7223977"/>
              <a:gd name="connsiteX4447" fmla="*/ 1353901 w 12188243"/>
              <a:gd name="connsiteY4447" fmla="*/ 2033921 h 7223977"/>
              <a:gd name="connsiteX4448" fmla="*/ 1353901 w 12188243"/>
              <a:gd name="connsiteY4448" fmla="*/ 2259592 h 7223977"/>
              <a:gd name="connsiteX4449" fmla="*/ 1353901 w 12188243"/>
              <a:gd name="connsiteY4449" fmla="*/ 2482130 h 7223977"/>
              <a:gd name="connsiteX4450" fmla="*/ 1131363 w 12188243"/>
              <a:gd name="connsiteY4450" fmla="*/ 2482130 h 7223977"/>
              <a:gd name="connsiteX4451" fmla="*/ 1131363 w 12188243"/>
              <a:gd name="connsiteY4451" fmla="*/ 2259592 h 7223977"/>
              <a:gd name="connsiteX4452" fmla="*/ 1353901 w 12188243"/>
              <a:gd name="connsiteY4452" fmla="*/ 2259592 h 7223977"/>
              <a:gd name="connsiteX4453" fmla="*/ 1353901 w 12188243"/>
              <a:gd name="connsiteY4453" fmla="*/ 2485263 h 7223977"/>
              <a:gd name="connsiteX4454" fmla="*/ 1353901 w 12188243"/>
              <a:gd name="connsiteY4454" fmla="*/ 2707801 h 7223977"/>
              <a:gd name="connsiteX4455" fmla="*/ 1131363 w 12188243"/>
              <a:gd name="connsiteY4455" fmla="*/ 2707801 h 7223977"/>
              <a:gd name="connsiteX4456" fmla="*/ 1131363 w 12188243"/>
              <a:gd name="connsiteY4456" fmla="*/ 2485263 h 7223977"/>
              <a:gd name="connsiteX4457" fmla="*/ 1353901 w 12188243"/>
              <a:gd name="connsiteY4457" fmla="*/ 2485263 h 7223977"/>
              <a:gd name="connsiteX4458" fmla="*/ 1353901 w 12188243"/>
              <a:gd name="connsiteY4458" fmla="*/ 2710934 h 7223977"/>
              <a:gd name="connsiteX4459" fmla="*/ 1353901 w 12188243"/>
              <a:gd name="connsiteY4459" fmla="*/ 2933472 h 7223977"/>
              <a:gd name="connsiteX4460" fmla="*/ 1131363 w 12188243"/>
              <a:gd name="connsiteY4460" fmla="*/ 2933472 h 7223977"/>
              <a:gd name="connsiteX4461" fmla="*/ 1131363 w 12188243"/>
              <a:gd name="connsiteY4461" fmla="*/ 2710934 h 7223977"/>
              <a:gd name="connsiteX4462" fmla="*/ 1353901 w 12188243"/>
              <a:gd name="connsiteY4462" fmla="*/ 2710934 h 7223977"/>
              <a:gd name="connsiteX4463" fmla="*/ 1353901 w 12188243"/>
              <a:gd name="connsiteY4463" fmla="*/ 2936605 h 7223977"/>
              <a:gd name="connsiteX4464" fmla="*/ 1353901 w 12188243"/>
              <a:gd name="connsiteY4464" fmla="*/ 3159143 h 7223977"/>
              <a:gd name="connsiteX4465" fmla="*/ 1131363 w 12188243"/>
              <a:gd name="connsiteY4465" fmla="*/ 3159143 h 7223977"/>
              <a:gd name="connsiteX4466" fmla="*/ 1131363 w 12188243"/>
              <a:gd name="connsiteY4466" fmla="*/ 2936605 h 7223977"/>
              <a:gd name="connsiteX4467" fmla="*/ 1353901 w 12188243"/>
              <a:gd name="connsiteY4467" fmla="*/ 2936605 h 7223977"/>
              <a:gd name="connsiteX4468" fmla="*/ 1353901 w 12188243"/>
              <a:gd name="connsiteY4468" fmla="*/ 3162276 h 7223977"/>
              <a:gd name="connsiteX4469" fmla="*/ 1353901 w 12188243"/>
              <a:gd name="connsiteY4469" fmla="*/ 3384814 h 7223977"/>
              <a:gd name="connsiteX4470" fmla="*/ 1131363 w 12188243"/>
              <a:gd name="connsiteY4470" fmla="*/ 3384814 h 7223977"/>
              <a:gd name="connsiteX4471" fmla="*/ 1131363 w 12188243"/>
              <a:gd name="connsiteY4471" fmla="*/ 3162276 h 7223977"/>
              <a:gd name="connsiteX4472" fmla="*/ 1353901 w 12188243"/>
              <a:gd name="connsiteY4472" fmla="*/ 3162276 h 7223977"/>
              <a:gd name="connsiteX4473" fmla="*/ 1353901 w 12188243"/>
              <a:gd name="connsiteY4473" fmla="*/ 3387821 h 7223977"/>
              <a:gd name="connsiteX4474" fmla="*/ 1353901 w 12188243"/>
              <a:gd name="connsiteY4474" fmla="*/ 3610360 h 7223977"/>
              <a:gd name="connsiteX4475" fmla="*/ 1131363 w 12188243"/>
              <a:gd name="connsiteY4475" fmla="*/ 3610360 h 7223977"/>
              <a:gd name="connsiteX4476" fmla="*/ 1131363 w 12188243"/>
              <a:gd name="connsiteY4476" fmla="*/ 3387821 h 7223977"/>
              <a:gd name="connsiteX4477" fmla="*/ 1353901 w 12188243"/>
              <a:gd name="connsiteY4477" fmla="*/ 3387821 h 7223977"/>
              <a:gd name="connsiteX4478" fmla="*/ 1353901 w 12188243"/>
              <a:gd name="connsiteY4478" fmla="*/ 3613493 h 7223977"/>
              <a:gd name="connsiteX4479" fmla="*/ 1353901 w 12188243"/>
              <a:gd name="connsiteY4479" fmla="*/ 3836031 h 7223977"/>
              <a:gd name="connsiteX4480" fmla="*/ 1131363 w 12188243"/>
              <a:gd name="connsiteY4480" fmla="*/ 3836031 h 7223977"/>
              <a:gd name="connsiteX4481" fmla="*/ 1131363 w 12188243"/>
              <a:gd name="connsiteY4481" fmla="*/ 3613493 h 7223977"/>
              <a:gd name="connsiteX4482" fmla="*/ 1353901 w 12188243"/>
              <a:gd name="connsiteY4482" fmla="*/ 3613493 h 7223977"/>
              <a:gd name="connsiteX4483" fmla="*/ 1353901 w 12188243"/>
              <a:gd name="connsiteY4483" fmla="*/ 3839164 h 7223977"/>
              <a:gd name="connsiteX4484" fmla="*/ 1353901 w 12188243"/>
              <a:gd name="connsiteY4484" fmla="*/ 4061702 h 7223977"/>
              <a:gd name="connsiteX4485" fmla="*/ 1131363 w 12188243"/>
              <a:gd name="connsiteY4485" fmla="*/ 4061702 h 7223977"/>
              <a:gd name="connsiteX4486" fmla="*/ 1131363 w 12188243"/>
              <a:gd name="connsiteY4486" fmla="*/ 3839164 h 7223977"/>
              <a:gd name="connsiteX4487" fmla="*/ 1353901 w 12188243"/>
              <a:gd name="connsiteY4487" fmla="*/ 3839164 h 7223977"/>
              <a:gd name="connsiteX4488" fmla="*/ 1353901 w 12188243"/>
              <a:gd name="connsiteY4488" fmla="*/ 4064834 h 7223977"/>
              <a:gd name="connsiteX4489" fmla="*/ 1353901 w 12188243"/>
              <a:gd name="connsiteY4489" fmla="*/ 4287373 h 7223977"/>
              <a:gd name="connsiteX4490" fmla="*/ 1131363 w 12188243"/>
              <a:gd name="connsiteY4490" fmla="*/ 4287373 h 7223977"/>
              <a:gd name="connsiteX4491" fmla="*/ 1131363 w 12188243"/>
              <a:gd name="connsiteY4491" fmla="*/ 4064834 h 7223977"/>
              <a:gd name="connsiteX4492" fmla="*/ 1353901 w 12188243"/>
              <a:gd name="connsiteY4492" fmla="*/ 4064834 h 7223977"/>
              <a:gd name="connsiteX4493" fmla="*/ 1353901 w 12188243"/>
              <a:gd name="connsiteY4493" fmla="*/ 4290506 h 7223977"/>
              <a:gd name="connsiteX4494" fmla="*/ 1353901 w 12188243"/>
              <a:gd name="connsiteY4494" fmla="*/ 4513044 h 7223977"/>
              <a:gd name="connsiteX4495" fmla="*/ 1131363 w 12188243"/>
              <a:gd name="connsiteY4495" fmla="*/ 4513044 h 7223977"/>
              <a:gd name="connsiteX4496" fmla="*/ 1131363 w 12188243"/>
              <a:gd name="connsiteY4496" fmla="*/ 4290506 h 7223977"/>
              <a:gd name="connsiteX4497" fmla="*/ 1353901 w 12188243"/>
              <a:gd name="connsiteY4497" fmla="*/ 4290506 h 7223977"/>
              <a:gd name="connsiteX4498" fmla="*/ 1353901 w 12188243"/>
              <a:gd name="connsiteY4498" fmla="*/ 4516177 h 7223977"/>
              <a:gd name="connsiteX4499" fmla="*/ 1353901 w 12188243"/>
              <a:gd name="connsiteY4499" fmla="*/ 4738715 h 7223977"/>
              <a:gd name="connsiteX4500" fmla="*/ 1131363 w 12188243"/>
              <a:gd name="connsiteY4500" fmla="*/ 4738715 h 7223977"/>
              <a:gd name="connsiteX4501" fmla="*/ 1131363 w 12188243"/>
              <a:gd name="connsiteY4501" fmla="*/ 4516177 h 7223977"/>
              <a:gd name="connsiteX4502" fmla="*/ 1353901 w 12188243"/>
              <a:gd name="connsiteY4502" fmla="*/ 4516177 h 7223977"/>
              <a:gd name="connsiteX4503" fmla="*/ 1353901 w 12188243"/>
              <a:gd name="connsiteY4503" fmla="*/ 4741722 h 7223977"/>
              <a:gd name="connsiteX4504" fmla="*/ 1353901 w 12188243"/>
              <a:gd name="connsiteY4504" fmla="*/ 4964261 h 7223977"/>
              <a:gd name="connsiteX4505" fmla="*/ 1131363 w 12188243"/>
              <a:gd name="connsiteY4505" fmla="*/ 4964261 h 7223977"/>
              <a:gd name="connsiteX4506" fmla="*/ 1131363 w 12188243"/>
              <a:gd name="connsiteY4506" fmla="*/ 4741722 h 7223977"/>
              <a:gd name="connsiteX4507" fmla="*/ 1353901 w 12188243"/>
              <a:gd name="connsiteY4507" fmla="*/ 4741722 h 7223977"/>
              <a:gd name="connsiteX4508" fmla="*/ 1353901 w 12188243"/>
              <a:gd name="connsiteY4508" fmla="*/ 4967393 h 7223977"/>
              <a:gd name="connsiteX4509" fmla="*/ 1353901 w 12188243"/>
              <a:gd name="connsiteY4509" fmla="*/ 5189932 h 7223977"/>
              <a:gd name="connsiteX4510" fmla="*/ 1131363 w 12188243"/>
              <a:gd name="connsiteY4510" fmla="*/ 5189932 h 7223977"/>
              <a:gd name="connsiteX4511" fmla="*/ 1131363 w 12188243"/>
              <a:gd name="connsiteY4511" fmla="*/ 4967393 h 7223977"/>
              <a:gd name="connsiteX4512" fmla="*/ 1353901 w 12188243"/>
              <a:gd name="connsiteY4512" fmla="*/ 4967393 h 7223977"/>
              <a:gd name="connsiteX4513" fmla="*/ 1353901 w 12188243"/>
              <a:gd name="connsiteY4513" fmla="*/ 5193064 h 7223977"/>
              <a:gd name="connsiteX4514" fmla="*/ 1353901 w 12188243"/>
              <a:gd name="connsiteY4514" fmla="*/ 5415603 h 7223977"/>
              <a:gd name="connsiteX4515" fmla="*/ 1131363 w 12188243"/>
              <a:gd name="connsiteY4515" fmla="*/ 5415603 h 7223977"/>
              <a:gd name="connsiteX4516" fmla="*/ 1131363 w 12188243"/>
              <a:gd name="connsiteY4516" fmla="*/ 5193064 h 7223977"/>
              <a:gd name="connsiteX4517" fmla="*/ 1353901 w 12188243"/>
              <a:gd name="connsiteY4517" fmla="*/ 5193064 h 7223977"/>
              <a:gd name="connsiteX4518" fmla="*/ 1353901 w 12188243"/>
              <a:gd name="connsiteY4518" fmla="*/ 5418735 h 7223977"/>
              <a:gd name="connsiteX4519" fmla="*/ 1353901 w 12188243"/>
              <a:gd name="connsiteY4519" fmla="*/ 5641273 h 7223977"/>
              <a:gd name="connsiteX4520" fmla="*/ 1131363 w 12188243"/>
              <a:gd name="connsiteY4520" fmla="*/ 5641273 h 7223977"/>
              <a:gd name="connsiteX4521" fmla="*/ 1131363 w 12188243"/>
              <a:gd name="connsiteY4521" fmla="*/ 5418735 h 7223977"/>
              <a:gd name="connsiteX4522" fmla="*/ 1353901 w 12188243"/>
              <a:gd name="connsiteY4522" fmla="*/ 5418735 h 7223977"/>
              <a:gd name="connsiteX4523" fmla="*/ 1353901 w 12188243"/>
              <a:gd name="connsiteY4523" fmla="*/ 5644406 h 7223977"/>
              <a:gd name="connsiteX4524" fmla="*/ 1353901 w 12188243"/>
              <a:gd name="connsiteY4524" fmla="*/ 5866945 h 7223977"/>
              <a:gd name="connsiteX4525" fmla="*/ 1131363 w 12188243"/>
              <a:gd name="connsiteY4525" fmla="*/ 5866945 h 7223977"/>
              <a:gd name="connsiteX4526" fmla="*/ 1131363 w 12188243"/>
              <a:gd name="connsiteY4526" fmla="*/ 5644406 h 7223977"/>
              <a:gd name="connsiteX4527" fmla="*/ 1353901 w 12188243"/>
              <a:gd name="connsiteY4527" fmla="*/ 5644406 h 7223977"/>
              <a:gd name="connsiteX4528" fmla="*/ 1353901 w 12188243"/>
              <a:gd name="connsiteY4528" fmla="*/ 5870077 h 7223977"/>
              <a:gd name="connsiteX4529" fmla="*/ 1353901 w 12188243"/>
              <a:gd name="connsiteY4529" fmla="*/ 6092616 h 7223977"/>
              <a:gd name="connsiteX4530" fmla="*/ 1131363 w 12188243"/>
              <a:gd name="connsiteY4530" fmla="*/ 6092616 h 7223977"/>
              <a:gd name="connsiteX4531" fmla="*/ 1131363 w 12188243"/>
              <a:gd name="connsiteY4531" fmla="*/ 5870077 h 7223977"/>
              <a:gd name="connsiteX4532" fmla="*/ 1353901 w 12188243"/>
              <a:gd name="connsiteY4532" fmla="*/ 5870077 h 7223977"/>
              <a:gd name="connsiteX4533" fmla="*/ 1357034 w 12188243"/>
              <a:gd name="connsiteY4533" fmla="*/ 5870077 h 7223977"/>
              <a:gd name="connsiteX4534" fmla="*/ 1579572 w 12188243"/>
              <a:gd name="connsiteY4534" fmla="*/ 5870077 h 7223977"/>
              <a:gd name="connsiteX4535" fmla="*/ 1579572 w 12188243"/>
              <a:gd name="connsiteY4535" fmla="*/ 6092616 h 7223977"/>
              <a:gd name="connsiteX4536" fmla="*/ 1357034 w 12188243"/>
              <a:gd name="connsiteY4536" fmla="*/ 6092616 h 7223977"/>
              <a:gd name="connsiteX4537" fmla="*/ 1357034 w 12188243"/>
              <a:gd name="connsiteY4537" fmla="*/ 5870077 h 7223977"/>
              <a:gd name="connsiteX4538" fmla="*/ 1582705 w 12188243"/>
              <a:gd name="connsiteY4538" fmla="*/ 5870077 h 7223977"/>
              <a:gd name="connsiteX4539" fmla="*/ 1805243 w 12188243"/>
              <a:gd name="connsiteY4539" fmla="*/ 5870077 h 7223977"/>
              <a:gd name="connsiteX4540" fmla="*/ 1805243 w 12188243"/>
              <a:gd name="connsiteY4540" fmla="*/ 6092616 h 7223977"/>
              <a:gd name="connsiteX4541" fmla="*/ 1582705 w 12188243"/>
              <a:gd name="connsiteY4541" fmla="*/ 6092616 h 7223977"/>
              <a:gd name="connsiteX4542" fmla="*/ 1582705 w 12188243"/>
              <a:gd name="connsiteY4542" fmla="*/ 5870077 h 7223977"/>
              <a:gd name="connsiteX4543" fmla="*/ 1808376 w 12188243"/>
              <a:gd name="connsiteY4543" fmla="*/ 5870077 h 7223977"/>
              <a:gd name="connsiteX4544" fmla="*/ 2030914 w 12188243"/>
              <a:gd name="connsiteY4544" fmla="*/ 5870077 h 7223977"/>
              <a:gd name="connsiteX4545" fmla="*/ 2030914 w 12188243"/>
              <a:gd name="connsiteY4545" fmla="*/ 6092616 h 7223977"/>
              <a:gd name="connsiteX4546" fmla="*/ 1808376 w 12188243"/>
              <a:gd name="connsiteY4546" fmla="*/ 6092616 h 7223977"/>
              <a:gd name="connsiteX4547" fmla="*/ 1808376 w 12188243"/>
              <a:gd name="connsiteY4547" fmla="*/ 5870077 h 7223977"/>
              <a:gd name="connsiteX4548" fmla="*/ 2033922 w 12188243"/>
              <a:gd name="connsiteY4548" fmla="*/ 5870077 h 7223977"/>
              <a:gd name="connsiteX4549" fmla="*/ 2256460 w 12188243"/>
              <a:gd name="connsiteY4549" fmla="*/ 5870077 h 7223977"/>
              <a:gd name="connsiteX4550" fmla="*/ 2256460 w 12188243"/>
              <a:gd name="connsiteY4550" fmla="*/ 6092616 h 7223977"/>
              <a:gd name="connsiteX4551" fmla="*/ 2033922 w 12188243"/>
              <a:gd name="connsiteY4551" fmla="*/ 6092616 h 7223977"/>
              <a:gd name="connsiteX4552" fmla="*/ 2033922 w 12188243"/>
              <a:gd name="connsiteY4552" fmla="*/ 5870077 h 7223977"/>
              <a:gd name="connsiteX4553" fmla="*/ 2259593 w 12188243"/>
              <a:gd name="connsiteY4553" fmla="*/ 5870077 h 7223977"/>
              <a:gd name="connsiteX4554" fmla="*/ 2482131 w 12188243"/>
              <a:gd name="connsiteY4554" fmla="*/ 5870077 h 7223977"/>
              <a:gd name="connsiteX4555" fmla="*/ 2482131 w 12188243"/>
              <a:gd name="connsiteY4555" fmla="*/ 6092616 h 7223977"/>
              <a:gd name="connsiteX4556" fmla="*/ 2259593 w 12188243"/>
              <a:gd name="connsiteY4556" fmla="*/ 6092616 h 7223977"/>
              <a:gd name="connsiteX4557" fmla="*/ 2259593 w 12188243"/>
              <a:gd name="connsiteY4557" fmla="*/ 5870077 h 7223977"/>
              <a:gd name="connsiteX4558" fmla="*/ 2485264 w 12188243"/>
              <a:gd name="connsiteY4558" fmla="*/ 5870077 h 7223977"/>
              <a:gd name="connsiteX4559" fmla="*/ 2707802 w 12188243"/>
              <a:gd name="connsiteY4559" fmla="*/ 5870077 h 7223977"/>
              <a:gd name="connsiteX4560" fmla="*/ 2707802 w 12188243"/>
              <a:gd name="connsiteY4560" fmla="*/ 6092616 h 7223977"/>
              <a:gd name="connsiteX4561" fmla="*/ 2485264 w 12188243"/>
              <a:gd name="connsiteY4561" fmla="*/ 6092616 h 7223977"/>
              <a:gd name="connsiteX4562" fmla="*/ 2485264 w 12188243"/>
              <a:gd name="connsiteY4562" fmla="*/ 5870077 h 7223977"/>
              <a:gd name="connsiteX4563" fmla="*/ 2710935 w 12188243"/>
              <a:gd name="connsiteY4563" fmla="*/ 5870077 h 7223977"/>
              <a:gd name="connsiteX4564" fmla="*/ 2933474 w 12188243"/>
              <a:gd name="connsiteY4564" fmla="*/ 5870077 h 7223977"/>
              <a:gd name="connsiteX4565" fmla="*/ 2933474 w 12188243"/>
              <a:gd name="connsiteY4565" fmla="*/ 6092616 h 7223977"/>
              <a:gd name="connsiteX4566" fmla="*/ 2710935 w 12188243"/>
              <a:gd name="connsiteY4566" fmla="*/ 6092616 h 7223977"/>
              <a:gd name="connsiteX4567" fmla="*/ 2710935 w 12188243"/>
              <a:gd name="connsiteY4567" fmla="*/ 5870077 h 7223977"/>
              <a:gd name="connsiteX4568" fmla="*/ 2936606 w 12188243"/>
              <a:gd name="connsiteY4568" fmla="*/ 5870077 h 7223977"/>
              <a:gd name="connsiteX4569" fmla="*/ 3159145 w 12188243"/>
              <a:gd name="connsiteY4569" fmla="*/ 5870077 h 7223977"/>
              <a:gd name="connsiteX4570" fmla="*/ 3159145 w 12188243"/>
              <a:gd name="connsiteY4570" fmla="*/ 6092616 h 7223977"/>
              <a:gd name="connsiteX4571" fmla="*/ 2936606 w 12188243"/>
              <a:gd name="connsiteY4571" fmla="*/ 6092616 h 7223977"/>
              <a:gd name="connsiteX4572" fmla="*/ 2936606 w 12188243"/>
              <a:gd name="connsiteY4572" fmla="*/ 5870077 h 7223977"/>
              <a:gd name="connsiteX4573" fmla="*/ 3162277 w 12188243"/>
              <a:gd name="connsiteY4573" fmla="*/ 5870077 h 7223977"/>
              <a:gd name="connsiteX4574" fmla="*/ 3384816 w 12188243"/>
              <a:gd name="connsiteY4574" fmla="*/ 5870077 h 7223977"/>
              <a:gd name="connsiteX4575" fmla="*/ 3384816 w 12188243"/>
              <a:gd name="connsiteY4575" fmla="*/ 6092616 h 7223977"/>
              <a:gd name="connsiteX4576" fmla="*/ 3162277 w 12188243"/>
              <a:gd name="connsiteY4576" fmla="*/ 6092616 h 7223977"/>
              <a:gd name="connsiteX4577" fmla="*/ 3162277 w 12188243"/>
              <a:gd name="connsiteY4577" fmla="*/ 5870077 h 7223977"/>
              <a:gd name="connsiteX4578" fmla="*/ 3387823 w 12188243"/>
              <a:gd name="connsiteY4578" fmla="*/ 5870077 h 7223977"/>
              <a:gd name="connsiteX4579" fmla="*/ 3610361 w 12188243"/>
              <a:gd name="connsiteY4579" fmla="*/ 5870077 h 7223977"/>
              <a:gd name="connsiteX4580" fmla="*/ 3610361 w 12188243"/>
              <a:gd name="connsiteY4580" fmla="*/ 6092616 h 7223977"/>
              <a:gd name="connsiteX4581" fmla="*/ 3387823 w 12188243"/>
              <a:gd name="connsiteY4581" fmla="*/ 6092616 h 7223977"/>
              <a:gd name="connsiteX4582" fmla="*/ 3387823 w 12188243"/>
              <a:gd name="connsiteY4582" fmla="*/ 5870077 h 7223977"/>
              <a:gd name="connsiteX4583" fmla="*/ 3613494 w 12188243"/>
              <a:gd name="connsiteY4583" fmla="*/ 5870077 h 7223977"/>
              <a:gd name="connsiteX4584" fmla="*/ 3836033 w 12188243"/>
              <a:gd name="connsiteY4584" fmla="*/ 5870077 h 7223977"/>
              <a:gd name="connsiteX4585" fmla="*/ 3836033 w 12188243"/>
              <a:gd name="connsiteY4585" fmla="*/ 6092616 h 7223977"/>
              <a:gd name="connsiteX4586" fmla="*/ 3613494 w 12188243"/>
              <a:gd name="connsiteY4586" fmla="*/ 6092616 h 7223977"/>
              <a:gd name="connsiteX4587" fmla="*/ 3613494 w 12188243"/>
              <a:gd name="connsiteY4587" fmla="*/ 5870077 h 7223977"/>
              <a:gd name="connsiteX4588" fmla="*/ 3839165 w 12188243"/>
              <a:gd name="connsiteY4588" fmla="*/ 5870077 h 7223977"/>
              <a:gd name="connsiteX4589" fmla="*/ 4061703 w 12188243"/>
              <a:gd name="connsiteY4589" fmla="*/ 5870077 h 7223977"/>
              <a:gd name="connsiteX4590" fmla="*/ 4061703 w 12188243"/>
              <a:gd name="connsiteY4590" fmla="*/ 6092616 h 7223977"/>
              <a:gd name="connsiteX4591" fmla="*/ 3839165 w 12188243"/>
              <a:gd name="connsiteY4591" fmla="*/ 6092616 h 7223977"/>
              <a:gd name="connsiteX4592" fmla="*/ 3839165 w 12188243"/>
              <a:gd name="connsiteY4592" fmla="*/ 5870077 h 7223977"/>
              <a:gd name="connsiteX4593" fmla="*/ 4064836 w 12188243"/>
              <a:gd name="connsiteY4593" fmla="*/ 5870077 h 7223977"/>
              <a:gd name="connsiteX4594" fmla="*/ 4287375 w 12188243"/>
              <a:gd name="connsiteY4594" fmla="*/ 5870077 h 7223977"/>
              <a:gd name="connsiteX4595" fmla="*/ 4287375 w 12188243"/>
              <a:gd name="connsiteY4595" fmla="*/ 6092616 h 7223977"/>
              <a:gd name="connsiteX4596" fmla="*/ 4064836 w 12188243"/>
              <a:gd name="connsiteY4596" fmla="*/ 6092616 h 7223977"/>
              <a:gd name="connsiteX4597" fmla="*/ 4064836 w 12188243"/>
              <a:gd name="connsiteY4597" fmla="*/ 5870077 h 7223977"/>
              <a:gd name="connsiteX4598" fmla="*/ 4290507 w 12188243"/>
              <a:gd name="connsiteY4598" fmla="*/ 5870077 h 7223977"/>
              <a:gd name="connsiteX4599" fmla="*/ 4513046 w 12188243"/>
              <a:gd name="connsiteY4599" fmla="*/ 5870077 h 7223977"/>
              <a:gd name="connsiteX4600" fmla="*/ 4513046 w 12188243"/>
              <a:gd name="connsiteY4600" fmla="*/ 6092616 h 7223977"/>
              <a:gd name="connsiteX4601" fmla="*/ 4290507 w 12188243"/>
              <a:gd name="connsiteY4601" fmla="*/ 6092616 h 7223977"/>
              <a:gd name="connsiteX4602" fmla="*/ 4290507 w 12188243"/>
              <a:gd name="connsiteY4602" fmla="*/ 5870077 h 7223977"/>
              <a:gd name="connsiteX4603" fmla="*/ 4516179 w 12188243"/>
              <a:gd name="connsiteY4603" fmla="*/ 5870077 h 7223977"/>
              <a:gd name="connsiteX4604" fmla="*/ 4738717 w 12188243"/>
              <a:gd name="connsiteY4604" fmla="*/ 5870077 h 7223977"/>
              <a:gd name="connsiteX4605" fmla="*/ 4738717 w 12188243"/>
              <a:gd name="connsiteY4605" fmla="*/ 6092616 h 7223977"/>
              <a:gd name="connsiteX4606" fmla="*/ 4516179 w 12188243"/>
              <a:gd name="connsiteY4606" fmla="*/ 6092616 h 7223977"/>
              <a:gd name="connsiteX4607" fmla="*/ 4516179 w 12188243"/>
              <a:gd name="connsiteY4607" fmla="*/ 5870077 h 7223977"/>
              <a:gd name="connsiteX4608" fmla="*/ 4741724 w 12188243"/>
              <a:gd name="connsiteY4608" fmla="*/ 5870077 h 7223977"/>
              <a:gd name="connsiteX4609" fmla="*/ 4964263 w 12188243"/>
              <a:gd name="connsiteY4609" fmla="*/ 5870077 h 7223977"/>
              <a:gd name="connsiteX4610" fmla="*/ 4964263 w 12188243"/>
              <a:gd name="connsiteY4610" fmla="*/ 6092616 h 7223977"/>
              <a:gd name="connsiteX4611" fmla="*/ 4741724 w 12188243"/>
              <a:gd name="connsiteY4611" fmla="*/ 6092616 h 7223977"/>
              <a:gd name="connsiteX4612" fmla="*/ 4741724 w 12188243"/>
              <a:gd name="connsiteY4612" fmla="*/ 5870077 h 7223977"/>
              <a:gd name="connsiteX4613" fmla="*/ 4967395 w 12188243"/>
              <a:gd name="connsiteY4613" fmla="*/ 5870077 h 7223977"/>
              <a:gd name="connsiteX4614" fmla="*/ 5189934 w 12188243"/>
              <a:gd name="connsiteY4614" fmla="*/ 5870077 h 7223977"/>
              <a:gd name="connsiteX4615" fmla="*/ 5189934 w 12188243"/>
              <a:gd name="connsiteY4615" fmla="*/ 6092616 h 7223977"/>
              <a:gd name="connsiteX4616" fmla="*/ 4967395 w 12188243"/>
              <a:gd name="connsiteY4616" fmla="*/ 6092616 h 7223977"/>
              <a:gd name="connsiteX4617" fmla="*/ 4967395 w 12188243"/>
              <a:gd name="connsiteY4617" fmla="*/ 5870077 h 7223977"/>
              <a:gd name="connsiteX4618" fmla="*/ 5193066 w 12188243"/>
              <a:gd name="connsiteY4618" fmla="*/ 5870077 h 7223977"/>
              <a:gd name="connsiteX4619" fmla="*/ 5415605 w 12188243"/>
              <a:gd name="connsiteY4619" fmla="*/ 5870077 h 7223977"/>
              <a:gd name="connsiteX4620" fmla="*/ 5415605 w 12188243"/>
              <a:gd name="connsiteY4620" fmla="*/ 6092616 h 7223977"/>
              <a:gd name="connsiteX4621" fmla="*/ 5193066 w 12188243"/>
              <a:gd name="connsiteY4621" fmla="*/ 6092616 h 7223977"/>
              <a:gd name="connsiteX4622" fmla="*/ 5193066 w 12188243"/>
              <a:gd name="connsiteY4622" fmla="*/ 5870077 h 7223977"/>
              <a:gd name="connsiteX4623" fmla="*/ 5418738 w 12188243"/>
              <a:gd name="connsiteY4623" fmla="*/ 5870077 h 7223977"/>
              <a:gd name="connsiteX4624" fmla="*/ 5641276 w 12188243"/>
              <a:gd name="connsiteY4624" fmla="*/ 5870077 h 7223977"/>
              <a:gd name="connsiteX4625" fmla="*/ 5641276 w 12188243"/>
              <a:gd name="connsiteY4625" fmla="*/ 6092616 h 7223977"/>
              <a:gd name="connsiteX4626" fmla="*/ 5418738 w 12188243"/>
              <a:gd name="connsiteY4626" fmla="*/ 6092616 h 7223977"/>
              <a:gd name="connsiteX4627" fmla="*/ 5418738 w 12188243"/>
              <a:gd name="connsiteY4627" fmla="*/ 5870077 h 7223977"/>
              <a:gd name="connsiteX4628" fmla="*/ 5644408 w 12188243"/>
              <a:gd name="connsiteY4628" fmla="*/ 5870077 h 7223977"/>
              <a:gd name="connsiteX4629" fmla="*/ 5866947 w 12188243"/>
              <a:gd name="connsiteY4629" fmla="*/ 5870077 h 7223977"/>
              <a:gd name="connsiteX4630" fmla="*/ 5866947 w 12188243"/>
              <a:gd name="connsiteY4630" fmla="*/ 6092616 h 7223977"/>
              <a:gd name="connsiteX4631" fmla="*/ 5644408 w 12188243"/>
              <a:gd name="connsiteY4631" fmla="*/ 6092616 h 7223977"/>
              <a:gd name="connsiteX4632" fmla="*/ 5644408 w 12188243"/>
              <a:gd name="connsiteY4632" fmla="*/ 5870077 h 7223977"/>
              <a:gd name="connsiteX4633" fmla="*/ 5870080 w 12188243"/>
              <a:gd name="connsiteY4633" fmla="*/ 5870077 h 7223977"/>
              <a:gd name="connsiteX4634" fmla="*/ 6092618 w 12188243"/>
              <a:gd name="connsiteY4634" fmla="*/ 5870077 h 7223977"/>
              <a:gd name="connsiteX4635" fmla="*/ 6092618 w 12188243"/>
              <a:gd name="connsiteY4635" fmla="*/ 6092616 h 7223977"/>
              <a:gd name="connsiteX4636" fmla="*/ 5870080 w 12188243"/>
              <a:gd name="connsiteY4636" fmla="*/ 6092616 h 7223977"/>
              <a:gd name="connsiteX4637" fmla="*/ 5870080 w 12188243"/>
              <a:gd name="connsiteY4637" fmla="*/ 5870077 h 7223977"/>
              <a:gd name="connsiteX4638" fmla="*/ 6095625 w 12188243"/>
              <a:gd name="connsiteY4638" fmla="*/ 5870077 h 7223977"/>
              <a:gd name="connsiteX4639" fmla="*/ 6318164 w 12188243"/>
              <a:gd name="connsiteY4639" fmla="*/ 5870077 h 7223977"/>
              <a:gd name="connsiteX4640" fmla="*/ 6318164 w 12188243"/>
              <a:gd name="connsiteY4640" fmla="*/ 6092616 h 7223977"/>
              <a:gd name="connsiteX4641" fmla="*/ 6095625 w 12188243"/>
              <a:gd name="connsiteY4641" fmla="*/ 6092616 h 7223977"/>
              <a:gd name="connsiteX4642" fmla="*/ 6095625 w 12188243"/>
              <a:gd name="connsiteY4642" fmla="*/ 5870077 h 7223977"/>
              <a:gd name="connsiteX4643" fmla="*/ 6321297 w 12188243"/>
              <a:gd name="connsiteY4643" fmla="*/ 5870077 h 7223977"/>
              <a:gd name="connsiteX4644" fmla="*/ 6543835 w 12188243"/>
              <a:gd name="connsiteY4644" fmla="*/ 5870077 h 7223977"/>
              <a:gd name="connsiteX4645" fmla="*/ 6543835 w 12188243"/>
              <a:gd name="connsiteY4645" fmla="*/ 6092616 h 7223977"/>
              <a:gd name="connsiteX4646" fmla="*/ 6321297 w 12188243"/>
              <a:gd name="connsiteY4646" fmla="*/ 6092616 h 7223977"/>
              <a:gd name="connsiteX4647" fmla="*/ 6321297 w 12188243"/>
              <a:gd name="connsiteY4647" fmla="*/ 5870077 h 7223977"/>
              <a:gd name="connsiteX4648" fmla="*/ 6546967 w 12188243"/>
              <a:gd name="connsiteY4648" fmla="*/ 5870077 h 7223977"/>
              <a:gd name="connsiteX4649" fmla="*/ 6769506 w 12188243"/>
              <a:gd name="connsiteY4649" fmla="*/ 5870077 h 7223977"/>
              <a:gd name="connsiteX4650" fmla="*/ 6769506 w 12188243"/>
              <a:gd name="connsiteY4650" fmla="*/ 6092616 h 7223977"/>
              <a:gd name="connsiteX4651" fmla="*/ 6546967 w 12188243"/>
              <a:gd name="connsiteY4651" fmla="*/ 6092616 h 7223977"/>
              <a:gd name="connsiteX4652" fmla="*/ 6546967 w 12188243"/>
              <a:gd name="connsiteY4652" fmla="*/ 5870077 h 7223977"/>
              <a:gd name="connsiteX4653" fmla="*/ 6772639 w 12188243"/>
              <a:gd name="connsiteY4653" fmla="*/ 5870077 h 7223977"/>
              <a:gd name="connsiteX4654" fmla="*/ 6995177 w 12188243"/>
              <a:gd name="connsiteY4654" fmla="*/ 5870077 h 7223977"/>
              <a:gd name="connsiteX4655" fmla="*/ 6995177 w 12188243"/>
              <a:gd name="connsiteY4655" fmla="*/ 6092616 h 7223977"/>
              <a:gd name="connsiteX4656" fmla="*/ 6772639 w 12188243"/>
              <a:gd name="connsiteY4656" fmla="*/ 6092616 h 7223977"/>
              <a:gd name="connsiteX4657" fmla="*/ 6772639 w 12188243"/>
              <a:gd name="connsiteY4657" fmla="*/ 5870077 h 7223977"/>
              <a:gd name="connsiteX4658" fmla="*/ 6998310 w 12188243"/>
              <a:gd name="connsiteY4658" fmla="*/ 5870077 h 7223977"/>
              <a:gd name="connsiteX4659" fmla="*/ 7220848 w 12188243"/>
              <a:gd name="connsiteY4659" fmla="*/ 5870077 h 7223977"/>
              <a:gd name="connsiteX4660" fmla="*/ 7220848 w 12188243"/>
              <a:gd name="connsiteY4660" fmla="*/ 6092616 h 7223977"/>
              <a:gd name="connsiteX4661" fmla="*/ 6998310 w 12188243"/>
              <a:gd name="connsiteY4661" fmla="*/ 6092616 h 7223977"/>
              <a:gd name="connsiteX4662" fmla="*/ 6998310 w 12188243"/>
              <a:gd name="connsiteY4662" fmla="*/ 5870077 h 7223977"/>
              <a:gd name="connsiteX4663" fmla="*/ 7223981 w 12188243"/>
              <a:gd name="connsiteY4663" fmla="*/ 5870077 h 7223977"/>
              <a:gd name="connsiteX4664" fmla="*/ 7446520 w 12188243"/>
              <a:gd name="connsiteY4664" fmla="*/ 5870077 h 7223977"/>
              <a:gd name="connsiteX4665" fmla="*/ 7446520 w 12188243"/>
              <a:gd name="connsiteY4665" fmla="*/ 6092616 h 7223977"/>
              <a:gd name="connsiteX4666" fmla="*/ 7223981 w 12188243"/>
              <a:gd name="connsiteY4666" fmla="*/ 6092616 h 7223977"/>
              <a:gd name="connsiteX4667" fmla="*/ 7223981 w 12188243"/>
              <a:gd name="connsiteY4667" fmla="*/ 5870077 h 7223977"/>
              <a:gd name="connsiteX4668" fmla="*/ 7449527 w 12188243"/>
              <a:gd name="connsiteY4668" fmla="*/ 5870077 h 7223977"/>
              <a:gd name="connsiteX4669" fmla="*/ 7672065 w 12188243"/>
              <a:gd name="connsiteY4669" fmla="*/ 5870077 h 7223977"/>
              <a:gd name="connsiteX4670" fmla="*/ 7672065 w 12188243"/>
              <a:gd name="connsiteY4670" fmla="*/ 6092616 h 7223977"/>
              <a:gd name="connsiteX4671" fmla="*/ 7449527 w 12188243"/>
              <a:gd name="connsiteY4671" fmla="*/ 6092616 h 7223977"/>
              <a:gd name="connsiteX4672" fmla="*/ 7449527 w 12188243"/>
              <a:gd name="connsiteY4672" fmla="*/ 5870077 h 7223977"/>
              <a:gd name="connsiteX4673" fmla="*/ 7675198 w 12188243"/>
              <a:gd name="connsiteY4673" fmla="*/ 5870077 h 7223977"/>
              <a:gd name="connsiteX4674" fmla="*/ 7897736 w 12188243"/>
              <a:gd name="connsiteY4674" fmla="*/ 5870077 h 7223977"/>
              <a:gd name="connsiteX4675" fmla="*/ 7897736 w 12188243"/>
              <a:gd name="connsiteY4675" fmla="*/ 6092616 h 7223977"/>
              <a:gd name="connsiteX4676" fmla="*/ 7675198 w 12188243"/>
              <a:gd name="connsiteY4676" fmla="*/ 6092616 h 7223977"/>
              <a:gd name="connsiteX4677" fmla="*/ 7675198 w 12188243"/>
              <a:gd name="connsiteY4677" fmla="*/ 5870077 h 7223977"/>
              <a:gd name="connsiteX4678" fmla="*/ 7900868 w 12188243"/>
              <a:gd name="connsiteY4678" fmla="*/ 5870077 h 7223977"/>
              <a:gd name="connsiteX4679" fmla="*/ 8123407 w 12188243"/>
              <a:gd name="connsiteY4679" fmla="*/ 5870077 h 7223977"/>
              <a:gd name="connsiteX4680" fmla="*/ 8123407 w 12188243"/>
              <a:gd name="connsiteY4680" fmla="*/ 6092616 h 7223977"/>
              <a:gd name="connsiteX4681" fmla="*/ 7900868 w 12188243"/>
              <a:gd name="connsiteY4681" fmla="*/ 6092616 h 7223977"/>
              <a:gd name="connsiteX4682" fmla="*/ 7900868 w 12188243"/>
              <a:gd name="connsiteY4682" fmla="*/ 5870077 h 7223977"/>
              <a:gd name="connsiteX4683" fmla="*/ 8126540 w 12188243"/>
              <a:gd name="connsiteY4683" fmla="*/ 5870077 h 7223977"/>
              <a:gd name="connsiteX4684" fmla="*/ 8349078 w 12188243"/>
              <a:gd name="connsiteY4684" fmla="*/ 5870077 h 7223977"/>
              <a:gd name="connsiteX4685" fmla="*/ 8349078 w 12188243"/>
              <a:gd name="connsiteY4685" fmla="*/ 6092616 h 7223977"/>
              <a:gd name="connsiteX4686" fmla="*/ 8126540 w 12188243"/>
              <a:gd name="connsiteY4686" fmla="*/ 6092616 h 7223977"/>
              <a:gd name="connsiteX4687" fmla="*/ 8126540 w 12188243"/>
              <a:gd name="connsiteY4687" fmla="*/ 5870077 h 7223977"/>
              <a:gd name="connsiteX4688" fmla="*/ 8352211 w 12188243"/>
              <a:gd name="connsiteY4688" fmla="*/ 5870077 h 7223977"/>
              <a:gd name="connsiteX4689" fmla="*/ 8574749 w 12188243"/>
              <a:gd name="connsiteY4689" fmla="*/ 5870077 h 7223977"/>
              <a:gd name="connsiteX4690" fmla="*/ 8574749 w 12188243"/>
              <a:gd name="connsiteY4690" fmla="*/ 6092616 h 7223977"/>
              <a:gd name="connsiteX4691" fmla="*/ 8352211 w 12188243"/>
              <a:gd name="connsiteY4691" fmla="*/ 6092616 h 7223977"/>
              <a:gd name="connsiteX4692" fmla="*/ 8352211 w 12188243"/>
              <a:gd name="connsiteY4692" fmla="*/ 5870077 h 7223977"/>
              <a:gd name="connsiteX4693" fmla="*/ 8577882 w 12188243"/>
              <a:gd name="connsiteY4693" fmla="*/ 5870077 h 7223977"/>
              <a:gd name="connsiteX4694" fmla="*/ 8800420 w 12188243"/>
              <a:gd name="connsiteY4694" fmla="*/ 5870077 h 7223977"/>
              <a:gd name="connsiteX4695" fmla="*/ 8800420 w 12188243"/>
              <a:gd name="connsiteY4695" fmla="*/ 6092616 h 7223977"/>
              <a:gd name="connsiteX4696" fmla="*/ 8577882 w 12188243"/>
              <a:gd name="connsiteY4696" fmla="*/ 6092616 h 7223977"/>
              <a:gd name="connsiteX4697" fmla="*/ 8577882 w 12188243"/>
              <a:gd name="connsiteY4697" fmla="*/ 5870077 h 7223977"/>
              <a:gd name="connsiteX4698" fmla="*/ 8803427 w 12188243"/>
              <a:gd name="connsiteY4698" fmla="*/ 5870077 h 7223977"/>
              <a:gd name="connsiteX4699" fmla="*/ 9025966 w 12188243"/>
              <a:gd name="connsiteY4699" fmla="*/ 5870077 h 7223977"/>
              <a:gd name="connsiteX4700" fmla="*/ 9025966 w 12188243"/>
              <a:gd name="connsiteY4700" fmla="*/ 6092616 h 7223977"/>
              <a:gd name="connsiteX4701" fmla="*/ 8803427 w 12188243"/>
              <a:gd name="connsiteY4701" fmla="*/ 6092616 h 7223977"/>
              <a:gd name="connsiteX4702" fmla="*/ 8803427 w 12188243"/>
              <a:gd name="connsiteY4702" fmla="*/ 5870077 h 7223977"/>
              <a:gd name="connsiteX4703" fmla="*/ 9029099 w 12188243"/>
              <a:gd name="connsiteY4703" fmla="*/ 5870077 h 7223977"/>
              <a:gd name="connsiteX4704" fmla="*/ 9251637 w 12188243"/>
              <a:gd name="connsiteY4704" fmla="*/ 5870077 h 7223977"/>
              <a:gd name="connsiteX4705" fmla="*/ 9251637 w 12188243"/>
              <a:gd name="connsiteY4705" fmla="*/ 6092616 h 7223977"/>
              <a:gd name="connsiteX4706" fmla="*/ 9029099 w 12188243"/>
              <a:gd name="connsiteY4706" fmla="*/ 6092616 h 7223977"/>
              <a:gd name="connsiteX4707" fmla="*/ 9029099 w 12188243"/>
              <a:gd name="connsiteY4707" fmla="*/ 5870077 h 7223977"/>
              <a:gd name="connsiteX4708" fmla="*/ 9254770 w 12188243"/>
              <a:gd name="connsiteY4708" fmla="*/ 5870077 h 7223977"/>
              <a:gd name="connsiteX4709" fmla="*/ 9477308 w 12188243"/>
              <a:gd name="connsiteY4709" fmla="*/ 5870077 h 7223977"/>
              <a:gd name="connsiteX4710" fmla="*/ 9477308 w 12188243"/>
              <a:gd name="connsiteY4710" fmla="*/ 6092616 h 7223977"/>
              <a:gd name="connsiteX4711" fmla="*/ 9254770 w 12188243"/>
              <a:gd name="connsiteY4711" fmla="*/ 6092616 h 7223977"/>
              <a:gd name="connsiteX4712" fmla="*/ 9254770 w 12188243"/>
              <a:gd name="connsiteY4712" fmla="*/ 5870077 h 7223977"/>
              <a:gd name="connsiteX4713" fmla="*/ 9480440 w 12188243"/>
              <a:gd name="connsiteY4713" fmla="*/ 5870077 h 7223977"/>
              <a:gd name="connsiteX4714" fmla="*/ 9702979 w 12188243"/>
              <a:gd name="connsiteY4714" fmla="*/ 5870077 h 7223977"/>
              <a:gd name="connsiteX4715" fmla="*/ 9702979 w 12188243"/>
              <a:gd name="connsiteY4715" fmla="*/ 6092616 h 7223977"/>
              <a:gd name="connsiteX4716" fmla="*/ 9480440 w 12188243"/>
              <a:gd name="connsiteY4716" fmla="*/ 6092616 h 7223977"/>
              <a:gd name="connsiteX4717" fmla="*/ 9480440 w 12188243"/>
              <a:gd name="connsiteY4717" fmla="*/ 5870077 h 7223977"/>
              <a:gd name="connsiteX4718" fmla="*/ 9706112 w 12188243"/>
              <a:gd name="connsiteY4718" fmla="*/ 5870077 h 7223977"/>
              <a:gd name="connsiteX4719" fmla="*/ 9928650 w 12188243"/>
              <a:gd name="connsiteY4719" fmla="*/ 5870077 h 7223977"/>
              <a:gd name="connsiteX4720" fmla="*/ 9928650 w 12188243"/>
              <a:gd name="connsiteY4720" fmla="*/ 6092616 h 7223977"/>
              <a:gd name="connsiteX4721" fmla="*/ 9706112 w 12188243"/>
              <a:gd name="connsiteY4721" fmla="*/ 6092616 h 7223977"/>
              <a:gd name="connsiteX4722" fmla="*/ 9706112 w 12188243"/>
              <a:gd name="connsiteY4722" fmla="*/ 5870077 h 7223977"/>
              <a:gd name="connsiteX4723" fmla="*/ 9931783 w 12188243"/>
              <a:gd name="connsiteY4723" fmla="*/ 5870077 h 7223977"/>
              <a:gd name="connsiteX4724" fmla="*/ 10154321 w 12188243"/>
              <a:gd name="connsiteY4724" fmla="*/ 5870077 h 7223977"/>
              <a:gd name="connsiteX4725" fmla="*/ 10154321 w 12188243"/>
              <a:gd name="connsiteY4725" fmla="*/ 6092616 h 7223977"/>
              <a:gd name="connsiteX4726" fmla="*/ 9931783 w 12188243"/>
              <a:gd name="connsiteY4726" fmla="*/ 6092616 h 7223977"/>
              <a:gd name="connsiteX4727" fmla="*/ 9931783 w 12188243"/>
              <a:gd name="connsiteY4727" fmla="*/ 5870077 h 7223977"/>
              <a:gd name="connsiteX4728" fmla="*/ 10157328 w 12188243"/>
              <a:gd name="connsiteY4728" fmla="*/ 5870077 h 7223977"/>
              <a:gd name="connsiteX4729" fmla="*/ 10379867 w 12188243"/>
              <a:gd name="connsiteY4729" fmla="*/ 5870077 h 7223977"/>
              <a:gd name="connsiteX4730" fmla="*/ 10379867 w 12188243"/>
              <a:gd name="connsiteY4730" fmla="*/ 6092616 h 7223977"/>
              <a:gd name="connsiteX4731" fmla="*/ 10157328 w 12188243"/>
              <a:gd name="connsiteY4731" fmla="*/ 6092616 h 7223977"/>
              <a:gd name="connsiteX4732" fmla="*/ 10157328 w 12188243"/>
              <a:gd name="connsiteY4732" fmla="*/ 5870077 h 7223977"/>
              <a:gd name="connsiteX4733" fmla="*/ 10383000 w 12188243"/>
              <a:gd name="connsiteY4733" fmla="*/ 5870077 h 7223977"/>
              <a:gd name="connsiteX4734" fmla="*/ 10605538 w 12188243"/>
              <a:gd name="connsiteY4734" fmla="*/ 5870077 h 7223977"/>
              <a:gd name="connsiteX4735" fmla="*/ 10605538 w 12188243"/>
              <a:gd name="connsiteY4735" fmla="*/ 6092616 h 7223977"/>
              <a:gd name="connsiteX4736" fmla="*/ 10383000 w 12188243"/>
              <a:gd name="connsiteY4736" fmla="*/ 6092616 h 7223977"/>
              <a:gd name="connsiteX4737" fmla="*/ 10383000 w 12188243"/>
              <a:gd name="connsiteY4737" fmla="*/ 5870077 h 7223977"/>
              <a:gd name="connsiteX4738" fmla="*/ 10608671 w 12188243"/>
              <a:gd name="connsiteY4738" fmla="*/ 5870077 h 7223977"/>
              <a:gd name="connsiteX4739" fmla="*/ 10831209 w 12188243"/>
              <a:gd name="connsiteY4739" fmla="*/ 5870077 h 7223977"/>
              <a:gd name="connsiteX4740" fmla="*/ 10831209 w 12188243"/>
              <a:gd name="connsiteY4740" fmla="*/ 6092616 h 7223977"/>
              <a:gd name="connsiteX4741" fmla="*/ 10608671 w 12188243"/>
              <a:gd name="connsiteY4741" fmla="*/ 6092616 h 7223977"/>
              <a:gd name="connsiteX4742" fmla="*/ 10608671 w 12188243"/>
              <a:gd name="connsiteY4742" fmla="*/ 5870077 h 7223977"/>
              <a:gd name="connsiteX4743" fmla="*/ 10834342 w 12188243"/>
              <a:gd name="connsiteY4743" fmla="*/ 5870077 h 7223977"/>
              <a:gd name="connsiteX4744" fmla="*/ 11056880 w 12188243"/>
              <a:gd name="connsiteY4744" fmla="*/ 5870077 h 7223977"/>
              <a:gd name="connsiteX4745" fmla="*/ 11056880 w 12188243"/>
              <a:gd name="connsiteY4745" fmla="*/ 6092616 h 7223977"/>
              <a:gd name="connsiteX4746" fmla="*/ 10834342 w 12188243"/>
              <a:gd name="connsiteY4746" fmla="*/ 6092616 h 7223977"/>
              <a:gd name="connsiteX4747" fmla="*/ 10834342 w 12188243"/>
              <a:gd name="connsiteY4747" fmla="*/ 5870077 h 7223977"/>
              <a:gd name="connsiteX4748" fmla="*/ 10834342 w 12188243"/>
              <a:gd name="connsiteY4748" fmla="*/ 5866945 h 7223977"/>
              <a:gd name="connsiteX4749" fmla="*/ 10834342 w 12188243"/>
              <a:gd name="connsiteY4749" fmla="*/ 5644406 h 7223977"/>
              <a:gd name="connsiteX4750" fmla="*/ 11056880 w 12188243"/>
              <a:gd name="connsiteY4750" fmla="*/ 5644406 h 7223977"/>
              <a:gd name="connsiteX4751" fmla="*/ 11056880 w 12188243"/>
              <a:gd name="connsiteY4751" fmla="*/ 5866945 h 7223977"/>
              <a:gd name="connsiteX4752" fmla="*/ 10834342 w 12188243"/>
              <a:gd name="connsiteY4752" fmla="*/ 5866945 h 7223977"/>
              <a:gd name="connsiteX4753" fmla="*/ 10834342 w 12188243"/>
              <a:gd name="connsiteY4753" fmla="*/ 5641273 h 7223977"/>
              <a:gd name="connsiteX4754" fmla="*/ 10834342 w 12188243"/>
              <a:gd name="connsiteY4754" fmla="*/ 5418735 h 7223977"/>
              <a:gd name="connsiteX4755" fmla="*/ 11056880 w 12188243"/>
              <a:gd name="connsiteY4755" fmla="*/ 5418735 h 7223977"/>
              <a:gd name="connsiteX4756" fmla="*/ 11056880 w 12188243"/>
              <a:gd name="connsiteY4756" fmla="*/ 5641273 h 7223977"/>
              <a:gd name="connsiteX4757" fmla="*/ 10834342 w 12188243"/>
              <a:gd name="connsiteY4757" fmla="*/ 5641273 h 7223977"/>
              <a:gd name="connsiteX4758" fmla="*/ 10834342 w 12188243"/>
              <a:gd name="connsiteY4758" fmla="*/ 5415603 h 7223977"/>
              <a:gd name="connsiteX4759" fmla="*/ 10834342 w 12188243"/>
              <a:gd name="connsiteY4759" fmla="*/ 5193064 h 7223977"/>
              <a:gd name="connsiteX4760" fmla="*/ 11056880 w 12188243"/>
              <a:gd name="connsiteY4760" fmla="*/ 5193064 h 7223977"/>
              <a:gd name="connsiteX4761" fmla="*/ 11056880 w 12188243"/>
              <a:gd name="connsiteY4761" fmla="*/ 5415603 h 7223977"/>
              <a:gd name="connsiteX4762" fmla="*/ 10834342 w 12188243"/>
              <a:gd name="connsiteY4762" fmla="*/ 5415603 h 7223977"/>
              <a:gd name="connsiteX4763" fmla="*/ 10834342 w 12188243"/>
              <a:gd name="connsiteY4763" fmla="*/ 5189932 h 7223977"/>
              <a:gd name="connsiteX4764" fmla="*/ 10834342 w 12188243"/>
              <a:gd name="connsiteY4764" fmla="*/ 4967393 h 7223977"/>
              <a:gd name="connsiteX4765" fmla="*/ 11056880 w 12188243"/>
              <a:gd name="connsiteY4765" fmla="*/ 4967393 h 7223977"/>
              <a:gd name="connsiteX4766" fmla="*/ 11056880 w 12188243"/>
              <a:gd name="connsiteY4766" fmla="*/ 5189932 h 7223977"/>
              <a:gd name="connsiteX4767" fmla="*/ 10834342 w 12188243"/>
              <a:gd name="connsiteY4767" fmla="*/ 5189932 h 7223977"/>
              <a:gd name="connsiteX4768" fmla="*/ 10834342 w 12188243"/>
              <a:gd name="connsiteY4768" fmla="*/ 4964261 h 7223977"/>
              <a:gd name="connsiteX4769" fmla="*/ 10834342 w 12188243"/>
              <a:gd name="connsiteY4769" fmla="*/ 4741722 h 7223977"/>
              <a:gd name="connsiteX4770" fmla="*/ 11056880 w 12188243"/>
              <a:gd name="connsiteY4770" fmla="*/ 4741722 h 7223977"/>
              <a:gd name="connsiteX4771" fmla="*/ 11056880 w 12188243"/>
              <a:gd name="connsiteY4771" fmla="*/ 4964261 h 7223977"/>
              <a:gd name="connsiteX4772" fmla="*/ 10834342 w 12188243"/>
              <a:gd name="connsiteY4772" fmla="*/ 4964261 h 7223977"/>
              <a:gd name="connsiteX4773" fmla="*/ 10834342 w 12188243"/>
              <a:gd name="connsiteY4773" fmla="*/ 4738590 h 7223977"/>
              <a:gd name="connsiteX4774" fmla="*/ 10834342 w 12188243"/>
              <a:gd name="connsiteY4774" fmla="*/ 4516051 h 7223977"/>
              <a:gd name="connsiteX4775" fmla="*/ 11056880 w 12188243"/>
              <a:gd name="connsiteY4775" fmla="*/ 4516051 h 7223977"/>
              <a:gd name="connsiteX4776" fmla="*/ 11056880 w 12188243"/>
              <a:gd name="connsiteY4776" fmla="*/ 4738590 h 7223977"/>
              <a:gd name="connsiteX4777" fmla="*/ 10834342 w 12188243"/>
              <a:gd name="connsiteY4777" fmla="*/ 4738590 h 7223977"/>
              <a:gd name="connsiteX4778" fmla="*/ 10834342 w 12188243"/>
              <a:gd name="connsiteY4778" fmla="*/ 4513044 h 7223977"/>
              <a:gd name="connsiteX4779" fmla="*/ 10834342 w 12188243"/>
              <a:gd name="connsiteY4779" fmla="*/ 4290506 h 7223977"/>
              <a:gd name="connsiteX4780" fmla="*/ 11056880 w 12188243"/>
              <a:gd name="connsiteY4780" fmla="*/ 4290506 h 7223977"/>
              <a:gd name="connsiteX4781" fmla="*/ 11056880 w 12188243"/>
              <a:gd name="connsiteY4781" fmla="*/ 4513044 h 7223977"/>
              <a:gd name="connsiteX4782" fmla="*/ 10834342 w 12188243"/>
              <a:gd name="connsiteY4782" fmla="*/ 4513044 h 7223977"/>
              <a:gd name="connsiteX4783" fmla="*/ 10834342 w 12188243"/>
              <a:gd name="connsiteY4783" fmla="*/ 4287373 h 7223977"/>
              <a:gd name="connsiteX4784" fmla="*/ 10834342 w 12188243"/>
              <a:gd name="connsiteY4784" fmla="*/ 4064834 h 7223977"/>
              <a:gd name="connsiteX4785" fmla="*/ 11056880 w 12188243"/>
              <a:gd name="connsiteY4785" fmla="*/ 4064834 h 7223977"/>
              <a:gd name="connsiteX4786" fmla="*/ 11056880 w 12188243"/>
              <a:gd name="connsiteY4786" fmla="*/ 4287373 h 7223977"/>
              <a:gd name="connsiteX4787" fmla="*/ 10834342 w 12188243"/>
              <a:gd name="connsiteY4787" fmla="*/ 4287373 h 7223977"/>
              <a:gd name="connsiteX4788" fmla="*/ 10834342 w 12188243"/>
              <a:gd name="connsiteY4788" fmla="*/ 4061702 h 7223977"/>
              <a:gd name="connsiteX4789" fmla="*/ 10834342 w 12188243"/>
              <a:gd name="connsiteY4789" fmla="*/ 3839164 h 7223977"/>
              <a:gd name="connsiteX4790" fmla="*/ 11056880 w 12188243"/>
              <a:gd name="connsiteY4790" fmla="*/ 3839164 h 7223977"/>
              <a:gd name="connsiteX4791" fmla="*/ 11056880 w 12188243"/>
              <a:gd name="connsiteY4791" fmla="*/ 4061702 h 7223977"/>
              <a:gd name="connsiteX4792" fmla="*/ 10834342 w 12188243"/>
              <a:gd name="connsiteY4792" fmla="*/ 4061702 h 7223977"/>
              <a:gd name="connsiteX4793" fmla="*/ 10834342 w 12188243"/>
              <a:gd name="connsiteY4793" fmla="*/ 3836031 h 7223977"/>
              <a:gd name="connsiteX4794" fmla="*/ 10834342 w 12188243"/>
              <a:gd name="connsiteY4794" fmla="*/ 3613493 h 7223977"/>
              <a:gd name="connsiteX4795" fmla="*/ 11056880 w 12188243"/>
              <a:gd name="connsiteY4795" fmla="*/ 3613493 h 7223977"/>
              <a:gd name="connsiteX4796" fmla="*/ 11056880 w 12188243"/>
              <a:gd name="connsiteY4796" fmla="*/ 3836031 h 7223977"/>
              <a:gd name="connsiteX4797" fmla="*/ 10834342 w 12188243"/>
              <a:gd name="connsiteY4797" fmla="*/ 3836031 h 7223977"/>
              <a:gd name="connsiteX4798" fmla="*/ 10834342 w 12188243"/>
              <a:gd name="connsiteY4798" fmla="*/ 3610360 h 7223977"/>
              <a:gd name="connsiteX4799" fmla="*/ 10834342 w 12188243"/>
              <a:gd name="connsiteY4799" fmla="*/ 3387821 h 7223977"/>
              <a:gd name="connsiteX4800" fmla="*/ 11056880 w 12188243"/>
              <a:gd name="connsiteY4800" fmla="*/ 3387821 h 7223977"/>
              <a:gd name="connsiteX4801" fmla="*/ 11056880 w 12188243"/>
              <a:gd name="connsiteY4801" fmla="*/ 3610360 h 7223977"/>
              <a:gd name="connsiteX4802" fmla="*/ 10834342 w 12188243"/>
              <a:gd name="connsiteY4802" fmla="*/ 3610360 h 7223977"/>
              <a:gd name="connsiteX4803" fmla="*/ 10834342 w 12188243"/>
              <a:gd name="connsiteY4803" fmla="*/ 3384689 h 7223977"/>
              <a:gd name="connsiteX4804" fmla="*/ 10834342 w 12188243"/>
              <a:gd name="connsiteY4804" fmla="*/ 3162151 h 7223977"/>
              <a:gd name="connsiteX4805" fmla="*/ 11056880 w 12188243"/>
              <a:gd name="connsiteY4805" fmla="*/ 3162151 h 7223977"/>
              <a:gd name="connsiteX4806" fmla="*/ 11056880 w 12188243"/>
              <a:gd name="connsiteY4806" fmla="*/ 3384689 h 7223977"/>
              <a:gd name="connsiteX4807" fmla="*/ 10834342 w 12188243"/>
              <a:gd name="connsiteY4807" fmla="*/ 3384689 h 7223977"/>
              <a:gd name="connsiteX4808" fmla="*/ 10834342 w 12188243"/>
              <a:gd name="connsiteY4808" fmla="*/ 3159143 h 7223977"/>
              <a:gd name="connsiteX4809" fmla="*/ 10834342 w 12188243"/>
              <a:gd name="connsiteY4809" fmla="*/ 2936605 h 7223977"/>
              <a:gd name="connsiteX4810" fmla="*/ 11056880 w 12188243"/>
              <a:gd name="connsiteY4810" fmla="*/ 2936605 h 7223977"/>
              <a:gd name="connsiteX4811" fmla="*/ 11056880 w 12188243"/>
              <a:gd name="connsiteY4811" fmla="*/ 3159143 h 7223977"/>
              <a:gd name="connsiteX4812" fmla="*/ 10834342 w 12188243"/>
              <a:gd name="connsiteY4812" fmla="*/ 3159143 h 7223977"/>
              <a:gd name="connsiteX4813" fmla="*/ 10834342 w 12188243"/>
              <a:gd name="connsiteY4813" fmla="*/ 2933472 h 7223977"/>
              <a:gd name="connsiteX4814" fmla="*/ 10834342 w 12188243"/>
              <a:gd name="connsiteY4814" fmla="*/ 2710934 h 7223977"/>
              <a:gd name="connsiteX4815" fmla="*/ 11056880 w 12188243"/>
              <a:gd name="connsiteY4815" fmla="*/ 2710934 h 7223977"/>
              <a:gd name="connsiteX4816" fmla="*/ 11056880 w 12188243"/>
              <a:gd name="connsiteY4816" fmla="*/ 2933472 h 7223977"/>
              <a:gd name="connsiteX4817" fmla="*/ 10834342 w 12188243"/>
              <a:gd name="connsiteY4817" fmla="*/ 2933472 h 7223977"/>
              <a:gd name="connsiteX4818" fmla="*/ 10834342 w 12188243"/>
              <a:gd name="connsiteY4818" fmla="*/ 2707801 h 7223977"/>
              <a:gd name="connsiteX4819" fmla="*/ 10834342 w 12188243"/>
              <a:gd name="connsiteY4819" fmla="*/ 2485263 h 7223977"/>
              <a:gd name="connsiteX4820" fmla="*/ 11056880 w 12188243"/>
              <a:gd name="connsiteY4820" fmla="*/ 2485263 h 7223977"/>
              <a:gd name="connsiteX4821" fmla="*/ 11056880 w 12188243"/>
              <a:gd name="connsiteY4821" fmla="*/ 2707801 h 7223977"/>
              <a:gd name="connsiteX4822" fmla="*/ 10834342 w 12188243"/>
              <a:gd name="connsiteY4822" fmla="*/ 2707801 h 7223977"/>
              <a:gd name="connsiteX4823" fmla="*/ 10834342 w 12188243"/>
              <a:gd name="connsiteY4823" fmla="*/ 2482130 h 7223977"/>
              <a:gd name="connsiteX4824" fmla="*/ 10834342 w 12188243"/>
              <a:gd name="connsiteY4824" fmla="*/ 2259592 h 7223977"/>
              <a:gd name="connsiteX4825" fmla="*/ 11056880 w 12188243"/>
              <a:gd name="connsiteY4825" fmla="*/ 2259592 h 7223977"/>
              <a:gd name="connsiteX4826" fmla="*/ 11056880 w 12188243"/>
              <a:gd name="connsiteY4826" fmla="*/ 2482130 h 7223977"/>
              <a:gd name="connsiteX4827" fmla="*/ 10834342 w 12188243"/>
              <a:gd name="connsiteY4827" fmla="*/ 2482130 h 7223977"/>
              <a:gd name="connsiteX4828" fmla="*/ 10834342 w 12188243"/>
              <a:gd name="connsiteY4828" fmla="*/ 2256459 h 7223977"/>
              <a:gd name="connsiteX4829" fmla="*/ 10834342 w 12188243"/>
              <a:gd name="connsiteY4829" fmla="*/ 2033921 h 7223977"/>
              <a:gd name="connsiteX4830" fmla="*/ 11056880 w 12188243"/>
              <a:gd name="connsiteY4830" fmla="*/ 2033921 h 7223977"/>
              <a:gd name="connsiteX4831" fmla="*/ 11056880 w 12188243"/>
              <a:gd name="connsiteY4831" fmla="*/ 2256459 h 7223977"/>
              <a:gd name="connsiteX4832" fmla="*/ 10834342 w 12188243"/>
              <a:gd name="connsiteY4832" fmla="*/ 2256459 h 7223977"/>
              <a:gd name="connsiteX4833" fmla="*/ 10834342 w 12188243"/>
              <a:gd name="connsiteY4833" fmla="*/ 2030788 h 7223977"/>
              <a:gd name="connsiteX4834" fmla="*/ 10834342 w 12188243"/>
              <a:gd name="connsiteY4834" fmla="*/ 1808250 h 7223977"/>
              <a:gd name="connsiteX4835" fmla="*/ 11056880 w 12188243"/>
              <a:gd name="connsiteY4835" fmla="*/ 1808250 h 7223977"/>
              <a:gd name="connsiteX4836" fmla="*/ 11056880 w 12188243"/>
              <a:gd name="connsiteY4836" fmla="*/ 2030788 h 7223977"/>
              <a:gd name="connsiteX4837" fmla="*/ 10834342 w 12188243"/>
              <a:gd name="connsiteY4837" fmla="*/ 2030788 h 7223977"/>
              <a:gd name="connsiteX4838" fmla="*/ 10834342 w 12188243"/>
              <a:gd name="connsiteY4838" fmla="*/ 1805243 h 7223977"/>
              <a:gd name="connsiteX4839" fmla="*/ 10834342 w 12188243"/>
              <a:gd name="connsiteY4839" fmla="*/ 1582704 h 7223977"/>
              <a:gd name="connsiteX4840" fmla="*/ 11056880 w 12188243"/>
              <a:gd name="connsiteY4840" fmla="*/ 1582704 h 7223977"/>
              <a:gd name="connsiteX4841" fmla="*/ 11056880 w 12188243"/>
              <a:gd name="connsiteY4841" fmla="*/ 1805243 h 7223977"/>
              <a:gd name="connsiteX4842" fmla="*/ 10834342 w 12188243"/>
              <a:gd name="connsiteY4842" fmla="*/ 1805243 h 7223977"/>
              <a:gd name="connsiteX4843" fmla="*/ 10834342 w 12188243"/>
              <a:gd name="connsiteY4843" fmla="*/ 1579572 h 7223977"/>
              <a:gd name="connsiteX4844" fmla="*/ 10834342 w 12188243"/>
              <a:gd name="connsiteY4844" fmla="*/ 1357033 h 7223977"/>
              <a:gd name="connsiteX4845" fmla="*/ 11056880 w 12188243"/>
              <a:gd name="connsiteY4845" fmla="*/ 1357033 h 7223977"/>
              <a:gd name="connsiteX4846" fmla="*/ 11056880 w 12188243"/>
              <a:gd name="connsiteY4846" fmla="*/ 1579572 h 7223977"/>
              <a:gd name="connsiteX4847" fmla="*/ 10834342 w 12188243"/>
              <a:gd name="connsiteY4847" fmla="*/ 1579572 h 7223977"/>
              <a:gd name="connsiteX4848" fmla="*/ 10834342 w 12188243"/>
              <a:gd name="connsiteY4848" fmla="*/ 1353901 h 7223977"/>
              <a:gd name="connsiteX4849" fmla="*/ 10834342 w 12188243"/>
              <a:gd name="connsiteY4849" fmla="*/ 1131362 h 7223977"/>
              <a:gd name="connsiteX4850" fmla="*/ 11056880 w 12188243"/>
              <a:gd name="connsiteY4850" fmla="*/ 1131362 h 7223977"/>
              <a:gd name="connsiteX4851" fmla="*/ 11056880 w 12188243"/>
              <a:gd name="connsiteY4851" fmla="*/ 1353901 h 7223977"/>
              <a:gd name="connsiteX4852" fmla="*/ 10834342 w 12188243"/>
              <a:gd name="connsiteY4852" fmla="*/ 1353901 h 7223977"/>
              <a:gd name="connsiteX4853" fmla="*/ 10834342 w 12188243"/>
              <a:gd name="connsiteY4853" fmla="*/ 1128230 h 7223977"/>
              <a:gd name="connsiteX4854" fmla="*/ 10834342 w 12188243"/>
              <a:gd name="connsiteY4854" fmla="*/ 905691 h 7223977"/>
              <a:gd name="connsiteX4855" fmla="*/ 11056880 w 12188243"/>
              <a:gd name="connsiteY4855" fmla="*/ 905691 h 7223977"/>
              <a:gd name="connsiteX4856" fmla="*/ 11056880 w 12188243"/>
              <a:gd name="connsiteY4856" fmla="*/ 1128230 h 7223977"/>
              <a:gd name="connsiteX4857" fmla="*/ 10834342 w 12188243"/>
              <a:gd name="connsiteY4857" fmla="*/ 1128230 h 7223977"/>
              <a:gd name="connsiteX4858" fmla="*/ 10831209 w 12188243"/>
              <a:gd name="connsiteY4858" fmla="*/ 1128230 h 7223977"/>
              <a:gd name="connsiteX4859" fmla="*/ 10608671 w 12188243"/>
              <a:gd name="connsiteY4859" fmla="*/ 1128230 h 7223977"/>
              <a:gd name="connsiteX4860" fmla="*/ 10608671 w 12188243"/>
              <a:gd name="connsiteY4860" fmla="*/ 905691 h 7223977"/>
              <a:gd name="connsiteX4861" fmla="*/ 10831209 w 12188243"/>
              <a:gd name="connsiteY4861" fmla="*/ 905691 h 7223977"/>
              <a:gd name="connsiteX4862" fmla="*/ 10831209 w 12188243"/>
              <a:gd name="connsiteY4862" fmla="*/ 1128230 h 7223977"/>
              <a:gd name="connsiteX4863" fmla="*/ 10605538 w 12188243"/>
              <a:gd name="connsiteY4863" fmla="*/ 1128230 h 7223977"/>
              <a:gd name="connsiteX4864" fmla="*/ 10383000 w 12188243"/>
              <a:gd name="connsiteY4864" fmla="*/ 1128230 h 7223977"/>
              <a:gd name="connsiteX4865" fmla="*/ 10383000 w 12188243"/>
              <a:gd name="connsiteY4865" fmla="*/ 905691 h 7223977"/>
              <a:gd name="connsiteX4866" fmla="*/ 10605538 w 12188243"/>
              <a:gd name="connsiteY4866" fmla="*/ 905691 h 7223977"/>
              <a:gd name="connsiteX4867" fmla="*/ 10605538 w 12188243"/>
              <a:gd name="connsiteY4867" fmla="*/ 1128230 h 7223977"/>
              <a:gd name="connsiteX4868" fmla="*/ 10379867 w 12188243"/>
              <a:gd name="connsiteY4868" fmla="*/ 1128230 h 7223977"/>
              <a:gd name="connsiteX4869" fmla="*/ 10157328 w 12188243"/>
              <a:gd name="connsiteY4869" fmla="*/ 1128230 h 7223977"/>
              <a:gd name="connsiteX4870" fmla="*/ 10157328 w 12188243"/>
              <a:gd name="connsiteY4870" fmla="*/ 905691 h 7223977"/>
              <a:gd name="connsiteX4871" fmla="*/ 10379867 w 12188243"/>
              <a:gd name="connsiteY4871" fmla="*/ 905691 h 7223977"/>
              <a:gd name="connsiteX4872" fmla="*/ 10379867 w 12188243"/>
              <a:gd name="connsiteY4872" fmla="*/ 1128230 h 7223977"/>
              <a:gd name="connsiteX4873" fmla="*/ 10154196 w 12188243"/>
              <a:gd name="connsiteY4873" fmla="*/ 1128230 h 7223977"/>
              <a:gd name="connsiteX4874" fmla="*/ 9931657 w 12188243"/>
              <a:gd name="connsiteY4874" fmla="*/ 1128230 h 7223977"/>
              <a:gd name="connsiteX4875" fmla="*/ 9931657 w 12188243"/>
              <a:gd name="connsiteY4875" fmla="*/ 905691 h 7223977"/>
              <a:gd name="connsiteX4876" fmla="*/ 10154196 w 12188243"/>
              <a:gd name="connsiteY4876" fmla="*/ 905691 h 7223977"/>
              <a:gd name="connsiteX4877" fmla="*/ 10154196 w 12188243"/>
              <a:gd name="connsiteY4877" fmla="*/ 1128230 h 7223977"/>
              <a:gd name="connsiteX4878" fmla="*/ 9928650 w 12188243"/>
              <a:gd name="connsiteY4878" fmla="*/ 1128230 h 7223977"/>
              <a:gd name="connsiteX4879" fmla="*/ 9706112 w 12188243"/>
              <a:gd name="connsiteY4879" fmla="*/ 1128230 h 7223977"/>
              <a:gd name="connsiteX4880" fmla="*/ 9706112 w 12188243"/>
              <a:gd name="connsiteY4880" fmla="*/ 905691 h 7223977"/>
              <a:gd name="connsiteX4881" fmla="*/ 9928650 w 12188243"/>
              <a:gd name="connsiteY4881" fmla="*/ 905691 h 7223977"/>
              <a:gd name="connsiteX4882" fmla="*/ 9928650 w 12188243"/>
              <a:gd name="connsiteY4882" fmla="*/ 1128230 h 7223977"/>
              <a:gd name="connsiteX4883" fmla="*/ 9702979 w 12188243"/>
              <a:gd name="connsiteY4883" fmla="*/ 1128230 h 7223977"/>
              <a:gd name="connsiteX4884" fmla="*/ 9480440 w 12188243"/>
              <a:gd name="connsiteY4884" fmla="*/ 1128230 h 7223977"/>
              <a:gd name="connsiteX4885" fmla="*/ 9480440 w 12188243"/>
              <a:gd name="connsiteY4885" fmla="*/ 905691 h 7223977"/>
              <a:gd name="connsiteX4886" fmla="*/ 9702979 w 12188243"/>
              <a:gd name="connsiteY4886" fmla="*/ 905691 h 7223977"/>
              <a:gd name="connsiteX4887" fmla="*/ 9702979 w 12188243"/>
              <a:gd name="connsiteY4887" fmla="*/ 1128230 h 7223977"/>
              <a:gd name="connsiteX4888" fmla="*/ 9477308 w 12188243"/>
              <a:gd name="connsiteY4888" fmla="*/ 1128230 h 7223977"/>
              <a:gd name="connsiteX4889" fmla="*/ 9254770 w 12188243"/>
              <a:gd name="connsiteY4889" fmla="*/ 1128230 h 7223977"/>
              <a:gd name="connsiteX4890" fmla="*/ 9254770 w 12188243"/>
              <a:gd name="connsiteY4890" fmla="*/ 905691 h 7223977"/>
              <a:gd name="connsiteX4891" fmla="*/ 9477308 w 12188243"/>
              <a:gd name="connsiteY4891" fmla="*/ 905691 h 7223977"/>
              <a:gd name="connsiteX4892" fmla="*/ 9477308 w 12188243"/>
              <a:gd name="connsiteY4892" fmla="*/ 1128230 h 7223977"/>
              <a:gd name="connsiteX4893" fmla="*/ 9251637 w 12188243"/>
              <a:gd name="connsiteY4893" fmla="*/ 1128230 h 7223977"/>
              <a:gd name="connsiteX4894" fmla="*/ 9029099 w 12188243"/>
              <a:gd name="connsiteY4894" fmla="*/ 1128230 h 7223977"/>
              <a:gd name="connsiteX4895" fmla="*/ 9029099 w 12188243"/>
              <a:gd name="connsiteY4895" fmla="*/ 905691 h 7223977"/>
              <a:gd name="connsiteX4896" fmla="*/ 9251637 w 12188243"/>
              <a:gd name="connsiteY4896" fmla="*/ 905691 h 7223977"/>
              <a:gd name="connsiteX4897" fmla="*/ 9251637 w 12188243"/>
              <a:gd name="connsiteY4897" fmla="*/ 1128230 h 7223977"/>
              <a:gd name="connsiteX4898" fmla="*/ 9025966 w 12188243"/>
              <a:gd name="connsiteY4898" fmla="*/ 1128230 h 7223977"/>
              <a:gd name="connsiteX4899" fmla="*/ 8803427 w 12188243"/>
              <a:gd name="connsiteY4899" fmla="*/ 1128230 h 7223977"/>
              <a:gd name="connsiteX4900" fmla="*/ 8803427 w 12188243"/>
              <a:gd name="connsiteY4900" fmla="*/ 905691 h 7223977"/>
              <a:gd name="connsiteX4901" fmla="*/ 9025966 w 12188243"/>
              <a:gd name="connsiteY4901" fmla="*/ 905691 h 7223977"/>
              <a:gd name="connsiteX4902" fmla="*/ 9025966 w 12188243"/>
              <a:gd name="connsiteY4902" fmla="*/ 1128230 h 7223977"/>
              <a:gd name="connsiteX4903" fmla="*/ 8800295 w 12188243"/>
              <a:gd name="connsiteY4903" fmla="*/ 1128230 h 7223977"/>
              <a:gd name="connsiteX4904" fmla="*/ 8577756 w 12188243"/>
              <a:gd name="connsiteY4904" fmla="*/ 1128230 h 7223977"/>
              <a:gd name="connsiteX4905" fmla="*/ 8577756 w 12188243"/>
              <a:gd name="connsiteY4905" fmla="*/ 905691 h 7223977"/>
              <a:gd name="connsiteX4906" fmla="*/ 8800295 w 12188243"/>
              <a:gd name="connsiteY4906" fmla="*/ 905691 h 7223977"/>
              <a:gd name="connsiteX4907" fmla="*/ 8800295 w 12188243"/>
              <a:gd name="connsiteY4907" fmla="*/ 1128230 h 7223977"/>
              <a:gd name="connsiteX4908" fmla="*/ 8574749 w 12188243"/>
              <a:gd name="connsiteY4908" fmla="*/ 1128230 h 7223977"/>
              <a:gd name="connsiteX4909" fmla="*/ 8352211 w 12188243"/>
              <a:gd name="connsiteY4909" fmla="*/ 1128230 h 7223977"/>
              <a:gd name="connsiteX4910" fmla="*/ 8352211 w 12188243"/>
              <a:gd name="connsiteY4910" fmla="*/ 905691 h 7223977"/>
              <a:gd name="connsiteX4911" fmla="*/ 8574749 w 12188243"/>
              <a:gd name="connsiteY4911" fmla="*/ 905691 h 7223977"/>
              <a:gd name="connsiteX4912" fmla="*/ 8574749 w 12188243"/>
              <a:gd name="connsiteY4912" fmla="*/ 1128230 h 7223977"/>
              <a:gd name="connsiteX4913" fmla="*/ 8349078 w 12188243"/>
              <a:gd name="connsiteY4913" fmla="*/ 1128230 h 7223977"/>
              <a:gd name="connsiteX4914" fmla="*/ 8126540 w 12188243"/>
              <a:gd name="connsiteY4914" fmla="*/ 1128230 h 7223977"/>
              <a:gd name="connsiteX4915" fmla="*/ 8126540 w 12188243"/>
              <a:gd name="connsiteY4915" fmla="*/ 905691 h 7223977"/>
              <a:gd name="connsiteX4916" fmla="*/ 8349078 w 12188243"/>
              <a:gd name="connsiteY4916" fmla="*/ 905691 h 7223977"/>
              <a:gd name="connsiteX4917" fmla="*/ 8349078 w 12188243"/>
              <a:gd name="connsiteY4917" fmla="*/ 1128230 h 7223977"/>
              <a:gd name="connsiteX4918" fmla="*/ 8123407 w 12188243"/>
              <a:gd name="connsiteY4918" fmla="*/ 1128230 h 7223977"/>
              <a:gd name="connsiteX4919" fmla="*/ 7900868 w 12188243"/>
              <a:gd name="connsiteY4919" fmla="*/ 1128230 h 7223977"/>
              <a:gd name="connsiteX4920" fmla="*/ 7900868 w 12188243"/>
              <a:gd name="connsiteY4920" fmla="*/ 905691 h 7223977"/>
              <a:gd name="connsiteX4921" fmla="*/ 8123407 w 12188243"/>
              <a:gd name="connsiteY4921" fmla="*/ 905691 h 7223977"/>
              <a:gd name="connsiteX4922" fmla="*/ 8123407 w 12188243"/>
              <a:gd name="connsiteY4922" fmla="*/ 1128230 h 7223977"/>
              <a:gd name="connsiteX4923" fmla="*/ 7897736 w 12188243"/>
              <a:gd name="connsiteY4923" fmla="*/ 1128230 h 7223977"/>
              <a:gd name="connsiteX4924" fmla="*/ 7675198 w 12188243"/>
              <a:gd name="connsiteY4924" fmla="*/ 1128230 h 7223977"/>
              <a:gd name="connsiteX4925" fmla="*/ 7675198 w 12188243"/>
              <a:gd name="connsiteY4925" fmla="*/ 905691 h 7223977"/>
              <a:gd name="connsiteX4926" fmla="*/ 7897736 w 12188243"/>
              <a:gd name="connsiteY4926" fmla="*/ 905691 h 7223977"/>
              <a:gd name="connsiteX4927" fmla="*/ 7897736 w 12188243"/>
              <a:gd name="connsiteY4927" fmla="*/ 1128230 h 7223977"/>
              <a:gd name="connsiteX4928" fmla="*/ 7672065 w 12188243"/>
              <a:gd name="connsiteY4928" fmla="*/ 1128230 h 7223977"/>
              <a:gd name="connsiteX4929" fmla="*/ 7449527 w 12188243"/>
              <a:gd name="connsiteY4929" fmla="*/ 1128230 h 7223977"/>
              <a:gd name="connsiteX4930" fmla="*/ 7449527 w 12188243"/>
              <a:gd name="connsiteY4930" fmla="*/ 905691 h 7223977"/>
              <a:gd name="connsiteX4931" fmla="*/ 7672065 w 12188243"/>
              <a:gd name="connsiteY4931" fmla="*/ 905691 h 7223977"/>
              <a:gd name="connsiteX4932" fmla="*/ 7672065 w 12188243"/>
              <a:gd name="connsiteY4932" fmla="*/ 1128230 h 7223977"/>
              <a:gd name="connsiteX4933" fmla="*/ 7446394 w 12188243"/>
              <a:gd name="connsiteY4933" fmla="*/ 1128230 h 7223977"/>
              <a:gd name="connsiteX4934" fmla="*/ 7223856 w 12188243"/>
              <a:gd name="connsiteY4934" fmla="*/ 1128230 h 7223977"/>
              <a:gd name="connsiteX4935" fmla="*/ 7223856 w 12188243"/>
              <a:gd name="connsiteY4935" fmla="*/ 905691 h 7223977"/>
              <a:gd name="connsiteX4936" fmla="*/ 7446394 w 12188243"/>
              <a:gd name="connsiteY4936" fmla="*/ 905691 h 7223977"/>
              <a:gd name="connsiteX4937" fmla="*/ 7446394 w 12188243"/>
              <a:gd name="connsiteY4937" fmla="*/ 1128230 h 7223977"/>
              <a:gd name="connsiteX4938" fmla="*/ 7220848 w 12188243"/>
              <a:gd name="connsiteY4938" fmla="*/ 1128230 h 7223977"/>
              <a:gd name="connsiteX4939" fmla="*/ 6998310 w 12188243"/>
              <a:gd name="connsiteY4939" fmla="*/ 1128230 h 7223977"/>
              <a:gd name="connsiteX4940" fmla="*/ 6998310 w 12188243"/>
              <a:gd name="connsiteY4940" fmla="*/ 905691 h 7223977"/>
              <a:gd name="connsiteX4941" fmla="*/ 7220848 w 12188243"/>
              <a:gd name="connsiteY4941" fmla="*/ 905691 h 7223977"/>
              <a:gd name="connsiteX4942" fmla="*/ 7220848 w 12188243"/>
              <a:gd name="connsiteY4942" fmla="*/ 1128230 h 7223977"/>
              <a:gd name="connsiteX4943" fmla="*/ 6995177 w 12188243"/>
              <a:gd name="connsiteY4943" fmla="*/ 1128230 h 7223977"/>
              <a:gd name="connsiteX4944" fmla="*/ 6772639 w 12188243"/>
              <a:gd name="connsiteY4944" fmla="*/ 1128230 h 7223977"/>
              <a:gd name="connsiteX4945" fmla="*/ 6772639 w 12188243"/>
              <a:gd name="connsiteY4945" fmla="*/ 905691 h 7223977"/>
              <a:gd name="connsiteX4946" fmla="*/ 6995177 w 12188243"/>
              <a:gd name="connsiteY4946" fmla="*/ 905691 h 7223977"/>
              <a:gd name="connsiteX4947" fmla="*/ 6995177 w 12188243"/>
              <a:gd name="connsiteY4947" fmla="*/ 1128230 h 7223977"/>
              <a:gd name="connsiteX4948" fmla="*/ 6769506 w 12188243"/>
              <a:gd name="connsiteY4948" fmla="*/ 1128230 h 7223977"/>
              <a:gd name="connsiteX4949" fmla="*/ 6546967 w 12188243"/>
              <a:gd name="connsiteY4949" fmla="*/ 1128230 h 7223977"/>
              <a:gd name="connsiteX4950" fmla="*/ 6546967 w 12188243"/>
              <a:gd name="connsiteY4950" fmla="*/ 905691 h 7223977"/>
              <a:gd name="connsiteX4951" fmla="*/ 6769506 w 12188243"/>
              <a:gd name="connsiteY4951" fmla="*/ 905691 h 7223977"/>
              <a:gd name="connsiteX4952" fmla="*/ 6769506 w 12188243"/>
              <a:gd name="connsiteY4952" fmla="*/ 1128230 h 7223977"/>
              <a:gd name="connsiteX4953" fmla="*/ 6543835 w 12188243"/>
              <a:gd name="connsiteY4953" fmla="*/ 1128230 h 7223977"/>
              <a:gd name="connsiteX4954" fmla="*/ 6321297 w 12188243"/>
              <a:gd name="connsiteY4954" fmla="*/ 1128230 h 7223977"/>
              <a:gd name="connsiteX4955" fmla="*/ 6321297 w 12188243"/>
              <a:gd name="connsiteY4955" fmla="*/ 905691 h 7223977"/>
              <a:gd name="connsiteX4956" fmla="*/ 6543835 w 12188243"/>
              <a:gd name="connsiteY4956" fmla="*/ 905691 h 7223977"/>
              <a:gd name="connsiteX4957" fmla="*/ 6543835 w 12188243"/>
              <a:gd name="connsiteY4957" fmla="*/ 1128230 h 7223977"/>
              <a:gd name="connsiteX4958" fmla="*/ 6318164 w 12188243"/>
              <a:gd name="connsiteY4958" fmla="*/ 1128230 h 7223977"/>
              <a:gd name="connsiteX4959" fmla="*/ 6095625 w 12188243"/>
              <a:gd name="connsiteY4959" fmla="*/ 1128230 h 7223977"/>
              <a:gd name="connsiteX4960" fmla="*/ 6095625 w 12188243"/>
              <a:gd name="connsiteY4960" fmla="*/ 905691 h 7223977"/>
              <a:gd name="connsiteX4961" fmla="*/ 6318164 w 12188243"/>
              <a:gd name="connsiteY4961" fmla="*/ 905691 h 7223977"/>
              <a:gd name="connsiteX4962" fmla="*/ 6318164 w 12188243"/>
              <a:gd name="connsiteY4962" fmla="*/ 1128230 h 7223977"/>
              <a:gd name="connsiteX4963" fmla="*/ 6092493 w 12188243"/>
              <a:gd name="connsiteY4963" fmla="*/ 1128230 h 7223977"/>
              <a:gd name="connsiteX4964" fmla="*/ 5869954 w 12188243"/>
              <a:gd name="connsiteY4964" fmla="*/ 1128230 h 7223977"/>
              <a:gd name="connsiteX4965" fmla="*/ 5869954 w 12188243"/>
              <a:gd name="connsiteY4965" fmla="*/ 905691 h 7223977"/>
              <a:gd name="connsiteX4966" fmla="*/ 6092493 w 12188243"/>
              <a:gd name="connsiteY4966" fmla="*/ 905691 h 7223977"/>
              <a:gd name="connsiteX4967" fmla="*/ 6092493 w 12188243"/>
              <a:gd name="connsiteY4967" fmla="*/ 1128230 h 7223977"/>
              <a:gd name="connsiteX4968" fmla="*/ 5866947 w 12188243"/>
              <a:gd name="connsiteY4968" fmla="*/ 1128230 h 7223977"/>
              <a:gd name="connsiteX4969" fmla="*/ 5644408 w 12188243"/>
              <a:gd name="connsiteY4969" fmla="*/ 1128230 h 7223977"/>
              <a:gd name="connsiteX4970" fmla="*/ 5644408 w 12188243"/>
              <a:gd name="connsiteY4970" fmla="*/ 905691 h 7223977"/>
              <a:gd name="connsiteX4971" fmla="*/ 5866947 w 12188243"/>
              <a:gd name="connsiteY4971" fmla="*/ 905691 h 7223977"/>
              <a:gd name="connsiteX4972" fmla="*/ 5866947 w 12188243"/>
              <a:gd name="connsiteY4972" fmla="*/ 1128230 h 7223977"/>
              <a:gd name="connsiteX4973" fmla="*/ 5641276 w 12188243"/>
              <a:gd name="connsiteY4973" fmla="*/ 1128230 h 7223977"/>
              <a:gd name="connsiteX4974" fmla="*/ 5418738 w 12188243"/>
              <a:gd name="connsiteY4974" fmla="*/ 1128230 h 7223977"/>
              <a:gd name="connsiteX4975" fmla="*/ 5418738 w 12188243"/>
              <a:gd name="connsiteY4975" fmla="*/ 905691 h 7223977"/>
              <a:gd name="connsiteX4976" fmla="*/ 5641276 w 12188243"/>
              <a:gd name="connsiteY4976" fmla="*/ 905691 h 7223977"/>
              <a:gd name="connsiteX4977" fmla="*/ 5641276 w 12188243"/>
              <a:gd name="connsiteY4977" fmla="*/ 1128230 h 7223977"/>
              <a:gd name="connsiteX4978" fmla="*/ 5415605 w 12188243"/>
              <a:gd name="connsiteY4978" fmla="*/ 1128230 h 7223977"/>
              <a:gd name="connsiteX4979" fmla="*/ 5193066 w 12188243"/>
              <a:gd name="connsiteY4979" fmla="*/ 1128230 h 7223977"/>
              <a:gd name="connsiteX4980" fmla="*/ 5193066 w 12188243"/>
              <a:gd name="connsiteY4980" fmla="*/ 905691 h 7223977"/>
              <a:gd name="connsiteX4981" fmla="*/ 5415605 w 12188243"/>
              <a:gd name="connsiteY4981" fmla="*/ 905691 h 7223977"/>
              <a:gd name="connsiteX4982" fmla="*/ 5415605 w 12188243"/>
              <a:gd name="connsiteY4982" fmla="*/ 1128230 h 7223977"/>
              <a:gd name="connsiteX4983" fmla="*/ 5189934 w 12188243"/>
              <a:gd name="connsiteY4983" fmla="*/ 1128230 h 7223977"/>
              <a:gd name="connsiteX4984" fmla="*/ 4967395 w 12188243"/>
              <a:gd name="connsiteY4984" fmla="*/ 1128230 h 7223977"/>
              <a:gd name="connsiteX4985" fmla="*/ 4967395 w 12188243"/>
              <a:gd name="connsiteY4985" fmla="*/ 905691 h 7223977"/>
              <a:gd name="connsiteX4986" fmla="*/ 5189934 w 12188243"/>
              <a:gd name="connsiteY4986" fmla="*/ 905691 h 7223977"/>
              <a:gd name="connsiteX4987" fmla="*/ 5189934 w 12188243"/>
              <a:gd name="connsiteY4987" fmla="*/ 1128230 h 7223977"/>
              <a:gd name="connsiteX4988" fmla="*/ 4964263 w 12188243"/>
              <a:gd name="connsiteY4988" fmla="*/ 1128230 h 7223977"/>
              <a:gd name="connsiteX4989" fmla="*/ 4741724 w 12188243"/>
              <a:gd name="connsiteY4989" fmla="*/ 1128230 h 7223977"/>
              <a:gd name="connsiteX4990" fmla="*/ 4741724 w 12188243"/>
              <a:gd name="connsiteY4990" fmla="*/ 905691 h 7223977"/>
              <a:gd name="connsiteX4991" fmla="*/ 4964263 w 12188243"/>
              <a:gd name="connsiteY4991" fmla="*/ 905691 h 7223977"/>
              <a:gd name="connsiteX4992" fmla="*/ 4964263 w 12188243"/>
              <a:gd name="connsiteY4992" fmla="*/ 1128230 h 7223977"/>
              <a:gd name="connsiteX4993" fmla="*/ 4738592 w 12188243"/>
              <a:gd name="connsiteY4993" fmla="*/ 1128230 h 7223977"/>
              <a:gd name="connsiteX4994" fmla="*/ 4516053 w 12188243"/>
              <a:gd name="connsiteY4994" fmla="*/ 1128230 h 7223977"/>
              <a:gd name="connsiteX4995" fmla="*/ 4516053 w 12188243"/>
              <a:gd name="connsiteY4995" fmla="*/ 905691 h 7223977"/>
              <a:gd name="connsiteX4996" fmla="*/ 4738592 w 12188243"/>
              <a:gd name="connsiteY4996" fmla="*/ 905691 h 7223977"/>
              <a:gd name="connsiteX4997" fmla="*/ 4738592 w 12188243"/>
              <a:gd name="connsiteY4997" fmla="*/ 1128230 h 7223977"/>
              <a:gd name="connsiteX4998" fmla="*/ 4513046 w 12188243"/>
              <a:gd name="connsiteY4998" fmla="*/ 1128230 h 7223977"/>
              <a:gd name="connsiteX4999" fmla="*/ 4290507 w 12188243"/>
              <a:gd name="connsiteY4999" fmla="*/ 1128230 h 7223977"/>
              <a:gd name="connsiteX5000" fmla="*/ 4290507 w 12188243"/>
              <a:gd name="connsiteY5000" fmla="*/ 905691 h 7223977"/>
              <a:gd name="connsiteX5001" fmla="*/ 4513046 w 12188243"/>
              <a:gd name="connsiteY5001" fmla="*/ 905691 h 7223977"/>
              <a:gd name="connsiteX5002" fmla="*/ 4513046 w 12188243"/>
              <a:gd name="connsiteY5002" fmla="*/ 1128230 h 7223977"/>
              <a:gd name="connsiteX5003" fmla="*/ 4287375 w 12188243"/>
              <a:gd name="connsiteY5003" fmla="*/ 1128230 h 7223977"/>
              <a:gd name="connsiteX5004" fmla="*/ 4064836 w 12188243"/>
              <a:gd name="connsiteY5004" fmla="*/ 1128230 h 7223977"/>
              <a:gd name="connsiteX5005" fmla="*/ 4064836 w 12188243"/>
              <a:gd name="connsiteY5005" fmla="*/ 905691 h 7223977"/>
              <a:gd name="connsiteX5006" fmla="*/ 4287375 w 12188243"/>
              <a:gd name="connsiteY5006" fmla="*/ 905691 h 7223977"/>
              <a:gd name="connsiteX5007" fmla="*/ 4287375 w 12188243"/>
              <a:gd name="connsiteY5007" fmla="*/ 1128230 h 7223977"/>
              <a:gd name="connsiteX5008" fmla="*/ 4061703 w 12188243"/>
              <a:gd name="connsiteY5008" fmla="*/ 1128230 h 7223977"/>
              <a:gd name="connsiteX5009" fmla="*/ 3839165 w 12188243"/>
              <a:gd name="connsiteY5009" fmla="*/ 1128230 h 7223977"/>
              <a:gd name="connsiteX5010" fmla="*/ 3839165 w 12188243"/>
              <a:gd name="connsiteY5010" fmla="*/ 905691 h 7223977"/>
              <a:gd name="connsiteX5011" fmla="*/ 4061703 w 12188243"/>
              <a:gd name="connsiteY5011" fmla="*/ 905691 h 7223977"/>
              <a:gd name="connsiteX5012" fmla="*/ 4061703 w 12188243"/>
              <a:gd name="connsiteY5012" fmla="*/ 1128230 h 7223977"/>
              <a:gd name="connsiteX5013" fmla="*/ 3836033 w 12188243"/>
              <a:gd name="connsiteY5013" fmla="*/ 1128230 h 7223977"/>
              <a:gd name="connsiteX5014" fmla="*/ 3613494 w 12188243"/>
              <a:gd name="connsiteY5014" fmla="*/ 1128230 h 7223977"/>
              <a:gd name="connsiteX5015" fmla="*/ 3613494 w 12188243"/>
              <a:gd name="connsiteY5015" fmla="*/ 905691 h 7223977"/>
              <a:gd name="connsiteX5016" fmla="*/ 3836033 w 12188243"/>
              <a:gd name="connsiteY5016" fmla="*/ 905691 h 7223977"/>
              <a:gd name="connsiteX5017" fmla="*/ 3836033 w 12188243"/>
              <a:gd name="connsiteY5017" fmla="*/ 1128230 h 7223977"/>
              <a:gd name="connsiteX5018" fmla="*/ 3610361 w 12188243"/>
              <a:gd name="connsiteY5018" fmla="*/ 1128230 h 7223977"/>
              <a:gd name="connsiteX5019" fmla="*/ 3387823 w 12188243"/>
              <a:gd name="connsiteY5019" fmla="*/ 1128230 h 7223977"/>
              <a:gd name="connsiteX5020" fmla="*/ 3387823 w 12188243"/>
              <a:gd name="connsiteY5020" fmla="*/ 905691 h 7223977"/>
              <a:gd name="connsiteX5021" fmla="*/ 3610361 w 12188243"/>
              <a:gd name="connsiteY5021" fmla="*/ 905691 h 7223977"/>
              <a:gd name="connsiteX5022" fmla="*/ 3610361 w 12188243"/>
              <a:gd name="connsiteY5022" fmla="*/ 1128230 h 7223977"/>
              <a:gd name="connsiteX5023" fmla="*/ 3384690 w 12188243"/>
              <a:gd name="connsiteY5023" fmla="*/ 1128230 h 7223977"/>
              <a:gd name="connsiteX5024" fmla="*/ 3162152 w 12188243"/>
              <a:gd name="connsiteY5024" fmla="*/ 1128230 h 7223977"/>
              <a:gd name="connsiteX5025" fmla="*/ 3162152 w 12188243"/>
              <a:gd name="connsiteY5025" fmla="*/ 905691 h 7223977"/>
              <a:gd name="connsiteX5026" fmla="*/ 3384690 w 12188243"/>
              <a:gd name="connsiteY5026" fmla="*/ 905691 h 7223977"/>
              <a:gd name="connsiteX5027" fmla="*/ 3384690 w 12188243"/>
              <a:gd name="connsiteY5027" fmla="*/ 1128230 h 7223977"/>
              <a:gd name="connsiteX5028" fmla="*/ 3159145 w 12188243"/>
              <a:gd name="connsiteY5028" fmla="*/ 1128230 h 7223977"/>
              <a:gd name="connsiteX5029" fmla="*/ 2936606 w 12188243"/>
              <a:gd name="connsiteY5029" fmla="*/ 1128230 h 7223977"/>
              <a:gd name="connsiteX5030" fmla="*/ 2936606 w 12188243"/>
              <a:gd name="connsiteY5030" fmla="*/ 905691 h 7223977"/>
              <a:gd name="connsiteX5031" fmla="*/ 3159145 w 12188243"/>
              <a:gd name="connsiteY5031" fmla="*/ 905691 h 7223977"/>
              <a:gd name="connsiteX5032" fmla="*/ 3159145 w 12188243"/>
              <a:gd name="connsiteY5032" fmla="*/ 1128230 h 7223977"/>
              <a:gd name="connsiteX5033" fmla="*/ 2933474 w 12188243"/>
              <a:gd name="connsiteY5033" fmla="*/ 1128230 h 7223977"/>
              <a:gd name="connsiteX5034" fmla="*/ 2710935 w 12188243"/>
              <a:gd name="connsiteY5034" fmla="*/ 1128230 h 7223977"/>
              <a:gd name="connsiteX5035" fmla="*/ 2710935 w 12188243"/>
              <a:gd name="connsiteY5035" fmla="*/ 905691 h 7223977"/>
              <a:gd name="connsiteX5036" fmla="*/ 2933474 w 12188243"/>
              <a:gd name="connsiteY5036" fmla="*/ 905691 h 7223977"/>
              <a:gd name="connsiteX5037" fmla="*/ 2933474 w 12188243"/>
              <a:gd name="connsiteY5037" fmla="*/ 1128230 h 7223977"/>
              <a:gd name="connsiteX5038" fmla="*/ 2707802 w 12188243"/>
              <a:gd name="connsiteY5038" fmla="*/ 1128230 h 7223977"/>
              <a:gd name="connsiteX5039" fmla="*/ 2485264 w 12188243"/>
              <a:gd name="connsiteY5039" fmla="*/ 1128230 h 7223977"/>
              <a:gd name="connsiteX5040" fmla="*/ 2485264 w 12188243"/>
              <a:gd name="connsiteY5040" fmla="*/ 905691 h 7223977"/>
              <a:gd name="connsiteX5041" fmla="*/ 2707802 w 12188243"/>
              <a:gd name="connsiteY5041" fmla="*/ 905691 h 7223977"/>
              <a:gd name="connsiteX5042" fmla="*/ 2707802 w 12188243"/>
              <a:gd name="connsiteY5042" fmla="*/ 1128230 h 7223977"/>
              <a:gd name="connsiteX5043" fmla="*/ 2482131 w 12188243"/>
              <a:gd name="connsiteY5043" fmla="*/ 1128230 h 7223977"/>
              <a:gd name="connsiteX5044" fmla="*/ 2259593 w 12188243"/>
              <a:gd name="connsiteY5044" fmla="*/ 1128230 h 7223977"/>
              <a:gd name="connsiteX5045" fmla="*/ 2259593 w 12188243"/>
              <a:gd name="connsiteY5045" fmla="*/ 905691 h 7223977"/>
              <a:gd name="connsiteX5046" fmla="*/ 2482131 w 12188243"/>
              <a:gd name="connsiteY5046" fmla="*/ 905691 h 7223977"/>
              <a:gd name="connsiteX5047" fmla="*/ 2482131 w 12188243"/>
              <a:gd name="connsiteY5047" fmla="*/ 1128230 h 7223977"/>
              <a:gd name="connsiteX5048" fmla="*/ 2256460 w 12188243"/>
              <a:gd name="connsiteY5048" fmla="*/ 1128230 h 7223977"/>
              <a:gd name="connsiteX5049" fmla="*/ 2033922 w 12188243"/>
              <a:gd name="connsiteY5049" fmla="*/ 1128230 h 7223977"/>
              <a:gd name="connsiteX5050" fmla="*/ 2033922 w 12188243"/>
              <a:gd name="connsiteY5050" fmla="*/ 905691 h 7223977"/>
              <a:gd name="connsiteX5051" fmla="*/ 2256460 w 12188243"/>
              <a:gd name="connsiteY5051" fmla="*/ 905691 h 7223977"/>
              <a:gd name="connsiteX5052" fmla="*/ 2256460 w 12188243"/>
              <a:gd name="connsiteY5052" fmla="*/ 1128230 h 7223977"/>
              <a:gd name="connsiteX5053" fmla="*/ 2030789 w 12188243"/>
              <a:gd name="connsiteY5053" fmla="*/ 1128230 h 7223977"/>
              <a:gd name="connsiteX5054" fmla="*/ 1808251 w 12188243"/>
              <a:gd name="connsiteY5054" fmla="*/ 1128230 h 7223977"/>
              <a:gd name="connsiteX5055" fmla="*/ 1808251 w 12188243"/>
              <a:gd name="connsiteY5055" fmla="*/ 905691 h 7223977"/>
              <a:gd name="connsiteX5056" fmla="*/ 2030789 w 12188243"/>
              <a:gd name="connsiteY5056" fmla="*/ 905691 h 7223977"/>
              <a:gd name="connsiteX5057" fmla="*/ 2030789 w 12188243"/>
              <a:gd name="connsiteY5057" fmla="*/ 1128230 h 7223977"/>
              <a:gd name="connsiteX5058" fmla="*/ 1805243 w 12188243"/>
              <a:gd name="connsiteY5058" fmla="*/ 1128230 h 7223977"/>
              <a:gd name="connsiteX5059" fmla="*/ 1582705 w 12188243"/>
              <a:gd name="connsiteY5059" fmla="*/ 1128230 h 7223977"/>
              <a:gd name="connsiteX5060" fmla="*/ 1582705 w 12188243"/>
              <a:gd name="connsiteY5060" fmla="*/ 905691 h 7223977"/>
              <a:gd name="connsiteX5061" fmla="*/ 1805243 w 12188243"/>
              <a:gd name="connsiteY5061" fmla="*/ 905691 h 7223977"/>
              <a:gd name="connsiteX5062" fmla="*/ 1805243 w 12188243"/>
              <a:gd name="connsiteY5062" fmla="*/ 1128230 h 7223977"/>
              <a:gd name="connsiteX5063" fmla="*/ 1579572 w 12188243"/>
              <a:gd name="connsiteY5063" fmla="*/ 1128230 h 7223977"/>
              <a:gd name="connsiteX5064" fmla="*/ 1357034 w 12188243"/>
              <a:gd name="connsiteY5064" fmla="*/ 1128230 h 7223977"/>
              <a:gd name="connsiteX5065" fmla="*/ 1357034 w 12188243"/>
              <a:gd name="connsiteY5065" fmla="*/ 905691 h 7223977"/>
              <a:gd name="connsiteX5066" fmla="*/ 1579572 w 12188243"/>
              <a:gd name="connsiteY5066" fmla="*/ 905691 h 7223977"/>
              <a:gd name="connsiteX5067" fmla="*/ 1579572 w 12188243"/>
              <a:gd name="connsiteY5067" fmla="*/ 1128230 h 7223977"/>
              <a:gd name="connsiteX5068" fmla="*/ 1353901 w 12188243"/>
              <a:gd name="connsiteY5068" fmla="*/ 1128230 h 7223977"/>
              <a:gd name="connsiteX5069" fmla="*/ 1131363 w 12188243"/>
              <a:gd name="connsiteY5069" fmla="*/ 1128230 h 7223977"/>
              <a:gd name="connsiteX5070" fmla="*/ 1131363 w 12188243"/>
              <a:gd name="connsiteY5070" fmla="*/ 905691 h 7223977"/>
              <a:gd name="connsiteX5071" fmla="*/ 1353901 w 12188243"/>
              <a:gd name="connsiteY5071" fmla="*/ 905691 h 7223977"/>
              <a:gd name="connsiteX5072" fmla="*/ 1353901 w 12188243"/>
              <a:gd name="connsiteY5072" fmla="*/ 1128230 h 7223977"/>
              <a:gd name="connsiteX5073" fmla="*/ 1128230 w 12188243"/>
              <a:gd name="connsiteY5073" fmla="*/ 1128230 h 7223977"/>
              <a:gd name="connsiteX5074" fmla="*/ 905692 w 12188243"/>
              <a:gd name="connsiteY5074" fmla="*/ 1128230 h 7223977"/>
              <a:gd name="connsiteX5075" fmla="*/ 905692 w 12188243"/>
              <a:gd name="connsiteY5075" fmla="*/ 905691 h 7223977"/>
              <a:gd name="connsiteX5076" fmla="*/ 1128230 w 12188243"/>
              <a:gd name="connsiteY5076" fmla="*/ 905691 h 7223977"/>
              <a:gd name="connsiteX5077" fmla="*/ 1128230 w 12188243"/>
              <a:gd name="connsiteY5077" fmla="*/ 1128230 h 7223977"/>
              <a:gd name="connsiteX5078" fmla="*/ 1128230 w 12188243"/>
              <a:gd name="connsiteY5078" fmla="*/ 1131362 h 7223977"/>
              <a:gd name="connsiteX5079" fmla="*/ 1128230 w 12188243"/>
              <a:gd name="connsiteY5079" fmla="*/ 1353901 h 7223977"/>
              <a:gd name="connsiteX5080" fmla="*/ 905692 w 12188243"/>
              <a:gd name="connsiteY5080" fmla="*/ 1353901 h 7223977"/>
              <a:gd name="connsiteX5081" fmla="*/ 905692 w 12188243"/>
              <a:gd name="connsiteY5081" fmla="*/ 1131362 h 7223977"/>
              <a:gd name="connsiteX5082" fmla="*/ 1128230 w 12188243"/>
              <a:gd name="connsiteY5082" fmla="*/ 1131362 h 7223977"/>
              <a:gd name="connsiteX5083" fmla="*/ 1128230 w 12188243"/>
              <a:gd name="connsiteY5083" fmla="*/ 1357033 h 7223977"/>
              <a:gd name="connsiteX5084" fmla="*/ 1128230 w 12188243"/>
              <a:gd name="connsiteY5084" fmla="*/ 1579572 h 7223977"/>
              <a:gd name="connsiteX5085" fmla="*/ 905692 w 12188243"/>
              <a:gd name="connsiteY5085" fmla="*/ 1579572 h 7223977"/>
              <a:gd name="connsiteX5086" fmla="*/ 905692 w 12188243"/>
              <a:gd name="connsiteY5086" fmla="*/ 1357033 h 7223977"/>
              <a:gd name="connsiteX5087" fmla="*/ 1128230 w 12188243"/>
              <a:gd name="connsiteY5087" fmla="*/ 1357033 h 7223977"/>
              <a:gd name="connsiteX5088" fmla="*/ 1128230 w 12188243"/>
              <a:gd name="connsiteY5088" fmla="*/ 1582704 h 7223977"/>
              <a:gd name="connsiteX5089" fmla="*/ 1128230 w 12188243"/>
              <a:gd name="connsiteY5089" fmla="*/ 1805243 h 7223977"/>
              <a:gd name="connsiteX5090" fmla="*/ 905692 w 12188243"/>
              <a:gd name="connsiteY5090" fmla="*/ 1805243 h 7223977"/>
              <a:gd name="connsiteX5091" fmla="*/ 905692 w 12188243"/>
              <a:gd name="connsiteY5091" fmla="*/ 1582704 h 7223977"/>
              <a:gd name="connsiteX5092" fmla="*/ 1128230 w 12188243"/>
              <a:gd name="connsiteY5092" fmla="*/ 1582704 h 7223977"/>
              <a:gd name="connsiteX5093" fmla="*/ 1128230 w 12188243"/>
              <a:gd name="connsiteY5093" fmla="*/ 1808375 h 7223977"/>
              <a:gd name="connsiteX5094" fmla="*/ 1128230 w 12188243"/>
              <a:gd name="connsiteY5094" fmla="*/ 2030914 h 7223977"/>
              <a:gd name="connsiteX5095" fmla="*/ 905692 w 12188243"/>
              <a:gd name="connsiteY5095" fmla="*/ 2030914 h 7223977"/>
              <a:gd name="connsiteX5096" fmla="*/ 905692 w 12188243"/>
              <a:gd name="connsiteY5096" fmla="*/ 1808375 h 7223977"/>
              <a:gd name="connsiteX5097" fmla="*/ 1128230 w 12188243"/>
              <a:gd name="connsiteY5097" fmla="*/ 1808375 h 7223977"/>
              <a:gd name="connsiteX5098" fmla="*/ 1128230 w 12188243"/>
              <a:gd name="connsiteY5098" fmla="*/ 2033921 h 7223977"/>
              <a:gd name="connsiteX5099" fmla="*/ 1128230 w 12188243"/>
              <a:gd name="connsiteY5099" fmla="*/ 2256459 h 7223977"/>
              <a:gd name="connsiteX5100" fmla="*/ 905692 w 12188243"/>
              <a:gd name="connsiteY5100" fmla="*/ 2256459 h 7223977"/>
              <a:gd name="connsiteX5101" fmla="*/ 905692 w 12188243"/>
              <a:gd name="connsiteY5101" fmla="*/ 2033921 h 7223977"/>
              <a:gd name="connsiteX5102" fmla="*/ 1128230 w 12188243"/>
              <a:gd name="connsiteY5102" fmla="*/ 2033921 h 7223977"/>
              <a:gd name="connsiteX5103" fmla="*/ 1128230 w 12188243"/>
              <a:gd name="connsiteY5103" fmla="*/ 2259592 h 7223977"/>
              <a:gd name="connsiteX5104" fmla="*/ 1128230 w 12188243"/>
              <a:gd name="connsiteY5104" fmla="*/ 2482130 h 7223977"/>
              <a:gd name="connsiteX5105" fmla="*/ 905692 w 12188243"/>
              <a:gd name="connsiteY5105" fmla="*/ 2482130 h 7223977"/>
              <a:gd name="connsiteX5106" fmla="*/ 905692 w 12188243"/>
              <a:gd name="connsiteY5106" fmla="*/ 2259592 h 7223977"/>
              <a:gd name="connsiteX5107" fmla="*/ 1128230 w 12188243"/>
              <a:gd name="connsiteY5107" fmla="*/ 2259592 h 7223977"/>
              <a:gd name="connsiteX5108" fmla="*/ 1128230 w 12188243"/>
              <a:gd name="connsiteY5108" fmla="*/ 2485263 h 7223977"/>
              <a:gd name="connsiteX5109" fmla="*/ 1128230 w 12188243"/>
              <a:gd name="connsiteY5109" fmla="*/ 2707801 h 7223977"/>
              <a:gd name="connsiteX5110" fmla="*/ 905692 w 12188243"/>
              <a:gd name="connsiteY5110" fmla="*/ 2707801 h 7223977"/>
              <a:gd name="connsiteX5111" fmla="*/ 905692 w 12188243"/>
              <a:gd name="connsiteY5111" fmla="*/ 2485263 h 7223977"/>
              <a:gd name="connsiteX5112" fmla="*/ 1128230 w 12188243"/>
              <a:gd name="connsiteY5112" fmla="*/ 2485263 h 7223977"/>
              <a:gd name="connsiteX5113" fmla="*/ 1128230 w 12188243"/>
              <a:gd name="connsiteY5113" fmla="*/ 2710934 h 7223977"/>
              <a:gd name="connsiteX5114" fmla="*/ 1128230 w 12188243"/>
              <a:gd name="connsiteY5114" fmla="*/ 2933472 h 7223977"/>
              <a:gd name="connsiteX5115" fmla="*/ 905692 w 12188243"/>
              <a:gd name="connsiteY5115" fmla="*/ 2933472 h 7223977"/>
              <a:gd name="connsiteX5116" fmla="*/ 905692 w 12188243"/>
              <a:gd name="connsiteY5116" fmla="*/ 2710934 h 7223977"/>
              <a:gd name="connsiteX5117" fmla="*/ 1128230 w 12188243"/>
              <a:gd name="connsiteY5117" fmla="*/ 2710934 h 7223977"/>
              <a:gd name="connsiteX5118" fmla="*/ 1128230 w 12188243"/>
              <a:gd name="connsiteY5118" fmla="*/ 2936605 h 7223977"/>
              <a:gd name="connsiteX5119" fmla="*/ 1128230 w 12188243"/>
              <a:gd name="connsiteY5119" fmla="*/ 3159143 h 7223977"/>
              <a:gd name="connsiteX5120" fmla="*/ 905692 w 12188243"/>
              <a:gd name="connsiteY5120" fmla="*/ 3159143 h 7223977"/>
              <a:gd name="connsiteX5121" fmla="*/ 905692 w 12188243"/>
              <a:gd name="connsiteY5121" fmla="*/ 2936605 h 7223977"/>
              <a:gd name="connsiteX5122" fmla="*/ 1128230 w 12188243"/>
              <a:gd name="connsiteY5122" fmla="*/ 2936605 h 7223977"/>
              <a:gd name="connsiteX5123" fmla="*/ 1128230 w 12188243"/>
              <a:gd name="connsiteY5123" fmla="*/ 3162276 h 7223977"/>
              <a:gd name="connsiteX5124" fmla="*/ 1128230 w 12188243"/>
              <a:gd name="connsiteY5124" fmla="*/ 3384814 h 7223977"/>
              <a:gd name="connsiteX5125" fmla="*/ 905692 w 12188243"/>
              <a:gd name="connsiteY5125" fmla="*/ 3384814 h 7223977"/>
              <a:gd name="connsiteX5126" fmla="*/ 905692 w 12188243"/>
              <a:gd name="connsiteY5126" fmla="*/ 3162276 h 7223977"/>
              <a:gd name="connsiteX5127" fmla="*/ 1128230 w 12188243"/>
              <a:gd name="connsiteY5127" fmla="*/ 3162276 h 7223977"/>
              <a:gd name="connsiteX5128" fmla="*/ 1128230 w 12188243"/>
              <a:gd name="connsiteY5128" fmla="*/ 3387821 h 7223977"/>
              <a:gd name="connsiteX5129" fmla="*/ 1128230 w 12188243"/>
              <a:gd name="connsiteY5129" fmla="*/ 3610360 h 7223977"/>
              <a:gd name="connsiteX5130" fmla="*/ 905692 w 12188243"/>
              <a:gd name="connsiteY5130" fmla="*/ 3610360 h 7223977"/>
              <a:gd name="connsiteX5131" fmla="*/ 905692 w 12188243"/>
              <a:gd name="connsiteY5131" fmla="*/ 3387821 h 7223977"/>
              <a:gd name="connsiteX5132" fmla="*/ 1128230 w 12188243"/>
              <a:gd name="connsiteY5132" fmla="*/ 3387821 h 7223977"/>
              <a:gd name="connsiteX5133" fmla="*/ 1128230 w 12188243"/>
              <a:gd name="connsiteY5133" fmla="*/ 3613493 h 7223977"/>
              <a:gd name="connsiteX5134" fmla="*/ 1128230 w 12188243"/>
              <a:gd name="connsiteY5134" fmla="*/ 3836031 h 7223977"/>
              <a:gd name="connsiteX5135" fmla="*/ 905692 w 12188243"/>
              <a:gd name="connsiteY5135" fmla="*/ 3836031 h 7223977"/>
              <a:gd name="connsiteX5136" fmla="*/ 905692 w 12188243"/>
              <a:gd name="connsiteY5136" fmla="*/ 3613493 h 7223977"/>
              <a:gd name="connsiteX5137" fmla="*/ 1128230 w 12188243"/>
              <a:gd name="connsiteY5137" fmla="*/ 3613493 h 7223977"/>
              <a:gd name="connsiteX5138" fmla="*/ 1128230 w 12188243"/>
              <a:gd name="connsiteY5138" fmla="*/ 3839164 h 7223977"/>
              <a:gd name="connsiteX5139" fmla="*/ 1128230 w 12188243"/>
              <a:gd name="connsiteY5139" fmla="*/ 4061702 h 7223977"/>
              <a:gd name="connsiteX5140" fmla="*/ 905692 w 12188243"/>
              <a:gd name="connsiteY5140" fmla="*/ 4061702 h 7223977"/>
              <a:gd name="connsiteX5141" fmla="*/ 905692 w 12188243"/>
              <a:gd name="connsiteY5141" fmla="*/ 3839164 h 7223977"/>
              <a:gd name="connsiteX5142" fmla="*/ 1128230 w 12188243"/>
              <a:gd name="connsiteY5142" fmla="*/ 3839164 h 7223977"/>
              <a:gd name="connsiteX5143" fmla="*/ 1128230 w 12188243"/>
              <a:gd name="connsiteY5143" fmla="*/ 4064834 h 7223977"/>
              <a:gd name="connsiteX5144" fmla="*/ 1128230 w 12188243"/>
              <a:gd name="connsiteY5144" fmla="*/ 4287373 h 7223977"/>
              <a:gd name="connsiteX5145" fmla="*/ 905692 w 12188243"/>
              <a:gd name="connsiteY5145" fmla="*/ 4287373 h 7223977"/>
              <a:gd name="connsiteX5146" fmla="*/ 905692 w 12188243"/>
              <a:gd name="connsiteY5146" fmla="*/ 4064834 h 7223977"/>
              <a:gd name="connsiteX5147" fmla="*/ 1128230 w 12188243"/>
              <a:gd name="connsiteY5147" fmla="*/ 4064834 h 7223977"/>
              <a:gd name="connsiteX5148" fmla="*/ 1128230 w 12188243"/>
              <a:gd name="connsiteY5148" fmla="*/ 4290506 h 7223977"/>
              <a:gd name="connsiteX5149" fmla="*/ 1128230 w 12188243"/>
              <a:gd name="connsiteY5149" fmla="*/ 4513044 h 7223977"/>
              <a:gd name="connsiteX5150" fmla="*/ 905692 w 12188243"/>
              <a:gd name="connsiteY5150" fmla="*/ 4513044 h 7223977"/>
              <a:gd name="connsiteX5151" fmla="*/ 905692 w 12188243"/>
              <a:gd name="connsiteY5151" fmla="*/ 4290506 h 7223977"/>
              <a:gd name="connsiteX5152" fmla="*/ 1128230 w 12188243"/>
              <a:gd name="connsiteY5152" fmla="*/ 4290506 h 7223977"/>
              <a:gd name="connsiteX5153" fmla="*/ 1128230 w 12188243"/>
              <a:gd name="connsiteY5153" fmla="*/ 4516177 h 7223977"/>
              <a:gd name="connsiteX5154" fmla="*/ 1128230 w 12188243"/>
              <a:gd name="connsiteY5154" fmla="*/ 4738715 h 7223977"/>
              <a:gd name="connsiteX5155" fmla="*/ 905692 w 12188243"/>
              <a:gd name="connsiteY5155" fmla="*/ 4738715 h 7223977"/>
              <a:gd name="connsiteX5156" fmla="*/ 905692 w 12188243"/>
              <a:gd name="connsiteY5156" fmla="*/ 4516177 h 7223977"/>
              <a:gd name="connsiteX5157" fmla="*/ 1128230 w 12188243"/>
              <a:gd name="connsiteY5157" fmla="*/ 4516177 h 7223977"/>
              <a:gd name="connsiteX5158" fmla="*/ 1128230 w 12188243"/>
              <a:gd name="connsiteY5158" fmla="*/ 4741722 h 7223977"/>
              <a:gd name="connsiteX5159" fmla="*/ 1128230 w 12188243"/>
              <a:gd name="connsiteY5159" fmla="*/ 4964261 h 7223977"/>
              <a:gd name="connsiteX5160" fmla="*/ 905692 w 12188243"/>
              <a:gd name="connsiteY5160" fmla="*/ 4964261 h 7223977"/>
              <a:gd name="connsiteX5161" fmla="*/ 905692 w 12188243"/>
              <a:gd name="connsiteY5161" fmla="*/ 4741722 h 7223977"/>
              <a:gd name="connsiteX5162" fmla="*/ 1128230 w 12188243"/>
              <a:gd name="connsiteY5162" fmla="*/ 4741722 h 7223977"/>
              <a:gd name="connsiteX5163" fmla="*/ 1128230 w 12188243"/>
              <a:gd name="connsiteY5163" fmla="*/ 4967393 h 7223977"/>
              <a:gd name="connsiteX5164" fmla="*/ 1128230 w 12188243"/>
              <a:gd name="connsiteY5164" fmla="*/ 5189932 h 7223977"/>
              <a:gd name="connsiteX5165" fmla="*/ 905692 w 12188243"/>
              <a:gd name="connsiteY5165" fmla="*/ 5189932 h 7223977"/>
              <a:gd name="connsiteX5166" fmla="*/ 905692 w 12188243"/>
              <a:gd name="connsiteY5166" fmla="*/ 4967393 h 7223977"/>
              <a:gd name="connsiteX5167" fmla="*/ 1128230 w 12188243"/>
              <a:gd name="connsiteY5167" fmla="*/ 4967393 h 7223977"/>
              <a:gd name="connsiteX5168" fmla="*/ 1128230 w 12188243"/>
              <a:gd name="connsiteY5168" fmla="*/ 5193064 h 7223977"/>
              <a:gd name="connsiteX5169" fmla="*/ 1128230 w 12188243"/>
              <a:gd name="connsiteY5169" fmla="*/ 5415603 h 7223977"/>
              <a:gd name="connsiteX5170" fmla="*/ 905692 w 12188243"/>
              <a:gd name="connsiteY5170" fmla="*/ 5415603 h 7223977"/>
              <a:gd name="connsiteX5171" fmla="*/ 905692 w 12188243"/>
              <a:gd name="connsiteY5171" fmla="*/ 5193064 h 7223977"/>
              <a:gd name="connsiteX5172" fmla="*/ 1128230 w 12188243"/>
              <a:gd name="connsiteY5172" fmla="*/ 5193064 h 7223977"/>
              <a:gd name="connsiteX5173" fmla="*/ 1128230 w 12188243"/>
              <a:gd name="connsiteY5173" fmla="*/ 5418735 h 7223977"/>
              <a:gd name="connsiteX5174" fmla="*/ 1128230 w 12188243"/>
              <a:gd name="connsiteY5174" fmla="*/ 5641273 h 7223977"/>
              <a:gd name="connsiteX5175" fmla="*/ 905692 w 12188243"/>
              <a:gd name="connsiteY5175" fmla="*/ 5641273 h 7223977"/>
              <a:gd name="connsiteX5176" fmla="*/ 905692 w 12188243"/>
              <a:gd name="connsiteY5176" fmla="*/ 5418735 h 7223977"/>
              <a:gd name="connsiteX5177" fmla="*/ 1128230 w 12188243"/>
              <a:gd name="connsiteY5177" fmla="*/ 5418735 h 7223977"/>
              <a:gd name="connsiteX5178" fmla="*/ 1128230 w 12188243"/>
              <a:gd name="connsiteY5178" fmla="*/ 5644406 h 7223977"/>
              <a:gd name="connsiteX5179" fmla="*/ 1128230 w 12188243"/>
              <a:gd name="connsiteY5179" fmla="*/ 5866945 h 7223977"/>
              <a:gd name="connsiteX5180" fmla="*/ 905692 w 12188243"/>
              <a:gd name="connsiteY5180" fmla="*/ 5866945 h 7223977"/>
              <a:gd name="connsiteX5181" fmla="*/ 905692 w 12188243"/>
              <a:gd name="connsiteY5181" fmla="*/ 5644406 h 7223977"/>
              <a:gd name="connsiteX5182" fmla="*/ 1128230 w 12188243"/>
              <a:gd name="connsiteY5182" fmla="*/ 5644406 h 7223977"/>
              <a:gd name="connsiteX5183" fmla="*/ 1128230 w 12188243"/>
              <a:gd name="connsiteY5183" fmla="*/ 5870077 h 7223977"/>
              <a:gd name="connsiteX5184" fmla="*/ 1128230 w 12188243"/>
              <a:gd name="connsiteY5184" fmla="*/ 6092616 h 7223977"/>
              <a:gd name="connsiteX5185" fmla="*/ 905692 w 12188243"/>
              <a:gd name="connsiteY5185" fmla="*/ 6092616 h 7223977"/>
              <a:gd name="connsiteX5186" fmla="*/ 905692 w 12188243"/>
              <a:gd name="connsiteY5186" fmla="*/ 5870077 h 7223977"/>
              <a:gd name="connsiteX5187" fmla="*/ 1128230 w 12188243"/>
              <a:gd name="connsiteY5187" fmla="*/ 5870077 h 7223977"/>
              <a:gd name="connsiteX5188" fmla="*/ 1128230 w 12188243"/>
              <a:gd name="connsiteY5188" fmla="*/ 6095623 h 7223977"/>
              <a:gd name="connsiteX5189" fmla="*/ 1128230 w 12188243"/>
              <a:gd name="connsiteY5189" fmla="*/ 6318161 h 7223977"/>
              <a:gd name="connsiteX5190" fmla="*/ 905692 w 12188243"/>
              <a:gd name="connsiteY5190" fmla="*/ 6318161 h 7223977"/>
              <a:gd name="connsiteX5191" fmla="*/ 905692 w 12188243"/>
              <a:gd name="connsiteY5191" fmla="*/ 6095623 h 7223977"/>
              <a:gd name="connsiteX5192" fmla="*/ 1128230 w 12188243"/>
              <a:gd name="connsiteY5192" fmla="*/ 6095623 h 7223977"/>
              <a:gd name="connsiteX5193" fmla="*/ 1131363 w 12188243"/>
              <a:gd name="connsiteY5193" fmla="*/ 6095623 h 7223977"/>
              <a:gd name="connsiteX5194" fmla="*/ 1353901 w 12188243"/>
              <a:gd name="connsiteY5194" fmla="*/ 6095623 h 7223977"/>
              <a:gd name="connsiteX5195" fmla="*/ 1353901 w 12188243"/>
              <a:gd name="connsiteY5195" fmla="*/ 6318161 h 7223977"/>
              <a:gd name="connsiteX5196" fmla="*/ 1131363 w 12188243"/>
              <a:gd name="connsiteY5196" fmla="*/ 6318161 h 7223977"/>
              <a:gd name="connsiteX5197" fmla="*/ 1131363 w 12188243"/>
              <a:gd name="connsiteY5197" fmla="*/ 6095623 h 7223977"/>
              <a:gd name="connsiteX5198" fmla="*/ 1357034 w 12188243"/>
              <a:gd name="connsiteY5198" fmla="*/ 6095623 h 7223977"/>
              <a:gd name="connsiteX5199" fmla="*/ 1579572 w 12188243"/>
              <a:gd name="connsiteY5199" fmla="*/ 6095623 h 7223977"/>
              <a:gd name="connsiteX5200" fmla="*/ 1579572 w 12188243"/>
              <a:gd name="connsiteY5200" fmla="*/ 6318161 h 7223977"/>
              <a:gd name="connsiteX5201" fmla="*/ 1357034 w 12188243"/>
              <a:gd name="connsiteY5201" fmla="*/ 6318161 h 7223977"/>
              <a:gd name="connsiteX5202" fmla="*/ 1357034 w 12188243"/>
              <a:gd name="connsiteY5202" fmla="*/ 6095623 h 7223977"/>
              <a:gd name="connsiteX5203" fmla="*/ 1582705 w 12188243"/>
              <a:gd name="connsiteY5203" fmla="*/ 6095623 h 7223977"/>
              <a:gd name="connsiteX5204" fmla="*/ 1805243 w 12188243"/>
              <a:gd name="connsiteY5204" fmla="*/ 6095623 h 7223977"/>
              <a:gd name="connsiteX5205" fmla="*/ 1805243 w 12188243"/>
              <a:gd name="connsiteY5205" fmla="*/ 6318161 h 7223977"/>
              <a:gd name="connsiteX5206" fmla="*/ 1582705 w 12188243"/>
              <a:gd name="connsiteY5206" fmla="*/ 6318161 h 7223977"/>
              <a:gd name="connsiteX5207" fmla="*/ 1582705 w 12188243"/>
              <a:gd name="connsiteY5207" fmla="*/ 6095623 h 7223977"/>
              <a:gd name="connsiteX5208" fmla="*/ 1808376 w 12188243"/>
              <a:gd name="connsiteY5208" fmla="*/ 6095623 h 7223977"/>
              <a:gd name="connsiteX5209" fmla="*/ 2030914 w 12188243"/>
              <a:gd name="connsiteY5209" fmla="*/ 6095623 h 7223977"/>
              <a:gd name="connsiteX5210" fmla="*/ 2030914 w 12188243"/>
              <a:gd name="connsiteY5210" fmla="*/ 6318161 h 7223977"/>
              <a:gd name="connsiteX5211" fmla="*/ 1808376 w 12188243"/>
              <a:gd name="connsiteY5211" fmla="*/ 6318161 h 7223977"/>
              <a:gd name="connsiteX5212" fmla="*/ 1808376 w 12188243"/>
              <a:gd name="connsiteY5212" fmla="*/ 6095623 h 7223977"/>
              <a:gd name="connsiteX5213" fmla="*/ 2033922 w 12188243"/>
              <a:gd name="connsiteY5213" fmla="*/ 6095623 h 7223977"/>
              <a:gd name="connsiteX5214" fmla="*/ 2256460 w 12188243"/>
              <a:gd name="connsiteY5214" fmla="*/ 6095623 h 7223977"/>
              <a:gd name="connsiteX5215" fmla="*/ 2256460 w 12188243"/>
              <a:gd name="connsiteY5215" fmla="*/ 6318161 h 7223977"/>
              <a:gd name="connsiteX5216" fmla="*/ 2033922 w 12188243"/>
              <a:gd name="connsiteY5216" fmla="*/ 6318161 h 7223977"/>
              <a:gd name="connsiteX5217" fmla="*/ 2033922 w 12188243"/>
              <a:gd name="connsiteY5217" fmla="*/ 6095623 h 7223977"/>
              <a:gd name="connsiteX5218" fmla="*/ 2259593 w 12188243"/>
              <a:gd name="connsiteY5218" fmla="*/ 6095623 h 7223977"/>
              <a:gd name="connsiteX5219" fmla="*/ 2482131 w 12188243"/>
              <a:gd name="connsiteY5219" fmla="*/ 6095623 h 7223977"/>
              <a:gd name="connsiteX5220" fmla="*/ 2482131 w 12188243"/>
              <a:gd name="connsiteY5220" fmla="*/ 6318161 h 7223977"/>
              <a:gd name="connsiteX5221" fmla="*/ 2259593 w 12188243"/>
              <a:gd name="connsiteY5221" fmla="*/ 6318161 h 7223977"/>
              <a:gd name="connsiteX5222" fmla="*/ 2259593 w 12188243"/>
              <a:gd name="connsiteY5222" fmla="*/ 6095623 h 7223977"/>
              <a:gd name="connsiteX5223" fmla="*/ 2485264 w 12188243"/>
              <a:gd name="connsiteY5223" fmla="*/ 6095623 h 7223977"/>
              <a:gd name="connsiteX5224" fmla="*/ 2707802 w 12188243"/>
              <a:gd name="connsiteY5224" fmla="*/ 6095623 h 7223977"/>
              <a:gd name="connsiteX5225" fmla="*/ 2707802 w 12188243"/>
              <a:gd name="connsiteY5225" fmla="*/ 6318161 h 7223977"/>
              <a:gd name="connsiteX5226" fmla="*/ 2485264 w 12188243"/>
              <a:gd name="connsiteY5226" fmla="*/ 6318161 h 7223977"/>
              <a:gd name="connsiteX5227" fmla="*/ 2485264 w 12188243"/>
              <a:gd name="connsiteY5227" fmla="*/ 6095623 h 7223977"/>
              <a:gd name="connsiteX5228" fmla="*/ 2710935 w 12188243"/>
              <a:gd name="connsiteY5228" fmla="*/ 6095623 h 7223977"/>
              <a:gd name="connsiteX5229" fmla="*/ 2933474 w 12188243"/>
              <a:gd name="connsiteY5229" fmla="*/ 6095623 h 7223977"/>
              <a:gd name="connsiteX5230" fmla="*/ 2933474 w 12188243"/>
              <a:gd name="connsiteY5230" fmla="*/ 6318161 h 7223977"/>
              <a:gd name="connsiteX5231" fmla="*/ 2710935 w 12188243"/>
              <a:gd name="connsiteY5231" fmla="*/ 6318161 h 7223977"/>
              <a:gd name="connsiteX5232" fmla="*/ 2710935 w 12188243"/>
              <a:gd name="connsiteY5232" fmla="*/ 6095623 h 7223977"/>
              <a:gd name="connsiteX5233" fmla="*/ 2936606 w 12188243"/>
              <a:gd name="connsiteY5233" fmla="*/ 6095623 h 7223977"/>
              <a:gd name="connsiteX5234" fmla="*/ 3159145 w 12188243"/>
              <a:gd name="connsiteY5234" fmla="*/ 6095623 h 7223977"/>
              <a:gd name="connsiteX5235" fmla="*/ 3159145 w 12188243"/>
              <a:gd name="connsiteY5235" fmla="*/ 6318161 h 7223977"/>
              <a:gd name="connsiteX5236" fmla="*/ 2936606 w 12188243"/>
              <a:gd name="connsiteY5236" fmla="*/ 6318161 h 7223977"/>
              <a:gd name="connsiteX5237" fmla="*/ 2936606 w 12188243"/>
              <a:gd name="connsiteY5237" fmla="*/ 6095623 h 7223977"/>
              <a:gd name="connsiteX5238" fmla="*/ 3162277 w 12188243"/>
              <a:gd name="connsiteY5238" fmla="*/ 6095623 h 7223977"/>
              <a:gd name="connsiteX5239" fmla="*/ 3384816 w 12188243"/>
              <a:gd name="connsiteY5239" fmla="*/ 6095623 h 7223977"/>
              <a:gd name="connsiteX5240" fmla="*/ 3384816 w 12188243"/>
              <a:gd name="connsiteY5240" fmla="*/ 6318161 h 7223977"/>
              <a:gd name="connsiteX5241" fmla="*/ 3162277 w 12188243"/>
              <a:gd name="connsiteY5241" fmla="*/ 6318161 h 7223977"/>
              <a:gd name="connsiteX5242" fmla="*/ 3162277 w 12188243"/>
              <a:gd name="connsiteY5242" fmla="*/ 6095623 h 7223977"/>
              <a:gd name="connsiteX5243" fmla="*/ 3387823 w 12188243"/>
              <a:gd name="connsiteY5243" fmla="*/ 6095623 h 7223977"/>
              <a:gd name="connsiteX5244" fmla="*/ 3610361 w 12188243"/>
              <a:gd name="connsiteY5244" fmla="*/ 6095623 h 7223977"/>
              <a:gd name="connsiteX5245" fmla="*/ 3610361 w 12188243"/>
              <a:gd name="connsiteY5245" fmla="*/ 6318161 h 7223977"/>
              <a:gd name="connsiteX5246" fmla="*/ 3387823 w 12188243"/>
              <a:gd name="connsiteY5246" fmla="*/ 6318161 h 7223977"/>
              <a:gd name="connsiteX5247" fmla="*/ 3387823 w 12188243"/>
              <a:gd name="connsiteY5247" fmla="*/ 6095623 h 7223977"/>
              <a:gd name="connsiteX5248" fmla="*/ 3613494 w 12188243"/>
              <a:gd name="connsiteY5248" fmla="*/ 6095623 h 7223977"/>
              <a:gd name="connsiteX5249" fmla="*/ 3836033 w 12188243"/>
              <a:gd name="connsiteY5249" fmla="*/ 6095623 h 7223977"/>
              <a:gd name="connsiteX5250" fmla="*/ 3836033 w 12188243"/>
              <a:gd name="connsiteY5250" fmla="*/ 6318161 h 7223977"/>
              <a:gd name="connsiteX5251" fmla="*/ 3613494 w 12188243"/>
              <a:gd name="connsiteY5251" fmla="*/ 6318161 h 7223977"/>
              <a:gd name="connsiteX5252" fmla="*/ 3613494 w 12188243"/>
              <a:gd name="connsiteY5252" fmla="*/ 6095623 h 7223977"/>
              <a:gd name="connsiteX5253" fmla="*/ 3839165 w 12188243"/>
              <a:gd name="connsiteY5253" fmla="*/ 6095623 h 7223977"/>
              <a:gd name="connsiteX5254" fmla="*/ 4061703 w 12188243"/>
              <a:gd name="connsiteY5254" fmla="*/ 6095623 h 7223977"/>
              <a:gd name="connsiteX5255" fmla="*/ 4061703 w 12188243"/>
              <a:gd name="connsiteY5255" fmla="*/ 6318161 h 7223977"/>
              <a:gd name="connsiteX5256" fmla="*/ 3839165 w 12188243"/>
              <a:gd name="connsiteY5256" fmla="*/ 6318161 h 7223977"/>
              <a:gd name="connsiteX5257" fmla="*/ 3839165 w 12188243"/>
              <a:gd name="connsiteY5257" fmla="*/ 6095623 h 7223977"/>
              <a:gd name="connsiteX5258" fmla="*/ 4064836 w 12188243"/>
              <a:gd name="connsiteY5258" fmla="*/ 6095623 h 7223977"/>
              <a:gd name="connsiteX5259" fmla="*/ 4287375 w 12188243"/>
              <a:gd name="connsiteY5259" fmla="*/ 6095623 h 7223977"/>
              <a:gd name="connsiteX5260" fmla="*/ 4287375 w 12188243"/>
              <a:gd name="connsiteY5260" fmla="*/ 6318161 h 7223977"/>
              <a:gd name="connsiteX5261" fmla="*/ 4064836 w 12188243"/>
              <a:gd name="connsiteY5261" fmla="*/ 6318161 h 7223977"/>
              <a:gd name="connsiteX5262" fmla="*/ 4064836 w 12188243"/>
              <a:gd name="connsiteY5262" fmla="*/ 6095623 h 7223977"/>
              <a:gd name="connsiteX5263" fmla="*/ 4290507 w 12188243"/>
              <a:gd name="connsiteY5263" fmla="*/ 6095623 h 7223977"/>
              <a:gd name="connsiteX5264" fmla="*/ 4513046 w 12188243"/>
              <a:gd name="connsiteY5264" fmla="*/ 6095623 h 7223977"/>
              <a:gd name="connsiteX5265" fmla="*/ 4513046 w 12188243"/>
              <a:gd name="connsiteY5265" fmla="*/ 6318161 h 7223977"/>
              <a:gd name="connsiteX5266" fmla="*/ 4290507 w 12188243"/>
              <a:gd name="connsiteY5266" fmla="*/ 6318161 h 7223977"/>
              <a:gd name="connsiteX5267" fmla="*/ 4290507 w 12188243"/>
              <a:gd name="connsiteY5267" fmla="*/ 6095623 h 7223977"/>
              <a:gd name="connsiteX5268" fmla="*/ 4516179 w 12188243"/>
              <a:gd name="connsiteY5268" fmla="*/ 6095623 h 7223977"/>
              <a:gd name="connsiteX5269" fmla="*/ 4738717 w 12188243"/>
              <a:gd name="connsiteY5269" fmla="*/ 6095623 h 7223977"/>
              <a:gd name="connsiteX5270" fmla="*/ 4738717 w 12188243"/>
              <a:gd name="connsiteY5270" fmla="*/ 6318161 h 7223977"/>
              <a:gd name="connsiteX5271" fmla="*/ 4516179 w 12188243"/>
              <a:gd name="connsiteY5271" fmla="*/ 6318161 h 7223977"/>
              <a:gd name="connsiteX5272" fmla="*/ 4516179 w 12188243"/>
              <a:gd name="connsiteY5272" fmla="*/ 6095623 h 7223977"/>
              <a:gd name="connsiteX5273" fmla="*/ 4741724 w 12188243"/>
              <a:gd name="connsiteY5273" fmla="*/ 6095623 h 7223977"/>
              <a:gd name="connsiteX5274" fmla="*/ 4964263 w 12188243"/>
              <a:gd name="connsiteY5274" fmla="*/ 6095623 h 7223977"/>
              <a:gd name="connsiteX5275" fmla="*/ 4964263 w 12188243"/>
              <a:gd name="connsiteY5275" fmla="*/ 6318161 h 7223977"/>
              <a:gd name="connsiteX5276" fmla="*/ 4741724 w 12188243"/>
              <a:gd name="connsiteY5276" fmla="*/ 6318161 h 7223977"/>
              <a:gd name="connsiteX5277" fmla="*/ 4741724 w 12188243"/>
              <a:gd name="connsiteY5277" fmla="*/ 6095623 h 7223977"/>
              <a:gd name="connsiteX5278" fmla="*/ 4967395 w 12188243"/>
              <a:gd name="connsiteY5278" fmla="*/ 6095623 h 7223977"/>
              <a:gd name="connsiteX5279" fmla="*/ 5189934 w 12188243"/>
              <a:gd name="connsiteY5279" fmla="*/ 6095623 h 7223977"/>
              <a:gd name="connsiteX5280" fmla="*/ 5189934 w 12188243"/>
              <a:gd name="connsiteY5280" fmla="*/ 6318161 h 7223977"/>
              <a:gd name="connsiteX5281" fmla="*/ 4967395 w 12188243"/>
              <a:gd name="connsiteY5281" fmla="*/ 6318161 h 7223977"/>
              <a:gd name="connsiteX5282" fmla="*/ 4967395 w 12188243"/>
              <a:gd name="connsiteY5282" fmla="*/ 6095623 h 7223977"/>
              <a:gd name="connsiteX5283" fmla="*/ 5193066 w 12188243"/>
              <a:gd name="connsiteY5283" fmla="*/ 6095623 h 7223977"/>
              <a:gd name="connsiteX5284" fmla="*/ 5415605 w 12188243"/>
              <a:gd name="connsiteY5284" fmla="*/ 6095623 h 7223977"/>
              <a:gd name="connsiteX5285" fmla="*/ 5415605 w 12188243"/>
              <a:gd name="connsiteY5285" fmla="*/ 6318161 h 7223977"/>
              <a:gd name="connsiteX5286" fmla="*/ 5193066 w 12188243"/>
              <a:gd name="connsiteY5286" fmla="*/ 6318161 h 7223977"/>
              <a:gd name="connsiteX5287" fmla="*/ 5193066 w 12188243"/>
              <a:gd name="connsiteY5287" fmla="*/ 6095623 h 7223977"/>
              <a:gd name="connsiteX5288" fmla="*/ 5418738 w 12188243"/>
              <a:gd name="connsiteY5288" fmla="*/ 6095623 h 7223977"/>
              <a:gd name="connsiteX5289" fmla="*/ 5641276 w 12188243"/>
              <a:gd name="connsiteY5289" fmla="*/ 6095623 h 7223977"/>
              <a:gd name="connsiteX5290" fmla="*/ 5641276 w 12188243"/>
              <a:gd name="connsiteY5290" fmla="*/ 6318161 h 7223977"/>
              <a:gd name="connsiteX5291" fmla="*/ 5418738 w 12188243"/>
              <a:gd name="connsiteY5291" fmla="*/ 6318161 h 7223977"/>
              <a:gd name="connsiteX5292" fmla="*/ 5418738 w 12188243"/>
              <a:gd name="connsiteY5292" fmla="*/ 6095623 h 7223977"/>
              <a:gd name="connsiteX5293" fmla="*/ 5644408 w 12188243"/>
              <a:gd name="connsiteY5293" fmla="*/ 6095623 h 7223977"/>
              <a:gd name="connsiteX5294" fmla="*/ 5866947 w 12188243"/>
              <a:gd name="connsiteY5294" fmla="*/ 6095623 h 7223977"/>
              <a:gd name="connsiteX5295" fmla="*/ 5866947 w 12188243"/>
              <a:gd name="connsiteY5295" fmla="*/ 6318161 h 7223977"/>
              <a:gd name="connsiteX5296" fmla="*/ 5644408 w 12188243"/>
              <a:gd name="connsiteY5296" fmla="*/ 6318161 h 7223977"/>
              <a:gd name="connsiteX5297" fmla="*/ 5644408 w 12188243"/>
              <a:gd name="connsiteY5297" fmla="*/ 6095623 h 7223977"/>
              <a:gd name="connsiteX5298" fmla="*/ 5870080 w 12188243"/>
              <a:gd name="connsiteY5298" fmla="*/ 6095623 h 7223977"/>
              <a:gd name="connsiteX5299" fmla="*/ 6092618 w 12188243"/>
              <a:gd name="connsiteY5299" fmla="*/ 6095623 h 7223977"/>
              <a:gd name="connsiteX5300" fmla="*/ 6092618 w 12188243"/>
              <a:gd name="connsiteY5300" fmla="*/ 6318161 h 7223977"/>
              <a:gd name="connsiteX5301" fmla="*/ 5870080 w 12188243"/>
              <a:gd name="connsiteY5301" fmla="*/ 6318161 h 7223977"/>
              <a:gd name="connsiteX5302" fmla="*/ 5870080 w 12188243"/>
              <a:gd name="connsiteY5302" fmla="*/ 6095623 h 7223977"/>
              <a:gd name="connsiteX5303" fmla="*/ 6095625 w 12188243"/>
              <a:gd name="connsiteY5303" fmla="*/ 6095623 h 7223977"/>
              <a:gd name="connsiteX5304" fmla="*/ 6318164 w 12188243"/>
              <a:gd name="connsiteY5304" fmla="*/ 6095623 h 7223977"/>
              <a:gd name="connsiteX5305" fmla="*/ 6318164 w 12188243"/>
              <a:gd name="connsiteY5305" fmla="*/ 6318161 h 7223977"/>
              <a:gd name="connsiteX5306" fmla="*/ 6095625 w 12188243"/>
              <a:gd name="connsiteY5306" fmla="*/ 6318161 h 7223977"/>
              <a:gd name="connsiteX5307" fmla="*/ 6095625 w 12188243"/>
              <a:gd name="connsiteY5307" fmla="*/ 6095623 h 7223977"/>
              <a:gd name="connsiteX5308" fmla="*/ 6321297 w 12188243"/>
              <a:gd name="connsiteY5308" fmla="*/ 6095623 h 7223977"/>
              <a:gd name="connsiteX5309" fmla="*/ 6543835 w 12188243"/>
              <a:gd name="connsiteY5309" fmla="*/ 6095623 h 7223977"/>
              <a:gd name="connsiteX5310" fmla="*/ 6543835 w 12188243"/>
              <a:gd name="connsiteY5310" fmla="*/ 6318161 h 7223977"/>
              <a:gd name="connsiteX5311" fmla="*/ 6321297 w 12188243"/>
              <a:gd name="connsiteY5311" fmla="*/ 6318161 h 7223977"/>
              <a:gd name="connsiteX5312" fmla="*/ 6321297 w 12188243"/>
              <a:gd name="connsiteY5312" fmla="*/ 6095623 h 7223977"/>
              <a:gd name="connsiteX5313" fmla="*/ 6546967 w 12188243"/>
              <a:gd name="connsiteY5313" fmla="*/ 6095623 h 7223977"/>
              <a:gd name="connsiteX5314" fmla="*/ 6769506 w 12188243"/>
              <a:gd name="connsiteY5314" fmla="*/ 6095623 h 7223977"/>
              <a:gd name="connsiteX5315" fmla="*/ 6769506 w 12188243"/>
              <a:gd name="connsiteY5315" fmla="*/ 6318161 h 7223977"/>
              <a:gd name="connsiteX5316" fmla="*/ 6546967 w 12188243"/>
              <a:gd name="connsiteY5316" fmla="*/ 6318161 h 7223977"/>
              <a:gd name="connsiteX5317" fmla="*/ 6546967 w 12188243"/>
              <a:gd name="connsiteY5317" fmla="*/ 6095623 h 7223977"/>
              <a:gd name="connsiteX5318" fmla="*/ 6772639 w 12188243"/>
              <a:gd name="connsiteY5318" fmla="*/ 6095623 h 7223977"/>
              <a:gd name="connsiteX5319" fmla="*/ 6995177 w 12188243"/>
              <a:gd name="connsiteY5319" fmla="*/ 6095623 h 7223977"/>
              <a:gd name="connsiteX5320" fmla="*/ 6995177 w 12188243"/>
              <a:gd name="connsiteY5320" fmla="*/ 6318161 h 7223977"/>
              <a:gd name="connsiteX5321" fmla="*/ 6772639 w 12188243"/>
              <a:gd name="connsiteY5321" fmla="*/ 6318161 h 7223977"/>
              <a:gd name="connsiteX5322" fmla="*/ 6772639 w 12188243"/>
              <a:gd name="connsiteY5322" fmla="*/ 6095623 h 7223977"/>
              <a:gd name="connsiteX5323" fmla="*/ 6998310 w 12188243"/>
              <a:gd name="connsiteY5323" fmla="*/ 6095623 h 7223977"/>
              <a:gd name="connsiteX5324" fmla="*/ 7220848 w 12188243"/>
              <a:gd name="connsiteY5324" fmla="*/ 6095623 h 7223977"/>
              <a:gd name="connsiteX5325" fmla="*/ 7220848 w 12188243"/>
              <a:gd name="connsiteY5325" fmla="*/ 6318161 h 7223977"/>
              <a:gd name="connsiteX5326" fmla="*/ 6998310 w 12188243"/>
              <a:gd name="connsiteY5326" fmla="*/ 6318161 h 7223977"/>
              <a:gd name="connsiteX5327" fmla="*/ 6998310 w 12188243"/>
              <a:gd name="connsiteY5327" fmla="*/ 6095623 h 7223977"/>
              <a:gd name="connsiteX5328" fmla="*/ 7223981 w 12188243"/>
              <a:gd name="connsiteY5328" fmla="*/ 6095623 h 7223977"/>
              <a:gd name="connsiteX5329" fmla="*/ 7446520 w 12188243"/>
              <a:gd name="connsiteY5329" fmla="*/ 6095623 h 7223977"/>
              <a:gd name="connsiteX5330" fmla="*/ 7446520 w 12188243"/>
              <a:gd name="connsiteY5330" fmla="*/ 6318161 h 7223977"/>
              <a:gd name="connsiteX5331" fmla="*/ 7223981 w 12188243"/>
              <a:gd name="connsiteY5331" fmla="*/ 6318161 h 7223977"/>
              <a:gd name="connsiteX5332" fmla="*/ 7223981 w 12188243"/>
              <a:gd name="connsiteY5332" fmla="*/ 6095623 h 7223977"/>
              <a:gd name="connsiteX5333" fmla="*/ 7449527 w 12188243"/>
              <a:gd name="connsiteY5333" fmla="*/ 6095623 h 7223977"/>
              <a:gd name="connsiteX5334" fmla="*/ 7672065 w 12188243"/>
              <a:gd name="connsiteY5334" fmla="*/ 6095623 h 7223977"/>
              <a:gd name="connsiteX5335" fmla="*/ 7672065 w 12188243"/>
              <a:gd name="connsiteY5335" fmla="*/ 6318161 h 7223977"/>
              <a:gd name="connsiteX5336" fmla="*/ 7449527 w 12188243"/>
              <a:gd name="connsiteY5336" fmla="*/ 6318161 h 7223977"/>
              <a:gd name="connsiteX5337" fmla="*/ 7449527 w 12188243"/>
              <a:gd name="connsiteY5337" fmla="*/ 6095623 h 7223977"/>
              <a:gd name="connsiteX5338" fmla="*/ 7675198 w 12188243"/>
              <a:gd name="connsiteY5338" fmla="*/ 6095623 h 7223977"/>
              <a:gd name="connsiteX5339" fmla="*/ 7897736 w 12188243"/>
              <a:gd name="connsiteY5339" fmla="*/ 6095623 h 7223977"/>
              <a:gd name="connsiteX5340" fmla="*/ 7897736 w 12188243"/>
              <a:gd name="connsiteY5340" fmla="*/ 6318161 h 7223977"/>
              <a:gd name="connsiteX5341" fmla="*/ 7675198 w 12188243"/>
              <a:gd name="connsiteY5341" fmla="*/ 6318161 h 7223977"/>
              <a:gd name="connsiteX5342" fmla="*/ 7675198 w 12188243"/>
              <a:gd name="connsiteY5342" fmla="*/ 6095623 h 7223977"/>
              <a:gd name="connsiteX5343" fmla="*/ 7900868 w 12188243"/>
              <a:gd name="connsiteY5343" fmla="*/ 6095623 h 7223977"/>
              <a:gd name="connsiteX5344" fmla="*/ 8123407 w 12188243"/>
              <a:gd name="connsiteY5344" fmla="*/ 6095623 h 7223977"/>
              <a:gd name="connsiteX5345" fmla="*/ 8123407 w 12188243"/>
              <a:gd name="connsiteY5345" fmla="*/ 6318161 h 7223977"/>
              <a:gd name="connsiteX5346" fmla="*/ 7900868 w 12188243"/>
              <a:gd name="connsiteY5346" fmla="*/ 6318161 h 7223977"/>
              <a:gd name="connsiteX5347" fmla="*/ 7900868 w 12188243"/>
              <a:gd name="connsiteY5347" fmla="*/ 6095623 h 7223977"/>
              <a:gd name="connsiteX5348" fmla="*/ 8126540 w 12188243"/>
              <a:gd name="connsiteY5348" fmla="*/ 6095623 h 7223977"/>
              <a:gd name="connsiteX5349" fmla="*/ 8349078 w 12188243"/>
              <a:gd name="connsiteY5349" fmla="*/ 6095623 h 7223977"/>
              <a:gd name="connsiteX5350" fmla="*/ 8349078 w 12188243"/>
              <a:gd name="connsiteY5350" fmla="*/ 6318161 h 7223977"/>
              <a:gd name="connsiteX5351" fmla="*/ 8126540 w 12188243"/>
              <a:gd name="connsiteY5351" fmla="*/ 6318161 h 7223977"/>
              <a:gd name="connsiteX5352" fmla="*/ 8126540 w 12188243"/>
              <a:gd name="connsiteY5352" fmla="*/ 6095623 h 7223977"/>
              <a:gd name="connsiteX5353" fmla="*/ 8352211 w 12188243"/>
              <a:gd name="connsiteY5353" fmla="*/ 6095623 h 7223977"/>
              <a:gd name="connsiteX5354" fmla="*/ 8574749 w 12188243"/>
              <a:gd name="connsiteY5354" fmla="*/ 6095623 h 7223977"/>
              <a:gd name="connsiteX5355" fmla="*/ 8574749 w 12188243"/>
              <a:gd name="connsiteY5355" fmla="*/ 6318161 h 7223977"/>
              <a:gd name="connsiteX5356" fmla="*/ 8352211 w 12188243"/>
              <a:gd name="connsiteY5356" fmla="*/ 6318161 h 7223977"/>
              <a:gd name="connsiteX5357" fmla="*/ 8352211 w 12188243"/>
              <a:gd name="connsiteY5357" fmla="*/ 6095623 h 7223977"/>
              <a:gd name="connsiteX5358" fmla="*/ 8577882 w 12188243"/>
              <a:gd name="connsiteY5358" fmla="*/ 6095623 h 7223977"/>
              <a:gd name="connsiteX5359" fmla="*/ 8800420 w 12188243"/>
              <a:gd name="connsiteY5359" fmla="*/ 6095623 h 7223977"/>
              <a:gd name="connsiteX5360" fmla="*/ 8800420 w 12188243"/>
              <a:gd name="connsiteY5360" fmla="*/ 6318161 h 7223977"/>
              <a:gd name="connsiteX5361" fmla="*/ 8577882 w 12188243"/>
              <a:gd name="connsiteY5361" fmla="*/ 6318161 h 7223977"/>
              <a:gd name="connsiteX5362" fmla="*/ 8577882 w 12188243"/>
              <a:gd name="connsiteY5362" fmla="*/ 6095623 h 7223977"/>
              <a:gd name="connsiteX5363" fmla="*/ 8803427 w 12188243"/>
              <a:gd name="connsiteY5363" fmla="*/ 6095623 h 7223977"/>
              <a:gd name="connsiteX5364" fmla="*/ 9025966 w 12188243"/>
              <a:gd name="connsiteY5364" fmla="*/ 6095623 h 7223977"/>
              <a:gd name="connsiteX5365" fmla="*/ 9025966 w 12188243"/>
              <a:gd name="connsiteY5365" fmla="*/ 6318161 h 7223977"/>
              <a:gd name="connsiteX5366" fmla="*/ 8803427 w 12188243"/>
              <a:gd name="connsiteY5366" fmla="*/ 6318161 h 7223977"/>
              <a:gd name="connsiteX5367" fmla="*/ 8803427 w 12188243"/>
              <a:gd name="connsiteY5367" fmla="*/ 6095623 h 7223977"/>
              <a:gd name="connsiteX5368" fmla="*/ 9029099 w 12188243"/>
              <a:gd name="connsiteY5368" fmla="*/ 6095623 h 7223977"/>
              <a:gd name="connsiteX5369" fmla="*/ 9251637 w 12188243"/>
              <a:gd name="connsiteY5369" fmla="*/ 6095623 h 7223977"/>
              <a:gd name="connsiteX5370" fmla="*/ 9251637 w 12188243"/>
              <a:gd name="connsiteY5370" fmla="*/ 6318161 h 7223977"/>
              <a:gd name="connsiteX5371" fmla="*/ 9029099 w 12188243"/>
              <a:gd name="connsiteY5371" fmla="*/ 6318161 h 7223977"/>
              <a:gd name="connsiteX5372" fmla="*/ 9029099 w 12188243"/>
              <a:gd name="connsiteY5372" fmla="*/ 6095623 h 7223977"/>
              <a:gd name="connsiteX5373" fmla="*/ 9254770 w 12188243"/>
              <a:gd name="connsiteY5373" fmla="*/ 6095623 h 7223977"/>
              <a:gd name="connsiteX5374" fmla="*/ 9477308 w 12188243"/>
              <a:gd name="connsiteY5374" fmla="*/ 6095623 h 7223977"/>
              <a:gd name="connsiteX5375" fmla="*/ 9477308 w 12188243"/>
              <a:gd name="connsiteY5375" fmla="*/ 6318161 h 7223977"/>
              <a:gd name="connsiteX5376" fmla="*/ 9254770 w 12188243"/>
              <a:gd name="connsiteY5376" fmla="*/ 6318161 h 7223977"/>
              <a:gd name="connsiteX5377" fmla="*/ 9254770 w 12188243"/>
              <a:gd name="connsiteY5377" fmla="*/ 6095623 h 7223977"/>
              <a:gd name="connsiteX5378" fmla="*/ 9480440 w 12188243"/>
              <a:gd name="connsiteY5378" fmla="*/ 6095623 h 7223977"/>
              <a:gd name="connsiteX5379" fmla="*/ 9702979 w 12188243"/>
              <a:gd name="connsiteY5379" fmla="*/ 6095623 h 7223977"/>
              <a:gd name="connsiteX5380" fmla="*/ 9702979 w 12188243"/>
              <a:gd name="connsiteY5380" fmla="*/ 6318161 h 7223977"/>
              <a:gd name="connsiteX5381" fmla="*/ 9480440 w 12188243"/>
              <a:gd name="connsiteY5381" fmla="*/ 6318161 h 7223977"/>
              <a:gd name="connsiteX5382" fmla="*/ 9480440 w 12188243"/>
              <a:gd name="connsiteY5382" fmla="*/ 6095623 h 7223977"/>
              <a:gd name="connsiteX5383" fmla="*/ 9706112 w 12188243"/>
              <a:gd name="connsiteY5383" fmla="*/ 6095623 h 7223977"/>
              <a:gd name="connsiteX5384" fmla="*/ 9928650 w 12188243"/>
              <a:gd name="connsiteY5384" fmla="*/ 6095623 h 7223977"/>
              <a:gd name="connsiteX5385" fmla="*/ 9928650 w 12188243"/>
              <a:gd name="connsiteY5385" fmla="*/ 6318161 h 7223977"/>
              <a:gd name="connsiteX5386" fmla="*/ 9706112 w 12188243"/>
              <a:gd name="connsiteY5386" fmla="*/ 6318161 h 7223977"/>
              <a:gd name="connsiteX5387" fmla="*/ 9706112 w 12188243"/>
              <a:gd name="connsiteY5387" fmla="*/ 6095623 h 7223977"/>
              <a:gd name="connsiteX5388" fmla="*/ 9931783 w 12188243"/>
              <a:gd name="connsiteY5388" fmla="*/ 6095623 h 7223977"/>
              <a:gd name="connsiteX5389" fmla="*/ 10154321 w 12188243"/>
              <a:gd name="connsiteY5389" fmla="*/ 6095623 h 7223977"/>
              <a:gd name="connsiteX5390" fmla="*/ 10154321 w 12188243"/>
              <a:gd name="connsiteY5390" fmla="*/ 6318161 h 7223977"/>
              <a:gd name="connsiteX5391" fmla="*/ 9931783 w 12188243"/>
              <a:gd name="connsiteY5391" fmla="*/ 6318161 h 7223977"/>
              <a:gd name="connsiteX5392" fmla="*/ 9931783 w 12188243"/>
              <a:gd name="connsiteY5392" fmla="*/ 6095623 h 7223977"/>
              <a:gd name="connsiteX5393" fmla="*/ 10157328 w 12188243"/>
              <a:gd name="connsiteY5393" fmla="*/ 6095623 h 7223977"/>
              <a:gd name="connsiteX5394" fmla="*/ 10379867 w 12188243"/>
              <a:gd name="connsiteY5394" fmla="*/ 6095623 h 7223977"/>
              <a:gd name="connsiteX5395" fmla="*/ 10379867 w 12188243"/>
              <a:gd name="connsiteY5395" fmla="*/ 6318161 h 7223977"/>
              <a:gd name="connsiteX5396" fmla="*/ 10157328 w 12188243"/>
              <a:gd name="connsiteY5396" fmla="*/ 6318161 h 7223977"/>
              <a:gd name="connsiteX5397" fmla="*/ 10157328 w 12188243"/>
              <a:gd name="connsiteY5397" fmla="*/ 6095623 h 7223977"/>
              <a:gd name="connsiteX5398" fmla="*/ 10383000 w 12188243"/>
              <a:gd name="connsiteY5398" fmla="*/ 6095623 h 7223977"/>
              <a:gd name="connsiteX5399" fmla="*/ 10605538 w 12188243"/>
              <a:gd name="connsiteY5399" fmla="*/ 6095623 h 7223977"/>
              <a:gd name="connsiteX5400" fmla="*/ 10605538 w 12188243"/>
              <a:gd name="connsiteY5400" fmla="*/ 6318161 h 7223977"/>
              <a:gd name="connsiteX5401" fmla="*/ 10383000 w 12188243"/>
              <a:gd name="connsiteY5401" fmla="*/ 6318161 h 7223977"/>
              <a:gd name="connsiteX5402" fmla="*/ 10383000 w 12188243"/>
              <a:gd name="connsiteY5402" fmla="*/ 6095623 h 7223977"/>
              <a:gd name="connsiteX5403" fmla="*/ 10608671 w 12188243"/>
              <a:gd name="connsiteY5403" fmla="*/ 6095623 h 7223977"/>
              <a:gd name="connsiteX5404" fmla="*/ 10831209 w 12188243"/>
              <a:gd name="connsiteY5404" fmla="*/ 6095623 h 7223977"/>
              <a:gd name="connsiteX5405" fmla="*/ 10831209 w 12188243"/>
              <a:gd name="connsiteY5405" fmla="*/ 6318161 h 7223977"/>
              <a:gd name="connsiteX5406" fmla="*/ 10608671 w 12188243"/>
              <a:gd name="connsiteY5406" fmla="*/ 6318161 h 7223977"/>
              <a:gd name="connsiteX5407" fmla="*/ 10608671 w 12188243"/>
              <a:gd name="connsiteY5407" fmla="*/ 6095623 h 7223977"/>
              <a:gd name="connsiteX5408" fmla="*/ 10834342 w 12188243"/>
              <a:gd name="connsiteY5408" fmla="*/ 6095623 h 7223977"/>
              <a:gd name="connsiteX5409" fmla="*/ 11056880 w 12188243"/>
              <a:gd name="connsiteY5409" fmla="*/ 6095623 h 7223977"/>
              <a:gd name="connsiteX5410" fmla="*/ 11056880 w 12188243"/>
              <a:gd name="connsiteY5410" fmla="*/ 6318161 h 7223977"/>
              <a:gd name="connsiteX5411" fmla="*/ 10834342 w 12188243"/>
              <a:gd name="connsiteY5411" fmla="*/ 6318161 h 7223977"/>
              <a:gd name="connsiteX5412" fmla="*/ 10834342 w 12188243"/>
              <a:gd name="connsiteY5412" fmla="*/ 6095623 h 7223977"/>
              <a:gd name="connsiteX5413" fmla="*/ 11060012 w 12188243"/>
              <a:gd name="connsiteY5413" fmla="*/ 6095623 h 7223977"/>
              <a:gd name="connsiteX5414" fmla="*/ 11282551 w 12188243"/>
              <a:gd name="connsiteY5414" fmla="*/ 6095623 h 7223977"/>
              <a:gd name="connsiteX5415" fmla="*/ 11282551 w 12188243"/>
              <a:gd name="connsiteY5415" fmla="*/ 6318161 h 7223977"/>
              <a:gd name="connsiteX5416" fmla="*/ 11060012 w 12188243"/>
              <a:gd name="connsiteY5416" fmla="*/ 6318161 h 7223977"/>
              <a:gd name="connsiteX5417" fmla="*/ 11060012 w 12188243"/>
              <a:gd name="connsiteY5417" fmla="*/ 6095623 h 7223977"/>
              <a:gd name="connsiteX5418" fmla="*/ 11060012 w 12188243"/>
              <a:gd name="connsiteY5418" fmla="*/ 6092490 h 7223977"/>
              <a:gd name="connsiteX5419" fmla="*/ 11060012 w 12188243"/>
              <a:gd name="connsiteY5419" fmla="*/ 5869952 h 7223977"/>
              <a:gd name="connsiteX5420" fmla="*/ 11282551 w 12188243"/>
              <a:gd name="connsiteY5420" fmla="*/ 5869952 h 7223977"/>
              <a:gd name="connsiteX5421" fmla="*/ 11282551 w 12188243"/>
              <a:gd name="connsiteY5421" fmla="*/ 6092490 h 7223977"/>
              <a:gd name="connsiteX5422" fmla="*/ 11060012 w 12188243"/>
              <a:gd name="connsiteY5422" fmla="*/ 6092490 h 7223977"/>
              <a:gd name="connsiteX5423" fmla="*/ 11060012 w 12188243"/>
              <a:gd name="connsiteY5423" fmla="*/ 5866945 h 7223977"/>
              <a:gd name="connsiteX5424" fmla="*/ 11060012 w 12188243"/>
              <a:gd name="connsiteY5424" fmla="*/ 5644406 h 7223977"/>
              <a:gd name="connsiteX5425" fmla="*/ 11282551 w 12188243"/>
              <a:gd name="connsiteY5425" fmla="*/ 5644406 h 7223977"/>
              <a:gd name="connsiteX5426" fmla="*/ 11282551 w 12188243"/>
              <a:gd name="connsiteY5426" fmla="*/ 5866945 h 7223977"/>
              <a:gd name="connsiteX5427" fmla="*/ 11060012 w 12188243"/>
              <a:gd name="connsiteY5427" fmla="*/ 5866945 h 7223977"/>
              <a:gd name="connsiteX5428" fmla="*/ 11060012 w 12188243"/>
              <a:gd name="connsiteY5428" fmla="*/ 5641273 h 7223977"/>
              <a:gd name="connsiteX5429" fmla="*/ 11060012 w 12188243"/>
              <a:gd name="connsiteY5429" fmla="*/ 5418735 h 7223977"/>
              <a:gd name="connsiteX5430" fmla="*/ 11282551 w 12188243"/>
              <a:gd name="connsiteY5430" fmla="*/ 5418735 h 7223977"/>
              <a:gd name="connsiteX5431" fmla="*/ 11282551 w 12188243"/>
              <a:gd name="connsiteY5431" fmla="*/ 5641273 h 7223977"/>
              <a:gd name="connsiteX5432" fmla="*/ 11060012 w 12188243"/>
              <a:gd name="connsiteY5432" fmla="*/ 5641273 h 7223977"/>
              <a:gd name="connsiteX5433" fmla="*/ 11060012 w 12188243"/>
              <a:gd name="connsiteY5433" fmla="*/ 5415603 h 7223977"/>
              <a:gd name="connsiteX5434" fmla="*/ 11060012 w 12188243"/>
              <a:gd name="connsiteY5434" fmla="*/ 5193064 h 7223977"/>
              <a:gd name="connsiteX5435" fmla="*/ 11282551 w 12188243"/>
              <a:gd name="connsiteY5435" fmla="*/ 5193064 h 7223977"/>
              <a:gd name="connsiteX5436" fmla="*/ 11282551 w 12188243"/>
              <a:gd name="connsiteY5436" fmla="*/ 5415603 h 7223977"/>
              <a:gd name="connsiteX5437" fmla="*/ 11060012 w 12188243"/>
              <a:gd name="connsiteY5437" fmla="*/ 5415603 h 7223977"/>
              <a:gd name="connsiteX5438" fmla="*/ 11060012 w 12188243"/>
              <a:gd name="connsiteY5438" fmla="*/ 5189932 h 7223977"/>
              <a:gd name="connsiteX5439" fmla="*/ 11060012 w 12188243"/>
              <a:gd name="connsiteY5439" fmla="*/ 4967393 h 7223977"/>
              <a:gd name="connsiteX5440" fmla="*/ 11282551 w 12188243"/>
              <a:gd name="connsiteY5440" fmla="*/ 4967393 h 7223977"/>
              <a:gd name="connsiteX5441" fmla="*/ 11282551 w 12188243"/>
              <a:gd name="connsiteY5441" fmla="*/ 5189932 h 7223977"/>
              <a:gd name="connsiteX5442" fmla="*/ 11060012 w 12188243"/>
              <a:gd name="connsiteY5442" fmla="*/ 5189932 h 7223977"/>
              <a:gd name="connsiteX5443" fmla="*/ 11060012 w 12188243"/>
              <a:gd name="connsiteY5443" fmla="*/ 4964261 h 7223977"/>
              <a:gd name="connsiteX5444" fmla="*/ 11060012 w 12188243"/>
              <a:gd name="connsiteY5444" fmla="*/ 4741722 h 7223977"/>
              <a:gd name="connsiteX5445" fmla="*/ 11282551 w 12188243"/>
              <a:gd name="connsiteY5445" fmla="*/ 4741722 h 7223977"/>
              <a:gd name="connsiteX5446" fmla="*/ 11282551 w 12188243"/>
              <a:gd name="connsiteY5446" fmla="*/ 4964261 h 7223977"/>
              <a:gd name="connsiteX5447" fmla="*/ 11060012 w 12188243"/>
              <a:gd name="connsiteY5447" fmla="*/ 4964261 h 7223977"/>
              <a:gd name="connsiteX5448" fmla="*/ 11060012 w 12188243"/>
              <a:gd name="connsiteY5448" fmla="*/ 4738590 h 7223977"/>
              <a:gd name="connsiteX5449" fmla="*/ 11060012 w 12188243"/>
              <a:gd name="connsiteY5449" fmla="*/ 4516051 h 7223977"/>
              <a:gd name="connsiteX5450" fmla="*/ 11282551 w 12188243"/>
              <a:gd name="connsiteY5450" fmla="*/ 4516051 h 7223977"/>
              <a:gd name="connsiteX5451" fmla="*/ 11282551 w 12188243"/>
              <a:gd name="connsiteY5451" fmla="*/ 4738590 h 7223977"/>
              <a:gd name="connsiteX5452" fmla="*/ 11060012 w 12188243"/>
              <a:gd name="connsiteY5452" fmla="*/ 4738590 h 7223977"/>
              <a:gd name="connsiteX5453" fmla="*/ 11060012 w 12188243"/>
              <a:gd name="connsiteY5453" fmla="*/ 4513044 h 7223977"/>
              <a:gd name="connsiteX5454" fmla="*/ 11060012 w 12188243"/>
              <a:gd name="connsiteY5454" fmla="*/ 4290506 h 7223977"/>
              <a:gd name="connsiteX5455" fmla="*/ 11282551 w 12188243"/>
              <a:gd name="connsiteY5455" fmla="*/ 4290506 h 7223977"/>
              <a:gd name="connsiteX5456" fmla="*/ 11282551 w 12188243"/>
              <a:gd name="connsiteY5456" fmla="*/ 4513044 h 7223977"/>
              <a:gd name="connsiteX5457" fmla="*/ 11060012 w 12188243"/>
              <a:gd name="connsiteY5457" fmla="*/ 4513044 h 7223977"/>
              <a:gd name="connsiteX5458" fmla="*/ 11060012 w 12188243"/>
              <a:gd name="connsiteY5458" fmla="*/ 4287373 h 7223977"/>
              <a:gd name="connsiteX5459" fmla="*/ 11060012 w 12188243"/>
              <a:gd name="connsiteY5459" fmla="*/ 4064834 h 7223977"/>
              <a:gd name="connsiteX5460" fmla="*/ 11282551 w 12188243"/>
              <a:gd name="connsiteY5460" fmla="*/ 4064834 h 7223977"/>
              <a:gd name="connsiteX5461" fmla="*/ 11282551 w 12188243"/>
              <a:gd name="connsiteY5461" fmla="*/ 4287373 h 7223977"/>
              <a:gd name="connsiteX5462" fmla="*/ 11060012 w 12188243"/>
              <a:gd name="connsiteY5462" fmla="*/ 4287373 h 7223977"/>
              <a:gd name="connsiteX5463" fmla="*/ 11060012 w 12188243"/>
              <a:gd name="connsiteY5463" fmla="*/ 4061702 h 7223977"/>
              <a:gd name="connsiteX5464" fmla="*/ 11060012 w 12188243"/>
              <a:gd name="connsiteY5464" fmla="*/ 3839164 h 7223977"/>
              <a:gd name="connsiteX5465" fmla="*/ 11282551 w 12188243"/>
              <a:gd name="connsiteY5465" fmla="*/ 3839164 h 7223977"/>
              <a:gd name="connsiteX5466" fmla="*/ 11282551 w 12188243"/>
              <a:gd name="connsiteY5466" fmla="*/ 4061702 h 7223977"/>
              <a:gd name="connsiteX5467" fmla="*/ 11060012 w 12188243"/>
              <a:gd name="connsiteY5467" fmla="*/ 4061702 h 7223977"/>
              <a:gd name="connsiteX5468" fmla="*/ 11060012 w 12188243"/>
              <a:gd name="connsiteY5468" fmla="*/ 3836031 h 7223977"/>
              <a:gd name="connsiteX5469" fmla="*/ 11060012 w 12188243"/>
              <a:gd name="connsiteY5469" fmla="*/ 3613493 h 7223977"/>
              <a:gd name="connsiteX5470" fmla="*/ 11282551 w 12188243"/>
              <a:gd name="connsiteY5470" fmla="*/ 3613493 h 7223977"/>
              <a:gd name="connsiteX5471" fmla="*/ 11282551 w 12188243"/>
              <a:gd name="connsiteY5471" fmla="*/ 3836031 h 7223977"/>
              <a:gd name="connsiteX5472" fmla="*/ 11060012 w 12188243"/>
              <a:gd name="connsiteY5472" fmla="*/ 3836031 h 7223977"/>
              <a:gd name="connsiteX5473" fmla="*/ 11060012 w 12188243"/>
              <a:gd name="connsiteY5473" fmla="*/ 3610360 h 7223977"/>
              <a:gd name="connsiteX5474" fmla="*/ 11060012 w 12188243"/>
              <a:gd name="connsiteY5474" fmla="*/ 3387821 h 7223977"/>
              <a:gd name="connsiteX5475" fmla="*/ 11282551 w 12188243"/>
              <a:gd name="connsiteY5475" fmla="*/ 3387821 h 7223977"/>
              <a:gd name="connsiteX5476" fmla="*/ 11282551 w 12188243"/>
              <a:gd name="connsiteY5476" fmla="*/ 3610360 h 7223977"/>
              <a:gd name="connsiteX5477" fmla="*/ 11060012 w 12188243"/>
              <a:gd name="connsiteY5477" fmla="*/ 3610360 h 7223977"/>
              <a:gd name="connsiteX5478" fmla="*/ 11060012 w 12188243"/>
              <a:gd name="connsiteY5478" fmla="*/ 3384689 h 7223977"/>
              <a:gd name="connsiteX5479" fmla="*/ 11060012 w 12188243"/>
              <a:gd name="connsiteY5479" fmla="*/ 3162151 h 7223977"/>
              <a:gd name="connsiteX5480" fmla="*/ 11282551 w 12188243"/>
              <a:gd name="connsiteY5480" fmla="*/ 3162151 h 7223977"/>
              <a:gd name="connsiteX5481" fmla="*/ 11282551 w 12188243"/>
              <a:gd name="connsiteY5481" fmla="*/ 3384689 h 7223977"/>
              <a:gd name="connsiteX5482" fmla="*/ 11060012 w 12188243"/>
              <a:gd name="connsiteY5482" fmla="*/ 3384689 h 7223977"/>
              <a:gd name="connsiteX5483" fmla="*/ 11060012 w 12188243"/>
              <a:gd name="connsiteY5483" fmla="*/ 3159143 h 7223977"/>
              <a:gd name="connsiteX5484" fmla="*/ 11060012 w 12188243"/>
              <a:gd name="connsiteY5484" fmla="*/ 2936605 h 7223977"/>
              <a:gd name="connsiteX5485" fmla="*/ 11282551 w 12188243"/>
              <a:gd name="connsiteY5485" fmla="*/ 2936605 h 7223977"/>
              <a:gd name="connsiteX5486" fmla="*/ 11282551 w 12188243"/>
              <a:gd name="connsiteY5486" fmla="*/ 3159143 h 7223977"/>
              <a:gd name="connsiteX5487" fmla="*/ 11060012 w 12188243"/>
              <a:gd name="connsiteY5487" fmla="*/ 3159143 h 7223977"/>
              <a:gd name="connsiteX5488" fmla="*/ 11060012 w 12188243"/>
              <a:gd name="connsiteY5488" fmla="*/ 2933472 h 7223977"/>
              <a:gd name="connsiteX5489" fmla="*/ 11060012 w 12188243"/>
              <a:gd name="connsiteY5489" fmla="*/ 2710934 h 7223977"/>
              <a:gd name="connsiteX5490" fmla="*/ 11282551 w 12188243"/>
              <a:gd name="connsiteY5490" fmla="*/ 2710934 h 7223977"/>
              <a:gd name="connsiteX5491" fmla="*/ 11282551 w 12188243"/>
              <a:gd name="connsiteY5491" fmla="*/ 2933472 h 7223977"/>
              <a:gd name="connsiteX5492" fmla="*/ 11060012 w 12188243"/>
              <a:gd name="connsiteY5492" fmla="*/ 2933472 h 7223977"/>
              <a:gd name="connsiteX5493" fmla="*/ 11060012 w 12188243"/>
              <a:gd name="connsiteY5493" fmla="*/ 2707801 h 7223977"/>
              <a:gd name="connsiteX5494" fmla="*/ 11060012 w 12188243"/>
              <a:gd name="connsiteY5494" fmla="*/ 2485263 h 7223977"/>
              <a:gd name="connsiteX5495" fmla="*/ 11282551 w 12188243"/>
              <a:gd name="connsiteY5495" fmla="*/ 2485263 h 7223977"/>
              <a:gd name="connsiteX5496" fmla="*/ 11282551 w 12188243"/>
              <a:gd name="connsiteY5496" fmla="*/ 2707801 h 7223977"/>
              <a:gd name="connsiteX5497" fmla="*/ 11060012 w 12188243"/>
              <a:gd name="connsiteY5497" fmla="*/ 2707801 h 7223977"/>
              <a:gd name="connsiteX5498" fmla="*/ 11060012 w 12188243"/>
              <a:gd name="connsiteY5498" fmla="*/ 2482130 h 7223977"/>
              <a:gd name="connsiteX5499" fmla="*/ 11060012 w 12188243"/>
              <a:gd name="connsiteY5499" fmla="*/ 2259592 h 7223977"/>
              <a:gd name="connsiteX5500" fmla="*/ 11282551 w 12188243"/>
              <a:gd name="connsiteY5500" fmla="*/ 2259592 h 7223977"/>
              <a:gd name="connsiteX5501" fmla="*/ 11282551 w 12188243"/>
              <a:gd name="connsiteY5501" fmla="*/ 2482130 h 7223977"/>
              <a:gd name="connsiteX5502" fmla="*/ 11060012 w 12188243"/>
              <a:gd name="connsiteY5502" fmla="*/ 2482130 h 7223977"/>
              <a:gd name="connsiteX5503" fmla="*/ 11060012 w 12188243"/>
              <a:gd name="connsiteY5503" fmla="*/ 2256459 h 7223977"/>
              <a:gd name="connsiteX5504" fmla="*/ 11060012 w 12188243"/>
              <a:gd name="connsiteY5504" fmla="*/ 2033921 h 7223977"/>
              <a:gd name="connsiteX5505" fmla="*/ 11282551 w 12188243"/>
              <a:gd name="connsiteY5505" fmla="*/ 2033921 h 7223977"/>
              <a:gd name="connsiteX5506" fmla="*/ 11282551 w 12188243"/>
              <a:gd name="connsiteY5506" fmla="*/ 2256459 h 7223977"/>
              <a:gd name="connsiteX5507" fmla="*/ 11060012 w 12188243"/>
              <a:gd name="connsiteY5507" fmla="*/ 2256459 h 7223977"/>
              <a:gd name="connsiteX5508" fmla="*/ 11060012 w 12188243"/>
              <a:gd name="connsiteY5508" fmla="*/ 2030788 h 7223977"/>
              <a:gd name="connsiteX5509" fmla="*/ 11060012 w 12188243"/>
              <a:gd name="connsiteY5509" fmla="*/ 1808250 h 7223977"/>
              <a:gd name="connsiteX5510" fmla="*/ 11282551 w 12188243"/>
              <a:gd name="connsiteY5510" fmla="*/ 1808250 h 7223977"/>
              <a:gd name="connsiteX5511" fmla="*/ 11282551 w 12188243"/>
              <a:gd name="connsiteY5511" fmla="*/ 2030788 h 7223977"/>
              <a:gd name="connsiteX5512" fmla="*/ 11060012 w 12188243"/>
              <a:gd name="connsiteY5512" fmla="*/ 2030788 h 7223977"/>
              <a:gd name="connsiteX5513" fmla="*/ 11060012 w 12188243"/>
              <a:gd name="connsiteY5513" fmla="*/ 1805243 h 7223977"/>
              <a:gd name="connsiteX5514" fmla="*/ 11060012 w 12188243"/>
              <a:gd name="connsiteY5514" fmla="*/ 1582704 h 7223977"/>
              <a:gd name="connsiteX5515" fmla="*/ 11282551 w 12188243"/>
              <a:gd name="connsiteY5515" fmla="*/ 1582704 h 7223977"/>
              <a:gd name="connsiteX5516" fmla="*/ 11282551 w 12188243"/>
              <a:gd name="connsiteY5516" fmla="*/ 1805243 h 7223977"/>
              <a:gd name="connsiteX5517" fmla="*/ 11060012 w 12188243"/>
              <a:gd name="connsiteY5517" fmla="*/ 1805243 h 7223977"/>
              <a:gd name="connsiteX5518" fmla="*/ 11060012 w 12188243"/>
              <a:gd name="connsiteY5518" fmla="*/ 1579572 h 7223977"/>
              <a:gd name="connsiteX5519" fmla="*/ 11060012 w 12188243"/>
              <a:gd name="connsiteY5519" fmla="*/ 1357033 h 7223977"/>
              <a:gd name="connsiteX5520" fmla="*/ 11282551 w 12188243"/>
              <a:gd name="connsiteY5520" fmla="*/ 1357033 h 7223977"/>
              <a:gd name="connsiteX5521" fmla="*/ 11282551 w 12188243"/>
              <a:gd name="connsiteY5521" fmla="*/ 1579572 h 7223977"/>
              <a:gd name="connsiteX5522" fmla="*/ 11060012 w 12188243"/>
              <a:gd name="connsiteY5522" fmla="*/ 1579572 h 7223977"/>
              <a:gd name="connsiteX5523" fmla="*/ 11060012 w 12188243"/>
              <a:gd name="connsiteY5523" fmla="*/ 1353901 h 7223977"/>
              <a:gd name="connsiteX5524" fmla="*/ 11060012 w 12188243"/>
              <a:gd name="connsiteY5524" fmla="*/ 1131362 h 7223977"/>
              <a:gd name="connsiteX5525" fmla="*/ 11282551 w 12188243"/>
              <a:gd name="connsiteY5525" fmla="*/ 1131362 h 7223977"/>
              <a:gd name="connsiteX5526" fmla="*/ 11282551 w 12188243"/>
              <a:gd name="connsiteY5526" fmla="*/ 1353901 h 7223977"/>
              <a:gd name="connsiteX5527" fmla="*/ 11060012 w 12188243"/>
              <a:gd name="connsiteY5527" fmla="*/ 1353901 h 7223977"/>
              <a:gd name="connsiteX5528" fmla="*/ 11060012 w 12188243"/>
              <a:gd name="connsiteY5528" fmla="*/ 1128230 h 7223977"/>
              <a:gd name="connsiteX5529" fmla="*/ 11060012 w 12188243"/>
              <a:gd name="connsiteY5529" fmla="*/ 905691 h 7223977"/>
              <a:gd name="connsiteX5530" fmla="*/ 11282551 w 12188243"/>
              <a:gd name="connsiteY5530" fmla="*/ 905691 h 7223977"/>
              <a:gd name="connsiteX5531" fmla="*/ 11282551 w 12188243"/>
              <a:gd name="connsiteY5531" fmla="*/ 1128230 h 7223977"/>
              <a:gd name="connsiteX5532" fmla="*/ 11060012 w 12188243"/>
              <a:gd name="connsiteY5532" fmla="*/ 1128230 h 7223977"/>
              <a:gd name="connsiteX5533" fmla="*/ 11060012 w 12188243"/>
              <a:gd name="connsiteY5533" fmla="*/ 902559 h 7223977"/>
              <a:gd name="connsiteX5534" fmla="*/ 11060012 w 12188243"/>
              <a:gd name="connsiteY5534" fmla="*/ 680020 h 7223977"/>
              <a:gd name="connsiteX5535" fmla="*/ 11282551 w 12188243"/>
              <a:gd name="connsiteY5535" fmla="*/ 680020 h 7223977"/>
              <a:gd name="connsiteX5536" fmla="*/ 11282551 w 12188243"/>
              <a:gd name="connsiteY5536" fmla="*/ 902559 h 7223977"/>
              <a:gd name="connsiteX5537" fmla="*/ 11060012 w 12188243"/>
              <a:gd name="connsiteY5537" fmla="*/ 902559 h 7223977"/>
              <a:gd name="connsiteX5538" fmla="*/ 11056880 w 12188243"/>
              <a:gd name="connsiteY5538" fmla="*/ 902559 h 7223977"/>
              <a:gd name="connsiteX5539" fmla="*/ 10834342 w 12188243"/>
              <a:gd name="connsiteY5539" fmla="*/ 902559 h 7223977"/>
              <a:gd name="connsiteX5540" fmla="*/ 10834342 w 12188243"/>
              <a:gd name="connsiteY5540" fmla="*/ 680020 h 7223977"/>
              <a:gd name="connsiteX5541" fmla="*/ 11056880 w 12188243"/>
              <a:gd name="connsiteY5541" fmla="*/ 680020 h 7223977"/>
              <a:gd name="connsiteX5542" fmla="*/ 11056880 w 12188243"/>
              <a:gd name="connsiteY5542" fmla="*/ 902559 h 7223977"/>
              <a:gd name="connsiteX5543" fmla="*/ 10831209 w 12188243"/>
              <a:gd name="connsiteY5543" fmla="*/ 902559 h 7223977"/>
              <a:gd name="connsiteX5544" fmla="*/ 10608671 w 12188243"/>
              <a:gd name="connsiteY5544" fmla="*/ 902559 h 7223977"/>
              <a:gd name="connsiteX5545" fmla="*/ 10608671 w 12188243"/>
              <a:gd name="connsiteY5545" fmla="*/ 680020 h 7223977"/>
              <a:gd name="connsiteX5546" fmla="*/ 10831209 w 12188243"/>
              <a:gd name="connsiteY5546" fmla="*/ 680020 h 7223977"/>
              <a:gd name="connsiteX5547" fmla="*/ 10831209 w 12188243"/>
              <a:gd name="connsiteY5547" fmla="*/ 902559 h 7223977"/>
              <a:gd name="connsiteX5548" fmla="*/ 10605538 w 12188243"/>
              <a:gd name="connsiteY5548" fmla="*/ 902559 h 7223977"/>
              <a:gd name="connsiteX5549" fmla="*/ 10383000 w 12188243"/>
              <a:gd name="connsiteY5549" fmla="*/ 902559 h 7223977"/>
              <a:gd name="connsiteX5550" fmla="*/ 10383000 w 12188243"/>
              <a:gd name="connsiteY5550" fmla="*/ 680020 h 7223977"/>
              <a:gd name="connsiteX5551" fmla="*/ 10605538 w 12188243"/>
              <a:gd name="connsiteY5551" fmla="*/ 680020 h 7223977"/>
              <a:gd name="connsiteX5552" fmla="*/ 10605538 w 12188243"/>
              <a:gd name="connsiteY5552" fmla="*/ 902559 h 7223977"/>
              <a:gd name="connsiteX5553" fmla="*/ 10379867 w 12188243"/>
              <a:gd name="connsiteY5553" fmla="*/ 902559 h 7223977"/>
              <a:gd name="connsiteX5554" fmla="*/ 10157328 w 12188243"/>
              <a:gd name="connsiteY5554" fmla="*/ 902559 h 7223977"/>
              <a:gd name="connsiteX5555" fmla="*/ 10157328 w 12188243"/>
              <a:gd name="connsiteY5555" fmla="*/ 680020 h 7223977"/>
              <a:gd name="connsiteX5556" fmla="*/ 10379867 w 12188243"/>
              <a:gd name="connsiteY5556" fmla="*/ 680020 h 7223977"/>
              <a:gd name="connsiteX5557" fmla="*/ 10379867 w 12188243"/>
              <a:gd name="connsiteY5557" fmla="*/ 902559 h 7223977"/>
              <a:gd name="connsiteX5558" fmla="*/ 10154196 w 12188243"/>
              <a:gd name="connsiteY5558" fmla="*/ 902559 h 7223977"/>
              <a:gd name="connsiteX5559" fmla="*/ 9931657 w 12188243"/>
              <a:gd name="connsiteY5559" fmla="*/ 902559 h 7223977"/>
              <a:gd name="connsiteX5560" fmla="*/ 9931657 w 12188243"/>
              <a:gd name="connsiteY5560" fmla="*/ 680020 h 7223977"/>
              <a:gd name="connsiteX5561" fmla="*/ 10154196 w 12188243"/>
              <a:gd name="connsiteY5561" fmla="*/ 680020 h 7223977"/>
              <a:gd name="connsiteX5562" fmla="*/ 10154196 w 12188243"/>
              <a:gd name="connsiteY5562" fmla="*/ 902559 h 7223977"/>
              <a:gd name="connsiteX5563" fmla="*/ 9928650 w 12188243"/>
              <a:gd name="connsiteY5563" fmla="*/ 902559 h 7223977"/>
              <a:gd name="connsiteX5564" fmla="*/ 9706112 w 12188243"/>
              <a:gd name="connsiteY5564" fmla="*/ 902559 h 7223977"/>
              <a:gd name="connsiteX5565" fmla="*/ 9706112 w 12188243"/>
              <a:gd name="connsiteY5565" fmla="*/ 680020 h 7223977"/>
              <a:gd name="connsiteX5566" fmla="*/ 9928650 w 12188243"/>
              <a:gd name="connsiteY5566" fmla="*/ 680020 h 7223977"/>
              <a:gd name="connsiteX5567" fmla="*/ 9928650 w 12188243"/>
              <a:gd name="connsiteY5567" fmla="*/ 902559 h 7223977"/>
              <a:gd name="connsiteX5568" fmla="*/ 9702979 w 12188243"/>
              <a:gd name="connsiteY5568" fmla="*/ 902559 h 7223977"/>
              <a:gd name="connsiteX5569" fmla="*/ 9480440 w 12188243"/>
              <a:gd name="connsiteY5569" fmla="*/ 902559 h 7223977"/>
              <a:gd name="connsiteX5570" fmla="*/ 9480440 w 12188243"/>
              <a:gd name="connsiteY5570" fmla="*/ 680020 h 7223977"/>
              <a:gd name="connsiteX5571" fmla="*/ 9702979 w 12188243"/>
              <a:gd name="connsiteY5571" fmla="*/ 680020 h 7223977"/>
              <a:gd name="connsiteX5572" fmla="*/ 9702979 w 12188243"/>
              <a:gd name="connsiteY5572" fmla="*/ 902559 h 7223977"/>
              <a:gd name="connsiteX5573" fmla="*/ 9477308 w 12188243"/>
              <a:gd name="connsiteY5573" fmla="*/ 902559 h 7223977"/>
              <a:gd name="connsiteX5574" fmla="*/ 9254770 w 12188243"/>
              <a:gd name="connsiteY5574" fmla="*/ 902559 h 7223977"/>
              <a:gd name="connsiteX5575" fmla="*/ 9254770 w 12188243"/>
              <a:gd name="connsiteY5575" fmla="*/ 680020 h 7223977"/>
              <a:gd name="connsiteX5576" fmla="*/ 9477308 w 12188243"/>
              <a:gd name="connsiteY5576" fmla="*/ 680020 h 7223977"/>
              <a:gd name="connsiteX5577" fmla="*/ 9477308 w 12188243"/>
              <a:gd name="connsiteY5577" fmla="*/ 902559 h 7223977"/>
              <a:gd name="connsiteX5578" fmla="*/ 9251637 w 12188243"/>
              <a:gd name="connsiteY5578" fmla="*/ 902559 h 7223977"/>
              <a:gd name="connsiteX5579" fmla="*/ 9029099 w 12188243"/>
              <a:gd name="connsiteY5579" fmla="*/ 902559 h 7223977"/>
              <a:gd name="connsiteX5580" fmla="*/ 9029099 w 12188243"/>
              <a:gd name="connsiteY5580" fmla="*/ 680020 h 7223977"/>
              <a:gd name="connsiteX5581" fmla="*/ 9251637 w 12188243"/>
              <a:gd name="connsiteY5581" fmla="*/ 680020 h 7223977"/>
              <a:gd name="connsiteX5582" fmla="*/ 9251637 w 12188243"/>
              <a:gd name="connsiteY5582" fmla="*/ 902559 h 7223977"/>
              <a:gd name="connsiteX5583" fmla="*/ 9025966 w 12188243"/>
              <a:gd name="connsiteY5583" fmla="*/ 902559 h 7223977"/>
              <a:gd name="connsiteX5584" fmla="*/ 8803427 w 12188243"/>
              <a:gd name="connsiteY5584" fmla="*/ 902559 h 7223977"/>
              <a:gd name="connsiteX5585" fmla="*/ 8803427 w 12188243"/>
              <a:gd name="connsiteY5585" fmla="*/ 680020 h 7223977"/>
              <a:gd name="connsiteX5586" fmla="*/ 9025966 w 12188243"/>
              <a:gd name="connsiteY5586" fmla="*/ 680020 h 7223977"/>
              <a:gd name="connsiteX5587" fmla="*/ 9025966 w 12188243"/>
              <a:gd name="connsiteY5587" fmla="*/ 902559 h 7223977"/>
              <a:gd name="connsiteX5588" fmla="*/ 8800295 w 12188243"/>
              <a:gd name="connsiteY5588" fmla="*/ 902559 h 7223977"/>
              <a:gd name="connsiteX5589" fmla="*/ 8577756 w 12188243"/>
              <a:gd name="connsiteY5589" fmla="*/ 902559 h 7223977"/>
              <a:gd name="connsiteX5590" fmla="*/ 8577756 w 12188243"/>
              <a:gd name="connsiteY5590" fmla="*/ 680020 h 7223977"/>
              <a:gd name="connsiteX5591" fmla="*/ 8800295 w 12188243"/>
              <a:gd name="connsiteY5591" fmla="*/ 680020 h 7223977"/>
              <a:gd name="connsiteX5592" fmla="*/ 8800295 w 12188243"/>
              <a:gd name="connsiteY5592" fmla="*/ 902559 h 7223977"/>
              <a:gd name="connsiteX5593" fmla="*/ 8574749 w 12188243"/>
              <a:gd name="connsiteY5593" fmla="*/ 902559 h 7223977"/>
              <a:gd name="connsiteX5594" fmla="*/ 8352211 w 12188243"/>
              <a:gd name="connsiteY5594" fmla="*/ 902559 h 7223977"/>
              <a:gd name="connsiteX5595" fmla="*/ 8352211 w 12188243"/>
              <a:gd name="connsiteY5595" fmla="*/ 680020 h 7223977"/>
              <a:gd name="connsiteX5596" fmla="*/ 8574749 w 12188243"/>
              <a:gd name="connsiteY5596" fmla="*/ 680020 h 7223977"/>
              <a:gd name="connsiteX5597" fmla="*/ 8574749 w 12188243"/>
              <a:gd name="connsiteY5597" fmla="*/ 902559 h 7223977"/>
              <a:gd name="connsiteX5598" fmla="*/ 8349078 w 12188243"/>
              <a:gd name="connsiteY5598" fmla="*/ 902559 h 7223977"/>
              <a:gd name="connsiteX5599" fmla="*/ 8126540 w 12188243"/>
              <a:gd name="connsiteY5599" fmla="*/ 902559 h 7223977"/>
              <a:gd name="connsiteX5600" fmla="*/ 8126540 w 12188243"/>
              <a:gd name="connsiteY5600" fmla="*/ 680020 h 7223977"/>
              <a:gd name="connsiteX5601" fmla="*/ 8349078 w 12188243"/>
              <a:gd name="connsiteY5601" fmla="*/ 680020 h 7223977"/>
              <a:gd name="connsiteX5602" fmla="*/ 8349078 w 12188243"/>
              <a:gd name="connsiteY5602" fmla="*/ 902559 h 7223977"/>
              <a:gd name="connsiteX5603" fmla="*/ 8123407 w 12188243"/>
              <a:gd name="connsiteY5603" fmla="*/ 902559 h 7223977"/>
              <a:gd name="connsiteX5604" fmla="*/ 7900868 w 12188243"/>
              <a:gd name="connsiteY5604" fmla="*/ 902559 h 7223977"/>
              <a:gd name="connsiteX5605" fmla="*/ 7900868 w 12188243"/>
              <a:gd name="connsiteY5605" fmla="*/ 680020 h 7223977"/>
              <a:gd name="connsiteX5606" fmla="*/ 8123407 w 12188243"/>
              <a:gd name="connsiteY5606" fmla="*/ 680020 h 7223977"/>
              <a:gd name="connsiteX5607" fmla="*/ 8123407 w 12188243"/>
              <a:gd name="connsiteY5607" fmla="*/ 902559 h 7223977"/>
              <a:gd name="connsiteX5608" fmla="*/ 7897736 w 12188243"/>
              <a:gd name="connsiteY5608" fmla="*/ 902559 h 7223977"/>
              <a:gd name="connsiteX5609" fmla="*/ 7675198 w 12188243"/>
              <a:gd name="connsiteY5609" fmla="*/ 902559 h 7223977"/>
              <a:gd name="connsiteX5610" fmla="*/ 7675198 w 12188243"/>
              <a:gd name="connsiteY5610" fmla="*/ 680020 h 7223977"/>
              <a:gd name="connsiteX5611" fmla="*/ 7897736 w 12188243"/>
              <a:gd name="connsiteY5611" fmla="*/ 680020 h 7223977"/>
              <a:gd name="connsiteX5612" fmla="*/ 7897736 w 12188243"/>
              <a:gd name="connsiteY5612" fmla="*/ 902559 h 7223977"/>
              <a:gd name="connsiteX5613" fmla="*/ 7672065 w 12188243"/>
              <a:gd name="connsiteY5613" fmla="*/ 902559 h 7223977"/>
              <a:gd name="connsiteX5614" fmla="*/ 7449527 w 12188243"/>
              <a:gd name="connsiteY5614" fmla="*/ 902559 h 7223977"/>
              <a:gd name="connsiteX5615" fmla="*/ 7449527 w 12188243"/>
              <a:gd name="connsiteY5615" fmla="*/ 680020 h 7223977"/>
              <a:gd name="connsiteX5616" fmla="*/ 7672065 w 12188243"/>
              <a:gd name="connsiteY5616" fmla="*/ 680020 h 7223977"/>
              <a:gd name="connsiteX5617" fmla="*/ 7672065 w 12188243"/>
              <a:gd name="connsiteY5617" fmla="*/ 902559 h 7223977"/>
              <a:gd name="connsiteX5618" fmla="*/ 7446394 w 12188243"/>
              <a:gd name="connsiteY5618" fmla="*/ 902559 h 7223977"/>
              <a:gd name="connsiteX5619" fmla="*/ 7223856 w 12188243"/>
              <a:gd name="connsiteY5619" fmla="*/ 902559 h 7223977"/>
              <a:gd name="connsiteX5620" fmla="*/ 7223856 w 12188243"/>
              <a:gd name="connsiteY5620" fmla="*/ 680020 h 7223977"/>
              <a:gd name="connsiteX5621" fmla="*/ 7446394 w 12188243"/>
              <a:gd name="connsiteY5621" fmla="*/ 680020 h 7223977"/>
              <a:gd name="connsiteX5622" fmla="*/ 7446394 w 12188243"/>
              <a:gd name="connsiteY5622" fmla="*/ 902559 h 7223977"/>
              <a:gd name="connsiteX5623" fmla="*/ 7220848 w 12188243"/>
              <a:gd name="connsiteY5623" fmla="*/ 902559 h 7223977"/>
              <a:gd name="connsiteX5624" fmla="*/ 6998310 w 12188243"/>
              <a:gd name="connsiteY5624" fmla="*/ 902559 h 7223977"/>
              <a:gd name="connsiteX5625" fmla="*/ 6998310 w 12188243"/>
              <a:gd name="connsiteY5625" fmla="*/ 680020 h 7223977"/>
              <a:gd name="connsiteX5626" fmla="*/ 7220848 w 12188243"/>
              <a:gd name="connsiteY5626" fmla="*/ 680020 h 7223977"/>
              <a:gd name="connsiteX5627" fmla="*/ 7220848 w 12188243"/>
              <a:gd name="connsiteY5627" fmla="*/ 902559 h 7223977"/>
              <a:gd name="connsiteX5628" fmla="*/ 6995177 w 12188243"/>
              <a:gd name="connsiteY5628" fmla="*/ 902559 h 7223977"/>
              <a:gd name="connsiteX5629" fmla="*/ 6772639 w 12188243"/>
              <a:gd name="connsiteY5629" fmla="*/ 902559 h 7223977"/>
              <a:gd name="connsiteX5630" fmla="*/ 6772639 w 12188243"/>
              <a:gd name="connsiteY5630" fmla="*/ 680020 h 7223977"/>
              <a:gd name="connsiteX5631" fmla="*/ 6995177 w 12188243"/>
              <a:gd name="connsiteY5631" fmla="*/ 680020 h 7223977"/>
              <a:gd name="connsiteX5632" fmla="*/ 6995177 w 12188243"/>
              <a:gd name="connsiteY5632" fmla="*/ 902559 h 7223977"/>
              <a:gd name="connsiteX5633" fmla="*/ 6769506 w 12188243"/>
              <a:gd name="connsiteY5633" fmla="*/ 902559 h 7223977"/>
              <a:gd name="connsiteX5634" fmla="*/ 6546967 w 12188243"/>
              <a:gd name="connsiteY5634" fmla="*/ 902559 h 7223977"/>
              <a:gd name="connsiteX5635" fmla="*/ 6546967 w 12188243"/>
              <a:gd name="connsiteY5635" fmla="*/ 680020 h 7223977"/>
              <a:gd name="connsiteX5636" fmla="*/ 6769506 w 12188243"/>
              <a:gd name="connsiteY5636" fmla="*/ 680020 h 7223977"/>
              <a:gd name="connsiteX5637" fmla="*/ 6769506 w 12188243"/>
              <a:gd name="connsiteY5637" fmla="*/ 902559 h 7223977"/>
              <a:gd name="connsiteX5638" fmla="*/ 6543835 w 12188243"/>
              <a:gd name="connsiteY5638" fmla="*/ 902559 h 7223977"/>
              <a:gd name="connsiteX5639" fmla="*/ 6321297 w 12188243"/>
              <a:gd name="connsiteY5639" fmla="*/ 902559 h 7223977"/>
              <a:gd name="connsiteX5640" fmla="*/ 6321297 w 12188243"/>
              <a:gd name="connsiteY5640" fmla="*/ 680020 h 7223977"/>
              <a:gd name="connsiteX5641" fmla="*/ 6543835 w 12188243"/>
              <a:gd name="connsiteY5641" fmla="*/ 680020 h 7223977"/>
              <a:gd name="connsiteX5642" fmla="*/ 6543835 w 12188243"/>
              <a:gd name="connsiteY5642" fmla="*/ 902559 h 7223977"/>
              <a:gd name="connsiteX5643" fmla="*/ 6318164 w 12188243"/>
              <a:gd name="connsiteY5643" fmla="*/ 902559 h 7223977"/>
              <a:gd name="connsiteX5644" fmla="*/ 6095625 w 12188243"/>
              <a:gd name="connsiteY5644" fmla="*/ 902559 h 7223977"/>
              <a:gd name="connsiteX5645" fmla="*/ 6095625 w 12188243"/>
              <a:gd name="connsiteY5645" fmla="*/ 680020 h 7223977"/>
              <a:gd name="connsiteX5646" fmla="*/ 6318164 w 12188243"/>
              <a:gd name="connsiteY5646" fmla="*/ 680020 h 7223977"/>
              <a:gd name="connsiteX5647" fmla="*/ 6318164 w 12188243"/>
              <a:gd name="connsiteY5647" fmla="*/ 902559 h 7223977"/>
              <a:gd name="connsiteX5648" fmla="*/ 6092493 w 12188243"/>
              <a:gd name="connsiteY5648" fmla="*/ 902559 h 7223977"/>
              <a:gd name="connsiteX5649" fmla="*/ 5869954 w 12188243"/>
              <a:gd name="connsiteY5649" fmla="*/ 902559 h 7223977"/>
              <a:gd name="connsiteX5650" fmla="*/ 5869954 w 12188243"/>
              <a:gd name="connsiteY5650" fmla="*/ 680020 h 7223977"/>
              <a:gd name="connsiteX5651" fmla="*/ 6092493 w 12188243"/>
              <a:gd name="connsiteY5651" fmla="*/ 680020 h 7223977"/>
              <a:gd name="connsiteX5652" fmla="*/ 6092493 w 12188243"/>
              <a:gd name="connsiteY5652" fmla="*/ 902559 h 7223977"/>
              <a:gd name="connsiteX5653" fmla="*/ 5866947 w 12188243"/>
              <a:gd name="connsiteY5653" fmla="*/ 902559 h 7223977"/>
              <a:gd name="connsiteX5654" fmla="*/ 5644408 w 12188243"/>
              <a:gd name="connsiteY5654" fmla="*/ 902559 h 7223977"/>
              <a:gd name="connsiteX5655" fmla="*/ 5644408 w 12188243"/>
              <a:gd name="connsiteY5655" fmla="*/ 680020 h 7223977"/>
              <a:gd name="connsiteX5656" fmla="*/ 5866947 w 12188243"/>
              <a:gd name="connsiteY5656" fmla="*/ 680020 h 7223977"/>
              <a:gd name="connsiteX5657" fmla="*/ 5866947 w 12188243"/>
              <a:gd name="connsiteY5657" fmla="*/ 902559 h 7223977"/>
              <a:gd name="connsiteX5658" fmla="*/ 5641276 w 12188243"/>
              <a:gd name="connsiteY5658" fmla="*/ 902559 h 7223977"/>
              <a:gd name="connsiteX5659" fmla="*/ 5418738 w 12188243"/>
              <a:gd name="connsiteY5659" fmla="*/ 902559 h 7223977"/>
              <a:gd name="connsiteX5660" fmla="*/ 5418738 w 12188243"/>
              <a:gd name="connsiteY5660" fmla="*/ 680020 h 7223977"/>
              <a:gd name="connsiteX5661" fmla="*/ 5641276 w 12188243"/>
              <a:gd name="connsiteY5661" fmla="*/ 680020 h 7223977"/>
              <a:gd name="connsiteX5662" fmla="*/ 5641276 w 12188243"/>
              <a:gd name="connsiteY5662" fmla="*/ 902559 h 7223977"/>
              <a:gd name="connsiteX5663" fmla="*/ 5415605 w 12188243"/>
              <a:gd name="connsiteY5663" fmla="*/ 902559 h 7223977"/>
              <a:gd name="connsiteX5664" fmla="*/ 5193066 w 12188243"/>
              <a:gd name="connsiteY5664" fmla="*/ 902559 h 7223977"/>
              <a:gd name="connsiteX5665" fmla="*/ 5193066 w 12188243"/>
              <a:gd name="connsiteY5665" fmla="*/ 680020 h 7223977"/>
              <a:gd name="connsiteX5666" fmla="*/ 5415605 w 12188243"/>
              <a:gd name="connsiteY5666" fmla="*/ 680020 h 7223977"/>
              <a:gd name="connsiteX5667" fmla="*/ 5415605 w 12188243"/>
              <a:gd name="connsiteY5667" fmla="*/ 902559 h 7223977"/>
              <a:gd name="connsiteX5668" fmla="*/ 5189934 w 12188243"/>
              <a:gd name="connsiteY5668" fmla="*/ 902559 h 7223977"/>
              <a:gd name="connsiteX5669" fmla="*/ 4967395 w 12188243"/>
              <a:gd name="connsiteY5669" fmla="*/ 902559 h 7223977"/>
              <a:gd name="connsiteX5670" fmla="*/ 4967395 w 12188243"/>
              <a:gd name="connsiteY5670" fmla="*/ 680020 h 7223977"/>
              <a:gd name="connsiteX5671" fmla="*/ 5189934 w 12188243"/>
              <a:gd name="connsiteY5671" fmla="*/ 680020 h 7223977"/>
              <a:gd name="connsiteX5672" fmla="*/ 5189934 w 12188243"/>
              <a:gd name="connsiteY5672" fmla="*/ 902559 h 7223977"/>
              <a:gd name="connsiteX5673" fmla="*/ 4964263 w 12188243"/>
              <a:gd name="connsiteY5673" fmla="*/ 902559 h 7223977"/>
              <a:gd name="connsiteX5674" fmla="*/ 4741724 w 12188243"/>
              <a:gd name="connsiteY5674" fmla="*/ 902559 h 7223977"/>
              <a:gd name="connsiteX5675" fmla="*/ 4741724 w 12188243"/>
              <a:gd name="connsiteY5675" fmla="*/ 680020 h 7223977"/>
              <a:gd name="connsiteX5676" fmla="*/ 4964263 w 12188243"/>
              <a:gd name="connsiteY5676" fmla="*/ 680020 h 7223977"/>
              <a:gd name="connsiteX5677" fmla="*/ 4964263 w 12188243"/>
              <a:gd name="connsiteY5677" fmla="*/ 902559 h 7223977"/>
              <a:gd name="connsiteX5678" fmla="*/ 4738592 w 12188243"/>
              <a:gd name="connsiteY5678" fmla="*/ 902559 h 7223977"/>
              <a:gd name="connsiteX5679" fmla="*/ 4516053 w 12188243"/>
              <a:gd name="connsiteY5679" fmla="*/ 902559 h 7223977"/>
              <a:gd name="connsiteX5680" fmla="*/ 4516053 w 12188243"/>
              <a:gd name="connsiteY5680" fmla="*/ 680020 h 7223977"/>
              <a:gd name="connsiteX5681" fmla="*/ 4738592 w 12188243"/>
              <a:gd name="connsiteY5681" fmla="*/ 680020 h 7223977"/>
              <a:gd name="connsiteX5682" fmla="*/ 4738592 w 12188243"/>
              <a:gd name="connsiteY5682" fmla="*/ 902559 h 7223977"/>
              <a:gd name="connsiteX5683" fmla="*/ 4513046 w 12188243"/>
              <a:gd name="connsiteY5683" fmla="*/ 902559 h 7223977"/>
              <a:gd name="connsiteX5684" fmla="*/ 4290507 w 12188243"/>
              <a:gd name="connsiteY5684" fmla="*/ 902559 h 7223977"/>
              <a:gd name="connsiteX5685" fmla="*/ 4290507 w 12188243"/>
              <a:gd name="connsiteY5685" fmla="*/ 680020 h 7223977"/>
              <a:gd name="connsiteX5686" fmla="*/ 4513046 w 12188243"/>
              <a:gd name="connsiteY5686" fmla="*/ 680020 h 7223977"/>
              <a:gd name="connsiteX5687" fmla="*/ 4513046 w 12188243"/>
              <a:gd name="connsiteY5687" fmla="*/ 902559 h 7223977"/>
              <a:gd name="connsiteX5688" fmla="*/ 4287375 w 12188243"/>
              <a:gd name="connsiteY5688" fmla="*/ 902559 h 7223977"/>
              <a:gd name="connsiteX5689" fmla="*/ 4064836 w 12188243"/>
              <a:gd name="connsiteY5689" fmla="*/ 902559 h 7223977"/>
              <a:gd name="connsiteX5690" fmla="*/ 4064836 w 12188243"/>
              <a:gd name="connsiteY5690" fmla="*/ 680020 h 7223977"/>
              <a:gd name="connsiteX5691" fmla="*/ 4287375 w 12188243"/>
              <a:gd name="connsiteY5691" fmla="*/ 680020 h 7223977"/>
              <a:gd name="connsiteX5692" fmla="*/ 4287375 w 12188243"/>
              <a:gd name="connsiteY5692" fmla="*/ 902559 h 7223977"/>
              <a:gd name="connsiteX5693" fmla="*/ 4061703 w 12188243"/>
              <a:gd name="connsiteY5693" fmla="*/ 902559 h 7223977"/>
              <a:gd name="connsiteX5694" fmla="*/ 3839165 w 12188243"/>
              <a:gd name="connsiteY5694" fmla="*/ 902559 h 7223977"/>
              <a:gd name="connsiteX5695" fmla="*/ 3839165 w 12188243"/>
              <a:gd name="connsiteY5695" fmla="*/ 680020 h 7223977"/>
              <a:gd name="connsiteX5696" fmla="*/ 4061703 w 12188243"/>
              <a:gd name="connsiteY5696" fmla="*/ 680020 h 7223977"/>
              <a:gd name="connsiteX5697" fmla="*/ 4061703 w 12188243"/>
              <a:gd name="connsiteY5697" fmla="*/ 902559 h 7223977"/>
              <a:gd name="connsiteX5698" fmla="*/ 3836033 w 12188243"/>
              <a:gd name="connsiteY5698" fmla="*/ 902559 h 7223977"/>
              <a:gd name="connsiteX5699" fmla="*/ 3613494 w 12188243"/>
              <a:gd name="connsiteY5699" fmla="*/ 902559 h 7223977"/>
              <a:gd name="connsiteX5700" fmla="*/ 3613494 w 12188243"/>
              <a:gd name="connsiteY5700" fmla="*/ 680020 h 7223977"/>
              <a:gd name="connsiteX5701" fmla="*/ 3836033 w 12188243"/>
              <a:gd name="connsiteY5701" fmla="*/ 680020 h 7223977"/>
              <a:gd name="connsiteX5702" fmla="*/ 3836033 w 12188243"/>
              <a:gd name="connsiteY5702" fmla="*/ 902559 h 7223977"/>
              <a:gd name="connsiteX5703" fmla="*/ 3610361 w 12188243"/>
              <a:gd name="connsiteY5703" fmla="*/ 902559 h 7223977"/>
              <a:gd name="connsiteX5704" fmla="*/ 3387823 w 12188243"/>
              <a:gd name="connsiteY5704" fmla="*/ 902559 h 7223977"/>
              <a:gd name="connsiteX5705" fmla="*/ 3387823 w 12188243"/>
              <a:gd name="connsiteY5705" fmla="*/ 680020 h 7223977"/>
              <a:gd name="connsiteX5706" fmla="*/ 3610361 w 12188243"/>
              <a:gd name="connsiteY5706" fmla="*/ 680020 h 7223977"/>
              <a:gd name="connsiteX5707" fmla="*/ 3610361 w 12188243"/>
              <a:gd name="connsiteY5707" fmla="*/ 902559 h 7223977"/>
              <a:gd name="connsiteX5708" fmla="*/ 3384690 w 12188243"/>
              <a:gd name="connsiteY5708" fmla="*/ 902559 h 7223977"/>
              <a:gd name="connsiteX5709" fmla="*/ 3162152 w 12188243"/>
              <a:gd name="connsiteY5709" fmla="*/ 902559 h 7223977"/>
              <a:gd name="connsiteX5710" fmla="*/ 3162152 w 12188243"/>
              <a:gd name="connsiteY5710" fmla="*/ 680020 h 7223977"/>
              <a:gd name="connsiteX5711" fmla="*/ 3384690 w 12188243"/>
              <a:gd name="connsiteY5711" fmla="*/ 680020 h 7223977"/>
              <a:gd name="connsiteX5712" fmla="*/ 3384690 w 12188243"/>
              <a:gd name="connsiteY5712" fmla="*/ 902559 h 7223977"/>
              <a:gd name="connsiteX5713" fmla="*/ 3159145 w 12188243"/>
              <a:gd name="connsiteY5713" fmla="*/ 902559 h 7223977"/>
              <a:gd name="connsiteX5714" fmla="*/ 2936606 w 12188243"/>
              <a:gd name="connsiteY5714" fmla="*/ 902559 h 7223977"/>
              <a:gd name="connsiteX5715" fmla="*/ 2936606 w 12188243"/>
              <a:gd name="connsiteY5715" fmla="*/ 680020 h 7223977"/>
              <a:gd name="connsiteX5716" fmla="*/ 3159145 w 12188243"/>
              <a:gd name="connsiteY5716" fmla="*/ 680020 h 7223977"/>
              <a:gd name="connsiteX5717" fmla="*/ 3159145 w 12188243"/>
              <a:gd name="connsiteY5717" fmla="*/ 902559 h 7223977"/>
              <a:gd name="connsiteX5718" fmla="*/ 2933474 w 12188243"/>
              <a:gd name="connsiteY5718" fmla="*/ 902559 h 7223977"/>
              <a:gd name="connsiteX5719" fmla="*/ 2710935 w 12188243"/>
              <a:gd name="connsiteY5719" fmla="*/ 902559 h 7223977"/>
              <a:gd name="connsiteX5720" fmla="*/ 2710935 w 12188243"/>
              <a:gd name="connsiteY5720" fmla="*/ 680020 h 7223977"/>
              <a:gd name="connsiteX5721" fmla="*/ 2933474 w 12188243"/>
              <a:gd name="connsiteY5721" fmla="*/ 680020 h 7223977"/>
              <a:gd name="connsiteX5722" fmla="*/ 2933474 w 12188243"/>
              <a:gd name="connsiteY5722" fmla="*/ 902559 h 7223977"/>
              <a:gd name="connsiteX5723" fmla="*/ 2707802 w 12188243"/>
              <a:gd name="connsiteY5723" fmla="*/ 902559 h 7223977"/>
              <a:gd name="connsiteX5724" fmla="*/ 2485264 w 12188243"/>
              <a:gd name="connsiteY5724" fmla="*/ 902559 h 7223977"/>
              <a:gd name="connsiteX5725" fmla="*/ 2485264 w 12188243"/>
              <a:gd name="connsiteY5725" fmla="*/ 680020 h 7223977"/>
              <a:gd name="connsiteX5726" fmla="*/ 2707802 w 12188243"/>
              <a:gd name="connsiteY5726" fmla="*/ 680020 h 7223977"/>
              <a:gd name="connsiteX5727" fmla="*/ 2707802 w 12188243"/>
              <a:gd name="connsiteY5727" fmla="*/ 902559 h 7223977"/>
              <a:gd name="connsiteX5728" fmla="*/ 2482131 w 12188243"/>
              <a:gd name="connsiteY5728" fmla="*/ 902559 h 7223977"/>
              <a:gd name="connsiteX5729" fmla="*/ 2259593 w 12188243"/>
              <a:gd name="connsiteY5729" fmla="*/ 902559 h 7223977"/>
              <a:gd name="connsiteX5730" fmla="*/ 2259593 w 12188243"/>
              <a:gd name="connsiteY5730" fmla="*/ 680020 h 7223977"/>
              <a:gd name="connsiteX5731" fmla="*/ 2482131 w 12188243"/>
              <a:gd name="connsiteY5731" fmla="*/ 680020 h 7223977"/>
              <a:gd name="connsiteX5732" fmla="*/ 2482131 w 12188243"/>
              <a:gd name="connsiteY5732" fmla="*/ 902559 h 7223977"/>
              <a:gd name="connsiteX5733" fmla="*/ 2256460 w 12188243"/>
              <a:gd name="connsiteY5733" fmla="*/ 902559 h 7223977"/>
              <a:gd name="connsiteX5734" fmla="*/ 2033922 w 12188243"/>
              <a:gd name="connsiteY5734" fmla="*/ 902559 h 7223977"/>
              <a:gd name="connsiteX5735" fmla="*/ 2033922 w 12188243"/>
              <a:gd name="connsiteY5735" fmla="*/ 680020 h 7223977"/>
              <a:gd name="connsiteX5736" fmla="*/ 2256460 w 12188243"/>
              <a:gd name="connsiteY5736" fmla="*/ 680020 h 7223977"/>
              <a:gd name="connsiteX5737" fmla="*/ 2256460 w 12188243"/>
              <a:gd name="connsiteY5737" fmla="*/ 902559 h 7223977"/>
              <a:gd name="connsiteX5738" fmla="*/ 2030789 w 12188243"/>
              <a:gd name="connsiteY5738" fmla="*/ 902559 h 7223977"/>
              <a:gd name="connsiteX5739" fmla="*/ 1808251 w 12188243"/>
              <a:gd name="connsiteY5739" fmla="*/ 902559 h 7223977"/>
              <a:gd name="connsiteX5740" fmla="*/ 1808251 w 12188243"/>
              <a:gd name="connsiteY5740" fmla="*/ 680020 h 7223977"/>
              <a:gd name="connsiteX5741" fmla="*/ 2030789 w 12188243"/>
              <a:gd name="connsiteY5741" fmla="*/ 680020 h 7223977"/>
              <a:gd name="connsiteX5742" fmla="*/ 2030789 w 12188243"/>
              <a:gd name="connsiteY5742" fmla="*/ 902559 h 7223977"/>
              <a:gd name="connsiteX5743" fmla="*/ 1805243 w 12188243"/>
              <a:gd name="connsiteY5743" fmla="*/ 902559 h 7223977"/>
              <a:gd name="connsiteX5744" fmla="*/ 1582705 w 12188243"/>
              <a:gd name="connsiteY5744" fmla="*/ 902559 h 7223977"/>
              <a:gd name="connsiteX5745" fmla="*/ 1582705 w 12188243"/>
              <a:gd name="connsiteY5745" fmla="*/ 680020 h 7223977"/>
              <a:gd name="connsiteX5746" fmla="*/ 1805243 w 12188243"/>
              <a:gd name="connsiteY5746" fmla="*/ 680020 h 7223977"/>
              <a:gd name="connsiteX5747" fmla="*/ 1805243 w 12188243"/>
              <a:gd name="connsiteY5747" fmla="*/ 902559 h 7223977"/>
              <a:gd name="connsiteX5748" fmla="*/ 1579572 w 12188243"/>
              <a:gd name="connsiteY5748" fmla="*/ 902559 h 7223977"/>
              <a:gd name="connsiteX5749" fmla="*/ 1357034 w 12188243"/>
              <a:gd name="connsiteY5749" fmla="*/ 902559 h 7223977"/>
              <a:gd name="connsiteX5750" fmla="*/ 1357034 w 12188243"/>
              <a:gd name="connsiteY5750" fmla="*/ 680020 h 7223977"/>
              <a:gd name="connsiteX5751" fmla="*/ 1579572 w 12188243"/>
              <a:gd name="connsiteY5751" fmla="*/ 680020 h 7223977"/>
              <a:gd name="connsiteX5752" fmla="*/ 1579572 w 12188243"/>
              <a:gd name="connsiteY5752" fmla="*/ 902559 h 7223977"/>
              <a:gd name="connsiteX5753" fmla="*/ 1353901 w 12188243"/>
              <a:gd name="connsiteY5753" fmla="*/ 902559 h 7223977"/>
              <a:gd name="connsiteX5754" fmla="*/ 1131363 w 12188243"/>
              <a:gd name="connsiteY5754" fmla="*/ 902559 h 7223977"/>
              <a:gd name="connsiteX5755" fmla="*/ 1131363 w 12188243"/>
              <a:gd name="connsiteY5755" fmla="*/ 680020 h 7223977"/>
              <a:gd name="connsiteX5756" fmla="*/ 1353901 w 12188243"/>
              <a:gd name="connsiteY5756" fmla="*/ 680020 h 7223977"/>
              <a:gd name="connsiteX5757" fmla="*/ 1353901 w 12188243"/>
              <a:gd name="connsiteY5757" fmla="*/ 902559 h 7223977"/>
              <a:gd name="connsiteX5758" fmla="*/ 1128230 w 12188243"/>
              <a:gd name="connsiteY5758" fmla="*/ 902559 h 7223977"/>
              <a:gd name="connsiteX5759" fmla="*/ 905692 w 12188243"/>
              <a:gd name="connsiteY5759" fmla="*/ 902559 h 7223977"/>
              <a:gd name="connsiteX5760" fmla="*/ 905692 w 12188243"/>
              <a:gd name="connsiteY5760" fmla="*/ 680020 h 7223977"/>
              <a:gd name="connsiteX5761" fmla="*/ 1128230 w 12188243"/>
              <a:gd name="connsiteY5761" fmla="*/ 680020 h 7223977"/>
              <a:gd name="connsiteX5762" fmla="*/ 1128230 w 12188243"/>
              <a:gd name="connsiteY5762" fmla="*/ 902559 h 7223977"/>
              <a:gd name="connsiteX5763" fmla="*/ 902559 w 12188243"/>
              <a:gd name="connsiteY5763" fmla="*/ 902559 h 7223977"/>
              <a:gd name="connsiteX5764" fmla="*/ 680021 w 12188243"/>
              <a:gd name="connsiteY5764" fmla="*/ 902559 h 7223977"/>
              <a:gd name="connsiteX5765" fmla="*/ 680021 w 12188243"/>
              <a:gd name="connsiteY5765" fmla="*/ 680020 h 7223977"/>
              <a:gd name="connsiteX5766" fmla="*/ 902559 w 12188243"/>
              <a:gd name="connsiteY5766" fmla="*/ 680020 h 7223977"/>
              <a:gd name="connsiteX5767" fmla="*/ 902559 w 12188243"/>
              <a:gd name="connsiteY5767" fmla="*/ 902559 h 7223977"/>
              <a:gd name="connsiteX5768" fmla="*/ 902559 w 12188243"/>
              <a:gd name="connsiteY5768" fmla="*/ 905691 h 7223977"/>
              <a:gd name="connsiteX5769" fmla="*/ 902559 w 12188243"/>
              <a:gd name="connsiteY5769" fmla="*/ 1128230 h 7223977"/>
              <a:gd name="connsiteX5770" fmla="*/ 680021 w 12188243"/>
              <a:gd name="connsiteY5770" fmla="*/ 1128230 h 7223977"/>
              <a:gd name="connsiteX5771" fmla="*/ 680021 w 12188243"/>
              <a:gd name="connsiteY5771" fmla="*/ 905691 h 7223977"/>
              <a:gd name="connsiteX5772" fmla="*/ 902559 w 12188243"/>
              <a:gd name="connsiteY5772" fmla="*/ 905691 h 7223977"/>
              <a:gd name="connsiteX5773" fmla="*/ 902559 w 12188243"/>
              <a:gd name="connsiteY5773" fmla="*/ 1131362 h 7223977"/>
              <a:gd name="connsiteX5774" fmla="*/ 902559 w 12188243"/>
              <a:gd name="connsiteY5774" fmla="*/ 1353901 h 7223977"/>
              <a:gd name="connsiteX5775" fmla="*/ 680021 w 12188243"/>
              <a:gd name="connsiteY5775" fmla="*/ 1353901 h 7223977"/>
              <a:gd name="connsiteX5776" fmla="*/ 680021 w 12188243"/>
              <a:gd name="connsiteY5776" fmla="*/ 1131362 h 7223977"/>
              <a:gd name="connsiteX5777" fmla="*/ 902559 w 12188243"/>
              <a:gd name="connsiteY5777" fmla="*/ 1131362 h 7223977"/>
              <a:gd name="connsiteX5778" fmla="*/ 902559 w 12188243"/>
              <a:gd name="connsiteY5778" fmla="*/ 1357033 h 7223977"/>
              <a:gd name="connsiteX5779" fmla="*/ 902559 w 12188243"/>
              <a:gd name="connsiteY5779" fmla="*/ 1579572 h 7223977"/>
              <a:gd name="connsiteX5780" fmla="*/ 680021 w 12188243"/>
              <a:gd name="connsiteY5780" fmla="*/ 1579572 h 7223977"/>
              <a:gd name="connsiteX5781" fmla="*/ 680021 w 12188243"/>
              <a:gd name="connsiteY5781" fmla="*/ 1357033 h 7223977"/>
              <a:gd name="connsiteX5782" fmla="*/ 902559 w 12188243"/>
              <a:gd name="connsiteY5782" fmla="*/ 1357033 h 7223977"/>
              <a:gd name="connsiteX5783" fmla="*/ 902559 w 12188243"/>
              <a:gd name="connsiteY5783" fmla="*/ 1582704 h 7223977"/>
              <a:gd name="connsiteX5784" fmla="*/ 902559 w 12188243"/>
              <a:gd name="connsiteY5784" fmla="*/ 1805243 h 7223977"/>
              <a:gd name="connsiteX5785" fmla="*/ 680021 w 12188243"/>
              <a:gd name="connsiteY5785" fmla="*/ 1805243 h 7223977"/>
              <a:gd name="connsiteX5786" fmla="*/ 680021 w 12188243"/>
              <a:gd name="connsiteY5786" fmla="*/ 1582704 h 7223977"/>
              <a:gd name="connsiteX5787" fmla="*/ 902559 w 12188243"/>
              <a:gd name="connsiteY5787" fmla="*/ 1582704 h 7223977"/>
              <a:gd name="connsiteX5788" fmla="*/ 902559 w 12188243"/>
              <a:gd name="connsiteY5788" fmla="*/ 1808375 h 7223977"/>
              <a:gd name="connsiteX5789" fmla="*/ 902559 w 12188243"/>
              <a:gd name="connsiteY5789" fmla="*/ 2030914 h 7223977"/>
              <a:gd name="connsiteX5790" fmla="*/ 680021 w 12188243"/>
              <a:gd name="connsiteY5790" fmla="*/ 2030914 h 7223977"/>
              <a:gd name="connsiteX5791" fmla="*/ 680021 w 12188243"/>
              <a:gd name="connsiteY5791" fmla="*/ 1808375 h 7223977"/>
              <a:gd name="connsiteX5792" fmla="*/ 902559 w 12188243"/>
              <a:gd name="connsiteY5792" fmla="*/ 1808375 h 7223977"/>
              <a:gd name="connsiteX5793" fmla="*/ 902559 w 12188243"/>
              <a:gd name="connsiteY5793" fmla="*/ 2033921 h 7223977"/>
              <a:gd name="connsiteX5794" fmla="*/ 902559 w 12188243"/>
              <a:gd name="connsiteY5794" fmla="*/ 2256459 h 7223977"/>
              <a:gd name="connsiteX5795" fmla="*/ 680021 w 12188243"/>
              <a:gd name="connsiteY5795" fmla="*/ 2256459 h 7223977"/>
              <a:gd name="connsiteX5796" fmla="*/ 680021 w 12188243"/>
              <a:gd name="connsiteY5796" fmla="*/ 2033921 h 7223977"/>
              <a:gd name="connsiteX5797" fmla="*/ 902559 w 12188243"/>
              <a:gd name="connsiteY5797" fmla="*/ 2033921 h 7223977"/>
              <a:gd name="connsiteX5798" fmla="*/ 902559 w 12188243"/>
              <a:gd name="connsiteY5798" fmla="*/ 2259592 h 7223977"/>
              <a:gd name="connsiteX5799" fmla="*/ 902559 w 12188243"/>
              <a:gd name="connsiteY5799" fmla="*/ 2482130 h 7223977"/>
              <a:gd name="connsiteX5800" fmla="*/ 680021 w 12188243"/>
              <a:gd name="connsiteY5800" fmla="*/ 2482130 h 7223977"/>
              <a:gd name="connsiteX5801" fmla="*/ 680021 w 12188243"/>
              <a:gd name="connsiteY5801" fmla="*/ 2259592 h 7223977"/>
              <a:gd name="connsiteX5802" fmla="*/ 902559 w 12188243"/>
              <a:gd name="connsiteY5802" fmla="*/ 2259592 h 7223977"/>
              <a:gd name="connsiteX5803" fmla="*/ 902559 w 12188243"/>
              <a:gd name="connsiteY5803" fmla="*/ 2485263 h 7223977"/>
              <a:gd name="connsiteX5804" fmla="*/ 902559 w 12188243"/>
              <a:gd name="connsiteY5804" fmla="*/ 2707801 h 7223977"/>
              <a:gd name="connsiteX5805" fmla="*/ 680021 w 12188243"/>
              <a:gd name="connsiteY5805" fmla="*/ 2707801 h 7223977"/>
              <a:gd name="connsiteX5806" fmla="*/ 680021 w 12188243"/>
              <a:gd name="connsiteY5806" fmla="*/ 2485263 h 7223977"/>
              <a:gd name="connsiteX5807" fmla="*/ 902559 w 12188243"/>
              <a:gd name="connsiteY5807" fmla="*/ 2485263 h 7223977"/>
              <a:gd name="connsiteX5808" fmla="*/ 902559 w 12188243"/>
              <a:gd name="connsiteY5808" fmla="*/ 2710934 h 7223977"/>
              <a:gd name="connsiteX5809" fmla="*/ 902559 w 12188243"/>
              <a:gd name="connsiteY5809" fmla="*/ 2933472 h 7223977"/>
              <a:gd name="connsiteX5810" fmla="*/ 680021 w 12188243"/>
              <a:gd name="connsiteY5810" fmla="*/ 2933472 h 7223977"/>
              <a:gd name="connsiteX5811" fmla="*/ 680021 w 12188243"/>
              <a:gd name="connsiteY5811" fmla="*/ 2710934 h 7223977"/>
              <a:gd name="connsiteX5812" fmla="*/ 902559 w 12188243"/>
              <a:gd name="connsiteY5812" fmla="*/ 2710934 h 7223977"/>
              <a:gd name="connsiteX5813" fmla="*/ 902559 w 12188243"/>
              <a:gd name="connsiteY5813" fmla="*/ 2936605 h 7223977"/>
              <a:gd name="connsiteX5814" fmla="*/ 902559 w 12188243"/>
              <a:gd name="connsiteY5814" fmla="*/ 3159143 h 7223977"/>
              <a:gd name="connsiteX5815" fmla="*/ 680021 w 12188243"/>
              <a:gd name="connsiteY5815" fmla="*/ 3159143 h 7223977"/>
              <a:gd name="connsiteX5816" fmla="*/ 680021 w 12188243"/>
              <a:gd name="connsiteY5816" fmla="*/ 2936605 h 7223977"/>
              <a:gd name="connsiteX5817" fmla="*/ 902559 w 12188243"/>
              <a:gd name="connsiteY5817" fmla="*/ 2936605 h 7223977"/>
              <a:gd name="connsiteX5818" fmla="*/ 902559 w 12188243"/>
              <a:gd name="connsiteY5818" fmla="*/ 3162276 h 7223977"/>
              <a:gd name="connsiteX5819" fmla="*/ 902559 w 12188243"/>
              <a:gd name="connsiteY5819" fmla="*/ 3384814 h 7223977"/>
              <a:gd name="connsiteX5820" fmla="*/ 680021 w 12188243"/>
              <a:gd name="connsiteY5820" fmla="*/ 3384814 h 7223977"/>
              <a:gd name="connsiteX5821" fmla="*/ 680021 w 12188243"/>
              <a:gd name="connsiteY5821" fmla="*/ 3162276 h 7223977"/>
              <a:gd name="connsiteX5822" fmla="*/ 902559 w 12188243"/>
              <a:gd name="connsiteY5822" fmla="*/ 3162276 h 7223977"/>
              <a:gd name="connsiteX5823" fmla="*/ 902559 w 12188243"/>
              <a:gd name="connsiteY5823" fmla="*/ 3387821 h 7223977"/>
              <a:gd name="connsiteX5824" fmla="*/ 902559 w 12188243"/>
              <a:gd name="connsiteY5824" fmla="*/ 3610360 h 7223977"/>
              <a:gd name="connsiteX5825" fmla="*/ 680021 w 12188243"/>
              <a:gd name="connsiteY5825" fmla="*/ 3610360 h 7223977"/>
              <a:gd name="connsiteX5826" fmla="*/ 680021 w 12188243"/>
              <a:gd name="connsiteY5826" fmla="*/ 3387821 h 7223977"/>
              <a:gd name="connsiteX5827" fmla="*/ 902559 w 12188243"/>
              <a:gd name="connsiteY5827" fmla="*/ 3387821 h 7223977"/>
              <a:gd name="connsiteX5828" fmla="*/ 902559 w 12188243"/>
              <a:gd name="connsiteY5828" fmla="*/ 3613493 h 7223977"/>
              <a:gd name="connsiteX5829" fmla="*/ 902559 w 12188243"/>
              <a:gd name="connsiteY5829" fmla="*/ 3836031 h 7223977"/>
              <a:gd name="connsiteX5830" fmla="*/ 680021 w 12188243"/>
              <a:gd name="connsiteY5830" fmla="*/ 3836031 h 7223977"/>
              <a:gd name="connsiteX5831" fmla="*/ 680021 w 12188243"/>
              <a:gd name="connsiteY5831" fmla="*/ 3613493 h 7223977"/>
              <a:gd name="connsiteX5832" fmla="*/ 902559 w 12188243"/>
              <a:gd name="connsiteY5832" fmla="*/ 3613493 h 7223977"/>
              <a:gd name="connsiteX5833" fmla="*/ 902559 w 12188243"/>
              <a:gd name="connsiteY5833" fmla="*/ 3839164 h 7223977"/>
              <a:gd name="connsiteX5834" fmla="*/ 902559 w 12188243"/>
              <a:gd name="connsiteY5834" fmla="*/ 4061702 h 7223977"/>
              <a:gd name="connsiteX5835" fmla="*/ 680021 w 12188243"/>
              <a:gd name="connsiteY5835" fmla="*/ 4061702 h 7223977"/>
              <a:gd name="connsiteX5836" fmla="*/ 680021 w 12188243"/>
              <a:gd name="connsiteY5836" fmla="*/ 3839164 h 7223977"/>
              <a:gd name="connsiteX5837" fmla="*/ 902559 w 12188243"/>
              <a:gd name="connsiteY5837" fmla="*/ 3839164 h 7223977"/>
              <a:gd name="connsiteX5838" fmla="*/ 902559 w 12188243"/>
              <a:gd name="connsiteY5838" fmla="*/ 4064834 h 7223977"/>
              <a:gd name="connsiteX5839" fmla="*/ 902559 w 12188243"/>
              <a:gd name="connsiteY5839" fmla="*/ 4287373 h 7223977"/>
              <a:gd name="connsiteX5840" fmla="*/ 680021 w 12188243"/>
              <a:gd name="connsiteY5840" fmla="*/ 4287373 h 7223977"/>
              <a:gd name="connsiteX5841" fmla="*/ 680021 w 12188243"/>
              <a:gd name="connsiteY5841" fmla="*/ 4064834 h 7223977"/>
              <a:gd name="connsiteX5842" fmla="*/ 902559 w 12188243"/>
              <a:gd name="connsiteY5842" fmla="*/ 4064834 h 7223977"/>
              <a:gd name="connsiteX5843" fmla="*/ 902559 w 12188243"/>
              <a:gd name="connsiteY5843" fmla="*/ 4290506 h 7223977"/>
              <a:gd name="connsiteX5844" fmla="*/ 902559 w 12188243"/>
              <a:gd name="connsiteY5844" fmla="*/ 4513044 h 7223977"/>
              <a:gd name="connsiteX5845" fmla="*/ 680021 w 12188243"/>
              <a:gd name="connsiteY5845" fmla="*/ 4513044 h 7223977"/>
              <a:gd name="connsiteX5846" fmla="*/ 680021 w 12188243"/>
              <a:gd name="connsiteY5846" fmla="*/ 4290506 h 7223977"/>
              <a:gd name="connsiteX5847" fmla="*/ 902559 w 12188243"/>
              <a:gd name="connsiteY5847" fmla="*/ 4290506 h 7223977"/>
              <a:gd name="connsiteX5848" fmla="*/ 902559 w 12188243"/>
              <a:gd name="connsiteY5848" fmla="*/ 4516177 h 7223977"/>
              <a:gd name="connsiteX5849" fmla="*/ 902559 w 12188243"/>
              <a:gd name="connsiteY5849" fmla="*/ 4738715 h 7223977"/>
              <a:gd name="connsiteX5850" fmla="*/ 680021 w 12188243"/>
              <a:gd name="connsiteY5850" fmla="*/ 4738715 h 7223977"/>
              <a:gd name="connsiteX5851" fmla="*/ 680021 w 12188243"/>
              <a:gd name="connsiteY5851" fmla="*/ 4516177 h 7223977"/>
              <a:gd name="connsiteX5852" fmla="*/ 902559 w 12188243"/>
              <a:gd name="connsiteY5852" fmla="*/ 4516177 h 7223977"/>
              <a:gd name="connsiteX5853" fmla="*/ 902559 w 12188243"/>
              <a:gd name="connsiteY5853" fmla="*/ 4741722 h 7223977"/>
              <a:gd name="connsiteX5854" fmla="*/ 902559 w 12188243"/>
              <a:gd name="connsiteY5854" fmla="*/ 4964261 h 7223977"/>
              <a:gd name="connsiteX5855" fmla="*/ 680021 w 12188243"/>
              <a:gd name="connsiteY5855" fmla="*/ 4964261 h 7223977"/>
              <a:gd name="connsiteX5856" fmla="*/ 680021 w 12188243"/>
              <a:gd name="connsiteY5856" fmla="*/ 4741722 h 7223977"/>
              <a:gd name="connsiteX5857" fmla="*/ 902559 w 12188243"/>
              <a:gd name="connsiteY5857" fmla="*/ 4741722 h 7223977"/>
              <a:gd name="connsiteX5858" fmla="*/ 902559 w 12188243"/>
              <a:gd name="connsiteY5858" fmla="*/ 4967393 h 7223977"/>
              <a:gd name="connsiteX5859" fmla="*/ 902559 w 12188243"/>
              <a:gd name="connsiteY5859" fmla="*/ 5189932 h 7223977"/>
              <a:gd name="connsiteX5860" fmla="*/ 680021 w 12188243"/>
              <a:gd name="connsiteY5860" fmla="*/ 5189932 h 7223977"/>
              <a:gd name="connsiteX5861" fmla="*/ 680021 w 12188243"/>
              <a:gd name="connsiteY5861" fmla="*/ 4967393 h 7223977"/>
              <a:gd name="connsiteX5862" fmla="*/ 902559 w 12188243"/>
              <a:gd name="connsiteY5862" fmla="*/ 4967393 h 7223977"/>
              <a:gd name="connsiteX5863" fmla="*/ 902559 w 12188243"/>
              <a:gd name="connsiteY5863" fmla="*/ 5193064 h 7223977"/>
              <a:gd name="connsiteX5864" fmla="*/ 902559 w 12188243"/>
              <a:gd name="connsiteY5864" fmla="*/ 5415603 h 7223977"/>
              <a:gd name="connsiteX5865" fmla="*/ 680021 w 12188243"/>
              <a:gd name="connsiteY5865" fmla="*/ 5415603 h 7223977"/>
              <a:gd name="connsiteX5866" fmla="*/ 680021 w 12188243"/>
              <a:gd name="connsiteY5866" fmla="*/ 5193064 h 7223977"/>
              <a:gd name="connsiteX5867" fmla="*/ 902559 w 12188243"/>
              <a:gd name="connsiteY5867" fmla="*/ 5193064 h 7223977"/>
              <a:gd name="connsiteX5868" fmla="*/ 902559 w 12188243"/>
              <a:gd name="connsiteY5868" fmla="*/ 5418735 h 7223977"/>
              <a:gd name="connsiteX5869" fmla="*/ 902559 w 12188243"/>
              <a:gd name="connsiteY5869" fmla="*/ 5641273 h 7223977"/>
              <a:gd name="connsiteX5870" fmla="*/ 680021 w 12188243"/>
              <a:gd name="connsiteY5870" fmla="*/ 5641273 h 7223977"/>
              <a:gd name="connsiteX5871" fmla="*/ 680021 w 12188243"/>
              <a:gd name="connsiteY5871" fmla="*/ 5418735 h 7223977"/>
              <a:gd name="connsiteX5872" fmla="*/ 902559 w 12188243"/>
              <a:gd name="connsiteY5872" fmla="*/ 5418735 h 7223977"/>
              <a:gd name="connsiteX5873" fmla="*/ 902559 w 12188243"/>
              <a:gd name="connsiteY5873" fmla="*/ 5644406 h 7223977"/>
              <a:gd name="connsiteX5874" fmla="*/ 902559 w 12188243"/>
              <a:gd name="connsiteY5874" fmla="*/ 5866945 h 7223977"/>
              <a:gd name="connsiteX5875" fmla="*/ 680021 w 12188243"/>
              <a:gd name="connsiteY5875" fmla="*/ 5866945 h 7223977"/>
              <a:gd name="connsiteX5876" fmla="*/ 680021 w 12188243"/>
              <a:gd name="connsiteY5876" fmla="*/ 5644406 h 7223977"/>
              <a:gd name="connsiteX5877" fmla="*/ 902559 w 12188243"/>
              <a:gd name="connsiteY5877" fmla="*/ 5644406 h 7223977"/>
              <a:gd name="connsiteX5878" fmla="*/ 902559 w 12188243"/>
              <a:gd name="connsiteY5878" fmla="*/ 5870077 h 7223977"/>
              <a:gd name="connsiteX5879" fmla="*/ 902559 w 12188243"/>
              <a:gd name="connsiteY5879" fmla="*/ 6092616 h 7223977"/>
              <a:gd name="connsiteX5880" fmla="*/ 680021 w 12188243"/>
              <a:gd name="connsiteY5880" fmla="*/ 6092616 h 7223977"/>
              <a:gd name="connsiteX5881" fmla="*/ 680021 w 12188243"/>
              <a:gd name="connsiteY5881" fmla="*/ 5870077 h 7223977"/>
              <a:gd name="connsiteX5882" fmla="*/ 902559 w 12188243"/>
              <a:gd name="connsiteY5882" fmla="*/ 5870077 h 7223977"/>
              <a:gd name="connsiteX5883" fmla="*/ 902559 w 12188243"/>
              <a:gd name="connsiteY5883" fmla="*/ 6095623 h 7223977"/>
              <a:gd name="connsiteX5884" fmla="*/ 902559 w 12188243"/>
              <a:gd name="connsiteY5884" fmla="*/ 6318161 h 7223977"/>
              <a:gd name="connsiteX5885" fmla="*/ 680021 w 12188243"/>
              <a:gd name="connsiteY5885" fmla="*/ 6318161 h 7223977"/>
              <a:gd name="connsiteX5886" fmla="*/ 680021 w 12188243"/>
              <a:gd name="connsiteY5886" fmla="*/ 6095623 h 7223977"/>
              <a:gd name="connsiteX5887" fmla="*/ 902559 w 12188243"/>
              <a:gd name="connsiteY5887" fmla="*/ 6095623 h 7223977"/>
              <a:gd name="connsiteX5888" fmla="*/ 902559 w 12188243"/>
              <a:gd name="connsiteY5888" fmla="*/ 6321294 h 7223977"/>
              <a:gd name="connsiteX5889" fmla="*/ 902559 w 12188243"/>
              <a:gd name="connsiteY5889" fmla="*/ 6543832 h 7223977"/>
              <a:gd name="connsiteX5890" fmla="*/ 680021 w 12188243"/>
              <a:gd name="connsiteY5890" fmla="*/ 6543832 h 7223977"/>
              <a:gd name="connsiteX5891" fmla="*/ 680021 w 12188243"/>
              <a:gd name="connsiteY5891" fmla="*/ 6321294 h 7223977"/>
              <a:gd name="connsiteX5892" fmla="*/ 902559 w 12188243"/>
              <a:gd name="connsiteY5892" fmla="*/ 6321294 h 7223977"/>
              <a:gd name="connsiteX5893" fmla="*/ 905692 w 12188243"/>
              <a:gd name="connsiteY5893" fmla="*/ 6321294 h 7223977"/>
              <a:gd name="connsiteX5894" fmla="*/ 1128230 w 12188243"/>
              <a:gd name="connsiteY5894" fmla="*/ 6321294 h 7223977"/>
              <a:gd name="connsiteX5895" fmla="*/ 1128230 w 12188243"/>
              <a:gd name="connsiteY5895" fmla="*/ 6543832 h 7223977"/>
              <a:gd name="connsiteX5896" fmla="*/ 905692 w 12188243"/>
              <a:gd name="connsiteY5896" fmla="*/ 6543832 h 7223977"/>
              <a:gd name="connsiteX5897" fmla="*/ 905692 w 12188243"/>
              <a:gd name="connsiteY5897" fmla="*/ 6321294 h 7223977"/>
              <a:gd name="connsiteX5898" fmla="*/ 1131363 w 12188243"/>
              <a:gd name="connsiteY5898" fmla="*/ 6321294 h 7223977"/>
              <a:gd name="connsiteX5899" fmla="*/ 1353901 w 12188243"/>
              <a:gd name="connsiteY5899" fmla="*/ 6321294 h 7223977"/>
              <a:gd name="connsiteX5900" fmla="*/ 1353901 w 12188243"/>
              <a:gd name="connsiteY5900" fmla="*/ 6543832 h 7223977"/>
              <a:gd name="connsiteX5901" fmla="*/ 1131363 w 12188243"/>
              <a:gd name="connsiteY5901" fmla="*/ 6543832 h 7223977"/>
              <a:gd name="connsiteX5902" fmla="*/ 1131363 w 12188243"/>
              <a:gd name="connsiteY5902" fmla="*/ 6321294 h 7223977"/>
              <a:gd name="connsiteX5903" fmla="*/ 1357034 w 12188243"/>
              <a:gd name="connsiteY5903" fmla="*/ 6321294 h 7223977"/>
              <a:gd name="connsiteX5904" fmla="*/ 1579572 w 12188243"/>
              <a:gd name="connsiteY5904" fmla="*/ 6321294 h 7223977"/>
              <a:gd name="connsiteX5905" fmla="*/ 1579572 w 12188243"/>
              <a:gd name="connsiteY5905" fmla="*/ 6543832 h 7223977"/>
              <a:gd name="connsiteX5906" fmla="*/ 1357034 w 12188243"/>
              <a:gd name="connsiteY5906" fmla="*/ 6543832 h 7223977"/>
              <a:gd name="connsiteX5907" fmla="*/ 1357034 w 12188243"/>
              <a:gd name="connsiteY5907" fmla="*/ 6321294 h 7223977"/>
              <a:gd name="connsiteX5908" fmla="*/ 1582705 w 12188243"/>
              <a:gd name="connsiteY5908" fmla="*/ 6321294 h 7223977"/>
              <a:gd name="connsiteX5909" fmla="*/ 1805243 w 12188243"/>
              <a:gd name="connsiteY5909" fmla="*/ 6321294 h 7223977"/>
              <a:gd name="connsiteX5910" fmla="*/ 1805243 w 12188243"/>
              <a:gd name="connsiteY5910" fmla="*/ 6543832 h 7223977"/>
              <a:gd name="connsiteX5911" fmla="*/ 1582705 w 12188243"/>
              <a:gd name="connsiteY5911" fmla="*/ 6543832 h 7223977"/>
              <a:gd name="connsiteX5912" fmla="*/ 1582705 w 12188243"/>
              <a:gd name="connsiteY5912" fmla="*/ 6321294 h 7223977"/>
              <a:gd name="connsiteX5913" fmla="*/ 1808376 w 12188243"/>
              <a:gd name="connsiteY5913" fmla="*/ 6321294 h 7223977"/>
              <a:gd name="connsiteX5914" fmla="*/ 2030914 w 12188243"/>
              <a:gd name="connsiteY5914" fmla="*/ 6321294 h 7223977"/>
              <a:gd name="connsiteX5915" fmla="*/ 2030914 w 12188243"/>
              <a:gd name="connsiteY5915" fmla="*/ 6543832 h 7223977"/>
              <a:gd name="connsiteX5916" fmla="*/ 1808376 w 12188243"/>
              <a:gd name="connsiteY5916" fmla="*/ 6543832 h 7223977"/>
              <a:gd name="connsiteX5917" fmla="*/ 1808376 w 12188243"/>
              <a:gd name="connsiteY5917" fmla="*/ 6321294 h 7223977"/>
              <a:gd name="connsiteX5918" fmla="*/ 2033922 w 12188243"/>
              <a:gd name="connsiteY5918" fmla="*/ 6321294 h 7223977"/>
              <a:gd name="connsiteX5919" fmla="*/ 2256460 w 12188243"/>
              <a:gd name="connsiteY5919" fmla="*/ 6321294 h 7223977"/>
              <a:gd name="connsiteX5920" fmla="*/ 2256460 w 12188243"/>
              <a:gd name="connsiteY5920" fmla="*/ 6543832 h 7223977"/>
              <a:gd name="connsiteX5921" fmla="*/ 2033922 w 12188243"/>
              <a:gd name="connsiteY5921" fmla="*/ 6543832 h 7223977"/>
              <a:gd name="connsiteX5922" fmla="*/ 2033922 w 12188243"/>
              <a:gd name="connsiteY5922" fmla="*/ 6321294 h 7223977"/>
              <a:gd name="connsiteX5923" fmla="*/ 2259593 w 12188243"/>
              <a:gd name="connsiteY5923" fmla="*/ 6321294 h 7223977"/>
              <a:gd name="connsiteX5924" fmla="*/ 2482131 w 12188243"/>
              <a:gd name="connsiteY5924" fmla="*/ 6321294 h 7223977"/>
              <a:gd name="connsiteX5925" fmla="*/ 2482131 w 12188243"/>
              <a:gd name="connsiteY5925" fmla="*/ 6543832 h 7223977"/>
              <a:gd name="connsiteX5926" fmla="*/ 2259593 w 12188243"/>
              <a:gd name="connsiteY5926" fmla="*/ 6543832 h 7223977"/>
              <a:gd name="connsiteX5927" fmla="*/ 2259593 w 12188243"/>
              <a:gd name="connsiteY5927" fmla="*/ 6321294 h 7223977"/>
              <a:gd name="connsiteX5928" fmla="*/ 2485264 w 12188243"/>
              <a:gd name="connsiteY5928" fmla="*/ 6321294 h 7223977"/>
              <a:gd name="connsiteX5929" fmla="*/ 2707802 w 12188243"/>
              <a:gd name="connsiteY5929" fmla="*/ 6321294 h 7223977"/>
              <a:gd name="connsiteX5930" fmla="*/ 2707802 w 12188243"/>
              <a:gd name="connsiteY5930" fmla="*/ 6543832 h 7223977"/>
              <a:gd name="connsiteX5931" fmla="*/ 2485264 w 12188243"/>
              <a:gd name="connsiteY5931" fmla="*/ 6543832 h 7223977"/>
              <a:gd name="connsiteX5932" fmla="*/ 2485264 w 12188243"/>
              <a:gd name="connsiteY5932" fmla="*/ 6321294 h 7223977"/>
              <a:gd name="connsiteX5933" fmla="*/ 2710935 w 12188243"/>
              <a:gd name="connsiteY5933" fmla="*/ 6321294 h 7223977"/>
              <a:gd name="connsiteX5934" fmla="*/ 2933474 w 12188243"/>
              <a:gd name="connsiteY5934" fmla="*/ 6321294 h 7223977"/>
              <a:gd name="connsiteX5935" fmla="*/ 2933474 w 12188243"/>
              <a:gd name="connsiteY5935" fmla="*/ 6543832 h 7223977"/>
              <a:gd name="connsiteX5936" fmla="*/ 2710935 w 12188243"/>
              <a:gd name="connsiteY5936" fmla="*/ 6543832 h 7223977"/>
              <a:gd name="connsiteX5937" fmla="*/ 2710935 w 12188243"/>
              <a:gd name="connsiteY5937" fmla="*/ 6321294 h 7223977"/>
              <a:gd name="connsiteX5938" fmla="*/ 2936606 w 12188243"/>
              <a:gd name="connsiteY5938" fmla="*/ 6321294 h 7223977"/>
              <a:gd name="connsiteX5939" fmla="*/ 3159145 w 12188243"/>
              <a:gd name="connsiteY5939" fmla="*/ 6321294 h 7223977"/>
              <a:gd name="connsiteX5940" fmla="*/ 3159145 w 12188243"/>
              <a:gd name="connsiteY5940" fmla="*/ 6543832 h 7223977"/>
              <a:gd name="connsiteX5941" fmla="*/ 2936606 w 12188243"/>
              <a:gd name="connsiteY5941" fmla="*/ 6543832 h 7223977"/>
              <a:gd name="connsiteX5942" fmla="*/ 2936606 w 12188243"/>
              <a:gd name="connsiteY5942" fmla="*/ 6321294 h 7223977"/>
              <a:gd name="connsiteX5943" fmla="*/ 3162277 w 12188243"/>
              <a:gd name="connsiteY5943" fmla="*/ 6321294 h 7223977"/>
              <a:gd name="connsiteX5944" fmla="*/ 3384816 w 12188243"/>
              <a:gd name="connsiteY5944" fmla="*/ 6321294 h 7223977"/>
              <a:gd name="connsiteX5945" fmla="*/ 3384816 w 12188243"/>
              <a:gd name="connsiteY5945" fmla="*/ 6543832 h 7223977"/>
              <a:gd name="connsiteX5946" fmla="*/ 3162277 w 12188243"/>
              <a:gd name="connsiteY5946" fmla="*/ 6543832 h 7223977"/>
              <a:gd name="connsiteX5947" fmla="*/ 3162277 w 12188243"/>
              <a:gd name="connsiteY5947" fmla="*/ 6321294 h 7223977"/>
              <a:gd name="connsiteX5948" fmla="*/ 3387823 w 12188243"/>
              <a:gd name="connsiteY5948" fmla="*/ 6321294 h 7223977"/>
              <a:gd name="connsiteX5949" fmla="*/ 3610361 w 12188243"/>
              <a:gd name="connsiteY5949" fmla="*/ 6321294 h 7223977"/>
              <a:gd name="connsiteX5950" fmla="*/ 3610361 w 12188243"/>
              <a:gd name="connsiteY5950" fmla="*/ 6543832 h 7223977"/>
              <a:gd name="connsiteX5951" fmla="*/ 3387823 w 12188243"/>
              <a:gd name="connsiteY5951" fmla="*/ 6543832 h 7223977"/>
              <a:gd name="connsiteX5952" fmla="*/ 3387823 w 12188243"/>
              <a:gd name="connsiteY5952" fmla="*/ 6321294 h 7223977"/>
              <a:gd name="connsiteX5953" fmla="*/ 3613494 w 12188243"/>
              <a:gd name="connsiteY5953" fmla="*/ 6321294 h 7223977"/>
              <a:gd name="connsiteX5954" fmla="*/ 3836033 w 12188243"/>
              <a:gd name="connsiteY5954" fmla="*/ 6321294 h 7223977"/>
              <a:gd name="connsiteX5955" fmla="*/ 3836033 w 12188243"/>
              <a:gd name="connsiteY5955" fmla="*/ 6543832 h 7223977"/>
              <a:gd name="connsiteX5956" fmla="*/ 3613494 w 12188243"/>
              <a:gd name="connsiteY5956" fmla="*/ 6543832 h 7223977"/>
              <a:gd name="connsiteX5957" fmla="*/ 3613494 w 12188243"/>
              <a:gd name="connsiteY5957" fmla="*/ 6321294 h 7223977"/>
              <a:gd name="connsiteX5958" fmla="*/ 3839165 w 12188243"/>
              <a:gd name="connsiteY5958" fmla="*/ 6321294 h 7223977"/>
              <a:gd name="connsiteX5959" fmla="*/ 4061703 w 12188243"/>
              <a:gd name="connsiteY5959" fmla="*/ 6321294 h 7223977"/>
              <a:gd name="connsiteX5960" fmla="*/ 4061703 w 12188243"/>
              <a:gd name="connsiteY5960" fmla="*/ 6543832 h 7223977"/>
              <a:gd name="connsiteX5961" fmla="*/ 3839165 w 12188243"/>
              <a:gd name="connsiteY5961" fmla="*/ 6543832 h 7223977"/>
              <a:gd name="connsiteX5962" fmla="*/ 3839165 w 12188243"/>
              <a:gd name="connsiteY5962" fmla="*/ 6321294 h 7223977"/>
              <a:gd name="connsiteX5963" fmla="*/ 4064836 w 12188243"/>
              <a:gd name="connsiteY5963" fmla="*/ 6321294 h 7223977"/>
              <a:gd name="connsiteX5964" fmla="*/ 4287375 w 12188243"/>
              <a:gd name="connsiteY5964" fmla="*/ 6321294 h 7223977"/>
              <a:gd name="connsiteX5965" fmla="*/ 4287375 w 12188243"/>
              <a:gd name="connsiteY5965" fmla="*/ 6543832 h 7223977"/>
              <a:gd name="connsiteX5966" fmla="*/ 4064836 w 12188243"/>
              <a:gd name="connsiteY5966" fmla="*/ 6543832 h 7223977"/>
              <a:gd name="connsiteX5967" fmla="*/ 4064836 w 12188243"/>
              <a:gd name="connsiteY5967" fmla="*/ 6321294 h 7223977"/>
              <a:gd name="connsiteX5968" fmla="*/ 4290507 w 12188243"/>
              <a:gd name="connsiteY5968" fmla="*/ 6321294 h 7223977"/>
              <a:gd name="connsiteX5969" fmla="*/ 4513046 w 12188243"/>
              <a:gd name="connsiteY5969" fmla="*/ 6321294 h 7223977"/>
              <a:gd name="connsiteX5970" fmla="*/ 4513046 w 12188243"/>
              <a:gd name="connsiteY5970" fmla="*/ 6543832 h 7223977"/>
              <a:gd name="connsiteX5971" fmla="*/ 4290507 w 12188243"/>
              <a:gd name="connsiteY5971" fmla="*/ 6543832 h 7223977"/>
              <a:gd name="connsiteX5972" fmla="*/ 4290507 w 12188243"/>
              <a:gd name="connsiteY5972" fmla="*/ 6321294 h 7223977"/>
              <a:gd name="connsiteX5973" fmla="*/ 4516179 w 12188243"/>
              <a:gd name="connsiteY5973" fmla="*/ 6321294 h 7223977"/>
              <a:gd name="connsiteX5974" fmla="*/ 4738717 w 12188243"/>
              <a:gd name="connsiteY5974" fmla="*/ 6321294 h 7223977"/>
              <a:gd name="connsiteX5975" fmla="*/ 4738717 w 12188243"/>
              <a:gd name="connsiteY5975" fmla="*/ 6543832 h 7223977"/>
              <a:gd name="connsiteX5976" fmla="*/ 4516179 w 12188243"/>
              <a:gd name="connsiteY5976" fmla="*/ 6543832 h 7223977"/>
              <a:gd name="connsiteX5977" fmla="*/ 4516179 w 12188243"/>
              <a:gd name="connsiteY5977" fmla="*/ 6321294 h 7223977"/>
              <a:gd name="connsiteX5978" fmla="*/ 4741724 w 12188243"/>
              <a:gd name="connsiteY5978" fmla="*/ 6321294 h 7223977"/>
              <a:gd name="connsiteX5979" fmla="*/ 4964263 w 12188243"/>
              <a:gd name="connsiteY5979" fmla="*/ 6321294 h 7223977"/>
              <a:gd name="connsiteX5980" fmla="*/ 4964263 w 12188243"/>
              <a:gd name="connsiteY5980" fmla="*/ 6543832 h 7223977"/>
              <a:gd name="connsiteX5981" fmla="*/ 4741724 w 12188243"/>
              <a:gd name="connsiteY5981" fmla="*/ 6543832 h 7223977"/>
              <a:gd name="connsiteX5982" fmla="*/ 4741724 w 12188243"/>
              <a:gd name="connsiteY5982" fmla="*/ 6321294 h 7223977"/>
              <a:gd name="connsiteX5983" fmla="*/ 4967395 w 12188243"/>
              <a:gd name="connsiteY5983" fmla="*/ 6321294 h 7223977"/>
              <a:gd name="connsiteX5984" fmla="*/ 5189934 w 12188243"/>
              <a:gd name="connsiteY5984" fmla="*/ 6321294 h 7223977"/>
              <a:gd name="connsiteX5985" fmla="*/ 5189934 w 12188243"/>
              <a:gd name="connsiteY5985" fmla="*/ 6543832 h 7223977"/>
              <a:gd name="connsiteX5986" fmla="*/ 4967395 w 12188243"/>
              <a:gd name="connsiteY5986" fmla="*/ 6543832 h 7223977"/>
              <a:gd name="connsiteX5987" fmla="*/ 4967395 w 12188243"/>
              <a:gd name="connsiteY5987" fmla="*/ 6321294 h 7223977"/>
              <a:gd name="connsiteX5988" fmla="*/ 5193066 w 12188243"/>
              <a:gd name="connsiteY5988" fmla="*/ 6321294 h 7223977"/>
              <a:gd name="connsiteX5989" fmla="*/ 5415605 w 12188243"/>
              <a:gd name="connsiteY5989" fmla="*/ 6321294 h 7223977"/>
              <a:gd name="connsiteX5990" fmla="*/ 5415605 w 12188243"/>
              <a:gd name="connsiteY5990" fmla="*/ 6543832 h 7223977"/>
              <a:gd name="connsiteX5991" fmla="*/ 5193066 w 12188243"/>
              <a:gd name="connsiteY5991" fmla="*/ 6543832 h 7223977"/>
              <a:gd name="connsiteX5992" fmla="*/ 5193066 w 12188243"/>
              <a:gd name="connsiteY5992" fmla="*/ 6321294 h 7223977"/>
              <a:gd name="connsiteX5993" fmla="*/ 5418738 w 12188243"/>
              <a:gd name="connsiteY5993" fmla="*/ 6321294 h 7223977"/>
              <a:gd name="connsiteX5994" fmla="*/ 5641276 w 12188243"/>
              <a:gd name="connsiteY5994" fmla="*/ 6321294 h 7223977"/>
              <a:gd name="connsiteX5995" fmla="*/ 5641276 w 12188243"/>
              <a:gd name="connsiteY5995" fmla="*/ 6543832 h 7223977"/>
              <a:gd name="connsiteX5996" fmla="*/ 5418738 w 12188243"/>
              <a:gd name="connsiteY5996" fmla="*/ 6543832 h 7223977"/>
              <a:gd name="connsiteX5997" fmla="*/ 5418738 w 12188243"/>
              <a:gd name="connsiteY5997" fmla="*/ 6321294 h 7223977"/>
              <a:gd name="connsiteX5998" fmla="*/ 5644408 w 12188243"/>
              <a:gd name="connsiteY5998" fmla="*/ 6321294 h 7223977"/>
              <a:gd name="connsiteX5999" fmla="*/ 5866947 w 12188243"/>
              <a:gd name="connsiteY5999" fmla="*/ 6321294 h 7223977"/>
              <a:gd name="connsiteX6000" fmla="*/ 5866947 w 12188243"/>
              <a:gd name="connsiteY6000" fmla="*/ 6543832 h 7223977"/>
              <a:gd name="connsiteX6001" fmla="*/ 5644408 w 12188243"/>
              <a:gd name="connsiteY6001" fmla="*/ 6543832 h 7223977"/>
              <a:gd name="connsiteX6002" fmla="*/ 5644408 w 12188243"/>
              <a:gd name="connsiteY6002" fmla="*/ 6321294 h 7223977"/>
              <a:gd name="connsiteX6003" fmla="*/ 5870080 w 12188243"/>
              <a:gd name="connsiteY6003" fmla="*/ 6321294 h 7223977"/>
              <a:gd name="connsiteX6004" fmla="*/ 6092618 w 12188243"/>
              <a:gd name="connsiteY6004" fmla="*/ 6321294 h 7223977"/>
              <a:gd name="connsiteX6005" fmla="*/ 6092618 w 12188243"/>
              <a:gd name="connsiteY6005" fmla="*/ 6543832 h 7223977"/>
              <a:gd name="connsiteX6006" fmla="*/ 5870080 w 12188243"/>
              <a:gd name="connsiteY6006" fmla="*/ 6543832 h 7223977"/>
              <a:gd name="connsiteX6007" fmla="*/ 5870080 w 12188243"/>
              <a:gd name="connsiteY6007" fmla="*/ 6321294 h 7223977"/>
              <a:gd name="connsiteX6008" fmla="*/ 6095625 w 12188243"/>
              <a:gd name="connsiteY6008" fmla="*/ 6321294 h 7223977"/>
              <a:gd name="connsiteX6009" fmla="*/ 6318164 w 12188243"/>
              <a:gd name="connsiteY6009" fmla="*/ 6321294 h 7223977"/>
              <a:gd name="connsiteX6010" fmla="*/ 6318164 w 12188243"/>
              <a:gd name="connsiteY6010" fmla="*/ 6543832 h 7223977"/>
              <a:gd name="connsiteX6011" fmla="*/ 6095625 w 12188243"/>
              <a:gd name="connsiteY6011" fmla="*/ 6543832 h 7223977"/>
              <a:gd name="connsiteX6012" fmla="*/ 6095625 w 12188243"/>
              <a:gd name="connsiteY6012" fmla="*/ 6321294 h 7223977"/>
              <a:gd name="connsiteX6013" fmla="*/ 6321297 w 12188243"/>
              <a:gd name="connsiteY6013" fmla="*/ 6321294 h 7223977"/>
              <a:gd name="connsiteX6014" fmla="*/ 6543835 w 12188243"/>
              <a:gd name="connsiteY6014" fmla="*/ 6321294 h 7223977"/>
              <a:gd name="connsiteX6015" fmla="*/ 6543835 w 12188243"/>
              <a:gd name="connsiteY6015" fmla="*/ 6543832 h 7223977"/>
              <a:gd name="connsiteX6016" fmla="*/ 6321297 w 12188243"/>
              <a:gd name="connsiteY6016" fmla="*/ 6543832 h 7223977"/>
              <a:gd name="connsiteX6017" fmla="*/ 6321297 w 12188243"/>
              <a:gd name="connsiteY6017" fmla="*/ 6321294 h 7223977"/>
              <a:gd name="connsiteX6018" fmla="*/ 6546967 w 12188243"/>
              <a:gd name="connsiteY6018" fmla="*/ 6321294 h 7223977"/>
              <a:gd name="connsiteX6019" fmla="*/ 6769506 w 12188243"/>
              <a:gd name="connsiteY6019" fmla="*/ 6321294 h 7223977"/>
              <a:gd name="connsiteX6020" fmla="*/ 6769506 w 12188243"/>
              <a:gd name="connsiteY6020" fmla="*/ 6543832 h 7223977"/>
              <a:gd name="connsiteX6021" fmla="*/ 6546967 w 12188243"/>
              <a:gd name="connsiteY6021" fmla="*/ 6543832 h 7223977"/>
              <a:gd name="connsiteX6022" fmla="*/ 6546967 w 12188243"/>
              <a:gd name="connsiteY6022" fmla="*/ 6321294 h 7223977"/>
              <a:gd name="connsiteX6023" fmla="*/ 6772639 w 12188243"/>
              <a:gd name="connsiteY6023" fmla="*/ 6321294 h 7223977"/>
              <a:gd name="connsiteX6024" fmla="*/ 6995177 w 12188243"/>
              <a:gd name="connsiteY6024" fmla="*/ 6321294 h 7223977"/>
              <a:gd name="connsiteX6025" fmla="*/ 6995177 w 12188243"/>
              <a:gd name="connsiteY6025" fmla="*/ 6543832 h 7223977"/>
              <a:gd name="connsiteX6026" fmla="*/ 6772639 w 12188243"/>
              <a:gd name="connsiteY6026" fmla="*/ 6543832 h 7223977"/>
              <a:gd name="connsiteX6027" fmla="*/ 6772639 w 12188243"/>
              <a:gd name="connsiteY6027" fmla="*/ 6321294 h 7223977"/>
              <a:gd name="connsiteX6028" fmla="*/ 6998310 w 12188243"/>
              <a:gd name="connsiteY6028" fmla="*/ 6321294 h 7223977"/>
              <a:gd name="connsiteX6029" fmla="*/ 7220848 w 12188243"/>
              <a:gd name="connsiteY6029" fmla="*/ 6321294 h 7223977"/>
              <a:gd name="connsiteX6030" fmla="*/ 7220848 w 12188243"/>
              <a:gd name="connsiteY6030" fmla="*/ 6543832 h 7223977"/>
              <a:gd name="connsiteX6031" fmla="*/ 6998310 w 12188243"/>
              <a:gd name="connsiteY6031" fmla="*/ 6543832 h 7223977"/>
              <a:gd name="connsiteX6032" fmla="*/ 6998310 w 12188243"/>
              <a:gd name="connsiteY6032" fmla="*/ 6321294 h 7223977"/>
              <a:gd name="connsiteX6033" fmla="*/ 7223981 w 12188243"/>
              <a:gd name="connsiteY6033" fmla="*/ 6321294 h 7223977"/>
              <a:gd name="connsiteX6034" fmla="*/ 7446520 w 12188243"/>
              <a:gd name="connsiteY6034" fmla="*/ 6321294 h 7223977"/>
              <a:gd name="connsiteX6035" fmla="*/ 7446520 w 12188243"/>
              <a:gd name="connsiteY6035" fmla="*/ 6543832 h 7223977"/>
              <a:gd name="connsiteX6036" fmla="*/ 7223981 w 12188243"/>
              <a:gd name="connsiteY6036" fmla="*/ 6543832 h 7223977"/>
              <a:gd name="connsiteX6037" fmla="*/ 7223981 w 12188243"/>
              <a:gd name="connsiteY6037" fmla="*/ 6321294 h 7223977"/>
              <a:gd name="connsiteX6038" fmla="*/ 7449527 w 12188243"/>
              <a:gd name="connsiteY6038" fmla="*/ 6321294 h 7223977"/>
              <a:gd name="connsiteX6039" fmla="*/ 7672065 w 12188243"/>
              <a:gd name="connsiteY6039" fmla="*/ 6321294 h 7223977"/>
              <a:gd name="connsiteX6040" fmla="*/ 7672065 w 12188243"/>
              <a:gd name="connsiteY6040" fmla="*/ 6543832 h 7223977"/>
              <a:gd name="connsiteX6041" fmla="*/ 7449527 w 12188243"/>
              <a:gd name="connsiteY6041" fmla="*/ 6543832 h 7223977"/>
              <a:gd name="connsiteX6042" fmla="*/ 7449527 w 12188243"/>
              <a:gd name="connsiteY6042" fmla="*/ 6321294 h 7223977"/>
              <a:gd name="connsiteX6043" fmla="*/ 7675198 w 12188243"/>
              <a:gd name="connsiteY6043" fmla="*/ 6321294 h 7223977"/>
              <a:gd name="connsiteX6044" fmla="*/ 7897736 w 12188243"/>
              <a:gd name="connsiteY6044" fmla="*/ 6321294 h 7223977"/>
              <a:gd name="connsiteX6045" fmla="*/ 7897736 w 12188243"/>
              <a:gd name="connsiteY6045" fmla="*/ 6543832 h 7223977"/>
              <a:gd name="connsiteX6046" fmla="*/ 7675198 w 12188243"/>
              <a:gd name="connsiteY6046" fmla="*/ 6543832 h 7223977"/>
              <a:gd name="connsiteX6047" fmla="*/ 7675198 w 12188243"/>
              <a:gd name="connsiteY6047" fmla="*/ 6321294 h 7223977"/>
              <a:gd name="connsiteX6048" fmla="*/ 7900868 w 12188243"/>
              <a:gd name="connsiteY6048" fmla="*/ 6321294 h 7223977"/>
              <a:gd name="connsiteX6049" fmla="*/ 8123407 w 12188243"/>
              <a:gd name="connsiteY6049" fmla="*/ 6321294 h 7223977"/>
              <a:gd name="connsiteX6050" fmla="*/ 8123407 w 12188243"/>
              <a:gd name="connsiteY6050" fmla="*/ 6543832 h 7223977"/>
              <a:gd name="connsiteX6051" fmla="*/ 7900868 w 12188243"/>
              <a:gd name="connsiteY6051" fmla="*/ 6543832 h 7223977"/>
              <a:gd name="connsiteX6052" fmla="*/ 7900868 w 12188243"/>
              <a:gd name="connsiteY6052" fmla="*/ 6321294 h 7223977"/>
              <a:gd name="connsiteX6053" fmla="*/ 8126540 w 12188243"/>
              <a:gd name="connsiteY6053" fmla="*/ 6321294 h 7223977"/>
              <a:gd name="connsiteX6054" fmla="*/ 8349078 w 12188243"/>
              <a:gd name="connsiteY6054" fmla="*/ 6321294 h 7223977"/>
              <a:gd name="connsiteX6055" fmla="*/ 8349078 w 12188243"/>
              <a:gd name="connsiteY6055" fmla="*/ 6543832 h 7223977"/>
              <a:gd name="connsiteX6056" fmla="*/ 8126540 w 12188243"/>
              <a:gd name="connsiteY6056" fmla="*/ 6543832 h 7223977"/>
              <a:gd name="connsiteX6057" fmla="*/ 8126540 w 12188243"/>
              <a:gd name="connsiteY6057" fmla="*/ 6321294 h 7223977"/>
              <a:gd name="connsiteX6058" fmla="*/ 8352211 w 12188243"/>
              <a:gd name="connsiteY6058" fmla="*/ 6321294 h 7223977"/>
              <a:gd name="connsiteX6059" fmla="*/ 8574749 w 12188243"/>
              <a:gd name="connsiteY6059" fmla="*/ 6321294 h 7223977"/>
              <a:gd name="connsiteX6060" fmla="*/ 8574749 w 12188243"/>
              <a:gd name="connsiteY6060" fmla="*/ 6543832 h 7223977"/>
              <a:gd name="connsiteX6061" fmla="*/ 8352211 w 12188243"/>
              <a:gd name="connsiteY6061" fmla="*/ 6543832 h 7223977"/>
              <a:gd name="connsiteX6062" fmla="*/ 8352211 w 12188243"/>
              <a:gd name="connsiteY6062" fmla="*/ 6321294 h 7223977"/>
              <a:gd name="connsiteX6063" fmla="*/ 8577882 w 12188243"/>
              <a:gd name="connsiteY6063" fmla="*/ 6321294 h 7223977"/>
              <a:gd name="connsiteX6064" fmla="*/ 8800420 w 12188243"/>
              <a:gd name="connsiteY6064" fmla="*/ 6321294 h 7223977"/>
              <a:gd name="connsiteX6065" fmla="*/ 8800420 w 12188243"/>
              <a:gd name="connsiteY6065" fmla="*/ 6543832 h 7223977"/>
              <a:gd name="connsiteX6066" fmla="*/ 8577882 w 12188243"/>
              <a:gd name="connsiteY6066" fmla="*/ 6543832 h 7223977"/>
              <a:gd name="connsiteX6067" fmla="*/ 8577882 w 12188243"/>
              <a:gd name="connsiteY6067" fmla="*/ 6321294 h 7223977"/>
              <a:gd name="connsiteX6068" fmla="*/ 8803427 w 12188243"/>
              <a:gd name="connsiteY6068" fmla="*/ 6321294 h 7223977"/>
              <a:gd name="connsiteX6069" fmla="*/ 9025966 w 12188243"/>
              <a:gd name="connsiteY6069" fmla="*/ 6321294 h 7223977"/>
              <a:gd name="connsiteX6070" fmla="*/ 9025966 w 12188243"/>
              <a:gd name="connsiteY6070" fmla="*/ 6543832 h 7223977"/>
              <a:gd name="connsiteX6071" fmla="*/ 8803427 w 12188243"/>
              <a:gd name="connsiteY6071" fmla="*/ 6543832 h 7223977"/>
              <a:gd name="connsiteX6072" fmla="*/ 8803427 w 12188243"/>
              <a:gd name="connsiteY6072" fmla="*/ 6321294 h 7223977"/>
              <a:gd name="connsiteX6073" fmla="*/ 9029099 w 12188243"/>
              <a:gd name="connsiteY6073" fmla="*/ 6321294 h 7223977"/>
              <a:gd name="connsiteX6074" fmla="*/ 9251637 w 12188243"/>
              <a:gd name="connsiteY6074" fmla="*/ 6321294 h 7223977"/>
              <a:gd name="connsiteX6075" fmla="*/ 9251637 w 12188243"/>
              <a:gd name="connsiteY6075" fmla="*/ 6543832 h 7223977"/>
              <a:gd name="connsiteX6076" fmla="*/ 9029099 w 12188243"/>
              <a:gd name="connsiteY6076" fmla="*/ 6543832 h 7223977"/>
              <a:gd name="connsiteX6077" fmla="*/ 9029099 w 12188243"/>
              <a:gd name="connsiteY6077" fmla="*/ 6321294 h 7223977"/>
              <a:gd name="connsiteX6078" fmla="*/ 9254770 w 12188243"/>
              <a:gd name="connsiteY6078" fmla="*/ 6321294 h 7223977"/>
              <a:gd name="connsiteX6079" fmla="*/ 9477308 w 12188243"/>
              <a:gd name="connsiteY6079" fmla="*/ 6321294 h 7223977"/>
              <a:gd name="connsiteX6080" fmla="*/ 9477308 w 12188243"/>
              <a:gd name="connsiteY6080" fmla="*/ 6543832 h 7223977"/>
              <a:gd name="connsiteX6081" fmla="*/ 9254770 w 12188243"/>
              <a:gd name="connsiteY6081" fmla="*/ 6543832 h 7223977"/>
              <a:gd name="connsiteX6082" fmla="*/ 9254770 w 12188243"/>
              <a:gd name="connsiteY6082" fmla="*/ 6321294 h 7223977"/>
              <a:gd name="connsiteX6083" fmla="*/ 9480440 w 12188243"/>
              <a:gd name="connsiteY6083" fmla="*/ 6321294 h 7223977"/>
              <a:gd name="connsiteX6084" fmla="*/ 9702979 w 12188243"/>
              <a:gd name="connsiteY6084" fmla="*/ 6321294 h 7223977"/>
              <a:gd name="connsiteX6085" fmla="*/ 9702979 w 12188243"/>
              <a:gd name="connsiteY6085" fmla="*/ 6543832 h 7223977"/>
              <a:gd name="connsiteX6086" fmla="*/ 9480440 w 12188243"/>
              <a:gd name="connsiteY6086" fmla="*/ 6543832 h 7223977"/>
              <a:gd name="connsiteX6087" fmla="*/ 9480440 w 12188243"/>
              <a:gd name="connsiteY6087" fmla="*/ 6321294 h 7223977"/>
              <a:gd name="connsiteX6088" fmla="*/ 9706112 w 12188243"/>
              <a:gd name="connsiteY6088" fmla="*/ 6321294 h 7223977"/>
              <a:gd name="connsiteX6089" fmla="*/ 9928650 w 12188243"/>
              <a:gd name="connsiteY6089" fmla="*/ 6321294 h 7223977"/>
              <a:gd name="connsiteX6090" fmla="*/ 9928650 w 12188243"/>
              <a:gd name="connsiteY6090" fmla="*/ 6543832 h 7223977"/>
              <a:gd name="connsiteX6091" fmla="*/ 9706112 w 12188243"/>
              <a:gd name="connsiteY6091" fmla="*/ 6543832 h 7223977"/>
              <a:gd name="connsiteX6092" fmla="*/ 9706112 w 12188243"/>
              <a:gd name="connsiteY6092" fmla="*/ 6321294 h 7223977"/>
              <a:gd name="connsiteX6093" fmla="*/ 9931783 w 12188243"/>
              <a:gd name="connsiteY6093" fmla="*/ 6321294 h 7223977"/>
              <a:gd name="connsiteX6094" fmla="*/ 10154321 w 12188243"/>
              <a:gd name="connsiteY6094" fmla="*/ 6321294 h 7223977"/>
              <a:gd name="connsiteX6095" fmla="*/ 10154321 w 12188243"/>
              <a:gd name="connsiteY6095" fmla="*/ 6543832 h 7223977"/>
              <a:gd name="connsiteX6096" fmla="*/ 9931783 w 12188243"/>
              <a:gd name="connsiteY6096" fmla="*/ 6543832 h 7223977"/>
              <a:gd name="connsiteX6097" fmla="*/ 9931783 w 12188243"/>
              <a:gd name="connsiteY6097" fmla="*/ 6321294 h 7223977"/>
              <a:gd name="connsiteX6098" fmla="*/ 10157328 w 12188243"/>
              <a:gd name="connsiteY6098" fmla="*/ 6321294 h 7223977"/>
              <a:gd name="connsiteX6099" fmla="*/ 10379867 w 12188243"/>
              <a:gd name="connsiteY6099" fmla="*/ 6321294 h 7223977"/>
              <a:gd name="connsiteX6100" fmla="*/ 10379867 w 12188243"/>
              <a:gd name="connsiteY6100" fmla="*/ 6543832 h 7223977"/>
              <a:gd name="connsiteX6101" fmla="*/ 10157328 w 12188243"/>
              <a:gd name="connsiteY6101" fmla="*/ 6543832 h 7223977"/>
              <a:gd name="connsiteX6102" fmla="*/ 10157328 w 12188243"/>
              <a:gd name="connsiteY6102" fmla="*/ 6321294 h 7223977"/>
              <a:gd name="connsiteX6103" fmla="*/ 10383000 w 12188243"/>
              <a:gd name="connsiteY6103" fmla="*/ 6321294 h 7223977"/>
              <a:gd name="connsiteX6104" fmla="*/ 10605538 w 12188243"/>
              <a:gd name="connsiteY6104" fmla="*/ 6321294 h 7223977"/>
              <a:gd name="connsiteX6105" fmla="*/ 10605538 w 12188243"/>
              <a:gd name="connsiteY6105" fmla="*/ 6543832 h 7223977"/>
              <a:gd name="connsiteX6106" fmla="*/ 10383000 w 12188243"/>
              <a:gd name="connsiteY6106" fmla="*/ 6543832 h 7223977"/>
              <a:gd name="connsiteX6107" fmla="*/ 10383000 w 12188243"/>
              <a:gd name="connsiteY6107" fmla="*/ 6321294 h 7223977"/>
              <a:gd name="connsiteX6108" fmla="*/ 10608671 w 12188243"/>
              <a:gd name="connsiteY6108" fmla="*/ 6321294 h 7223977"/>
              <a:gd name="connsiteX6109" fmla="*/ 10831209 w 12188243"/>
              <a:gd name="connsiteY6109" fmla="*/ 6321294 h 7223977"/>
              <a:gd name="connsiteX6110" fmla="*/ 10831209 w 12188243"/>
              <a:gd name="connsiteY6110" fmla="*/ 6543832 h 7223977"/>
              <a:gd name="connsiteX6111" fmla="*/ 10608671 w 12188243"/>
              <a:gd name="connsiteY6111" fmla="*/ 6543832 h 7223977"/>
              <a:gd name="connsiteX6112" fmla="*/ 10608671 w 12188243"/>
              <a:gd name="connsiteY6112" fmla="*/ 6321294 h 7223977"/>
              <a:gd name="connsiteX6113" fmla="*/ 10834342 w 12188243"/>
              <a:gd name="connsiteY6113" fmla="*/ 6321294 h 7223977"/>
              <a:gd name="connsiteX6114" fmla="*/ 11056880 w 12188243"/>
              <a:gd name="connsiteY6114" fmla="*/ 6321294 h 7223977"/>
              <a:gd name="connsiteX6115" fmla="*/ 11056880 w 12188243"/>
              <a:gd name="connsiteY6115" fmla="*/ 6543832 h 7223977"/>
              <a:gd name="connsiteX6116" fmla="*/ 10834342 w 12188243"/>
              <a:gd name="connsiteY6116" fmla="*/ 6543832 h 7223977"/>
              <a:gd name="connsiteX6117" fmla="*/ 10834342 w 12188243"/>
              <a:gd name="connsiteY6117" fmla="*/ 6321294 h 7223977"/>
              <a:gd name="connsiteX6118" fmla="*/ 11060012 w 12188243"/>
              <a:gd name="connsiteY6118" fmla="*/ 6321294 h 7223977"/>
              <a:gd name="connsiteX6119" fmla="*/ 11282551 w 12188243"/>
              <a:gd name="connsiteY6119" fmla="*/ 6321294 h 7223977"/>
              <a:gd name="connsiteX6120" fmla="*/ 11282551 w 12188243"/>
              <a:gd name="connsiteY6120" fmla="*/ 6543832 h 7223977"/>
              <a:gd name="connsiteX6121" fmla="*/ 11060012 w 12188243"/>
              <a:gd name="connsiteY6121" fmla="*/ 6543832 h 7223977"/>
              <a:gd name="connsiteX6122" fmla="*/ 11060012 w 12188243"/>
              <a:gd name="connsiteY6122" fmla="*/ 6321294 h 7223977"/>
              <a:gd name="connsiteX6123" fmla="*/ 11285684 w 12188243"/>
              <a:gd name="connsiteY6123" fmla="*/ 6321294 h 7223977"/>
              <a:gd name="connsiteX6124" fmla="*/ 11508222 w 12188243"/>
              <a:gd name="connsiteY6124" fmla="*/ 6321294 h 7223977"/>
              <a:gd name="connsiteX6125" fmla="*/ 11508222 w 12188243"/>
              <a:gd name="connsiteY6125" fmla="*/ 6543832 h 7223977"/>
              <a:gd name="connsiteX6126" fmla="*/ 11285684 w 12188243"/>
              <a:gd name="connsiteY6126" fmla="*/ 6543832 h 7223977"/>
              <a:gd name="connsiteX6127" fmla="*/ 11285684 w 12188243"/>
              <a:gd name="connsiteY6127" fmla="*/ 6321294 h 7223977"/>
              <a:gd name="connsiteX6128" fmla="*/ 11285684 w 12188243"/>
              <a:gd name="connsiteY6128" fmla="*/ 6318161 h 7223977"/>
              <a:gd name="connsiteX6129" fmla="*/ 11285684 w 12188243"/>
              <a:gd name="connsiteY6129" fmla="*/ 6095623 h 7223977"/>
              <a:gd name="connsiteX6130" fmla="*/ 11508222 w 12188243"/>
              <a:gd name="connsiteY6130" fmla="*/ 6095623 h 7223977"/>
              <a:gd name="connsiteX6131" fmla="*/ 11508222 w 12188243"/>
              <a:gd name="connsiteY6131" fmla="*/ 6318161 h 7223977"/>
              <a:gd name="connsiteX6132" fmla="*/ 11285684 w 12188243"/>
              <a:gd name="connsiteY6132" fmla="*/ 6318161 h 7223977"/>
              <a:gd name="connsiteX6133" fmla="*/ 11285684 w 12188243"/>
              <a:gd name="connsiteY6133" fmla="*/ 6092490 h 7223977"/>
              <a:gd name="connsiteX6134" fmla="*/ 11285684 w 12188243"/>
              <a:gd name="connsiteY6134" fmla="*/ 5869952 h 7223977"/>
              <a:gd name="connsiteX6135" fmla="*/ 11508222 w 12188243"/>
              <a:gd name="connsiteY6135" fmla="*/ 5869952 h 7223977"/>
              <a:gd name="connsiteX6136" fmla="*/ 11508222 w 12188243"/>
              <a:gd name="connsiteY6136" fmla="*/ 6092490 h 7223977"/>
              <a:gd name="connsiteX6137" fmla="*/ 11285684 w 12188243"/>
              <a:gd name="connsiteY6137" fmla="*/ 6092490 h 7223977"/>
              <a:gd name="connsiteX6138" fmla="*/ 11285684 w 12188243"/>
              <a:gd name="connsiteY6138" fmla="*/ 5866945 h 7223977"/>
              <a:gd name="connsiteX6139" fmla="*/ 11285684 w 12188243"/>
              <a:gd name="connsiteY6139" fmla="*/ 5644406 h 7223977"/>
              <a:gd name="connsiteX6140" fmla="*/ 11508222 w 12188243"/>
              <a:gd name="connsiteY6140" fmla="*/ 5644406 h 7223977"/>
              <a:gd name="connsiteX6141" fmla="*/ 11508222 w 12188243"/>
              <a:gd name="connsiteY6141" fmla="*/ 5866945 h 7223977"/>
              <a:gd name="connsiteX6142" fmla="*/ 11285684 w 12188243"/>
              <a:gd name="connsiteY6142" fmla="*/ 5866945 h 7223977"/>
              <a:gd name="connsiteX6143" fmla="*/ 11285684 w 12188243"/>
              <a:gd name="connsiteY6143" fmla="*/ 5641273 h 7223977"/>
              <a:gd name="connsiteX6144" fmla="*/ 11285684 w 12188243"/>
              <a:gd name="connsiteY6144" fmla="*/ 5418735 h 7223977"/>
              <a:gd name="connsiteX6145" fmla="*/ 11508222 w 12188243"/>
              <a:gd name="connsiteY6145" fmla="*/ 5418735 h 7223977"/>
              <a:gd name="connsiteX6146" fmla="*/ 11508222 w 12188243"/>
              <a:gd name="connsiteY6146" fmla="*/ 5641273 h 7223977"/>
              <a:gd name="connsiteX6147" fmla="*/ 11285684 w 12188243"/>
              <a:gd name="connsiteY6147" fmla="*/ 5641273 h 7223977"/>
              <a:gd name="connsiteX6148" fmla="*/ 11285684 w 12188243"/>
              <a:gd name="connsiteY6148" fmla="*/ 5415603 h 7223977"/>
              <a:gd name="connsiteX6149" fmla="*/ 11285684 w 12188243"/>
              <a:gd name="connsiteY6149" fmla="*/ 5193064 h 7223977"/>
              <a:gd name="connsiteX6150" fmla="*/ 11508222 w 12188243"/>
              <a:gd name="connsiteY6150" fmla="*/ 5193064 h 7223977"/>
              <a:gd name="connsiteX6151" fmla="*/ 11508222 w 12188243"/>
              <a:gd name="connsiteY6151" fmla="*/ 5415603 h 7223977"/>
              <a:gd name="connsiteX6152" fmla="*/ 11285684 w 12188243"/>
              <a:gd name="connsiteY6152" fmla="*/ 5415603 h 7223977"/>
              <a:gd name="connsiteX6153" fmla="*/ 11285684 w 12188243"/>
              <a:gd name="connsiteY6153" fmla="*/ 5189932 h 7223977"/>
              <a:gd name="connsiteX6154" fmla="*/ 11285684 w 12188243"/>
              <a:gd name="connsiteY6154" fmla="*/ 4967393 h 7223977"/>
              <a:gd name="connsiteX6155" fmla="*/ 11508222 w 12188243"/>
              <a:gd name="connsiteY6155" fmla="*/ 4967393 h 7223977"/>
              <a:gd name="connsiteX6156" fmla="*/ 11508222 w 12188243"/>
              <a:gd name="connsiteY6156" fmla="*/ 5189932 h 7223977"/>
              <a:gd name="connsiteX6157" fmla="*/ 11285684 w 12188243"/>
              <a:gd name="connsiteY6157" fmla="*/ 5189932 h 7223977"/>
              <a:gd name="connsiteX6158" fmla="*/ 11285684 w 12188243"/>
              <a:gd name="connsiteY6158" fmla="*/ 4964261 h 7223977"/>
              <a:gd name="connsiteX6159" fmla="*/ 11285684 w 12188243"/>
              <a:gd name="connsiteY6159" fmla="*/ 4741722 h 7223977"/>
              <a:gd name="connsiteX6160" fmla="*/ 11508222 w 12188243"/>
              <a:gd name="connsiteY6160" fmla="*/ 4741722 h 7223977"/>
              <a:gd name="connsiteX6161" fmla="*/ 11508222 w 12188243"/>
              <a:gd name="connsiteY6161" fmla="*/ 4964261 h 7223977"/>
              <a:gd name="connsiteX6162" fmla="*/ 11285684 w 12188243"/>
              <a:gd name="connsiteY6162" fmla="*/ 4964261 h 7223977"/>
              <a:gd name="connsiteX6163" fmla="*/ 11285684 w 12188243"/>
              <a:gd name="connsiteY6163" fmla="*/ 4738590 h 7223977"/>
              <a:gd name="connsiteX6164" fmla="*/ 11285684 w 12188243"/>
              <a:gd name="connsiteY6164" fmla="*/ 4516051 h 7223977"/>
              <a:gd name="connsiteX6165" fmla="*/ 11508222 w 12188243"/>
              <a:gd name="connsiteY6165" fmla="*/ 4516051 h 7223977"/>
              <a:gd name="connsiteX6166" fmla="*/ 11508222 w 12188243"/>
              <a:gd name="connsiteY6166" fmla="*/ 4738590 h 7223977"/>
              <a:gd name="connsiteX6167" fmla="*/ 11285684 w 12188243"/>
              <a:gd name="connsiteY6167" fmla="*/ 4738590 h 7223977"/>
              <a:gd name="connsiteX6168" fmla="*/ 11285684 w 12188243"/>
              <a:gd name="connsiteY6168" fmla="*/ 4513044 h 7223977"/>
              <a:gd name="connsiteX6169" fmla="*/ 11285684 w 12188243"/>
              <a:gd name="connsiteY6169" fmla="*/ 4290506 h 7223977"/>
              <a:gd name="connsiteX6170" fmla="*/ 11508222 w 12188243"/>
              <a:gd name="connsiteY6170" fmla="*/ 4290506 h 7223977"/>
              <a:gd name="connsiteX6171" fmla="*/ 11508222 w 12188243"/>
              <a:gd name="connsiteY6171" fmla="*/ 4513044 h 7223977"/>
              <a:gd name="connsiteX6172" fmla="*/ 11285684 w 12188243"/>
              <a:gd name="connsiteY6172" fmla="*/ 4513044 h 7223977"/>
              <a:gd name="connsiteX6173" fmla="*/ 11285684 w 12188243"/>
              <a:gd name="connsiteY6173" fmla="*/ 4287373 h 7223977"/>
              <a:gd name="connsiteX6174" fmla="*/ 11285684 w 12188243"/>
              <a:gd name="connsiteY6174" fmla="*/ 4064834 h 7223977"/>
              <a:gd name="connsiteX6175" fmla="*/ 11508222 w 12188243"/>
              <a:gd name="connsiteY6175" fmla="*/ 4064834 h 7223977"/>
              <a:gd name="connsiteX6176" fmla="*/ 11508222 w 12188243"/>
              <a:gd name="connsiteY6176" fmla="*/ 4287373 h 7223977"/>
              <a:gd name="connsiteX6177" fmla="*/ 11285684 w 12188243"/>
              <a:gd name="connsiteY6177" fmla="*/ 4287373 h 7223977"/>
              <a:gd name="connsiteX6178" fmla="*/ 11285684 w 12188243"/>
              <a:gd name="connsiteY6178" fmla="*/ 4061702 h 7223977"/>
              <a:gd name="connsiteX6179" fmla="*/ 11285684 w 12188243"/>
              <a:gd name="connsiteY6179" fmla="*/ 3839164 h 7223977"/>
              <a:gd name="connsiteX6180" fmla="*/ 11508222 w 12188243"/>
              <a:gd name="connsiteY6180" fmla="*/ 3839164 h 7223977"/>
              <a:gd name="connsiteX6181" fmla="*/ 11508222 w 12188243"/>
              <a:gd name="connsiteY6181" fmla="*/ 4061702 h 7223977"/>
              <a:gd name="connsiteX6182" fmla="*/ 11285684 w 12188243"/>
              <a:gd name="connsiteY6182" fmla="*/ 4061702 h 7223977"/>
              <a:gd name="connsiteX6183" fmla="*/ 11285684 w 12188243"/>
              <a:gd name="connsiteY6183" fmla="*/ 3836031 h 7223977"/>
              <a:gd name="connsiteX6184" fmla="*/ 11285684 w 12188243"/>
              <a:gd name="connsiteY6184" fmla="*/ 3613493 h 7223977"/>
              <a:gd name="connsiteX6185" fmla="*/ 11508222 w 12188243"/>
              <a:gd name="connsiteY6185" fmla="*/ 3613493 h 7223977"/>
              <a:gd name="connsiteX6186" fmla="*/ 11508222 w 12188243"/>
              <a:gd name="connsiteY6186" fmla="*/ 3836031 h 7223977"/>
              <a:gd name="connsiteX6187" fmla="*/ 11285684 w 12188243"/>
              <a:gd name="connsiteY6187" fmla="*/ 3836031 h 7223977"/>
              <a:gd name="connsiteX6188" fmla="*/ 11285684 w 12188243"/>
              <a:gd name="connsiteY6188" fmla="*/ 3610360 h 7223977"/>
              <a:gd name="connsiteX6189" fmla="*/ 11285684 w 12188243"/>
              <a:gd name="connsiteY6189" fmla="*/ 3387821 h 7223977"/>
              <a:gd name="connsiteX6190" fmla="*/ 11508222 w 12188243"/>
              <a:gd name="connsiteY6190" fmla="*/ 3387821 h 7223977"/>
              <a:gd name="connsiteX6191" fmla="*/ 11508222 w 12188243"/>
              <a:gd name="connsiteY6191" fmla="*/ 3610360 h 7223977"/>
              <a:gd name="connsiteX6192" fmla="*/ 11285684 w 12188243"/>
              <a:gd name="connsiteY6192" fmla="*/ 3610360 h 7223977"/>
              <a:gd name="connsiteX6193" fmla="*/ 11285684 w 12188243"/>
              <a:gd name="connsiteY6193" fmla="*/ 3384689 h 7223977"/>
              <a:gd name="connsiteX6194" fmla="*/ 11285684 w 12188243"/>
              <a:gd name="connsiteY6194" fmla="*/ 3162151 h 7223977"/>
              <a:gd name="connsiteX6195" fmla="*/ 11508222 w 12188243"/>
              <a:gd name="connsiteY6195" fmla="*/ 3162151 h 7223977"/>
              <a:gd name="connsiteX6196" fmla="*/ 11508222 w 12188243"/>
              <a:gd name="connsiteY6196" fmla="*/ 3384689 h 7223977"/>
              <a:gd name="connsiteX6197" fmla="*/ 11285684 w 12188243"/>
              <a:gd name="connsiteY6197" fmla="*/ 3384689 h 7223977"/>
              <a:gd name="connsiteX6198" fmla="*/ 11285684 w 12188243"/>
              <a:gd name="connsiteY6198" fmla="*/ 3159143 h 7223977"/>
              <a:gd name="connsiteX6199" fmla="*/ 11285684 w 12188243"/>
              <a:gd name="connsiteY6199" fmla="*/ 2936605 h 7223977"/>
              <a:gd name="connsiteX6200" fmla="*/ 11508222 w 12188243"/>
              <a:gd name="connsiteY6200" fmla="*/ 2936605 h 7223977"/>
              <a:gd name="connsiteX6201" fmla="*/ 11508222 w 12188243"/>
              <a:gd name="connsiteY6201" fmla="*/ 3159143 h 7223977"/>
              <a:gd name="connsiteX6202" fmla="*/ 11285684 w 12188243"/>
              <a:gd name="connsiteY6202" fmla="*/ 3159143 h 7223977"/>
              <a:gd name="connsiteX6203" fmla="*/ 11285684 w 12188243"/>
              <a:gd name="connsiteY6203" fmla="*/ 2933472 h 7223977"/>
              <a:gd name="connsiteX6204" fmla="*/ 11285684 w 12188243"/>
              <a:gd name="connsiteY6204" fmla="*/ 2710934 h 7223977"/>
              <a:gd name="connsiteX6205" fmla="*/ 11508222 w 12188243"/>
              <a:gd name="connsiteY6205" fmla="*/ 2710934 h 7223977"/>
              <a:gd name="connsiteX6206" fmla="*/ 11508222 w 12188243"/>
              <a:gd name="connsiteY6206" fmla="*/ 2933472 h 7223977"/>
              <a:gd name="connsiteX6207" fmla="*/ 11285684 w 12188243"/>
              <a:gd name="connsiteY6207" fmla="*/ 2933472 h 7223977"/>
              <a:gd name="connsiteX6208" fmla="*/ 11285684 w 12188243"/>
              <a:gd name="connsiteY6208" fmla="*/ 2707801 h 7223977"/>
              <a:gd name="connsiteX6209" fmla="*/ 11285684 w 12188243"/>
              <a:gd name="connsiteY6209" fmla="*/ 2485263 h 7223977"/>
              <a:gd name="connsiteX6210" fmla="*/ 11508222 w 12188243"/>
              <a:gd name="connsiteY6210" fmla="*/ 2485263 h 7223977"/>
              <a:gd name="connsiteX6211" fmla="*/ 11508222 w 12188243"/>
              <a:gd name="connsiteY6211" fmla="*/ 2707801 h 7223977"/>
              <a:gd name="connsiteX6212" fmla="*/ 11285684 w 12188243"/>
              <a:gd name="connsiteY6212" fmla="*/ 2707801 h 7223977"/>
              <a:gd name="connsiteX6213" fmla="*/ 11285684 w 12188243"/>
              <a:gd name="connsiteY6213" fmla="*/ 2482130 h 7223977"/>
              <a:gd name="connsiteX6214" fmla="*/ 11285684 w 12188243"/>
              <a:gd name="connsiteY6214" fmla="*/ 2259592 h 7223977"/>
              <a:gd name="connsiteX6215" fmla="*/ 11508222 w 12188243"/>
              <a:gd name="connsiteY6215" fmla="*/ 2259592 h 7223977"/>
              <a:gd name="connsiteX6216" fmla="*/ 11508222 w 12188243"/>
              <a:gd name="connsiteY6216" fmla="*/ 2482130 h 7223977"/>
              <a:gd name="connsiteX6217" fmla="*/ 11285684 w 12188243"/>
              <a:gd name="connsiteY6217" fmla="*/ 2482130 h 7223977"/>
              <a:gd name="connsiteX6218" fmla="*/ 11285684 w 12188243"/>
              <a:gd name="connsiteY6218" fmla="*/ 2256459 h 7223977"/>
              <a:gd name="connsiteX6219" fmla="*/ 11285684 w 12188243"/>
              <a:gd name="connsiteY6219" fmla="*/ 2033921 h 7223977"/>
              <a:gd name="connsiteX6220" fmla="*/ 11508222 w 12188243"/>
              <a:gd name="connsiteY6220" fmla="*/ 2033921 h 7223977"/>
              <a:gd name="connsiteX6221" fmla="*/ 11508222 w 12188243"/>
              <a:gd name="connsiteY6221" fmla="*/ 2256459 h 7223977"/>
              <a:gd name="connsiteX6222" fmla="*/ 11285684 w 12188243"/>
              <a:gd name="connsiteY6222" fmla="*/ 2256459 h 7223977"/>
              <a:gd name="connsiteX6223" fmla="*/ 11285684 w 12188243"/>
              <a:gd name="connsiteY6223" fmla="*/ 2030788 h 7223977"/>
              <a:gd name="connsiteX6224" fmla="*/ 11285684 w 12188243"/>
              <a:gd name="connsiteY6224" fmla="*/ 1808250 h 7223977"/>
              <a:gd name="connsiteX6225" fmla="*/ 11508222 w 12188243"/>
              <a:gd name="connsiteY6225" fmla="*/ 1808250 h 7223977"/>
              <a:gd name="connsiteX6226" fmla="*/ 11508222 w 12188243"/>
              <a:gd name="connsiteY6226" fmla="*/ 2030788 h 7223977"/>
              <a:gd name="connsiteX6227" fmla="*/ 11285684 w 12188243"/>
              <a:gd name="connsiteY6227" fmla="*/ 2030788 h 7223977"/>
              <a:gd name="connsiteX6228" fmla="*/ 11285684 w 12188243"/>
              <a:gd name="connsiteY6228" fmla="*/ 1805243 h 7223977"/>
              <a:gd name="connsiteX6229" fmla="*/ 11285684 w 12188243"/>
              <a:gd name="connsiteY6229" fmla="*/ 1582704 h 7223977"/>
              <a:gd name="connsiteX6230" fmla="*/ 11508222 w 12188243"/>
              <a:gd name="connsiteY6230" fmla="*/ 1582704 h 7223977"/>
              <a:gd name="connsiteX6231" fmla="*/ 11508222 w 12188243"/>
              <a:gd name="connsiteY6231" fmla="*/ 1805243 h 7223977"/>
              <a:gd name="connsiteX6232" fmla="*/ 11285684 w 12188243"/>
              <a:gd name="connsiteY6232" fmla="*/ 1805243 h 7223977"/>
              <a:gd name="connsiteX6233" fmla="*/ 11285684 w 12188243"/>
              <a:gd name="connsiteY6233" fmla="*/ 1579572 h 7223977"/>
              <a:gd name="connsiteX6234" fmla="*/ 11285684 w 12188243"/>
              <a:gd name="connsiteY6234" fmla="*/ 1357033 h 7223977"/>
              <a:gd name="connsiteX6235" fmla="*/ 11508222 w 12188243"/>
              <a:gd name="connsiteY6235" fmla="*/ 1357033 h 7223977"/>
              <a:gd name="connsiteX6236" fmla="*/ 11508222 w 12188243"/>
              <a:gd name="connsiteY6236" fmla="*/ 1579572 h 7223977"/>
              <a:gd name="connsiteX6237" fmla="*/ 11285684 w 12188243"/>
              <a:gd name="connsiteY6237" fmla="*/ 1579572 h 7223977"/>
              <a:gd name="connsiteX6238" fmla="*/ 11285684 w 12188243"/>
              <a:gd name="connsiteY6238" fmla="*/ 1353901 h 7223977"/>
              <a:gd name="connsiteX6239" fmla="*/ 11285684 w 12188243"/>
              <a:gd name="connsiteY6239" fmla="*/ 1131362 h 7223977"/>
              <a:gd name="connsiteX6240" fmla="*/ 11508222 w 12188243"/>
              <a:gd name="connsiteY6240" fmla="*/ 1131362 h 7223977"/>
              <a:gd name="connsiteX6241" fmla="*/ 11508222 w 12188243"/>
              <a:gd name="connsiteY6241" fmla="*/ 1353901 h 7223977"/>
              <a:gd name="connsiteX6242" fmla="*/ 11285684 w 12188243"/>
              <a:gd name="connsiteY6242" fmla="*/ 1353901 h 7223977"/>
              <a:gd name="connsiteX6243" fmla="*/ 11285684 w 12188243"/>
              <a:gd name="connsiteY6243" fmla="*/ 1128230 h 7223977"/>
              <a:gd name="connsiteX6244" fmla="*/ 11285684 w 12188243"/>
              <a:gd name="connsiteY6244" fmla="*/ 905691 h 7223977"/>
              <a:gd name="connsiteX6245" fmla="*/ 11508222 w 12188243"/>
              <a:gd name="connsiteY6245" fmla="*/ 905691 h 7223977"/>
              <a:gd name="connsiteX6246" fmla="*/ 11508222 w 12188243"/>
              <a:gd name="connsiteY6246" fmla="*/ 1128230 h 7223977"/>
              <a:gd name="connsiteX6247" fmla="*/ 11285684 w 12188243"/>
              <a:gd name="connsiteY6247" fmla="*/ 1128230 h 7223977"/>
              <a:gd name="connsiteX6248" fmla="*/ 11285684 w 12188243"/>
              <a:gd name="connsiteY6248" fmla="*/ 902559 h 7223977"/>
              <a:gd name="connsiteX6249" fmla="*/ 11285684 w 12188243"/>
              <a:gd name="connsiteY6249" fmla="*/ 680020 h 7223977"/>
              <a:gd name="connsiteX6250" fmla="*/ 11508222 w 12188243"/>
              <a:gd name="connsiteY6250" fmla="*/ 680020 h 7223977"/>
              <a:gd name="connsiteX6251" fmla="*/ 11508222 w 12188243"/>
              <a:gd name="connsiteY6251" fmla="*/ 902559 h 7223977"/>
              <a:gd name="connsiteX6252" fmla="*/ 11285684 w 12188243"/>
              <a:gd name="connsiteY6252" fmla="*/ 902559 h 7223977"/>
              <a:gd name="connsiteX6253" fmla="*/ 11285684 w 12188243"/>
              <a:gd name="connsiteY6253" fmla="*/ 676888 h 7223977"/>
              <a:gd name="connsiteX6254" fmla="*/ 11285684 w 12188243"/>
              <a:gd name="connsiteY6254" fmla="*/ 454349 h 7223977"/>
              <a:gd name="connsiteX6255" fmla="*/ 11508222 w 12188243"/>
              <a:gd name="connsiteY6255" fmla="*/ 454349 h 7223977"/>
              <a:gd name="connsiteX6256" fmla="*/ 11508222 w 12188243"/>
              <a:gd name="connsiteY6256" fmla="*/ 676888 h 7223977"/>
              <a:gd name="connsiteX6257" fmla="*/ 11285684 w 12188243"/>
              <a:gd name="connsiteY6257" fmla="*/ 676888 h 7223977"/>
              <a:gd name="connsiteX6258" fmla="*/ 11282551 w 12188243"/>
              <a:gd name="connsiteY6258" fmla="*/ 676888 h 7223977"/>
              <a:gd name="connsiteX6259" fmla="*/ 11060012 w 12188243"/>
              <a:gd name="connsiteY6259" fmla="*/ 676888 h 7223977"/>
              <a:gd name="connsiteX6260" fmla="*/ 11060012 w 12188243"/>
              <a:gd name="connsiteY6260" fmla="*/ 454349 h 7223977"/>
              <a:gd name="connsiteX6261" fmla="*/ 11282551 w 12188243"/>
              <a:gd name="connsiteY6261" fmla="*/ 454349 h 7223977"/>
              <a:gd name="connsiteX6262" fmla="*/ 11282551 w 12188243"/>
              <a:gd name="connsiteY6262" fmla="*/ 676888 h 7223977"/>
              <a:gd name="connsiteX6263" fmla="*/ 11056880 w 12188243"/>
              <a:gd name="connsiteY6263" fmla="*/ 676888 h 7223977"/>
              <a:gd name="connsiteX6264" fmla="*/ 10834342 w 12188243"/>
              <a:gd name="connsiteY6264" fmla="*/ 676888 h 7223977"/>
              <a:gd name="connsiteX6265" fmla="*/ 10834342 w 12188243"/>
              <a:gd name="connsiteY6265" fmla="*/ 454349 h 7223977"/>
              <a:gd name="connsiteX6266" fmla="*/ 11056880 w 12188243"/>
              <a:gd name="connsiteY6266" fmla="*/ 454349 h 7223977"/>
              <a:gd name="connsiteX6267" fmla="*/ 11056880 w 12188243"/>
              <a:gd name="connsiteY6267" fmla="*/ 676888 h 7223977"/>
              <a:gd name="connsiteX6268" fmla="*/ 10831209 w 12188243"/>
              <a:gd name="connsiteY6268" fmla="*/ 676888 h 7223977"/>
              <a:gd name="connsiteX6269" fmla="*/ 10608671 w 12188243"/>
              <a:gd name="connsiteY6269" fmla="*/ 676888 h 7223977"/>
              <a:gd name="connsiteX6270" fmla="*/ 10608671 w 12188243"/>
              <a:gd name="connsiteY6270" fmla="*/ 454349 h 7223977"/>
              <a:gd name="connsiteX6271" fmla="*/ 10831209 w 12188243"/>
              <a:gd name="connsiteY6271" fmla="*/ 454349 h 7223977"/>
              <a:gd name="connsiteX6272" fmla="*/ 10831209 w 12188243"/>
              <a:gd name="connsiteY6272" fmla="*/ 676888 h 7223977"/>
              <a:gd name="connsiteX6273" fmla="*/ 10605538 w 12188243"/>
              <a:gd name="connsiteY6273" fmla="*/ 676888 h 7223977"/>
              <a:gd name="connsiteX6274" fmla="*/ 10383000 w 12188243"/>
              <a:gd name="connsiteY6274" fmla="*/ 676888 h 7223977"/>
              <a:gd name="connsiteX6275" fmla="*/ 10383000 w 12188243"/>
              <a:gd name="connsiteY6275" fmla="*/ 454349 h 7223977"/>
              <a:gd name="connsiteX6276" fmla="*/ 10605538 w 12188243"/>
              <a:gd name="connsiteY6276" fmla="*/ 454349 h 7223977"/>
              <a:gd name="connsiteX6277" fmla="*/ 10605538 w 12188243"/>
              <a:gd name="connsiteY6277" fmla="*/ 676888 h 7223977"/>
              <a:gd name="connsiteX6278" fmla="*/ 10379867 w 12188243"/>
              <a:gd name="connsiteY6278" fmla="*/ 676888 h 7223977"/>
              <a:gd name="connsiteX6279" fmla="*/ 10157328 w 12188243"/>
              <a:gd name="connsiteY6279" fmla="*/ 676888 h 7223977"/>
              <a:gd name="connsiteX6280" fmla="*/ 10157328 w 12188243"/>
              <a:gd name="connsiteY6280" fmla="*/ 454349 h 7223977"/>
              <a:gd name="connsiteX6281" fmla="*/ 10379867 w 12188243"/>
              <a:gd name="connsiteY6281" fmla="*/ 454349 h 7223977"/>
              <a:gd name="connsiteX6282" fmla="*/ 10379867 w 12188243"/>
              <a:gd name="connsiteY6282" fmla="*/ 676888 h 7223977"/>
              <a:gd name="connsiteX6283" fmla="*/ 10154196 w 12188243"/>
              <a:gd name="connsiteY6283" fmla="*/ 676888 h 7223977"/>
              <a:gd name="connsiteX6284" fmla="*/ 9931657 w 12188243"/>
              <a:gd name="connsiteY6284" fmla="*/ 676888 h 7223977"/>
              <a:gd name="connsiteX6285" fmla="*/ 9931657 w 12188243"/>
              <a:gd name="connsiteY6285" fmla="*/ 454349 h 7223977"/>
              <a:gd name="connsiteX6286" fmla="*/ 10154196 w 12188243"/>
              <a:gd name="connsiteY6286" fmla="*/ 454349 h 7223977"/>
              <a:gd name="connsiteX6287" fmla="*/ 10154196 w 12188243"/>
              <a:gd name="connsiteY6287" fmla="*/ 676888 h 7223977"/>
              <a:gd name="connsiteX6288" fmla="*/ 9928650 w 12188243"/>
              <a:gd name="connsiteY6288" fmla="*/ 676888 h 7223977"/>
              <a:gd name="connsiteX6289" fmla="*/ 9706112 w 12188243"/>
              <a:gd name="connsiteY6289" fmla="*/ 676888 h 7223977"/>
              <a:gd name="connsiteX6290" fmla="*/ 9706112 w 12188243"/>
              <a:gd name="connsiteY6290" fmla="*/ 454349 h 7223977"/>
              <a:gd name="connsiteX6291" fmla="*/ 9928650 w 12188243"/>
              <a:gd name="connsiteY6291" fmla="*/ 454349 h 7223977"/>
              <a:gd name="connsiteX6292" fmla="*/ 9928650 w 12188243"/>
              <a:gd name="connsiteY6292" fmla="*/ 676888 h 7223977"/>
              <a:gd name="connsiteX6293" fmla="*/ 9702979 w 12188243"/>
              <a:gd name="connsiteY6293" fmla="*/ 676888 h 7223977"/>
              <a:gd name="connsiteX6294" fmla="*/ 9480440 w 12188243"/>
              <a:gd name="connsiteY6294" fmla="*/ 676888 h 7223977"/>
              <a:gd name="connsiteX6295" fmla="*/ 9480440 w 12188243"/>
              <a:gd name="connsiteY6295" fmla="*/ 454349 h 7223977"/>
              <a:gd name="connsiteX6296" fmla="*/ 9702979 w 12188243"/>
              <a:gd name="connsiteY6296" fmla="*/ 454349 h 7223977"/>
              <a:gd name="connsiteX6297" fmla="*/ 9702979 w 12188243"/>
              <a:gd name="connsiteY6297" fmla="*/ 676888 h 7223977"/>
              <a:gd name="connsiteX6298" fmla="*/ 9477308 w 12188243"/>
              <a:gd name="connsiteY6298" fmla="*/ 676888 h 7223977"/>
              <a:gd name="connsiteX6299" fmla="*/ 9254770 w 12188243"/>
              <a:gd name="connsiteY6299" fmla="*/ 676888 h 7223977"/>
              <a:gd name="connsiteX6300" fmla="*/ 9254770 w 12188243"/>
              <a:gd name="connsiteY6300" fmla="*/ 454349 h 7223977"/>
              <a:gd name="connsiteX6301" fmla="*/ 9477308 w 12188243"/>
              <a:gd name="connsiteY6301" fmla="*/ 454349 h 7223977"/>
              <a:gd name="connsiteX6302" fmla="*/ 9477308 w 12188243"/>
              <a:gd name="connsiteY6302" fmla="*/ 676888 h 7223977"/>
              <a:gd name="connsiteX6303" fmla="*/ 9251637 w 12188243"/>
              <a:gd name="connsiteY6303" fmla="*/ 676888 h 7223977"/>
              <a:gd name="connsiteX6304" fmla="*/ 9029099 w 12188243"/>
              <a:gd name="connsiteY6304" fmla="*/ 676888 h 7223977"/>
              <a:gd name="connsiteX6305" fmla="*/ 9029099 w 12188243"/>
              <a:gd name="connsiteY6305" fmla="*/ 454349 h 7223977"/>
              <a:gd name="connsiteX6306" fmla="*/ 9251637 w 12188243"/>
              <a:gd name="connsiteY6306" fmla="*/ 454349 h 7223977"/>
              <a:gd name="connsiteX6307" fmla="*/ 9251637 w 12188243"/>
              <a:gd name="connsiteY6307" fmla="*/ 676888 h 7223977"/>
              <a:gd name="connsiteX6308" fmla="*/ 9025966 w 12188243"/>
              <a:gd name="connsiteY6308" fmla="*/ 676888 h 7223977"/>
              <a:gd name="connsiteX6309" fmla="*/ 8803427 w 12188243"/>
              <a:gd name="connsiteY6309" fmla="*/ 676888 h 7223977"/>
              <a:gd name="connsiteX6310" fmla="*/ 8803427 w 12188243"/>
              <a:gd name="connsiteY6310" fmla="*/ 454349 h 7223977"/>
              <a:gd name="connsiteX6311" fmla="*/ 9025966 w 12188243"/>
              <a:gd name="connsiteY6311" fmla="*/ 454349 h 7223977"/>
              <a:gd name="connsiteX6312" fmla="*/ 9025966 w 12188243"/>
              <a:gd name="connsiteY6312" fmla="*/ 676888 h 7223977"/>
              <a:gd name="connsiteX6313" fmla="*/ 8800295 w 12188243"/>
              <a:gd name="connsiteY6313" fmla="*/ 676888 h 7223977"/>
              <a:gd name="connsiteX6314" fmla="*/ 8577756 w 12188243"/>
              <a:gd name="connsiteY6314" fmla="*/ 676888 h 7223977"/>
              <a:gd name="connsiteX6315" fmla="*/ 8577756 w 12188243"/>
              <a:gd name="connsiteY6315" fmla="*/ 454349 h 7223977"/>
              <a:gd name="connsiteX6316" fmla="*/ 8800295 w 12188243"/>
              <a:gd name="connsiteY6316" fmla="*/ 454349 h 7223977"/>
              <a:gd name="connsiteX6317" fmla="*/ 8800295 w 12188243"/>
              <a:gd name="connsiteY6317" fmla="*/ 676888 h 7223977"/>
              <a:gd name="connsiteX6318" fmla="*/ 8574749 w 12188243"/>
              <a:gd name="connsiteY6318" fmla="*/ 676888 h 7223977"/>
              <a:gd name="connsiteX6319" fmla="*/ 8352211 w 12188243"/>
              <a:gd name="connsiteY6319" fmla="*/ 676888 h 7223977"/>
              <a:gd name="connsiteX6320" fmla="*/ 8352211 w 12188243"/>
              <a:gd name="connsiteY6320" fmla="*/ 454349 h 7223977"/>
              <a:gd name="connsiteX6321" fmla="*/ 8574749 w 12188243"/>
              <a:gd name="connsiteY6321" fmla="*/ 454349 h 7223977"/>
              <a:gd name="connsiteX6322" fmla="*/ 8574749 w 12188243"/>
              <a:gd name="connsiteY6322" fmla="*/ 676888 h 7223977"/>
              <a:gd name="connsiteX6323" fmla="*/ 8349078 w 12188243"/>
              <a:gd name="connsiteY6323" fmla="*/ 676888 h 7223977"/>
              <a:gd name="connsiteX6324" fmla="*/ 8126540 w 12188243"/>
              <a:gd name="connsiteY6324" fmla="*/ 676888 h 7223977"/>
              <a:gd name="connsiteX6325" fmla="*/ 8126540 w 12188243"/>
              <a:gd name="connsiteY6325" fmla="*/ 454349 h 7223977"/>
              <a:gd name="connsiteX6326" fmla="*/ 8349078 w 12188243"/>
              <a:gd name="connsiteY6326" fmla="*/ 454349 h 7223977"/>
              <a:gd name="connsiteX6327" fmla="*/ 8349078 w 12188243"/>
              <a:gd name="connsiteY6327" fmla="*/ 676888 h 7223977"/>
              <a:gd name="connsiteX6328" fmla="*/ 8123407 w 12188243"/>
              <a:gd name="connsiteY6328" fmla="*/ 676888 h 7223977"/>
              <a:gd name="connsiteX6329" fmla="*/ 7900868 w 12188243"/>
              <a:gd name="connsiteY6329" fmla="*/ 676888 h 7223977"/>
              <a:gd name="connsiteX6330" fmla="*/ 7900868 w 12188243"/>
              <a:gd name="connsiteY6330" fmla="*/ 454349 h 7223977"/>
              <a:gd name="connsiteX6331" fmla="*/ 8123407 w 12188243"/>
              <a:gd name="connsiteY6331" fmla="*/ 454349 h 7223977"/>
              <a:gd name="connsiteX6332" fmla="*/ 8123407 w 12188243"/>
              <a:gd name="connsiteY6332" fmla="*/ 676888 h 7223977"/>
              <a:gd name="connsiteX6333" fmla="*/ 7897736 w 12188243"/>
              <a:gd name="connsiteY6333" fmla="*/ 676888 h 7223977"/>
              <a:gd name="connsiteX6334" fmla="*/ 7675198 w 12188243"/>
              <a:gd name="connsiteY6334" fmla="*/ 676888 h 7223977"/>
              <a:gd name="connsiteX6335" fmla="*/ 7675198 w 12188243"/>
              <a:gd name="connsiteY6335" fmla="*/ 454349 h 7223977"/>
              <a:gd name="connsiteX6336" fmla="*/ 7897736 w 12188243"/>
              <a:gd name="connsiteY6336" fmla="*/ 454349 h 7223977"/>
              <a:gd name="connsiteX6337" fmla="*/ 7897736 w 12188243"/>
              <a:gd name="connsiteY6337" fmla="*/ 676888 h 7223977"/>
              <a:gd name="connsiteX6338" fmla="*/ 7672065 w 12188243"/>
              <a:gd name="connsiteY6338" fmla="*/ 676888 h 7223977"/>
              <a:gd name="connsiteX6339" fmla="*/ 7449527 w 12188243"/>
              <a:gd name="connsiteY6339" fmla="*/ 676888 h 7223977"/>
              <a:gd name="connsiteX6340" fmla="*/ 7449527 w 12188243"/>
              <a:gd name="connsiteY6340" fmla="*/ 454349 h 7223977"/>
              <a:gd name="connsiteX6341" fmla="*/ 7672065 w 12188243"/>
              <a:gd name="connsiteY6341" fmla="*/ 454349 h 7223977"/>
              <a:gd name="connsiteX6342" fmla="*/ 7672065 w 12188243"/>
              <a:gd name="connsiteY6342" fmla="*/ 676888 h 7223977"/>
              <a:gd name="connsiteX6343" fmla="*/ 7446394 w 12188243"/>
              <a:gd name="connsiteY6343" fmla="*/ 676888 h 7223977"/>
              <a:gd name="connsiteX6344" fmla="*/ 7223856 w 12188243"/>
              <a:gd name="connsiteY6344" fmla="*/ 676888 h 7223977"/>
              <a:gd name="connsiteX6345" fmla="*/ 7223856 w 12188243"/>
              <a:gd name="connsiteY6345" fmla="*/ 454349 h 7223977"/>
              <a:gd name="connsiteX6346" fmla="*/ 7446394 w 12188243"/>
              <a:gd name="connsiteY6346" fmla="*/ 454349 h 7223977"/>
              <a:gd name="connsiteX6347" fmla="*/ 7446394 w 12188243"/>
              <a:gd name="connsiteY6347" fmla="*/ 676888 h 7223977"/>
              <a:gd name="connsiteX6348" fmla="*/ 7220848 w 12188243"/>
              <a:gd name="connsiteY6348" fmla="*/ 676888 h 7223977"/>
              <a:gd name="connsiteX6349" fmla="*/ 6998310 w 12188243"/>
              <a:gd name="connsiteY6349" fmla="*/ 676888 h 7223977"/>
              <a:gd name="connsiteX6350" fmla="*/ 6998310 w 12188243"/>
              <a:gd name="connsiteY6350" fmla="*/ 454349 h 7223977"/>
              <a:gd name="connsiteX6351" fmla="*/ 7220848 w 12188243"/>
              <a:gd name="connsiteY6351" fmla="*/ 454349 h 7223977"/>
              <a:gd name="connsiteX6352" fmla="*/ 7220848 w 12188243"/>
              <a:gd name="connsiteY6352" fmla="*/ 676888 h 7223977"/>
              <a:gd name="connsiteX6353" fmla="*/ 6995177 w 12188243"/>
              <a:gd name="connsiteY6353" fmla="*/ 676888 h 7223977"/>
              <a:gd name="connsiteX6354" fmla="*/ 6772639 w 12188243"/>
              <a:gd name="connsiteY6354" fmla="*/ 676888 h 7223977"/>
              <a:gd name="connsiteX6355" fmla="*/ 6772639 w 12188243"/>
              <a:gd name="connsiteY6355" fmla="*/ 454349 h 7223977"/>
              <a:gd name="connsiteX6356" fmla="*/ 6995177 w 12188243"/>
              <a:gd name="connsiteY6356" fmla="*/ 454349 h 7223977"/>
              <a:gd name="connsiteX6357" fmla="*/ 6995177 w 12188243"/>
              <a:gd name="connsiteY6357" fmla="*/ 676888 h 7223977"/>
              <a:gd name="connsiteX6358" fmla="*/ 6769506 w 12188243"/>
              <a:gd name="connsiteY6358" fmla="*/ 676888 h 7223977"/>
              <a:gd name="connsiteX6359" fmla="*/ 6546967 w 12188243"/>
              <a:gd name="connsiteY6359" fmla="*/ 676888 h 7223977"/>
              <a:gd name="connsiteX6360" fmla="*/ 6546967 w 12188243"/>
              <a:gd name="connsiteY6360" fmla="*/ 454349 h 7223977"/>
              <a:gd name="connsiteX6361" fmla="*/ 6769506 w 12188243"/>
              <a:gd name="connsiteY6361" fmla="*/ 454349 h 7223977"/>
              <a:gd name="connsiteX6362" fmla="*/ 6769506 w 12188243"/>
              <a:gd name="connsiteY6362" fmla="*/ 676888 h 7223977"/>
              <a:gd name="connsiteX6363" fmla="*/ 6543835 w 12188243"/>
              <a:gd name="connsiteY6363" fmla="*/ 676888 h 7223977"/>
              <a:gd name="connsiteX6364" fmla="*/ 6321297 w 12188243"/>
              <a:gd name="connsiteY6364" fmla="*/ 676888 h 7223977"/>
              <a:gd name="connsiteX6365" fmla="*/ 6321297 w 12188243"/>
              <a:gd name="connsiteY6365" fmla="*/ 454349 h 7223977"/>
              <a:gd name="connsiteX6366" fmla="*/ 6543835 w 12188243"/>
              <a:gd name="connsiteY6366" fmla="*/ 454349 h 7223977"/>
              <a:gd name="connsiteX6367" fmla="*/ 6543835 w 12188243"/>
              <a:gd name="connsiteY6367" fmla="*/ 676888 h 7223977"/>
              <a:gd name="connsiteX6368" fmla="*/ 6318164 w 12188243"/>
              <a:gd name="connsiteY6368" fmla="*/ 676888 h 7223977"/>
              <a:gd name="connsiteX6369" fmla="*/ 6095625 w 12188243"/>
              <a:gd name="connsiteY6369" fmla="*/ 676888 h 7223977"/>
              <a:gd name="connsiteX6370" fmla="*/ 6095625 w 12188243"/>
              <a:gd name="connsiteY6370" fmla="*/ 454349 h 7223977"/>
              <a:gd name="connsiteX6371" fmla="*/ 6318164 w 12188243"/>
              <a:gd name="connsiteY6371" fmla="*/ 454349 h 7223977"/>
              <a:gd name="connsiteX6372" fmla="*/ 6318164 w 12188243"/>
              <a:gd name="connsiteY6372" fmla="*/ 676888 h 7223977"/>
              <a:gd name="connsiteX6373" fmla="*/ 6092493 w 12188243"/>
              <a:gd name="connsiteY6373" fmla="*/ 676888 h 7223977"/>
              <a:gd name="connsiteX6374" fmla="*/ 5869954 w 12188243"/>
              <a:gd name="connsiteY6374" fmla="*/ 676888 h 7223977"/>
              <a:gd name="connsiteX6375" fmla="*/ 5869954 w 12188243"/>
              <a:gd name="connsiteY6375" fmla="*/ 454349 h 7223977"/>
              <a:gd name="connsiteX6376" fmla="*/ 6092493 w 12188243"/>
              <a:gd name="connsiteY6376" fmla="*/ 454349 h 7223977"/>
              <a:gd name="connsiteX6377" fmla="*/ 6092493 w 12188243"/>
              <a:gd name="connsiteY6377" fmla="*/ 676888 h 7223977"/>
              <a:gd name="connsiteX6378" fmla="*/ 5866947 w 12188243"/>
              <a:gd name="connsiteY6378" fmla="*/ 676888 h 7223977"/>
              <a:gd name="connsiteX6379" fmla="*/ 5644408 w 12188243"/>
              <a:gd name="connsiteY6379" fmla="*/ 676888 h 7223977"/>
              <a:gd name="connsiteX6380" fmla="*/ 5644408 w 12188243"/>
              <a:gd name="connsiteY6380" fmla="*/ 454349 h 7223977"/>
              <a:gd name="connsiteX6381" fmla="*/ 5866947 w 12188243"/>
              <a:gd name="connsiteY6381" fmla="*/ 454349 h 7223977"/>
              <a:gd name="connsiteX6382" fmla="*/ 5866947 w 12188243"/>
              <a:gd name="connsiteY6382" fmla="*/ 676888 h 7223977"/>
              <a:gd name="connsiteX6383" fmla="*/ 5641276 w 12188243"/>
              <a:gd name="connsiteY6383" fmla="*/ 676888 h 7223977"/>
              <a:gd name="connsiteX6384" fmla="*/ 5418738 w 12188243"/>
              <a:gd name="connsiteY6384" fmla="*/ 676888 h 7223977"/>
              <a:gd name="connsiteX6385" fmla="*/ 5418738 w 12188243"/>
              <a:gd name="connsiteY6385" fmla="*/ 454349 h 7223977"/>
              <a:gd name="connsiteX6386" fmla="*/ 5641276 w 12188243"/>
              <a:gd name="connsiteY6386" fmla="*/ 454349 h 7223977"/>
              <a:gd name="connsiteX6387" fmla="*/ 5641276 w 12188243"/>
              <a:gd name="connsiteY6387" fmla="*/ 676888 h 7223977"/>
              <a:gd name="connsiteX6388" fmla="*/ 5415605 w 12188243"/>
              <a:gd name="connsiteY6388" fmla="*/ 676888 h 7223977"/>
              <a:gd name="connsiteX6389" fmla="*/ 5193066 w 12188243"/>
              <a:gd name="connsiteY6389" fmla="*/ 676888 h 7223977"/>
              <a:gd name="connsiteX6390" fmla="*/ 5193066 w 12188243"/>
              <a:gd name="connsiteY6390" fmla="*/ 454349 h 7223977"/>
              <a:gd name="connsiteX6391" fmla="*/ 5415605 w 12188243"/>
              <a:gd name="connsiteY6391" fmla="*/ 454349 h 7223977"/>
              <a:gd name="connsiteX6392" fmla="*/ 5415605 w 12188243"/>
              <a:gd name="connsiteY6392" fmla="*/ 676888 h 7223977"/>
              <a:gd name="connsiteX6393" fmla="*/ 5189934 w 12188243"/>
              <a:gd name="connsiteY6393" fmla="*/ 676888 h 7223977"/>
              <a:gd name="connsiteX6394" fmla="*/ 4967395 w 12188243"/>
              <a:gd name="connsiteY6394" fmla="*/ 676888 h 7223977"/>
              <a:gd name="connsiteX6395" fmla="*/ 4967395 w 12188243"/>
              <a:gd name="connsiteY6395" fmla="*/ 454349 h 7223977"/>
              <a:gd name="connsiteX6396" fmla="*/ 5189934 w 12188243"/>
              <a:gd name="connsiteY6396" fmla="*/ 454349 h 7223977"/>
              <a:gd name="connsiteX6397" fmla="*/ 5189934 w 12188243"/>
              <a:gd name="connsiteY6397" fmla="*/ 676888 h 7223977"/>
              <a:gd name="connsiteX6398" fmla="*/ 4964263 w 12188243"/>
              <a:gd name="connsiteY6398" fmla="*/ 676888 h 7223977"/>
              <a:gd name="connsiteX6399" fmla="*/ 4741724 w 12188243"/>
              <a:gd name="connsiteY6399" fmla="*/ 676888 h 7223977"/>
              <a:gd name="connsiteX6400" fmla="*/ 4741724 w 12188243"/>
              <a:gd name="connsiteY6400" fmla="*/ 454349 h 7223977"/>
              <a:gd name="connsiteX6401" fmla="*/ 4964263 w 12188243"/>
              <a:gd name="connsiteY6401" fmla="*/ 454349 h 7223977"/>
              <a:gd name="connsiteX6402" fmla="*/ 4964263 w 12188243"/>
              <a:gd name="connsiteY6402" fmla="*/ 676888 h 7223977"/>
              <a:gd name="connsiteX6403" fmla="*/ 4738592 w 12188243"/>
              <a:gd name="connsiteY6403" fmla="*/ 676888 h 7223977"/>
              <a:gd name="connsiteX6404" fmla="*/ 4516053 w 12188243"/>
              <a:gd name="connsiteY6404" fmla="*/ 676888 h 7223977"/>
              <a:gd name="connsiteX6405" fmla="*/ 4516053 w 12188243"/>
              <a:gd name="connsiteY6405" fmla="*/ 454349 h 7223977"/>
              <a:gd name="connsiteX6406" fmla="*/ 4738592 w 12188243"/>
              <a:gd name="connsiteY6406" fmla="*/ 454349 h 7223977"/>
              <a:gd name="connsiteX6407" fmla="*/ 4738592 w 12188243"/>
              <a:gd name="connsiteY6407" fmla="*/ 676888 h 7223977"/>
              <a:gd name="connsiteX6408" fmla="*/ 4513046 w 12188243"/>
              <a:gd name="connsiteY6408" fmla="*/ 676888 h 7223977"/>
              <a:gd name="connsiteX6409" fmla="*/ 4290507 w 12188243"/>
              <a:gd name="connsiteY6409" fmla="*/ 676888 h 7223977"/>
              <a:gd name="connsiteX6410" fmla="*/ 4290507 w 12188243"/>
              <a:gd name="connsiteY6410" fmla="*/ 454349 h 7223977"/>
              <a:gd name="connsiteX6411" fmla="*/ 4513046 w 12188243"/>
              <a:gd name="connsiteY6411" fmla="*/ 454349 h 7223977"/>
              <a:gd name="connsiteX6412" fmla="*/ 4513046 w 12188243"/>
              <a:gd name="connsiteY6412" fmla="*/ 676888 h 7223977"/>
              <a:gd name="connsiteX6413" fmla="*/ 4287375 w 12188243"/>
              <a:gd name="connsiteY6413" fmla="*/ 676888 h 7223977"/>
              <a:gd name="connsiteX6414" fmla="*/ 4064836 w 12188243"/>
              <a:gd name="connsiteY6414" fmla="*/ 676888 h 7223977"/>
              <a:gd name="connsiteX6415" fmla="*/ 4064836 w 12188243"/>
              <a:gd name="connsiteY6415" fmla="*/ 454349 h 7223977"/>
              <a:gd name="connsiteX6416" fmla="*/ 4287375 w 12188243"/>
              <a:gd name="connsiteY6416" fmla="*/ 454349 h 7223977"/>
              <a:gd name="connsiteX6417" fmla="*/ 4287375 w 12188243"/>
              <a:gd name="connsiteY6417" fmla="*/ 676888 h 7223977"/>
              <a:gd name="connsiteX6418" fmla="*/ 4061703 w 12188243"/>
              <a:gd name="connsiteY6418" fmla="*/ 676888 h 7223977"/>
              <a:gd name="connsiteX6419" fmla="*/ 3839165 w 12188243"/>
              <a:gd name="connsiteY6419" fmla="*/ 676888 h 7223977"/>
              <a:gd name="connsiteX6420" fmla="*/ 3839165 w 12188243"/>
              <a:gd name="connsiteY6420" fmla="*/ 454349 h 7223977"/>
              <a:gd name="connsiteX6421" fmla="*/ 4061703 w 12188243"/>
              <a:gd name="connsiteY6421" fmla="*/ 454349 h 7223977"/>
              <a:gd name="connsiteX6422" fmla="*/ 4061703 w 12188243"/>
              <a:gd name="connsiteY6422" fmla="*/ 676888 h 7223977"/>
              <a:gd name="connsiteX6423" fmla="*/ 3836033 w 12188243"/>
              <a:gd name="connsiteY6423" fmla="*/ 676888 h 7223977"/>
              <a:gd name="connsiteX6424" fmla="*/ 3613494 w 12188243"/>
              <a:gd name="connsiteY6424" fmla="*/ 676888 h 7223977"/>
              <a:gd name="connsiteX6425" fmla="*/ 3613494 w 12188243"/>
              <a:gd name="connsiteY6425" fmla="*/ 454349 h 7223977"/>
              <a:gd name="connsiteX6426" fmla="*/ 3836033 w 12188243"/>
              <a:gd name="connsiteY6426" fmla="*/ 454349 h 7223977"/>
              <a:gd name="connsiteX6427" fmla="*/ 3836033 w 12188243"/>
              <a:gd name="connsiteY6427" fmla="*/ 676888 h 7223977"/>
              <a:gd name="connsiteX6428" fmla="*/ 3610361 w 12188243"/>
              <a:gd name="connsiteY6428" fmla="*/ 676888 h 7223977"/>
              <a:gd name="connsiteX6429" fmla="*/ 3387823 w 12188243"/>
              <a:gd name="connsiteY6429" fmla="*/ 676888 h 7223977"/>
              <a:gd name="connsiteX6430" fmla="*/ 3387823 w 12188243"/>
              <a:gd name="connsiteY6430" fmla="*/ 454349 h 7223977"/>
              <a:gd name="connsiteX6431" fmla="*/ 3610361 w 12188243"/>
              <a:gd name="connsiteY6431" fmla="*/ 454349 h 7223977"/>
              <a:gd name="connsiteX6432" fmla="*/ 3610361 w 12188243"/>
              <a:gd name="connsiteY6432" fmla="*/ 676888 h 7223977"/>
              <a:gd name="connsiteX6433" fmla="*/ 3384690 w 12188243"/>
              <a:gd name="connsiteY6433" fmla="*/ 676888 h 7223977"/>
              <a:gd name="connsiteX6434" fmla="*/ 3162152 w 12188243"/>
              <a:gd name="connsiteY6434" fmla="*/ 676888 h 7223977"/>
              <a:gd name="connsiteX6435" fmla="*/ 3162152 w 12188243"/>
              <a:gd name="connsiteY6435" fmla="*/ 454349 h 7223977"/>
              <a:gd name="connsiteX6436" fmla="*/ 3384690 w 12188243"/>
              <a:gd name="connsiteY6436" fmla="*/ 454349 h 7223977"/>
              <a:gd name="connsiteX6437" fmla="*/ 3384690 w 12188243"/>
              <a:gd name="connsiteY6437" fmla="*/ 676888 h 7223977"/>
              <a:gd name="connsiteX6438" fmla="*/ 3159145 w 12188243"/>
              <a:gd name="connsiteY6438" fmla="*/ 676888 h 7223977"/>
              <a:gd name="connsiteX6439" fmla="*/ 2936606 w 12188243"/>
              <a:gd name="connsiteY6439" fmla="*/ 676888 h 7223977"/>
              <a:gd name="connsiteX6440" fmla="*/ 2936606 w 12188243"/>
              <a:gd name="connsiteY6440" fmla="*/ 454349 h 7223977"/>
              <a:gd name="connsiteX6441" fmla="*/ 3159145 w 12188243"/>
              <a:gd name="connsiteY6441" fmla="*/ 454349 h 7223977"/>
              <a:gd name="connsiteX6442" fmla="*/ 3159145 w 12188243"/>
              <a:gd name="connsiteY6442" fmla="*/ 676888 h 7223977"/>
              <a:gd name="connsiteX6443" fmla="*/ 2933474 w 12188243"/>
              <a:gd name="connsiteY6443" fmla="*/ 676888 h 7223977"/>
              <a:gd name="connsiteX6444" fmla="*/ 2710935 w 12188243"/>
              <a:gd name="connsiteY6444" fmla="*/ 676888 h 7223977"/>
              <a:gd name="connsiteX6445" fmla="*/ 2710935 w 12188243"/>
              <a:gd name="connsiteY6445" fmla="*/ 454349 h 7223977"/>
              <a:gd name="connsiteX6446" fmla="*/ 2933474 w 12188243"/>
              <a:gd name="connsiteY6446" fmla="*/ 454349 h 7223977"/>
              <a:gd name="connsiteX6447" fmla="*/ 2933474 w 12188243"/>
              <a:gd name="connsiteY6447" fmla="*/ 676888 h 7223977"/>
              <a:gd name="connsiteX6448" fmla="*/ 2707802 w 12188243"/>
              <a:gd name="connsiteY6448" fmla="*/ 676888 h 7223977"/>
              <a:gd name="connsiteX6449" fmla="*/ 2485264 w 12188243"/>
              <a:gd name="connsiteY6449" fmla="*/ 676888 h 7223977"/>
              <a:gd name="connsiteX6450" fmla="*/ 2485264 w 12188243"/>
              <a:gd name="connsiteY6450" fmla="*/ 454349 h 7223977"/>
              <a:gd name="connsiteX6451" fmla="*/ 2707802 w 12188243"/>
              <a:gd name="connsiteY6451" fmla="*/ 454349 h 7223977"/>
              <a:gd name="connsiteX6452" fmla="*/ 2707802 w 12188243"/>
              <a:gd name="connsiteY6452" fmla="*/ 676888 h 7223977"/>
              <a:gd name="connsiteX6453" fmla="*/ 2482131 w 12188243"/>
              <a:gd name="connsiteY6453" fmla="*/ 676888 h 7223977"/>
              <a:gd name="connsiteX6454" fmla="*/ 2259593 w 12188243"/>
              <a:gd name="connsiteY6454" fmla="*/ 676888 h 7223977"/>
              <a:gd name="connsiteX6455" fmla="*/ 2259593 w 12188243"/>
              <a:gd name="connsiteY6455" fmla="*/ 454349 h 7223977"/>
              <a:gd name="connsiteX6456" fmla="*/ 2482131 w 12188243"/>
              <a:gd name="connsiteY6456" fmla="*/ 454349 h 7223977"/>
              <a:gd name="connsiteX6457" fmla="*/ 2482131 w 12188243"/>
              <a:gd name="connsiteY6457" fmla="*/ 676888 h 7223977"/>
              <a:gd name="connsiteX6458" fmla="*/ 2256460 w 12188243"/>
              <a:gd name="connsiteY6458" fmla="*/ 676888 h 7223977"/>
              <a:gd name="connsiteX6459" fmla="*/ 2033922 w 12188243"/>
              <a:gd name="connsiteY6459" fmla="*/ 676888 h 7223977"/>
              <a:gd name="connsiteX6460" fmla="*/ 2033922 w 12188243"/>
              <a:gd name="connsiteY6460" fmla="*/ 454349 h 7223977"/>
              <a:gd name="connsiteX6461" fmla="*/ 2256460 w 12188243"/>
              <a:gd name="connsiteY6461" fmla="*/ 454349 h 7223977"/>
              <a:gd name="connsiteX6462" fmla="*/ 2256460 w 12188243"/>
              <a:gd name="connsiteY6462" fmla="*/ 676888 h 7223977"/>
              <a:gd name="connsiteX6463" fmla="*/ 2030789 w 12188243"/>
              <a:gd name="connsiteY6463" fmla="*/ 676888 h 7223977"/>
              <a:gd name="connsiteX6464" fmla="*/ 1808251 w 12188243"/>
              <a:gd name="connsiteY6464" fmla="*/ 676888 h 7223977"/>
              <a:gd name="connsiteX6465" fmla="*/ 1808251 w 12188243"/>
              <a:gd name="connsiteY6465" fmla="*/ 454349 h 7223977"/>
              <a:gd name="connsiteX6466" fmla="*/ 2030789 w 12188243"/>
              <a:gd name="connsiteY6466" fmla="*/ 454349 h 7223977"/>
              <a:gd name="connsiteX6467" fmla="*/ 2030789 w 12188243"/>
              <a:gd name="connsiteY6467" fmla="*/ 676888 h 7223977"/>
              <a:gd name="connsiteX6468" fmla="*/ 1805243 w 12188243"/>
              <a:gd name="connsiteY6468" fmla="*/ 676888 h 7223977"/>
              <a:gd name="connsiteX6469" fmla="*/ 1582705 w 12188243"/>
              <a:gd name="connsiteY6469" fmla="*/ 676888 h 7223977"/>
              <a:gd name="connsiteX6470" fmla="*/ 1582705 w 12188243"/>
              <a:gd name="connsiteY6470" fmla="*/ 454349 h 7223977"/>
              <a:gd name="connsiteX6471" fmla="*/ 1805243 w 12188243"/>
              <a:gd name="connsiteY6471" fmla="*/ 454349 h 7223977"/>
              <a:gd name="connsiteX6472" fmla="*/ 1805243 w 12188243"/>
              <a:gd name="connsiteY6472" fmla="*/ 676888 h 7223977"/>
              <a:gd name="connsiteX6473" fmla="*/ 1579572 w 12188243"/>
              <a:gd name="connsiteY6473" fmla="*/ 676888 h 7223977"/>
              <a:gd name="connsiteX6474" fmla="*/ 1357034 w 12188243"/>
              <a:gd name="connsiteY6474" fmla="*/ 676888 h 7223977"/>
              <a:gd name="connsiteX6475" fmla="*/ 1357034 w 12188243"/>
              <a:gd name="connsiteY6475" fmla="*/ 454349 h 7223977"/>
              <a:gd name="connsiteX6476" fmla="*/ 1579572 w 12188243"/>
              <a:gd name="connsiteY6476" fmla="*/ 454349 h 7223977"/>
              <a:gd name="connsiteX6477" fmla="*/ 1579572 w 12188243"/>
              <a:gd name="connsiteY6477" fmla="*/ 676888 h 7223977"/>
              <a:gd name="connsiteX6478" fmla="*/ 1353901 w 12188243"/>
              <a:gd name="connsiteY6478" fmla="*/ 676888 h 7223977"/>
              <a:gd name="connsiteX6479" fmla="*/ 1131363 w 12188243"/>
              <a:gd name="connsiteY6479" fmla="*/ 676888 h 7223977"/>
              <a:gd name="connsiteX6480" fmla="*/ 1131363 w 12188243"/>
              <a:gd name="connsiteY6480" fmla="*/ 454349 h 7223977"/>
              <a:gd name="connsiteX6481" fmla="*/ 1353901 w 12188243"/>
              <a:gd name="connsiteY6481" fmla="*/ 454349 h 7223977"/>
              <a:gd name="connsiteX6482" fmla="*/ 1353901 w 12188243"/>
              <a:gd name="connsiteY6482" fmla="*/ 676888 h 7223977"/>
              <a:gd name="connsiteX6483" fmla="*/ 1128230 w 12188243"/>
              <a:gd name="connsiteY6483" fmla="*/ 676888 h 7223977"/>
              <a:gd name="connsiteX6484" fmla="*/ 905692 w 12188243"/>
              <a:gd name="connsiteY6484" fmla="*/ 676888 h 7223977"/>
              <a:gd name="connsiteX6485" fmla="*/ 905692 w 12188243"/>
              <a:gd name="connsiteY6485" fmla="*/ 454349 h 7223977"/>
              <a:gd name="connsiteX6486" fmla="*/ 1128230 w 12188243"/>
              <a:gd name="connsiteY6486" fmla="*/ 454349 h 7223977"/>
              <a:gd name="connsiteX6487" fmla="*/ 1128230 w 12188243"/>
              <a:gd name="connsiteY6487" fmla="*/ 676888 h 7223977"/>
              <a:gd name="connsiteX6488" fmla="*/ 902559 w 12188243"/>
              <a:gd name="connsiteY6488" fmla="*/ 676888 h 7223977"/>
              <a:gd name="connsiteX6489" fmla="*/ 680021 w 12188243"/>
              <a:gd name="connsiteY6489" fmla="*/ 676888 h 7223977"/>
              <a:gd name="connsiteX6490" fmla="*/ 680021 w 12188243"/>
              <a:gd name="connsiteY6490" fmla="*/ 454349 h 7223977"/>
              <a:gd name="connsiteX6491" fmla="*/ 902559 w 12188243"/>
              <a:gd name="connsiteY6491" fmla="*/ 454349 h 7223977"/>
              <a:gd name="connsiteX6492" fmla="*/ 902559 w 12188243"/>
              <a:gd name="connsiteY6492" fmla="*/ 676888 h 7223977"/>
              <a:gd name="connsiteX6493" fmla="*/ 676888 w 12188243"/>
              <a:gd name="connsiteY6493" fmla="*/ 676888 h 7223977"/>
              <a:gd name="connsiteX6494" fmla="*/ 454349 w 12188243"/>
              <a:gd name="connsiteY6494" fmla="*/ 676888 h 7223977"/>
              <a:gd name="connsiteX6495" fmla="*/ 454349 w 12188243"/>
              <a:gd name="connsiteY6495" fmla="*/ 454349 h 7223977"/>
              <a:gd name="connsiteX6496" fmla="*/ 676888 w 12188243"/>
              <a:gd name="connsiteY6496" fmla="*/ 454349 h 7223977"/>
              <a:gd name="connsiteX6497" fmla="*/ 676888 w 12188243"/>
              <a:gd name="connsiteY6497" fmla="*/ 676888 h 7223977"/>
              <a:gd name="connsiteX6498" fmla="*/ 676888 w 12188243"/>
              <a:gd name="connsiteY6498" fmla="*/ 680020 h 7223977"/>
              <a:gd name="connsiteX6499" fmla="*/ 676888 w 12188243"/>
              <a:gd name="connsiteY6499" fmla="*/ 902559 h 7223977"/>
              <a:gd name="connsiteX6500" fmla="*/ 454349 w 12188243"/>
              <a:gd name="connsiteY6500" fmla="*/ 902559 h 7223977"/>
              <a:gd name="connsiteX6501" fmla="*/ 454349 w 12188243"/>
              <a:gd name="connsiteY6501" fmla="*/ 680020 h 7223977"/>
              <a:gd name="connsiteX6502" fmla="*/ 676888 w 12188243"/>
              <a:gd name="connsiteY6502" fmla="*/ 680020 h 7223977"/>
              <a:gd name="connsiteX6503" fmla="*/ 676888 w 12188243"/>
              <a:gd name="connsiteY6503" fmla="*/ 905691 h 7223977"/>
              <a:gd name="connsiteX6504" fmla="*/ 676888 w 12188243"/>
              <a:gd name="connsiteY6504" fmla="*/ 1128230 h 7223977"/>
              <a:gd name="connsiteX6505" fmla="*/ 454349 w 12188243"/>
              <a:gd name="connsiteY6505" fmla="*/ 1128230 h 7223977"/>
              <a:gd name="connsiteX6506" fmla="*/ 454349 w 12188243"/>
              <a:gd name="connsiteY6506" fmla="*/ 905691 h 7223977"/>
              <a:gd name="connsiteX6507" fmla="*/ 676888 w 12188243"/>
              <a:gd name="connsiteY6507" fmla="*/ 905691 h 7223977"/>
              <a:gd name="connsiteX6508" fmla="*/ 676888 w 12188243"/>
              <a:gd name="connsiteY6508" fmla="*/ 1131362 h 7223977"/>
              <a:gd name="connsiteX6509" fmla="*/ 676888 w 12188243"/>
              <a:gd name="connsiteY6509" fmla="*/ 1353901 h 7223977"/>
              <a:gd name="connsiteX6510" fmla="*/ 454349 w 12188243"/>
              <a:gd name="connsiteY6510" fmla="*/ 1353901 h 7223977"/>
              <a:gd name="connsiteX6511" fmla="*/ 454349 w 12188243"/>
              <a:gd name="connsiteY6511" fmla="*/ 1131362 h 7223977"/>
              <a:gd name="connsiteX6512" fmla="*/ 676888 w 12188243"/>
              <a:gd name="connsiteY6512" fmla="*/ 1131362 h 7223977"/>
              <a:gd name="connsiteX6513" fmla="*/ 676888 w 12188243"/>
              <a:gd name="connsiteY6513" fmla="*/ 1357033 h 7223977"/>
              <a:gd name="connsiteX6514" fmla="*/ 676888 w 12188243"/>
              <a:gd name="connsiteY6514" fmla="*/ 1579572 h 7223977"/>
              <a:gd name="connsiteX6515" fmla="*/ 454349 w 12188243"/>
              <a:gd name="connsiteY6515" fmla="*/ 1579572 h 7223977"/>
              <a:gd name="connsiteX6516" fmla="*/ 454349 w 12188243"/>
              <a:gd name="connsiteY6516" fmla="*/ 1357033 h 7223977"/>
              <a:gd name="connsiteX6517" fmla="*/ 676888 w 12188243"/>
              <a:gd name="connsiteY6517" fmla="*/ 1357033 h 7223977"/>
              <a:gd name="connsiteX6518" fmla="*/ 676888 w 12188243"/>
              <a:gd name="connsiteY6518" fmla="*/ 1582704 h 7223977"/>
              <a:gd name="connsiteX6519" fmla="*/ 676888 w 12188243"/>
              <a:gd name="connsiteY6519" fmla="*/ 1805243 h 7223977"/>
              <a:gd name="connsiteX6520" fmla="*/ 454349 w 12188243"/>
              <a:gd name="connsiteY6520" fmla="*/ 1805243 h 7223977"/>
              <a:gd name="connsiteX6521" fmla="*/ 454349 w 12188243"/>
              <a:gd name="connsiteY6521" fmla="*/ 1582704 h 7223977"/>
              <a:gd name="connsiteX6522" fmla="*/ 676888 w 12188243"/>
              <a:gd name="connsiteY6522" fmla="*/ 1582704 h 7223977"/>
              <a:gd name="connsiteX6523" fmla="*/ 676888 w 12188243"/>
              <a:gd name="connsiteY6523" fmla="*/ 1808375 h 7223977"/>
              <a:gd name="connsiteX6524" fmla="*/ 676888 w 12188243"/>
              <a:gd name="connsiteY6524" fmla="*/ 2030914 h 7223977"/>
              <a:gd name="connsiteX6525" fmla="*/ 454349 w 12188243"/>
              <a:gd name="connsiteY6525" fmla="*/ 2030914 h 7223977"/>
              <a:gd name="connsiteX6526" fmla="*/ 454349 w 12188243"/>
              <a:gd name="connsiteY6526" fmla="*/ 1808375 h 7223977"/>
              <a:gd name="connsiteX6527" fmla="*/ 676888 w 12188243"/>
              <a:gd name="connsiteY6527" fmla="*/ 1808375 h 7223977"/>
              <a:gd name="connsiteX6528" fmla="*/ 676888 w 12188243"/>
              <a:gd name="connsiteY6528" fmla="*/ 2033921 h 7223977"/>
              <a:gd name="connsiteX6529" fmla="*/ 676888 w 12188243"/>
              <a:gd name="connsiteY6529" fmla="*/ 2256459 h 7223977"/>
              <a:gd name="connsiteX6530" fmla="*/ 454349 w 12188243"/>
              <a:gd name="connsiteY6530" fmla="*/ 2256459 h 7223977"/>
              <a:gd name="connsiteX6531" fmla="*/ 454349 w 12188243"/>
              <a:gd name="connsiteY6531" fmla="*/ 2033921 h 7223977"/>
              <a:gd name="connsiteX6532" fmla="*/ 676888 w 12188243"/>
              <a:gd name="connsiteY6532" fmla="*/ 2033921 h 7223977"/>
              <a:gd name="connsiteX6533" fmla="*/ 676888 w 12188243"/>
              <a:gd name="connsiteY6533" fmla="*/ 2259592 h 7223977"/>
              <a:gd name="connsiteX6534" fmla="*/ 676888 w 12188243"/>
              <a:gd name="connsiteY6534" fmla="*/ 2482130 h 7223977"/>
              <a:gd name="connsiteX6535" fmla="*/ 454349 w 12188243"/>
              <a:gd name="connsiteY6535" fmla="*/ 2482130 h 7223977"/>
              <a:gd name="connsiteX6536" fmla="*/ 454349 w 12188243"/>
              <a:gd name="connsiteY6536" fmla="*/ 2259592 h 7223977"/>
              <a:gd name="connsiteX6537" fmla="*/ 676888 w 12188243"/>
              <a:gd name="connsiteY6537" fmla="*/ 2259592 h 7223977"/>
              <a:gd name="connsiteX6538" fmla="*/ 676888 w 12188243"/>
              <a:gd name="connsiteY6538" fmla="*/ 2485263 h 7223977"/>
              <a:gd name="connsiteX6539" fmla="*/ 676888 w 12188243"/>
              <a:gd name="connsiteY6539" fmla="*/ 2707801 h 7223977"/>
              <a:gd name="connsiteX6540" fmla="*/ 454349 w 12188243"/>
              <a:gd name="connsiteY6540" fmla="*/ 2707801 h 7223977"/>
              <a:gd name="connsiteX6541" fmla="*/ 454349 w 12188243"/>
              <a:gd name="connsiteY6541" fmla="*/ 2485263 h 7223977"/>
              <a:gd name="connsiteX6542" fmla="*/ 676888 w 12188243"/>
              <a:gd name="connsiteY6542" fmla="*/ 2485263 h 7223977"/>
              <a:gd name="connsiteX6543" fmla="*/ 676888 w 12188243"/>
              <a:gd name="connsiteY6543" fmla="*/ 2710934 h 7223977"/>
              <a:gd name="connsiteX6544" fmla="*/ 676888 w 12188243"/>
              <a:gd name="connsiteY6544" fmla="*/ 2933472 h 7223977"/>
              <a:gd name="connsiteX6545" fmla="*/ 454349 w 12188243"/>
              <a:gd name="connsiteY6545" fmla="*/ 2933472 h 7223977"/>
              <a:gd name="connsiteX6546" fmla="*/ 454349 w 12188243"/>
              <a:gd name="connsiteY6546" fmla="*/ 2710934 h 7223977"/>
              <a:gd name="connsiteX6547" fmla="*/ 676888 w 12188243"/>
              <a:gd name="connsiteY6547" fmla="*/ 2710934 h 7223977"/>
              <a:gd name="connsiteX6548" fmla="*/ 676888 w 12188243"/>
              <a:gd name="connsiteY6548" fmla="*/ 2936605 h 7223977"/>
              <a:gd name="connsiteX6549" fmla="*/ 676888 w 12188243"/>
              <a:gd name="connsiteY6549" fmla="*/ 3159143 h 7223977"/>
              <a:gd name="connsiteX6550" fmla="*/ 454349 w 12188243"/>
              <a:gd name="connsiteY6550" fmla="*/ 3159143 h 7223977"/>
              <a:gd name="connsiteX6551" fmla="*/ 454349 w 12188243"/>
              <a:gd name="connsiteY6551" fmla="*/ 2936605 h 7223977"/>
              <a:gd name="connsiteX6552" fmla="*/ 676888 w 12188243"/>
              <a:gd name="connsiteY6552" fmla="*/ 2936605 h 7223977"/>
              <a:gd name="connsiteX6553" fmla="*/ 676888 w 12188243"/>
              <a:gd name="connsiteY6553" fmla="*/ 3162276 h 7223977"/>
              <a:gd name="connsiteX6554" fmla="*/ 676888 w 12188243"/>
              <a:gd name="connsiteY6554" fmla="*/ 3384814 h 7223977"/>
              <a:gd name="connsiteX6555" fmla="*/ 454349 w 12188243"/>
              <a:gd name="connsiteY6555" fmla="*/ 3384814 h 7223977"/>
              <a:gd name="connsiteX6556" fmla="*/ 454349 w 12188243"/>
              <a:gd name="connsiteY6556" fmla="*/ 3162276 h 7223977"/>
              <a:gd name="connsiteX6557" fmla="*/ 676888 w 12188243"/>
              <a:gd name="connsiteY6557" fmla="*/ 3162276 h 7223977"/>
              <a:gd name="connsiteX6558" fmla="*/ 676888 w 12188243"/>
              <a:gd name="connsiteY6558" fmla="*/ 3387821 h 7223977"/>
              <a:gd name="connsiteX6559" fmla="*/ 676888 w 12188243"/>
              <a:gd name="connsiteY6559" fmla="*/ 3610360 h 7223977"/>
              <a:gd name="connsiteX6560" fmla="*/ 454349 w 12188243"/>
              <a:gd name="connsiteY6560" fmla="*/ 3610360 h 7223977"/>
              <a:gd name="connsiteX6561" fmla="*/ 454349 w 12188243"/>
              <a:gd name="connsiteY6561" fmla="*/ 3387821 h 7223977"/>
              <a:gd name="connsiteX6562" fmla="*/ 676888 w 12188243"/>
              <a:gd name="connsiteY6562" fmla="*/ 3387821 h 7223977"/>
              <a:gd name="connsiteX6563" fmla="*/ 676888 w 12188243"/>
              <a:gd name="connsiteY6563" fmla="*/ 3613493 h 7223977"/>
              <a:gd name="connsiteX6564" fmla="*/ 676888 w 12188243"/>
              <a:gd name="connsiteY6564" fmla="*/ 3836031 h 7223977"/>
              <a:gd name="connsiteX6565" fmla="*/ 454349 w 12188243"/>
              <a:gd name="connsiteY6565" fmla="*/ 3836031 h 7223977"/>
              <a:gd name="connsiteX6566" fmla="*/ 454349 w 12188243"/>
              <a:gd name="connsiteY6566" fmla="*/ 3613493 h 7223977"/>
              <a:gd name="connsiteX6567" fmla="*/ 676888 w 12188243"/>
              <a:gd name="connsiteY6567" fmla="*/ 3613493 h 7223977"/>
              <a:gd name="connsiteX6568" fmla="*/ 676888 w 12188243"/>
              <a:gd name="connsiteY6568" fmla="*/ 3839164 h 7223977"/>
              <a:gd name="connsiteX6569" fmla="*/ 676888 w 12188243"/>
              <a:gd name="connsiteY6569" fmla="*/ 4061702 h 7223977"/>
              <a:gd name="connsiteX6570" fmla="*/ 454349 w 12188243"/>
              <a:gd name="connsiteY6570" fmla="*/ 4061702 h 7223977"/>
              <a:gd name="connsiteX6571" fmla="*/ 454349 w 12188243"/>
              <a:gd name="connsiteY6571" fmla="*/ 3839164 h 7223977"/>
              <a:gd name="connsiteX6572" fmla="*/ 676888 w 12188243"/>
              <a:gd name="connsiteY6572" fmla="*/ 3839164 h 7223977"/>
              <a:gd name="connsiteX6573" fmla="*/ 676888 w 12188243"/>
              <a:gd name="connsiteY6573" fmla="*/ 4064834 h 7223977"/>
              <a:gd name="connsiteX6574" fmla="*/ 676888 w 12188243"/>
              <a:gd name="connsiteY6574" fmla="*/ 4287373 h 7223977"/>
              <a:gd name="connsiteX6575" fmla="*/ 454349 w 12188243"/>
              <a:gd name="connsiteY6575" fmla="*/ 4287373 h 7223977"/>
              <a:gd name="connsiteX6576" fmla="*/ 454349 w 12188243"/>
              <a:gd name="connsiteY6576" fmla="*/ 4064834 h 7223977"/>
              <a:gd name="connsiteX6577" fmla="*/ 676888 w 12188243"/>
              <a:gd name="connsiteY6577" fmla="*/ 4064834 h 7223977"/>
              <a:gd name="connsiteX6578" fmla="*/ 676888 w 12188243"/>
              <a:gd name="connsiteY6578" fmla="*/ 4290506 h 7223977"/>
              <a:gd name="connsiteX6579" fmla="*/ 676888 w 12188243"/>
              <a:gd name="connsiteY6579" fmla="*/ 4513044 h 7223977"/>
              <a:gd name="connsiteX6580" fmla="*/ 454349 w 12188243"/>
              <a:gd name="connsiteY6580" fmla="*/ 4513044 h 7223977"/>
              <a:gd name="connsiteX6581" fmla="*/ 454349 w 12188243"/>
              <a:gd name="connsiteY6581" fmla="*/ 4290506 h 7223977"/>
              <a:gd name="connsiteX6582" fmla="*/ 676888 w 12188243"/>
              <a:gd name="connsiteY6582" fmla="*/ 4290506 h 7223977"/>
              <a:gd name="connsiteX6583" fmla="*/ 676888 w 12188243"/>
              <a:gd name="connsiteY6583" fmla="*/ 4516177 h 7223977"/>
              <a:gd name="connsiteX6584" fmla="*/ 676888 w 12188243"/>
              <a:gd name="connsiteY6584" fmla="*/ 4738715 h 7223977"/>
              <a:gd name="connsiteX6585" fmla="*/ 454349 w 12188243"/>
              <a:gd name="connsiteY6585" fmla="*/ 4738715 h 7223977"/>
              <a:gd name="connsiteX6586" fmla="*/ 454349 w 12188243"/>
              <a:gd name="connsiteY6586" fmla="*/ 4516177 h 7223977"/>
              <a:gd name="connsiteX6587" fmla="*/ 676888 w 12188243"/>
              <a:gd name="connsiteY6587" fmla="*/ 4516177 h 7223977"/>
              <a:gd name="connsiteX6588" fmla="*/ 676888 w 12188243"/>
              <a:gd name="connsiteY6588" fmla="*/ 4741722 h 7223977"/>
              <a:gd name="connsiteX6589" fmla="*/ 676888 w 12188243"/>
              <a:gd name="connsiteY6589" fmla="*/ 4964261 h 7223977"/>
              <a:gd name="connsiteX6590" fmla="*/ 454349 w 12188243"/>
              <a:gd name="connsiteY6590" fmla="*/ 4964261 h 7223977"/>
              <a:gd name="connsiteX6591" fmla="*/ 454349 w 12188243"/>
              <a:gd name="connsiteY6591" fmla="*/ 4741722 h 7223977"/>
              <a:gd name="connsiteX6592" fmla="*/ 676888 w 12188243"/>
              <a:gd name="connsiteY6592" fmla="*/ 4741722 h 7223977"/>
              <a:gd name="connsiteX6593" fmla="*/ 676888 w 12188243"/>
              <a:gd name="connsiteY6593" fmla="*/ 4967393 h 7223977"/>
              <a:gd name="connsiteX6594" fmla="*/ 676888 w 12188243"/>
              <a:gd name="connsiteY6594" fmla="*/ 5189932 h 7223977"/>
              <a:gd name="connsiteX6595" fmla="*/ 454349 w 12188243"/>
              <a:gd name="connsiteY6595" fmla="*/ 5189932 h 7223977"/>
              <a:gd name="connsiteX6596" fmla="*/ 454349 w 12188243"/>
              <a:gd name="connsiteY6596" fmla="*/ 4967393 h 7223977"/>
              <a:gd name="connsiteX6597" fmla="*/ 676888 w 12188243"/>
              <a:gd name="connsiteY6597" fmla="*/ 4967393 h 7223977"/>
              <a:gd name="connsiteX6598" fmla="*/ 676888 w 12188243"/>
              <a:gd name="connsiteY6598" fmla="*/ 5193064 h 7223977"/>
              <a:gd name="connsiteX6599" fmla="*/ 676888 w 12188243"/>
              <a:gd name="connsiteY6599" fmla="*/ 5415603 h 7223977"/>
              <a:gd name="connsiteX6600" fmla="*/ 454349 w 12188243"/>
              <a:gd name="connsiteY6600" fmla="*/ 5415603 h 7223977"/>
              <a:gd name="connsiteX6601" fmla="*/ 454349 w 12188243"/>
              <a:gd name="connsiteY6601" fmla="*/ 5193064 h 7223977"/>
              <a:gd name="connsiteX6602" fmla="*/ 676888 w 12188243"/>
              <a:gd name="connsiteY6602" fmla="*/ 5193064 h 7223977"/>
              <a:gd name="connsiteX6603" fmla="*/ 676888 w 12188243"/>
              <a:gd name="connsiteY6603" fmla="*/ 5418735 h 7223977"/>
              <a:gd name="connsiteX6604" fmla="*/ 676888 w 12188243"/>
              <a:gd name="connsiteY6604" fmla="*/ 5641273 h 7223977"/>
              <a:gd name="connsiteX6605" fmla="*/ 454349 w 12188243"/>
              <a:gd name="connsiteY6605" fmla="*/ 5641273 h 7223977"/>
              <a:gd name="connsiteX6606" fmla="*/ 454349 w 12188243"/>
              <a:gd name="connsiteY6606" fmla="*/ 5418735 h 7223977"/>
              <a:gd name="connsiteX6607" fmla="*/ 676888 w 12188243"/>
              <a:gd name="connsiteY6607" fmla="*/ 5418735 h 7223977"/>
              <a:gd name="connsiteX6608" fmla="*/ 676888 w 12188243"/>
              <a:gd name="connsiteY6608" fmla="*/ 5644406 h 7223977"/>
              <a:gd name="connsiteX6609" fmla="*/ 676888 w 12188243"/>
              <a:gd name="connsiteY6609" fmla="*/ 5866945 h 7223977"/>
              <a:gd name="connsiteX6610" fmla="*/ 454349 w 12188243"/>
              <a:gd name="connsiteY6610" fmla="*/ 5866945 h 7223977"/>
              <a:gd name="connsiteX6611" fmla="*/ 454349 w 12188243"/>
              <a:gd name="connsiteY6611" fmla="*/ 5644406 h 7223977"/>
              <a:gd name="connsiteX6612" fmla="*/ 676888 w 12188243"/>
              <a:gd name="connsiteY6612" fmla="*/ 5644406 h 7223977"/>
              <a:gd name="connsiteX6613" fmla="*/ 676888 w 12188243"/>
              <a:gd name="connsiteY6613" fmla="*/ 5870077 h 7223977"/>
              <a:gd name="connsiteX6614" fmla="*/ 676888 w 12188243"/>
              <a:gd name="connsiteY6614" fmla="*/ 6092616 h 7223977"/>
              <a:gd name="connsiteX6615" fmla="*/ 454349 w 12188243"/>
              <a:gd name="connsiteY6615" fmla="*/ 6092616 h 7223977"/>
              <a:gd name="connsiteX6616" fmla="*/ 454349 w 12188243"/>
              <a:gd name="connsiteY6616" fmla="*/ 5870077 h 7223977"/>
              <a:gd name="connsiteX6617" fmla="*/ 676888 w 12188243"/>
              <a:gd name="connsiteY6617" fmla="*/ 5870077 h 7223977"/>
              <a:gd name="connsiteX6618" fmla="*/ 676888 w 12188243"/>
              <a:gd name="connsiteY6618" fmla="*/ 6095623 h 7223977"/>
              <a:gd name="connsiteX6619" fmla="*/ 676888 w 12188243"/>
              <a:gd name="connsiteY6619" fmla="*/ 6318161 h 7223977"/>
              <a:gd name="connsiteX6620" fmla="*/ 454349 w 12188243"/>
              <a:gd name="connsiteY6620" fmla="*/ 6318161 h 7223977"/>
              <a:gd name="connsiteX6621" fmla="*/ 454349 w 12188243"/>
              <a:gd name="connsiteY6621" fmla="*/ 6095623 h 7223977"/>
              <a:gd name="connsiteX6622" fmla="*/ 676888 w 12188243"/>
              <a:gd name="connsiteY6622" fmla="*/ 6095623 h 7223977"/>
              <a:gd name="connsiteX6623" fmla="*/ 676888 w 12188243"/>
              <a:gd name="connsiteY6623" fmla="*/ 6321294 h 7223977"/>
              <a:gd name="connsiteX6624" fmla="*/ 676888 w 12188243"/>
              <a:gd name="connsiteY6624" fmla="*/ 6543832 h 7223977"/>
              <a:gd name="connsiteX6625" fmla="*/ 454349 w 12188243"/>
              <a:gd name="connsiteY6625" fmla="*/ 6543832 h 7223977"/>
              <a:gd name="connsiteX6626" fmla="*/ 454349 w 12188243"/>
              <a:gd name="connsiteY6626" fmla="*/ 6321294 h 7223977"/>
              <a:gd name="connsiteX6627" fmla="*/ 676888 w 12188243"/>
              <a:gd name="connsiteY6627" fmla="*/ 6321294 h 7223977"/>
              <a:gd name="connsiteX6628" fmla="*/ 676888 w 12188243"/>
              <a:gd name="connsiteY6628" fmla="*/ 6546965 h 7223977"/>
              <a:gd name="connsiteX6629" fmla="*/ 676888 w 12188243"/>
              <a:gd name="connsiteY6629" fmla="*/ 6769503 h 7223977"/>
              <a:gd name="connsiteX6630" fmla="*/ 454349 w 12188243"/>
              <a:gd name="connsiteY6630" fmla="*/ 6769503 h 7223977"/>
              <a:gd name="connsiteX6631" fmla="*/ 454349 w 12188243"/>
              <a:gd name="connsiteY6631" fmla="*/ 6546965 h 7223977"/>
              <a:gd name="connsiteX6632" fmla="*/ 676888 w 12188243"/>
              <a:gd name="connsiteY6632" fmla="*/ 6546965 h 7223977"/>
              <a:gd name="connsiteX6633" fmla="*/ 680021 w 12188243"/>
              <a:gd name="connsiteY6633" fmla="*/ 6546965 h 7223977"/>
              <a:gd name="connsiteX6634" fmla="*/ 902559 w 12188243"/>
              <a:gd name="connsiteY6634" fmla="*/ 6546965 h 7223977"/>
              <a:gd name="connsiteX6635" fmla="*/ 902559 w 12188243"/>
              <a:gd name="connsiteY6635" fmla="*/ 6769503 h 7223977"/>
              <a:gd name="connsiteX6636" fmla="*/ 680021 w 12188243"/>
              <a:gd name="connsiteY6636" fmla="*/ 6769503 h 7223977"/>
              <a:gd name="connsiteX6637" fmla="*/ 680021 w 12188243"/>
              <a:gd name="connsiteY6637" fmla="*/ 6546965 h 7223977"/>
              <a:gd name="connsiteX6638" fmla="*/ 905692 w 12188243"/>
              <a:gd name="connsiteY6638" fmla="*/ 6546965 h 7223977"/>
              <a:gd name="connsiteX6639" fmla="*/ 1128230 w 12188243"/>
              <a:gd name="connsiteY6639" fmla="*/ 6546965 h 7223977"/>
              <a:gd name="connsiteX6640" fmla="*/ 1128230 w 12188243"/>
              <a:gd name="connsiteY6640" fmla="*/ 6769503 h 7223977"/>
              <a:gd name="connsiteX6641" fmla="*/ 905692 w 12188243"/>
              <a:gd name="connsiteY6641" fmla="*/ 6769503 h 7223977"/>
              <a:gd name="connsiteX6642" fmla="*/ 905692 w 12188243"/>
              <a:gd name="connsiteY6642" fmla="*/ 6546965 h 7223977"/>
              <a:gd name="connsiteX6643" fmla="*/ 1131363 w 12188243"/>
              <a:gd name="connsiteY6643" fmla="*/ 6546965 h 7223977"/>
              <a:gd name="connsiteX6644" fmla="*/ 1353901 w 12188243"/>
              <a:gd name="connsiteY6644" fmla="*/ 6546965 h 7223977"/>
              <a:gd name="connsiteX6645" fmla="*/ 1353901 w 12188243"/>
              <a:gd name="connsiteY6645" fmla="*/ 6769503 h 7223977"/>
              <a:gd name="connsiteX6646" fmla="*/ 1131363 w 12188243"/>
              <a:gd name="connsiteY6646" fmla="*/ 6769503 h 7223977"/>
              <a:gd name="connsiteX6647" fmla="*/ 1131363 w 12188243"/>
              <a:gd name="connsiteY6647" fmla="*/ 6546965 h 7223977"/>
              <a:gd name="connsiteX6648" fmla="*/ 1357034 w 12188243"/>
              <a:gd name="connsiteY6648" fmla="*/ 6546965 h 7223977"/>
              <a:gd name="connsiteX6649" fmla="*/ 1579572 w 12188243"/>
              <a:gd name="connsiteY6649" fmla="*/ 6546965 h 7223977"/>
              <a:gd name="connsiteX6650" fmla="*/ 1579572 w 12188243"/>
              <a:gd name="connsiteY6650" fmla="*/ 6769503 h 7223977"/>
              <a:gd name="connsiteX6651" fmla="*/ 1357034 w 12188243"/>
              <a:gd name="connsiteY6651" fmla="*/ 6769503 h 7223977"/>
              <a:gd name="connsiteX6652" fmla="*/ 1357034 w 12188243"/>
              <a:gd name="connsiteY6652" fmla="*/ 6546965 h 7223977"/>
              <a:gd name="connsiteX6653" fmla="*/ 1582705 w 12188243"/>
              <a:gd name="connsiteY6653" fmla="*/ 6546965 h 7223977"/>
              <a:gd name="connsiteX6654" fmla="*/ 1805243 w 12188243"/>
              <a:gd name="connsiteY6654" fmla="*/ 6546965 h 7223977"/>
              <a:gd name="connsiteX6655" fmla="*/ 1805243 w 12188243"/>
              <a:gd name="connsiteY6655" fmla="*/ 6769503 h 7223977"/>
              <a:gd name="connsiteX6656" fmla="*/ 1582705 w 12188243"/>
              <a:gd name="connsiteY6656" fmla="*/ 6769503 h 7223977"/>
              <a:gd name="connsiteX6657" fmla="*/ 1582705 w 12188243"/>
              <a:gd name="connsiteY6657" fmla="*/ 6546965 h 7223977"/>
              <a:gd name="connsiteX6658" fmla="*/ 1808376 w 12188243"/>
              <a:gd name="connsiteY6658" fmla="*/ 6546965 h 7223977"/>
              <a:gd name="connsiteX6659" fmla="*/ 2030914 w 12188243"/>
              <a:gd name="connsiteY6659" fmla="*/ 6546965 h 7223977"/>
              <a:gd name="connsiteX6660" fmla="*/ 2030914 w 12188243"/>
              <a:gd name="connsiteY6660" fmla="*/ 6769503 h 7223977"/>
              <a:gd name="connsiteX6661" fmla="*/ 1808376 w 12188243"/>
              <a:gd name="connsiteY6661" fmla="*/ 6769503 h 7223977"/>
              <a:gd name="connsiteX6662" fmla="*/ 1808376 w 12188243"/>
              <a:gd name="connsiteY6662" fmla="*/ 6546965 h 7223977"/>
              <a:gd name="connsiteX6663" fmla="*/ 2033922 w 12188243"/>
              <a:gd name="connsiteY6663" fmla="*/ 6546965 h 7223977"/>
              <a:gd name="connsiteX6664" fmla="*/ 2256460 w 12188243"/>
              <a:gd name="connsiteY6664" fmla="*/ 6546965 h 7223977"/>
              <a:gd name="connsiteX6665" fmla="*/ 2256460 w 12188243"/>
              <a:gd name="connsiteY6665" fmla="*/ 6769503 h 7223977"/>
              <a:gd name="connsiteX6666" fmla="*/ 2033922 w 12188243"/>
              <a:gd name="connsiteY6666" fmla="*/ 6769503 h 7223977"/>
              <a:gd name="connsiteX6667" fmla="*/ 2033922 w 12188243"/>
              <a:gd name="connsiteY6667" fmla="*/ 6546965 h 7223977"/>
              <a:gd name="connsiteX6668" fmla="*/ 2259593 w 12188243"/>
              <a:gd name="connsiteY6668" fmla="*/ 6546965 h 7223977"/>
              <a:gd name="connsiteX6669" fmla="*/ 2482131 w 12188243"/>
              <a:gd name="connsiteY6669" fmla="*/ 6546965 h 7223977"/>
              <a:gd name="connsiteX6670" fmla="*/ 2482131 w 12188243"/>
              <a:gd name="connsiteY6670" fmla="*/ 6769503 h 7223977"/>
              <a:gd name="connsiteX6671" fmla="*/ 2259593 w 12188243"/>
              <a:gd name="connsiteY6671" fmla="*/ 6769503 h 7223977"/>
              <a:gd name="connsiteX6672" fmla="*/ 2259593 w 12188243"/>
              <a:gd name="connsiteY6672" fmla="*/ 6546965 h 7223977"/>
              <a:gd name="connsiteX6673" fmla="*/ 2485264 w 12188243"/>
              <a:gd name="connsiteY6673" fmla="*/ 6546965 h 7223977"/>
              <a:gd name="connsiteX6674" fmla="*/ 2707802 w 12188243"/>
              <a:gd name="connsiteY6674" fmla="*/ 6546965 h 7223977"/>
              <a:gd name="connsiteX6675" fmla="*/ 2707802 w 12188243"/>
              <a:gd name="connsiteY6675" fmla="*/ 6769503 h 7223977"/>
              <a:gd name="connsiteX6676" fmla="*/ 2485264 w 12188243"/>
              <a:gd name="connsiteY6676" fmla="*/ 6769503 h 7223977"/>
              <a:gd name="connsiteX6677" fmla="*/ 2485264 w 12188243"/>
              <a:gd name="connsiteY6677" fmla="*/ 6546965 h 7223977"/>
              <a:gd name="connsiteX6678" fmla="*/ 2710935 w 12188243"/>
              <a:gd name="connsiteY6678" fmla="*/ 6546965 h 7223977"/>
              <a:gd name="connsiteX6679" fmla="*/ 2933474 w 12188243"/>
              <a:gd name="connsiteY6679" fmla="*/ 6546965 h 7223977"/>
              <a:gd name="connsiteX6680" fmla="*/ 2933474 w 12188243"/>
              <a:gd name="connsiteY6680" fmla="*/ 6769503 h 7223977"/>
              <a:gd name="connsiteX6681" fmla="*/ 2710935 w 12188243"/>
              <a:gd name="connsiteY6681" fmla="*/ 6769503 h 7223977"/>
              <a:gd name="connsiteX6682" fmla="*/ 2710935 w 12188243"/>
              <a:gd name="connsiteY6682" fmla="*/ 6546965 h 7223977"/>
              <a:gd name="connsiteX6683" fmla="*/ 2936606 w 12188243"/>
              <a:gd name="connsiteY6683" fmla="*/ 6546965 h 7223977"/>
              <a:gd name="connsiteX6684" fmla="*/ 3159145 w 12188243"/>
              <a:gd name="connsiteY6684" fmla="*/ 6546965 h 7223977"/>
              <a:gd name="connsiteX6685" fmla="*/ 3159145 w 12188243"/>
              <a:gd name="connsiteY6685" fmla="*/ 6769503 h 7223977"/>
              <a:gd name="connsiteX6686" fmla="*/ 2936606 w 12188243"/>
              <a:gd name="connsiteY6686" fmla="*/ 6769503 h 7223977"/>
              <a:gd name="connsiteX6687" fmla="*/ 2936606 w 12188243"/>
              <a:gd name="connsiteY6687" fmla="*/ 6546965 h 7223977"/>
              <a:gd name="connsiteX6688" fmla="*/ 3162277 w 12188243"/>
              <a:gd name="connsiteY6688" fmla="*/ 6546965 h 7223977"/>
              <a:gd name="connsiteX6689" fmla="*/ 3384816 w 12188243"/>
              <a:gd name="connsiteY6689" fmla="*/ 6546965 h 7223977"/>
              <a:gd name="connsiteX6690" fmla="*/ 3384816 w 12188243"/>
              <a:gd name="connsiteY6690" fmla="*/ 6769503 h 7223977"/>
              <a:gd name="connsiteX6691" fmla="*/ 3162277 w 12188243"/>
              <a:gd name="connsiteY6691" fmla="*/ 6769503 h 7223977"/>
              <a:gd name="connsiteX6692" fmla="*/ 3162277 w 12188243"/>
              <a:gd name="connsiteY6692" fmla="*/ 6546965 h 7223977"/>
              <a:gd name="connsiteX6693" fmla="*/ 3387823 w 12188243"/>
              <a:gd name="connsiteY6693" fmla="*/ 6546965 h 7223977"/>
              <a:gd name="connsiteX6694" fmla="*/ 3610361 w 12188243"/>
              <a:gd name="connsiteY6694" fmla="*/ 6546965 h 7223977"/>
              <a:gd name="connsiteX6695" fmla="*/ 3610361 w 12188243"/>
              <a:gd name="connsiteY6695" fmla="*/ 6769503 h 7223977"/>
              <a:gd name="connsiteX6696" fmla="*/ 3387823 w 12188243"/>
              <a:gd name="connsiteY6696" fmla="*/ 6769503 h 7223977"/>
              <a:gd name="connsiteX6697" fmla="*/ 3387823 w 12188243"/>
              <a:gd name="connsiteY6697" fmla="*/ 6546965 h 7223977"/>
              <a:gd name="connsiteX6698" fmla="*/ 3613494 w 12188243"/>
              <a:gd name="connsiteY6698" fmla="*/ 6546965 h 7223977"/>
              <a:gd name="connsiteX6699" fmla="*/ 3836033 w 12188243"/>
              <a:gd name="connsiteY6699" fmla="*/ 6546965 h 7223977"/>
              <a:gd name="connsiteX6700" fmla="*/ 3836033 w 12188243"/>
              <a:gd name="connsiteY6700" fmla="*/ 6769503 h 7223977"/>
              <a:gd name="connsiteX6701" fmla="*/ 3613494 w 12188243"/>
              <a:gd name="connsiteY6701" fmla="*/ 6769503 h 7223977"/>
              <a:gd name="connsiteX6702" fmla="*/ 3613494 w 12188243"/>
              <a:gd name="connsiteY6702" fmla="*/ 6546965 h 7223977"/>
              <a:gd name="connsiteX6703" fmla="*/ 3839165 w 12188243"/>
              <a:gd name="connsiteY6703" fmla="*/ 6546965 h 7223977"/>
              <a:gd name="connsiteX6704" fmla="*/ 4061703 w 12188243"/>
              <a:gd name="connsiteY6704" fmla="*/ 6546965 h 7223977"/>
              <a:gd name="connsiteX6705" fmla="*/ 4061703 w 12188243"/>
              <a:gd name="connsiteY6705" fmla="*/ 6769503 h 7223977"/>
              <a:gd name="connsiteX6706" fmla="*/ 3839165 w 12188243"/>
              <a:gd name="connsiteY6706" fmla="*/ 6769503 h 7223977"/>
              <a:gd name="connsiteX6707" fmla="*/ 3839165 w 12188243"/>
              <a:gd name="connsiteY6707" fmla="*/ 6546965 h 7223977"/>
              <a:gd name="connsiteX6708" fmla="*/ 4064836 w 12188243"/>
              <a:gd name="connsiteY6708" fmla="*/ 6546965 h 7223977"/>
              <a:gd name="connsiteX6709" fmla="*/ 4287375 w 12188243"/>
              <a:gd name="connsiteY6709" fmla="*/ 6546965 h 7223977"/>
              <a:gd name="connsiteX6710" fmla="*/ 4287375 w 12188243"/>
              <a:gd name="connsiteY6710" fmla="*/ 6769503 h 7223977"/>
              <a:gd name="connsiteX6711" fmla="*/ 4064836 w 12188243"/>
              <a:gd name="connsiteY6711" fmla="*/ 6769503 h 7223977"/>
              <a:gd name="connsiteX6712" fmla="*/ 4064836 w 12188243"/>
              <a:gd name="connsiteY6712" fmla="*/ 6546965 h 7223977"/>
              <a:gd name="connsiteX6713" fmla="*/ 4290507 w 12188243"/>
              <a:gd name="connsiteY6713" fmla="*/ 6546965 h 7223977"/>
              <a:gd name="connsiteX6714" fmla="*/ 4513046 w 12188243"/>
              <a:gd name="connsiteY6714" fmla="*/ 6546965 h 7223977"/>
              <a:gd name="connsiteX6715" fmla="*/ 4513046 w 12188243"/>
              <a:gd name="connsiteY6715" fmla="*/ 6769503 h 7223977"/>
              <a:gd name="connsiteX6716" fmla="*/ 4290507 w 12188243"/>
              <a:gd name="connsiteY6716" fmla="*/ 6769503 h 7223977"/>
              <a:gd name="connsiteX6717" fmla="*/ 4290507 w 12188243"/>
              <a:gd name="connsiteY6717" fmla="*/ 6546965 h 7223977"/>
              <a:gd name="connsiteX6718" fmla="*/ 4516179 w 12188243"/>
              <a:gd name="connsiteY6718" fmla="*/ 6546965 h 7223977"/>
              <a:gd name="connsiteX6719" fmla="*/ 4738717 w 12188243"/>
              <a:gd name="connsiteY6719" fmla="*/ 6546965 h 7223977"/>
              <a:gd name="connsiteX6720" fmla="*/ 4738717 w 12188243"/>
              <a:gd name="connsiteY6720" fmla="*/ 6769503 h 7223977"/>
              <a:gd name="connsiteX6721" fmla="*/ 4516179 w 12188243"/>
              <a:gd name="connsiteY6721" fmla="*/ 6769503 h 7223977"/>
              <a:gd name="connsiteX6722" fmla="*/ 4516179 w 12188243"/>
              <a:gd name="connsiteY6722" fmla="*/ 6546965 h 7223977"/>
              <a:gd name="connsiteX6723" fmla="*/ 4741724 w 12188243"/>
              <a:gd name="connsiteY6723" fmla="*/ 6546965 h 7223977"/>
              <a:gd name="connsiteX6724" fmla="*/ 4964263 w 12188243"/>
              <a:gd name="connsiteY6724" fmla="*/ 6546965 h 7223977"/>
              <a:gd name="connsiteX6725" fmla="*/ 4964263 w 12188243"/>
              <a:gd name="connsiteY6725" fmla="*/ 6769503 h 7223977"/>
              <a:gd name="connsiteX6726" fmla="*/ 4741724 w 12188243"/>
              <a:gd name="connsiteY6726" fmla="*/ 6769503 h 7223977"/>
              <a:gd name="connsiteX6727" fmla="*/ 4741724 w 12188243"/>
              <a:gd name="connsiteY6727" fmla="*/ 6546965 h 7223977"/>
              <a:gd name="connsiteX6728" fmla="*/ 4967395 w 12188243"/>
              <a:gd name="connsiteY6728" fmla="*/ 6546965 h 7223977"/>
              <a:gd name="connsiteX6729" fmla="*/ 5189934 w 12188243"/>
              <a:gd name="connsiteY6729" fmla="*/ 6546965 h 7223977"/>
              <a:gd name="connsiteX6730" fmla="*/ 5189934 w 12188243"/>
              <a:gd name="connsiteY6730" fmla="*/ 6769503 h 7223977"/>
              <a:gd name="connsiteX6731" fmla="*/ 4967395 w 12188243"/>
              <a:gd name="connsiteY6731" fmla="*/ 6769503 h 7223977"/>
              <a:gd name="connsiteX6732" fmla="*/ 4967395 w 12188243"/>
              <a:gd name="connsiteY6732" fmla="*/ 6546965 h 7223977"/>
              <a:gd name="connsiteX6733" fmla="*/ 5193066 w 12188243"/>
              <a:gd name="connsiteY6733" fmla="*/ 6546965 h 7223977"/>
              <a:gd name="connsiteX6734" fmla="*/ 5415605 w 12188243"/>
              <a:gd name="connsiteY6734" fmla="*/ 6546965 h 7223977"/>
              <a:gd name="connsiteX6735" fmla="*/ 5415605 w 12188243"/>
              <a:gd name="connsiteY6735" fmla="*/ 6769503 h 7223977"/>
              <a:gd name="connsiteX6736" fmla="*/ 5193066 w 12188243"/>
              <a:gd name="connsiteY6736" fmla="*/ 6769503 h 7223977"/>
              <a:gd name="connsiteX6737" fmla="*/ 5193066 w 12188243"/>
              <a:gd name="connsiteY6737" fmla="*/ 6546965 h 7223977"/>
              <a:gd name="connsiteX6738" fmla="*/ 5418738 w 12188243"/>
              <a:gd name="connsiteY6738" fmla="*/ 6546965 h 7223977"/>
              <a:gd name="connsiteX6739" fmla="*/ 5641276 w 12188243"/>
              <a:gd name="connsiteY6739" fmla="*/ 6546965 h 7223977"/>
              <a:gd name="connsiteX6740" fmla="*/ 5641276 w 12188243"/>
              <a:gd name="connsiteY6740" fmla="*/ 6769503 h 7223977"/>
              <a:gd name="connsiteX6741" fmla="*/ 5418738 w 12188243"/>
              <a:gd name="connsiteY6741" fmla="*/ 6769503 h 7223977"/>
              <a:gd name="connsiteX6742" fmla="*/ 5418738 w 12188243"/>
              <a:gd name="connsiteY6742" fmla="*/ 6546965 h 7223977"/>
              <a:gd name="connsiteX6743" fmla="*/ 5644408 w 12188243"/>
              <a:gd name="connsiteY6743" fmla="*/ 6546965 h 7223977"/>
              <a:gd name="connsiteX6744" fmla="*/ 5866947 w 12188243"/>
              <a:gd name="connsiteY6744" fmla="*/ 6546965 h 7223977"/>
              <a:gd name="connsiteX6745" fmla="*/ 5866947 w 12188243"/>
              <a:gd name="connsiteY6745" fmla="*/ 6769503 h 7223977"/>
              <a:gd name="connsiteX6746" fmla="*/ 5644408 w 12188243"/>
              <a:gd name="connsiteY6746" fmla="*/ 6769503 h 7223977"/>
              <a:gd name="connsiteX6747" fmla="*/ 5644408 w 12188243"/>
              <a:gd name="connsiteY6747" fmla="*/ 6546965 h 7223977"/>
              <a:gd name="connsiteX6748" fmla="*/ 5870080 w 12188243"/>
              <a:gd name="connsiteY6748" fmla="*/ 6546965 h 7223977"/>
              <a:gd name="connsiteX6749" fmla="*/ 6092618 w 12188243"/>
              <a:gd name="connsiteY6749" fmla="*/ 6546965 h 7223977"/>
              <a:gd name="connsiteX6750" fmla="*/ 6092618 w 12188243"/>
              <a:gd name="connsiteY6750" fmla="*/ 6769503 h 7223977"/>
              <a:gd name="connsiteX6751" fmla="*/ 5870080 w 12188243"/>
              <a:gd name="connsiteY6751" fmla="*/ 6769503 h 7223977"/>
              <a:gd name="connsiteX6752" fmla="*/ 5870080 w 12188243"/>
              <a:gd name="connsiteY6752" fmla="*/ 6546965 h 7223977"/>
              <a:gd name="connsiteX6753" fmla="*/ 6095625 w 12188243"/>
              <a:gd name="connsiteY6753" fmla="*/ 6546965 h 7223977"/>
              <a:gd name="connsiteX6754" fmla="*/ 6318164 w 12188243"/>
              <a:gd name="connsiteY6754" fmla="*/ 6546965 h 7223977"/>
              <a:gd name="connsiteX6755" fmla="*/ 6318164 w 12188243"/>
              <a:gd name="connsiteY6755" fmla="*/ 6769503 h 7223977"/>
              <a:gd name="connsiteX6756" fmla="*/ 6095625 w 12188243"/>
              <a:gd name="connsiteY6756" fmla="*/ 6769503 h 7223977"/>
              <a:gd name="connsiteX6757" fmla="*/ 6095625 w 12188243"/>
              <a:gd name="connsiteY6757" fmla="*/ 6546965 h 7223977"/>
              <a:gd name="connsiteX6758" fmla="*/ 6321297 w 12188243"/>
              <a:gd name="connsiteY6758" fmla="*/ 6546965 h 7223977"/>
              <a:gd name="connsiteX6759" fmla="*/ 6543835 w 12188243"/>
              <a:gd name="connsiteY6759" fmla="*/ 6546965 h 7223977"/>
              <a:gd name="connsiteX6760" fmla="*/ 6543835 w 12188243"/>
              <a:gd name="connsiteY6760" fmla="*/ 6769503 h 7223977"/>
              <a:gd name="connsiteX6761" fmla="*/ 6321297 w 12188243"/>
              <a:gd name="connsiteY6761" fmla="*/ 6769503 h 7223977"/>
              <a:gd name="connsiteX6762" fmla="*/ 6321297 w 12188243"/>
              <a:gd name="connsiteY6762" fmla="*/ 6546965 h 7223977"/>
              <a:gd name="connsiteX6763" fmla="*/ 6546967 w 12188243"/>
              <a:gd name="connsiteY6763" fmla="*/ 6546965 h 7223977"/>
              <a:gd name="connsiteX6764" fmla="*/ 6769506 w 12188243"/>
              <a:gd name="connsiteY6764" fmla="*/ 6546965 h 7223977"/>
              <a:gd name="connsiteX6765" fmla="*/ 6769506 w 12188243"/>
              <a:gd name="connsiteY6765" fmla="*/ 6769503 h 7223977"/>
              <a:gd name="connsiteX6766" fmla="*/ 6546967 w 12188243"/>
              <a:gd name="connsiteY6766" fmla="*/ 6769503 h 7223977"/>
              <a:gd name="connsiteX6767" fmla="*/ 6546967 w 12188243"/>
              <a:gd name="connsiteY6767" fmla="*/ 6546965 h 7223977"/>
              <a:gd name="connsiteX6768" fmla="*/ 6772639 w 12188243"/>
              <a:gd name="connsiteY6768" fmla="*/ 6546965 h 7223977"/>
              <a:gd name="connsiteX6769" fmla="*/ 6995177 w 12188243"/>
              <a:gd name="connsiteY6769" fmla="*/ 6546965 h 7223977"/>
              <a:gd name="connsiteX6770" fmla="*/ 6995177 w 12188243"/>
              <a:gd name="connsiteY6770" fmla="*/ 6769503 h 7223977"/>
              <a:gd name="connsiteX6771" fmla="*/ 6772639 w 12188243"/>
              <a:gd name="connsiteY6771" fmla="*/ 6769503 h 7223977"/>
              <a:gd name="connsiteX6772" fmla="*/ 6772639 w 12188243"/>
              <a:gd name="connsiteY6772" fmla="*/ 6546965 h 7223977"/>
              <a:gd name="connsiteX6773" fmla="*/ 6998310 w 12188243"/>
              <a:gd name="connsiteY6773" fmla="*/ 6546965 h 7223977"/>
              <a:gd name="connsiteX6774" fmla="*/ 7220848 w 12188243"/>
              <a:gd name="connsiteY6774" fmla="*/ 6546965 h 7223977"/>
              <a:gd name="connsiteX6775" fmla="*/ 7220848 w 12188243"/>
              <a:gd name="connsiteY6775" fmla="*/ 6769503 h 7223977"/>
              <a:gd name="connsiteX6776" fmla="*/ 6998310 w 12188243"/>
              <a:gd name="connsiteY6776" fmla="*/ 6769503 h 7223977"/>
              <a:gd name="connsiteX6777" fmla="*/ 6998310 w 12188243"/>
              <a:gd name="connsiteY6777" fmla="*/ 6546965 h 7223977"/>
              <a:gd name="connsiteX6778" fmla="*/ 7223981 w 12188243"/>
              <a:gd name="connsiteY6778" fmla="*/ 6546965 h 7223977"/>
              <a:gd name="connsiteX6779" fmla="*/ 7446520 w 12188243"/>
              <a:gd name="connsiteY6779" fmla="*/ 6546965 h 7223977"/>
              <a:gd name="connsiteX6780" fmla="*/ 7446520 w 12188243"/>
              <a:gd name="connsiteY6780" fmla="*/ 6769503 h 7223977"/>
              <a:gd name="connsiteX6781" fmla="*/ 7223981 w 12188243"/>
              <a:gd name="connsiteY6781" fmla="*/ 6769503 h 7223977"/>
              <a:gd name="connsiteX6782" fmla="*/ 7223981 w 12188243"/>
              <a:gd name="connsiteY6782" fmla="*/ 6546965 h 7223977"/>
              <a:gd name="connsiteX6783" fmla="*/ 7449527 w 12188243"/>
              <a:gd name="connsiteY6783" fmla="*/ 6546965 h 7223977"/>
              <a:gd name="connsiteX6784" fmla="*/ 7672065 w 12188243"/>
              <a:gd name="connsiteY6784" fmla="*/ 6546965 h 7223977"/>
              <a:gd name="connsiteX6785" fmla="*/ 7672065 w 12188243"/>
              <a:gd name="connsiteY6785" fmla="*/ 6769503 h 7223977"/>
              <a:gd name="connsiteX6786" fmla="*/ 7449527 w 12188243"/>
              <a:gd name="connsiteY6786" fmla="*/ 6769503 h 7223977"/>
              <a:gd name="connsiteX6787" fmla="*/ 7449527 w 12188243"/>
              <a:gd name="connsiteY6787" fmla="*/ 6546965 h 7223977"/>
              <a:gd name="connsiteX6788" fmla="*/ 7675198 w 12188243"/>
              <a:gd name="connsiteY6788" fmla="*/ 6546965 h 7223977"/>
              <a:gd name="connsiteX6789" fmla="*/ 7897736 w 12188243"/>
              <a:gd name="connsiteY6789" fmla="*/ 6546965 h 7223977"/>
              <a:gd name="connsiteX6790" fmla="*/ 7897736 w 12188243"/>
              <a:gd name="connsiteY6790" fmla="*/ 6769503 h 7223977"/>
              <a:gd name="connsiteX6791" fmla="*/ 7675198 w 12188243"/>
              <a:gd name="connsiteY6791" fmla="*/ 6769503 h 7223977"/>
              <a:gd name="connsiteX6792" fmla="*/ 7675198 w 12188243"/>
              <a:gd name="connsiteY6792" fmla="*/ 6546965 h 7223977"/>
              <a:gd name="connsiteX6793" fmla="*/ 7900868 w 12188243"/>
              <a:gd name="connsiteY6793" fmla="*/ 6546965 h 7223977"/>
              <a:gd name="connsiteX6794" fmla="*/ 8123407 w 12188243"/>
              <a:gd name="connsiteY6794" fmla="*/ 6546965 h 7223977"/>
              <a:gd name="connsiteX6795" fmla="*/ 8123407 w 12188243"/>
              <a:gd name="connsiteY6795" fmla="*/ 6769503 h 7223977"/>
              <a:gd name="connsiteX6796" fmla="*/ 7900868 w 12188243"/>
              <a:gd name="connsiteY6796" fmla="*/ 6769503 h 7223977"/>
              <a:gd name="connsiteX6797" fmla="*/ 7900868 w 12188243"/>
              <a:gd name="connsiteY6797" fmla="*/ 6546965 h 7223977"/>
              <a:gd name="connsiteX6798" fmla="*/ 8126540 w 12188243"/>
              <a:gd name="connsiteY6798" fmla="*/ 6546965 h 7223977"/>
              <a:gd name="connsiteX6799" fmla="*/ 8349078 w 12188243"/>
              <a:gd name="connsiteY6799" fmla="*/ 6546965 h 7223977"/>
              <a:gd name="connsiteX6800" fmla="*/ 8349078 w 12188243"/>
              <a:gd name="connsiteY6800" fmla="*/ 6769503 h 7223977"/>
              <a:gd name="connsiteX6801" fmla="*/ 8126540 w 12188243"/>
              <a:gd name="connsiteY6801" fmla="*/ 6769503 h 7223977"/>
              <a:gd name="connsiteX6802" fmla="*/ 8126540 w 12188243"/>
              <a:gd name="connsiteY6802" fmla="*/ 6546965 h 7223977"/>
              <a:gd name="connsiteX6803" fmla="*/ 8352211 w 12188243"/>
              <a:gd name="connsiteY6803" fmla="*/ 6546965 h 7223977"/>
              <a:gd name="connsiteX6804" fmla="*/ 8574749 w 12188243"/>
              <a:gd name="connsiteY6804" fmla="*/ 6546965 h 7223977"/>
              <a:gd name="connsiteX6805" fmla="*/ 8574749 w 12188243"/>
              <a:gd name="connsiteY6805" fmla="*/ 6769503 h 7223977"/>
              <a:gd name="connsiteX6806" fmla="*/ 8352211 w 12188243"/>
              <a:gd name="connsiteY6806" fmla="*/ 6769503 h 7223977"/>
              <a:gd name="connsiteX6807" fmla="*/ 8352211 w 12188243"/>
              <a:gd name="connsiteY6807" fmla="*/ 6546965 h 7223977"/>
              <a:gd name="connsiteX6808" fmla="*/ 8577882 w 12188243"/>
              <a:gd name="connsiteY6808" fmla="*/ 6546965 h 7223977"/>
              <a:gd name="connsiteX6809" fmla="*/ 8800420 w 12188243"/>
              <a:gd name="connsiteY6809" fmla="*/ 6546965 h 7223977"/>
              <a:gd name="connsiteX6810" fmla="*/ 8800420 w 12188243"/>
              <a:gd name="connsiteY6810" fmla="*/ 6769503 h 7223977"/>
              <a:gd name="connsiteX6811" fmla="*/ 8577882 w 12188243"/>
              <a:gd name="connsiteY6811" fmla="*/ 6769503 h 7223977"/>
              <a:gd name="connsiteX6812" fmla="*/ 8577882 w 12188243"/>
              <a:gd name="connsiteY6812" fmla="*/ 6546965 h 7223977"/>
              <a:gd name="connsiteX6813" fmla="*/ 8803427 w 12188243"/>
              <a:gd name="connsiteY6813" fmla="*/ 6546965 h 7223977"/>
              <a:gd name="connsiteX6814" fmla="*/ 9025966 w 12188243"/>
              <a:gd name="connsiteY6814" fmla="*/ 6546965 h 7223977"/>
              <a:gd name="connsiteX6815" fmla="*/ 9025966 w 12188243"/>
              <a:gd name="connsiteY6815" fmla="*/ 6769503 h 7223977"/>
              <a:gd name="connsiteX6816" fmla="*/ 8803427 w 12188243"/>
              <a:gd name="connsiteY6816" fmla="*/ 6769503 h 7223977"/>
              <a:gd name="connsiteX6817" fmla="*/ 8803427 w 12188243"/>
              <a:gd name="connsiteY6817" fmla="*/ 6546965 h 7223977"/>
              <a:gd name="connsiteX6818" fmla="*/ 9029099 w 12188243"/>
              <a:gd name="connsiteY6818" fmla="*/ 6546965 h 7223977"/>
              <a:gd name="connsiteX6819" fmla="*/ 9251637 w 12188243"/>
              <a:gd name="connsiteY6819" fmla="*/ 6546965 h 7223977"/>
              <a:gd name="connsiteX6820" fmla="*/ 9251637 w 12188243"/>
              <a:gd name="connsiteY6820" fmla="*/ 6769503 h 7223977"/>
              <a:gd name="connsiteX6821" fmla="*/ 9029099 w 12188243"/>
              <a:gd name="connsiteY6821" fmla="*/ 6769503 h 7223977"/>
              <a:gd name="connsiteX6822" fmla="*/ 9029099 w 12188243"/>
              <a:gd name="connsiteY6822" fmla="*/ 6546965 h 7223977"/>
              <a:gd name="connsiteX6823" fmla="*/ 9254770 w 12188243"/>
              <a:gd name="connsiteY6823" fmla="*/ 6546965 h 7223977"/>
              <a:gd name="connsiteX6824" fmla="*/ 9477308 w 12188243"/>
              <a:gd name="connsiteY6824" fmla="*/ 6546965 h 7223977"/>
              <a:gd name="connsiteX6825" fmla="*/ 9477308 w 12188243"/>
              <a:gd name="connsiteY6825" fmla="*/ 6769503 h 7223977"/>
              <a:gd name="connsiteX6826" fmla="*/ 9254770 w 12188243"/>
              <a:gd name="connsiteY6826" fmla="*/ 6769503 h 7223977"/>
              <a:gd name="connsiteX6827" fmla="*/ 9254770 w 12188243"/>
              <a:gd name="connsiteY6827" fmla="*/ 6546965 h 7223977"/>
              <a:gd name="connsiteX6828" fmla="*/ 9480440 w 12188243"/>
              <a:gd name="connsiteY6828" fmla="*/ 6546965 h 7223977"/>
              <a:gd name="connsiteX6829" fmla="*/ 9702979 w 12188243"/>
              <a:gd name="connsiteY6829" fmla="*/ 6546965 h 7223977"/>
              <a:gd name="connsiteX6830" fmla="*/ 9702979 w 12188243"/>
              <a:gd name="connsiteY6830" fmla="*/ 6769503 h 7223977"/>
              <a:gd name="connsiteX6831" fmla="*/ 9480440 w 12188243"/>
              <a:gd name="connsiteY6831" fmla="*/ 6769503 h 7223977"/>
              <a:gd name="connsiteX6832" fmla="*/ 9480440 w 12188243"/>
              <a:gd name="connsiteY6832" fmla="*/ 6546965 h 7223977"/>
              <a:gd name="connsiteX6833" fmla="*/ 9706112 w 12188243"/>
              <a:gd name="connsiteY6833" fmla="*/ 6546965 h 7223977"/>
              <a:gd name="connsiteX6834" fmla="*/ 9928650 w 12188243"/>
              <a:gd name="connsiteY6834" fmla="*/ 6546965 h 7223977"/>
              <a:gd name="connsiteX6835" fmla="*/ 9928650 w 12188243"/>
              <a:gd name="connsiteY6835" fmla="*/ 6769503 h 7223977"/>
              <a:gd name="connsiteX6836" fmla="*/ 9706112 w 12188243"/>
              <a:gd name="connsiteY6836" fmla="*/ 6769503 h 7223977"/>
              <a:gd name="connsiteX6837" fmla="*/ 9706112 w 12188243"/>
              <a:gd name="connsiteY6837" fmla="*/ 6546965 h 7223977"/>
              <a:gd name="connsiteX6838" fmla="*/ 9931783 w 12188243"/>
              <a:gd name="connsiteY6838" fmla="*/ 6546965 h 7223977"/>
              <a:gd name="connsiteX6839" fmla="*/ 10154321 w 12188243"/>
              <a:gd name="connsiteY6839" fmla="*/ 6546965 h 7223977"/>
              <a:gd name="connsiteX6840" fmla="*/ 10154321 w 12188243"/>
              <a:gd name="connsiteY6840" fmla="*/ 6769503 h 7223977"/>
              <a:gd name="connsiteX6841" fmla="*/ 9931783 w 12188243"/>
              <a:gd name="connsiteY6841" fmla="*/ 6769503 h 7223977"/>
              <a:gd name="connsiteX6842" fmla="*/ 9931783 w 12188243"/>
              <a:gd name="connsiteY6842" fmla="*/ 6546965 h 7223977"/>
              <a:gd name="connsiteX6843" fmla="*/ 10157328 w 12188243"/>
              <a:gd name="connsiteY6843" fmla="*/ 6546965 h 7223977"/>
              <a:gd name="connsiteX6844" fmla="*/ 10379867 w 12188243"/>
              <a:gd name="connsiteY6844" fmla="*/ 6546965 h 7223977"/>
              <a:gd name="connsiteX6845" fmla="*/ 10379867 w 12188243"/>
              <a:gd name="connsiteY6845" fmla="*/ 6769503 h 7223977"/>
              <a:gd name="connsiteX6846" fmla="*/ 10157328 w 12188243"/>
              <a:gd name="connsiteY6846" fmla="*/ 6769503 h 7223977"/>
              <a:gd name="connsiteX6847" fmla="*/ 10157328 w 12188243"/>
              <a:gd name="connsiteY6847" fmla="*/ 6546965 h 7223977"/>
              <a:gd name="connsiteX6848" fmla="*/ 10383000 w 12188243"/>
              <a:gd name="connsiteY6848" fmla="*/ 6546965 h 7223977"/>
              <a:gd name="connsiteX6849" fmla="*/ 10605538 w 12188243"/>
              <a:gd name="connsiteY6849" fmla="*/ 6546965 h 7223977"/>
              <a:gd name="connsiteX6850" fmla="*/ 10605538 w 12188243"/>
              <a:gd name="connsiteY6850" fmla="*/ 6769503 h 7223977"/>
              <a:gd name="connsiteX6851" fmla="*/ 10383000 w 12188243"/>
              <a:gd name="connsiteY6851" fmla="*/ 6769503 h 7223977"/>
              <a:gd name="connsiteX6852" fmla="*/ 10383000 w 12188243"/>
              <a:gd name="connsiteY6852" fmla="*/ 6546965 h 7223977"/>
              <a:gd name="connsiteX6853" fmla="*/ 10608671 w 12188243"/>
              <a:gd name="connsiteY6853" fmla="*/ 6546965 h 7223977"/>
              <a:gd name="connsiteX6854" fmla="*/ 10831209 w 12188243"/>
              <a:gd name="connsiteY6854" fmla="*/ 6546965 h 7223977"/>
              <a:gd name="connsiteX6855" fmla="*/ 10831209 w 12188243"/>
              <a:gd name="connsiteY6855" fmla="*/ 6769503 h 7223977"/>
              <a:gd name="connsiteX6856" fmla="*/ 10608671 w 12188243"/>
              <a:gd name="connsiteY6856" fmla="*/ 6769503 h 7223977"/>
              <a:gd name="connsiteX6857" fmla="*/ 10608671 w 12188243"/>
              <a:gd name="connsiteY6857" fmla="*/ 6546965 h 7223977"/>
              <a:gd name="connsiteX6858" fmla="*/ 10834342 w 12188243"/>
              <a:gd name="connsiteY6858" fmla="*/ 6546965 h 7223977"/>
              <a:gd name="connsiteX6859" fmla="*/ 11056880 w 12188243"/>
              <a:gd name="connsiteY6859" fmla="*/ 6546965 h 7223977"/>
              <a:gd name="connsiteX6860" fmla="*/ 11056880 w 12188243"/>
              <a:gd name="connsiteY6860" fmla="*/ 6769503 h 7223977"/>
              <a:gd name="connsiteX6861" fmla="*/ 10834342 w 12188243"/>
              <a:gd name="connsiteY6861" fmla="*/ 6769503 h 7223977"/>
              <a:gd name="connsiteX6862" fmla="*/ 10834342 w 12188243"/>
              <a:gd name="connsiteY6862" fmla="*/ 6546965 h 7223977"/>
              <a:gd name="connsiteX6863" fmla="*/ 11060012 w 12188243"/>
              <a:gd name="connsiteY6863" fmla="*/ 6546965 h 7223977"/>
              <a:gd name="connsiteX6864" fmla="*/ 11282551 w 12188243"/>
              <a:gd name="connsiteY6864" fmla="*/ 6546965 h 7223977"/>
              <a:gd name="connsiteX6865" fmla="*/ 11282551 w 12188243"/>
              <a:gd name="connsiteY6865" fmla="*/ 6769503 h 7223977"/>
              <a:gd name="connsiteX6866" fmla="*/ 11060012 w 12188243"/>
              <a:gd name="connsiteY6866" fmla="*/ 6769503 h 7223977"/>
              <a:gd name="connsiteX6867" fmla="*/ 11060012 w 12188243"/>
              <a:gd name="connsiteY6867" fmla="*/ 6546965 h 7223977"/>
              <a:gd name="connsiteX6868" fmla="*/ 11285684 w 12188243"/>
              <a:gd name="connsiteY6868" fmla="*/ 6546965 h 7223977"/>
              <a:gd name="connsiteX6869" fmla="*/ 11508222 w 12188243"/>
              <a:gd name="connsiteY6869" fmla="*/ 6546965 h 7223977"/>
              <a:gd name="connsiteX6870" fmla="*/ 11508222 w 12188243"/>
              <a:gd name="connsiteY6870" fmla="*/ 6769503 h 7223977"/>
              <a:gd name="connsiteX6871" fmla="*/ 11285684 w 12188243"/>
              <a:gd name="connsiteY6871" fmla="*/ 6769503 h 7223977"/>
              <a:gd name="connsiteX6872" fmla="*/ 11285684 w 12188243"/>
              <a:gd name="connsiteY6872" fmla="*/ 6546965 h 7223977"/>
              <a:gd name="connsiteX6873" fmla="*/ 11511229 w 12188243"/>
              <a:gd name="connsiteY6873" fmla="*/ 6546965 h 7223977"/>
              <a:gd name="connsiteX6874" fmla="*/ 11733768 w 12188243"/>
              <a:gd name="connsiteY6874" fmla="*/ 6546965 h 7223977"/>
              <a:gd name="connsiteX6875" fmla="*/ 11733768 w 12188243"/>
              <a:gd name="connsiteY6875" fmla="*/ 6769503 h 7223977"/>
              <a:gd name="connsiteX6876" fmla="*/ 11511229 w 12188243"/>
              <a:gd name="connsiteY6876" fmla="*/ 6769503 h 7223977"/>
              <a:gd name="connsiteX6877" fmla="*/ 11511229 w 12188243"/>
              <a:gd name="connsiteY6877" fmla="*/ 6546965 h 7223977"/>
              <a:gd name="connsiteX6878" fmla="*/ 11511229 w 12188243"/>
              <a:gd name="connsiteY6878" fmla="*/ 6543832 h 7223977"/>
              <a:gd name="connsiteX6879" fmla="*/ 11511229 w 12188243"/>
              <a:gd name="connsiteY6879" fmla="*/ 6321294 h 7223977"/>
              <a:gd name="connsiteX6880" fmla="*/ 11733768 w 12188243"/>
              <a:gd name="connsiteY6880" fmla="*/ 6321294 h 7223977"/>
              <a:gd name="connsiteX6881" fmla="*/ 11733768 w 12188243"/>
              <a:gd name="connsiteY6881" fmla="*/ 6543832 h 7223977"/>
              <a:gd name="connsiteX6882" fmla="*/ 11511229 w 12188243"/>
              <a:gd name="connsiteY6882" fmla="*/ 6543832 h 7223977"/>
              <a:gd name="connsiteX6883" fmla="*/ 11511229 w 12188243"/>
              <a:gd name="connsiteY6883" fmla="*/ 6318161 h 7223977"/>
              <a:gd name="connsiteX6884" fmla="*/ 11511229 w 12188243"/>
              <a:gd name="connsiteY6884" fmla="*/ 6095623 h 7223977"/>
              <a:gd name="connsiteX6885" fmla="*/ 11733768 w 12188243"/>
              <a:gd name="connsiteY6885" fmla="*/ 6095623 h 7223977"/>
              <a:gd name="connsiteX6886" fmla="*/ 11733768 w 12188243"/>
              <a:gd name="connsiteY6886" fmla="*/ 6318161 h 7223977"/>
              <a:gd name="connsiteX6887" fmla="*/ 11511229 w 12188243"/>
              <a:gd name="connsiteY6887" fmla="*/ 6318161 h 7223977"/>
              <a:gd name="connsiteX6888" fmla="*/ 11511229 w 12188243"/>
              <a:gd name="connsiteY6888" fmla="*/ 6092490 h 7223977"/>
              <a:gd name="connsiteX6889" fmla="*/ 11511229 w 12188243"/>
              <a:gd name="connsiteY6889" fmla="*/ 5869952 h 7223977"/>
              <a:gd name="connsiteX6890" fmla="*/ 11733768 w 12188243"/>
              <a:gd name="connsiteY6890" fmla="*/ 5869952 h 7223977"/>
              <a:gd name="connsiteX6891" fmla="*/ 11733768 w 12188243"/>
              <a:gd name="connsiteY6891" fmla="*/ 6092490 h 7223977"/>
              <a:gd name="connsiteX6892" fmla="*/ 11511229 w 12188243"/>
              <a:gd name="connsiteY6892" fmla="*/ 6092490 h 7223977"/>
              <a:gd name="connsiteX6893" fmla="*/ 11511229 w 12188243"/>
              <a:gd name="connsiteY6893" fmla="*/ 5866945 h 7223977"/>
              <a:gd name="connsiteX6894" fmla="*/ 11511229 w 12188243"/>
              <a:gd name="connsiteY6894" fmla="*/ 5644406 h 7223977"/>
              <a:gd name="connsiteX6895" fmla="*/ 11733768 w 12188243"/>
              <a:gd name="connsiteY6895" fmla="*/ 5644406 h 7223977"/>
              <a:gd name="connsiteX6896" fmla="*/ 11733768 w 12188243"/>
              <a:gd name="connsiteY6896" fmla="*/ 5866945 h 7223977"/>
              <a:gd name="connsiteX6897" fmla="*/ 11511229 w 12188243"/>
              <a:gd name="connsiteY6897" fmla="*/ 5866945 h 7223977"/>
              <a:gd name="connsiteX6898" fmla="*/ 11511229 w 12188243"/>
              <a:gd name="connsiteY6898" fmla="*/ 5641273 h 7223977"/>
              <a:gd name="connsiteX6899" fmla="*/ 11511229 w 12188243"/>
              <a:gd name="connsiteY6899" fmla="*/ 5418735 h 7223977"/>
              <a:gd name="connsiteX6900" fmla="*/ 11733768 w 12188243"/>
              <a:gd name="connsiteY6900" fmla="*/ 5418735 h 7223977"/>
              <a:gd name="connsiteX6901" fmla="*/ 11733768 w 12188243"/>
              <a:gd name="connsiteY6901" fmla="*/ 5641273 h 7223977"/>
              <a:gd name="connsiteX6902" fmla="*/ 11511229 w 12188243"/>
              <a:gd name="connsiteY6902" fmla="*/ 5641273 h 7223977"/>
              <a:gd name="connsiteX6903" fmla="*/ 11511229 w 12188243"/>
              <a:gd name="connsiteY6903" fmla="*/ 5415603 h 7223977"/>
              <a:gd name="connsiteX6904" fmla="*/ 11511229 w 12188243"/>
              <a:gd name="connsiteY6904" fmla="*/ 5193064 h 7223977"/>
              <a:gd name="connsiteX6905" fmla="*/ 11733768 w 12188243"/>
              <a:gd name="connsiteY6905" fmla="*/ 5193064 h 7223977"/>
              <a:gd name="connsiteX6906" fmla="*/ 11733768 w 12188243"/>
              <a:gd name="connsiteY6906" fmla="*/ 5415603 h 7223977"/>
              <a:gd name="connsiteX6907" fmla="*/ 11511229 w 12188243"/>
              <a:gd name="connsiteY6907" fmla="*/ 5415603 h 7223977"/>
              <a:gd name="connsiteX6908" fmla="*/ 11511229 w 12188243"/>
              <a:gd name="connsiteY6908" fmla="*/ 5189932 h 7223977"/>
              <a:gd name="connsiteX6909" fmla="*/ 11511229 w 12188243"/>
              <a:gd name="connsiteY6909" fmla="*/ 4967393 h 7223977"/>
              <a:gd name="connsiteX6910" fmla="*/ 11733768 w 12188243"/>
              <a:gd name="connsiteY6910" fmla="*/ 4967393 h 7223977"/>
              <a:gd name="connsiteX6911" fmla="*/ 11733768 w 12188243"/>
              <a:gd name="connsiteY6911" fmla="*/ 5189932 h 7223977"/>
              <a:gd name="connsiteX6912" fmla="*/ 11511229 w 12188243"/>
              <a:gd name="connsiteY6912" fmla="*/ 5189932 h 7223977"/>
              <a:gd name="connsiteX6913" fmla="*/ 11511229 w 12188243"/>
              <a:gd name="connsiteY6913" fmla="*/ 4964261 h 7223977"/>
              <a:gd name="connsiteX6914" fmla="*/ 11511229 w 12188243"/>
              <a:gd name="connsiteY6914" fmla="*/ 4741722 h 7223977"/>
              <a:gd name="connsiteX6915" fmla="*/ 11733768 w 12188243"/>
              <a:gd name="connsiteY6915" fmla="*/ 4741722 h 7223977"/>
              <a:gd name="connsiteX6916" fmla="*/ 11733768 w 12188243"/>
              <a:gd name="connsiteY6916" fmla="*/ 4964261 h 7223977"/>
              <a:gd name="connsiteX6917" fmla="*/ 11511229 w 12188243"/>
              <a:gd name="connsiteY6917" fmla="*/ 4964261 h 7223977"/>
              <a:gd name="connsiteX6918" fmla="*/ 11511229 w 12188243"/>
              <a:gd name="connsiteY6918" fmla="*/ 4738590 h 7223977"/>
              <a:gd name="connsiteX6919" fmla="*/ 11511229 w 12188243"/>
              <a:gd name="connsiteY6919" fmla="*/ 4516051 h 7223977"/>
              <a:gd name="connsiteX6920" fmla="*/ 11733768 w 12188243"/>
              <a:gd name="connsiteY6920" fmla="*/ 4516051 h 7223977"/>
              <a:gd name="connsiteX6921" fmla="*/ 11733768 w 12188243"/>
              <a:gd name="connsiteY6921" fmla="*/ 4738590 h 7223977"/>
              <a:gd name="connsiteX6922" fmla="*/ 11511229 w 12188243"/>
              <a:gd name="connsiteY6922" fmla="*/ 4738590 h 7223977"/>
              <a:gd name="connsiteX6923" fmla="*/ 11511229 w 12188243"/>
              <a:gd name="connsiteY6923" fmla="*/ 4513044 h 7223977"/>
              <a:gd name="connsiteX6924" fmla="*/ 11511229 w 12188243"/>
              <a:gd name="connsiteY6924" fmla="*/ 4290506 h 7223977"/>
              <a:gd name="connsiteX6925" fmla="*/ 11733768 w 12188243"/>
              <a:gd name="connsiteY6925" fmla="*/ 4290506 h 7223977"/>
              <a:gd name="connsiteX6926" fmla="*/ 11733768 w 12188243"/>
              <a:gd name="connsiteY6926" fmla="*/ 4513044 h 7223977"/>
              <a:gd name="connsiteX6927" fmla="*/ 11511229 w 12188243"/>
              <a:gd name="connsiteY6927" fmla="*/ 4513044 h 7223977"/>
              <a:gd name="connsiteX6928" fmla="*/ 11511229 w 12188243"/>
              <a:gd name="connsiteY6928" fmla="*/ 4287373 h 7223977"/>
              <a:gd name="connsiteX6929" fmla="*/ 11511229 w 12188243"/>
              <a:gd name="connsiteY6929" fmla="*/ 4064834 h 7223977"/>
              <a:gd name="connsiteX6930" fmla="*/ 11733768 w 12188243"/>
              <a:gd name="connsiteY6930" fmla="*/ 4064834 h 7223977"/>
              <a:gd name="connsiteX6931" fmla="*/ 11733768 w 12188243"/>
              <a:gd name="connsiteY6931" fmla="*/ 4287373 h 7223977"/>
              <a:gd name="connsiteX6932" fmla="*/ 11511229 w 12188243"/>
              <a:gd name="connsiteY6932" fmla="*/ 4287373 h 7223977"/>
              <a:gd name="connsiteX6933" fmla="*/ 11511229 w 12188243"/>
              <a:gd name="connsiteY6933" fmla="*/ 4061702 h 7223977"/>
              <a:gd name="connsiteX6934" fmla="*/ 11511229 w 12188243"/>
              <a:gd name="connsiteY6934" fmla="*/ 3839164 h 7223977"/>
              <a:gd name="connsiteX6935" fmla="*/ 11733768 w 12188243"/>
              <a:gd name="connsiteY6935" fmla="*/ 3839164 h 7223977"/>
              <a:gd name="connsiteX6936" fmla="*/ 11733768 w 12188243"/>
              <a:gd name="connsiteY6936" fmla="*/ 4061702 h 7223977"/>
              <a:gd name="connsiteX6937" fmla="*/ 11511229 w 12188243"/>
              <a:gd name="connsiteY6937" fmla="*/ 4061702 h 7223977"/>
              <a:gd name="connsiteX6938" fmla="*/ 11511229 w 12188243"/>
              <a:gd name="connsiteY6938" fmla="*/ 3836031 h 7223977"/>
              <a:gd name="connsiteX6939" fmla="*/ 11511229 w 12188243"/>
              <a:gd name="connsiteY6939" fmla="*/ 3613493 h 7223977"/>
              <a:gd name="connsiteX6940" fmla="*/ 11733768 w 12188243"/>
              <a:gd name="connsiteY6940" fmla="*/ 3613493 h 7223977"/>
              <a:gd name="connsiteX6941" fmla="*/ 11733768 w 12188243"/>
              <a:gd name="connsiteY6941" fmla="*/ 3836031 h 7223977"/>
              <a:gd name="connsiteX6942" fmla="*/ 11511229 w 12188243"/>
              <a:gd name="connsiteY6942" fmla="*/ 3836031 h 7223977"/>
              <a:gd name="connsiteX6943" fmla="*/ 11511229 w 12188243"/>
              <a:gd name="connsiteY6943" fmla="*/ 3610360 h 7223977"/>
              <a:gd name="connsiteX6944" fmla="*/ 11511229 w 12188243"/>
              <a:gd name="connsiteY6944" fmla="*/ 3387821 h 7223977"/>
              <a:gd name="connsiteX6945" fmla="*/ 11733768 w 12188243"/>
              <a:gd name="connsiteY6945" fmla="*/ 3387821 h 7223977"/>
              <a:gd name="connsiteX6946" fmla="*/ 11733768 w 12188243"/>
              <a:gd name="connsiteY6946" fmla="*/ 3610360 h 7223977"/>
              <a:gd name="connsiteX6947" fmla="*/ 11511229 w 12188243"/>
              <a:gd name="connsiteY6947" fmla="*/ 3610360 h 7223977"/>
              <a:gd name="connsiteX6948" fmla="*/ 11511229 w 12188243"/>
              <a:gd name="connsiteY6948" fmla="*/ 3384689 h 7223977"/>
              <a:gd name="connsiteX6949" fmla="*/ 11511229 w 12188243"/>
              <a:gd name="connsiteY6949" fmla="*/ 3162151 h 7223977"/>
              <a:gd name="connsiteX6950" fmla="*/ 11733768 w 12188243"/>
              <a:gd name="connsiteY6950" fmla="*/ 3162151 h 7223977"/>
              <a:gd name="connsiteX6951" fmla="*/ 11733768 w 12188243"/>
              <a:gd name="connsiteY6951" fmla="*/ 3384689 h 7223977"/>
              <a:gd name="connsiteX6952" fmla="*/ 11511229 w 12188243"/>
              <a:gd name="connsiteY6952" fmla="*/ 3384689 h 7223977"/>
              <a:gd name="connsiteX6953" fmla="*/ 11511229 w 12188243"/>
              <a:gd name="connsiteY6953" fmla="*/ 3159143 h 7223977"/>
              <a:gd name="connsiteX6954" fmla="*/ 11511229 w 12188243"/>
              <a:gd name="connsiteY6954" fmla="*/ 2936605 h 7223977"/>
              <a:gd name="connsiteX6955" fmla="*/ 11733768 w 12188243"/>
              <a:gd name="connsiteY6955" fmla="*/ 2936605 h 7223977"/>
              <a:gd name="connsiteX6956" fmla="*/ 11733768 w 12188243"/>
              <a:gd name="connsiteY6956" fmla="*/ 3159143 h 7223977"/>
              <a:gd name="connsiteX6957" fmla="*/ 11511229 w 12188243"/>
              <a:gd name="connsiteY6957" fmla="*/ 3159143 h 7223977"/>
              <a:gd name="connsiteX6958" fmla="*/ 11511229 w 12188243"/>
              <a:gd name="connsiteY6958" fmla="*/ 2933472 h 7223977"/>
              <a:gd name="connsiteX6959" fmla="*/ 11511229 w 12188243"/>
              <a:gd name="connsiteY6959" fmla="*/ 2710934 h 7223977"/>
              <a:gd name="connsiteX6960" fmla="*/ 11733768 w 12188243"/>
              <a:gd name="connsiteY6960" fmla="*/ 2710934 h 7223977"/>
              <a:gd name="connsiteX6961" fmla="*/ 11733768 w 12188243"/>
              <a:gd name="connsiteY6961" fmla="*/ 2933472 h 7223977"/>
              <a:gd name="connsiteX6962" fmla="*/ 11511229 w 12188243"/>
              <a:gd name="connsiteY6962" fmla="*/ 2933472 h 7223977"/>
              <a:gd name="connsiteX6963" fmla="*/ 11511229 w 12188243"/>
              <a:gd name="connsiteY6963" fmla="*/ 2707801 h 7223977"/>
              <a:gd name="connsiteX6964" fmla="*/ 11511229 w 12188243"/>
              <a:gd name="connsiteY6964" fmla="*/ 2485263 h 7223977"/>
              <a:gd name="connsiteX6965" fmla="*/ 11733768 w 12188243"/>
              <a:gd name="connsiteY6965" fmla="*/ 2485263 h 7223977"/>
              <a:gd name="connsiteX6966" fmla="*/ 11733768 w 12188243"/>
              <a:gd name="connsiteY6966" fmla="*/ 2707801 h 7223977"/>
              <a:gd name="connsiteX6967" fmla="*/ 11511229 w 12188243"/>
              <a:gd name="connsiteY6967" fmla="*/ 2707801 h 7223977"/>
              <a:gd name="connsiteX6968" fmla="*/ 11511229 w 12188243"/>
              <a:gd name="connsiteY6968" fmla="*/ 2482130 h 7223977"/>
              <a:gd name="connsiteX6969" fmla="*/ 11511229 w 12188243"/>
              <a:gd name="connsiteY6969" fmla="*/ 2259592 h 7223977"/>
              <a:gd name="connsiteX6970" fmla="*/ 11733768 w 12188243"/>
              <a:gd name="connsiteY6970" fmla="*/ 2259592 h 7223977"/>
              <a:gd name="connsiteX6971" fmla="*/ 11733768 w 12188243"/>
              <a:gd name="connsiteY6971" fmla="*/ 2482130 h 7223977"/>
              <a:gd name="connsiteX6972" fmla="*/ 11511229 w 12188243"/>
              <a:gd name="connsiteY6972" fmla="*/ 2482130 h 7223977"/>
              <a:gd name="connsiteX6973" fmla="*/ 11511229 w 12188243"/>
              <a:gd name="connsiteY6973" fmla="*/ 2256459 h 7223977"/>
              <a:gd name="connsiteX6974" fmla="*/ 11511229 w 12188243"/>
              <a:gd name="connsiteY6974" fmla="*/ 2033921 h 7223977"/>
              <a:gd name="connsiteX6975" fmla="*/ 11733768 w 12188243"/>
              <a:gd name="connsiteY6975" fmla="*/ 2033921 h 7223977"/>
              <a:gd name="connsiteX6976" fmla="*/ 11733768 w 12188243"/>
              <a:gd name="connsiteY6976" fmla="*/ 2256459 h 7223977"/>
              <a:gd name="connsiteX6977" fmla="*/ 11511229 w 12188243"/>
              <a:gd name="connsiteY6977" fmla="*/ 2256459 h 7223977"/>
              <a:gd name="connsiteX6978" fmla="*/ 11511229 w 12188243"/>
              <a:gd name="connsiteY6978" fmla="*/ 2030788 h 7223977"/>
              <a:gd name="connsiteX6979" fmla="*/ 11511229 w 12188243"/>
              <a:gd name="connsiteY6979" fmla="*/ 1808250 h 7223977"/>
              <a:gd name="connsiteX6980" fmla="*/ 11733768 w 12188243"/>
              <a:gd name="connsiteY6980" fmla="*/ 1808250 h 7223977"/>
              <a:gd name="connsiteX6981" fmla="*/ 11733768 w 12188243"/>
              <a:gd name="connsiteY6981" fmla="*/ 2030788 h 7223977"/>
              <a:gd name="connsiteX6982" fmla="*/ 11511229 w 12188243"/>
              <a:gd name="connsiteY6982" fmla="*/ 2030788 h 7223977"/>
              <a:gd name="connsiteX6983" fmla="*/ 11511229 w 12188243"/>
              <a:gd name="connsiteY6983" fmla="*/ 1805243 h 7223977"/>
              <a:gd name="connsiteX6984" fmla="*/ 11511229 w 12188243"/>
              <a:gd name="connsiteY6984" fmla="*/ 1582704 h 7223977"/>
              <a:gd name="connsiteX6985" fmla="*/ 11733768 w 12188243"/>
              <a:gd name="connsiteY6985" fmla="*/ 1582704 h 7223977"/>
              <a:gd name="connsiteX6986" fmla="*/ 11733768 w 12188243"/>
              <a:gd name="connsiteY6986" fmla="*/ 1805243 h 7223977"/>
              <a:gd name="connsiteX6987" fmla="*/ 11511229 w 12188243"/>
              <a:gd name="connsiteY6987" fmla="*/ 1805243 h 7223977"/>
              <a:gd name="connsiteX6988" fmla="*/ 11511229 w 12188243"/>
              <a:gd name="connsiteY6988" fmla="*/ 1579572 h 7223977"/>
              <a:gd name="connsiteX6989" fmla="*/ 11511229 w 12188243"/>
              <a:gd name="connsiteY6989" fmla="*/ 1357033 h 7223977"/>
              <a:gd name="connsiteX6990" fmla="*/ 11733768 w 12188243"/>
              <a:gd name="connsiteY6990" fmla="*/ 1357033 h 7223977"/>
              <a:gd name="connsiteX6991" fmla="*/ 11733768 w 12188243"/>
              <a:gd name="connsiteY6991" fmla="*/ 1579572 h 7223977"/>
              <a:gd name="connsiteX6992" fmla="*/ 11511229 w 12188243"/>
              <a:gd name="connsiteY6992" fmla="*/ 1579572 h 7223977"/>
              <a:gd name="connsiteX6993" fmla="*/ 11511229 w 12188243"/>
              <a:gd name="connsiteY6993" fmla="*/ 1353901 h 7223977"/>
              <a:gd name="connsiteX6994" fmla="*/ 11511229 w 12188243"/>
              <a:gd name="connsiteY6994" fmla="*/ 1131362 h 7223977"/>
              <a:gd name="connsiteX6995" fmla="*/ 11733768 w 12188243"/>
              <a:gd name="connsiteY6995" fmla="*/ 1131362 h 7223977"/>
              <a:gd name="connsiteX6996" fmla="*/ 11733768 w 12188243"/>
              <a:gd name="connsiteY6996" fmla="*/ 1353901 h 7223977"/>
              <a:gd name="connsiteX6997" fmla="*/ 11511229 w 12188243"/>
              <a:gd name="connsiteY6997" fmla="*/ 1353901 h 7223977"/>
              <a:gd name="connsiteX6998" fmla="*/ 11511229 w 12188243"/>
              <a:gd name="connsiteY6998" fmla="*/ 1128230 h 7223977"/>
              <a:gd name="connsiteX6999" fmla="*/ 11511229 w 12188243"/>
              <a:gd name="connsiteY6999" fmla="*/ 905691 h 7223977"/>
              <a:gd name="connsiteX7000" fmla="*/ 11733768 w 12188243"/>
              <a:gd name="connsiteY7000" fmla="*/ 905691 h 7223977"/>
              <a:gd name="connsiteX7001" fmla="*/ 11733768 w 12188243"/>
              <a:gd name="connsiteY7001" fmla="*/ 1128230 h 7223977"/>
              <a:gd name="connsiteX7002" fmla="*/ 11511229 w 12188243"/>
              <a:gd name="connsiteY7002" fmla="*/ 1128230 h 7223977"/>
              <a:gd name="connsiteX7003" fmla="*/ 11511229 w 12188243"/>
              <a:gd name="connsiteY7003" fmla="*/ 902559 h 7223977"/>
              <a:gd name="connsiteX7004" fmla="*/ 11511229 w 12188243"/>
              <a:gd name="connsiteY7004" fmla="*/ 680020 h 7223977"/>
              <a:gd name="connsiteX7005" fmla="*/ 11733768 w 12188243"/>
              <a:gd name="connsiteY7005" fmla="*/ 680020 h 7223977"/>
              <a:gd name="connsiteX7006" fmla="*/ 11733768 w 12188243"/>
              <a:gd name="connsiteY7006" fmla="*/ 902559 h 7223977"/>
              <a:gd name="connsiteX7007" fmla="*/ 11511229 w 12188243"/>
              <a:gd name="connsiteY7007" fmla="*/ 902559 h 7223977"/>
              <a:gd name="connsiteX7008" fmla="*/ 11511229 w 12188243"/>
              <a:gd name="connsiteY7008" fmla="*/ 676888 h 7223977"/>
              <a:gd name="connsiteX7009" fmla="*/ 11511229 w 12188243"/>
              <a:gd name="connsiteY7009" fmla="*/ 454349 h 7223977"/>
              <a:gd name="connsiteX7010" fmla="*/ 11733768 w 12188243"/>
              <a:gd name="connsiteY7010" fmla="*/ 454349 h 7223977"/>
              <a:gd name="connsiteX7011" fmla="*/ 11733768 w 12188243"/>
              <a:gd name="connsiteY7011" fmla="*/ 676888 h 7223977"/>
              <a:gd name="connsiteX7012" fmla="*/ 11511229 w 12188243"/>
              <a:gd name="connsiteY7012" fmla="*/ 676888 h 7223977"/>
              <a:gd name="connsiteX7013" fmla="*/ 11511229 w 12188243"/>
              <a:gd name="connsiteY7013" fmla="*/ 451342 h 7223977"/>
              <a:gd name="connsiteX7014" fmla="*/ 11511229 w 12188243"/>
              <a:gd name="connsiteY7014" fmla="*/ 228804 h 7223977"/>
              <a:gd name="connsiteX7015" fmla="*/ 11733768 w 12188243"/>
              <a:gd name="connsiteY7015" fmla="*/ 228804 h 7223977"/>
              <a:gd name="connsiteX7016" fmla="*/ 11733768 w 12188243"/>
              <a:gd name="connsiteY7016" fmla="*/ 451342 h 7223977"/>
              <a:gd name="connsiteX7017" fmla="*/ 11511229 w 12188243"/>
              <a:gd name="connsiteY7017" fmla="*/ 451342 h 7223977"/>
              <a:gd name="connsiteX7018" fmla="*/ 11508097 w 12188243"/>
              <a:gd name="connsiteY7018" fmla="*/ 451342 h 7223977"/>
              <a:gd name="connsiteX7019" fmla="*/ 11285558 w 12188243"/>
              <a:gd name="connsiteY7019" fmla="*/ 451342 h 7223977"/>
              <a:gd name="connsiteX7020" fmla="*/ 11285558 w 12188243"/>
              <a:gd name="connsiteY7020" fmla="*/ 228804 h 7223977"/>
              <a:gd name="connsiteX7021" fmla="*/ 11508097 w 12188243"/>
              <a:gd name="connsiteY7021" fmla="*/ 228804 h 7223977"/>
              <a:gd name="connsiteX7022" fmla="*/ 11508097 w 12188243"/>
              <a:gd name="connsiteY7022" fmla="*/ 451342 h 7223977"/>
              <a:gd name="connsiteX7023" fmla="*/ 11282551 w 12188243"/>
              <a:gd name="connsiteY7023" fmla="*/ 451342 h 7223977"/>
              <a:gd name="connsiteX7024" fmla="*/ 11060012 w 12188243"/>
              <a:gd name="connsiteY7024" fmla="*/ 451342 h 7223977"/>
              <a:gd name="connsiteX7025" fmla="*/ 11060012 w 12188243"/>
              <a:gd name="connsiteY7025" fmla="*/ 228804 h 7223977"/>
              <a:gd name="connsiteX7026" fmla="*/ 11282551 w 12188243"/>
              <a:gd name="connsiteY7026" fmla="*/ 228804 h 7223977"/>
              <a:gd name="connsiteX7027" fmla="*/ 11282551 w 12188243"/>
              <a:gd name="connsiteY7027" fmla="*/ 451342 h 7223977"/>
              <a:gd name="connsiteX7028" fmla="*/ 11056880 w 12188243"/>
              <a:gd name="connsiteY7028" fmla="*/ 451342 h 7223977"/>
              <a:gd name="connsiteX7029" fmla="*/ 10834342 w 12188243"/>
              <a:gd name="connsiteY7029" fmla="*/ 451342 h 7223977"/>
              <a:gd name="connsiteX7030" fmla="*/ 10834342 w 12188243"/>
              <a:gd name="connsiteY7030" fmla="*/ 228804 h 7223977"/>
              <a:gd name="connsiteX7031" fmla="*/ 11056880 w 12188243"/>
              <a:gd name="connsiteY7031" fmla="*/ 228804 h 7223977"/>
              <a:gd name="connsiteX7032" fmla="*/ 11056880 w 12188243"/>
              <a:gd name="connsiteY7032" fmla="*/ 451342 h 7223977"/>
              <a:gd name="connsiteX7033" fmla="*/ 10831209 w 12188243"/>
              <a:gd name="connsiteY7033" fmla="*/ 451342 h 7223977"/>
              <a:gd name="connsiteX7034" fmla="*/ 10608671 w 12188243"/>
              <a:gd name="connsiteY7034" fmla="*/ 451342 h 7223977"/>
              <a:gd name="connsiteX7035" fmla="*/ 10608671 w 12188243"/>
              <a:gd name="connsiteY7035" fmla="*/ 228804 h 7223977"/>
              <a:gd name="connsiteX7036" fmla="*/ 10831209 w 12188243"/>
              <a:gd name="connsiteY7036" fmla="*/ 228804 h 7223977"/>
              <a:gd name="connsiteX7037" fmla="*/ 10831209 w 12188243"/>
              <a:gd name="connsiteY7037" fmla="*/ 451342 h 7223977"/>
              <a:gd name="connsiteX7038" fmla="*/ 10605538 w 12188243"/>
              <a:gd name="connsiteY7038" fmla="*/ 451342 h 7223977"/>
              <a:gd name="connsiteX7039" fmla="*/ 10383000 w 12188243"/>
              <a:gd name="connsiteY7039" fmla="*/ 451342 h 7223977"/>
              <a:gd name="connsiteX7040" fmla="*/ 10383000 w 12188243"/>
              <a:gd name="connsiteY7040" fmla="*/ 228804 h 7223977"/>
              <a:gd name="connsiteX7041" fmla="*/ 10605538 w 12188243"/>
              <a:gd name="connsiteY7041" fmla="*/ 228804 h 7223977"/>
              <a:gd name="connsiteX7042" fmla="*/ 10605538 w 12188243"/>
              <a:gd name="connsiteY7042" fmla="*/ 451342 h 7223977"/>
              <a:gd name="connsiteX7043" fmla="*/ 10379867 w 12188243"/>
              <a:gd name="connsiteY7043" fmla="*/ 451342 h 7223977"/>
              <a:gd name="connsiteX7044" fmla="*/ 10157328 w 12188243"/>
              <a:gd name="connsiteY7044" fmla="*/ 451342 h 7223977"/>
              <a:gd name="connsiteX7045" fmla="*/ 10157328 w 12188243"/>
              <a:gd name="connsiteY7045" fmla="*/ 228804 h 7223977"/>
              <a:gd name="connsiteX7046" fmla="*/ 10379867 w 12188243"/>
              <a:gd name="connsiteY7046" fmla="*/ 228804 h 7223977"/>
              <a:gd name="connsiteX7047" fmla="*/ 10379867 w 12188243"/>
              <a:gd name="connsiteY7047" fmla="*/ 451342 h 7223977"/>
              <a:gd name="connsiteX7048" fmla="*/ 10154196 w 12188243"/>
              <a:gd name="connsiteY7048" fmla="*/ 451342 h 7223977"/>
              <a:gd name="connsiteX7049" fmla="*/ 9931657 w 12188243"/>
              <a:gd name="connsiteY7049" fmla="*/ 451342 h 7223977"/>
              <a:gd name="connsiteX7050" fmla="*/ 9931657 w 12188243"/>
              <a:gd name="connsiteY7050" fmla="*/ 228804 h 7223977"/>
              <a:gd name="connsiteX7051" fmla="*/ 10154196 w 12188243"/>
              <a:gd name="connsiteY7051" fmla="*/ 228804 h 7223977"/>
              <a:gd name="connsiteX7052" fmla="*/ 10154196 w 12188243"/>
              <a:gd name="connsiteY7052" fmla="*/ 451342 h 7223977"/>
              <a:gd name="connsiteX7053" fmla="*/ 9928650 w 12188243"/>
              <a:gd name="connsiteY7053" fmla="*/ 451342 h 7223977"/>
              <a:gd name="connsiteX7054" fmla="*/ 9706112 w 12188243"/>
              <a:gd name="connsiteY7054" fmla="*/ 451342 h 7223977"/>
              <a:gd name="connsiteX7055" fmla="*/ 9706112 w 12188243"/>
              <a:gd name="connsiteY7055" fmla="*/ 228804 h 7223977"/>
              <a:gd name="connsiteX7056" fmla="*/ 9928650 w 12188243"/>
              <a:gd name="connsiteY7056" fmla="*/ 228804 h 7223977"/>
              <a:gd name="connsiteX7057" fmla="*/ 9928650 w 12188243"/>
              <a:gd name="connsiteY7057" fmla="*/ 451342 h 7223977"/>
              <a:gd name="connsiteX7058" fmla="*/ 9702979 w 12188243"/>
              <a:gd name="connsiteY7058" fmla="*/ 451342 h 7223977"/>
              <a:gd name="connsiteX7059" fmla="*/ 9480440 w 12188243"/>
              <a:gd name="connsiteY7059" fmla="*/ 451342 h 7223977"/>
              <a:gd name="connsiteX7060" fmla="*/ 9480440 w 12188243"/>
              <a:gd name="connsiteY7060" fmla="*/ 228804 h 7223977"/>
              <a:gd name="connsiteX7061" fmla="*/ 9702979 w 12188243"/>
              <a:gd name="connsiteY7061" fmla="*/ 228804 h 7223977"/>
              <a:gd name="connsiteX7062" fmla="*/ 9702979 w 12188243"/>
              <a:gd name="connsiteY7062" fmla="*/ 451342 h 7223977"/>
              <a:gd name="connsiteX7063" fmla="*/ 9477308 w 12188243"/>
              <a:gd name="connsiteY7063" fmla="*/ 451342 h 7223977"/>
              <a:gd name="connsiteX7064" fmla="*/ 9254770 w 12188243"/>
              <a:gd name="connsiteY7064" fmla="*/ 451342 h 7223977"/>
              <a:gd name="connsiteX7065" fmla="*/ 9254770 w 12188243"/>
              <a:gd name="connsiteY7065" fmla="*/ 228804 h 7223977"/>
              <a:gd name="connsiteX7066" fmla="*/ 9477308 w 12188243"/>
              <a:gd name="connsiteY7066" fmla="*/ 228804 h 7223977"/>
              <a:gd name="connsiteX7067" fmla="*/ 9477308 w 12188243"/>
              <a:gd name="connsiteY7067" fmla="*/ 451342 h 7223977"/>
              <a:gd name="connsiteX7068" fmla="*/ 9251637 w 12188243"/>
              <a:gd name="connsiteY7068" fmla="*/ 451342 h 7223977"/>
              <a:gd name="connsiteX7069" fmla="*/ 9029099 w 12188243"/>
              <a:gd name="connsiteY7069" fmla="*/ 451342 h 7223977"/>
              <a:gd name="connsiteX7070" fmla="*/ 9029099 w 12188243"/>
              <a:gd name="connsiteY7070" fmla="*/ 228804 h 7223977"/>
              <a:gd name="connsiteX7071" fmla="*/ 9251637 w 12188243"/>
              <a:gd name="connsiteY7071" fmla="*/ 228804 h 7223977"/>
              <a:gd name="connsiteX7072" fmla="*/ 9251637 w 12188243"/>
              <a:gd name="connsiteY7072" fmla="*/ 451342 h 7223977"/>
              <a:gd name="connsiteX7073" fmla="*/ 9025966 w 12188243"/>
              <a:gd name="connsiteY7073" fmla="*/ 451342 h 7223977"/>
              <a:gd name="connsiteX7074" fmla="*/ 8803427 w 12188243"/>
              <a:gd name="connsiteY7074" fmla="*/ 451342 h 7223977"/>
              <a:gd name="connsiteX7075" fmla="*/ 8803427 w 12188243"/>
              <a:gd name="connsiteY7075" fmla="*/ 228804 h 7223977"/>
              <a:gd name="connsiteX7076" fmla="*/ 9025966 w 12188243"/>
              <a:gd name="connsiteY7076" fmla="*/ 228804 h 7223977"/>
              <a:gd name="connsiteX7077" fmla="*/ 9025966 w 12188243"/>
              <a:gd name="connsiteY7077" fmla="*/ 451342 h 7223977"/>
              <a:gd name="connsiteX7078" fmla="*/ 8800295 w 12188243"/>
              <a:gd name="connsiteY7078" fmla="*/ 451342 h 7223977"/>
              <a:gd name="connsiteX7079" fmla="*/ 8577756 w 12188243"/>
              <a:gd name="connsiteY7079" fmla="*/ 451342 h 7223977"/>
              <a:gd name="connsiteX7080" fmla="*/ 8577756 w 12188243"/>
              <a:gd name="connsiteY7080" fmla="*/ 228804 h 7223977"/>
              <a:gd name="connsiteX7081" fmla="*/ 8800295 w 12188243"/>
              <a:gd name="connsiteY7081" fmla="*/ 228804 h 7223977"/>
              <a:gd name="connsiteX7082" fmla="*/ 8800295 w 12188243"/>
              <a:gd name="connsiteY7082" fmla="*/ 451342 h 7223977"/>
              <a:gd name="connsiteX7083" fmla="*/ 8574749 w 12188243"/>
              <a:gd name="connsiteY7083" fmla="*/ 451342 h 7223977"/>
              <a:gd name="connsiteX7084" fmla="*/ 8352211 w 12188243"/>
              <a:gd name="connsiteY7084" fmla="*/ 451342 h 7223977"/>
              <a:gd name="connsiteX7085" fmla="*/ 8352211 w 12188243"/>
              <a:gd name="connsiteY7085" fmla="*/ 228804 h 7223977"/>
              <a:gd name="connsiteX7086" fmla="*/ 8574749 w 12188243"/>
              <a:gd name="connsiteY7086" fmla="*/ 228804 h 7223977"/>
              <a:gd name="connsiteX7087" fmla="*/ 8574749 w 12188243"/>
              <a:gd name="connsiteY7087" fmla="*/ 451342 h 7223977"/>
              <a:gd name="connsiteX7088" fmla="*/ 8349078 w 12188243"/>
              <a:gd name="connsiteY7088" fmla="*/ 451342 h 7223977"/>
              <a:gd name="connsiteX7089" fmla="*/ 8126540 w 12188243"/>
              <a:gd name="connsiteY7089" fmla="*/ 451342 h 7223977"/>
              <a:gd name="connsiteX7090" fmla="*/ 8126540 w 12188243"/>
              <a:gd name="connsiteY7090" fmla="*/ 228804 h 7223977"/>
              <a:gd name="connsiteX7091" fmla="*/ 8349078 w 12188243"/>
              <a:gd name="connsiteY7091" fmla="*/ 228804 h 7223977"/>
              <a:gd name="connsiteX7092" fmla="*/ 8349078 w 12188243"/>
              <a:gd name="connsiteY7092" fmla="*/ 451342 h 7223977"/>
              <a:gd name="connsiteX7093" fmla="*/ 8123407 w 12188243"/>
              <a:gd name="connsiteY7093" fmla="*/ 451342 h 7223977"/>
              <a:gd name="connsiteX7094" fmla="*/ 7900868 w 12188243"/>
              <a:gd name="connsiteY7094" fmla="*/ 451342 h 7223977"/>
              <a:gd name="connsiteX7095" fmla="*/ 7900868 w 12188243"/>
              <a:gd name="connsiteY7095" fmla="*/ 228804 h 7223977"/>
              <a:gd name="connsiteX7096" fmla="*/ 8123407 w 12188243"/>
              <a:gd name="connsiteY7096" fmla="*/ 228804 h 7223977"/>
              <a:gd name="connsiteX7097" fmla="*/ 8123407 w 12188243"/>
              <a:gd name="connsiteY7097" fmla="*/ 451342 h 7223977"/>
              <a:gd name="connsiteX7098" fmla="*/ 7897736 w 12188243"/>
              <a:gd name="connsiteY7098" fmla="*/ 451342 h 7223977"/>
              <a:gd name="connsiteX7099" fmla="*/ 7675198 w 12188243"/>
              <a:gd name="connsiteY7099" fmla="*/ 451342 h 7223977"/>
              <a:gd name="connsiteX7100" fmla="*/ 7675198 w 12188243"/>
              <a:gd name="connsiteY7100" fmla="*/ 228804 h 7223977"/>
              <a:gd name="connsiteX7101" fmla="*/ 7897736 w 12188243"/>
              <a:gd name="connsiteY7101" fmla="*/ 228804 h 7223977"/>
              <a:gd name="connsiteX7102" fmla="*/ 7897736 w 12188243"/>
              <a:gd name="connsiteY7102" fmla="*/ 451342 h 7223977"/>
              <a:gd name="connsiteX7103" fmla="*/ 7672065 w 12188243"/>
              <a:gd name="connsiteY7103" fmla="*/ 451342 h 7223977"/>
              <a:gd name="connsiteX7104" fmla="*/ 7449527 w 12188243"/>
              <a:gd name="connsiteY7104" fmla="*/ 451342 h 7223977"/>
              <a:gd name="connsiteX7105" fmla="*/ 7449527 w 12188243"/>
              <a:gd name="connsiteY7105" fmla="*/ 228804 h 7223977"/>
              <a:gd name="connsiteX7106" fmla="*/ 7672065 w 12188243"/>
              <a:gd name="connsiteY7106" fmla="*/ 228804 h 7223977"/>
              <a:gd name="connsiteX7107" fmla="*/ 7672065 w 12188243"/>
              <a:gd name="connsiteY7107" fmla="*/ 451342 h 7223977"/>
              <a:gd name="connsiteX7108" fmla="*/ 7446394 w 12188243"/>
              <a:gd name="connsiteY7108" fmla="*/ 451342 h 7223977"/>
              <a:gd name="connsiteX7109" fmla="*/ 7223856 w 12188243"/>
              <a:gd name="connsiteY7109" fmla="*/ 451342 h 7223977"/>
              <a:gd name="connsiteX7110" fmla="*/ 7223856 w 12188243"/>
              <a:gd name="connsiteY7110" fmla="*/ 228804 h 7223977"/>
              <a:gd name="connsiteX7111" fmla="*/ 7446394 w 12188243"/>
              <a:gd name="connsiteY7111" fmla="*/ 228804 h 7223977"/>
              <a:gd name="connsiteX7112" fmla="*/ 7446394 w 12188243"/>
              <a:gd name="connsiteY7112" fmla="*/ 451342 h 7223977"/>
              <a:gd name="connsiteX7113" fmla="*/ 7220848 w 12188243"/>
              <a:gd name="connsiteY7113" fmla="*/ 451342 h 7223977"/>
              <a:gd name="connsiteX7114" fmla="*/ 6998310 w 12188243"/>
              <a:gd name="connsiteY7114" fmla="*/ 451342 h 7223977"/>
              <a:gd name="connsiteX7115" fmla="*/ 6998310 w 12188243"/>
              <a:gd name="connsiteY7115" fmla="*/ 228804 h 7223977"/>
              <a:gd name="connsiteX7116" fmla="*/ 7220848 w 12188243"/>
              <a:gd name="connsiteY7116" fmla="*/ 228804 h 7223977"/>
              <a:gd name="connsiteX7117" fmla="*/ 7220848 w 12188243"/>
              <a:gd name="connsiteY7117" fmla="*/ 451342 h 7223977"/>
              <a:gd name="connsiteX7118" fmla="*/ 6995177 w 12188243"/>
              <a:gd name="connsiteY7118" fmla="*/ 451342 h 7223977"/>
              <a:gd name="connsiteX7119" fmla="*/ 6772639 w 12188243"/>
              <a:gd name="connsiteY7119" fmla="*/ 451342 h 7223977"/>
              <a:gd name="connsiteX7120" fmla="*/ 6772639 w 12188243"/>
              <a:gd name="connsiteY7120" fmla="*/ 228804 h 7223977"/>
              <a:gd name="connsiteX7121" fmla="*/ 6995177 w 12188243"/>
              <a:gd name="connsiteY7121" fmla="*/ 228804 h 7223977"/>
              <a:gd name="connsiteX7122" fmla="*/ 6995177 w 12188243"/>
              <a:gd name="connsiteY7122" fmla="*/ 451342 h 7223977"/>
              <a:gd name="connsiteX7123" fmla="*/ 6769506 w 12188243"/>
              <a:gd name="connsiteY7123" fmla="*/ 451342 h 7223977"/>
              <a:gd name="connsiteX7124" fmla="*/ 6546967 w 12188243"/>
              <a:gd name="connsiteY7124" fmla="*/ 451342 h 7223977"/>
              <a:gd name="connsiteX7125" fmla="*/ 6546967 w 12188243"/>
              <a:gd name="connsiteY7125" fmla="*/ 228804 h 7223977"/>
              <a:gd name="connsiteX7126" fmla="*/ 6769506 w 12188243"/>
              <a:gd name="connsiteY7126" fmla="*/ 228804 h 7223977"/>
              <a:gd name="connsiteX7127" fmla="*/ 6769506 w 12188243"/>
              <a:gd name="connsiteY7127" fmla="*/ 451342 h 7223977"/>
              <a:gd name="connsiteX7128" fmla="*/ 6543835 w 12188243"/>
              <a:gd name="connsiteY7128" fmla="*/ 451342 h 7223977"/>
              <a:gd name="connsiteX7129" fmla="*/ 6321297 w 12188243"/>
              <a:gd name="connsiteY7129" fmla="*/ 451342 h 7223977"/>
              <a:gd name="connsiteX7130" fmla="*/ 6321297 w 12188243"/>
              <a:gd name="connsiteY7130" fmla="*/ 228804 h 7223977"/>
              <a:gd name="connsiteX7131" fmla="*/ 6543835 w 12188243"/>
              <a:gd name="connsiteY7131" fmla="*/ 228804 h 7223977"/>
              <a:gd name="connsiteX7132" fmla="*/ 6543835 w 12188243"/>
              <a:gd name="connsiteY7132" fmla="*/ 451342 h 7223977"/>
              <a:gd name="connsiteX7133" fmla="*/ 6318164 w 12188243"/>
              <a:gd name="connsiteY7133" fmla="*/ 451342 h 7223977"/>
              <a:gd name="connsiteX7134" fmla="*/ 6095625 w 12188243"/>
              <a:gd name="connsiteY7134" fmla="*/ 451342 h 7223977"/>
              <a:gd name="connsiteX7135" fmla="*/ 6095625 w 12188243"/>
              <a:gd name="connsiteY7135" fmla="*/ 228804 h 7223977"/>
              <a:gd name="connsiteX7136" fmla="*/ 6318164 w 12188243"/>
              <a:gd name="connsiteY7136" fmla="*/ 228804 h 7223977"/>
              <a:gd name="connsiteX7137" fmla="*/ 6318164 w 12188243"/>
              <a:gd name="connsiteY7137" fmla="*/ 451342 h 7223977"/>
              <a:gd name="connsiteX7138" fmla="*/ 6092493 w 12188243"/>
              <a:gd name="connsiteY7138" fmla="*/ 451342 h 7223977"/>
              <a:gd name="connsiteX7139" fmla="*/ 5869954 w 12188243"/>
              <a:gd name="connsiteY7139" fmla="*/ 451342 h 7223977"/>
              <a:gd name="connsiteX7140" fmla="*/ 5869954 w 12188243"/>
              <a:gd name="connsiteY7140" fmla="*/ 228804 h 7223977"/>
              <a:gd name="connsiteX7141" fmla="*/ 6092493 w 12188243"/>
              <a:gd name="connsiteY7141" fmla="*/ 228804 h 7223977"/>
              <a:gd name="connsiteX7142" fmla="*/ 6092493 w 12188243"/>
              <a:gd name="connsiteY7142" fmla="*/ 451342 h 7223977"/>
              <a:gd name="connsiteX7143" fmla="*/ 5866947 w 12188243"/>
              <a:gd name="connsiteY7143" fmla="*/ 451342 h 7223977"/>
              <a:gd name="connsiteX7144" fmla="*/ 5644408 w 12188243"/>
              <a:gd name="connsiteY7144" fmla="*/ 451342 h 7223977"/>
              <a:gd name="connsiteX7145" fmla="*/ 5644408 w 12188243"/>
              <a:gd name="connsiteY7145" fmla="*/ 228804 h 7223977"/>
              <a:gd name="connsiteX7146" fmla="*/ 5866947 w 12188243"/>
              <a:gd name="connsiteY7146" fmla="*/ 228804 h 7223977"/>
              <a:gd name="connsiteX7147" fmla="*/ 5866947 w 12188243"/>
              <a:gd name="connsiteY7147" fmla="*/ 451342 h 7223977"/>
              <a:gd name="connsiteX7148" fmla="*/ 5641276 w 12188243"/>
              <a:gd name="connsiteY7148" fmla="*/ 451342 h 7223977"/>
              <a:gd name="connsiteX7149" fmla="*/ 5418738 w 12188243"/>
              <a:gd name="connsiteY7149" fmla="*/ 451342 h 7223977"/>
              <a:gd name="connsiteX7150" fmla="*/ 5418738 w 12188243"/>
              <a:gd name="connsiteY7150" fmla="*/ 228804 h 7223977"/>
              <a:gd name="connsiteX7151" fmla="*/ 5641276 w 12188243"/>
              <a:gd name="connsiteY7151" fmla="*/ 228804 h 7223977"/>
              <a:gd name="connsiteX7152" fmla="*/ 5641276 w 12188243"/>
              <a:gd name="connsiteY7152" fmla="*/ 451342 h 7223977"/>
              <a:gd name="connsiteX7153" fmla="*/ 5415605 w 12188243"/>
              <a:gd name="connsiteY7153" fmla="*/ 451342 h 7223977"/>
              <a:gd name="connsiteX7154" fmla="*/ 5193066 w 12188243"/>
              <a:gd name="connsiteY7154" fmla="*/ 451342 h 7223977"/>
              <a:gd name="connsiteX7155" fmla="*/ 5193066 w 12188243"/>
              <a:gd name="connsiteY7155" fmla="*/ 228804 h 7223977"/>
              <a:gd name="connsiteX7156" fmla="*/ 5415605 w 12188243"/>
              <a:gd name="connsiteY7156" fmla="*/ 228804 h 7223977"/>
              <a:gd name="connsiteX7157" fmla="*/ 5415605 w 12188243"/>
              <a:gd name="connsiteY7157" fmla="*/ 451342 h 7223977"/>
              <a:gd name="connsiteX7158" fmla="*/ 5189934 w 12188243"/>
              <a:gd name="connsiteY7158" fmla="*/ 451342 h 7223977"/>
              <a:gd name="connsiteX7159" fmla="*/ 4967395 w 12188243"/>
              <a:gd name="connsiteY7159" fmla="*/ 451342 h 7223977"/>
              <a:gd name="connsiteX7160" fmla="*/ 4967395 w 12188243"/>
              <a:gd name="connsiteY7160" fmla="*/ 228804 h 7223977"/>
              <a:gd name="connsiteX7161" fmla="*/ 5189934 w 12188243"/>
              <a:gd name="connsiteY7161" fmla="*/ 228804 h 7223977"/>
              <a:gd name="connsiteX7162" fmla="*/ 5189934 w 12188243"/>
              <a:gd name="connsiteY7162" fmla="*/ 451342 h 7223977"/>
              <a:gd name="connsiteX7163" fmla="*/ 4964263 w 12188243"/>
              <a:gd name="connsiteY7163" fmla="*/ 451342 h 7223977"/>
              <a:gd name="connsiteX7164" fmla="*/ 4741724 w 12188243"/>
              <a:gd name="connsiteY7164" fmla="*/ 451342 h 7223977"/>
              <a:gd name="connsiteX7165" fmla="*/ 4741724 w 12188243"/>
              <a:gd name="connsiteY7165" fmla="*/ 228804 h 7223977"/>
              <a:gd name="connsiteX7166" fmla="*/ 4964263 w 12188243"/>
              <a:gd name="connsiteY7166" fmla="*/ 228804 h 7223977"/>
              <a:gd name="connsiteX7167" fmla="*/ 4964263 w 12188243"/>
              <a:gd name="connsiteY7167" fmla="*/ 451342 h 7223977"/>
              <a:gd name="connsiteX7168" fmla="*/ 4738592 w 12188243"/>
              <a:gd name="connsiteY7168" fmla="*/ 451342 h 7223977"/>
              <a:gd name="connsiteX7169" fmla="*/ 4516053 w 12188243"/>
              <a:gd name="connsiteY7169" fmla="*/ 451342 h 7223977"/>
              <a:gd name="connsiteX7170" fmla="*/ 4516053 w 12188243"/>
              <a:gd name="connsiteY7170" fmla="*/ 228804 h 7223977"/>
              <a:gd name="connsiteX7171" fmla="*/ 4738592 w 12188243"/>
              <a:gd name="connsiteY7171" fmla="*/ 228804 h 7223977"/>
              <a:gd name="connsiteX7172" fmla="*/ 4738592 w 12188243"/>
              <a:gd name="connsiteY7172" fmla="*/ 451342 h 7223977"/>
              <a:gd name="connsiteX7173" fmla="*/ 4513046 w 12188243"/>
              <a:gd name="connsiteY7173" fmla="*/ 451342 h 7223977"/>
              <a:gd name="connsiteX7174" fmla="*/ 4290507 w 12188243"/>
              <a:gd name="connsiteY7174" fmla="*/ 451342 h 7223977"/>
              <a:gd name="connsiteX7175" fmla="*/ 4290507 w 12188243"/>
              <a:gd name="connsiteY7175" fmla="*/ 228804 h 7223977"/>
              <a:gd name="connsiteX7176" fmla="*/ 4513046 w 12188243"/>
              <a:gd name="connsiteY7176" fmla="*/ 228804 h 7223977"/>
              <a:gd name="connsiteX7177" fmla="*/ 4513046 w 12188243"/>
              <a:gd name="connsiteY7177" fmla="*/ 451342 h 7223977"/>
              <a:gd name="connsiteX7178" fmla="*/ 4287375 w 12188243"/>
              <a:gd name="connsiteY7178" fmla="*/ 451342 h 7223977"/>
              <a:gd name="connsiteX7179" fmla="*/ 4064836 w 12188243"/>
              <a:gd name="connsiteY7179" fmla="*/ 451342 h 7223977"/>
              <a:gd name="connsiteX7180" fmla="*/ 4064836 w 12188243"/>
              <a:gd name="connsiteY7180" fmla="*/ 228804 h 7223977"/>
              <a:gd name="connsiteX7181" fmla="*/ 4287375 w 12188243"/>
              <a:gd name="connsiteY7181" fmla="*/ 228804 h 7223977"/>
              <a:gd name="connsiteX7182" fmla="*/ 4287375 w 12188243"/>
              <a:gd name="connsiteY7182" fmla="*/ 451342 h 7223977"/>
              <a:gd name="connsiteX7183" fmla="*/ 4061703 w 12188243"/>
              <a:gd name="connsiteY7183" fmla="*/ 451342 h 7223977"/>
              <a:gd name="connsiteX7184" fmla="*/ 3839165 w 12188243"/>
              <a:gd name="connsiteY7184" fmla="*/ 451342 h 7223977"/>
              <a:gd name="connsiteX7185" fmla="*/ 3839165 w 12188243"/>
              <a:gd name="connsiteY7185" fmla="*/ 228804 h 7223977"/>
              <a:gd name="connsiteX7186" fmla="*/ 4061703 w 12188243"/>
              <a:gd name="connsiteY7186" fmla="*/ 228804 h 7223977"/>
              <a:gd name="connsiteX7187" fmla="*/ 4061703 w 12188243"/>
              <a:gd name="connsiteY7187" fmla="*/ 451342 h 7223977"/>
              <a:gd name="connsiteX7188" fmla="*/ 3836033 w 12188243"/>
              <a:gd name="connsiteY7188" fmla="*/ 451342 h 7223977"/>
              <a:gd name="connsiteX7189" fmla="*/ 3613494 w 12188243"/>
              <a:gd name="connsiteY7189" fmla="*/ 451342 h 7223977"/>
              <a:gd name="connsiteX7190" fmla="*/ 3613494 w 12188243"/>
              <a:gd name="connsiteY7190" fmla="*/ 228804 h 7223977"/>
              <a:gd name="connsiteX7191" fmla="*/ 3836033 w 12188243"/>
              <a:gd name="connsiteY7191" fmla="*/ 228804 h 7223977"/>
              <a:gd name="connsiteX7192" fmla="*/ 3836033 w 12188243"/>
              <a:gd name="connsiteY7192" fmla="*/ 451342 h 7223977"/>
              <a:gd name="connsiteX7193" fmla="*/ 3610361 w 12188243"/>
              <a:gd name="connsiteY7193" fmla="*/ 451342 h 7223977"/>
              <a:gd name="connsiteX7194" fmla="*/ 3387823 w 12188243"/>
              <a:gd name="connsiteY7194" fmla="*/ 451342 h 7223977"/>
              <a:gd name="connsiteX7195" fmla="*/ 3387823 w 12188243"/>
              <a:gd name="connsiteY7195" fmla="*/ 228804 h 7223977"/>
              <a:gd name="connsiteX7196" fmla="*/ 3610361 w 12188243"/>
              <a:gd name="connsiteY7196" fmla="*/ 228804 h 7223977"/>
              <a:gd name="connsiteX7197" fmla="*/ 3610361 w 12188243"/>
              <a:gd name="connsiteY7197" fmla="*/ 451342 h 7223977"/>
              <a:gd name="connsiteX7198" fmla="*/ 3384690 w 12188243"/>
              <a:gd name="connsiteY7198" fmla="*/ 451342 h 7223977"/>
              <a:gd name="connsiteX7199" fmla="*/ 3162152 w 12188243"/>
              <a:gd name="connsiteY7199" fmla="*/ 451342 h 7223977"/>
              <a:gd name="connsiteX7200" fmla="*/ 3162152 w 12188243"/>
              <a:gd name="connsiteY7200" fmla="*/ 228804 h 7223977"/>
              <a:gd name="connsiteX7201" fmla="*/ 3384690 w 12188243"/>
              <a:gd name="connsiteY7201" fmla="*/ 228804 h 7223977"/>
              <a:gd name="connsiteX7202" fmla="*/ 3384690 w 12188243"/>
              <a:gd name="connsiteY7202" fmla="*/ 451342 h 7223977"/>
              <a:gd name="connsiteX7203" fmla="*/ 3159145 w 12188243"/>
              <a:gd name="connsiteY7203" fmla="*/ 451342 h 7223977"/>
              <a:gd name="connsiteX7204" fmla="*/ 2936606 w 12188243"/>
              <a:gd name="connsiteY7204" fmla="*/ 451342 h 7223977"/>
              <a:gd name="connsiteX7205" fmla="*/ 2936606 w 12188243"/>
              <a:gd name="connsiteY7205" fmla="*/ 228804 h 7223977"/>
              <a:gd name="connsiteX7206" fmla="*/ 3159145 w 12188243"/>
              <a:gd name="connsiteY7206" fmla="*/ 228804 h 7223977"/>
              <a:gd name="connsiteX7207" fmla="*/ 3159145 w 12188243"/>
              <a:gd name="connsiteY7207" fmla="*/ 451342 h 7223977"/>
              <a:gd name="connsiteX7208" fmla="*/ 2933474 w 12188243"/>
              <a:gd name="connsiteY7208" fmla="*/ 451342 h 7223977"/>
              <a:gd name="connsiteX7209" fmla="*/ 2710935 w 12188243"/>
              <a:gd name="connsiteY7209" fmla="*/ 451342 h 7223977"/>
              <a:gd name="connsiteX7210" fmla="*/ 2710935 w 12188243"/>
              <a:gd name="connsiteY7210" fmla="*/ 228804 h 7223977"/>
              <a:gd name="connsiteX7211" fmla="*/ 2933474 w 12188243"/>
              <a:gd name="connsiteY7211" fmla="*/ 228804 h 7223977"/>
              <a:gd name="connsiteX7212" fmla="*/ 2933474 w 12188243"/>
              <a:gd name="connsiteY7212" fmla="*/ 451342 h 7223977"/>
              <a:gd name="connsiteX7213" fmla="*/ 2707802 w 12188243"/>
              <a:gd name="connsiteY7213" fmla="*/ 451342 h 7223977"/>
              <a:gd name="connsiteX7214" fmla="*/ 2485264 w 12188243"/>
              <a:gd name="connsiteY7214" fmla="*/ 451342 h 7223977"/>
              <a:gd name="connsiteX7215" fmla="*/ 2485264 w 12188243"/>
              <a:gd name="connsiteY7215" fmla="*/ 228804 h 7223977"/>
              <a:gd name="connsiteX7216" fmla="*/ 2707802 w 12188243"/>
              <a:gd name="connsiteY7216" fmla="*/ 228804 h 7223977"/>
              <a:gd name="connsiteX7217" fmla="*/ 2707802 w 12188243"/>
              <a:gd name="connsiteY7217" fmla="*/ 451342 h 7223977"/>
              <a:gd name="connsiteX7218" fmla="*/ 2482131 w 12188243"/>
              <a:gd name="connsiteY7218" fmla="*/ 451342 h 7223977"/>
              <a:gd name="connsiteX7219" fmla="*/ 2259593 w 12188243"/>
              <a:gd name="connsiteY7219" fmla="*/ 451342 h 7223977"/>
              <a:gd name="connsiteX7220" fmla="*/ 2259593 w 12188243"/>
              <a:gd name="connsiteY7220" fmla="*/ 228804 h 7223977"/>
              <a:gd name="connsiteX7221" fmla="*/ 2482131 w 12188243"/>
              <a:gd name="connsiteY7221" fmla="*/ 228804 h 7223977"/>
              <a:gd name="connsiteX7222" fmla="*/ 2482131 w 12188243"/>
              <a:gd name="connsiteY7222" fmla="*/ 451342 h 7223977"/>
              <a:gd name="connsiteX7223" fmla="*/ 2256460 w 12188243"/>
              <a:gd name="connsiteY7223" fmla="*/ 451342 h 7223977"/>
              <a:gd name="connsiteX7224" fmla="*/ 2033922 w 12188243"/>
              <a:gd name="connsiteY7224" fmla="*/ 451342 h 7223977"/>
              <a:gd name="connsiteX7225" fmla="*/ 2033922 w 12188243"/>
              <a:gd name="connsiteY7225" fmla="*/ 228804 h 7223977"/>
              <a:gd name="connsiteX7226" fmla="*/ 2256460 w 12188243"/>
              <a:gd name="connsiteY7226" fmla="*/ 228804 h 7223977"/>
              <a:gd name="connsiteX7227" fmla="*/ 2256460 w 12188243"/>
              <a:gd name="connsiteY7227" fmla="*/ 451342 h 7223977"/>
              <a:gd name="connsiteX7228" fmla="*/ 2030789 w 12188243"/>
              <a:gd name="connsiteY7228" fmla="*/ 451342 h 7223977"/>
              <a:gd name="connsiteX7229" fmla="*/ 1808251 w 12188243"/>
              <a:gd name="connsiteY7229" fmla="*/ 451342 h 7223977"/>
              <a:gd name="connsiteX7230" fmla="*/ 1808251 w 12188243"/>
              <a:gd name="connsiteY7230" fmla="*/ 228804 h 7223977"/>
              <a:gd name="connsiteX7231" fmla="*/ 2030789 w 12188243"/>
              <a:gd name="connsiteY7231" fmla="*/ 228804 h 7223977"/>
              <a:gd name="connsiteX7232" fmla="*/ 2030789 w 12188243"/>
              <a:gd name="connsiteY7232" fmla="*/ 451342 h 7223977"/>
              <a:gd name="connsiteX7233" fmla="*/ 1805243 w 12188243"/>
              <a:gd name="connsiteY7233" fmla="*/ 451342 h 7223977"/>
              <a:gd name="connsiteX7234" fmla="*/ 1582705 w 12188243"/>
              <a:gd name="connsiteY7234" fmla="*/ 451342 h 7223977"/>
              <a:gd name="connsiteX7235" fmla="*/ 1582705 w 12188243"/>
              <a:gd name="connsiteY7235" fmla="*/ 228804 h 7223977"/>
              <a:gd name="connsiteX7236" fmla="*/ 1805243 w 12188243"/>
              <a:gd name="connsiteY7236" fmla="*/ 228804 h 7223977"/>
              <a:gd name="connsiteX7237" fmla="*/ 1805243 w 12188243"/>
              <a:gd name="connsiteY7237" fmla="*/ 451342 h 7223977"/>
              <a:gd name="connsiteX7238" fmla="*/ 1579572 w 12188243"/>
              <a:gd name="connsiteY7238" fmla="*/ 451342 h 7223977"/>
              <a:gd name="connsiteX7239" fmla="*/ 1357034 w 12188243"/>
              <a:gd name="connsiteY7239" fmla="*/ 451342 h 7223977"/>
              <a:gd name="connsiteX7240" fmla="*/ 1357034 w 12188243"/>
              <a:gd name="connsiteY7240" fmla="*/ 228804 h 7223977"/>
              <a:gd name="connsiteX7241" fmla="*/ 1579572 w 12188243"/>
              <a:gd name="connsiteY7241" fmla="*/ 228804 h 7223977"/>
              <a:gd name="connsiteX7242" fmla="*/ 1579572 w 12188243"/>
              <a:gd name="connsiteY7242" fmla="*/ 451342 h 7223977"/>
              <a:gd name="connsiteX7243" fmla="*/ 1353901 w 12188243"/>
              <a:gd name="connsiteY7243" fmla="*/ 451342 h 7223977"/>
              <a:gd name="connsiteX7244" fmla="*/ 1131363 w 12188243"/>
              <a:gd name="connsiteY7244" fmla="*/ 451342 h 7223977"/>
              <a:gd name="connsiteX7245" fmla="*/ 1131363 w 12188243"/>
              <a:gd name="connsiteY7245" fmla="*/ 228804 h 7223977"/>
              <a:gd name="connsiteX7246" fmla="*/ 1353901 w 12188243"/>
              <a:gd name="connsiteY7246" fmla="*/ 228804 h 7223977"/>
              <a:gd name="connsiteX7247" fmla="*/ 1353901 w 12188243"/>
              <a:gd name="connsiteY7247" fmla="*/ 451342 h 7223977"/>
              <a:gd name="connsiteX7248" fmla="*/ 1128230 w 12188243"/>
              <a:gd name="connsiteY7248" fmla="*/ 451342 h 7223977"/>
              <a:gd name="connsiteX7249" fmla="*/ 905692 w 12188243"/>
              <a:gd name="connsiteY7249" fmla="*/ 451342 h 7223977"/>
              <a:gd name="connsiteX7250" fmla="*/ 905692 w 12188243"/>
              <a:gd name="connsiteY7250" fmla="*/ 228804 h 7223977"/>
              <a:gd name="connsiteX7251" fmla="*/ 1128230 w 12188243"/>
              <a:gd name="connsiteY7251" fmla="*/ 228804 h 7223977"/>
              <a:gd name="connsiteX7252" fmla="*/ 1128230 w 12188243"/>
              <a:gd name="connsiteY7252" fmla="*/ 451342 h 7223977"/>
              <a:gd name="connsiteX7253" fmla="*/ 902559 w 12188243"/>
              <a:gd name="connsiteY7253" fmla="*/ 451342 h 7223977"/>
              <a:gd name="connsiteX7254" fmla="*/ 680021 w 12188243"/>
              <a:gd name="connsiteY7254" fmla="*/ 451342 h 7223977"/>
              <a:gd name="connsiteX7255" fmla="*/ 680021 w 12188243"/>
              <a:gd name="connsiteY7255" fmla="*/ 228804 h 7223977"/>
              <a:gd name="connsiteX7256" fmla="*/ 902559 w 12188243"/>
              <a:gd name="connsiteY7256" fmla="*/ 228804 h 7223977"/>
              <a:gd name="connsiteX7257" fmla="*/ 902559 w 12188243"/>
              <a:gd name="connsiteY7257" fmla="*/ 451342 h 7223977"/>
              <a:gd name="connsiteX7258" fmla="*/ 676888 w 12188243"/>
              <a:gd name="connsiteY7258" fmla="*/ 451342 h 7223977"/>
              <a:gd name="connsiteX7259" fmla="*/ 454349 w 12188243"/>
              <a:gd name="connsiteY7259" fmla="*/ 451342 h 7223977"/>
              <a:gd name="connsiteX7260" fmla="*/ 454349 w 12188243"/>
              <a:gd name="connsiteY7260" fmla="*/ 228804 h 7223977"/>
              <a:gd name="connsiteX7261" fmla="*/ 676888 w 12188243"/>
              <a:gd name="connsiteY7261" fmla="*/ 228804 h 7223977"/>
              <a:gd name="connsiteX7262" fmla="*/ 676888 w 12188243"/>
              <a:gd name="connsiteY7262" fmla="*/ 451342 h 7223977"/>
              <a:gd name="connsiteX7263" fmla="*/ 451342 w 12188243"/>
              <a:gd name="connsiteY7263" fmla="*/ 451342 h 7223977"/>
              <a:gd name="connsiteX7264" fmla="*/ 228804 w 12188243"/>
              <a:gd name="connsiteY7264" fmla="*/ 451342 h 7223977"/>
              <a:gd name="connsiteX7265" fmla="*/ 228804 w 12188243"/>
              <a:gd name="connsiteY7265" fmla="*/ 228804 h 7223977"/>
              <a:gd name="connsiteX7266" fmla="*/ 451342 w 12188243"/>
              <a:gd name="connsiteY7266" fmla="*/ 228804 h 7223977"/>
              <a:gd name="connsiteX7267" fmla="*/ 451342 w 12188243"/>
              <a:gd name="connsiteY7267" fmla="*/ 451342 h 7223977"/>
              <a:gd name="connsiteX7268" fmla="*/ 451342 w 12188243"/>
              <a:gd name="connsiteY7268" fmla="*/ 454475 h 7223977"/>
              <a:gd name="connsiteX7269" fmla="*/ 451342 w 12188243"/>
              <a:gd name="connsiteY7269" fmla="*/ 677013 h 7223977"/>
              <a:gd name="connsiteX7270" fmla="*/ 228804 w 12188243"/>
              <a:gd name="connsiteY7270" fmla="*/ 677013 h 7223977"/>
              <a:gd name="connsiteX7271" fmla="*/ 228804 w 12188243"/>
              <a:gd name="connsiteY7271" fmla="*/ 454475 h 7223977"/>
              <a:gd name="connsiteX7272" fmla="*/ 451342 w 12188243"/>
              <a:gd name="connsiteY7272" fmla="*/ 454475 h 7223977"/>
              <a:gd name="connsiteX7273" fmla="*/ 451342 w 12188243"/>
              <a:gd name="connsiteY7273" fmla="*/ 680020 h 7223977"/>
              <a:gd name="connsiteX7274" fmla="*/ 451342 w 12188243"/>
              <a:gd name="connsiteY7274" fmla="*/ 902559 h 7223977"/>
              <a:gd name="connsiteX7275" fmla="*/ 228804 w 12188243"/>
              <a:gd name="connsiteY7275" fmla="*/ 902559 h 7223977"/>
              <a:gd name="connsiteX7276" fmla="*/ 228804 w 12188243"/>
              <a:gd name="connsiteY7276" fmla="*/ 680020 h 7223977"/>
              <a:gd name="connsiteX7277" fmla="*/ 451342 w 12188243"/>
              <a:gd name="connsiteY7277" fmla="*/ 680020 h 7223977"/>
              <a:gd name="connsiteX7278" fmla="*/ 451342 w 12188243"/>
              <a:gd name="connsiteY7278" fmla="*/ 905691 h 7223977"/>
              <a:gd name="connsiteX7279" fmla="*/ 451342 w 12188243"/>
              <a:gd name="connsiteY7279" fmla="*/ 1128230 h 7223977"/>
              <a:gd name="connsiteX7280" fmla="*/ 228804 w 12188243"/>
              <a:gd name="connsiteY7280" fmla="*/ 1128230 h 7223977"/>
              <a:gd name="connsiteX7281" fmla="*/ 228804 w 12188243"/>
              <a:gd name="connsiteY7281" fmla="*/ 905691 h 7223977"/>
              <a:gd name="connsiteX7282" fmla="*/ 451342 w 12188243"/>
              <a:gd name="connsiteY7282" fmla="*/ 905691 h 7223977"/>
              <a:gd name="connsiteX7283" fmla="*/ 451342 w 12188243"/>
              <a:gd name="connsiteY7283" fmla="*/ 1131362 h 7223977"/>
              <a:gd name="connsiteX7284" fmla="*/ 451342 w 12188243"/>
              <a:gd name="connsiteY7284" fmla="*/ 1353901 h 7223977"/>
              <a:gd name="connsiteX7285" fmla="*/ 228804 w 12188243"/>
              <a:gd name="connsiteY7285" fmla="*/ 1353901 h 7223977"/>
              <a:gd name="connsiteX7286" fmla="*/ 228804 w 12188243"/>
              <a:gd name="connsiteY7286" fmla="*/ 1131362 h 7223977"/>
              <a:gd name="connsiteX7287" fmla="*/ 451342 w 12188243"/>
              <a:gd name="connsiteY7287" fmla="*/ 1131362 h 7223977"/>
              <a:gd name="connsiteX7288" fmla="*/ 451342 w 12188243"/>
              <a:gd name="connsiteY7288" fmla="*/ 1357033 h 7223977"/>
              <a:gd name="connsiteX7289" fmla="*/ 451342 w 12188243"/>
              <a:gd name="connsiteY7289" fmla="*/ 1579572 h 7223977"/>
              <a:gd name="connsiteX7290" fmla="*/ 228804 w 12188243"/>
              <a:gd name="connsiteY7290" fmla="*/ 1579572 h 7223977"/>
              <a:gd name="connsiteX7291" fmla="*/ 228804 w 12188243"/>
              <a:gd name="connsiteY7291" fmla="*/ 1357033 h 7223977"/>
              <a:gd name="connsiteX7292" fmla="*/ 451342 w 12188243"/>
              <a:gd name="connsiteY7292" fmla="*/ 1357033 h 7223977"/>
              <a:gd name="connsiteX7293" fmla="*/ 451342 w 12188243"/>
              <a:gd name="connsiteY7293" fmla="*/ 1582704 h 7223977"/>
              <a:gd name="connsiteX7294" fmla="*/ 451342 w 12188243"/>
              <a:gd name="connsiteY7294" fmla="*/ 1805243 h 7223977"/>
              <a:gd name="connsiteX7295" fmla="*/ 228804 w 12188243"/>
              <a:gd name="connsiteY7295" fmla="*/ 1805243 h 7223977"/>
              <a:gd name="connsiteX7296" fmla="*/ 228804 w 12188243"/>
              <a:gd name="connsiteY7296" fmla="*/ 1582704 h 7223977"/>
              <a:gd name="connsiteX7297" fmla="*/ 451342 w 12188243"/>
              <a:gd name="connsiteY7297" fmla="*/ 1582704 h 7223977"/>
              <a:gd name="connsiteX7298" fmla="*/ 451342 w 12188243"/>
              <a:gd name="connsiteY7298" fmla="*/ 1808375 h 7223977"/>
              <a:gd name="connsiteX7299" fmla="*/ 451342 w 12188243"/>
              <a:gd name="connsiteY7299" fmla="*/ 2030914 h 7223977"/>
              <a:gd name="connsiteX7300" fmla="*/ 228804 w 12188243"/>
              <a:gd name="connsiteY7300" fmla="*/ 2030914 h 7223977"/>
              <a:gd name="connsiteX7301" fmla="*/ 228804 w 12188243"/>
              <a:gd name="connsiteY7301" fmla="*/ 1808375 h 7223977"/>
              <a:gd name="connsiteX7302" fmla="*/ 451342 w 12188243"/>
              <a:gd name="connsiteY7302" fmla="*/ 1808375 h 7223977"/>
              <a:gd name="connsiteX7303" fmla="*/ 451342 w 12188243"/>
              <a:gd name="connsiteY7303" fmla="*/ 2033921 h 7223977"/>
              <a:gd name="connsiteX7304" fmla="*/ 451342 w 12188243"/>
              <a:gd name="connsiteY7304" fmla="*/ 2256459 h 7223977"/>
              <a:gd name="connsiteX7305" fmla="*/ 228804 w 12188243"/>
              <a:gd name="connsiteY7305" fmla="*/ 2256459 h 7223977"/>
              <a:gd name="connsiteX7306" fmla="*/ 228804 w 12188243"/>
              <a:gd name="connsiteY7306" fmla="*/ 2033921 h 7223977"/>
              <a:gd name="connsiteX7307" fmla="*/ 451342 w 12188243"/>
              <a:gd name="connsiteY7307" fmla="*/ 2033921 h 7223977"/>
              <a:gd name="connsiteX7308" fmla="*/ 451342 w 12188243"/>
              <a:gd name="connsiteY7308" fmla="*/ 2259592 h 7223977"/>
              <a:gd name="connsiteX7309" fmla="*/ 451342 w 12188243"/>
              <a:gd name="connsiteY7309" fmla="*/ 2482130 h 7223977"/>
              <a:gd name="connsiteX7310" fmla="*/ 228804 w 12188243"/>
              <a:gd name="connsiteY7310" fmla="*/ 2482130 h 7223977"/>
              <a:gd name="connsiteX7311" fmla="*/ 228804 w 12188243"/>
              <a:gd name="connsiteY7311" fmla="*/ 2259592 h 7223977"/>
              <a:gd name="connsiteX7312" fmla="*/ 451342 w 12188243"/>
              <a:gd name="connsiteY7312" fmla="*/ 2259592 h 7223977"/>
              <a:gd name="connsiteX7313" fmla="*/ 451342 w 12188243"/>
              <a:gd name="connsiteY7313" fmla="*/ 2485263 h 7223977"/>
              <a:gd name="connsiteX7314" fmla="*/ 451342 w 12188243"/>
              <a:gd name="connsiteY7314" fmla="*/ 2707801 h 7223977"/>
              <a:gd name="connsiteX7315" fmla="*/ 228804 w 12188243"/>
              <a:gd name="connsiteY7315" fmla="*/ 2707801 h 7223977"/>
              <a:gd name="connsiteX7316" fmla="*/ 228804 w 12188243"/>
              <a:gd name="connsiteY7316" fmla="*/ 2485263 h 7223977"/>
              <a:gd name="connsiteX7317" fmla="*/ 451342 w 12188243"/>
              <a:gd name="connsiteY7317" fmla="*/ 2485263 h 7223977"/>
              <a:gd name="connsiteX7318" fmla="*/ 451342 w 12188243"/>
              <a:gd name="connsiteY7318" fmla="*/ 2710934 h 7223977"/>
              <a:gd name="connsiteX7319" fmla="*/ 451342 w 12188243"/>
              <a:gd name="connsiteY7319" fmla="*/ 2933472 h 7223977"/>
              <a:gd name="connsiteX7320" fmla="*/ 228804 w 12188243"/>
              <a:gd name="connsiteY7320" fmla="*/ 2933472 h 7223977"/>
              <a:gd name="connsiteX7321" fmla="*/ 228804 w 12188243"/>
              <a:gd name="connsiteY7321" fmla="*/ 2710934 h 7223977"/>
              <a:gd name="connsiteX7322" fmla="*/ 451342 w 12188243"/>
              <a:gd name="connsiteY7322" fmla="*/ 2710934 h 7223977"/>
              <a:gd name="connsiteX7323" fmla="*/ 451342 w 12188243"/>
              <a:gd name="connsiteY7323" fmla="*/ 2936605 h 7223977"/>
              <a:gd name="connsiteX7324" fmla="*/ 451342 w 12188243"/>
              <a:gd name="connsiteY7324" fmla="*/ 3159143 h 7223977"/>
              <a:gd name="connsiteX7325" fmla="*/ 228804 w 12188243"/>
              <a:gd name="connsiteY7325" fmla="*/ 3159143 h 7223977"/>
              <a:gd name="connsiteX7326" fmla="*/ 228804 w 12188243"/>
              <a:gd name="connsiteY7326" fmla="*/ 2936605 h 7223977"/>
              <a:gd name="connsiteX7327" fmla="*/ 451342 w 12188243"/>
              <a:gd name="connsiteY7327" fmla="*/ 2936605 h 7223977"/>
              <a:gd name="connsiteX7328" fmla="*/ 451342 w 12188243"/>
              <a:gd name="connsiteY7328" fmla="*/ 3162276 h 7223977"/>
              <a:gd name="connsiteX7329" fmla="*/ 451342 w 12188243"/>
              <a:gd name="connsiteY7329" fmla="*/ 3384814 h 7223977"/>
              <a:gd name="connsiteX7330" fmla="*/ 228804 w 12188243"/>
              <a:gd name="connsiteY7330" fmla="*/ 3384814 h 7223977"/>
              <a:gd name="connsiteX7331" fmla="*/ 228804 w 12188243"/>
              <a:gd name="connsiteY7331" fmla="*/ 3162276 h 7223977"/>
              <a:gd name="connsiteX7332" fmla="*/ 451342 w 12188243"/>
              <a:gd name="connsiteY7332" fmla="*/ 3162276 h 7223977"/>
              <a:gd name="connsiteX7333" fmla="*/ 451342 w 12188243"/>
              <a:gd name="connsiteY7333" fmla="*/ 3387821 h 7223977"/>
              <a:gd name="connsiteX7334" fmla="*/ 451342 w 12188243"/>
              <a:gd name="connsiteY7334" fmla="*/ 3610360 h 7223977"/>
              <a:gd name="connsiteX7335" fmla="*/ 228804 w 12188243"/>
              <a:gd name="connsiteY7335" fmla="*/ 3610360 h 7223977"/>
              <a:gd name="connsiteX7336" fmla="*/ 228804 w 12188243"/>
              <a:gd name="connsiteY7336" fmla="*/ 3387821 h 7223977"/>
              <a:gd name="connsiteX7337" fmla="*/ 451342 w 12188243"/>
              <a:gd name="connsiteY7337" fmla="*/ 3387821 h 7223977"/>
              <a:gd name="connsiteX7338" fmla="*/ 451342 w 12188243"/>
              <a:gd name="connsiteY7338" fmla="*/ 3613493 h 7223977"/>
              <a:gd name="connsiteX7339" fmla="*/ 451342 w 12188243"/>
              <a:gd name="connsiteY7339" fmla="*/ 3836031 h 7223977"/>
              <a:gd name="connsiteX7340" fmla="*/ 228804 w 12188243"/>
              <a:gd name="connsiteY7340" fmla="*/ 3836031 h 7223977"/>
              <a:gd name="connsiteX7341" fmla="*/ 228804 w 12188243"/>
              <a:gd name="connsiteY7341" fmla="*/ 3613493 h 7223977"/>
              <a:gd name="connsiteX7342" fmla="*/ 451342 w 12188243"/>
              <a:gd name="connsiteY7342" fmla="*/ 3613493 h 7223977"/>
              <a:gd name="connsiteX7343" fmla="*/ 451342 w 12188243"/>
              <a:gd name="connsiteY7343" fmla="*/ 3839164 h 7223977"/>
              <a:gd name="connsiteX7344" fmla="*/ 451342 w 12188243"/>
              <a:gd name="connsiteY7344" fmla="*/ 4061702 h 7223977"/>
              <a:gd name="connsiteX7345" fmla="*/ 228804 w 12188243"/>
              <a:gd name="connsiteY7345" fmla="*/ 4061702 h 7223977"/>
              <a:gd name="connsiteX7346" fmla="*/ 228804 w 12188243"/>
              <a:gd name="connsiteY7346" fmla="*/ 3839164 h 7223977"/>
              <a:gd name="connsiteX7347" fmla="*/ 451342 w 12188243"/>
              <a:gd name="connsiteY7347" fmla="*/ 3839164 h 7223977"/>
              <a:gd name="connsiteX7348" fmla="*/ 451342 w 12188243"/>
              <a:gd name="connsiteY7348" fmla="*/ 4064834 h 7223977"/>
              <a:gd name="connsiteX7349" fmla="*/ 451342 w 12188243"/>
              <a:gd name="connsiteY7349" fmla="*/ 4287373 h 7223977"/>
              <a:gd name="connsiteX7350" fmla="*/ 228804 w 12188243"/>
              <a:gd name="connsiteY7350" fmla="*/ 4287373 h 7223977"/>
              <a:gd name="connsiteX7351" fmla="*/ 228804 w 12188243"/>
              <a:gd name="connsiteY7351" fmla="*/ 4064834 h 7223977"/>
              <a:gd name="connsiteX7352" fmla="*/ 451342 w 12188243"/>
              <a:gd name="connsiteY7352" fmla="*/ 4064834 h 7223977"/>
              <a:gd name="connsiteX7353" fmla="*/ 451342 w 12188243"/>
              <a:gd name="connsiteY7353" fmla="*/ 4290506 h 7223977"/>
              <a:gd name="connsiteX7354" fmla="*/ 451342 w 12188243"/>
              <a:gd name="connsiteY7354" fmla="*/ 4513044 h 7223977"/>
              <a:gd name="connsiteX7355" fmla="*/ 228804 w 12188243"/>
              <a:gd name="connsiteY7355" fmla="*/ 4513044 h 7223977"/>
              <a:gd name="connsiteX7356" fmla="*/ 228804 w 12188243"/>
              <a:gd name="connsiteY7356" fmla="*/ 4290506 h 7223977"/>
              <a:gd name="connsiteX7357" fmla="*/ 451342 w 12188243"/>
              <a:gd name="connsiteY7357" fmla="*/ 4290506 h 7223977"/>
              <a:gd name="connsiteX7358" fmla="*/ 451342 w 12188243"/>
              <a:gd name="connsiteY7358" fmla="*/ 4516177 h 7223977"/>
              <a:gd name="connsiteX7359" fmla="*/ 451342 w 12188243"/>
              <a:gd name="connsiteY7359" fmla="*/ 4738715 h 7223977"/>
              <a:gd name="connsiteX7360" fmla="*/ 228804 w 12188243"/>
              <a:gd name="connsiteY7360" fmla="*/ 4738715 h 7223977"/>
              <a:gd name="connsiteX7361" fmla="*/ 228804 w 12188243"/>
              <a:gd name="connsiteY7361" fmla="*/ 4516177 h 7223977"/>
              <a:gd name="connsiteX7362" fmla="*/ 451342 w 12188243"/>
              <a:gd name="connsiteY7362" fmla="*/ 4516177 h 7223977"/>
              <a:gd name="connsiteX7363" fmla="*/ 451342 w 12188243"/>
              <a:gd name="connsiteY7363" fmla="*/ 4741722 h 7223977"/>
              <a:gd name="connsiteX7364" fmla="*/ 451342 w 12188243"/>
              <a:gd name="connsiteY7364" fmla="*/ 4964261 h 7223977"/>
              <a:gd name="connsiteX7365" fmla="*/ 228804 w 12188243"/>
              <a:gd name="connsiteY7365" fmla="*/ 4964261 h 7223977"/>
              <a:gd name="connsiteX7366" fmla="*/ 228804 w 12188243"/>
              <a:gd name="connsiteY7366" fmla="*/ 4741722 h 7223977"/>
              <a:gd name="connsiteX7367" fmla="*/ 451342 w 12188243"/>
              <a:gd name="connsiteY7367" fmla="*/ 4741722 h 7223977"/>
              <a:gd name="connsiteX7368" fmla="*/ 451342 w 12188243"/>
              <a:gd name="connsiteY7368" fmla="*/ 4967393 h 7223977"/>
              <a:gd name="connsiteX7369" fmla="*/ 451342 w 12188243"/>
              <a:gd name="connsiteY7369" fmla="*/ 5189932 h 7223977"/>
              <a:gd name="connsiteX7370" fmla="*/ 228804 w 12188243"/>
              <a:gd name="connsiteY7370" fmla="*/ 5189932 h 7223977"/>
              <a:gd name="connsiteX7371" fmla="*/ 228804 w 12188243"/>
              <a:gd name="connsiteY7371" fmla="*/ 4967393 h 7223977"/>
              <a:gd name="connsiteX7372" fmla="*/ 451342 w 12188243"/>
              <a:gd name="connsiteY7372" fmla="*/ 4967393 h 7223977"/>
              <a:gd name="connsiteX7373" fmla="*/ 451342 w 12188243"/>
              <a:gd name="connsiteY7373" fmla="*/ 5193064 h 7223977"/>
              <a:gd name="connsiteX7374" fmla="*/ 451342 w 12188243"/>
              <a:gd name="connsiteY7374" fmla="*/ 5415603 h 7223977"/>
              <a:gd name="connsiteX7375" fmla="*/ 228804 w 12188243"/>
              <a:gd name="connsiteY7375" fmla="*/ 5415603 h 7223977"/>
              <a:gd name="connsiteX7376" fmla="*/ 228804 w 12188243"/>
              <a:gd name="connsiteY7376" fmla="*/ 5193064 h 7223977"/>
              <a:gd name="connsiteX7377" fmla="*/ 451342 w 12188243"/>
              <a:gd name="connsiteY7377" fmla="*/ 5193064 h 7223977"/>
              <a:gd name="connsiteX7378" fmla="*/ 451342 w 12188243"/>
              <a:gd name="connsiteY7378" fmla="*/ 5418735 h 7223977"/>
              <a:gd name="connsiteX7379" fmla="*/ 451342 w 12188243"/>
              <a:gd name="connsiteY7379" fmla="*/ 5641273 h 7223977"/>
              <a:gd name="connsiteX7380" fmla="*/ 228804 w 12188243"/>
              <a:gd name="connsiteY7380" fmla="*/ 5641273 h 7223977"/>
              <a:gd name="connsiteX7381" fmla="*/ 228804 w 12188243"/>
              <a:gd name="connsiteY7381" fmla="*/ 5418735 h 7223977"/>
              <a:gd name="connsiteX7382" fmla="*/ 451342 w 12188243"/>
              <a:gd name="connsiteY7382" fmla="*/ 5418735 h 7223977"/>
              <a:gd name="connsiteX7383" fmla="*/ 451342 w 12188243"/>
              <a:gd name="connsiteY7383" fmla="*/ 5644406 h 7223977"/>
              <a:gd name="connsiteX7384" fmla="*/ 451342 w 12188243"/>
              <a:gd name="connsiteY7384" fmla="*/ 5866945 h 7223977"/>
              <a:gd name="connsiteX7385" fmla="*/ 228804 w 12188243"/>
              <a:gd name="connsiteY7385" fmla="*/ 5866945 h 7223977"/>
              <a:gd name="connsiteX7386" fmla="*/ 228804 w 12188243"/>
              <a:gd name="connsiteY7386" fmla="*/ 5644406 h 7223977"/>
              <a:gd name="connsiteX7387" fmla="*/ 451342 w 12188243"/>
              <a:gd name="connsiteY7387" fmla="*/ 5644406 h 7223977"/>
              <a:gd name="connsiteX7388" fmla="*/ 451342 w 12188243"/>
              <a:gd name="connsiteY7388" fmla="*/ 5870077 h 7223977"/>
              <a:gd name="connsiteX7389" fmla="*/ 451342 w 12188243"/>
              <a:gd name="connsiteY7389" fmla="*/ 6092616 h 7223977"/>
              <a:gd name="connsiteX7390" fmla="*/ 228804 w 12188243"/>
              <a:gd name="connsiteY7390" fmla="*/ 6092616 h 7223977"/>
              <a:gd name="connsiteX7391" fmla="*/ 228804 w 12188243"/>
              <a:gd name="connsiteY7391" fmla="*/ 5870077 h 7223977"/>
              <a:gd name="connsiteX7392" fmla="*/ 451342 w 12188243"/>
              <a:gd name="connsiteY7392" fmla="*/ 5870077 h 7223977"/>
              <a:gd name="connsiteX7393" fmla="*/ 451342 w 12188243"/>
              <a:gd name="connsiteY7393" fmla="*/ 6095623 h 7223977"/>
              <a:gd name="connsiteX7394" fmla="*/ 451342 w 12188243"/>
              <a:gd name="connsiteY7394" fmla="*/ 6318161 h 7223977"/>
              <a:gd name="connsiteX7395" fmla="*/ 228804 w 12188243"/>
              <a:gd name="connsiteY7395" fmla="*/ 6318161 h 7223977"/>
              <a:gd name="connsiteX7396" fmla="*/ 228804 w 12188243"/>
              <a:gd name="connsiteY7396" fmla="*/ 6095623 h 7223977"/>
              <a:gd name="connsiteX7397" fmla="*/ 451342 w 12188243"/>
              <a:gd name="connsiteY7397" fmla="*/ 6095623 h 7223977"/>
              <a:gd name="connsiteX7398" fmla="*/ 451342 w 12188243"/>
              <a:gd name="connsiteY7398" fmla="*/ 6321294 h 7223977"/>
              <a:gd name="connsiteX7399" fmla="*/ 451342 w 12188243"/>
              <a:gd name="connsiteY7399" fmla="*/ 6543832 h 7223977"/>
              <a:gd name="connsiteX7400" fmla="*/ 228804 w 12188243"/>
              <a:gd name="connsiteY7400" fmla="*/ 6543832 h 7223977"/>
              <a:gd name="connsiteX7401" fmla="*/ 228804 w 12188243"/>
              <a:gd name="connsiteY7401" fmla="*/ 6321294 h 7223977"/>
              <a:gd name="connsiteX7402" fmla="*/ 451342 w 12188243"/>
              <a:gd name="connsiteY7402" fmla="*/ 6321294 h 7223977"/>
              <a:gd name="connsiteX7403" fmla="*/ 451342 w 12188243"/>
              <a:gd name="connsiteY7403" fmla="*/ 6546965 h 7223977"/>
              <a:gd name="connsiteX7404" fmla="*/ 451342 w 12188243"/>
              <a:gd name="connsiteY7404" fmla="*/ 6769503 h 7223977"/>
              <a:gd name="connsiteX7405" fmla="*/ 228804 w 12188243"/>
              <a:gd name="connsiteY7405" fmla="*/ 6769503 h 7223977"/>
              <a:gd name="connsiteX7406" fmla="*/ 228804 w 12188243"/>
              <a:gd name="connsiteY7406" fmla="*/ 6546965 h 7223977"/>
              <a:gd name="connsiteX7407" fmla="*/ 451342 w 12188243"/>
              <a:gd name="connsiteY7407" fmla="*/ 6546965 h 7223977"/>
              <a:gd name="connsiteX7408" fmla="*/ 451342 w 12188243"/>
              <a:gd name="connsiteY7408" fmla="*/ 6772636 h 7223977"/>
              <a:gd name="connsiteX7409" fmla="*/ 451342 w 12188243"/>
              <a:gd name="connsiteY7409" fmla="*/ 6995174 h 7223977"/>
              <a:gd name="connsiteX7410" fmla="*/ 228804 w 12188243"/>
              <a:gd name="connsiteY7410" fmla="*/ 6995174 h 7223977"/>
              <a:gd name="connsiteX7411" fmla="*/ 228804 w 12188243"/>
              <a:gd name="connsiteY7411" fmla="*/ 6772636 h 7223977"/>
              <a:gd name="connsiteX7412" fmla="*/ 451342 w 12188243"/>
              <a:gd name="connsiteY7412" fmla="*/ 6772636 h 7223977"/>
              <a:gd name="connsiteX7413" fmla="*/ 454475 w 12188243"/>
              <a:gd name="connsiteY7413" fmla="*/ 6772636 h 7223977"/>
              <a:gd name="connsiteX7414" fmla="*/ 677013 w 12188243"/>
              <a:gd name="connsiteY7414" fmla="*/ 6772636 h 7223977"/>
              <a:gd name="connsiteX7415" fmla="*/ 677013 w 12188243"/>
              <a:gd name="connsiteY7415" fmla="*/ 6995174 h 7223977"/>
              <a:gd name="connsiteX7416" fmla="*/ 454475 w 12188243"/>
              <a:gd name="connsiteY7416" fmla="*/ 6995174 h 7223977"/>
              <a:gd name="connsiteX7417" fmla="*/ 454475 w 12188243"/>
              <a:gd name="connsiteY7417" fmla="*/ 6772636 h 7223977"/>
              <a:gd name="connsiteX7418" fmla="*/ 680021 w 12188243"/>
              <a:gd name="connsiteY7418" fmla="*/ 6772636 h 7223977"/>
              <a:gd name="connsiteX7419" fmla="*/ 902559 w 12188243"/>
              <a:gd name="connsiteY7419" fmla="*/ 6772636 h 7223977"/>
              <a:gd name="connsiteX7420" fmla="*/ 902559 w 12188243"/>
              <a:gd name="connsiteY7420" fmla="*/ 6995174 h 7223977"/>
              <a:gd name="connsiteX7421" fmla="*/ 680021 w 12188243"/>
              <a:gd name="connsiteY7421" fmla="*/ 6995174 h 7223977"/>
              <a:gd name="connsiteX7422" fmla="*/ 680021 w 12188243"/>
              <a:gd name="connsiteY7422" fmla="*/ 6772636 h 7223977"/>
              <a:gd name="connsiteX7423" fmla="*/ 905692 w 12188243"/>
              <a:gd name="connsiteY7423" fmla="*/ 6772636 h 7223977"/>
              <a:gd name="connsiteX7424" fmla="*/ 1128230 w 12188243"/>
              <a:gd name="connsiteY7424" fmla="*/ 6772636 h 7223977"/>
              <a:gd name="connsiteX7425" fmla="*/ 1128230 w 12188243"/>
              <a:gd name="connsiteY7425" fmla="*/ 6995174 h 7223977"/>
              <a:gd name="connsiteX7426" fmla="*/ 905692 w 12188243"/>
              <a:gd name="connsiteY7426" fmla="*/ 6995174 h 7223977"/>
              <a:gd name="connsiteX7427" fmla="*/ 905692 w 12188243"/>
              <a:gd name="connsiteY7427" fmla="*/ 6772636 h 7223977"/>
              <a:gd name="connsiteX7428" fmla="*/ 1131363 w 12188243"/>
              <a:gd name="connsiteY7428" fmla="*/ 6772636 h 7223977"/>
              <a:gd name="connsiteX7429" fmla="*/ 1353901 w 12188243"/>
              <a:gd name="connsiteY7429" fmla="*/ 6772636 h 7223977"/>
              <a:gd name="connsiteX7430" fmla="*/ 1353901 w 12188243"/>
              <a:gd name="connsiteY7430" fmla="*/ 6995174 h 7223977"/>
              <a:gd name="connsiteX7431" fmla="*/ 1131363 w 12188243"/>
              <a:gd name="connsiteY7431" fmla="*/ 6995174 h 7223977"/>
              <a:gd name="connsiteX7432" fmla="*/ 1131363 w 12188243"/>
              <a:gd name="connsiteY7432" fmla="*/ 6772636 h 7223977"/>
              <a:gd name="connsiteX7433" fmla="*/ 1357034 w 12188243"/>
              <a:gd name="connsiteY7433" fmla="*/ 6772636 h 7223977"/>
              <a:gd name="connsiteX7434" fmla="*/ 1579572 w 12188243"/>
              <a:gd name="connsiteY7434" fmla="*/ 6772636 h 7223977"/>
              <a:gd name="connsiteX7435" fmla="*/ 1579572 w 12188243"/>
              <a:gd name="connsiteY7435" fmla="*/ 6995174 h 7223977"/>
              <a:gd name="connsiteX7436" fmla="*/ 1357034 w 12188243"/>
              <a:gd name="connsiteY7436" fmla="*/ 6995174 h 7223977"/>
              <a:gd name="connsiteX7437" fmla="*/ 1357034 w 12188243"/>
              <a:gd name="connsiteY7437" fmla="*/ 6772636 h 7223977"/>
              <a:gd name="connsiteX7438" fmla="*/ 1582705 w 12188243"/>
              <a:gd name="connsiteY7438" fmla="*/ 6772636 h 7223977"/>
              <a:gd name="connsiteX7439" fmla="*/ 1805243 w 12188243"/>
              <a:gd name="connsiteY7439" fmla="*/ 6772636 h 7223977"/>
              <a:gd name="connsiteX7440" fmla="*/ 1805243 w 12188243"/>
              <a:gd name="connsiteY7440" fmla="*/ 6995174 h 7223977"/>
              <a:gd name="connsiteX7441" fmla="*/ 1582705 w 12188243"/>
              <a:gd name="connsiteY7441" fmla="*/ 6995174 h 7223977"/>
              <a:gd name="connsiteX7442" fmla="*/ 1582705 w 12188243"/>
              <a:gd name="connsiteY7442" fmla="*/ 6772636 h 7223977"/>
              <a:gd name="connsiteX7443" fmla="*/ 1808376 w 12188243"/>
              <a:gd name="connsiteY7443" fmla="*/ 6772636 h 7223977"/>
              <a:gd name="connsiteX7444" fmla="*/ 2030914 w 12188243"/>
              <a:gd name="connsiteY7444" fmla="*/ 6772636 h 7223977"/>
              <a:gd name="connsiteX7445" fmla="*/ 2030914 w 12188243"/>
              <a:gd name="connsiteY7445" fmla="*/ 6995174 h 7223977"/>
              <a:gd name="connsiteX7446" fmla="*/ 1808376 w 12188243"/>
              <a:gd name="connsiteY7446" fmla="*/ 6995174 h 7223977"/>
              <a:gd name="connsiteX7447" fmla="*/ 1808376 w 12188243"/>
              <a:gd name="connsiteY7447" fmla="*/ 6772636 h 7223977"/>
              <a:gd name="connsiteX7448" fmla="*/ 2033922 w 12188243"/>
              <a:gd name="connsiteY7448" fmla="*/ 6772636 h 7223977"/>
              <a:gd name="connsiteX7449" fmla="*/ 2256460 w 12188243"/>
              <a:gd name="connsiteY7449" fmla="*/ 6772636 h 7223977"/>
              <a:gd name="connsiteX7450" fmla="*/ 2256460 w 12188243"/>
              <a:gd name="connsiteY7450" fmla="*/ 6995174 h 7223977"/>
              <a:gd name="connsiteX7451" fmla="*/ 2033922 w 12188243"/>
              <a:gd name="connsiteY7451" fmla="*/ 6995174 h 7223977"/>
              <a:gd name="connsiteX7452" fmla="*/ 2033922 w 12188243"/>
              <a:gd name="connsiteY7452" fmla="*/ 6772636 h 7223977"/>
              <a:gd name="connsiteX7453" fmla="*/ 2259593 w 12188243"/>
              <a:gd name="connsiteY7453" fmla="*/ 6772636 h 7223977"/>
              <a:gd name="connsiteX7454" fmla="*/ 2482131 w 12188243"/>
              <a:gd name="connsiteY7454" fmla="*/ 6772636 h 7223977"/>
              <a:gd name="connsiteX7455" fmla="*/ 2482131 w 12188243"/>
              <a:gd name="connsiteY7455" fmla="*/ 6995174 h 7223977"/>
              <a:gd name="connsiteX7456" fmla="*/ 2259593 w 12188243"/>
              <a:gd name="connsiteY7456" fmla="*/ 6995174 h 7223977"/>
              <a:gd name="connsiteX7457" fmla="*/ 2259593 w 12188243"/>
              <a:gd name="connsiteY7457" fmla="*/ 6772636 h 7223977"/>
              <a:gd name="connsiteX7458" fmla="*/ 2485264 w 12188243"/>
              <a:gd name="connsiteY7458" fmla="*/ 6772636 h 7223977"/>
              <a:gd name="connsiteX7459" fmla="*/ 2707802 w 12188243"/>
              <a:gd name="connsiteY7459" fmla="*/ 6772636 h 7223977"/>
              <a:gd name="connsiteX7460" fmla="*/ 2707802 w 12188243"/>
              <a:gd name="connsiteY7460" fmla="*/ 6995174 h 7223977"/>
              <a:gd name="connsiteX7461" fmla="*/ 2485264 w 12188243"/>
              <a:gd name="connsiteY7461" fmla="*/ 6995174 h 7223977"/>
              <a:gd name="connsiteX7462" fmla="*/ 2485264 w 12188243"/>
              <a:gd name="connsiteY7462" fmla="*/ 6772636 h 7223977"/>
              <a:gd name="connsiteX7463" fmla="*/ 2710935 w 12188243"/>
              <a:gd name="connsiteY7463" fmla="*/ 6772636 h 7223977"/>
              <a:gd name="connsiteX7464" fmla="*/ 2933474 w 12188243"/>
              <a:gd name="connsiteY7464" fmla="*/ 6772636 h 7223977"/>
              <a:gd name="connsiteX7465" fmla="*/ 2933474 w 12188243"/>
              <a:gd name="connsiteY7465" fmla="*/ 6995174 h 7223977"/>
              <a:gd name="connsiteX7466" fmla="*/ 2710935 w 12188243"/>
              <a:gd name="connsiteY7466" fmla="*/ 6995174 h 7223977"/>
              <a:gd name="connsiteX7467" fmla="*/ 2710935 w 12188243"/>
              <a:gd name="connsiteY7467" fmla="*/ 6772636 h 7223977"/>
              <a:gd name="connsiteX7468" fmla="*/ 2936606 w 12188243"/>
              <a:gd name="connsiteY7468" fmla="*/ 6772636 h 7223977"/>
              <a:gd name="connsiteX7469" fmla="*/ 3159145 w 12188243"/>
              <a:gd name="connsiteY7469" fmla="*/ 6772636 h 7223977"/>
              <a:gd name="connsiteX7470" fmla="*/ 3159145 w 12188243"/>
              <a:gd name="connsiteY7470" fmla="*/ 6995174 h 7223977"/>
              <a:gd name="connsiteX7471" fmla="*/ 2936606 w 12188243"/>
              <a:gd name="connsiteY7471" fmla="*/ 6995174 h 7223977"/>
              <a:gd name="connsiteX7472" fmla="*/ 2936606 w 12188243"/>
              <a:gd name="connsiteY7472" fmla="*/ 6772636 h 7223977"/>
              <a:gd name="connsiteX7473" fmla="*/ 3162277 w 12188243"/>
              <a:gd name="connsiteY7473" fmla="*/ 6772636 h 7223977"/>
              <a:gd name="connsiteX7474" fmla="*/ 3384816 w 12188243"/>
              <a:gd name="connsiteY7474" fmla="*/ 6772636 h 7223977"/>
              <a:gd name="connsiteX7475" fmla="*/ 3384816 w 12188243"/>
              <a:gd name="connsiteY7475" fmla="*/ 6995174 h 7223977"/>
              <a:gd name="connsiteX7476" fmla="*/ 3162277 w 12188243"/>
              <a:gd name="connsiteY7476" fmla="*/ 6995174 h 7223977"/>
              <a:gd name="connsiteX7477" fmla="*/ 3162277 w 12188243"/>
              <a:gd name="connsiteY7477" fmla="*/ 6772636 h 7223977"/>
              <a:gd name="connsiteX7478" fmla="*/ 3387823 w 12188243"/>
              <a:gd name="connsiteY7478" fmla="*/ 6772636 h 7223977"/>
              <a:gd name="connsiteX7479" fmla="*/ 3610361 w 12188243"/>
              <a:gd name="connsiteY7479" fmla="*/ 6772636 h 7223977"/>
              <a:gd name="connsiteX7480" fmla="*/ 3610361 w 12188243"/>
              <a:gd name="connsiteY7480" fmla="*/ 6995174 h 7223977"/>
              <a:gd name="connsiteX7481" fmla="*/ 3387823 w 12188243"/>
              <a:gd name="connsiteY7481" fmla="*/ 6995174 h 7223977"/>
              <a:gd name="connsiteX7482" fmla="*/ 3387823 w 12188243"/>
              <a:gd name="connsiteY7482" fmla="*/ 6772636 h 7223977"/>
              <a:gd name="connsiteX7483" fmla="*/ 3613494 w 12188243"/>
              <a:gd name="connsiteY7483" fmla="*/ 6772636 h 7223977"/>
              <a:gd name="connsiteX7484" fmla="*/ 3836033 w 12188243"/>
              <a:gd name="connsiteY7484" fmla="*/ 6772636 h 7223977"/>
              <a:gd name="connsiteX7485" fmla="*/ 3836033 w 12188243"/>
              <a:gd name="connsiteY7485" fmla="*/ 6995174 h 7223977"/>
              <a:gd name="connsiteX7486" fmla="*/ 3613494 w 12188243"/>
              <a:gd name="connsiteY7486" fmla="*/ 6995174 h 7223977"/>
              <a:gd name="connsiteX7487" fmla="*/ 3613494 w 12188243"/>
              <a:gd name="connsiteY7487" fmla="*/ 6772636 h 7223977"/>
              <a:gd name="connsiteX7488" fmla="*/ 3839165 w 12188243"/>
              <a:gd name="connsiteY7488" fmla="*/ 6772636 h 7223977"/>
              <a:gd name="connsiteX7489" fmla="*/ 4061703 w 12188243"/>
              <a:gd name="connsiteY7489" fmla="*/ 6772636 h 7223977"/>
              <a:gd name="connsiteX7490" fmla="*/ 4061703 w 12188243"/>
              <a:gd name="connsiteY7490" fmla="*/ 6995174 h 7223977"/>
              <a:gd name="connsiteX7491" fmla="*/ 3839165 w 12188243"/>
              <a:gd name="connsiteY7491" fmla="*/ 6995174 h 7223977"/>
              <a:gd name="connsiteX7492" fmla="*/ 3839165 w 12188243"/>
              <a:gd name="connsiteY7492" fmla="*/ 6772636 h 7223977"/>
              <a:gd name="connsiteX7493" fmla="*/ 4064836 w 12188243"/>
              <a:gd name="connsiteY7493" fmla="*/ 6772636 h 7223977"/>
              <a:gd name="connsiteX7494" fmla="*/ 4287375 w 12188243"/>
              <a:gd name="connsiteY7494" fmla="*/ 6772636 h 7223977"/>
              <a:gd name="connsiteX7495" fmla="*/ 4287375 w 12188243"/>
              <a:gd name="connsiteY7495" fmla="*/ 6995174 h 7223977"/>
              <a:gd name="connsiteX7496" fmla="*/ 4064836 w 12188243"/>
              <a:gd name="connsiteY7496" fmla="*/ 6995174 h 7223977"/>
              <a:gd name="connsiteX7497" fmla="*/ 4064836 w 12188243"/>
              <a:gd name="connsiteY7497" fmla="*/ 6772636 h 7223977"/>
              <a:gd name="connsiteX7498" fmla="*/ 4290507 w 12188243"/>
              <a:gd name="connsiteY7498" fmla="*/ 6772636 h 7223977"/>
              <a:gd name="connsiteX7499" fmla="*/ 4513046 w 12188243"/>
              <a:gd name="connsiteY7499" fmla="*/ 6772636 h 7223977"/>
              <a:gd name="connsiteX7500" fmla="*/ 4513046 w 12188243"/>
              <a:gd name="connsiteY7500" fmla="*/ 6995174 h 7223977"/>
              <a:gd name="connsiteX7501" fmla="*/ 4290507 w 12188243"/>
              <a:gd name="connsiteY7501" fmla="*/ 6995174 h 7223977"/>
              <a:gd name="connsiteX7502" fmla="*/ 4290507 w 12188243"/>
              <a:gd name="connsiteY7502" fmla="*/ 6772636 h 7223977"/>
              <a:gd name="connsiteX7503" fmla="*/ 4516179 w 12188243"/>
              <a:gd name="connsiteY7503" fmla="*/ 6772636 h 7223977"/>
              <a:gd name="connsiteX7504" fmla="*/ 4738717 w 12188243"/>
              <a:gd name="connsiteY7504" fmla="*/ 6772636 h 7223977"/>
              <a:gd name="connsiteX7505" fmla="*/ 4738717 w 12188243"/>
              <a:gd name="connsiteY7505" fmla="*/ 6995174 h 7223977"/>
              <a:gd name="connsiteX7506" fmla="*/ 4516179 w 12188243"/>
              <a:gd name="connsiteY7506" fmla="*/ 6995174 h 7223977"/>
              <a:gd name="connsiteX7507" fmla="*/ 4516179 w 12188243"/>
              <a:gd name="connsiteY7507" fmla="*/ 6772636 h 7223977"/>
              <a:gd name="connsiteX7508" fmla="*/ 4741724 w 12188243"/>
              <a:gd name="connsiteY7508" fmla="*/ 6772636 h 7223977"/>
              <a:gd name="connsiteX7509" fmla="*/ 4964263 w 12188243"/>
              <a:gd name="connsiteY7509" fmla="*/ 6772636 h 7223977"/>
              <a:gd name="connsiteX7510" fmla="*/ 4964263 w 12188243"/>
              <a:gd name="connsiteY7510" fmla="*/ 6995174 h 7223977"/>
              <a:gd name="connsiteX7511" fmla="*/ 4741724 w 12188243"/>
              <a:gd name="connsiteY7511" fmla="*/ 6995174 h 7223977"/>
              <a:gd name="connsiteX7512" fmla="*/ 4741724 w 12188243"/>
              <a:gd name="connsiteY7512" fmla="*/ 6772636 h 7223977"/>
              <a:gd name="connsiteX7513" fmla="*/ 4967395 w 12188243"/>
              <a:gd name="connsiteY7513" fmla="*/ 6772636 h 7223977"/>
              <a:gd name="connsiteX7514" fmla="*/ 5189934 w 12188243"/>
              <a:gd name="connsiteY7514" fmla="*/ 6772636 h 7223977"/>
              <a:gd name="connsiteX7515" fmla="*/ 5189934 w 12188243"/>
              <a:gd name="connsiteY7515" fmla="*/ 6995174 h 7223977"/>
              <a:gd name="connsiteX7516" fmla="*/ 4967395 w 12188243"/>
              <a:gd name="connsiteY7516" fmla="*/ 6995174 h 7223977"/>
              <a:gd name="connsiteX7517" fmla="*/ 4967395 w 12188243"/>
              <a:gd name="connsiteY7517" fmla="*/ 6772636 h 7223977"/>
              <a:gd name="connsiteX7518" fmla="*/ 5193066 w 12188243"/>
              <a:gd name="connsiteY7518" fmla="*/ 6772636 h 7223977"/>
              <a:gd name="connsiteX7519" fmla="*/ 5415605 w 12188243"/>
              <a:gd name="connsiteY7519" fmla="*/ 6772636 h 7223977"/>
              <a:gd name="connsiteX7520" fmla="*/ 5415605 w 12188243"/>
              <a:gd name="connsiteY7520" fmla="*/ 6995174 h 7223977"/>
              <a:gd name="connsiteX7521" fmla="*/ 5193066 w 12188243"/>
              <a:gd name="connsiteY7521" fmla="*/ 6995174 h 7223977"/>
              <a:gd name="connsiteX7522" fmla="*/ 5193066 w 12188243"/>
              <a:gd name="connsiteY7522" fmla="*/ 6772636 h 7223977"/>
              <a:gd name="connsiteX7523" fmla="*/ 5418738 w 12188243"/>
              <a:gd name="connsiteY7523" fmla="*/ 6772636 h 7223977"/>
              <a:gd name="connsiteX7524" fmla="*/ 5641276 w 12188243"/>
              <a:gd name="connsiteY7524" fmla="*/ 6772636 h 7223977"/>
              <a:gd name="connsiteX7525" fmla="*/ 5641276 w 12188243"/>
              <a:gd name="connsiteY7525" fmla="*/ 6995174 h 7223977"/>
              <a:gd name="connsiteX7526" fmla="*/ 5418738 w 12188243"/>
              <a:gd name="connsiteY7526" fmla="*/ 6995174 h 7223977"/>
              <a:gd name="connsiteX7527" fmla="*/ 5418738 w 12188243"/>
              <a:gd name="connsiteY7527" fmla="*/ 6772636 h 7223977"/>
              <a:gd name="connsiteX7528" fmla="*/ 5644408 w 12188243"/>
              <a:gd name="connsiteY7528" fmla="*/ 6772636 h 7223977"/>
              <a:gd name="connsiteX7529" fmla="*/ 5866947 w 12188243"/>
              <a:gd name="connsiteY7529" fmla="*/ 6772636 h 7223977"/>
              <a:gd name="connsiteX7530" fmla="*/ 5866947 w 12188243"/>
              <a:gd name="connsiteY7530" fmla="*/ 6995174 h 7223977"/>
              <a:gd name="connsiteX7531" fmla="*/ 5644408 w 12188243"/>
              <a:gd name="connsiteY7531" fmla="*/ 6995174 h 7223977"/>
              <a:gd name="connsiteX7532" fmla="*/ 5644408 w 12188243"/>
              <a:gd name="connsiteY7532" fmla="*/ 6772636 h 7223977"/>
              <a:gd name="connsiteX7533" fmla="*/ 5870080 w 12188243"/>
              <a:gd name="connsiteY7533" fmla="*/ 6772636 h 7223977"/>
              <a:gd name="connsiteX7534" fmla="*/ 6092618 w 12188243"/>
              <a:gd name="connsiteY7534" fmla="*/ 6772636 h 7223977"/>
              <a:gd name="connsiteX7535" fmla="*/ 6092618 w 12188243"/>
              <a:gd name="connsiteY7535" fmla="*/ 6995174 h 7223977"/>
              <a:gd name="connsiteX7536" fmla="*/ 5870080 w 12188243"/>
              <a:gd name="connsiteY7536" fmla="*/ 6995174 h 7223977"/>
              <a:gd name="connsiteX7537" fmla="*/ 5870080 w 12188243"/>
              <a:gd name="connsiteY7537" fmla="*/ 6772636 h 7223977"/>
              <a:gd name="connsiteX7538" fmla="*/ 6095625 w 12188243"/>
              <a:gd name="connsiteY7538" fmla="*/ 6772636 h 7223977"/>
              <a:gd name="connsiteX7539" fmla="*/ 6318164 w 12188243"/>
              <a:gd name="connsiteY7539" fmla="*/ 6772636 h 7223977"/>
              <a:gd name="connsiteX7540" fmla="*/ 6318164 w 12188243"/>
              <a:gd name="connsiteY7540" fmla="*/ 6995174 h 7223977"/>
              <a:gd name="connsiteX7541" fmla="*/ 6095625 w 12188243"/>
              <a:gd name="connsiteY7541" fmla="*/ 6995174 h 7223977"/>
              <a:gd name="connsiteX7542" fmla="*/ 6095625 w 12188243"/>
              <a:gd name="connsiteY7542" fmla="*/ 6772636 h 7223977"/>
              <a:gd name="connsiteX7543" fmla="*/ 6321297 w 12188243"/>
              <a:gd name="connsiteY7543" fmla="*/ 6772636 h 7223977"/>
              <a:gd name="connsiteX7544" fmla="*/ 6543835 w 12188243"/>
              <a:gd name="connsiteY7544" fmla="*/ 6772636 h 7223977"/>
              <a:gd name="connsiteX7545" fmla="*/ 6543835 w 12188243"/>
              <a:gd name="connsiteY7545" fmla="*/ 6995174 h 7223977"/>
              <a:gd name="connsiteX7546" fmla="*/ 6321297 w 12188243"/>
              <a:gd name="connsiteY7546" fmla="*/ 6995174 h 7223977"/>
              <a:gd name="connsiteX7547" fmla="*/ 6321297 w 12188243"/>
              <a:gd name="connsiteY7547" fmla="*/ 6772636 h 7223977"/>
              <a:gd name="connsiteX7548" fmla="*/ 6546967 w 12188243"/>
              <a:gd name="connsiteY7548" fmla="*/ 6772636 h 7223977"/>
              <a:gd name="connsiteX7549" fmla="*/ 6769506 w 12188243"/>
              <a:gd name="connsiteY7549" fmla="*/ 6772636 h 7223977"/>
              <a:gd name="connsiteX7550" fmla="*/ 6769506 w 12188243"/>
              <a:gd name="connsiteY7550" fmla="*/ 6995174 h 7223977"/>
              <a:gd name="connsiteX7551" fmla="*/ 6546967 w 12188243"/>
              <a:gd name="connsiteY7551" fmla="*/ 6995174 h 7223977"/>
              <a:gd name="connsiteX7552" fmla="*/ 6546967 w 12188243"/>
              <a:gd name="connsiteY7552" fmla="*/ 6772636 h 7223977"/>
              <a:gd name="connsiteX7553" fmla="*/ 6772639 w 12188243"/>
              <a:gd name="connsiteY7553" fmla="*/ 6772636 h 7223977"/>
              <a:gd name="connsiteX7554" fmla="*/ 6995177 w 12188243"/>
              <a:gd name="connsiteY7554" fmla="*/ 6772636 h 7223977"/>
              <a:gd name="connsiteX7555" fmla="*/ 6995177 w 12188243"/>
              <a:gd name="connsiteY7555" fmla="*/ 6995174 h 7223977"/>
              <a:gd name="connsiteX7556" fmla="*/ 6772639 w 12188243"/>
              <a:gd name="connsiteY7556" fmla="*/ 6995174 h 7223977"/>
              <a:gd name="connsiteX7557" fmla="*/ 6772639 w 12188243"/>
              <a:gd name="connsiteY7557" fmla="*/ 6772636 h 7223977"/>
              <a:gd name="connsiteX7558" fmla="*/ 6998310 w 12188243"/>
              <a:gd name="connsiteY7558" fmla="*/ 6772636 h 7223977"/>
              <a:gd name="connsiteX7559" fmla="*/ 7220848 w 12188243"/>
              <a:gd name="connsiteY7559" fmla="*/ 6772636 h 7223977"/>
              <a:gd name="connsiteX7560" fmla="*/ 7220848 w 12188243"/>
              <a:gd name="connsiteY7560" fmla="*/ 6995174 h 7223977"/>
              <a:gd name="connsiteX7561" fmla="*/ 6998310 w 12188243"/>
              <a:gd name="connsiteY7561" fmla="*/ 6995174 h 7223977"/>
              <a:gd name="connsiteX7562" fmla="*/ 6998310 w 12188243"/>
              <a:gd name="connsiteY7562" fmla="*/ 6772636 h 7223977"/>
              <a:gd name="connsiteX7563" fmla="*/ 7223981 w 12188243"/>
              <a:gd name="connsiteY7563" fmla="*/ 6772636 h 7223977"/>
              <a:gd name="connsiteX7564" fmla="*/ 7446520 w 12188243"/>
              <a:gd name="connsiteY7564" fmla="*/ 6772636 h 7223977"/>
              <a:gd name="connsiteX7565" fmla="*/ 7446520 w 12188243"/>
              <a:gd name="connsiteY7565" fmla="*/ 6995174 h 7223977"/>
              <a:gd name="connsiteX7566" fmla="*/ 7223981 w 12188243"/>
              <a:gd name="connsiteY7566" fmla="*/ 6995174 h 7223977"/>
              <a:gd name="connsiteX7567" fmla="*/ 7223981 w 12188243"/>
              <a:gd name="connsiteY7567" fmla="*/ 6772636 h 7223977"/>
              <a:gd name="connsiteX7568" fmla="*/ 7449527 w 12188243"/>
              <a:gd name="connsiteY7568" fmla="*/ 6772636 h 7223977"/>
              <a:gd name="connsiteX7569" fmla="*/ 7672065 w 12188243"/>
              <a:gd name="connsiteY7569" fmla="*/ 6772636 h 7223977"/>
              <a:gd name="connsiteX7570" fmla="*/ 7672065 w 12188243"/>
              <a:gd name="connsiteY7570" fmla="*/ 6995174 h 7223977"/>
              <a:gd name="connsiteX7571" fmla="*/ 7449527 w 12188243"/>
              <a:gd name="connsiteY7571" fmla="*/ 6995174 h 7223977"/>
              <a:gd name="connsiteX7572" fmla="*/ 7449527 w 12188243"/>
              <a:gd name="connsiteY7572" fmla="*/ 6772636 h 7223977"/>
              <a:gd name="connsiteX7573" fmla="*/ 7675198 w 12188243"/>
              <a:gd name="connsiteY7573" fmla="*/ 6772636 h 7223977"/>
              <a:gd name="connsiteX7574" fmla="*/ 7897736 w 12188243"/>
              <a:gd name="connsiteY7574" fmla="*/ 6772636 h 7223977"/>
              <a:gd name="connsiteX7575" fmla="*/ 7897736 w 12188243"/>
              <a:gd name="connsiteY7575" fmla="*/ 6995174 h 7223977"/>
              <a:gd name="connsiteX7576" fmla="*/ 7675198 w 12188243"/>
              <a:gd name="connsiteY7576" fmla="*/ 6995174 h 7223977"/>
              <a:gd name="connsiteX7577" fmla="*/ 7675198 w 12188243"/>
              <a:gd name="connsiteY7577" fmla="*/ 6772636 h 7223977"/>
              <a:gd name="connsiteX7578" fmla="*/ 7900868 w 12188243"/>
              <a:gd name="connsiteY7578" fmla="*/ 6772636 h 7223977"/>
              <a:gd name="connsiteX7579" fmla="*/ 8123407 w 12188243"/>
              <a:gd name="connsiteY7579" fmla="*/ 6772636 h 7223977"/>
              <a:gd name="connsiteX7580" fmla="*/ 8123407 w 12188243"/>
              <a:gd name="connsiteY7580" fmla="*/ 6995174 h 7223977"/>
              <a:gd name="connsiteX7581" fmla="*/ 7900868 w 12188243"/>
              <a:gd name="connsiteY7581" fmla="*/ 6995174 h 7223977"/>
              <a:gd name="connsiteX7582" fmla="*/ 7900868 w 12188243"/>
              <a:gd name="connsiteY7582" fmla="*/ 6772636 h 7223977"/>
              <a:gd name="connsiteX7583" fmla="*/ 8126540 w 12188243"/>
              <a:gd name="connsiteY7583" fmla="*/ 6772636 h 7223977"/>
              <a:gd name="connsiteX7584" fmla="*/ 8349078 w 12188243"/>
              <a:gd name="connsiteY7584" fmla="*/ 6772636 h 7223977"/>
              <a:gd name="connsiteX7585" fmla="*/ 8349078 w 12188243"/>
              <a:gd name="connsiteY7585" fmla="*/ 6995174 h 7223977"/>
              <a:gd name="connsiteX7586" fmla="*/ 8126540 w 12188243"/>
              <a:gd name="connsiteY7586" fmla="*/ 6995174 h 7223977"/>
              <a:gd name="connsiteX7587" fmla="*/ 8126540 w 12188243"/>
              <a:gd name="connsiteY7587" fmla="*/ 6772636 h 7223977"/>
              <a:gd name="connsiteX7588" fmla="*/ 8352211 w 12188243"/>
              <a:gd name="connsiteY7588" fmla="*/ 6772636 h 7223977"/>
              <a:gd name="connsiteX7589" fmla="*/ 8574749 w 12188243"/>
              <a:gd name="connsiteY7589" fmla="*/ 6772636 h 7223977"/>
              <a:gd name="connsiteX7590" fmla="*/ 8574749 w 12188243"/>
              <a:gd name="connsiteY7590" fmla="*/ 6995174 h 7223977"/>
              <a:gd name="connsiteX7591" fmla="*/ 8352211 w 12188243"/>
              <a:gd name="connsiteY7591" fmla="*/ 6995174 h 7223977"/>
              <a:gd name="connsiteX7592" fmla="*/ 8352211 w 12188243"/>
              <a:gd name="connsiteY7592" fmla="*/ 6772636 h 7223977"/>
              <a:gd name="connsiteX7593" fmla="*/ 8577882 w 12188243"/>
              <a:gd name="connsiteY7593" fmla="*/ 6772636 h 7223977"/>
              <a:gd name="connsiteX7594" fmla="*/ 8800420 w 12188243"/>
              <a:gd name="connsiteY7594" fmla="*/ 6772636 h 7223977"/>
              <a:gd name="connsiteX7595" fmla="*/ 8800420 w 12188243"/>
              <a:gd name="connsiteY7595" fmla="*/ 6995174 h 7223977"/>
              <a:gd name="connsiteX7596" fmla="*/ 8577882 w 12188243"/>
              <a:gd name="connsiteY7596" fmla="*/ 6995174 h 7223977"/>
              <a:gd name="connsiteX7597" fmla="*/ 8577882 w 12188243"/>
              <a:gd name="connsiteY7597" fmla="*/ 6772636 h 7223977"/>
              <a:gd name="connsiteX7598" fmla="*/ 8803427 w 12188243"/>
              <a:gd name="connsiteY7598" fmla="*/ 6772636 h 7223977"/>
              <a:gd name="connsiteX7599" fmla="*/ 9025966 w 12188243"/>
              <a:gd name="connsiteY7599" fmla="*/ 6772636 h 7223977"/>
              <a:gd name="connsiteX7600" fmla="*/ 9025966 w 12188243"/>
              <a:gd name="connsiteY7600" fmla="*/ 6995174 h 7223977"/>
              <a:gd name="connsiteX7601" fmla="*/ 8803427 w 12188243"/>
              <a:gd name="connsiteY7601" fmla="*/ 6995174 h 7223977"/>
              <a:gd name="connsiteX7602" fmla="*/ 8803427 w 12188243"/>
              <a:gd name="connsiteY7602" fmla="*/ 6772636 h 7223977"/>
              <a:gd name="connsiteX7603" fmla="*/ 9029099 w 12188243"/>
              <a:gd name="connsiteY7603" fmla="*/ 6772636 h 7223977"/>
              <a:gd name="connsiteX7604" fmla="*/ 9251637 w 12188243"/>
              <a:gd name="connsiteY7604" fmla="*/ 6772636 h 7223977"/>
              <a:gd name="connsiteX7605" fmla="*/ 9251637 w 12188243"/>
              <a:gd name="connsiteY7605" fmla="*/ 6995174 h 7223977"/>
              <a:gd name="connsiteX7606" fmla="*/ 9029099 w 12188243"/>
              <a:gd name="connsiteY7606" fmla="*/ 6995174 h 7223977"/>
              <a:gd name="connsiteX7607" fmla="*/ 9029099 w 12188243"/>
              <a:gd name="connsiteY7607" fmla="*/ 6772636 h 7223977"/>
              <a:gd name="connsiteX7608" fmla="*/ 9254770 w 12188243"/>
              <a:gd name="connsiteY7608" fmla="*/ 6772636 h 7223977"/>
              <a:gd name="connsiteX7609" fmla="*/ 9477308 w 12188243"/>
              <a:gd name="connsiteY7609" fmla="*/ 6772636 h 7223977"/>
              <a:gd name="connsiteX7610" fmla="*/ 9477308 w 12188243"/>
              <a:gd name="connsiteY7610" fmla="*/ 6995174 h 7223977"/>
              <a:gd name="connsiteX7611" fmla="*/ 9254770 w 12188243"/>
              <a:gd name="connsiteY7611" fmla="*/ 6995174 h 7223977"/>
              <a:gd name="connsiteX7612" fmla="*/ 9254770 w 12188243"/>
              <a:gd name="connsiteY7612" fmla="*/ 6772636 h 7223977"/>
              <a:gd name="connsiteX7613" fmla="*/ 9480440 w 12188243"/>
              <a:gd name="connsiteY7613" fmla="*/ 6772636 h 7223977"/>
              <a:gd name="connsiteX7614" fmla="*/ 9702979 w 12188243"/>
              <a:gd name="connsiteY7614" fmla="*/ 6772636 h 7223977"/>
              <a:gd name="connsiteX7615" fmla="*/ 9702979 w 12188243"/>
              <a:gd name="connsiteY7615" fmla="*/ 6995174 h 7223977"/>
              <a:gd name="connsiteX7616" fmla="*/ 9480440 w 12188243"/>
              <a:gd name="connsiteY7616" fmla="*/ 6995174 h 7223977"/>
              <a:gd name="connsiteX7617" fmla="*/ 9480440 w 12188243"/>
              <a:gd name="connsiteY7617" fmla="*/ 6772636 h 7223977"/>
              <a:gd name="connsiteX7618" fmla="*/ 9706112 w 12188243"/>
              <a:gd name="connsiteY7618" fmla="*/ 6772636 h 7223977"/>
              <a:gd name="connsiteX7619" fmla="*/ 9928650 w 12188243"/>
              <a:gd name="connsiteY7619" fmla="*/ 6772636 h 7223977"/>
              <a:gd name="connsiteX7620" fmla="*/ 9928650 w 12188243"/>
              <a:gd name="connsiteY7620" fmla="*/ 6995174 h 7223977"/>
              <a:gd name="connsiteX7621" fmla="*/ 9706112 w 12188243"/>
              <a:gd name="connsiteY7621" fmla="*/ 6995174 h 7223977"/>
              <a:gd name="connsiteX7622" fmla="*/ 9706112 w 12188243"/>
              <a:gd name="connsiteY7622" fmla="*/ 6772636 h 7223977"/>
              <a:gd name="connsiteX7623" fmla="*/ 9931783 w 12188243"/>
              <a:gd name="connsiteY7623" fmla="*/ 6772636 h 7223977"/>
              <a:gd name="connsiteX7624" fmla="*/ 10154321 w 12188243"/>
              <a:gd name="connsiteY7624" fmla="*/ 6772636 h 7223977"/>
              <a:gd name="connsiteX7625" fmla="*/ 10154321 w 12188243"/>
              <a:gd name="connsiteY7625" fmla="*/ 6995174 h 7223977"/>
              <a:gd name="connsiteX7626" fmla="*/ 9931783 w 12188243"/>
              <a:gd name="connsiteY7626" fmla="*/ 6995174 h 7223977"/>
              <a:gd name="connsiteX7627" fmla="*/ 9931783 w 12188243"/>
              <a:gd name="connsiteY7627" fmla="*/ 6772636 h 7223977"/>
              <a:gd name="connsiteX7628" fmla="*/ 10157328 w 12188243"/>
              <a:gd name="connsiteY7628" fmla="*/ 6772636 h 7223977"/>
              <a:gd name="connsiteX7629" fmla="*/ 10379867 w 12188243"/>
              <a:gd name="connsiteY7629" fmla="*/ 6772636 h 7223977"/>
              <a:gd name="connsiteX7630" fmla="*/ 10379867 w 12188243"/>
              <a:gd name="connsiteY7630" fmla="*/ 6995174 h 7223977"/>
              <a:gd name="connsiteX7631" fmla="*/ 10157328 w 12188243"/>
              <a:gd name="connsiteY7631" fmla="*/ 6995174 h 7223977"/>
              <a:gd name="connsiteX7632" fmla="*/ 10157328 w 12188243"/>
              <a:gd name="connsiteY7632" fmla="*/ 6772636 h 7223977"/>
              <a:gd name="connsiteX7633" fmla="*/ 10383000 w 12188243"/>
              <a:gd name="connsiteY7633" fmla="*/ 6772636 h 7223977"/>
              <a:gd name="connsiteX7634" fmla="*/ 10605538 w 12188243"/>
              <a:gd name="connsiteY7634" fmla="*/ 6772636 h 7223977"/>
              <a:gd name="connsiteX7635" fmla="*/ 10605538 w 12188243"/>
              <a:gd name="connsiteY7635" fmla="*/ 6995174 h 7223977"/>
              <a:gd name="connsiteX7636" fmla="*/ 10383000 w 12188243"/>
              <a:gd name="connsiteY7636" fmla="*/ 6995174 h 7223977"/>
              <a:gd name="connsiteX7637" fmla="*/ 10383000 w 12188243"/>
              <a:gd name="connsiteY7637" fmla="*/ 6772636 h 7223977"/>
              <a:gd name="connsiteX7638" fmla="*/ 10608671 w 12188243"/>
              <a:gd name="connsiteY7638" fmla="*/ 6772636 h 7223977"/>
              <a:gd name="connsiteX7639" fmla="*/ 10831209 w 12188243"/>
              <a:gd name="connsiteY7639" fmla="*/ 6772636 h 7223977"/>
              <a:gd name="connsiteX7640" fmla="*/ 10831209 w 12188243"/>
              <a:gd name="connsiteY7640" fmla="*/ 6995174 h 7223977"/>
              <a:gd name="connsiteX7641" fmla="*/ 10608671 w 12188243"/>
              <a:gd name="connsiteY7641" fmla="*/ 6995174 h 7223977"/>
              <a:gd name="connsiteX7642" fmla="*/ 10608671 w 12188243"/>
              <a:gd name="connsiteY7642" fmla="*/ 6772636 h 7223977"/>
              <a:gd name="connsiteX7643" fmla="*/ 10834342 w 12188243"/>
              <a:gd name="connsiteY7643" fmla="*/ 6772636 h 7223977"/>
              <a:gd name="connsiteX7644" fmla="*/ 11056880 w 12188243"/>
              <a:gd name="connsiteY7644" fmla="*/ 6772636 h 7223977"/>
              <a:gd name="connsiteX7645" fmla="*/ 11056880 w 12188243"/>
              <a:gd name="connsiteY7645" fmla="*/ 6995174 h 7223977"/>
              <a:gd name="connsiteX7646" fmla="*/ 10834342 w 12188243"/>
              <a:gd name="connsiteY7646" fmla="*/ 6995174 h 7223977"/>
              <a:gd name="connsiteX7647" fmla="*/ 10834342 w 12188243"/>
              <a:gd name="connsiteY7647" fmla="*/ 6772636 h 7223977"/>
              <a:gd name="connsiteX7648" fmla="*/ 11060012 w 12188243"/>
              <a:gd name="connsiteY7648" fmla="*/ 6772636 h 7223977"/>
              <a:gd name="connsiteX7649" fmla="*/ 11282551 w 12188243"/>
              <a:gd name="connsiteY7649" fmla="*/ 6772636 h 7223977"/>
              <a:gd name="connsiteX7650" fmla="*/ 11282551 w 12188243"/>
              <a:gd name="connsiteY7650" fmla="*/ 6995174 h 7223977"/>
              <a:gd name="connsiteX7651" fmla="*/ 11060012 w 12188243"/>
              <a:gd name="connsiteY7651" fmla="*/ 6995174 h 7223977"/>
              <a:gd name="connsiteX7652" fmla="*/ 11060012 w 12188243"/>
              <a:gd name="connsiteY7652" fmla="*/ 6772636 h 7223977"/>
              <a:gd name="connsiteX7653" fmla="*/ 11285684 w 12188243"/>
              <a:gd name="connsiteY7653" fmla="*/ 6772636 h 7223977"/>
              <a:gd name="connsiteX7654" fmla="*/ 11508222 w 12188243"/>
              <a:gd name="connsiteY7654" fmla="*/ 6772636 h 7223977"/>
              <a:gd name="connsiteX7655" fmla="*/ 11508222 w 12188243"/>
              <a:gd name="connsiteY7655" fmla="*/ 6995174 h 7223977"/>
              <a:gd name="connsiteX7656" fmla="*/ 11285684 w 12188243"/>
              <a:gd name="connsiteY7656" fmla="*/ 6995174 h 7223977"/>
              <a:gd name="connsiteX7657" fmla="*/ 11285684 w 12188243"/>
              <a:gd name="connsiteY7657" fmla="*/ 6772636 h 7223977"/>
              <a:gd name="connsiteX7658" fmla="*/ 11511229 w 12188243"/>
              <a:gd name="connsiteY7658" fmla="*/ 6772636 h 7223977"/>
              <a:gd name="connsiteX7659" fmla="*/ 11733768 w 12188243"/>
              <a:gd name="connsiteY7659" fmla="*/ 6772636 h 7223977"/>
              <a:gd name="connsiteX7660" fmla="*/ 11733768 w 12188243"/>
              <a:gd name="connsiteY7660" fmla="*/ 6995174 h 7223977"/>
              <a:gd name="connsiteX7661" fmla="*/ 11511229 w 12188243"/>
              <a:gd name="connsiteY7661" fmla="*/ 6995174 h 7223977"/>
              <a:gd name="connsiteX7662" fmla="*/ 11511229 w 12188243"/>
              <a:gd name="connsiteY7662" fmla="*/ 6772636 h 7223977"/>
              <a:gd name="connsiteX7663" fmla="*/ 11736901 w 12188243"/>
              <a:gd name="connsiteY7663" fmla="*/ 6772636 h 7223977"/>
              <a:gd name="connsiteX7664" fmla="*/ 11959439 w 12188243"/>
              <a:gd name="connsiteY7664" fmla="*/ 6772636 h 7223977"/>
              <a:gd name="connsiteX7665" fmla="*/ 11959439 w 12188243"/>
              <a:gd name="connsiteY7665" fmla="*/ 6995174 h 7223977"/>
              <a:gd name="connsiteX7666" fmla="*/ 11736901 w 12188243"/>
              <a:gd name="connsiteY7666" fmla="*/ 6995174 h 7223977"/>
              <a:gd name="connsiteX7667" fmla="*/ 11736901 w 12188243"/>
              <a:gd name="connsiteY7667" fmla="*/ 6772636 h 7223977"/>
              <a:gd name="connsiteX7668" fmla="*/ 11736901 w 12188243"/>
              <a:gd name="connsiteY7668" fmla="*/ 6769503 h 7223977"/>
              <a:gd name="connsiteX7669" fmla="*/ 11736901 w 12188243"/>
              <a:gd name="connsiteY7669" fmla="*/ 6546965 h 7223977"/>
              <a:gd name="connsiteX7670" fmla="*/ 11959439 w 12188243"/>
              <a:gd name="connsiteY7670" fmla="*/ 6546965 h 7223977"/>
              <a:gd name="connsiteX7671" fmla="*/ 11959439 w 12188243"/>
              <a:gd name="connsiteY7671" fmla="*/ 6769503 h 7223977"/>
              <a:gd name="connsiteX7672" fmla="*/ 11736901 w 12188243"/>
              <a:gd name="connsiteY7672" fmla="*/ 6769503 h 7223977"/>
              <a:gd name="connsiteX7673" fmla="*/ 11736901 w 12188243"/>
              <a:gd name="connsiteY7673" fmla="*/ 6543832 h 7223977"/>
              <a:gd name="connsiteX7674" fmla="*/ 11736901 w 12188243"/>
              <a:gd name="connsiteY7674" fmla="*/ 6321294 h 7223977"/>
              <a:gd name="connsiteX7675" fmla="*/ 11959439 w 12188243"/>
              <a:gd name="connsiteY7675" fmla="*/ 6321294 h 7223977"/>
              <a:gd name="connsiteX7676" fmla="*/ 11959439 w 12188243"/>
              <a:gd name="connsiteY7676" fmla="*/ 6543832 h 7223977"/>
              <a:gd name="connsiteX7677" fmla="*/ 11736901 w 12188243"/>
              <a:gd name="connsiteY7677" fmla="*/ 6543832 h 7223977"/>
              <a:gd name="connsiteX7678" fmla="*/ 11736901 w 12188243"/>
              <a:gd name="connsiteY7678" fmla="*/ 6318161 h 7223977"/>
              <a:gd name="connsiteX7679" fmla="*/ 11736901 w 12188243"/>
              <a:gd name="connsiteY7679" fmla="*/ 6095623 h 7223977"/>
              <a:gd name="connsiteX7680" fmla="*/ 11959439 w 12188243"/>
              <a:gd name="connsiteY7680" fmla="*/ 6095623 h 7223977"/>
              <a:gd name="connsiteX7681" fmla="*/ 11959439 w 12188243"/>
              <a:gd name="connsiteY7681" fmla="*/ 6318161 h 7223977"/>
              <a:gd name="connsiteX7682" fmla="*/ 11736901 w 12188243"/>
              <a:gd name="connsiteY7682" fmla="*/ 6318161 h 7223977"/>
              <a:gd name="connsiteX7683" fmla="*/ 11736901 w 12188243"/>
              <a:gd name="connsiteY7683" fmla="*/ 6092490 h 7223977"/>
              <a:gd name="connsiteX7684" fmla="*/ 11736901 w 12188243"/>
              <a:gd name="connsiteY7684" fmla="*/ 5869952 h 7223977"/>
              <a:gd name="connsiteX7685" fmla="*/ 11959439 w 12188243"/>
              <a:gd name="connsiteY7685" fmla="*/ 5869952 h 7223977"/>
              <a:gd name="connsiteX7686" fmla="*/ 11959439 w 12188243"/>
              <a:gd name="connsiteY7686" fmla="*/ 6092490 h 7223977"/>
              <a:gd name="connsiteX7687" fmla="*/ 11736901 w 12188243"/>
              <a:gd name="connsiteY7687" fmla="*/ 6092490 h 7223977"/>
              <a:gd name="connsiteX7688" fmla="*/ 11736901 w 12188243"/>
              <a:gd name="connsiteY7688" fmla="*/ 5866945 h 7223977"/>
              <a:gd name="connsiteX7689" fmla="*/ 11736901 w 12188243"/>
              <a:gd name="connsiteY7689" fmla="*/ 5644406 h 7223977"/>
              <a:gd name="connsiteX7690" fmla="*/ 11959439 w 12188243"/>
              <a:gd name="connsiteY7690" fmla="*/ 5644406 h 7223977"/>
              <a:gd name="connsiteX7691" fmla="*/ 11959439 w 12188243"/>
              <a:gd name="connsiteY7691" fmla="*/ 5866945 h 7223977"/>
              <a:gd name="connsiteX7692" fmla="*/ 11736901 w 12188243"/>
              <a:gd name="connsiteY7692" fmla="*/ 5866945 h 7223977"/>
              <a:gd name="connsiteX7693" fmla="*/ 11736901 w 12188243"/>
              <a:gd name="connsiteY7693" fmla="*/ 5641273 h 7223977"/>
              <a:gd name="connsiteX7694" fmla="*/ 11736901 w 12188243"/>
              <a:gd name="connsiteY7694" fmla="*/ 5418735 h 7223977"/>
              <a:gd name="connsiteX7695" fmla="*/ 11959439 w 12188243"/>
              <a:gd name="connsiteY7695" fmla="*/ 5418735 h 7223977"/>
              <a:gd name="connsiteX7696" fmla="*/ 11959439 w 12188243"/>
              <a:gd name="connsiteY7696" fmla="*/ 5641273 h 7223977"/>
              <a:gd name="connsiteX7697" fmla="*/ 11736901 w 12188243"/>
              <a:gd name="connsiteY7697" fmla="*/ 5641273 h 7223977"/>
              <a:gd name="connsiteX7698" fmla="*/ 11736901 w 12188243"/>
              <a:gd name="connsiteY7698" fmla="*/ 5415603 h 7223977"/>
              <a:gd name="connsiteX7699" fmla="*/ 11736901 w 12188243"/>
              <a:gd name="connsiteY7699" fmla="*/ 5193064 h 7223977"/>
              <a:gd name="connsiteX7700" fmla="*/ 11959439 w 12188243"/>
              <a:gd name="connsiteY7700" fmla="*/ 5193064 h 7223977"/>
              <a:gd name="connsiteX7701" fmla="*/ 11959439 w 12188243"/>
              <a:gd name="connsiteY7701" fmla="*/ 5415603 h 7223977"/>
              <a:gd name="connsiteX7702" fmla="*/ 11736901 w 12188243"/>
              <a:gd name="connsiteY7702" fmla="*/ 5415603 h 7223977"/>
              <a:gd name="connsiteX7703" fmla="*/ 11736901 w 12188243"/>
              <a:gd name="connsiteY7703" fmla="*/ 5189932 h 7223977"/>
              <a:gd name="connsiteX7704" fmla="*/ 11736901 w 12188243"/>
              <a:gd name="connsiteY7704" fmla="*/ 4967393 h 7223977"/>
              <a:gd name="connsiteX7705" fmla="*/ 11959439 w 12188243"/>
              <a:gd name="connsiteY7705" fmla="*/ 4967393 h 7223977"/>
              <a:gd name="connsiteX7706" fmla="*/ 11959439 w 12188243"/>
              <a:gd name="connsiteY7706" fmla="*/ 5189932 h 7223977"/>
              <a:gd name="connsiteX7707" fmla="*/ 11736901 w 12188243"/>
              <a:gd name="connsiteY7707" fmla="*/ 5189932 h 7223977"/>
              <a:gd name="connsiteX7708" fmla="*/ 11736901 w 12188243"/>
              <a:gd name="connsiteY7708" fmla="*/ 4964261 h 7223977"/>
              <a:gd name="connsiteX7709" fmla="*/ 11736901 w 12188243"/>
              <a:gd name="connsiteY7709" fmla="*/ 4741722 h 7223977"/>
              <a:gd name="connsiteX7710" fmla="*/ 11959439 w 12188243"/>
              <a:gd name="connsiteY7710" fmla="*/ 4741722 h 7223977"/>
              <a:gd name="connsiteX7711" fmla="*/ 11959439 w 12188243"/>
              <a:gd name="connsiteY7711" fmla="*/ 4964261 h 7223977"/>
              <a:gd name="connsiteX7712" fmla="*/ 11736901 w 12188243"/>
              <a:gd name="connsiteY7712" fmla="*/ 4964261 h 7223977"/>
              <a:gd name="connsiteX7713" fmla="*/ 11736901 w 12188243"/>
              <a:gd name="connsiteY7713" fmla="*/ 4738590 h 7223977"/>
              <a:gd name="connsiteX7714" fmla="*/ 11736901 w 12188243"/>
              <a:gd name="connsiteY7714" fmla="*/ 4516051 h 7223977"/>
              <a:gd name="connsiteX7715" fmla="*/ 11959439 w 12188243"/>
              <a:gd name="connsiteY7715" fmla="*/ 4516051 h 7223977"/>
              <a:gd name="connsiteX7716" fmla="*/ 11959439 w 12188243"/>
              <a:gd name="connsiteY7716" fmla="*/ 4738590 h 7223977"/>
              <a:gd name="connsiteX7717" fmla="*/ 11736901 w 12188243"/>
              <a:gd name="connsiteY7717" fmla="*/ 4738590 h 7223977"/>
              <a:gd name="connsiteX7718" fmla="*/ 11736901 w 12188243"/>
              <a:gd name="connsiteY7718" fmla="*/ 4513044 h 7223977"/>
              <a:gd name="connsiteX7719" fmla="*/ 11736901 w 12188243"/>
              <a:gd name="connsiteY7719" fmla="*/ 4290506 h 7223977"/>
              <a:gd name="connsiteX7720" fmla="*/ 11959439 w 12188243"/>
              <a:gd name="connsiteY7720" fmla="*/ 4290506 h 7223977"/>
              <a:gd name="connsiteX7721" fmla="*/ 11959439 w 12188243"/>
              <a:gd name="connsiteY7721" fmla="*/ 4513044 h 7223977"/>
              <a:gd name="connsiteX7722" fmla="*/ 11736901 w 12188243"/>
              <a:gd name="connsiteY7722" fmla="*/ 4513044 h 7223977"/>
              <a:gd name="connsiteX7723" fmla="*/ 11736901 w 12188243"/>
              <a:gd name="connsiteY7723" fmla="*/ 4287373 h 7223977"/>
              <a:gd name="connsiteX7724" fmla="*/ 11736901 w 12188243"/>
              <a:gd name="connsiteY7724" fmla="*/ 4064834 h 7223977"/>
              <a:gd name="connsiteX7725" fmla="*/ 11959439 w 12188243"/>
              <a:gd name="connsiteY7725" fmla="*/ 4064834 h 7223977"/>
              <a:gd name="connsiteX7726" fmla="*/ 11959439 w 12188243"/>
              <a:gd name="connsiteY7726" fmla="*/ 4287373 h 7223977"/>
              <a:gd name="connsiteX7727" fmla="*/ 11736901 w 12188243"/>
              <a:gd name="connsiteY7727" fmla="*/ 4287373 h 7223977"/>
              <a:gd name="connsiteX7728" fmla="*/ 11736901 w 12188243"/>
              <a:gd name="connsiteY7728" fmla="*/ 4061702 h 7223977"/>
              <a:gd name="connsiteX7729" fmla="*/ 11736901 w 12188243"/>
              <a:gd name="connsiteY7729" fmla="*/ 3839164 h 7223977"/>
              <a:gd name="connsiteX7730" fmla="*/ 11959439 w 12188243"/>
              <a:gd name="connsiteY7730" fmla="*/ 3839164 h 7223977"/>
              <a:gd name="connsiteX7731" fmla="*/ 11959439 w 12188243"/>
              <a:gd name="connsiteY7731" fmla="*/ 4061702 h 7223977"/>
              <a:gd name="connsiteX7732" fmla="*/ 11736901 w 12188243"/>
              <a:gd name="connsiteY7732" fmla="*/ 4061702 h 7223977"/>
              <a:gd name="connsiteX7733" fmla="*/ 11736901 w 12188243"/>
              <a:gd name="connsiteY7733" fmla="*/ 3836031 h 7223977"/>
              <a:gd name="connsiteX7734" fmla="*/ 11736901 w 12188243"/>
              <a:gd name="connsiteY7734" fmla="*/ 3613493 h 7223977"/>
              <a:gd name="connsiteX7735" fmla="*/ 11959439 w 12188243"/>
              <a:gd name="connsiteY7735" fmla="*/ 3613493 h 7223977"/>
              <a:gd name="connsiteX7736" fmla="*/ 11959439 w 12188243"/>
              <a:gd name="connsiteY7736" fmla="*/ 3836031 h 7223977"/>
              <a:gd name="connsiteX7737" fmla="*/ 11736901 w 12188243"/>
              <a:gd name="connsiteY7737" fmla="*/ 3836031 h 7223977"/>
              <a:gd name="connsiteX7738" fmla="*/ 11736901 w 12188243"/>
              <a:gd name="connsiteY7738" fmla="*/ 3610360 h 7223977"/>
              <a:gd name="connsiteX7739" fmla="*/ 11736901 w 12188243"/>
              <a:gd name="connsiteY7739" fmla="*/ 3387821 h 7223977"/>
              <a:gd name="connsiteX7740" fmla="*/ 11959439 w 12188243"/>
              <a:gd name="connsiteY7740" fmla="*/ 3387821 h 7223977"/>
              <a:gd name="connsiteX7741" fmla="*/ 11959439 w 12188243"/>
              <a:gd name="connsiteY7741" fmla="*/ 3610360 h 7223977"/>
              <a:gd name="connsiteX7742" fmla="*/ 11736901 w 12188243"/>
              <a:gd name="connsiteY7742" fmla="*/ 3610360 h 7223977"/>
              <a:gd name="connsiteX7743" fmla="*/ 11736901 w 12188243"/>
              <a:gd name="connsiteY7743" fmla="*/ 3384689 h 7223977"/>
              <a:gd name="connsiteX7744" fmla="*/ 11736901 w 12188243"/>
              <a:gd name="connsiteY7744" fmla="*/ 3162151 h 7223977"/>
              <a:gd name="connsiteX7745" fmla="*/ 11959439 w 12188243"/>
              <a:gd name="connsiteY7745" fmla="*/ 3162151 h 7223977"/>
              <a:gd name="connsiteX7746" fmla="*/ 11959439 w 12188243"/>
              <a:gd name="connsiteY7746" fmla="*/ 3384689 h 7223977"/>
              <a:gd name="connsiteX7747" fmla="*/ 11736901 w 12188243"/>
              <a:gd name="connsiteY7747" fmla="*/ 3384689 h 7223977"/>
              <a:gd name="connsiteX7748" fmla="*/ 11736901 w 12188243"/>
              <a:gd name="connsiteY7748" fmla="*/ 3159143 h 7223977"/>
              <a:gd name="connsiteX7749" fmla="*/ 11736901 w 12188243"/>
              <a:gd name="connsiteY7749" fmla="*/ 2936605 h 7223977"/>
              <a:gd name="connsiteX7750" fmla="*/ 11959439 w 12188243"/>
              <a:gd name="connsiteY7750" fmla="*/ 2936605 h 7223977"/>
              <a:gd name="connsiteX7751" fmla="*/ 11959439 w 12188243"/>
              <a:gd name="connsiteY7751" fmla="*/ 3159143 h 7223977"/>
              <a:gd name="connsiteX7752" fmla="*/ 11736901 w 12188243"/>
              <a:gd name="connsiteY7752" fmla="*/ 3159143 h 7223977"/>
              <a:gd name="connsiteX7753" fmla="*/ 11736901 w 12188243"/>
              <a:gd name="connsiteY7753" fmla="*/ 2933472 h 7223977"/>
              <a:gd name="connsiteX7754" fmla="*/ 11736901 w 12188243"/>
              <a:gd name="connsiteY7754" fmla="*/ 2710934 h 7223977"/>
              <a:gd name="connsiteX7755" fmla="*/ 11959439 w 12188243"/>
              <a:gd name="connsiteY7755" fmla="*/ 2710934 h 7223977"/>
              <a:gd name="connsiteX7756" fmla="*/ 11959439 w 12188243"/>
              <a:gd name="connsiteY7756" fmla="*/ 2933472 h 7223977"/>
              <a:gd name="connsiteX7757" fmla="*/ 11736901 w 12188243"/>
              <a:gd name="connsiteY7757" fmla="*/ 2933472 h 7223977"/>
              <a:gd name="connsiteX7758" fmla="*/ 11736901 w 12188243"/>
              <a:gd name="connsiteY7758" fmla="*/ 2707801 h 7223977"/>
              <a:gd name="connsiteX7759" fmla="*/ 11736901 w 12188243"/>
              <a:gd name="connsiteY7759" fmla="*/ 2485263 h 7223977"/>
              <a:gd name="connsiteX7760" fmla="*/ 11959439 w 12188243"/>
              <a:gd name="connsiteY7760" fmla="*/ 2485263 h 7223977"/>
              <a:gd name="connsiteX7761" fmla="*/ 11959439 w 12188243"/>
              <a:gd name="connsiteY7761" fmla="*/ 2707801 h 7223977"/>
              <a:gd name="connsiteX7762" fmla="*/ 11736901 w 12188243"/>
              <a:gd name="connsiteY7762" fmla="*/ 2707801 h 7223977"/>
              <a:gd name="connsiteX7763" fmla="*/ 11736901 w 12188243"/>
              <a:gd name="connsiteY7763" fmla="*/ 2482130 h 7223977"/>
              <a:gd name="connsiteX7764" fmla="*/ 11736901 w 12188243"/>
              <a:gd name="connsiteY7764" fmla="*/ 2259592 h 7223977"/>
              <a:gd name="connsiteX7765" fmla="*/ 11959439 w 12188243"/>
              <a:gd name="connsiteY7765" fmla="*/ 2259592 h 7223977"/>
              <a:gd name="connsiteX7766" fmla="*/ 11959439 w 12188243"/>
              <a:gd name="connsiteY7766" fmla="*/ 2482130 h 7223977"/>
              <a:gd name="connsiteX7767" fmla="*/ 11736901 w 12188243"/>
              <a:gd name="connsiteY7767" fmla="*/ 2482130 h 7223977"/>
              <a:gd name="connsiteX7768" fmla="*/ 11736901 w 12188243"/>
              <a:gd name="connsiteY7768" fmla="*/ 2256459 h 7223977"/>
              <a:gd name="connsiteX7769" fmla="*/ 11736901 w 12188243"/>
              <a:gd name="connsiteY7769" fmla="*/ 2033921 h 7223977"/>
              <a:gd name="connsiteX7770" fmla="*/ 11959439 w 12188243"/>
              <a:gd name="connsiteY7770" fmla="*/ 2033921 h 7223977"/>
              <a:gd name="connsiteX7771" fmla="*/ 11959439 w 12188243"/>
              <a:gd name="connsiteY7771" fmla="*/ 2256459 h 7223977"/>
              <a:gd name="connsiteX7772" fmla="*/ 11736901 w 12188243"/>
              <a:gd name="connsiteY7772" fmla="*/ 2256459 h 7223977"/>
              <a:gd name="connsiteX7773" fmla="*/ 11736901 w 12188243"/>
              <a:gd name="connsiteY7773" fmla="*/ 2030788 h 7223977"/>
              <a:gd name="connsiteX7774" fmla="*/ 11736901 w 12188243"/>
              <a:gd name="connsiteY7774" fmla="*/ 1808250 h 7223977"/>
              <a:gd name="connsiteX7775" fmla="*/ 11959439 w 12188243"/>
              <a:gd name="connsiteY7775" fmla="*/ 1808250 h 7223977"/>
              <a:gd name="connsiteX7776" fmla="*/ 11959439 w 12188243"/>
              <a:gd name="connsiteY7776" fmla="*/ 2030788 h 7223977"/>
              <a:gd name="connsiteX7777" fmla="*/ 11736901 w 12188243"/>
              <a:gd name="connsiteY7777" fmla="*/ 2030788 h 7223977"/>
              <a:gd name="connsiteX7778" fmla="*/ 11736901 w 12188243"/>
              <a:gd name="connsiteY7778" fmla="*/ 1805243 h 7223977"/>
              <a:gd name="connsiteX7779" fmla="*/ 11736901 w 12188243"/>
              <a:gd name="connsiteY7779" fmla="*/ 1582704 h 7223977"/>
              <a:gd name="connsiteX7780" fmla="*/ 11959439 w 12188243"/>
              <a:gd name="connsiteY7780" fmla="*/ 1582704 h 7223977"/>
              <a:gd name="connsiteX7781" fmla="*/ 11959439 w 12188243"/>
              <a:gd name="connsiteY7781" fmla="*/ 1805243 h 7223977"/>
              <a:gd name="connsiteX7782" fmla="*/ 11736901 w 12188243"/>
              <a:gd name="connsiteY7782" fmla="*/ 1805243 h 7223977"/>
              <a:gd name="connsiteX7783" fmla="*/ 11736901 w 12188243"/>
              <a:gd name="connsiteY7783" fmla="*/ 1579572 h 7223977"/>
              <a:gd name="connsiteX7784" fmla="*/ 11736901 w 12188243"/>
              <a:gd name="connsiteY7784" fmla="*/ 1357033 h 7223977"/>
              <a:gd name="connsiteX7785" fmla="*/ 11959439 w 12188243"/>
              <a:gd name="connsiteY7785" fmla="*/ 1357033 h 7223977"/>
              <a:gd name="connsiteX7786" fmla="*/ 11959439 w 12188243"/>
              <a:gd name="connsiteY7786" fmla="*/ 1579572 h 7223977"/>
              <a:gd name="connsiteX7787" fmla="*/ 11736901 w 12188243"/>
              <a:gd name="connsiteY7787" fmla="*/ 1579572 h 7223977"/>
              <a:gd name="connsiteX7788" fmla="*/ 11736901 w 12188243"/>
              <a:gd name="connsiteY7788" fmla="*/ 1353901 h 7223977"/>
              <a:gd name="connsiteX7789" fmla="*/ 11736901 w 12188243"/>
              <a:gd name="connsiteY7789" fmla="*/ 1131362 h 7223977"/>
              <a:gd name="connsiteX7790" fmla="*/ 11959439 w 12188243"/>
              <a:gd name="connsiteY7790" fmla="*/ 1131362 h 7223977"/>
              <a:gd name="connsiteX7791" fmla="*/ 11959439 w 12188243"/>
              <a:gd name="connsiteY7791" fmla="*/ 1353901 h 7223977"/>
              <a:gd name="connsiteX7792" fmla="*/ 11736901 w 12188243"/>
              <a:gd name="connsiteY7792" fmla="*/ 1353901 h 7223977"/>
              <a:gd name="connsiteX7793" fmla="*/ 11736901 w 12188243"/>
              <a:gd name="connsiteY7793" fmla="*/ 1128230 h 7223977"/>
              <a:gd name="connsiteX7794" fmla="*/ 11736901 w 12188243"/>
              <a:gd name="connsiteY7794" fmla="*/ 905691 h 7223977"/>
              <a:gd name="connsiteX7795" fmla="*/ 11959439 w 12188243"/>
              <a:gd name="connsiteY7795" fmla="*/ 905691 h 7223977"/>
              <a:gd name="connsiteX7796" fmla="*/ 11959439 w 12188243"/>
              <a:gd name="connsiteY7796" fmla="*/ 1128230 h 7223977"/>
              <a:gd name="connsiteX7797" fmla="*/ 11736901 w 12188243"/>
              <a:gd name="connsiteY7797" fmla="*/ 1128230 h 7223977"/>
              <a:gd name="connsiteX7798" fmla="*/ 11736901 w 12188243"/>
              <a:gd name="connsiteY7798" fmla="*/ 902559 h 7223977"/>
              <a:gd name="connsiteX7799" fmla="*/ 11736901 w 12188243"/>
              <a:gd name="connsiteY7799" fmla="*/ 680020 h 7223977"/>
              <a:gd name="connsiteX7800" fmla="*/ 11959439 w 12188243"/>
              <a:gd name="connsiteY7800" fmla="*/ 680020 h 7223977"/>
              <a:gd name="connsiteX7801" fmla="*/ 11959439 w 12188243"/>
              <a:gd name="connsiteY7801" fmla="*/ 902559 h 7223977"/>
              <a:gd name="connsiteX7802" fmla="*/ 11736901 w 12188243"/>
              <a:gd name="connsiteY7802" fmla="*/ 902559 h 7223977"/>
              <a:gd name="connsiteX7803" fmla="*/ 11736901 w 12188243"/>
              <a:gd name="connsiteY7803" fmla="*/ 676888 h 7223977"/>
              <a:gd name="connsiteX7804" fmla="*/ 11736901 w 12188243"/>
              <a:gd name="connsiteY7804" fmla="*/ 454349 h 7223977"/>
              <a:gd name="connsiteX7805" fmla="*/ 11959439 w 12188243"/>
              <a:gd name="connsiteY7805" fmla="*/ 454349 h 7223977"/>
              <a:gd name="connsiteX7806" fmla="*/ 11959439 w 12188243"/>
              <a:gd name="connsiteY7806" fmla="*/ 676888 h 7223977"/>
              <a:gd name="connsiteX7807" fmla="*/ 11736901 w 12188243"/>
              <a:gd name="connsiteY7807" fmla="*/ 676888 h 7223977"/>
              <a:gd name="connsiteX7808" fmla="*/ 11736901 w 12188243"/>
              <a:gd name="connsiteY7808" fmla="*/ 451342 h 7223977"/>
              <a:gd name="connsiteX7809" fmla="*/ 11736901 w 12188243"/>
              <a:gd name="connsiteY7809" fmla="*/ 228804 h 7223977"/>
              <a:gd name="connsiteX7810" fmla="*/ 11959439 w 12188243"/>
              <a:gd name="connsiteY7810" fmla="*/ 228804 h 7223977"/>
              <a:gd name="connsiteX7811" fmla="*/ 11959439 w 12188243"/>
              <a:gd name="connsiteY7811" fmla="*/ 451342 h 7223977"/>
              <a:gd name="connsiteX7812" fmla="*/ 11736901 w 12188243"/>
              <a:gd name="connsiteY7812" fmla="*/ 451342 h 7223977"/>
              <a:gd name="connsiteX7813" fmla="*/ 11736901 w 12188243"/>
              <a:gd name="connsiteY7813" fmla="*/ 225671 h 7223977"/>
              <a:gd name="connsiteX7814" fmla="*/ 11736901 w 12188243"/>
              <a:gd name="connsiteY7814" fmla="*/ 3133 h 7223977"/>
              <a:gd name="connsiteX7815" fmla="*/ 11959439 w 12188243"/>
              <a:gd name="connsiteY7815" fmla="*/ 3133 h 7223977"/>
              <a:gd name="connsiteX7816" fmla="*/ 11959439 w 12188243"/>
              <a:gd name="connsiteY7816" fmla="*/ 225671 h 7223977"/>
              <a:gd name="connsiteX7817" fmla="*/ 11736901 w 12188243"/>
              <a:gd name="connsiteY7817" fmla="*/ 225671 h 7223977"/>
              <a:gd name="connsiteX7818" fmla="*/ 11733768 w 12188243"/>
              <a:gd name="connsiteY7818" fmla="*/ 225671 h 7223977"/>
              <a:gd name="connsiteX7819" fmla="*/ 11511229 w 12188243"/>
              <a:gd name="connsiteY7819" fmla="*/ 225671 h 7223977"/>
              <a:gd name="connsiteX7820" fmla="*/ 11511229 w 12188243"/>
              <a:gd name="connsiteY7820" fmla="*/ 3133 h 7223977"/>
              <a:gd name="connsiteX7821" fmla="*/ 11733768 w 12188243"/>
              <a:gd name="connsiteY7821" fmla="*/ 3133 h 7223977"/>
              <a:gd name="connsiteX7822" fmla="*/ 11733768 w 12188243"/>
              <a:gd name="connsiteY7822" fmla="*/ 225671 h 7223977"/>
              <a:gd name="connsiteX7823" fmla="*/ 11508097 w 12188243"/>
              <a:gd name="connsiteY7823" fmla="*/ 225671 h 7223977"/>
              <a:gd name="connsiteX7824" fmla="*/ 11285558 w 12188243"/>
              <a:gd name="connsiteY7824" fmla="*/ 225671 h 7223977"/>
              <a:gd name="connsiteX7825" fmla="*/ 11285558 w 12188243"/>
              <a:gd name="connsiteY7825" fmla="*/ 3133 h 7223977"/>
              <a:gd name="connsiteX7826" fmla="*/ 11508097 w 12188243"/>
              <a:gd name="connsiteY7826" fmla="*/ 3133 h 7223977"/>
              <a:gd name="connsiteX7827" fmla="*/ 11508097 w 12188243"/>
              <a:gd name="connsiteY7827" fmla="*/ 225671 h 7223977"/>
              <a:gd name="connsiteX7828" fmla="*/ 11282551 w 12188243"/>
              <a:gd name="connsiteY7828" fmla="*/ 225671 h 7223977"/>
              <a:gd name="connsiteX7829" fmla="*/ 11060012 w 12188243"/>
              <a:gd name="connsiteY7829" fmla="*/ 225671 h 7223977"/>
              <a:gd name="connsiteX7830" fmla="*/ 11060012 w 12188243"/>
              <a:gd name="connsiteY7830" fmla="*/ 3133 h 7223977"/>
              <a:gd name="connsiteX7831" fmla="*/ 11282551 w 12188243"/>
              <a:gd name="connsiteY7831" fmla="*/ 3133 h 7223977"/>
              <a:gd name="connsiteX7832" fmla="*/ 11282551 w 12188243"/>
              <a:gd name="connsiteY7832" fmla="*/ 225671 h 7223977"/>
              <a:gd name="connsiteX7833" fmla="*/ 11056880 w 12188243"/>
              <a:gd name="connsiteY7833" fmla="*/ 225671 h 7223977"/>
              <a:gd name="connsiteX7834" fmla="*/ 10834342 w 12188243"/>
              <a:gd name="connsiteY7834" fmla="*/ 225671 h 7223977"/>
              <a:gd name="connsiteX7835" fmla="*/ 10834342 w 12188243"/>
              <a:gd name="connsiteY7835" fmla="*/ 3133 h 7223977"/>
              <a:gd name="connsiteX7836" fmla="*/ 11056880 w 12188243"/>
              <a:gd name="connsiteY7836" fmla="*/ 3133 h 7223977"/>
              <a:gd name="connsiteX7837" fmla="*/ 11056880 w 12188243"/>
              <a:gd name="connsiteY7837" fmla="*/ 225671 h 7223977"/>
              <a:gd name="connsiteX7838" fmla="*/ 10831209 w 12188243"/>
              <a:gd name="connsiteY7838" fmla="*/ 225671 h 7223977"/>
              <a:gd name="connsiteX7839" fmla="*/ 10608671 w 12188243"/>
              <a:gd name="connsiteY7839" fmla="*/ 225671 h 7223977"/>
              <a:gd name="connsiteX7840" fmla="*/ 10608671 w 12188243"/>
              <a:gd name="connsiteY7840" fmla="*/ 3133 h 7223977"/>
              <a:gd name="connsiteX7841" fmla="*/ 10831209 w 12188243"/>
              <a:gd name="connsiteY7841" fmla="*/ 3133 h 7223977"/>
              <a:gd name="connsiteX7842" fmla="*/ 10831209 w 12188243"/>
              <a:gd name="connsiteY7842" fmla="*/ 225671 h 7223977"/>
              <a:gd name="connsiteX7843" fmla="*/ 10605538 w 12188243"/>
              <a:gd name="connsiteY7843" fmla="*/ 225671 h 7223977"/>
              <a:gd name="connsiteX7844" fmla="*/ 10383000 w 12188243"/>
              <a:gd name="connsiteY7844" fmla="*/ 225671 h 7223977"/>
              <a:gd name="connsiteX7845" fmla="*/ 10383000 w 12188243"/>
              <a:gd name="connsiteY7845" fmla="*/ 3133 h 7223977"/>
              <a:gd name="connsiteX7846" fmla="*/ 10605538 w 12188243"/>
              <a:gd name="connsiteY7846" fmla="*/ 3133 h 7223977"/>
              <a:gd name="connsiteX7847" fmla="*/ 10605538 w 12188243"/>
              <a:gd name="connsiteY7847" fmla="*/ 225671 h 7223977"/>
              <a:gd name="connsiteX7848" fmla="*/ 10379867 w 12188243"/>
              <a:gd name="connsiteY7848" fmla="*/ 225671 h 7223977"/>
              <a:gd name="connsiteX7849" fmla="*/ 10157328 w 12188243"/>
              <a:gd name="connsiteY7849" fmla="*/ 225671 h 7223977"/>
              <a:gd name="connsiteX7850" fmla="*/ 10157328 w 12188243"/>
              <a:gd name="connsiteY7850" fmla="*/ 3133 h 7223977"/>
              <a:gd name="connsiteX7851" fmla="*/ 10379867 w 12188243"/>
              <a:gd name="connsiteY7851" fmla="*/ 3133 h 7223977"/>
              <a:gd name="connsiteX7852" fmla="*/ 10379867 w 12188243"/>
              <a:gd name="connsiteY7852" fmla="*/ 225671 h 7223977"/>
              <a:gd name="connsiteX7853" fmla="*/ 10154196 w 12188243"/>
              <a:gd name="connsiteY7853" fmla="*/ 225671 h 7223977"/>
              <a:gd name="connsiteX7854" fmla="*/ 9931657 w 12188243"/>
              <a:gd name="connsiteY7854" fmla="*/ 225671 h 7223977"/>
              <a:gd name="connsiteX7855" fmla="*/ 9931657 w 12188243"/>
              <a:gd name="connsiteY7855" fmla="*/ 3133 h 7223977"/>
              <a:gd name="connsiteX7856" fmla="*/ 10154196 w 12188243"/>
              <a:gd name="connsiteY7856" fmla="*/ 3133 h 7223977"/>
              <a:gd name="connsiteX7857" fmla="*/ 10154196 w 12188243"/>
              <a:gd name="connsiteY7857" fmla="*/ 225671 h 7223977"/>
              <a:gd name="connsiteX7858" fmla="*/ 9928650 w 12188243"/>
              <a:gd name="connsiteY7858" fmla="*/ 225671 h 7223977"/>
              <a:gd name="connsiteX7859" fmla="*/ 9706112 w 12188243"/>
              <a:gd name="connsiteY7859" fmla="*/ 225671 h 7223977"/>
              <a:gd name="connsiteX7860" fmla="*/ 9706112 w 12188243"/>
              <a:gd name="connsiteY7860" fmla="*/ 3133 h 7223977"/>
              <a:gd name="connsiteX7861" fmla="*/ 9928650 w 12188243"/>
              <a:gd name="connsiteY7861" fmla="*/ 3133 h 7223977"/>
              <a:gd name="connsiteX7862" fmla="*/ 9928650 w 12188243"/>
              <a:gd name="connsiteY7862" fmla="*/ 225671 h 7223977"/>
              <a:gd name="connsiteX7863" fmla="*/ 9702979 w 12188243"/>
              <a:gd name="connsiteY7863" fmla="*/ 225671 h 7223977"/>
              <a:gd name="connsiteX7864" fmla="*/ 9480440 w 12188243"/>
              <a:gd name="connsiteY7864" fmla="*/ 225671 h 7223977"/>
              <a:gd name="connsiteX7865" fmla="*/ 9480440 w 12188243"/>
              <a:gd name="connsiteY7865" fmla="*/ 3133 h 7223977"/>
              <a:gd name="connsiteX7866" fmla="*/ 9702979 w 12188243"/>
              <a:gd name="connsiteY7866" fmla="*/ 3133 h 7223977"/>
              <a:gd name="connsiteX7867" fmla="*/ 9702979 w 12188243"/>
              <a:gd name="connsiteY7867" fmla="*/ 225671 h 7223977"/>
              <a:gd name="connsiteX7868" fmla="*/ 9477308 w 12188243"/>
              <a:gd name="connsiteY7868" fmla="*/ 225671 h 7223977"/>
              <a:gd name="connsiteX7869" fmla="*/ 9254770 w 12188243"/>
              <a:gd name="connsiteY7869" fmla="*/ 225671 h 7223977"/>
              <a:gd name="connsiteX7870" fmla="*/ 9254770 w 12188243"/>
              <a:gd name="connsiteY7870" fmla="*/ 3133 h 7223977"/>
              <a:gd name="connsiteX7871" fmla="*/ 9477308 w 12188243"/>
              <a:gd name="connsiteY7871" fmla="*/ 3133 h 7223977"/>
              <a:gd name="connsiteX7872" fmla="*/ 9477308 w 12188243"/>
              <a:gd name="connsiteY7872" fmla="*/ 225671 h 7223977"/>
              <a:gd name="connsiteX7873" fmla="*/ 9251637 w 12188243"/>
              <a:gd name="connsiteY7873" fmla="*/ 225671 h 7223977"/>
              <a:gd name="connsiteX7874" fmla="*/ 9029099 w 12188243"/>
              <a:gd name="connsiteY7874" fmla="*/ 225671 h 7223977"/>
              <a:gd name="connsiteX7875" fmla="*/ 9029099 w 12188243"/>
              <a:gd name="connsiteY7875" fmla="*/ 3133 h 7223977"/>
              <a:gd name="connsiteX7876" fmla="*/ 9251637 w 12188243"/>
              <a:gd name="connsiteY7876" fmla="*/ 3133 h 7223977"/>
              <a:gd name="connsiteX7877" fmla="*/ 9251637 w 12188243"/>
              <a:gd name="connsiteY7877" fmla="*/ 225671 h 7223977"/>
              <a:gd name="connsiteX7878" fmla="*/ 9025966 w 12188243"/>
              <a:gd name="connsiteY7878" fmla="*/ 225671 h 7223977"/>
              <a:gd name="connsiteX7879" fmla="*/ 8803427 w 12188243"/>
              <a:gd name="connsiteY7879" fmla="*/ 225671 h 7223977"/>
              <a:gd name="connsiteX7880" fmla="*/ 8803427 w 12188243"/>
              <a:gd name="connsiteY7880" fmla="*/ 3133 h 7223977"/>
              <a:gd name="connsiteX7881" fmla="*/ 9025966 w 12188243"/>
              <a:gd name="connsiteY7881" fmla="*/ 3133 h 7223977"/>
              <a:gd name="connsiteX7882" fmla="*/ 9025966 w 12188243"/>
              <a:gd name="connsiteY7882" fmla="*/ 225671 h 7223977"/>
              <a:gd name="connsiteX7883" fmla="*/ 8800295 w 12188243"/>
              <a:gd name="connsiteY7883" fmla="*/ 225671 h 7223977"/>
              <a:gd name="connsiteX7884" fmla="*/ 8577756 w 12188243"/>
              <a:gd name="connsiteY7884" fmla="*/ 225671 h 7223977"/>
              <a:gd name="connsiteX7885" fmla="*/ 8577756 w 12188243"/>
              <a:gd name="connsiteY7885" fmla="*/ 3133 h 7223977"/>
              <a:gd name="connsiteX7886" fmla="*/ 8800295 w 12188243"/>
              <a:gd name="connsiteY7886" fmla="*/ 3133 h 7223977"/>
              <a:gd name="connsiteX7887" fmla="*/ 8800295 w 12188243"/>
              <a:gd name="connsiteY7887" fmla="*/ 225671 h 7223977"/>
              <a:gd name="connsiteX7888" fmla="*/ 8574749 w 12188243"/>
              <a:gd name="connsiteY7888" fmla="*/ 225671 h 7223977"/>
              <a:gd name="connsiteX7889" fmla="*/ 8352211 w 12188243"/>
              <a:gd name="connsiteY7889" fmla="*/ 225671 h 7223977"/>
              <a:gd name="connsiteX7890" fmla="*/ 8352211 w 12188243"/>
              <a:gd name="connsiteY7890" fmla="*/ 3133 h 7223977"/>
              <a:gd name="connsiteX7891" fmla="*/ 8574749 w 12188243"/>
              <a:gd name="connsiteY7891" fmla="*/ 3133 h 7223977"/>
              <a:gd name="connsiteX7892" fmla="*/ 8574749 w 12188243"/>
              <a:gd name="connsiteY7892" fmla="*/ 225671 h 7223977"/>
              <a:gd name="connsiteX7893" fmla="*/ 8349078 w 12188243"/>
              <a:gd name="connsiteY7893" fmla="*/ 225671 h 7223977"/>
              <a:gd name="connsiteX7894" fmla="*/ 8126540 w 12188243"/>
              <a:gd name="connsiteY7894" fmla="*/ 225671 h 7223977"/>
              <a:gd name="connsiteX7895" fmla="*/ 8126540 w 12188243"/>
              <a:gd name="connsiteY7895" fmla="*/ 3133 h 7223977"/>
              <a:gd name="connsiteX7896" fmla="*/ 8349078 w 12188243"/>
              <a:gd name="connsiteY7896" fmla="*/ 3133 h 7223977"/>
              <a:gd name="connsiteX7897" fmla="*/ 8349078 w 12188243"/>
              <a:gd name="connsiteY7897" fmla="*/ 225671 h 7223977"/>
              <a:gd name="connsiteX7898" fmla="*/ 8123407 w 12188243"/>
              <a:gd name="connsiteY7898" fmla="*/ 225671 h 7223977"/>
              <a:gd name="connsiteX7899" fmla="*/ 7900868 w 12188243"/>
              <a:gd name="connsiteY7899" fmla="*/ 225671 h 7223977"/>
              <a:gd name="connsiteX7900" fmla="*/ 7900868 w 12188243"/>
              <a:gd name="connsiteY7900" fmla="*/ 3133 h 7223977"/>
              <a:gd name="connsiteX7901" fmla="*/ 8123407 w 12188243"/>
              <a:gd name="connsiteY7901" fmla="*/ 3133 h 7223977"/>
              <a:gd name="connsiteX7902" fmla="*/ 8123407 w 12188243"/>
              <a:gd name="connsiteY7902" fmla="*/ 225671 h 7223977"/>
              <a:gd name="connsiteX7903" fmla="*/ 7897736 w 12188243"/>
              <a:gd name="connsiteY7903" fmla="*/ 225671 h 7223977"/>
              <a:gd name="connsiteX7904" fmla="*/ 7675198 w 12188243"/>
              <a:gd name="connsiteY7904" fmla="*/ 225671 h 7223977"/>
              <a:gd name="connsiteX7905" fmla="*/ 7675198 w 12188243"/>
              <a:gd name="connsiteY7905" fmla="*/ 3133 h 7223977"/>
              <a:gd name="connsiteX7906" fmla="*/ 7897736 w 12188243"/>
              <a:gd name="connsiteY7906" fmla="*/ 3133 h 7223977"/>
              <a:gd name="connsiteX7907" fmla="*/ 7897736 w 12188243"/>
              <a:gd name="connsiteY7907" fmla="*/ 225671 h 7223977"/>
              <a:gd name="connsiteX7908" fmla="*/ 7672065 w 12188243"/>
              <a:gd name="connsiteY7908" fmla="*/ 225671 h 7223977"/>
              <a:gd name="connsiteX7909" fmla="*/ 7449527 w 12188243"/>
              <a:gd name="connsiteY7909" fmla="*/ 225671 h 7223977"/>
              <a:gd name="connsiteX7910" fmla="*/ 7449527 w 12188243"/>
              <a:gd name="connsiteY7910" fmla="*/ 3133 h 7223977"/>
              <a:gd name="connsiteX7911" fmla="*/ 7672065 w 12188243"/>
              <a:gd name="connsiteY7911" fmla="*/ 3133 h 7223977"/>
              <a:gd name="connsiteX7912" fmla="*/ 7672065 w 12188243"/>
              <a:gd name="connsiteY7912" fmla="*/ 225671 h 7223977"/>
              <a:gd name="connsiteX7913" fmla="*/ 7446394 w 12188243"/>
              <a:gd name="connsiteY7913" fmla="*/ 225671 h 7223977"/>
              <a:gd name="connsiteX7914" fmla="*/ 7223856 w 12188243"/>
              <a:gd name="connsiteY7914" fmla="*/ 225671 h 7223977"/>
              <a:gd name="connsiteX7915" fmla="*/ 7223856 w 12188243"/>
              <a:gd name="connsiteY7915" fmla="*/ 3133 h 7223977"/>
              <a:gd name="connsiteX7916" fmla="*/ 7446394 w 12188243"/>
              <a:gd name="connsiteY7916" fmla="*/ 3133 h 7223977"/>
              <a:gd name="connsiteX7917" fmla="*/ 7446394 w 12188243"/>
              <a:gd name="connsiteY7917" fmla="*/ 225671 h 7223977"/>
              <a:gd name="connsiteX7918" fmla="*/ 7220848 w 12188243"/>
              <a:gd name="connsiteY7918" fmla="*/ 225671 h 7223977"/>
              <a:gd name="connsiteX7919" fmla="*/ 6998310 w 12188243"/>
              <a:gd name="connsiteY7919" fmla="*/ 225671 h 7223977"/>
              <a:gd name="connsiteX7920" fmla="*/ 6998310 w 12188243"/>
              <a:gd name="connsiteY7920" fmla="*/ 3133 h 7223977"/>
              <a:gd name="connsiteX7921" fmla="*/ 7220848 w 12188243"/>
              <a:gd name="connsiteY7921" fmla="*/ 3133 h 7223977"/>
              <a:gd name="connsiteX7922" fmla="*/ 7220848 w 12188243"/>
              <a:gd name="connsiteY7922" fmla="*/ 225671 h 7223977"/>
              <a:gd name="connsiteX7923" fmla="*/ 6995177 w 12188243"/>
              <a:gd name="connsiteY7923" fmla="*/ 225671 h 7223977"/>
              <a:gd name="connsiteX7924" fmla="*/ 6772639 w 12188243"/>
              <a:gd name="connsiteY7924" fmla="*/ 225671 h 7223977"/>
              <a:gd name="connsiteX7925" fmla="*/ 6772639 w 12188243"/>
              <a:gd name="connsiteY7925" fmla="*/ 3133 h 7223977"/>
              <a:gd name="connsiteX7926" fmla="*/ 6995177 w 12188243"/>
              <a:gd name="connsiteY7926" fmla="*/ 3133 h 7223977"/>
              <a:gd name="connsiteX7927" fmla="*/ 6995177 w 12188243"/>
              <a:gd name="connsiteY7927" fmla="*/ 225671 h 7223977"/>
              <a:gd name="connsiteX7928" fmla="*/ 6769506 w 12188243"/>
              <a:gd name="connsiteY7928" fmla="*/ 225671 h 7223977"/>
              <a:gd name="connsiteX7929" fmla="*/ 6546967 w 12188243"/>
              <a:gd name="connsiteY7929" fmla="*/ 225671 h 7223977"/>
              <a:gd name="connsiteX7930" fmla="*/ 6546967 w 12188243"/>
              <a:gd name="connsiteY7930" fmla="*/ 3133 h 7223977"/>
              <a:gd name="connsiteX7931" fmla="*/ 6769506 w 12188243"/>
              <a:gd name="connsiteY7931" fmla="*/ 3133 h 7223977"/>
              <a:gd name="connsiteX7932" fmla="*/ 6769506 w 12188243"/>
              <a:gd name="connsiteY7932" fmla="*/ 225671 h 7223977"/>
              <a:gd name="connsiteX7933" fmla="*/ 6543835 w 12188243"/>
              <a:gd name="connsiteY7933" fmla="*/ 225671 h 7223977"/>
              <a:gd name="connsiteX7934" fmla="*/ 6321297 w 12188243"/>
              <a:gd name="connsiteY7934" fmla="*/ 225671 h 7223977"/>
              <a:gd name="connsiteX7935" fmla="*/ 6321297 w 12188243"/>
              <a:gd name="connsiteY7935" fmla="*/ 3133 h 7223977"/>
              <a:gd name="connsiteX7936" fmla="*/ 6543835 w 12188243"/>
              <a:gd name="connsiteY7936" fmla="*/ 3133 h 7223977"/>
              <a:gd name="connsiteX7937" fmla="*/ 6543835 w 12188243"/>
              <a:gd name="connsiteY7937" fmla="*/ 225671 h 7223977"/>
              <a:gd name="connsiteX7938" fmla="*/ 6318164 w 12188243"/>
              <a:gd name="connsiteY7938" fmla="*/ 225671 h 7223977"/>
              <a:gd name="connsiteX7939" fmla="*/ 6095625 w 12188243"/>
              <a:gd name="connsiteY7939" fmla="*/ 225671 h 7223977"/>
              <a:gd name="connsiteX7940" fmla="*/ 6095625 w 12188243"/>
              <a:gd name="connsiteY7940" fmla="*/ 3133 h 7223977"/>
              <a:gd name="connsiteX7941" fmla="*/ 6318164 w 12188243"/>
              <a:gd name="connsiteY7941" fmla="*/ 3133 h 7223977"/>
              <a:gd name="connsiteX7942" fmla="*/ 6318164 w 12188243"/>
              <a:gd name="connsiteY7942" fmla="*/ 225671 h 7223977"/>
              <a:gd name="connsiteX7943" fmla="*/ 6092493 w 12188243"/>
              <a:gd name="connsiteY7943" fmla="*/ 225671 h 7223977"/>
              <a:gd name="connsiteX7944" fmla="*/ 5869954 w 12188243"/>
              <a:gd name="connsiteY7944" fmla="*/ 225671 h 7223977"/>
              <a:gd name="connsiteX7945" fmla="*/ 5869954 w 12188243"/>
              <a:gd name="connsiteY7945" fmla="*/ 3133 h 7223977"/>
              <a:gd name="connsiteX7946" fmla="*/ 6092493 w 12188243"/>
              <a:gd name="connsiteY7946" fmla="*/ 3133 h 7223977"/>
              <a:gd name="connsiteX7947" fmla="*/ 6092493 w 12188243"/>
              <a:gd name="connsiteY7947" fmla="*/ 225671 h 7223977"/>
              <a:gd name="connsiteX7948" fmla="*/ 5866947 w 12188243"/>
              <a:gd name="connsiteY7948" fmla="*/ 225671 h 7223977"/>
              <a:gd name="connsiteX7949" fmla="*/ 5644408 w 12188243"/>
              <a:gd name="connsiteY7949" fmla="*/ 225671 h 7223977"/>
              <a:gd name="connsiteX7950" fmla="*/ 5644408 w 12188243"/>
              <a:gd name="connsiteY7950" fmla="*/ 3133 h 7223977"/>
              <a:gd name="connsiteX7951" fmla="*/ 5866947 w 12188243"/>
              <a:gd name="connsiteY7951" fmla="*/ 3133 h 7223977"/>
              <a:gd name="connsiteX7952" fmla="*/ 5866947 w 12188243"/>
              <a:gd name="connsiteY7952" fmla="*/ 225671 h 7223977"/>
              <a:gd name="connsiteX7953" fmla="*/ 5641276 w 12188243"/>
              <a:gd name="connsiteY7953" fmla="*/ 225671 h 7223977"/>
              <a:gd name="connsiteX7954" fmla="*/ 5418738 w 12188243"/>
              <a:gd name="connsiteY7954" fmla="*/ 225671 h 7223977"/>
              <a:gd name="connsiteX7955" fmla="*/ 5418738 w 12188243"/>
              <a:gd name="connsiteY7955" fmla="*/ 3133 h 7223977"/>
              <a:gd name="connsiteX7956" fmla="*/ 5641276 w 12188243"/>
              <a:gd name="connsiteY7956" fmla="*/ 3133 h 7223977"/>
              <a:gd name="connsiteX7957" fmla="*/ 5641276 w 12188243"/>
              <a:gd name="connsiteY7957" fmla="*/ 225671 h 7223977"/>
              <a:gd name="connsiteX7958" fmla="*/ 5415605 w 12188243"/>
              <a:gd name="connsiteY7958" fmla="*/ 225671 h 7223977"/>
              <a:gd name="connsiteX7959" fmla="*/ 5193066 w 12188243"/>
              <a:gd name="connsiteY7959" fmla="*/ 225671 h 7223977"/>
              <a:gd name="connsiteX7960" fmla="*/ 5193066 w 12188243"/>
              <a:gd name="connsiteY7960" fmla="*/ 3133 h 7223977"/>
              <a:gd name="connsiteX7961" fmla="*/ 5415605 w 12188243"/>
              <a:gd name="connsiteY7961" fmla="*/ 3133 h 7223977"/>
              <a:gd name="connsiteX7962" fmla="*/ 5415605 w 12188243"/>
              <a:gd name="connsiteY7962" fmla="*/ 225671 h 7223977"/>
              <a:gd name="connsiteX7963" fmla="*/ 5189934 w 12188243"/>
              <a:gd name="connsiteY7963" fmla="*/ 225671 h 7223977"/>
              <a:gd name="connsiteX7964" fmla="*/ 4967395 w 12188243"/>
              <a:gd name="connsiteY7964" fmla="*/ 225671 h 7223977"/>
              <a:gd name="connsiteX7965" fmla="*/ 4967395 w 12188243"/>
              <a:gd name="connsiteY7965" fmla="*/ 3133 h 7223977"/>
              <a:gd name="connsiteX7966" fmla="*/ 5189934 w 12188243"/>
              <a:gd name="connsiteY7966" fmla="*/ 3133 h 7223977"/>
              <a:gd name="connsiteX7967" fmla="*/ 5189934 w 12188243"/>
              <a:gd name="connsiteY7967" fmla="*/ 225671 h 7223977"/>
              <a:gd name="connsiteX7968" fmla="*/ 4964263 w 12188243"/>
              <a:gd name="connsiteY7968" fmla="*/ 225671 h 7223977"/>
              <a:gd name="connsiteX7969" fmla="*/ 4741724 w 12188243"/>
              <a:gd name="connsiteY7969" fmla="*/ 225671 h 7223977"/>
              <a:gd name="connsiteX7970" fmla="*/ 4741724 w 12188243"/>
              <a:gd name="connsiteY7970" fmla="*/ 3133 h 7223977"/>
              <a:gd name="connsiteX7971" fmla="*/ 4964263 w 12188243"/>
              <a:gd name="connsiteY7971" fmla="*/ 3133 h 7223977"/>
              <a:gd name="connsiteX7972" fmla="*/ 4964263 w 12188243"/>
              <a:gd name="connsiteY7972" fmla="*/ 225671 h 7223977"/>
              <a:gd name="connsiteX7973" fmla="*/ 4738592 w 12188243"/>
              <a:gd name="connsiteY7973" fmla="*/ 225671 h 7223977"/>
              <a:gd name="connsiteX7974" fmla="*/ 4516053 w 12188243"/>
              <a:gd name="connsiteY7974" fmla="*/ 225671 h 7223977"/>
              <a:gd name="connsiteX7975" fmla="*/ 4516053 w 12188243"/>
              <a:gd name="connsiteY7975" fmla="*/ 3133 h 7223977"/>
              <a:gd name="connsiteX7976" fmla="*/ 4738592 w 12188243"/>
              <a:gd name="connsiteY7976" fmla="*/ 3133 h 7223977"/>
              <a:gd name="connsiteX7977" fmla="*/ 4738592 w 12188243"/>
              <a:gd name="connsiteY7977" fmla="*/ 225671 h 7223977"/>
              <a:gd name="connsiteX7978" fmla="*/ 4513046 w 12188243"/>
              <a:gd name="connsiteY7978" fmla="*/ 225671 h 7223977"/>
              <a:gd name="connsiteX7979" fmla="*/ 4290507 w 12188243"/>
              <a:gd name="connsiteY7979" fmla="*/ 225671 h 7223977"/>
              <a:gd name="connsiteX7980" fmla="*/ 4290507 w 12188243"/>
              <a:gd name="connsiteY7980" fmla="*/ 3133 h 7223977"/>
              <a:gd name="connsiteX7981" fmla="*/ 4513046 w 12188243"/>
              <a:gd name="connsiteY7981" fmla="*/ 3133 h 7223977"/>
              <a:gd name="connsiteX7982" fmla="*/ 4513046 w 12188243"/>
              <a:gd name="connsiteY7982" fmla="*/ 225671 h 7223977"/>
              <a:gd name="connsiteX7983" fmla="*/ 4287375 w 12188243"/>
              <a:gd name="connsiteY7983" fmla="*/ 225671 h 7223977"/>
              <a:gd name="connsiteX7984" fmla="*/ 4064836 w 12188243"/>
              <a:gd name="connsiteY7984" fmla="*/ 225671 h 7223977"/>
              <a:gd name="connsiteX7985" fmla="*/ 4064836 w 12188243"/>
              <a:gd name="connsiteY7985" fmla="*/ 3133 h 7223977"/>
              <a:gd name="connsiteX7986" fmla="*/ 4287375 w 12188243"/>
              <a:gd name="connsiteY7986" fmla="*/ 3133 h 7223977"/>
              <a:gd name="connsiteX7987" fmla="*/ 4287375 w 12188243"/>
              <a:gd name="connsiteY7987" fmla="*/ 225671 h 7223977"/>
              <a:gd name="connsiteX7988" fmla="*/ 4061703 w 12188243"/>
              <a:gd name="connsiteY7988" fmla="*/ 225671 h 7223977"/>
              <a:gd name="connsiteX7989" fmla="*/ 3839165 w 12188243"/>
              <a:gd name="connsiteY7989" fmla="*/ 225671 h 7223977"/>
              <a:gd name="connsiteX7990" fmla="*/ 3839165 w 12188243"/>
              <a:gd name="connsiteY7990" fmla="*/ 3133 h 7223977"/>
              <a:gd name="connsiteX7991" fmla="*/ 4061703 w 12188243"/>
              <a:gd name="connsiteY7991" fmla="*/ 3133 h 7223977"/>
              <a:gd name="connsiteX7992" fmla="*/ 4061703 w 12188243"/>
              <a:gd name="connsiteY7992" fmla="*/ 225671 h 7223977"/>
              <a:gd name="connsiteX7993" fmla="*/ 3836033 w 12188243"/>
              <a:gd name="connsiteY7993" fmla="*/ 225671 h 7223977"/>
              <a:gd name="connsiteX7994" fmla="*/ 3613494 w 12188243"/>
              <a:gd name="connsiteY7994" fmla="*/ 225671 h 7223977"/>
              <a:gd name="connsiteX7995" fmla="*/ 3613494 w 12188243"/>
              <a:gd name="connsiteY7995" fmla="*/ 3133 h 7223977"/>
              <a:gd name="connsiteX7996" fmla="*/ 3836033 w 12188243"/>
              <a:gd name="connsiteY7996" fmla="*/ 3133 h 7223977"/>
              <a:gd name="connsiteX7997" fmla="*/ 3836033 w 12188243"/>
              <a:gd name="connsiteY7997" fmla="*/ 225671 h 7223977"/>
              <a:gd name="connsiteX7998" fmla="*/ 3610361 w 12188243"/>
              <a:gd name="connsiteY7998" fmla="*/ 225671 h 7223977"/>
              <a:gd name="connsiteX7999" fmla="*/ 3387823 w 12188243"/>
              <a:gd name="connsiteY7999" fmla="*/ 225671 h 7223977"/>
              <a:gd name="connsiteX8000" fmla="*/ 3387823 w 12188243"/>
              <a:gd name="connsiteY8000" fmla="*/ 3133 h 7223977"/>
              <a:gd name="connsiteX8001" fmla="*/ 3610361 w 12188243"/>
              <a:gd name="connsiteY8001" fmla="*/ 3133 h 7223977"/>
              <a:gd name="connsiteX8002" fmla="*/ 3610361 w 12188243"/>
              <a:gd name="connsiteY8002" fmla="*/ 225671 h 7223977"/>
              <a:gd name="connsiteX8003" fmla="*/ 3384690 w 12188243"/>
              <a:gd name="connsiteY8003" fmla="*/ 225671 h 7223977"/>
              <a:gd name="connsiteX8004" fmla="*/ 3162152 w 12188243"/>
              <a:gd name="connsiteY8004" fmla="*/ 225671 h 7223977"/>
              <a:gd name="connsiteX8005" fmla="*/ 3162152 w 12188243"/>
              <a:gd name="connsiteY8005" fmla="*/ 3133 h 7223977"/>
              <a:gd name="connsiteX8006" fmla="*/ 3384690 w 12188243"/>
              <a:gd name="connsiteY8006" fmla="*/ 3133 h 7223977"/>
              <a:gd name="connsiteX8007" fmla="*/ 3384690 w 12188243"/>
              <a:gd name="connsiteY8007" fmla="*/ 225671 h 7223977"/>
              <a:gd name="connsiteX8008" fmla="*/ 3159145 w 12188243"/>
              <a:gd name="connsiteY8008" fmla="*/ 225671 h 7223977"/>
              <a:gd name="connsiteX8009" fmla="*/ 2936606 w 12188243"/>
              <a:gd name="connsiteY8009" fmla="*/ 225671 h 7223977"/>
              <a:gd name="connsiteX8010" fmla="*/ 2936606 w 12188243"/>
              <a:gd name="connsiteY8010" fmla="*/ 3133 h 7223977"/>
              <a:gd name="connsiteX8011" fmla="*/ 3159145 w 12188243"/>
              <a:gd name="connsiteY8011" fmla="*/ 3133 h 7223977"/>
              <a:gd name="connsiteX8012" fmla="*/ 3159145 w 12188243"/>
              <a:gd name="connsiteY8012" fmla="*/ 225671 h 7223977"/>
              <a:gd name="connsiteX8013" fmla="*/ 2933474 w 12188243"/>
              <a:gd name="connsiteY8013" fmla="*/ 225671 h 7223977"/>
              <a:gd name="connsiteX8014" fmla="*/ 2710935 w 12188243"/>
              <a:gd name="connsiteY8014" fmla="*/ 225671 h 7223977"/>
              <a:gd name="connsiteX8015" fmla="*/ 2710935 w 12188243"/>
              <a:gd name="connsiteY8015" fmla="*/ 3133 h 7223977"/>
              <a:gd name="connsiteX8016" fmla="*/ 2933474 w 12188243"/>
              <a:gd name="connsiteY8016" fmla="*/ 3133 h 7223977"/>
              <a:gd name="connsiteX8017" fmla="*/ 2933474 w 12188243"/>
              <a:gd name="connsiteY8017" fmla="*/ 225671 h 7223977"/>
              <a:gd name="connsiteX8018" fmla="*/ 2707802 w 12188243"/>
              <a:gd name="connsiteY8018" fmla="*/ 225671 h 7223977"/>
              <a:gd name="connsiteX8019" fmla="*/ 2485264 w 12188243"/>
              <a:gd name="connsiteY8019" fmla="*/ 225671 h 7223977"/>
              <a:gd name="connsiteX8020" fmla="*/ 2485264 w 12188243"/>
              <a:gd name="connsiteY8020" fmla="*/ 3133 h 7223977"/>
              <a:gd name="connsiteX8021" fmla="*/ 2707802 w 12188243"/>
              <a:gd name="connsiteY8021" fmla="*/ 3133 h 7223977"/>
              <a:gd name="connsiteX8022" fmla="*/ 2707802 w 12188243"/>
              <a:gd name="connsiteY8022" fmla="*/ 225671 h 7223977"/>
              <a:gd name="connsiteX8023" fmla="*/ 2482131 w 12188243"/>
              <a:gd name="connsiteY8023" fmla="*/ 225671 h 7223977"/>
              <a:gd name="connsiteX8024" fmla="*/ 2259593 w 12188243"/>
              <a:gd name="connsiteY8024" fmla="*/ 225671 h 7223977"/>
              <a:gd name="connsiteX8025" fmla="*/ 2259593 w 12188243"/>
              <a:gd name="connsiteY8025" fmla="*/ 3133 h 7223977"/>
              <a:gd name="connsiteX8026" fmla="*/ 2482131 w 12188243"/>
              <a:gd name="connsiteY8026" fmla="*/ 3133 h 7223977"/>
              <a:gd name="connsiteX8027" fmla="*/ 2482131 w 12188243"/>
              <a:gd name="connsiteY8027" fmla="*/ 225671 h 7223977"/>
              <a:gd name="connsiteX8028" fmla="*/ 2256460 w 12188243"/>
              <a:gd name="connsiteY8028" fmla="*/ 225671 h 7223977"/>
              <a:gd name="connsiteX8029" fmla="*/ 2033922 w 12188243"/>
              <a:gd name="connsiteY8029" fmla="*/ 225671 h 7223977"/>
              <a:gd name="connsiteX8030" fmla="*/ 2033922 w 12188243"/>
              <a:gd name="connsiteY8030" fmla="*/ 3133 h 7223977"/>
              <a:gd name="connsiteX8031" fmla="*/ 2256460 w 12188243"/>
              <a:gd name="connsiteY8031" fmla="*/ 3133 h 7223977"/>
              <a:gd name="connsiteX8032" fmla="*/ 2256460 w 12188243"/>
              <a:gd name="connsiteY8032" fmla="*/ 225671 h 7223977"/>
              <a:gd name="connsiteX8033" fmla="*/ 2030789 w 12188243"/>
              <a:gd name="connsiteY8033" fmla="*/ 225671 h 7223977"/>
              <a:gd name="connsiteX8034" fmla="*/ 1808251 w 12188243"/>
              <a:gd name="connsiteY8034" fmla="*/ 225671 h 7223977"/>
              <a:gd name="connsiteX8035" fmla="*/ 1808251 w 12188243"/>
              <a:gd name="connsiteY8035" fmla="*/ 3133 h 7223977"/>
              <a:gd name="connsiteX8036" fmla="*/ 2030789 w 12188243"/>
              <a:gd name="connsiteY8036" fmla="*/ 3133 h 7223977"/>
              <a:gd name="connsiteX8037" fmla="*/ 2030789 w 12188243"/>
              <a:gd name="connsiteY8037" fmla="*/ 225671 h 7223977"/>
              <a:gd name="connsiteX8038" fmla="*/ 1805243 w 12188243"/>
              <a:gd name="connsiteY8038" fmla="*/ 225671 h 7223977"/>
              <a:gd name="connsiteX8039" fmla="*/ 1582705 w 12188243"/>
              <a:gd name="connsiteY8039" fmla="*/ 225671 h 7223977"/>
              <a:gd name="connsiteX8040" fmla="*/ 1582705 w 12188243"/>
              <a:gd name="connsiteY8040" fmla="*/ 3133 h 7223977"/>
              <a:gd name="connsiteX8041" fmla="*/ 1805243 w 12188243"/>
              <a:gd name="connsiteY8041" fmla="*/ 3133 h 7223977"/>
              <a:gd name="connsiteX8042" fmla="*/ 1805243 w 12188243"/>
              <a:gd name="connsiteY8042" fmla="*/ 225671 h 7223977"/>
              <a:gd name="connsiteX8043" fmla="*/ 1579572 w 12188243"/>
              <a:gd name="connsiteY8043" fmla="*/ 225671 h 7223977"/>
              <a:gd name="connsiteX8044" fmla="*/ 1357034 w 12188243"/>
              <a:gd name="connsiteY8044" fmla="*/ 225671 h 7223977"/>
              <a:gd name="connsiteX8045" fmla="*/ 1357034 w 12188243"/>
              <a:gd name="connsiteY8045" fmla="*/ 3133 h 7223977"/>
              <a:gd name="connsiteX8046" fmla="*/ 1579572 w 12188243"/>
              <a:gd name="connsiteY8046" fmla="*/ 3133 h 7223977"/>
              <a:gd name="connsiteX8047" fmla="*/ 1579572 w 12188243"/>
              <a:gd name="connsiteY8047" fmla="*/ 225671 h 7223977"/>
              <a:gd name="connsiteX8048" fmla="*/ 1353901 w 12188243"/>
              <a:gd name="connsiteY8048" fmla="*/ 225671 h 7223977"/>
              <a:gd name="connsiteX8049" fmla="*/ 1131363 w 12188243"/>
              <a:gd name="connsiteY8049" fmla="*/ 225671 h 7223977"/>
              <a:gd name="connsiteX8050" fmla="*/ 1131363 w 12188243"/>
              <a:gd name="connsiteY8050" fmla="*/ 3133 h 7223977"/>
              <a:gd name="connsiteX8051" fmla="*/ 1353901 w 12188243"/>
              <a:gd name="connsiteY8051" fmla="*/ 3133 h 7223977"/>
              <a:gd name="connsiteX8052" fmla="*/ 1353901 w 12188243"/>
              <a:gd name="connsiteY8052" fmla="*/ 225671 h 7223977"/>
              <a:gd name="connsiteX8053" fmla="*/ 1128230 w 12188243"/>
              <a:gd name="connsiteY8053" fmla="*/ 225671 h 7223977"/>
              <a:gd name="connsiteX8054" fmla="*/ 905692 w 12188243"/>
              <a:gd name="connsiteY8054" fmla="*/ 225671 h 7223977"/>
              <a:gd name="connsiteX8055" fmla="*/ 905692 w 12188243"/>
              <a:gd name="connsiteY8055" fmla="*/ 3133 h 7223977"/>
              <a:gd name="connsiteX8056" fmla="*/ 1128230 w 12188243"/>
              <a:gd name="connsiteY8056" fmla="*/ 3133 h 7223977"/>
              <a:gd name="connsiteX8057" fmla="*/ 1128230 w 12188243"/>
              <a:gd name="connsiteY8057" fmla="*/ 225671 h 7223977"/>
              <a:gd name="connsiteX8058" fmla="*/ 902559 w 12188243"/>
              <a:gd name="connsiteY8058" fmla="*/ 225671 h 7223977"/>
              <a:gd name="connsiteX8059" fmla="*/ 680021 w 12188243"/>
              <a:gd name="connsiteY8059" fmla="*/ 225671 h 7223977"/>
              <a:gd name="connsiteX8060" fmla="*/ 680021 w 12188243"/>
              <a:gd name="connsiteY8060" fmla="*/ 3133 h 7223977"/>
              <a:gd name="connsiteX8061" fmla="*/ 902559 w 12188243"/>
              <a:gd name="connsiteY8061" fmla="*/ 3133 h 7223977"/>
              <a:gd name="connsiteX8062" fmla="*/ 902559 w 12188243"/>
              <a:gd name="connsiteY8062" fmla="*/ 225671 h 7223977"/>
              <a:gd name="connsiteX8063" fmla="*/ 676888 w 12188243"/>
              <a:gd name="connsiteY8063" fmla="*/ 225671 h 7223977"/>
              <a:gd name="connsiteX8064" fmla="*/ 454349 w 12188243"/>
              <a:gd name="connsiteY8064" fmla="*/ 225671 h 7223977"/>
              <a:gd name="connsiteX8065" fmla="*/ 454349 w 12188243"/>
              <a:gd name="connsiteY8065" fmla="*/ 3133 h 7223977"/>
              <a:gd name="connsiteX8066" fmla="*/ 676888 w 12188243"/>
              <a:gd name="connsiteY8066" fmla="*/ 3133 h 7223977"/>
              <a:gd name="connsiteX8067" fmla="*/ 676888 w 12188243"/>
              <a:gd name="connsiteY8067" fmla="*/ 225671 h 7223977"/>
              <a:gd name="connsiteX8068" fmla="*/ 451342 w 12188243"/>
              <a:gd name="connsiteY8068" fmla="*/ 225671 h 7223977"/>
              <a:gd name="connsiteX8069" fmla="*/ 228804 w 12188243"/>
              <a:gd name="connsiteY8069" fmla="*/ 225671 h 7223977"/>
              <a:gd name="connsiteX8070" fmla="*/ 228804 w 12188243"/>
              <a:gd name="connsiteY8070" fmla="*/ 3133 h 7223977"/>
              <a:gd name="connsiteX8071" fmla="*/ 451342 w 12188243"/>
              <a:gd name="connsiteY8071" fmla="*/ 3133 h 7223977"/>
              <a:gd name="connsiteX8072" fmla="*/ 451342 w 12188243"/>
              <a:gd name="connsiteY8072" fmla="*/ 225671 h 7223977"/>
              <a:gd name="connsiteX8073" fmla="*/ 225671 w 12188243"/>
              <a:gd name="connsiteY8073" fmla="*/ 225671 h 7223977"/>
              <a:gd name="connsiteX8074" fmla="*/ 3133 w 12188243"/>
              <a:gd name="connsiteY8074" fmla="*/ 225671 h 7223977"/>
              <a:gd name="connsiteX8075" fmla="*/ 3133 w 12188243"/>
              <a:gd name="connsiteY8075" fmla="*/ 3133 h 7223977"/>
              <a:gd name="connsiteX8076" fmla="*/ 225671 w 12188243"/>
              <a:gd name="connsiteY8076" fmla="*/ 3133 h 7223977"/>
              <a:gd name="connsiteX8077" fmla="*/ 225671 w 12188243"/>
              <a:gd name="connsiteY8077" fmla="*/ 225671 h 7223977"/>
              <a:gd name="connsiteX8078" fmla="*/ 225671 w 12188243"/>
              <a:gd name="connsiteY8078" fmla="*/ 228804 h 7223977"/>
              <a:gd name="connsiteX8079" fmla="*/ 225671 w 12188243"/>
              <a:gd name="connsiteY8079" fmla="*/ 451342 h 7223977"/>
              <a:gd name="connsiteX8080" fmla="*/ 3133 w 12188243"/>
              <a:gd name="connsiteY8080" fmla="*/ 451342 h 7223977"/>
              <a:gd name="connsiteX8081" fmla="*/ 3133 w 12188243"/>
              <a:gd name="connsiteY8081" fmla="*/ 228804 h 7223977"/>
              <a:gd name="connsiteX8082" fmla="*/ 225671 w 12188243"/>
              <a:gd name="connsiteY8082" fmla="*/ 228804 h 7223977"/>
              <a:gd name="connsiteX8083" fmla="*/ 225671 w 12188243"/>
              <a:gd name="connsiteY8083" fmla="*/ 454475 h 7223977"/>
              <a:gd name="connsiteX8084" fmla="*/ 225671 w 12188243"/>
              <a:gd name="connsiteY8084" fmla="*/ 677013 h 7223977"/>
              <a:gd name="connsiteX8085" fmla="*/ 3133 w 12188243"/>
              <a:gd name="connsiteY8085" fmla="*/ 677013 h 7223977"/>
              <a:gd name="connsiteX8086" fmla="*/ 3133 w 12188243"/>
              <a:gd name="connsiteY8086" fmla="*/ 454475 h 7223977"/>
              <a:gd name="connsiteX8087" fmla="*/ 225671 w 12188243"/>
              <a:gd name="connsiteY8087" fmla="*/ 454475 h 7223977"/>
              <a:gd name="connsiteX8088" fmla="*/ 225671 w 12188243"/>
              <a:gd name="connsiteY8088" fmla="*/ 680020 h 7223977"/>
              <a:gd name="connsiteX8089" fmla="*/ 225671 w 12188243"/>
              <a:gd name="connsiteY8089" fmla="*/ 902559 h 7223977"/>
              <a:gd name="connsiteX8090" fmla="*/ 3133 w 12188243"/>
              <a:gd name="connsiteY8090" fmla="*/ 902559 h 7223977"/>
              <a:gd name="connsiteX8091" fmla="*/ 3133 w 12188243"/>
              <a:gd name="connsiteY8091" fmla="*/ 680020 h 7223977"/>
              <a:gd name="connsiteX8092" fmla="*/ 225671 w 12188243"/>
              <a:gd name="connsiteY8092" fmla="*/ 680020 h 7223977"/>
              <a:gd name="connsiteX8093" fmla="*/ 225671 w 12188243"/>
              <a:gd name="connsiteY8093" fmla="*/ 905691 h 7223977"/>
              <a:gd name="connsiteX8094" fmla="*/ 225671 w 12188243"/>
              <a:gd name="connsiteY8094" fmla="*/ 1128230 h 7223977"/>
              <a:gd name="connsiteX8095" fmla="*/ 3133 w 12188243"/>
              <a:gd name="connsiteY8095" fmla="*/ 1128230 h 7223977"/>
              <a:gd name="connsiteX8096" fmla="*/ 3133 w 12188243"/>
              <a:gd name="connsiteY8096" fmla="*/ 905691 h 7223977"/>
              <a:gd name="connsiteX8097" fmla="*/ 225671 w 12188243"/>
              <a:gd name="connsiteY8097" fmla="*/ 905691 h 7223977"/>
              <a:gd name="connsiteX8098" fmla="*/ 225671 w 12188243"/>
              <a:gd name="connsiteY8098" fmla="*/ 1131362 h 7223977"/>
              <a:gd name="connsiteX8099" fmla="*/ 225671 w 12188243"/>
              <a:gd name="connsiteY8099" fmla="*/ 1353901 h 7223977"/>
              <a:gd name="connsiteX8100" fmla="*/ 3133 w 12188243"/>
              <a:gd name="connsiteY8100" fmla="*/ 1353901 h 7223977"/>
              <a:gd name="connsiteX8101" fmla="*/ 3133 w 12188243"/>
              <a:gd name="connsiteY8101" fmla="*/ 1131362 h 7223977"/>
              <a:gd name="connsiteX8102" fmla="*/ 225671 w 12188243"/>
              <a:gd name="connsiteY8102" fmla="*/ 1131362 h 7223977"/>
              <a:gd name="connsiteX8103" fmla="*/ 225671 w 12188243"/>
              <a:gd name="connsiteY8103" fmla="*/ 1357033 h 7223977"/>
              <a:gd name="connsiteX8104" fmla="*/ 225671 w 12188243"/>
              <a:gd name="connsiteY8104" fmla="*/ 1579572 h 7223977"/>
              <a:gd name="connsiteX8105" fmla="*/ 3133 w 12188243"/>
              <a:gd name="connsiteY8105" fmla="*/ 1579572 h 7223977"/>
              <a:gd name="connsiteX8106" fmla="*/ 3133 w 12188243"/>
              <a:gd name="connsiteY8106" fmla="*/ 1357033 h 7223977"/>
              <a:gd name="connsiteX8107" fmla="*/ 225671 w 12188243"/>
              <a:gd name="connsiteY8107" fmla="*/ 1357033 h 7223977"/>
              <a:gd name="connsiteX8108" fmla="*/ 225671 w 12188243"/>
              <a:gd name="connsiteY8108" fmla="*/ 1582704 h 7223977"/>
              <a:gd name="connsiteX8109" fmla="*/ 225671 w 12188243"/>
              <a:gd name="connsiteY8109" fmla="*/ 1805243 h 7223977"/>
              <a:gd name="connsiteX8110" fmla="*/ 3133 w 12188243"/>
              <a:gd name="connsiteY8110" fmla="*/ 1805243 h 7223977"/>
              <a:gd name="connsiteX8111" fmla="*/ 3133 w 12188243"/>
              <a:gd name="connsiteY8111" fmla="*/ 1582704 h 7223977"/>
              <a:gd name="connsiteX8112" fmla="*/ 225671 w 12188243"/>
              <a:gd name="connsiteY8112" fmla="*/ 1582704 h 7223977"/>
              <a:gd name="connsiteX8113" fmla="*/ 225671 w 12188243"/>
              <a:gd name="connsiteY8113" fmla="*/ 1808375 h 7223977"/>
              <a:gd name="connsiteX8114" fmla="*/ 225671 w 12188243"/>
              <a:gd name="connsiteY8114" fmla="*/ 2030914 h 7223977"/>
              <a:gd name="connsiteX8115" fmla="*/ 3133 w 12188243"/>
              <a:gd name="connsiteY8115" fmla="*/ 2030914 h 7223977"/>
              <a:gd name="connsiteX8116" fmla="*/ 3133 w 12188243"/>
              <a:gd name="connsiteY8116" fmla="*/ 1808375 h 7223977"/>
              <a:gd name="connsiteX8117" fmla="*/ 225671 w 12188243"/>
              <a:gd name="connsiteY8117" fmla="*/ 1808375 h 7223977"/>
              <a:gd name="connsiteX8118" fmla="*/ 225671 w 12188243"/>
              <a:gd name="connsiteY8118" fmla="*/ 2033921 h 7223977"/>
              <a:gd name="connsiteX8119" fmla="*/ 225671 w 12188243"/>
              <a:gd name="connsiteY8119" fmla="*/ 2256459 h 7223977"/>
              <a:gd name="connsiteX8120" fmla="*/ 3133 w 12188243"/>
              <a:gd name="connsiteY8120" fmla="*/ 2256459 h 7223977"/>
              <a:gd name="connsiteX8121" fmla="*/ 3133 w 12188243"/>
              <a:gd name="connsiteY8121" fmla="*/ 2033921 h 7223977"/>
              <a:gd name="connsiteX8122" fmla="*/ 225671 w 12188243"/>
              <a:gd name="connsiteY8122" fmla="*/ 2033921 h 7223977"/>
              <a:gd name="connsiteX8123" fmla="*/ 225671 w 12188243"/>
              <a:gd name="connsiteY8123" fmla="*/ 2259592 h 7223977"/>
              <a:gd name="connsiteX8124" fmla="*/ 225671 w 12188243"/>
              <a:gd name="connsiteY8124" fmla="*/ 2482130 h 7223977"/>
              <a:gd name="connsiteX8125" fmla="*/ 3133 w 12188243"/>
              <a:gd name="connsiteY8125" fmla="*/ 2482130 h 7223977"/>
              <a:gd name="connsiteX8126" fmla="*/ 3133 w 12188243"/>
              <a:gd name="connsiteY8126" fmla="*/ 2259592 h 7223977"/>
              <a:gd name="connsiteX8127" fmla="*/ 225671 w 12188243"/>
              <a:gd name="connsiteY8127" fmla="*/ 2259592 h 7223977"/>
              <a:gd name="connsiteX8128" fmla="*/ 225671 w 12188243"/>
              <a:gd name="connsiteY8128" fmla="*/ 2485263 h 7223977"/>
              <a:gd name="connsiteX8129" fmla="*/ 225671 w 12188243"/>
              <a:gd name="connsiteY8129" fmla="*/ 2707801 h 7223977"/>
              <a:gd name="connsiteX8130" fmla="*/ 3133 w 12188243"/>
              <a:gd name="connsiteY8130" fmla="*/ 2707801 h 7223977"/>
              <a:gd name="connsiteX8131" fmla="*/ 3133 w 12188243"/>
              <a:gd name="connsiteY8131" fmla="*/ 2485263 h 7223977"/>
              <a:gd name="connsiteX8132" fmla="*/ 225671 w 12188243"/>
              <a:gd name="connsiteY8132" fmla="*/ 2485263 h 7223977"/>
              <a:gd name="connsiteX8133" fmla="*/ 225671 w 12188243"/>
              <a:gd name="connsiteY8133" fmla="*/ 2710934 h 7223977"/>
              <a:gd name="connsiteX8134" fmla="*/ 225671 w 12188243"/>
              <a:gd name="connsiteY8134" fmla="*/ 2933472 h 7223977"/>
              <a:gd name="connsiteX8135" fmla="*/ 3133 w 12188243"/>
              <a:gd name="connsiteY8135" fmla="*/ 2933472 h 7223977"/>
              <a:gd name="connsiteX8136" fmla="*/ 3133 w 12188243"/>
              <a:gd name="connsiteY8136" fmla="*/ 2710934 h 7223977"/>
              <a:gd name="connsiteX8137" fmla="*/ 225671 w 12188243"/>
              <a:gd name="connsiteY8137" fmla="*/ 2710934 h 7223977"/>
              <a:gd name="connsiteX8138" fmla="*/ 225671 w 12188243"/>
              <a:gd name="connsiteY8138" fmla="*/ 2936605 h 7223977"/>
              <a:gd name="connsiteX8139" fmla="*/ 225671 w 12188243"/>
              <a:gd name="connsiteY8139" fmla="*/ 3159143 h 7223977"/>
              <a:gd name="connsiteX8140" fmla="*/ 3133 w 12188243"/>
              <a:gd name="connsiteY8140" fmla="*/ 3159143 h 7223977"/>
              <a:gd name="connsiteX8141" fmla="*/ 3133 w 12188243"/>
              <a:gd name="connsiteY8141" fmla="*/ 2936605 h 7223977"/>
              <a:gd name="connsiteX8142" fmla="*/ 225671 w 12188243"/>
              <a:gd name="connsiteY8142" fmla="*/ 2936605 h 7223977"/>
              <a:gd name="connsiteX8143" fmla="*/ 225671 w 12188243"/>
              <a:gd name="connsiteY8143" fmla="*/ 3162276 h 7223977"/>
              <a:gd name="connsiteX8144" fmla="*/ 225671 w 12188243"/>
              <a:gd name="connsiteY8144" fmla="*/ 3384814 h 7223977"/>
              <a:gd name="connsiteX8145" fmla="*/ 3133 w 12188243"/>
              <a:gd name="connsiteY8145" fmla="*/ 3384814 h 7223977"/>
              <a:gd name="connsiteX8146" fmla="*/ 3133 w 12188243"/>
              <a:gd name="connsiteY8146" fmla="*/ 3162276 h 7223977"/>
              <a:gd name="connsiteX8147" fmla="*/ 225671 w 12188243"/>
              <a:gd name="connsiteY8147" fmla="*/ 3162276 h 7223977"/>
              <a:gd name="connsiteX8148" fmla="*/ 225671 w 12188243"/>
              <a:gd name="connsiteY8148" fmla="*/ 3387821 h 7223977"/>
              <a:gd name="connsiteX8149" fmla="*/ 225671 w 12188243"/>
              <a:gd name="connsiteY8149" fmla="*/ 3610360 h 7223977"/>
              <a:gd name="connsiteX8150" fmla="*/ 3133 w 12188243"/>
              <a:gd name="connsiteY8150" fmla="*/ 3610360 h 7223977"/>
              <a:gd name="connsiteX8151" fmla="*/ 3133 w 12188243"/>
              <a:gd name="connsiteY8151" fmla="*/ 3387821 h 7223977"/>
              <a:gd name="connsiteX8152" fmla="*/ 225671 w 12188243"/>
              <a:gd name="connsiteY8152" fmla="*/ 3387821 h 7223977"/>
              <a:gd name="connsiteX8153" fmla="*/ 225671 w 12188243"/>
              <a:gd name="connsiteY8153" fmla="*/ 3613493 h 7223977"/>
              <a:gd name="connsiteX8154" fmla="*/ 225671 w 12188243"/>
              <a:gd name="connsiteY8154" fmla="*/ 3836031 h 7223977"/>
              <a:gd name="connsiteX8155" fmla="*/ 3133 w 12188243"/>
              <a:gd name="connsiteY8155" fmla="*/ 3836031 h 7223977"/>
              <a:gd name="connsiteX8156" fmla="*/ 3133 w 12188243"/>
              <a:gd name="connsiteY8156" fmla="*/ 3613493 h 7223977"/>
              <a:gd name="connsiteX8157" fmla="*/ 225671 w 12188243"/>
              <a:gd name="connsiteY8157" fmla="*/ 3613493 h 7223977"/>
              <a:gd name="connsiteX8158" fmla="*/ 225671 w 12188243"/>
              <a:gd name="connsiteY8158" fmla="*/ 3839164 h 7223977"/>
              <a:gd name="connsiteX8159" fmla="*/ 225671 w 12188243"/>
              <a:gd name="connsiteY8159" fmla="*/ 4061702 h 7223977"/>
              <a:gd name="connsiteX8160" fmla="*/ 3133 w 12188243"/>
              <a:gd name="connsiteY8160" fmla="*/ 4061702 h 7223977"/>
              <a:gd name="connsiteX8161" fmla="*/ 3133 w 12188243"/>
              <a:gd name="connsiteY8161" fmla="*/ 3839164 h 7223977"/>
              <a:gd name="connsiteX8162" fmla="*/ 225671 w 12188243"/>
              <a:gd name="connsiteY8162" fmla="*/ 3839164 h 7223977"/>
              <a:gd name="connsiteX8163" fmla="*/ 225671 w 12188243"/>
              <a:gd name="connsiteY8163" fmla="*/ 4064834 h 7223977"/>
              <a:gd name="connsiteX8164" fmla="*/ 225671 w 12188243"/>
              <a:gd name="connsiteY8164" fmla="*/ 4287373 h 7223977"/>
              <a:gd name="connsiteX8165" fmla="*/ 3133 w 12188243"/>
              <a:gd name="connsiteY8165" fmla="*/ 4287373 h 7223977"/>
              <a:gd name="connsiteX8166" fmla="*/ 3133 w 12188243"/>
              <a:gd name="connsiteY8166" fmla="*/ 4064834 h 7223977"/>
              <a:gd name="connsiteX8167" fmla="*/ 225671 w 12188243"/>
              <a:gd name="connsiteY8167" fmla="*/ 4064834 h 7223977"/>
              <a:gd name="connsiteX8168" fmla="*/ 225671 w 12188243"/>
              <a:gd name="connsiteY8168" fmla="*/ 4290506 h 7223977"/>
              <a:gd name="connsiteX8169" fmla="*/ 225671 w 12188243"/>
              <a:gd name="connsiteY8169" fmla="*/ 4513044 h 7223977"/>
              <a:gd name="connsiteX8170" fmla="*/ 3133 w 12188243"/>
              <a:gd name="connsiteY8170" fmla="*/ 4513044 h 7223977"/>
              <a:gd name="connsiteX8171" fmla="*/ 3133 w 12188243"/>
              <a:gd name="connsiteY8171" fmla="*/ 4290506 h 7223977"/>
              <a:gd name="connsiteX8172" fmla="*/ 225671 w 12188243"/>
              <a:gd name="connsiteY8172" fmla="*/ 4290506 h 7223977"/>
              <a:gd name="connsiteX8173" fmla="*/ 225671 w 12188243"/>
              <a:gd name="connsiteY8173" fmla="*/ 4516177 h 7223977"/>
              <a:gd name="connsiteX8174" fmla="*/ 225671 w 12188243"/>
              <a:gd name="connsiteY8174" fmla="*/ 4738715 h 7223977"/>
              <a:gd name="connsiteX8175" fmla="*/ 3133 w 12188243"/>
              <a:gd name="connsiteY8175" fmla="*/ 4738715 h 7223977"/>
              <a:gd name="connsiteX8176" fmla="*/ 3133 w 12188243"/>
              <a:gd name="connsiteY8176" fmla="*/ 4516177 h 7223977"/>
              <a:gd name="connsiteX8177" fmla="*/ 225671 w 12188243"/>
              <a:gd name="connsiteY8177" fmla="*/ 4516177 h 7223977"/>
              <a:gd name="connsiteX8178" fmla="*/ 225671 w 12188243"/>
              <a:gd name="connsiteY8178" fmla="*/ 4741722 h 7223977"/>
              <a:gd name="connsiteX8179" fmla="*/ 225671 w 12188243"/>
              <a:gd name="connsiteY8179" fmla="*/ 4964261 h 7223977"/>
              <a:gd name="connsiteX8180" fmla="*/ 3133 w 12188243"/>
              <a:gd name="connsiteY8180" fmla="*/ 4964261 h 7223977"/>
              <a:gd name="connsiteX8181" fmla="*/ 3133 w 12188243"/>
              <a:gd name="connsiteY8181" fmla="*/ 4741722 h 7223977"/>
              <a:gd name="connsiteX8182" fmla="*/ 225671 w 12188243"/>
              <a:gd name="connsiteY8182" fmla="*/ 4741722 h 7223977"/>
              <a:gd name="connsiteX8183" fmla="*/ 225671 w 12188243"/>
              <a:gd name="connsiteY8183" fmla="*/ 4967393 h 7223977"/>
              <a:gd name="connsiteX8184" fmla="*/ 225671 w 12188243"/>
              <a:gd name="connsiteY8184" fmla="*/ 5189932 h 7223977"/>
              <a:gd name="connsiteX8185" fmla="*/ 3133 w 12188243"/>
              <a:gd name="connsiteY8185" fmla="*/ 5189932 h 7223977"/>
              <a:gd name="connsiteX8186" fmla="*/ 3133 w 12188243"/>
              <a:gd name="connsiteY8186" fmla="*/ 4967393 h 7223977"/>
              <a:gd name="connsiteX8187" fmla="*/ 225671 w 12188243"/>
              <a:gd name="connsiteY8187" fmla="*/ 4967393 h 7223977"/>
              <a:gd name="connsiteX8188" fmla="*/ 225671 w 12188243"/>
              <a:gd name="connsiteY8188" fmla="*/ 5193064 h 7223977"/>
              <a:gd name="connsiteX8189" fmla="*/ 225671 w 12188243"/>
              <a:gd name="connsiteY8189" fmla="*/ 5415603 h 7223977"/>
              <a:gd name="connsiteX8190" fmla="*/ 3133 w 12188243"/>
              <a:gd name="connsiteY8190" fmla="*/ 5415603 h 7223977"/>
              <a:gd name="connsiteX8191" fmla="*/ 3133 w 12188243"/>
              <a:gd name="connsiteY8191" fmla="*/ 5193064 h 7223977"/>
              <a:gd name="connsiteX8192" fmla="*/ 225671 w 12188243"/>
              <a:gd name="connsiteY8192" fmla="*/ 5193064 h 7223977"/>
              <a:gd name="connsiteX8193" fmla="*/ 225671 w 12188243"/>
              <a:gd name="connsiteY8193" fmla="*/ 5418735 h 7223977"/>
              <a:gd name="connsiteX8194" fmla="*/ 225671 w 12188243"/>
              <a:gd name="connsiteY8194" fmla="*/ 5641273 h 7223977"/>
              <a:gd name="connsiteX8195" fmla="*/ 3133 w 12188243"/>
              <a:gd name="connsiteY8195" fmla="*/ 5641273 h 7223977"/>
              <a:gd name="connsiteX8196" fmla="*/ 3133 w 12188243"/>
              <a:gd name="connsiteY8196" fmla="*/ 5418735 h 7223977"/>
              <a:gd name="connsiteX8197" fmla="*/ 225671 w 12188243"/>
              <a:gd name="connsiteY8197" fmla="*/ 5418735 h 7223977"/>
              <a:gd name="connsiteX8198" fmla="*/ 225671 w 12188243"/>
              <a:gd name="connsiteY8198" fmla="*/ 5644406 h 7223977"/>
              <a:gd name="connsiteX8199" fmla="*/ 225671 w 12188243"/>
              <a:gd name="connsiteY8199" fmla="*/ 5866945 h 7223977"/>
              <a:gd name="connsiteX8200" fmla="*/ 3133 w 12188243"/>
              <a:gd name="connsiteY8200" fmla="*/ 5866945 h 7223977"/>
              <a:gd name="connsiteX8201" fmla="*/ 3133 w 12188243"/>
              <a:gd name="connsiteY8201" fmla="*/ 5644406 h 7223977"/>
              <a:gd name="connsiteX8202" fmla="*/ 225671 w 12188243"/>
              <a:gd name="connsiteY8202" fmla="*/ 5644406 h 7223977"/>
              <a:gd name="connsiteX8203" fmla="*/ 225671 w 12188243"/>
              <a:gd name="connsiteY8203" fmla="*/ 5870077 h 7223977"/>
              <a:gd name="connsiteX8204" fmla="*/ 225671 w 12188243"/>
              <a:gd name="connsiteY8204" fmla="*/ 6092616 h 7223977"/>
              <a:gd name="connsiteX8205" fmla="*/ 3133 w 12188243"/>
              <a:gd name="connsiteY8205" fmla="*/ 6092616 h 7223977"/>
              <a:gd name="connsiteX8206" fmla="*/ 3133 w 12188243"/>
              <a:gd name="connsiteY8206" fmla="*/ 5870077 h 7223977"/>
              <a:gd name="connsiteX8207" fmla="*/ 225671 w 12188243"/>
              <a:gd name="connsiteY8207" fmla="*/ 5870077 h 7223977"/>
              <a:gd name="connsiteX8208" fmla="*/ 225671 w 12188243"/>
              <a:gd name="connsiteY8208" fmla="*/ 6095623 h 7223977"/>
              <a:gd name="connsiteX8209" fmla="*/ 225671 w 12188243"/>
              <a:gd name="connsiteY8209" fmla="*/ 6318161 h 7223977"/>
              <a:gd name="connsiteX8210" fmla="*/ 3133 w 12188243"/>
              <a:gd name="connsiteY8210" fmla="*/ 6318161 h 7223977"/>
              <a:gd name="connsiteX8211" fmla="*/ 3133 w 12188243"/>
              <a:gd name="connsiteY8211" fmla="*/ 6095623 h 7223977"/>
              <a:gd name="connsiteX8212" fmla="*/ 225671 w 12188243"/>
              <a:gd name="connsiteY8212" fmla="*/ 6095623 h 7223977"/>
              <a:gd name="connsiteX8213" fmla="*/ 225671 w 12188243"/>
              <a:gd name="connsiteY8213" fmla="*/ 6321294 h 7223977"/>
              <a:gd name="connsiteX8214" fmla="*/ 225671 w 12188243"/>
              <a:gd name="connsiteY8214" fmla="*/ 6543832 h 7223977"/>
              <a:gd name="connsiteX8215" fmla="*/ 3133 w 12188243"/>
              <a:gd name="connsiteY8215" fmla="*/ 6543832 h 7223977"/>
              <a:gd name="connsiteX8216" fmla="*/ 3133 w 12188243"/>
              <a:gd name="connsiteY8216" fmla="*/ 6321294 h 7223977"/>
              <a:gd name="connsiteX8217" fmla="*/ 225671 w 12188243"/>
              <a:gd name="connsiteY8217" fmla="*/ 6321294 h 7223977"/>
              <a:gd name="connsiteX8218" fmla="*/ 225671 w 12188243"/>
              <a:gd name="connsiteY8218" fmla="*/ 6546965 h 7223977"/>
              <a:gd name="connsiteX8219" fmla="*/ 225671 w 12188243"/>
              <a:gd name="connsiteY8219" fmla="*/ 6769503 h 7223977"/>
              <a:gd name="connsiteX8220" fmla="*/ 3133 w 12188243"/>
              <a:gd name="connsiteY8220" fmla="*/ 6769503 h 7223977"/>
              <a:gd name="connsiteX8221" fmla="*/ 3133 w 12188243"/>
              <a:gd name="connsiteY8221" fmla="*/ 6546965 h 7223977"/>
              <a:gd name="connsiteX8222" fmla="*/ 225671 w 12188243"/>
              <a:gd name="connsiteY8222" fmla="*/ 6546965 h 7223977"/>
              <a:gd name="connsiteX8223" fmla="*/ 225671 w 12188243"/>
              <a:gd name="connsiteY8223" fmla="*/ 6772636 h 7223977"/>
              <a:gd name="connsiteX8224" fmla="*/ 225671 w 12188243"/>
              <a:gd name="connsiteY8224" fmla="*/ 6995174 h 7223977"/>
              <a:gd name="connsiteX8225" fmla="*/ 3133 w 12188243"/>
              <a:gd name="connsiteY8225" fmla="*/ 6995174 h 7223977"/>
              <a:gd name="connsiteX8226" fmla="*/ 3133 w 12188243"/>
              <a:gd name="connsiteY8226" fmla="*/ 6772636 h 7223977"/>
              <a:gd name="connsiteX8227" fmla="*/ 225671 w 12188243"/>
              <a:gd name="connsiteY8227" fmla="*/ 6772636 h 7223977"/>
              <a:gd name="connsiteX8228" fmla="*/ 225671 w 12188243"/>
              <a:gd name="connsiteY8228" fmla="*/ 6998307 h 7223977"/>
              <a:gd name="connsiteX8229" fmla="*/ 225671 w 12188243"/>
              <a:gd name="connsiteY8229" fmla="*/ 7220845 h 7223977"/>
              <a:gd name="connsiteX8230" fmla="*/ 3133 w 12188243"/>
              <a:gd name="connsiteY8230" fmla="*/ 7220845 h 7223977"/>
              <a:gd name="connsiteX8231" fmla="*/ 3133 w 12188243"/>
              <a:gd name="connsiteY8231" fmla="*/ 6998307 h 7223977"/>
              <a:gd name="connsiteX8232" fmla="*/ 225671 w 12188243"/>
              <a:gd name="connsiteY8232" fmla="*/ 6998307 h 7223977"/>
              <a:gd name="connsiteX8233" fmla="*/ 228804 w 12188243"/>
              <a:gd name="connsiteY8233" fmla="*/ 6998307 h 7223977"/>
              <a:gd name="connsiteX8234" fmla="*/ 451342 w 12188243"/>
              <a:gd name="connsiteY8234" fmla="*/ 6998307 h 7223977"/>
              <a:gd name="connsiteX8235" fmla="*/ 451342 w 12188243"/>
              <a:gd name="connsiteY8235" fmla="*/ 7220845 h 7223977"/>
              <a:gd name="connsiteX8236" fmla="*/ 228804 w 12188243"/>
              <a:gd name="connsiteY8236" fmla="*/ 7220845 h 7223977"/>
              <a:gd name="connsiteX8237" fmla="*/ 228804 w 12188243"/>
              <a:gd name="connsiteY8237" fmla="*/ 6998307 h 7223977"/>
              <a:gd name="connsiteX8238" fmla="*/ 454475 w 12188243"/>
              <a:gd name="connsiteY8238" fmla="*/ 6998307 h 7223977"/>
              <a:gd name="connsiteX8239" fmla="*/ 677013 w 12188243"/>
              <a:gd name="connsiteY8239" fmla="*/ 6998307 h 7223977"/>
              <a:gd name="connsiteX8240" fmla="*/ 677013 w 12188243"/>
              <a:gd name="connsiteY8240" fmla="*/ 7220845 h 7223977"/>
              <a:gd name="connsiteX8241" fmla="*/ 454475 w 12188243"/>
              <a:gd name="connsiteY8241" fmla="*/ 7220845 h 7223977"/>
              <a:gd name="connsiteX8242" fmla="*/ 454475 w 12188243"/>
              <a:gd name="connsiteY8242" fmla="*/ 6998307 h 7223977"/>
              <a:gd name="connsiteX8243" fmla="*/ 680021 w 12188243"/>
              <a:gd name="connsiteY8243" fmla="*/ 6998307 h 7223977"/>
              <a:gd name="connsiteX8244" fmla="*/ 902559 w 12188243"/>
              <a:gd name="connsiteY8244" fmla="*/ 6998307 h 7223977"/>
              <a:gd name="connsiteX8245" fmla="*/ 902559 w 12188243"/>
              <a:gd name="connsiteY8245" fmla="*/ 7220845 h 7223977"/>
              <a:gd name="connsiteX8246" fmla="*/ 680021 w 12188243"/>
              <a:gd name="connsiteY8246" fmla="*/ 7220845 h 7223977"/>
              <a:gd name="connsiteX8247" fmla="*/ 680021 w 12188243"/>
              <a:gd name="connsiteY8247" fmla="*/ 6998307 h 7223977"/>
              <a:gd name="connsiteX8248" fmla="*/ 905692 w 12188243"/>
              <a:gd name="connsiteY8248" fmla="*/ 6998307 h 7223977"/>
              <a:gd name="connsiteX8249" fmla="*/ 1128230 w 12188243"/>
              <a:gd name="connsiteY8249" fmla="*/ 6998307 h 7223977"/>
              <a:gd name="connsiteX8250" fmla="*/ 1128230 w 12188243"/>
              <a:gd name="connsiteY8250" fmla="*/ 7220845 h 7223977"/>
              <a:gd name="connsiteX8251" fmla="*/ 905692 w 12188243"/>
              <a:gd name="connsiteY8251" fmla="*/ 7220845 h 7223977"/>
              <a:gd name="connsiteX8252" fmla="*/ 905692 w 12188243"/>
              <a:gd name="connsiteY8252" fmla="*/ 6998307 h 7223977"/>
              <a:gd name="connsiteX8253" fmla="*/ 1131363 w 12188243"/>
              <a:gd name="connsiteY8253" fmla="*/ 6998307 h 7223977"/>
              <a:gd name="connsiteX8254" fmla="*/ 1353901 w 12188243"/>
              <a:gd name="connsiteY8254" fmla="*/ 6998307 h 7223977"/>
              <a:gd name="connsiteX8255" fmla="*/ 1353901 w 12188243"/>
              <a:gd name="connsiteY8255" fmla="*/ 7220845 h 7223977"/>
              <a:gd name="connsiteX8256" fmla="*/ 1131363 w 12188243"/>
              <a:gd name="connsiteY8256" fmla="*/ 7220845 h 7223977"/>
              <a:gd name="connsiteX8257" fmla="*/ 1131363 w 12188243"/>
              <a:gd name="connsiteY8257" fmla="*/ 6998307 h 7223977"/>
              <a:gd name="connsiteX8258" fmla="*/ 1357034 w 12188243"/>
              <a:gd name="connsiteY8258" fmla="*/ 6998307 h 7223977"/>
              <a:gd name="connsiteX8259" fmla="*/ 1579572 w 12188243"/>
              <a:gd name="connsiteY8259" fmla="*/ 6998307 h 7223977"/>
              <a:gd name="connsiteX8260" fmla="*/ 1579572 w 12188243"/>
              <a:gd name="connsiteY8260" fmla="*/ 7220845 h 7223977"/>
              <a:gd name="connsiteX8261" fmla="*/ 1357034 w 12188243"/>
              <a:gd name="connsiteY8261" fmla="*/ 7220845 h 7223977"/>
              <a:gd name="connsiteX8262" fmla="*/ 1357034 w 12188243"/>
              <a:gd name="connsiteY8262" fmla="*/ 6998307 h 7223977"/>
              <a:gd name="connsiteX8263" fmla="*/ 1582705 w 12188243"/>
              <a:gd name="connsiteY8263" fmla="*/ 6998307 h 7223977"/>
              <a:gd name="connsiteX8264" fmla="*/ 1805243 w 12188243"/>
              <a:gd name="connsiteY8264" fmla="*/ 6998307 h 7223977"/>
              <a:gd name="connsiteX8265" fmla="*/ 1805243 w 12188243"/>
              <a:gd name="connsiteY8265" fmla="*/ 7220845 h 7223977"/>
              <a:gd name="connsiteX8266" fmla="*/ 1582705 w 12188243"/>
              <a:gd name="connsiteY8266" fmla="*/ 7220845 h 7223977"/>
              <a:gd name="connsiteX8267" fmla="*/ 1582705 w 12188243"/>
              <a:gd name="connsiteY8267" fmla="*/ 6998307 h 7223977"/>
              <a:gd name="connsiteX8268" fmla="*/ 1808376 w 12188243"/>
              <a:gd name="connsiteY8268" fmla="*/ 6998307 h 7223977"/>
              <a:gd name="connsiteX8269" fmla="*/ 2030914 w 12188243"/>
              <a:gd name="connsiteY8269" fmla="*/ 6998307 h 7223977"/>
              <a:gd name="connsiteX8270" fmla="*/ 2030914 w 12188243"/>
              <a:gd name="connsiteY8270" fmla="*/ 7220845 h 7223977"/>
              <a:gd name="connsiteX8271" fmla="*/ 1808376 w 12188243"/>
              <a:gd name="connsiteY8271" fmla="*/ 7220845 h 7223977"/>
              <a:gd name="connsiteX8272" fmla="*/ 1808376 w 12188243"/>
              <a:gd name="connsiteY8272" fmla="*/ 6998307 h 7223977"/>
              <a:gd name="connsiteX8273" fmla="*/ 2033922 w 12188243"/>
              <a:gd name="connsiteY8273" fmla="*/ 6998307 h 7223977"/>
              <a:gd name="connsiteX8274" fmla="*/ 2256460 w 12188243"/>
              <a:gd name="connsiteY8274" fmla="*/ 6998307 h 7223977"/>
              <a:gd name="connsiteX8275" fmla="*/ 2256460 w 12188243"/>
              <a:gd name="connsiteY8275" fmla="*/ 7220845 h 7223977"/>
              <a:gd name="connsiteX8276" fmla="*/ 2033922 w 12188243"/>
              <a:gd name="connsiteY8276" fmla="*/ 7220845 h 7223977"/>
              <a:gd name="connsiteX8277" fmla="*/ 2033922 w 12188243"/>
              <a:gd name="connsiteY8277" fmla="*/ 6998307 h 7223977"/>
              <a:gd name="connsiteX8278" fmla="*/ 2259593 w 12188243"/>
              <a:gd name="connsiteY8278" fmla="*/ 6998307 h 7223977"/>
              <a:gd name="connsiteX8279" fmla="*/ 2482131 w 12188243"/>
              <a:gd name="connsiteY8279" fmla="*/ 6998307 h 7223977"/>
              <a:gd name="connsiteX8280" fmla="*/ 2482131 w 12188243"/>
              <a:gd name="connsiteY8280" fmla="*/ 7220845 h 7223977"/>
              <a:gd name="connsiteX8281" fmla="*/ 2259593 w 12188243"/>
              <a:gd name="connsiteY8281" fmla="*/ 7220845 h 7223977"/>
              <a:gd name="connsiteX8282" fmla="*/ 2259593 w 12188243"/>
              <a:gd name="connsiteY8282" fmla="*/ 6998307 h 7223977"/>
              <a:gd name="connsiteX8283" fmla="*/ 2485264 w 12188243"/>
              <a:gd name="connsiteY8283" fmla="*/ 6998307 h 7223977"/>
              <a:gd name="connsiteX8284" fmla="*/ 2707802 w 12188243"/>
              <a:gd name="connsiteY8284" fmla="*/ 6998307 h 7223977"/>
              <a:gd name="connsiteX8285" fmla="*/ 2707802 w 12188243"/>
              <a:gd name="connsiteY8285" fmla="*/ 7220845 h 7223977"/>
              <a:gd name="connsiteX8286" fmla="*/ 2485264 w 12188243"/>
              <a:gd name="connsiteY8286" fmla="*/ 7220845 h 7223977"/>
              <a:gd name="connsiteX8287" fmla="*/ 2485264 w 12188243"/>
              <a:gd name="connsiteY8287" fmla="*/ 6998307 h 7223977"/>
              <a:gd name="connsiteX8288" fmla="*/ 2710935 w 12188243"/>
              <a:gd name="connsiteY8288" fmla="*/ 6998307 h 7223977"/>
              <a:gd name="connsiteX8289" fmla="*/ 2933474 w 12188243"/>
              <a:gd name="connsiteY8289" fmla="*/ 6998307 h 7223977"/>
              <a:gd name="connsiteX8290" fmla="*/ 2933474 w 12188243"/>
              <a:gd name="connsiteY8290" fmla="*/ 7220845 h 7223977"/>
              <a:gd name="connsiteX8291" fmla="*/ 2710935 w 12188243"/>
              <a:gd name="connsiteY8291" fmla="*/ 7220845 h 7223977"/>
              <a:gd name="connsiteX8292" fmla="*/ 2710935 w 12188243"/>
              <a:gd name="connsiteY8292" fmla="*/ 6998307 h 7223977"/>
              <a:gd name="connsiteX8293" fmla="*/ 2936606 w 12188243"/>
              <a:gd name="connsiteY8293" fmla="*/ 6998307 h 7223977"/>
              <a:gd name="connsiteX8294" fmla="*/ 3159145 w 12188243"/>
              <a:gd name="connsiteY8294" fmla="*/ 6998307 h 7223977"/>
              <a:gd name="connsiteX8295" fmla="*/ 3159145 w 12188243"/>
              <a:gd name="connsiteY8295" fmla="*/ 7220845 h 7223977"/>
              <a:gd name="connsiteX8296" fmla="*/ 2936606 w 12188243"/>
              <a:gd name="connsiteY8296" fmla="*/ 7220845 h 7223977"/>
              <a:gd name="connsiteX8297" fmla="*/ 2936606 w 12188243"/>
              <a:gd name="connsiteY8297" fmla="*/ 6998307 h 7223977"/>
              <a:gd name="connsiteX8298" fmla="*/ 3162277 w 12188243"/>
              <a:gd name="connsiteY8298" fmla="*/ 6998307 h 7223977"/>
              <a:gd name="connsiteX8299" fmla="*/ 3384816 w 12188243"/>
              <a:gd name="connsiteY8299" fmla="*/ 6998307 h 7223977"/>
              <a:gd name="connsiteX8300" fmla="*/ 3384816 w 12188243"/>
              <a:gd name="connsiteY8300" fmla="*/ 7220845 h 7223977"/>
              <a:gd name="connsiteX8301" fmla="*/ 3162277 w 12188243"/>
              <a:gd name="connsiteY8301" fmla="*/ 7220845 h 7223977"/>
              <a:gd name="connsiteX8302" fmla="*/ 3162277 w 12188243"/>
              <a:gd name="connsiteY8302" fmla="*/ 6998307 h 7223977"/>
              <a:gd name="connsiteX8303" fmla="*/ 3387823 w 12188243"/>
              <a:gd name="connsiteY8303" fmla="*/ 6998307 h 7223977"/>
              <a:gd name="connsiteX8304" fmla="*/ 3610361 w 12188243"/>
              <a:gd name="connsiteY8304" fmla="*/ 6998307 h 7223977"/>
              <a:gd name="connsiteX8305" fmla="*/ 3610361 w 12188243"/>
              <a:gd name="connsiteY8305" fmla="*/ 7220845 h 7223977"/>
              <a:gd name="connsiteX8306" fmla="*/ 3387823 w 12188243"/>
              <a:gd name="connsiteY8306" fmla="*/ 7220845 h 7223977"/>
              <a:gd name="connsiteX8307" fmla="*/ 3387823 w 12188243"/>
              <a:gd name="connsiteY8307" fmla="*/ 6998307 h 7223977"/>
              <a:gd name="connsiteX8308" fmla="*/ 3613494 w 12188243"/>
              <a:gd name="connsiteY8308" fmla="*/ 6998307 h 7223977"/>
              <a:gd name="connsiteX8309" fmla="*/ 3836033 w 12188243"/>
              <a:gd name="connsiteY8309" fmla="*/ 6998307 h 7223977"/>
              <a:gd name="connsiteX8310" fmla="*/ 3836033 w 12188243"/>
              <a:gd name="connsiteY8310" fmla="*/ 7220845 h 7223977"/>
              <a:gd name="connsiteX8311" fmla="*/ 3613494 w 12188243"/>
              <a:gd name="connsiteY8311" fmla="*/ 7220845 h 7223977"/>
              <a:gd name="connsiteX8312" fmla="*/ 3613494 w 12188243"/>
              <a:gd name="connsiteY8312" fmla="*/ 6998307 h 7223977"/>
              <a:gd name="connsiteX8313" fmla="*/ 3839165 w 12188243"/>
              <a:gd name="connsiteY8313" fmla="*/ 6998307 h 7223977"/>
              <a:gd name="connsiteX8314" fmla="*/ 4061703 w 12188243"/>
              <a:gd name="connsiteY8314" fmla="*/ 6998307 h 7223977"/>
              <a:gd name="connsiteX8315" fmla="*/ 4061703 w 12188243"/>
              <a:gd name="connsiteY8315" fmla="*/ 7220845 h 7223977"/>
              <a:gd name="connsiteX8316" fmla="*/ 3839165 w 12188243"/>
              <a:gd name="connsiteY8316" fmla="*/ 7220845 h 7223977"/>
              <a:gd name="connsiteX8317" fmla="*/ 3839165 w 12188243"/>
              <a:gd name="connsiteY8317" fmla="*/ 6998307 h 7223977"/>
              <a:gd name="connsiteX8318" fmla="*/ 4064836 w 12188243"/>
              <a:gd name="connsiteY8318" fmla="*/ 6998307 h 7223977"/>
              <a:gd name="connsiteX8319" fmla="*/ 4287375 w 12188243"/>
              <a:gd name="connsiteY8319" fmla="*/ 6998307 h 7223977"/>
              <a:gd name="connsiteX8320" fmla="*/ 4287375 w 12188243"/>
              <a:gd name="connsiteY8320" fmla="*/ 7220845 h 7223977"/>
              <a:gd name="connsiteX8321" fmla="*/ 4064836 w 12188243"/>
              <a:gd name="connsiteY8321" fmla="*/ 7220845 h 7223977"/>
              <a:gd name="connsiteX8322" fmla="*/ 4064836 w 12188243"/>
              <a:gd name="connsiteY8322" fmla="*/ 6998307 h 7223977"/>
              <a:gd name="connsiteX8323" fmla="*/ 4290507 w 12188243"/>
              <a:gd name="connsiteY8323" fmla="*/ 6998307 h 7223977"/>
              <a:gd name="connsiteX8324" fmla="*/ 4513046 w 12188243"/>
              <a:gd name="connsiteY8324" fmla="*/ 6998307 h 7223977"/>
              <a:gd name="connsiteX8325" fmla="*/ 4513046 w 12188243"/>
              <a:gd name="connsiteY8325" fmla="*/ 7220845 h 7223977"/>
              <a:gd name="connsiteX8326" fmla="*/ 4290507 w 12188243"/>
              <a:gd name="connsiteY8326" fmla="*/ 7220845 h 7223977"/>
              <a:gd name="connsiteX8327" fmla="*/ 4290507 w 12188243"/>
              <a:gd name="connsiteY8327" fmla="*/ 6998307 h 7223977"/>
              <a:gd name="connsiteX8328" fmla="*/ 4516179 w 12188243"/>
              <a:gd name="connsiteY8328" fmla="*/ 6998307 h 7223977"/>
              <a:gd name="connsiteX8329" fmla="*/ 4738717 w 12188243"/>
              <a:gd name="connsiteY8329" fmla="*/ 6998307 h 7223977"/>
              <a:gd name="connsiteX8330" fmla="*/ 4738717 w 12188243"/>
              <a:gd name="connsiteY8330" fmla="*/ 7220845 h 7223977"/>
              <a:gd name="connsiteX8331" fmla="*/ 4516179 w 12188243"/>
              <a:gd name="connsiteY8331" fmla="*/ 7220845 h 7223977"/>
              <a:gd name="connsiteX8332" fmla="*/ 4516179 w 12188243"/>
              <a:gd name="connsiteY8332" fmla="*/ 6998307 h 7223977"/>
              <a:gd name="connsiteX8333" fmla="*/ 4741724 w 12188243"/>
              <a:gd name="connsiteY8333" fmla="*/ 6998307 h 7223977"/>
              <a:gd name="connsiteX8334" fmla="*/ 4964263 w 12188243"/>
              <a:gd name="connsiteY8334" fmla="*/ 6998307 h 7223977"/>
              <a:gd name="connsiteX8335" fmla="*/ 4964263 w 12188243"/>
              <a:gd name="connsiteY8335" fmla="*/ 7220845 h 7223977"/>
              <a:gd name="connsiteX8336" fmla="*/ 4741724 w 12188243"/>
              <a:gd name="connsiteY8336" fmla="*/ 7220845 h 7223977"/>
              <a:gd name="connsiteX8337" fmla="*/ 4741724 w 12188243"/>
              <a:gd name="connsiteY8337" fmla="*/ 6998307 h 7223977"/>
              <a:gd name="connsiteX8338" fmla="*/ 4967395 w 12188243"/>
              <a:gd name="connsiteY8338" fmla="*/ 6998307 h 7223977"/>
              <a:gd name="connsiteX8339" fmla="*/ 5189934 w 12188243"/>
              <a:gd name="connsiteY8339" fmla="*/ 6998307 h 7223977"/>
              <a:gd name="connsiteX8340" fmla="*/ 5189934 w 12188243"/>
              <a:gd name="connsiteY8340" fmla="*/ 7220845 h 7223977"/>
              <a:gd name="connsiteX8341" fmla="*/ 4967395 w 12188243"/>
              <a:gd name="connsiteY8341" fmla="*/ 7220845 h 7223977"/>
              <a:gd name="connsiteX8342" fmla="*/ 4967395 w 12188243"/>
              <a:gd name="connsiteY8342" fmla="*/ 6998307 h 7223977"/>
              <a:gd name="connsiteX8343" fmla="*/ 5193066 w 12188243"/>
              <a:gd name="connsiteY8343" fmla="*/ 6998307 h 7223977"/>
              <a:gd name="connsiteX8344" fmla="*/ 5415605 w 12188243"/>
              <a:gd name="connsiteY8344" fmla="*/ 6998307 h 7223977"/>
              <a:gd name="connsiteX8345" fmla="*/ 5415605 w 12188243"/>
              <a:gd name="connsiteY8345" fmla="*/ 7220845 h 7223977"/>
              <a:gd name="connsiteX8346" fmla="*/ 5193066 w 12188243"/>
              <a:gd name="connsiteY8346" fmla="*/ 7220845 h 7223977"/>
              <a:gd name="connsiteX8347" fmla="*/ 5193066 w 12188243"/>
              <a:gd name="connsiteY8347" fmla="*/ 6998307 h 7223977"/>
              <a:gd name="connsiteX8348" fmla="*/ 5418738 w 12188243"/>
              <a:gd name="connsiteY8348" fmla="*/ 6998307 h 7223977"/>
              <a:gd name="connsiteX8349" fmla="*/ 5641276 w 12188243"/>
              <a:gd name="connsiteY8349" fmla="*/ 6998307 h 7223977"/>
              <a:gd name="connsiteX8350" fmla="*/ 5641276 w 12188243"/>
              <a:gd name="connsiteY8350" fmla="*/ 7220845 h 7223977"/>
              <a:gd name="connsiteX8351" fmla="*/ 5418738 w 12188243"/>
              <a:gd name="connsiteY8351" fmla="*/ 7220845 h 7223977"/>
              <a:gd name="connsiteX8352" fmla="*/ 5418738 w 12188243"/>
              <a:gd name="connsiteY8352" fmla="*/ 6998307 h 7223977"/>
              <a:gd name="connsiteX8353" fmla="*/ 5644408 w 12188243"/>
              <a:gd name="connsiteY8353" fmla="*/ 6998307 h 7223977"/>
              <a:gd name="connsiteX8354" fmla="*/ 5866947 w 12188243"/>
              <a:gd name="connsiteY8354" fmla="*/ 6998307 h 7223977"/>
              <a:gd name="connsiteX8355" fmla="*/ 5866947 w 12188243"/>
              <a:gd name="connsiteY8355" fmla="*/ 7220845 h 7223977"/>
              <a:gd name="connsiteX8356" fmla="*/ 5644408 w 12188243"/>
              <a:gd name="connsiteY8356" fmla="*/ 7220845 h 7223977"/>
              <a:gd name="connsiteX8357" fmla="*/ 5644408 w 12188243"/>
              <a:gd name="connsiteY8357" fmla="*/ 6998307 h 7223977"/>
              <a:gd name="connsiteX8358" fmla="*/ 5870080 w 12188243"/>
              <a:gd name="connsiteY8358" fmla="*/ 6998307 h 7223977"/>
              <a:gd name="connsiteX8359" fmla="*/ 6092618 w 12188243"/>
              <a:gd name="connsiteY8359" fmla="*/ 6998307 h 7223977"/>
              <a:gd name="connsiteX8360" fmla="*/ 6092618 w 12188243"/>
              <a:gd name="connsiteY8360" fmla="*/ 7220845 h 7223977"/>
              <a:gd name="connsiteX8361" fmla="*/ 5870080 w 12188243"/>
              <a:gd name="connsiteY8361" fmla="*/ 7220845 h 7223977"/>
              <a:gd name="connsiteX8362" fmla="*/ 5870080 w 12188243"/>
              <a:gd name="connsiteY8362" fmla="*/ 6998307 h 7223977"/>
              <a:gd name="connsiteX8363" fmla="*/ 6095625 w 12188243"/>
              <a:gd name="connsiteY8363" fmla="*/ 6998307 h 7223977"/>
              <a:gd name="connsiteX8364" fmla="*/ 6318164 w 12188243"/>
              <a:gd name="connsiteY8364" fmla="*/ 6998307 h 7223977"/>
              <a:gd name="connsiteX8365" fmla="*/ 6318164 w 12188243"/>
              <a:gd name="connsiteY8365" fmla="*/ 7220845 h 7223977"/>
              <a:gd name="connsiteX8366" fmla="*/ 6095625 w 12188243"/>
              <a:gd name="connsiteY8366" fmla="*/ 7220845 h 7223977"/>
              <a:gd name="connsiteX8367" fmla="*/ 6095625 w 12188243"/>
              <a:gd name="connsiteY8367" fmla="*/ 6998307 h 7223977"/>
              <a:gd name="connsiteX8368" fmla="*/ 6321297 w 12188243"/>
              <a:gd name="connsiteY8368" fmla="*/ 6998307 h 7223977"/>
              <a:gd name="connsiteX8369" fmla="*/ 6543835 w 12188243"/>
              <a:gd name="connsiteY8369" fmla="*/ 6998307 h 7223977"/>
              <a:gd name="connsiteX8370" fmla="*/ 6543835 w 12188243"/>
              <a:gd name="connsiteY8370" fmla="*/ 7220845 h 7223977"/>
              <a:gd name="connsiteX8371" fmla="*/ 6321297 w 12188243"/>
              <a:gd name="connsiteY8371" fmla="*/ 7220845 h 7223977"/>
              <a:gd name="connsiteX8372" fmla="*/ 6321297 w 12188243"/>
              <a:gd name="connsiteY8372" fmla="*/ 6998307 h 7223977"/>
              <a:gd name="connsiteX8373" fmla="*/ 6546967 w 12188243"/>
              <a:gd name="connsiteY8373" fmla="*/ 6998307 h 7223977"/>
              <a:gd name="connsiteX8374" fmla="*/ 6769506 w 12188243"/>
              <a:gd name="connsiteY8374" fmla="*/ 6998307 h 7223977"/>
              <a:gd name="connsiteX8375" fmla="*/ 6769506 w 12188243"/>
              <a:gd name="connsiteY8375" fmla="*/ 7220845 h 7223977"/>
              <a:gd name="connsiteX8376" fmla="*/ 6546967 w 12188243"/>
              <a:gd name="connsiteY8376" fmla="*/ 7220845 h 7223977"/>
              <a:gd name="connsiteX8377" fmla="*/ 6546967 w 12188243"/>
              <a:gd name="connsiteY8377" fmla="*/ 6998307 h 7223977"/>
              <a:gd name="connsiteX8378" fmla="*/ 6772639 w 12188243"/>
              <a:gd name="connsiteY8378" fmla="*/ 6998307 h 7223977"/>
              <a:gd name="connsiteX8379" fmla="*/ 6995177 w 12188243"/>
              <a:gd name="connsiteY8379" fmla="*/ 6998307 h 7223977"/>
              <a:gd name="connsiteX8380" fmla="*/ 6995177 w 12188243"/>
              <a:gd name="connsiteY8380" fmla="*/ 7220845 h 7223977"/>
              <a:gd name="connsiteX8381" fmla="*/ 6772639 w 12188243"/>
              <a:gd name="connsiteY8381" fmla="*/ 7220845 h 7223977"/>
              <a:gd name="connsiteX8382" fmla="*/ 6772639 w 12188243"/>
              <a:gd name="connsiteY8382" fmla="*/ 6998307 h 7223977"/>
              <a:gd name="connsiteX8383" fmla="*/ 6998310 w 12188243"/>
              <a:gd name="connsiteY8383" fmla="*/ 6998307 h 7223977"/>
              <a:gd name="connsiteX8384" fmla="*/ 7220848 w 12188243"/>
              <a:gd name="connsiteY8384" fmla="*/ 6998307 h 7223977"/>
              <a:gd name="connsiteX8385" fmla="*/ 7220848 w 12188243"/>
              <a:gd name="connsiteY8385" fmla="*/ 7220845 h 7223977"/>
              <a:gd name="connsiteX8386" fmla="*/ 6998310 w 12188243"/>
              <a:gd name="connsiteY8386" fmla="*/ 7220845 h 7223977"/>
              <a:gd name="connsiteX8387" fmla="*/ 6998310 w 12188243"/>
              <a:gd name="connsiteY8387" fmla="*/ 6998307 h 7223977"/>
              <a:gd name="connsiteX8388" fmla="*/ 7223981 w 12188243"/>
              <a:gd name="connsiteY8388" fmla="*/ 6998307 h 7223977"/>
              <a:gd name="connsiteX8389" fmla="*/ 7446520 w 12188243"/>
              <a:gd name="connsiteY8389" fmla="*/ 6998307 h 7223977"/>
              <a:gd name="connsiteX8390" fmla="*/ 7446520 w 12188243"/>
              <a:gd name="connsiteY8390" fmla="*/ 7220845 h 7223977"/>
              <a:gd name="connsiteX8391" fmla="*/ 7223981 w 12188243"/>
              <a:gd name="connsiteY8391" fmla="*/ 7220845 h 7223977"/>
              <a:gd name="connsiteX8392" fmla="*/ 7223981 w 12188243"/>
              <a:gd name="connsiteY8392" fmla="*/ 6998307 h 7223977"/>
              <a:gd name="connsiteX8393" fmla="*/ 7449527 w 12188243"/>
              <a:gd name="connsiteY8393" fmla="*/ 6998307 h 7223977"/>
              <a:gd name="connsiteX8394" fmla="*/ 7672065 w 12188243"/>
              <a:gd name="connsiteY8394" fmla="*/ 6998307 h 7223977"/>
              <a:gd name="connsiteX8395" fmla="*/ 7672065 w 12188243"/>
              <a:gd name="connsiteY8395" fmla="*/ 7220845 h 7223977"/>
              <a:gd name="connsiteX8396" fmla="*/ 7449527 w 12188243"/>
              <a:gd name="connsiteY8396" fmla="*/ 7220845 h 7223977"/>
              <a:gd name="connsiteX8397" fmla="*/ 7449527 w 12188243"/>
              <a:gd name="connsiteY8397" fmla="*/ 6998307 h 7223977"/>
              <a:gd name="connsiteX8398" fmla="*/ 7675198 w 12188243"/>
              <a:gd name="connsiteY8398" fmla="*/ 6998307 h 7223977"/>
              <a:gd name="connsiteX8399" fmla="*/ 7897736 w 12188243"/>
              <a:gd name="connsiteY8399" fmla="*/ 6998307 h 7223977"/>
              <a:gd name="connsiteX8400" fmla="*/ 7897736 w 12188243"/>
              <a:gd name="connsiteY8400" fmla="*/ 7220845 h 7223977"/>
              <a:gd name="connsiteX8401" fmla="*/ 7675198 w 12188243"/>
              <a:gd name="connsiteY8401" fmla="*/ 7220845 h 7223977"/>
              <a:gd name="connsiteX8402" fmla="*/ 7675198 w 12188243"/>
              <a:gd name="connsiteY8402" fmla="*/ 6998307 h 7223977"/>
              <a:gd name="connsiteX8403" fmla="*/ 7900868 w 12188243"/>
              <a:gd name="connsiteY8403" fmla="*/ 6998307 h 7223977"/>
              <a:gd name="connsiteX8404" fmla="*/ 8123407 w 12188243"/>
              <a:gd name="connsiteY8404" fmla="*/ 6998307 h 7223977"/>
              <a:gd name="connsiteX8405" fmla="*/ 8123407 w 12188243"/>
              <a:gd name="connsiteY8405" fmla="*/ 7220845 h 7223977"/>
              <a:gd name="connsiteX8406" fmla="*/ 7900868 w 12188243"/>
              <a:gd name="connsiteY8406" fmla="*/ 7220845 h 7223977"/>
              <a:gd name="connsiteX8407" fmla="*/ 7900868 w 12188243"/>
              <a:gd name="connsiteY8407" fmla="*/ 6998307 h 7223977"/>
              <a:gd name="connsiteX8408" fmla="*/ 8126540 w 12188243"/>
              <a:gd name="connsiteY8408" fmla="*/ 6998307 h 7223977"/>
              <a:gd name="connsiteX8409" fmla="*/ 8349078 w 12188243"/>
              <a:gd name="connsiteY8409" fmla="*/ 6998307 h 7223977"/>
              <a:gd name="connsiteX8410" fmla="*/ 8349078 w 12188243"/>
              <a:gd name="connsiteY8410" fmla="*/ 7220845 h 7223977"/>
              <a:gd name="connsiteX8411" fmla="*/ 8126540 w 12188243"/>
              <a:gd name="connsiteY8411" fmla="*/ 7220845 h 7223977"/>
              <a:gd name="connsiteX8412" fmla="*/ 8126540 w 12188243"/>
              <a:gd name="connsiteY8412" fmla="*/ 6998307 h 7223977"/>
              <a:gd name="connsiteX8413" fmla="*/ 8352211 w 12188243"/>
              <a:gd name="connsiteY8413" fmla="*/ 6998307 h 7223977"/>
              <a:gd name="connsiteX8414" fmla="*/ 8574749 w 12188243"/>
              <a:gd name="connsiteY8414" fmla="*/ 6998307 h 7223977"/>
              <a:gd name="connsiteX8415" fmla="*/ 8574749 w 12188243"/>
              <a:gd name="connsiteY8415" fmla="*/ 7220845 h 7223977"/>
              <a:gd name="connsiteX8416" fmla="*/ 8352211 w 12188243"/>
              <a:gd name="connsiteY8416" fmla="*/ 7220845 h 7223977"/>
              <a:gd name="connsiteX8417" fmla="*/ 8352211 w 12188243"/>
              <a:gd name="connsiteY8417" fmla="*/ 6998307 h 7223977"/>
              <a:gd name="connsiteX8418" fmla="*/ 8577882 w 12188243"/>
              <a:gd name="connsiteY8418" fmla="*/ 6998307 h 7223977"/>
              <a:gd name="connsiteX8419" fmla="*/ 8800420 w 12188243"/>
              <a:gd name="connsiteY8419" fmla="*/ 6998307 h 7223977"/>
              <a:gd name="connsiteX8420" fmla="*/ 8800420 w 12188243"/>
              <a:gd name="connsiteY8420" fmla="*/ 7220845 h 7223977"/>
              <a:gd name="connsiteX8421" fmla="*/ 8577882 w 12188243"/>
              <a:gd name="connsiteY8421" fmla="*/ 7220845 h 7223977"/>
              <a:gd name="connsiteX8422" fmla="*/ 8577882 w 12188243"/>
              <a:gd name="connsiteY8422" fmla="*/ 6998307 h 7223977"/>
              <a:gd name="connsiteX8423" fmla="*/ 8803427 w 12188243"/>
              <a:gd name="connsiteY8423" fmla="*/ 6998307 h 7223977"/>
              <a:gd name="connsiteX8424" fmla="*/ 9025966 w 12188243"/>
              <a:gd name="connsiteY8424" fmla="*/ 6998307 h 7223977"/>
              <a:gd name="connsiteX8425" fmla="*/ 9025966 w 12188243"/>
              <a:gd name="connsiteY8425" fmla="*/ 7220845 h 7223977"/>
              <a:gd name="connsiteX8426" fmla="*/ 8803427 w 12188243"/>
              <a:gd name="connsiteY8426" fmla="*/ 7220845 h 7223977"/>
              <a:gd name="connsiteX8427" fmla="*/ 8803427 w 12188243"/>
              <a:gd name="connsiteY8427" fmla="*/ 6998307 h 7223977"/>
              <a:gd name="connsiteX8428" fmla="*/ 9029099 w 12188243"/>
              <a:gd name="connsiteY8428" fmla="*/ 6998307 h 7223977"/>
              <a:gd name="connsiteX8429" fmla="*/ 9251637 w 12188243"/>
              <a:gd name="connsiteY8429" fmla="*/ 6998307 h 7223977"/>
              <a:gd name="connsiteX8430" fmla="*/ 9251637 w 12188243"/>
              <a:gd name="connsiteY8430" fmla="*/ 7220845 h 7223977"/>
              <a:gd name="connsiteX8431" fmla="*/ 9029099 w 12188243"/>
              <a:gd name="connsiteY8431" fmla="*/ 7220845 h 7223977"/>
              <a:gd name="connsiteX8432" fmla="*/ 9029099 w 12188243"/>
              <a:gd name="connsiteY8432" fmla="*/ 6998307 h 7223977"/>
              <a:gd name="connsiteX8433" fmla="*/ 9254770 w 12188243"/>
              <a:gd name="connsiteY8433" fmla="*/ 6998307 h 7223977"/>
              <a:gd name="connsiteX8434" fmla="*/ 9477308 w 12188243"/>
              <a:gd name="connsiteY8434" fmla="*/ 6998307 h 7223977"/>
              <a:gd name="connsiteX8435" fmla="*/ 9477308 w 12188243"/>
              <a:gd name="connsiteY8435" fmla="*/ 7220845 h 7223977"/>
              <a:gd name="connsiteX8436" fmla="*/ 9254770 w 12188243"/>
              <a:gd name="connsiteY8436" fmla="*/ 7220845 h 7223977"/>
              <a:gd name="connsiteX8437" fmla="*/ 9254770 w 12188243"/>
              <a:gd name="connsiteY8437" fmla="*/ 6998307 h 7223977"/>
              <a:gd name="connsiteX8438" fmla="*/ 9480440 w 12188243"/>
              <a:gd name="connsiteY8438" fmla="*/ 6998307 h 7223977"/>
              <a:gd name="connsiteX8439" fmla="*/ 9702979 w 12188243"/>
              <a:gd name="connsiteY8439" fmla="*/ 6998307 h 7223977"/>
              <a:gd name="connsiteX8440" fmla="*/ 9702979 w 12188243"/>
              <a:gd name="connsiteY8440" fmla="*/ 7220845 h 7223977"/>
              <a:gd name="connsiteX8441" fmla="*/ 9480440 w 12188243"/>
              <a:gd name="connsiteY8441" fmla="*/ 7220845 h 7223977"/>
              <a:gd name="connsiteX8442" fmla="*/ 9480440 w 12188243"/>
              <a:gd name="connsiteY8442" fmla="*/ 6998307 h 7223977"/>
              <a:gd name="connsiteX8443" fmla="*/ 9706112 w 12188243"/>
              <a:gd name="connsiteY8443" fmla="*/ 6998307 h 7223977"/>
              <a:gd name="connsiteX8444" fmla="*/ 9928650 w 12188243"/>
              <a:gd name="connsiteY8444" fmla="*/ 6998307 h 7223977"/>
              <a:gd name="connsiteX8445" fmla="*/ 9928650 w 12188243"/>
              <a:gd name="connsiteY8445" fmla="*/ 7220845 h 7223977"/>
              <a:gd name="connsiteX8446" fmla="*/ 9706112 w 12188243"/>
              <a:gd name="connsiteY8446" fmla="*/ 7220845 h 7223977"/>
              <a:gd name="connsiteX8447" fmla="*/ 9706112 w 12188243"/>
              <a:gd name="connsiteY8447" fmla="*/ 6998307 h 7223977"/>
              <a:gd name="connsiteX8448" fmla="*/ 9931783 w 12188243"/>
              <a:gd name="connsiteY8448" fmla="*/ 6998307 h 7223977"/>
              <a:gd name="connsiteX8449" fmla="*/ 10154321 w 12188243"/>
              <a:gd name="connsiteY8449" fmla="*/ 6998307 h 7223977"/>
              <a:gd name="connsiteX8450" fmla="*/ 10154321 w 12188243"/>
              <a:gd name="connsiteY8450" fmla="*/ 7220845 h 7223977"/>
              <a:gd name="connsiteX8451" fmla="*/ 9931783 w 12188243"/>
              <a:gd name="connsiteY8451" fmla="*/ 7220845 h 7223977"/>
              <a:gd name="connsiteX8452" fmla="*/ 9931783 w 12188243"/>
              <a:gd name="connsiteY8452" fmla="*/ 6998307 h 7223977"/>
              <a:gd name="connsiteX8453" fmla="*/ 10157328 w 12188243"/>
              <a:gd name="connsiteY8453" fmla="*/ 6998307 h 7223977"/>
              <a:gd name="connsiteX8454" fmla="*/ 10379867 w 12188243"/>
              <a:gd name="connsiteY8454" fmla="*/ 6998307 h 7223977"/>
              <a:gd name="connsiteX8455" fmla="*/ 10379867 w 12188243"/>
              <a:gd name="connsiteY8455" fmla="*/ 7220845 h 7223977"/>
              <a:gd name="connsiteX8456" fmla="*/ 10157328 w 12188243"/>
              <a:gd name="connsiteY8456" fmla="*/ 7220845 h 7223977"/>
              <a:gd name="connsiteX8457" fmla="*/ 10157328 w 12188243"/>
              <a:gd name="connsiteY8457" fmla="*/ 6998307 h 7223977"/>
              <a:gd name="connsiteX8458" fmla="*/ 10383000 w 12188243"/>
              <a:gd name="connsiteY8458" fmla="*/ 6998307 h 7223977"/>
              <a:gd name="connsiteX8459" fmla="*/ 10605538 w 12188243"/>
              <a:gd name="connsiteY8459" fmla="*/ 6998307 h 7223977"/>
              <a:gd name="connsiteX8460" fmla="*/ 10605538 w 12188243"/>
              <a:gd name="connsiteY8460" fmla="*/ 7220845 h 7223977"/>
              <a:gd name="connsiteX8461" fmla="*/ 10383000 w 12188243"/>
              <a:gd name="connsiteY8461" fmla="*/ 7220845 h 7223977"/>
              <a:gd name="connsiteX8462" fmla="*/ 10383000 w 12188243"/>
              <a:gd name="connsiteY8462" fmla="*/ 6998307 h 7223977"/>
              <a:gd name="connsiteX8463" fmla="*/ 10608671 w 12188243"/>
              <a:gd name="connsiteY8463" fmla="*/ 6998307 h 7223977"/>
              <a:gd name="connsiteX8464" fmla="*/ 10831209 w 12188243"/>
              <a:gd name="connsiteY8464" fmla="*/ 6998307 h 7223977"/>
              <a:gd name="connsiteX8465" fmla="*/ 10831209 w 12188243"/>
              <a:gd name="connsiteY8465" fmla="*/ 7220845 h 7223977"/>
              <a:gd name="connsiteX8466" fmla="*/ 10608671 w 12188243"/>
              <a:gd name="connsiteY8466" fmla="*/ 7220845 h 7223977"/>
              <a:gd name="connsiteX8467" fmla="*/ 10608671 w 12188243"/>
              <a:gd name="connsiteY8467" fmla="*/ 6998307 h 7223977"/>
              <a:gd name="connsiteX8468" fmla="*/ 10834342 w 12188243"/>
              <a:gd name="connsiteY8468" fmla="*/ 6998307 h 7223977"/>
              <a:gd name="connsiteX8469" fmla="*/ 11056880 w 12188243"/>
              <a:gd name="connsiteY8469" fmla="*/ 6998307 h 7223977"/>
              <a:gd name="connsiteX8470" fmla="*/ 11056880 w 12188243"/>
              <a:gd name="connsiteY8470" fmla="*/ 7220845 h 7223977"/>
              <a:gd name="connsiteX8471" fmla="*/ 10834342 w 12188243"/>
              <a:gd name="connsiteY8471" fmla="*/ 7220845 h 7223977"/>
              <a:gd name="connsiteX8472" fmla="*/ 10834342 w 12188243"/>
              <a:gd name="connsiteY8472" fmla="*/ 6998307 h 7223977"/>
              <a:gd name="connsiteX8473" fmla="*/ 11060012 w 12188243"/>
              <a:gd name="connsiteY8473" fmla="*/ 6998307 h 7223977"/>
              <a:gd name="connsiteX8474" fmla="*/ 11282551 w 12188243"/>
              <a:gd name="connsiteY8474" fmla="*/ 6998307 h 7223977"/>
              <a:gd name="connsiteX8475" fmla="*/ 11282551 w 12188243"/>
              <a:gd name="connsiteY8475" fmla="*/ 7220845 h 7223977"/>
              <a:gd name="connsiteX8476" fmla="*/ 11060012 w 12188243"/>
              <a:gd name="connsiteY8476" fmla="*/ 7220845 h 7223977"/>
              <a:gd name="connsiteX8477" fmla="*/ 11060012 w 12188243"/>
              <a:gd name="connsiteY8477" fmla="*/ 6998307 h 7223977"/>
              <a:gd name="connsiteX8478" fmla="*/ 11285684 w 12188243"/>
              <a:gd name="connsiteY8478" fmla="*/ 6998307 h 7223977"/>
              <a:gd name="connsiteX8479" fmla="*/ 11508222 w 12188243"/>
              <a:gd name="connsiteY8479" fmla="*/ 6998307 h 7223977"/>
              <a:gd name="connsiteX8480" fmla="*/ 11508222 w 12188243"/>
              <a:gd name="connsiteY8480" fmla="*/ 7220845 h 7223977"/>
              <a:gd name="connsiteX8481" fmla="*/ 11285684 w 12188243"/>
              <a:gd name="connsiteY8481" fmla="*/ 7220845 h 7223977"/>
              <a:gd name="connsiteX8482" fmla="*/ 11285684 w 12188243"/>
              <a:gd name="connsiteY8482" fmla="*/ 6998307 h 7223977"/>
              <a:gd name="connsiteX8483" fmla="*/ 11511229 w 12188243"/>
              <a:gd name="connsiteY8483" fmla="*/ 6998307 h 7223977"/>
              <a:gd name="connsiteX8484" fmla="*/ 11733768 w 12188243"/>
              <a:gd name="connsiteY8484" fmla="*/ 6998307 h 7223977"/>
              <a:gd name="connsiteX8485" fmla="*/ 11733768 w 12188243"/>
              <a:gd name="connsiteY8485" fmla="*/ 7220845 h 7223977"/>
              <a:gd name="connsiteX8486" fmla="*/ 11511229 w 12188243"/>
              <a:gd name="connsiteY8486" fmla="*/ 7220845 h 7223977"/>
              <a:gd name="connsiteX8487" fmla="*/ 11511229 w 12188243"/>
              <a:gd name="connsiteY8487" fmla="*/ 6998307 h 7223977"/>
              <a:gd name="connsiteX8488" fmla="*/ 11736901 w 12188243"/>
              <a:gd name="connsiteY8488" fmla="*/ 6998307 h 7223977"/>
              <a:gd name="connsiteX8489" fmla="*/ 11959439 w 12188243"/>
              <a:gd name="connsiteY8489" fmla="*/ 6998307 h 7223977"/>
              <a:gd name="connsiteX8490" fmla="*/ 11959439 w 12188243"/>
              <a:gd name="connsiteY8490" fmla="*/ 7220845 h 7223977"/>
              <a:gd name="connsiteX8491" fmla="*/ 11736901 w 12188243"/>
              <a:gd name="connsiteY8491" fmla="*/ 7220845 h 7223977"/>
              <a:gd name="connsiteX8492" fmla="*/ 11736901 w 12188243"/>
              <a:gd name="connsiteY8492" fmla="*/ 6998307 h 7223977"/>
              <a:gd name="connsiteX8493" fmla="*/ 11962572 w 12188243"/>
              <a:gd name="connsiteY8493" fmla="*/ 6998307 h 7223977"/>
              <a:gd name="connsiteX8494" fmla="*/ 12185110 w 12188243"/>
              <a:gd name="connsiteY8494" fmla="*/ 6998307 h 7223977"/>
              <a:gd name="connsiteX8495" fmla="*/ 12185110 w 12188243"/>
              <a:gd name="connsiteY8495" fmla="*/ 7220845 h 7223977"/>
              <a:gd name="connsiteX8496" fmla="*/ 11962572 w 12188243"/>
              <a:gd name="connsiteY8496" fmla="*/ 7220845 h 7223977"/>
              <a:gd name="connsiteX8497" fmla="*/ 11962572 w 12188243"/>
              <a:gd name="connsiteY8497" fmla="*/ 6998307 h 7223977"/>
              <a:gd name="connsiteX8498" fmla="*/ 11962572 w 12188243"/>
              <a:gd name="connsiteY8498" fmla="*/ 6995174 h 7223977"/>
              <a:gd name="connsiteX8499" fmla="*/ 11962572 w 12188243"/>
              <a:gd name="connsiteY8499" fmla="*/ 6772636 h 7223977"/>
              <a:gd name="connsiteX8500" fmla="*/ 12185110 w 12188243"/>
              <a:gd name="connsiteY8500" fmla="*/ 6772636 h 7223977"/>
              <a:gd name="connsiteX8501" fmla="*/ 12185110 w 12188243"/>
              <a:gd name="connsiteY8501" fmla="*/ 6995174 h 7223977"/>
              <a:gd name="connsiteX8502" fmla="*/ 11962572 w 12188243"/>
              <a:gd name="connsiteY8502" fmla="*/ 6995174 h 7223977"/>
              <a:gd name="connsiteX8503" fmla="*/ 11962572 w 12188243"/>
              <a:gd name="connsiteY8503" fmla="*/ 6769503 h 7223977"/>
              <a:gd name="connsiteX8504" fmla="*/ 11962572 w 12188243"/>
              <a:gd name="connsiteY8504" fmla="*/ 6546965 h 7223977"/>
              <a:gd name="connsiteX8505" fmla="*/ 12185110 w 12188243"/>
              <a:gd name="connsiteY8505" fmla="*/ 6546965 h 7223977"/>
              <a:gd name="connsiteX8506" fmla="*/ 12185110 w 12188243"/>
              <a:gd name="connsiteY8506" fmla="*/ 6769503 h 7223977"/>
              <a:gd name="connsiteX8507" fmla="*/ 11962572 w 12188243"/>
              <a:gd name="connsiteY8507" fmla="*/ 6769503 h 7223977"/>
              <a:gd name="connsiteX8508" fmla="*/ 11962572 w 12188243"/>
              <a:gd name="connsiteY8508" fmla="*/ 6543832 h 7223977"/>
              <a:gd name="connsiteX8509" fmla="*/ 11962572 w 12188243"/>
              <a:gd name="connsiteY8509" fmla="*/ 6321294 h 7223977"/>
              <a:gd name="connsiteX8510" fmla="*/ 12185110 w 12188243"/>
              <a:gd name="connsiteY8510" fmla="*/ 6321294 h 7223977"/>
              <a:gd name="connsiteX8511" fmla="*/ 12185110 w 12188243"/>
              <a:gd name="connsiteY8511" fmla="*/ 6543832 h 7223977"/>
              <a:gd name="connsiteX8512" fmla="*/ 11962572 w 12188243"/>
              <a:gd name="connsiteY8512" fmla="*/ 6543832 h 7223977"/>
              <a:gd name="connsiteX8513" fmla="*/ 11962572 w 12188243"/>
              <a:gd name="connsiteY8513" fmla="*/ 6318161 h 7223977"/>
              <a:gd name="connsiteX8514" fmla="*/ 11962572 w 12188243"/>
              <a:gd name="connsiteY8514" fmla="*/ 6095623 h 7223977"/>
              <a:gd name="connsiteX8515" fmla="*/ 12185110 w 12188243"/>
              <a:gd name="connsiteY8515" fmla="*/ 6095623 h 7223977"/>
              <a:gd name="connsiteX8516" fmla="*/ 12185110 w 12188243"/>
              <a:gd name="connsiteY8516" fmla="*/ 6318161 h 7223977"/>
              <a:gd name="connsiteX8517" fmla="*/ 11962572 w 12188243"/>
              <a:gd name="connsiteY8517" fmla="*/ 6318161 h 7223977"/>
              <a:gd name="connsiteX8518" fmla="*/ 11962572 w 12188243"/>
              <a:gd name="connsiteY8518" fmla="*/ 6092490 h 7223977"/>
              <a:gd name="connsiteX8519" fmla="*/ 11962572 w 12188243"/>
              <a:gd name="connsiteY8519" fmla="*/ 5869952 h 7223977"/>
              <a:gd name="connsiteX8520" fmla="*/ 12185110 w 12188243"/>
              <a:gd name="connsiteY8520" fmla="*/ 5869952 h 7223977"/>
              <a:gd name="connsiteX8521" fmla="*/ 12185110 w 12188243"/>
              <a:gd name="connsiteY8521" fmla="*/ 6092490 h 7223977"/>
              <a:gd name="connsiteX8522" fmla="*/ 11962572 w 12188243"/>
              <a:gd name="connsiteY8522" fmla="*/ 6092490 h 7223977"/>
              <a:gd name="connsiteX8523" fmla="*/ 11962572 w 12188243"/>
              <a:gd name="connsiteY8523" fmla="*/ 5866945 h 7223977"/>
              <a:gd name="connsiteX8524" fmla="*/ 11962572 w 12188243"/>
              <a:gd name="connsiteY8524" fmla="*/ 5644406 h 7223977"/>
              <a:gd name="connsiteX8525" fmla="*/ 12185110 w 12188243"/>
              <a:gd name="connsiteY8525" fmla="*/ 5644406 h 7223977"/>
              <a:gd name="connsiteX8526" fmla="*/ 12185110 w 12188243"/>
              <a:gd name="connsiteY8526" fmla="*/ 5866945 h 7223977"/>
              <a:gd name="connsiteX8527" fmla="*/ 11962572 w 12188243"/>
              <a:gd name="connsiteY8527" fmla="*/ 5866945 h 7223977"/>
              <a:gd name="connsiteX8528" fmla="*/ 11962572 w 12188243"/>
              <a:gd name="connsiteY8528" fmla="*/ 5641273 h 7223977"/>
              <a:gd name="connsiteX8529" fmla="*/ 11962572 w 12188243"/>
              <a:gd name="connsiteY8529" fmla="*/ 5418735 h 7223977"/>
              <a:gd name="connsiteX8530" fmla="*/ 12185110 w 12188243"/>
              <a:gd name="connsiteY8530" fmla="*/ 5418735 h 7223977"/>
              <a:gd name="connsiteX8531" fmla="*/ 12185110 w 12188243"/>
              <a:gd name="connsiteY8531" fmla="*/ 5641273 h 7223977"/>
              <a:gd name="connsiteX8532" fmla="*/ 11962572 w 12188243"/>
              <a:gd name="connsiteY8532" fmla="*/ 5641273 h 7223977"/>
              <a:gd name="connsiteX8533" fmla="*/ 11962572 w 12188243"/>
              <a:gd name="connsiteY8533" fmla="*/ 5415603 h 7223977"/>
              <a:gd name="connsiteX8534" fmla="*/ 11962572 w 12188243"/>
              <a:gd name="connsiteY8534" fmla="*/ 5193064 h 7223977"/>
              <a:gd name="connsiteX8535" fmla="*/ 12185110 w 12188243"/>
              <a:gd name="connsiteY8535" fmla="*/ 5193064 h 7223977"/>
              <a:gd name="connsiteX8536" fmla="*/ 12185110 w 12188243"/>
              <a:gd name="connsiteY8536" fmla="*/ 5415603 h 7223977"/>
              <a:gd name="connsiteX8537" fmla="*/ 11962572 w 12188243"/>
              <a:gd name="connsiteY8537" fmla="*/ 5415603 h 7223977"/>
              <a:gd name="connsiteX8538" fmla="*/ 11962572 w 12188243"/>
              <a:gd name="connsiteY8538" fmla="*/ 5189932 h 7223977"/>
              <a:gd name="connsiteX8539" fmla="*/ 11962572 w 12188243"/>
              <a:gd name="connsiteY8539" fmla="*/ 4967393 h 7223977"/>
              <a:gd name="connsiteX8540" fmla="*/ 12185110 w 12188243"/>
              <a:gd name="connsiteY8540" fmla="*/ 4967393 h 7223977"/>
              <a:gd name="connsiteX8541" fmla="*/ 12185110 w 12188243"/>
              <a:gd name="connsiteY8541" fmla="*/ 5189932 h 7223977"/>
              <a:gd name="connsiteX8542" fmla="*/ 11962572 w 12188243"/>
              <a:gd name="connsiteY8542" fmla="*/ 5189932 h 7223977"/>
              <a:gd name="connsiteX8543" fmla="*/ 11962572 w 12188243"/>
              <a:gd name="connsiteY8543" fmla="*/ 4964261 h 7223977"/>
              <a:gd name="connsiteX8544" fmla="*/ 11962572 w 12188243"/>
              <a:gd name="connsiteY8544" fmla="*/ 4741722 h 7223977"/>
              <a:gd name="connsiteX8545" fmla="*/ 12185110 w 12188243"/>
              <a:gd name="connsiteY8545" fmla="*/ 4741722 h 7223977"/>
              <a:gd name="connsiteX8546" fmla="*/ 12185110 w 12188243"/>
              <a:gd name="connsiteY8546" fmla="*/ 4964261 h 7223977"/>
              <a:gd name="connsiteX8547" fmla="*/ 11962572 w 12188243"/>
              <a:gd name="connsiteY8547" fmla="*/ 4964261 h 7223977"/>
              <a:gd name="connsiteX8548" fmla="*/ 11962572 w 12188243"/>
              <a:gd name="connsiteY8548" fmla="*/ 4738590 h 7223977"/>
              <a:gd name="connsiteX8549" fmla="*/ 11962572 w 12188243"/>
              <a:gd name="connsiteY8549" fmla="*/ 4516051 h 7223977"/>
              <a:gd name="connsiteX8550" fmla="*/ 12185110 w 12188243"/>
              <a:gd name="connsiteY8550" fmla="*/ 4516051 h 7223977"/>
              <a:gd name="connsiteX8551" fmla="*/ 12185110 w 12188243"/>
              <a:gd name="connsiteY8551" fmla="*/ 4738590 h 7223977"/>
              <a:gd name="connsiteX8552" fmla="*/ 11962572 w 12188243"/>
              <a:gd name="connsiteY8552" fmla="*/ 4738590 h 7223977"/>
              <a:gd name="connsiteX8553" fmla="*/ 11962572 w 12188243"/>
              <a:gd name="connsiteY8553" fmla="*/ 4513044 h 7223977"/>
              <a:gd name="connsiteX8554" fmla="*/ 11962572 w 12188243"/>
              <a:gd name="connsiteY8554" fmla="*/ 4290506 h 7223977"/>
              <a:gd name="connsiteX8555" fmla="*/ 12185110 w 12188243"/>
              <a:gd name="connsiteY8555" fmla="*/ 4290506 h 7223977"/>
              <a:gd name="connsiteX8556" fmla="*/ 12185110 w 12188243"/>
              <a:gd name="connsiteY8556" fmla="*/ 4513044 h 7223977"/>
              <a:gd name="connsiteX8557" fmla="*/ 11962572 w 12188243"/>
              <a:gd name="connsiteY8557" fmla="*/ 4513044 h 7223977"/>
              <a:gd name="connsiteX8558" fmla="*/ 11962572 w 12188243"/>
              <a:gd name="connsiteY8558" fmla="*/ 4287373 h 7223977"/>
              <a:gd name="connsiteX8559" fmla="*/ 11962572 w 12188243"/>
              <a:gd name="connsiteY8559" fmla="*/ 4064834 h 7223977"/>
              <a:gd name="connsiteX8560" fmla="*/ 12185110 w 12188243"/>
              <a:gd name="connsiteY8560" fmla="*/ 4064834 h 7223977"/>
              <a:gd name="connsiteX8561" fmla="*/ 12185110 w 12188243"/>
              <a:gd name="connsiteY8561" fmla="*/ 4287373 h 7223977"/>
              <a:gd name="connsiteX8562" fmla="*/ 11962572 w 12188243"/>
              <a:gd name="connsiteY8562" fmla="*/ 4287373 h 7223977"/>
              <a:gd name="connsiteX8563" fmla="*/ 11962572 w 12188243"/>
              <a:gd name="connsiteY8563" fmla="*/ 4061702 h 7223977"/>
              <a:gd name="connsiteX8564" fmla="*/ 11962572 w 12188243"/>
              <a:gd name="connsiteY8564" fmla="*/ 3839164 h 7223977"/>
              <a:gd name="connsiteX8565" fmla="*/ 12185110 w 12188243"/>
              <a:gd name="connsiteY8565" fmla="*/ 3839164 h 7223977"/>
              <a:gd name="connsiteX8566" fmla="*/ 12185110 w 12188243"/>
              <a:gd name="connsiteY8566" fmla="*/ 4061702 h 7223977"/>
              <a:gd name="connsiteX8567" fmla="*/ 11962572 w 12188243"/>
              <a:gd name="connsiteY8567" fmla="*/ 4061702 h 7223977"/>
              <a:gd name="connsiteX8568" fmla="*/ 11962572 w 12188243"/>
              <a:gd name="connsiteY8568" fmla="*/ 3836031 h 7223977"/>
              <a:gd name="connsiteX8569" fmla="*/ 11962572 w 12188243"/>
              <a:gd name="connsiteY8569" fmla="*/ 3613493 h 7223977"/>
              <a:gd name="connsiteX8570" fmla="*/ 12185110 w 12188243"/>
              <a:gd name="connsiteY8570" fmla="*/ 3613493 h 7223977"/>
              <a:gd name="connsiteX8571" fmla="*/ 12185110 w 12188243"/>
              <a:gd name="connsiteY8571" fmla="*/ 3836031 h 7223977"/>
              <a:gd name="connsiteX8572" fmla="*/ 11962572 w 12188243"/>
              <a:gd name="connsiteY8572" fmla="*/ 3836031 h 7223977"/>
              <a:gd name="connsiteX8573" fmla="*/ 11962572 w 12188243"/>
              <a:gd name="connsiteY8573" fmla="*/ 3610360 h 7223977"/>
              <a:gd name="connsiteX8574" fmla="*/ 11962572 w 12188243"/>
              <a:gd name="connsiteY8574" fmla="*/ 3387821 h 7223977"/>
              <a:gd name="connsiteX8575" fmla="*/ 12185110 w 12188243"/>
              <a:gd name="connsiteY8575" fmla="*/ 3387821 h 7223977"/>
              <a:gd name="connsiteX8576" fmla="*/ 12185110 w 12188243"/>
              <a:gd name="connsiteY8576" fmla="*/ 3610360 h 7223977"/>
              <a:gd name="connsiteX8577" fmla="*/ 11962572 w 12188243"/>
              <a:gd name="connsiteY8577" fmla="*/ 3610360 h 7223977"/>
              <a:gd name="connsiteX8578" fmla="*/ 11962572 w 12188243"/>
              <a:gd name="connsiteY8578" fmla="*/ 3384689 h 7223977"/>
              <a:gd name="connsiteX8579" fmla="*/ 11962572 w 12188243"/>
              <a:gd name="connsiteY8579" fmla="*/ 3162151 h 7223977"/>
              <a:gd name="connsiteX8580" fmla="*/ 12185110 w 12188243"/>
              <a:gd name="connsiteY8580" fmla="*/ 3162151 h 7223977"/>
              <a:gd name="connsiteX8581" fmla="*/ 12185110 w 12188243"/>
              <a:gd name="connsiteY8581" fmla="*/ 3384689 h 7223977"/>
              <a:gd name="connsiteX8582" fmla="*/ 11962572 w 12188243"/>
              <a:gd name="connsiteY8582" fmla="*/ 3384689 h 7223977"/>
              <a:gd name="connsiteX8583" fmla="*/ 11962572 w 12188243"/>
              <a:gd name="connsiteY8583" fmla="*/ 3159143 h 7223977"/>
              <a:gd name="connsiteX8584" fmla="*/ 11962572 w 12188243"/>
              <a:gd name="connsiteY8584" fmla="*/ 2936605 h 7223977"/>
              <a:gd name="connsiteX8585" fmla="*/ 12185110 w 12188243"/>
              <a:gd name="connsiteY8585" fmla="*/ 2936605 h 7223977"/>
              <a:gd name="connsiteX8586" fmla="*/ 12185110 w 12188243"/>
              <a:gd name="connsiteY8586" fmla="*/ 3159143 h 7223977"/>
              <a:gd name="connsiteX8587" fmla="*/ 11962572 w 12188243"/>
              <a:gd name="connsiteY8587" fmla="*/ 3159143 h 7223977"/>
              <a:gd name="connsiteX8588" fmla="*/ 11962572 w 12188243"/>
              <a:gd name="connsiteY8588" fmla="*/ 2933472 h 7223977"/>
              <a:gd name="connsiteX8589" fmla="*/ 11962572 w 12188243"/>
              <a:gd name="connsiteY8589" fmla="*/ 2710934 h 7223977"/>
              <a:gd name="connsiteX8590" fmla="*/ 12185110 w 12188243"/>
              <a:gd name="connsiteY8590" fmla="*/ 2710934 h 7223977"/>
              <a:gd name="connsiteX8591" fmla="*/ 12185110 w 12188243"/>
              <a:gd name="connsiteY8591" fmla="*/ 2933472 h 7223977"/>
              <a:gd name="connsiteX8592" fmla="*/ 11962572 w 12188243"/>
              <a:gd name="connsiteY8592" fmla="*/ 2933472 h 7223977"/>
              <a:gd name="connsiteX8593" fmla="*/ 11962572 w 12188243"/>
              <a:gd name="connsiteY8593" fmla="*/ 2707801 h 7223977"/>
              <a:gd name="connsiteX8594" fmla="*/ 11962572 w 12188243"/>
              <a:gd name="connsiteY8594" fmla="*/ 2485263 h 7223977"/>
              <a:gd name="connsiteX8595" fmla="*/ 12185110 w 12188243"/>
              <a:gd name="connsiteY8595" fmla="*/ 2485263 h 7223977"/>
              <a:gd name="connsiteX8596" fmla="*/ 12185110 w 12188243"/>
              <a:gd name="connsiteY8596" fmla="*/ 2707801 h 7223977"/>
              <a:gd name="connsiteX8597" fmla="*/ 11962572 w 12188243"/>
              <a:gd name="connsiteY8597" fmla="*/ 2707801 h 7223977"/>
              <a:gd name="connsiteX8598" fmla="*/ 11962572 w 12188243"/>
              <a:gd name="connsiteY8598" fmla="*/ 2482130 h 7223977"/>
              <a:gd name="connsiteX8599" fmla="*/ 11962572 w 12188243"/>
              <a:gd name="connsiteY8599" fmla="*/ 2259592 h 7223977"/>
              <a:gd name="connsiteX8600" fmla="*/ 12185110 w 12188243"/>
              <a:gd name="connsiteY8600" fmla="*/ 2259592 h 7223977"/>
              <a:gd name="connsiteX8601" fmla="*/ 12185110 w 12188243"/>
              <a:gd name="connsiteY8601" fmla="*/ 2482130 h 7223977"/>
              <a:gd name="connsiteX8602" fmla="*/ 11962572 w 12188243"/>
              <a:gd name="connsiteY8602" fmla="*/ 2482130 h 7223977"/>
              <a:gd name="connsiteX8603" fmla="*/ 11962572 w 12188243"/>
              <a:gd name="connsiteY8603" fmla="*/ 2256459 h 7223977"/>
              <a:gd name="connsiteX8604" fmla="*/ 11962572 w 12188243"/>
              <a:gd name="connsiteY8604" fmla="*/ 2033921 h 7223977"/>
              <a:gd name="connsiteX8605" fmla="*/ 12185110 w 12188243"/>
              <a:gd name="connsiteY8605" fmla="*/ 2033921 h 7223977"/>
              <a:gd name="connsiteX8606" fmla="*/ 12185110 w 12188243"/>
              <a:gd name="connsiteY8606" fmla="*/ 2256459 h 7223977"/>
              <a:gd name="connsiteX8607" fmla="*/ 11962572 w 12188243"/>
              <a:gd name="connsiteY8607" fmla="*/ 2256459 h 7223977"/>
              <a:gd name="connsiteX8608" fmla="*/ 11962572 w 12188243"/>
              <a:gd name="connsiteY8608" fmla="*/ 2030788 h 7223977"/>
              <a:gd name="connsiteX8609" fmla="*/ 11962572 w 12188243"/>
              <a:gd name="connsiteY8609" fmla="*/ 1808250 h 7223977"/>
              <a:gd name="connsiteX8610" fmla="*/ 12185110 w 12188243"/>
              <a:gd name="connsiteY8610" fmla="*/ 1808250 h 7223977"/>
              <a:gd name="connsiteX8611" fmla="*/ 12185110 w 12188243"/>
              <a:gd name="connsiteY8611" fmla="*/ 2030788 h 7223977"/>
              <a:gd name="connsiteX8612" fmla="*/ 11962572 w 12188243"/>
              <a:gd name="connsiteY8612" fmla="*/ 2030788 h 7223977"/>
              <a:gd name="connsiteX8613" fmla="*/ 11962572 w 12188243"/>
              <a:gd name="connsiteY8613" fmla="*/ 1805243 h 7223977"/>
              <a:gd name="connsiteX8614" fmla="*/ 11962572 w 12188243"/>
              <a:gd name="connsiteY8614" fmla="*/ 1582704 h 7223977"/>
              <a:gd name="connsiteX8615" fmla="*/ 12185110 w 12188243"/>
              <a:gd name="connsiteY8615" fmla="*/ 1582704 h 7223977"/>
              <a:gd name="connsiteX8616" fmla="*/ 12185110 w 12188243"/>
              <a:gd name="connsiteY8616" fmla="*/ 1805243 h 7223977"/>
              <a:gd name="connsiteX8617" fmla="*/ 11962572 w 12188243"/>
              <a:gd name="connsiteY8617" fmla="*/ 1805243 h 7223977"/>
              <a:gd name="connsiteX8618" fmla="*/ 11962572 w 12188243"/>
              <a:gd name="connsiteY8618" fmla="*/ 1579572 h 7223977"/>
              <a:gd name="connsiteX8619" fmla="*/ 11962572 w 12188243"/>
              <a:gd name="connsiteY8619" fmla="*/ 1357033 h 7223977"/>
              <a:gd name="connsiteX8620" fmla="*/ 12185110 w 12188243"/>
              <a:gd name="connsiteY8620" fmla="*/ 1357033 h 7223977"/>
              <a:gd name="connsiteX8621" fmla="*/ 12185110 w 12188243"/>
              <a:gd name="connsiteY8621" fmla="*/ 1579572 h 7223977"/>
              <a:gd name="connsiteX8622" fmla="*/ 11962572 w 12188243"/>
              <a:gd name="connsiteY8622" fmla="*/ 1579572 h 7223977"/>
              <a:gd name="connsiteX8623" fmla="*/ 11962572 w 12188243"/>
              <a:gd name="connsiteY8623" fmla="*/ 1353901 h 7223977"/>
              <a:gd name="connsiteX8624" fmla="*/ 11962572 w 12188243"/>
              <a:gd name="connsiteY8624" fmla="*/ 1131362 h 7223977"/>
              <a:gd name="connsiteX8625" fmla="*/ 12185110 w 12188243"/>
              <a:gd name="connsiteY8625" fmla="*/ 1131362 h 7223977"/>
              <a:gd name="connsiteX8626" fmla="*/ 12185110 w 12188243"/>
              <a:gd name="connsiteY8626" fmla="*/ 1353901 h 7223977"/>
              <a:gd name="connsiteX8627" fmla="*/ 11962572 w 12188243"/>
              <a:gd name="connsiteY8627" fmla="*/ 1353901 h 7223977"/>
              <a:gd name="connsiteX8628" fmla="*/ 11962572 w 12188243"/>
              <a:gd name="connsiteY8628" fmla="*/ 1128230 h 7223977"/>
              <a:gd name="connsiteX8629" fmla="*/ 11962572 w 12188243"/>
              <a:gd name="connsiteY8629" fmla="*/ 905691 h 7223977"/>
              <a:gd name="connsiteX8630" fmla="*/ 12185110 w 12188243"/>
              <a:gd name="connsiteY8630" fmla="*/ 905691 h 7223977"/>
              <a:gd name="connsiteX8631" fmla="*/ 12185110 w 12188243"/>
              <a:gd name="connsiteY8631" fmla="*/ 1128230 h 7223977"/>
              <a:gd name="connsiteX8632" fmla="*/ 11962572 w 12188243"/>
              <a:gd name="connsiteY8632" fmla="*/ 1128230 h 7223977"/>
              <a:gd name="connsiteX8633" fmla="*/ 11962572 w 12188243"/>
              <a:gd name="connsiteY8633" fmla="*/ 902559 h 7223977"/>
              <a:gd name="connsiteX8634" fmla="*/ 11962572 w 12188243"/>
              <a:gd name="connsiteY8634" fmla="*/ 680020 h 7223977"/>
              <a:gd name="connsiteX8635" fmla="*/ 12185110 w 12188243"/>
              <a:gd name="connsiteY8635" fmla="*/ 680020 h 7223977"/>
              <a:gd name="connsiteX8636" fmla="*/ 12185110 w 12188243"/>
              <a:gd name="connsiteY8636" fmla="*/ 902559 h 7223977"/>
              <a:gd name="connsiteX8637" fmla="*/ 11962572 w 12188243"/>
              <a:gd name="connsiteY8637" fmla="*/ 902559 h 7223977"/>
              <a:gd name="connsiteX8638" fmla="*/ 11962572 w 12188243"/>
              <a:gd name="connsiteY8638" fmla="*/ 676888 h 7223977"/>
              <a:gd name="connsiteX8639" fmla="*/ 11962572 w 12188243"/>
              <a:gd name="connsiteY8639" fmla="*/ 454349 h 7223977"/>
              <a:gd name="connsiteX8640" fmla="*/ 12185110 w 12188243"/>
              <a:gd name="connsiteY8640" fmla="*/ 454349 h 7223977"/>
              <a:gd name="connsiteX8641" fmla="*/ 12185110 w 12188243"/>
              <a:gd name="connsiteY8641" fmla="*/ 676888 h 7223977"/>
              <a:gd name="connsiteX8642" fmla="*/ 11962572 w 12188243"/>
              <a:gd name="connsiteY8642" fmla="*/ 676888 h 7223977"/>
              <a:gd name="connsiteX8643" fmla="*/ 11962572 w 12188243"/>
              <a:gd name="connsiteY8643" fmla="*/ 451342 h 7223977"/>
              <a:gd name="connsiteX8644" fmla="*/ 11962572 w 12188243"/>
              <a:gd name="connsiteY8644" fmla="*/ 228804 h 7223977"/>
              <a:gd name="connsiteX8645" fmla="*/ 12185110 w 12188243"/>
              <a:gd name="connsiteY8645" fmla="*/ 228804 h 7223977"/>
              <a:gd name="connsiteX8646" fmla="*/ 12185110 w 12188243"/>
              <a:gd name="connsiteY8646" fmla="*/ 451342 h 7223977"/>
              <a:gd name="connsiteX8647" fmla="*/ 11962572 w 12188243"/>
              <a:gd name="connsiteY8647" fmla="*/ 451342 h 7223977"/>
              <a:gd name="connsiteX8648" fmla="*/ 11962572 w 12188243"/>
              <a:gd name="connsiteY8648" fmla="*/ 225671 h 7223977"/>
              <a:gd name="connsiteX8649" fmla="*/ 11962572 w 12188243"/>
              <a:gd name="connsiteY8649" fmla="*/ 3133 h 7223977"/>
              <a:gd name="connsiteX8650" fmla="*/ 12185110 w 12188243"/>
              <a:gd name="connsiteY8650" fmla="*/ 3133 h 7223977"/>
              <a:gd name="connsiteX8651" fmla="*/ 12185110 w 12188243"/>
              <a:gd name="connsiteY8651" fmla="*/ 225671 h 7223977"/>
              <a:gd name="connsiteX8652" fmla="*/ 11962572 w 12188243"/>
              <a:gd name="connsiteY8652" fmla="*/ 225671 h 72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</a:cxnLst>
            <a:rect l="l" t="t" r="r" b="b"/>
            <a:pathLst>
              <a:path w="12188243" h="7223977">
                <a:moveTo>
                  <a:pt x="12188243" y="1504"/>
                </a:moveTo>
                <a:lnTo>
                  <a:pt x="12186739" y="1504"/>
                </a:lnTo>
                <a:lnTo>
                  <a:pt x="12186739" y="0"/>
                </a:lnTo>
                <a:lnTo>
                  <a:pt x="1504" y="0"/>
                </a:lnTo>
                <a:lnTo>
                  <a:pt x="1504" y="1504"/>
                </a:lnTo>
                <a:lnTo>
                  <a:pt x="0" y="1504"/>
                </a:lnTo>
                <a:lnTo>
                  <a:pt x="0" y="7222349"/>
                </a:lnTo>
                <a:lnTo>
                  <a:pt x="1504" y="7222349"/>
                </a:lnTo>
                <a:lnTo>
                  <a:pt x="1504" y="7223978"/>
                </a:lnTo>
                <a:lnTo>
                  <a:pt x="12186614" y="7223978"/>
                </a:lnTo>
                <a:lnTo>
                  <a:pt x="12186614" y="7222349"/>
                </a:lnTo>
                <a:lnTo>
                  <a:pt x="12188118" y="7222349"/>
                </a:lnTo>
                <a:lnTo>
                  <a:pt x="12188118" y="1504"/>
                </a:lnTo>
                <a:close/>
                <a:moveTo>
                  <a:pt x="8349078" y="3610360"/>
                </a:moveTo>
                <a:lnTo>
                  <a:pt x="8126540" y="3610360"/>
                </a:lnTo>
                <a:lnTo>
                  <a:pt x="8126540" y="3387821"/>
                </a:lnTo>
                <a:lnTo>
                  <a:pt x="8349078" y="3387821"/>
                </a:lnTo>
                <a:lnTo>
                  <a:pt x="8349078" y="3610360"/>
                </a:lnTo>
                <a:close/>
                <a:moveTo>
                  <a:pt x="8352211" y="3387821"/>
                </a:moveTo>
                <a:lnTo>
                  <a:pt x="8574749" y="3387821"/>
                </a:lnTo>
                <a:lnTo>
                  <a:pt x="8574749" y="3610360"/>
                </a:lnTo>
                <a:lnTo>
                  <a:pt x="8352211" y="3610360"/>
                </a:lnTo>
                <a:lnTo>
                  <a:pt x="8352211" y="3387821"/>
                </a:lnTo>
                <a:close/>
                <a:moveTo>
                  <a:pt x="8123407" y="3610360"/>
                </a:moveTo>
                <a:lnTo>
                  <a:pt x="7900868" y="3610360"/>
                </a:lnTo>
                <a:lnTo>
                  <a:pt x="7900868" y="3387821"/>
                </a:lnTo>
                <a:lnTo>
                  <a:pt x="8123407" y="3387821"/>
                </a:lnTo>
                <a:lnTo>
                  <a:pt x="8123407" y="3610360"/>
                </a:lnTo>
                <a:close/>
                <a:moveTo>
                  <a:pt x="7897736" y="3610360"/>
                </a:moveTo>
                <a:lnTo>
                  <a:pt x="7675198" y="3610360"/>
                </a:lnTo>
                <a:lnTo>
                  <a:pt x="7675198" y="3387821"/>
                </a:lnTo>
                <a:lnTo>
                  <a:pt x="7897736" y="3387821"/>
                </a:lnTo>
                <a:lnTo>
                  <a:pt x="7897736" y="3610360"/>
                </a:lnTo>
                <a:close/>
                <a:moveTo>
                  <a:pt x="7672065" y="3610360"/>
                </a:moveTo>
                <a:lnTo>
                  <a:pt x="7449527" y="3610360"/>
                </a:lnTo>
                <a:lnTo>
                  <a:pt x="7449527" y="3387821"/>
                </a:lnTo>
                <a:lnTo>
                  <a:pt x="7672065" y="3387821"/>
                </a:lnTo>
                <a:lnTo>
                  <a:pt x="7672065" y="3610360"/>
                </a:lnTo>
                <a:close/>
                <a:moveTo>
                  <a:pt x="7446394" y="3610360"/>
                </a:moveTo>
                <a:lnTo>
                  <a:pt x="7223856" y="3610360"/>
                </a:lnTo>
                <a:lnTo>
                  <a:pt x="7223856" y="3387821"/>
                </a:lnTo>
                <a:lnTo>
                  <a:pt x="7446394" y="3387821"/>
                </a:lnTo>
                <a:lnTo>
                  <a:pt x="7446394" y="3610360"/>
                </a:lnTo>
                <a:close/>
                <a:moveTo>
                  <a:pt x="7220848" y="3610360"/>
                </a:moveTo>
                <a:lnTo>
                  <a:pt x="6998310" y="3610360"/>
                </a:lnTo>
                <a:lnTo>
                  <a:pt x="6998310" y="3387821"/>
                </a:lnTo>
                <a:lnTo>
                  <a:pt x="7220848" y="3387821"/>
                </a:lnTo>
                <a:lnTo>
                  <a:pt x="7220848" y="3610360"/>
                </a:lnTo>
                <a:close/>
                <a:moveTo>
                  <a:pt x="6995177" y="3610360"/>
                </a:moveTo>
                <a:lnTo>
                  <a:pt x="6772639" y="3610360"/>
                </a:lnTo>
                <a:lnTo>
                  <a:pt x="6772639" y="3387821"/>
                </a:lnTo>
                <a:lnTo>
                  <a:pt x="6995177" y="3387821"/>
                </a:lnTo>
                <a:lnTo>
                  <a:pt x="6995177" y="3610360"/>
                </a:lnTo>
                <a:close/>
                <a:moveTo>
                  <a:pt x="6769506" y="3610360"/>
                </a:moveTo>
                <a:lnTo>
                  <a:pt x="6546967" y="3610360"/>
                </a:lnTo>
                <a:lnTo>
                  <a:pt x="6546967" y="3387821"/>
                </a:lnTo>
                <a:lnTo>
                  <a:pt x="6769506" y="3387821"/>
                </a:lnTo>
                <a:lnTo>
                  <a:pt x="6769506" y="3610360"/>
                </a:lnTo>
                <a:close/>
                <a:moveTo>
                  <a:pt x="6543835" y="3610360"/>
                </a:moveTo>
                <a:lnTo>
                  <a:pt x="6321297" y="3610360"/>
                </a:lnTo>
                <a:lnTo>
                  <a:pt x="6321297" y="3387821"/>
                </a:lnTo>
                <a:lnTo>
                  <a:pt x="6543835" y="3387821"/>
                </a:lnTo>
                <a:lnTo>
                  <a:pt x="6543835" y="3610360"/>
                </a:lnTo>
                <a:close/>
                <a:moveTo>
                  <a:pt x="6318164" y="3610360"/>
                </a:moveTo>
                <a:lnTo>
                  <a:pt x="6095625" y="3610360"/>
                </a:lnTo>
                <a:lnTo>
                  <a:pt x="6095625" y="3387821"/>
                </a:lnTo>
                <a:lnTo>
                  <a:pt x="6318164" y="3387821"/>
                </a:lnTo>
                <a:lnTo>
                  <a:pt x="6318164" y="3610360"/>
                </a:lnTo>
                <a:close/>
                <a:moveTo>
                  <a:pt x="6092493" y="3610360"/>
                </a:moveTo>
                <a:lnTo>
                  <a:pt x="5869954" y="3610360"/>
                </a:lnTo>
                <a:lnTo>
                  <a:pt x="5869954" y="3387821"/>
                </a:lnTo>
                <a:lnTo>
                  <a:pt x="6092493" y="3387821"/>
                </a:lnTo>
                <a:lnTo>
                  <a:pt x="6092493" y="3610360"/>
                </a:lnTo>
                <a:close/>
                <a:moveTo>
                  <a:pt x="5866947" y="3610360"/>
                </a:moveTo>
                <a:lnTo>
                  <a:pt x="5644408" y="3610360"/>
                </a:lnTo>
                <a:lnTo>
                  <a:pt x="5644408" y="3387821"/>
                </a:lnTo>
                <a:lnTo>
                  <a:pt x="5866947" y="3387821"/>
                </a:lnTo>
                <a:lnTo>
                  <a:pt x="5866947" y="3610360"/>
                </a:lnTo>
                <a:close/>
                <a:moveTo>
                  <a:pt x="5641276" y="3610360"/>
                </a:moveTo>
                <a:lnTo>
                  <a:pt x="5418738" y="3610360"/>
                </a:lnTo>
                <a:lnTo>
                  <a:pt x="5418738" y="3387821"/>
                </a:lnTo>
                <a:lnTo>
                  <a:pt x="5641276" y="3387821"/>
                </a:lnTo>
                <a:lnTo>
                  <a:pt x="5641276" y="3610360"/>
                </a:lnTo>
                <a:close/>
                <a:moveTo>
                  <a:pt x="5415605" y="3610360"/>
                </a:moveTo>
                <a:lnTo>
                  <a:pt x="5193066" y="3610360"/>
                </a:lnTo>
                <a:lnTo>
                  <a:pt x="5193066" y="3387821"/>
                </a:lnTo>
                <a:lnTo>
                  <a:pt x="5415605" y="3387821"/>
                </a:lnTo>
                <a:lnTo>
                  <a:pt x="5415605" y="3610360"/>
                </a:lnTo>
                <a:close/>
                <a:moveTo>
                  <a:pt x="5189934" y="3610360"/>
                </a:moveTo>
                <a:lnTo>
                  <a:pt x="4967395" y="3610360"/>
                </a:lnTo>
                <a:lnTo>
                  <a:pt x="4967395" y="3387821"/>
                </a:lnTo>
                <a:lnTo>
                  <a:pt x="5189934" y="3387821"/>
                </a:lnTo>
                <a:lnTo>
                  <a:pt x="5189934" y="3610360"/>
                </a:lnTo>
                <a:close/>
                <a:moveTo>
                  <a:pt x="4964263" y="3610360"/>
                </a:moveTo>
                <a:lnTo>
                  <a:pt x="4741724" y="3610360"/>
                </a:lnTo>
                <a:lnTo>
                  <a:pt x="4741724" y="3387821"/>
                </a:lnTo>
                <a:lnTo>
                  <a:pt x="4964263" y="3387821"/>
                </a:lnTo>
                <a:lnTo>
                  <a:pt x="4964263" y="3610360"/>
                </a:lnTo>
                <a:close/>
                <a:moveTo>
                  <a:pt x="4738592" y="3610360"/>
                </a:moveTo>
                <a:lnTo>
                  <a:pt x="4516053" y="3610360"/>
                </a:lnTo>
                <a:lnTo>
                  <a:pt x="4516053" y="3387821"/>
                </a:lnTo>
                <a:lnTo>
                  <a:pt x="4738592" y="3387821"/>
                </a:lnTo>
                <a:lnTo>
                  <a:pt x="4738592" y="3610360"/>
                </a:lnTo>
                <a:close/>
                <a:moveTo>
                  <a:pt x="4513046" y="3610360"/>
                </a:moveTo>
                <a:lnTo>
                  <a:pt x="4290507" y="3610360"/>
                </a:lnTo>
                <a:lnTo>
                  <a:pt x="4290507" y="3387821"/>
                </a:lnTo>
                <a:lnTo>
                  <a:pt x="4513046" y="3387821"/>
                </a:lnTo>
                <a:lnTo>
                  <a:pt x="4513046" y="3610360"/>
                </a:lnTo>
                <a:close/>
                <a:moveTo>
                  <a:pt x="4287375" y="3610360"/>
                </a:moveTo>
                <a:lnTo>
                  <a:pt x="4064836" y="3610360"/>
                </a:lnTo>
                <a:lnTo>
                  <a:pt x="4064836" y="3387821"/>
                </a:lnTo>
                <a:lnTo>
                  <a:pt x="4287375" y="3387821"/>
                </a:lnTo>
                <a:lnTo>
                  <a:pt x="4287375" y="3610360"/>
                </a:lnTo>
                <a:close/>
                <a:moveTo>
                  <a:pt x="4061703" y="3610360"/>
                </a:moveTo>
                <a:lnTo>
                  <a:pt x="3839165" y="3610360"/>
                </a:lnTo>
                <a:lnTo>
                  <a:pt x="3839165" y="3387821"/>
                </a:lnTo>
                <a:lnTo>
                  <a:pt x="4061703" y="3387821"/>
                </a:lnTo>
                <a:lnTo>
                  <a:pt x="4061703" y="3610360"/>
                </a:lnTo>
                <a:close/>
                <a:moveTo>
                  <a:pt x="3836033" y="3610360"/>
                </a:moveTo>
                <a:lnTo>
                  <a:pt x="3613494" y="3610360"/>
                </a:lnTo>
                <a:lnTo>
                  <a:pt x="3613494" y="3387821"/>
                </a:lnTo>
                <a:lnTo>
                  <a:pt x="3836033" y="3387821"/>
                </a:lnTo>
                <a:lnTo>
                  <a:pt x="3836033" y="3610360"/>
                </a:lnTo>
                <a:close/>
                <a:moveTo>
                  <a:pt x="3610361" y="3610360"/>
                </a:moveTo>
                <a:lnTo>
                  <a:pt x="3387823" y="3610360"/>
                </a:lnTo>
                <a:lnTo>
                  <a:pt x="3387823" y="3387821"/>
                </a:lnTo>
                <a:lnTo>
                  <a:pt x="3610361" y="3387821"/>
                </a:lnTo>
                <a:lnTo>
                  <a:pt x="3610361" y="3610360"/>
                </a:lnTo>
                <a:close/>
                <a:moveTo>
                  <a:pt x="3610361" y="3613493"/>
                </a:moveTo>
                <a:lnTo>
                  <a:pt x="3610361" y="3836031"/>
                </a:lnTo>
                <a:lnTo>
                  <a:pt x="3387823" y="3836031"/>
                </a:lnTo>
                <a:lnTo>
                  <a:pt x="3387823" y="3613493"/>
                </a:lnTo>
                <a:lnTo>
                  <a:pt x="3610361" y="3613493"/>
                </a:lnTo>
                <a:close/>
                <a:moveTo>
                  <a:pt x="3613494" y="3613493"/>
                </a:moveTo>
                <a:lnTo>
                  <a:pt x="3836033" y="3613493"/>
                </a:lnTo>
                <a:lnTo>
                  <a:pt x="3836033" y="3836031"/>
                </a:lnTo>
                <a:lnTo>
                  <a:pt x="3613494" y="3836031"/>
                </a:lnTo>
                <a:lnTo>
                  <a:pt x="3613494" y="3613493"/>
                </a:lnTo>
                <a:close/>
                <a:moveTo>
                  <a:pt x="3839165" y="3613493"/>
                </a:moveTo>
                <a:lnTo>
                  <a:pt x="4061703" y="3613493"/>
                </a:lnTo>
                <a:lnTo>
                  <a:pt x="4061703" y="3836031"/>
                </a:lnTo>
                <a:lnTo>
                  <a:pt x="3839165" y="3836031"/>
                </a:lnTo>
                <a:lnTo>
                  <a:pt x="3839165" y="3613493"/>
                </a:lnTo>
                <a:close/>
                <a:moveTo>
                  <a:pt x="4064836" y="3613493"/>
                </a:moveTo>
                <a:lnTo>
                  <a:pt x="4287375" y="3613493"/>
                </a:lnTo>
                <a:lnTo>
                  <a:pt x="4287375" y="3836031"/>
                </a:lnTo>
                <a:lnTo>
                  <a:pt x="4064836" y="3836031"/>
                </a:lnTo>
                <a:lnTo>
                  <a:pt x="4064836" y="3613493"/>
                </a:lnTo>
                <a:close/>
                <a:moveTo>
                  <a:pt x="4290507" y="3613493"/>
                </a:moveTo>
                <a:lnTo>
                  <a:pt x="4513046" y="3613493"/>
                </a:lnTo>
                <a:lnTo>
                  <a:pt x="4513046" y="3836031"/>
                </a:lnTo>
                <a:lnTo>
                  <a:pt x="4290507" y="3836031"/>
                </a:lnTo>
                <a:lnTo>
                  <a:pt x="4290507" y="3613493"/>
                </a:lnTo>
                <a:close/>
                <a:moveTo>
                  <a:pt x="4516179" y="3613493"/>
                </a:moveTo>
                <a:lnTo>
                  <a:pt x="4738717" y="3613493"/>
                </a:lnTo>
                <a:lnTo>
                  <a:pt x="4738717" y="3836031"/>
                </a:lnTo>
                <a:lnTo>
                  <a:pt x="4516179" y="3836031"/>
                </a:lnTo>
                <a:lnTo>
                  <a:pt x="4516179" y="3613493"/>
                </a:lnTo>
                <a:close/>
                <a:moveTo>
                  <a:pt x="4741724" y="3613493"/>
                </a:moveTo>
                <a:lnTo>
                  <a:pt x="4964263" y="3613493"/>
                </a:lnTo>
                <a:lnTo>
                  <a:pt x="4964263" y="3836031"/>
                </a:lnTo>
                <a:lnTo>
                  <a:pt x="4741724" y="3836031"/>
                </a:lnTo>
                <a:lnTo>
                  <a:pt x="4741724" y="3613493"/>
                </a:lnTo>
                <a:close/>
                <a:moveTo>
                  <a:pt x="4967395" y="3613493"/>
                </a:moveTo>
                <a:lnTo>
                  <a:pt x="5189934" y="3613493"/>
                </a:lnTo>
                <a:lnTo>
                  <a:pt x="5189934" y="3836031"/>
                </a:lnTo>
                <a:lnTo>
                  <a:pt x="4967395" y="3836031"/>
                </a:lnTo>
                <a:lnTo>
                  <a:pt x="4967395" y="3613493"/>
                </a:lnTo>
                <a:close/>
                <a:moveTo>
                  <a:pt x="5193066" y="3613493"/>
                </a:moveTo>
                <a:lnTo>
                  <a:pt x="5415605" y="3613493"/>
                </a:lnTo>
                <a:lnTo>
                  <a:pt x="5415605" y="3836031"/>
                </a:lnTo>
                <a:lnTo>
                  <a:pt x="5193066" y="3836031"/>
                </a:lnTo>
                <a:lnTo>
                  <a:pt x="5193066" y="3613493"/>
                </a:lnTo>
                <a:close/>
                <a:moveTo>
                  <a:pt x="5418738" y="3613493"/>
                </a:moveTo>
                <a:lnTo>
                  <a:pt x="5641276" y="3613493"/>
                </a:lnTo>
                <a:lnTo>
                  <a:pt x="5641276" y="3836031"/>
                </a:lnTo>
                <a:lnTo>
                  <a:pt x="5418738" y="3836031"/>
                </a:lnTo>
                <a:lnTo>
                  <a:pt x="5418738" y="3613493"/>
                </a:lnTo>
                <a:close/>
                <a:moveTo>
                  <a:pt x="5644408" y="3613493"/>
                </a:moveTo>
                <a:lnTo>
                  <a:pt x="5866947" y="3613493"/>
                </a:lnTo>
                <a:lnTo>
                  <a:pt x="5866947" y="3836031"/>
                </a:lnTo>
                <a:lnTo>
                  <a:pt x="5644408" y="3836031"/>
                </a:lnTo>
                <a:lnTo>
                  <a:pt x="5644408" y="3613493"/>
                </a:lnTo>
                <a:close/>
                <a:moveTo>
                  <a:pt x="5870080" y="3613493"/>
                </a:moveTo>
                <a:lnTo>
                  <a:pt x="6092618" y="3613493"/>
                </a:lnTo>
                <a:lnTo>
                  <a:pt x="6092618" y="3836031"/>
                </a:lnTo>
                <a:lnTo>
                  <a:pt x="5870080" y="3836031"/>
                </a:lnTo>
                <a:lnTo>
                  <a:pt x="5870080" y="3613493"/>
                </a:lnTo>
                <a:close/>
                <a:moveTo>
                  <a:pt x="6095625" y="3613493"/>
                </a:moveTo>
                <a:lnTo>
                  <a:pt x="6318164" y="3613493"/>
                </a:lnTo>
                <a:lnTo>
                  <a:pt x="6318164" y="3836031"/>
                </a:lnTo>
                <a:lnTo>
                  <a:pt x="6095625" y="3836031"/>
                </a:lnTo>
                <a:lnTo>
                  <a:pt x="6095625" y="3613493"/>
                </a:lnTo>
                <a:close/>
                <a:moveTo>
                  <a:pt x="6321297" y="3613493"/>
                </a:moveTo>
                <a:lnTo>
                  <a:pt x="6543835" y="3613493"/>
                </a:lnTo>
                <a:lnTo>
                  <a:pt x="6543835" y="3836031"/>
                </a:lnTo>
                <a:lnTo>
                  <a:pt x="6321297" y="3836031"/>
                </a:lnTo>
                <a:lnTo>
                  <a:pt x="6321297" y="3613493"/>
                </a:lnTo>
                <a:close/>
                <a:moveTo>
                  <a:pt x="6546967" y="3613493"/>
                </a:moveTo>
                <a:lnTo>
                  <a:pt x="6769506" y="3613493"/>
                </a:lnTo>
                <a:lnTo>
                  <a:pt x="6769506" y="3836031"/>
                </a:lnTo>
                <a:lnTo>
                  <a:pt x="6546967" y="3836031"/>
                </a:lnTo>
                <a:lnTo>
                  <a:pt x="6546967" y="3613493"/>
                </a:lnTo>
                <a:close/>
                <a:moveTo>
                  <a:pt x="6772639" y="3613493"/>
                </a:moveTo>
                <a:lnTo>
                  <a:pt x="6995177" y="3613493"/>
                </a:lnTo>
                <a:lnTo>
                  <a:pt x="6995177" y="3836031"/>
                </a:lnTo>
                <a:lnTo>
                  <a:pt x="6772639" y="3836031"/>
                </a:lnTo>
                <a:lnTo>
                  <a:pt x="6772639" y="3613493"/>
                </a:lnTo>
                <a:close/>
                <a:moveTo>
                  <a:pt x="6998310" y="3613493"/>
                </a:moveTo>
                <a:lnTo>
                  <a:pt x="7220848" y="3613493"/>
                </a:lnTo>
                <a:lnTo>
                  <a:pt x="7220848" y="3836031"/>
                </a:lnTo>
                <a:lnTo>
                  <a:pt x="6998310" y="3836031"/>
                </a:lnTo>
                <a:lnTo>
                  <a:pt x="6998310" y="3613493"/>
                </a:lnTo>
                <a:close/>
                <a:moveTo>
                  <a:pt x="7223981" y="3613493"/>
                </a:moveTo>
                <a:lnTo>
                  <a:pt x="7446520" y="3613493"/>
                </a:lnTo>
                <a:lnTo>
                  <a:pt x="7446520" y="3836031"/>
                </a:lnTo>
                <a:lnTo>
                  <a:pt x="7223981" y="3836031"/>
                </a:lnTo>
                <a:lnTo>
                  <a:pt x="7223981" y="3613493"/>
                </a:lnTo>
                <a:close/>
                <a:moveTo>
                  <a:pt x="7449527" y="3613493"/>
                </a:moveTo>
                <a:lnTo>
                  <a:pt x="7672065" y="3613493"/>
                </a:lnTo>
                <a:lnTo>
                  <a:pt x="7672065" y="3836031"/>
                </a:lnTo>
                <a:lnTo>
                  <a:pt x="7449527" y="3836031"/>
                </a:lnTo>
                <a:lnTo>
                  <a:pt x="7449527" y="3613493"/>
                </a:lnTo>
                <a:close/>
                <a:moveTo>
                  <a:pt x="7675198" y="3613493"/>
                </a:moveTo>
                <a:lnTo>
                  <a:pt x="7897736" y="3613493"/>
                </a:lnTo>
                <a:lnTo>
                  <a:pt x="7897736" y="3836031"/>
                </a:lnTo>
                <a:lnTo>
                  <a:pt x="7675198" y="3836031"/>
                </a:lnTo>
                <a:lnTo>
                  <a:pt x="7675198" y="3613493"/>
                </a:lnTo>
                <a:close/>
                <a:moveTo>
                  <a:pt x="7900868" y="3613493"/>
                </a:moveTo>
                <a:lnTo>
                  <a:pt x="8123407" y="3613493"/>
                </a:lnTo>
                <a:lnTo>
                  <a:pt x="8123407" y="3836031"/>
                </a:lnTo>
                <a:lnTo>
                  <a:pt x="7900868" y="3836031"/>
                </a:lnTo>
                <a:lnTo>
                  <a:pt x="7900868" y="3613493"/>
                </a:lnTo>
                <a:close/>
                <a:moveTo>
                  <a:pt x="8126540" y="3613493"/>
                </a:moveTo>
                <a:lnTo>
                  <a:pt x="8349078" y="3613493"/>
                </a:lnTo>
                <a:lnTo>
                  <a:pt x="8349078" y="3836031"/>
                </a:lnTo>
                <a:lnTo>
                  <a:pt x="8126540" y="3836031"/>
                </a:lnTo>
                <a:lnTo>
                  <a:pt x="8126540" y="3613493"/>
                </a:lnTo>
                <a:close/>
                <a:moveTo>
                  <a:pt x="8352211" y="3613493"/>
                </a:moveTo>
                <a:lnTo>
                  <a:pt x="8574749" y="3613493"/>
                </a:lnTo>
                <a:lnTo>
                  <a:pt x="8574749" y="3836031"/>
                </a:lnTo>
                <a:lnTo>
                  <a:pt x="8352211" y="3836031"/>
                </a:lnTo>
                <a:lnTo>
                  <a:pt x="8352211" y="3613493"/>
                </a:lnTo>
                <a:close/>
                <a:moveTo>
                  <a:pt x="8577882" y="3613493"/>
                </a:moveTo>
                <a:lnTo>
                  <a:pt x="8800420" y="3613493"/>
                </a:lnTo>
                <a:lnTo>
                  <a:pt x="8800420" y="3836031"/>
                </a:lnTo>
                <a:lnTo>
                  <a:pt x="8577882" y="3836031"/>
                </a:lnTo>
                <a:lnTo>
                  <a:pt x="8577882" y="3613493"/>
                </a:lnTo>
                <a:close/>
                <a:moveTo>
                  <a:pt x="8577882" y="3610360"/>
                </a:moveTo>
                <a:lnTo>
                  <a:pt x="8577882" y="3387821"/>
                </a:lnTo>
                <a:lnTo>
                  <a:pt x="8800420" y="3387821"/>
                </a:lnTo>
                <a:lnTo>
                  <a:pt x="8800420" y="3610360"/>
                </a:lnTo>
                <a:lnTo>
                  <a:pt x="8577882" y="3610360"/>
                </a:lnTo>
                <a:close/>
                <a:moveTo>
                  <a:pt x="8577882" y="3384689"/>
                </a:moveTo>
                <a:lnTo>
                  <a:pt x="8577882" y="3162151"/>
                </a:lnTo>
                <a:lnTo>
                  <a:pt x="8800420" y="3162151"/>
                </a:lnTo>
                <a:lnTo>
                  <a:pt x="8800420" y="3384689"/>
                </a:lnTo>
                <a:lnTo>
                  <a:pt x="8577882" y="3384689"/>
                </a:lnTo>
                <a:close/>
                <a:moveTo>
                  <a:pt x="8574749" y="3384689"/>
                </a:moveTo>
                <a:lnTo>
                  <a:pt x="8352211" y="3384689"/>
                </a:lnTo>
                <a:lnTo>
                  <a:pt x="8352211" y="3162151"/>
                </a:lnTo>
                <a:lnTo>
                  <a:pt x="8574749" y="3162151"/>
                </a:lnTo>
                <a:lnTo>
                  <a:pt x="8574749" y="3384689"/>
                </a:lnTo>
                <a:close/>
                <a:moveTo>
                  <a:pt x="8349078" y="3384689"/>
                </a:moveTo>
                <a:lnTo>
                  <a:pt x="8126540" y="3384689"/>
                </a:lnTo>
                <a:lnTo>
                  <a:pt x="8126540" y="3162151"/>
                </a:lnTo>
                <a:lnTo>
                  <a:pt x="8349078" y="3162151"/>
                </a:lnTo>
                <a:lnTo>
                  <a:pt x="8349078" y="3384689"/>
                </a:lnTo>
                <a:close/>
                <a:moveTo>
                  <a:pt x="8123407" y="3384689"/>
                </a:moveTo>
                <a:lnTo>
                  <a:pt x="7900868" y="3384689"/>
                </a:lnTo>
                <a:lnTo>
                  <a:pt x="7900868" y="3162151"/>
                </a:lnTo>
                <a:lnTo>
                  <a:pt x="8123407" y="3162151"/>
                </a:lnTo>
                <a:lnTo>
                  <a:pt x="8123407" y="3384689"/>
                </a:lnTo>
                <a:close/>
                <a:moveTo>
                  <a:pt x="7897736" y="3384689"/>
                </a:moveTo>
                <a:lnTo>
                  <a:pt x="7675198" y="3384689"/>
                </a:lnTo>
                <a:lnTo>
                  <a:pt x="7675198" y="3162151"/>
                </a:lnTo>
                <a:lnTo>
                  <a:pt x="7897736" y="3162151"/>
                </a:lnTo>
                <a:lnTo>
                  <a:pt x="7897736" y="3384689"/>
                </a:lnTo>
                <a:close/>
                <a:moveTo>
                  <a:pt x="7672065" y="3384689"/>
                </a:moveTo>
                <a:lnTo>
                  <a:pt x="7449527" y="3384689"/>
                </a:lnTo>
                <a:lnTo>
                  <a:pt x="7449527" y="3162151"/>
                </a:lnTo>
                <a:lnTo>
                  <a:pt x="7672065" y="3162151"/>
                </a:lnTo>
                <a:lnTo>
                  <a:pt x="7672065" y="3384689"/>
                </a:lnTo>
                <a:close/>
                <a:moveTo>
                  <a:pt x="7446394" y="3384689"/>
                </a:moveTo>
                <a:lnTo>
                  <a:pt x="7223856" y="3384689"/>
                </a:lnTo>
                <a:lnTo>
                  <a:pt x="7223856" y="3162151"/>
                </a:lnTo>
                <a:lnTo>
                  <a:pt x="7446394" y="3162151"/>
                </a:lnTo>
                <a:lnTo>
                  <a:pt x="7446394" y="3384689"/>
                </a:lnTo>
                <a:close/>
                <a:moveTo>
                  <a:pt x="7220848" y="3384689"/>
                </a:moveTo>
                <a:lnTo>
                  <a:pt x="6998310" y="3384689"/>
                </a:lnTo>
                <a:lnTo>
                  <a:pt x="6998310" y="3162151"/>
                </a:lnTo>
                <a:lnTo>
                  <a:pt x="7220848" y="3162151"/>
                </a:lnTo>
                <a:lnTo>
                  <a:pt x="7220848" y="3384689"/>
                </a:lnTo>
                <a:close/>
                <a:moveTo>
                  <a:pt x="6995177" y="3384689"/>
                </a:moveTo>
                <a:lnTo>
                  <a:pt x="6772639" y="3384689"/>
                </a:lnTo>
                <a:lnTo>
                  <a:pt x="6772639" y="3162151"/>
                </a:lnTo>
                <a:lnTo>
                  <a:pt x="6995177" y="3162151"/>
                </a:lnTo>
                <a:lnTo>
                  <a:pt x="6995177" y="3384689"/>
                </a:lnTo>
                <a:close/>
                <a:moveTo>
                  <a:pt x="6769506" y="3384689"/>
                </a:moveTo>
                <a:lnTo>
                  <a:pt x="6546967" y="3384689"/>
                </a:lnTo>
                <a:lnTo>
                  <a:pt x="6546967" y="3162151"/>
                </a:lnTo>
                <a:lnTo>
                  <a:pt x="6769506" y="3162151"/>
                </a:lnTo>
                <a:lnTo>
                  <a:pt x="6769506" y="3384689"/>
                </a:lnTo>
                <a:close/>
                <a:moveTo>
                  <a:pt x="6543835" y="3384689"/>
                </a:moveTo>
                <a:lnTo>
                  <a:pt x="6321297" y="3384689"/>
                </a:lnTo>
                <a:lnTo>
                  <a:pt x="6321297" y="3162151"/>
                </a:lnTo>
                <a:lnTo>
                  <a:pt x="6543835" y="3162151"/>
                </a:lnTo>
                <a:lnTo>
                  <a:pt x="6543835" y="3384689"/>
                </a:lnTo>
                <a:close/>
                <a:moveTo>
                  <a:pt x="6318164" y="3384689"/>
                </a:moveTo>
                <a:lnTo>
                  <a:pt x="6095625" y="3384689"/>
                </a:lnTo>
                <a:lnTo>
                  <a:pt x="6095625" y="3162151"/>
                </a:lnTo>
                <a:lnTo>
                  <a:pt x="6318164" y="3162151"/>
                </a:lnTo>
                <a:lnTo>
                  <a:pt x="6318164" y="3384689"/>
                </a:lnTo>
                <a:close/>
                <a:moveTo>
                  <a:pt x="6092493" y="3384689"/>
                </a:moveTo>
                <a:lnTo>
                  <a:pt x="5869954" y="3384689"/>
                </a:lnTo>
                <a:lnTo>
                  <a:pt x="5869954" y="3162151"/>
                </a:lnTo>
                <a:lnTo>
                  <a:pt x="6092493" y="3162151"/>
                </a:lnTo>
                <a:lnTo>
                  <a:pt x="6092493" y="3384689"/>
                </a:lnTo>
                <a:close/>
                <a:moveTo>
                  <a:pt x="5866947" y="3384689"/>
                </a:moveTo>
                <a:lnTo>
                  <a:pt x="5644408" y="3384689"/>
                </a:lnTo>
                <a:lnTo>
                  <a:pt x="5644408" y="3162151"/>
                </a:lnTo>
                <a:lnTo>
                  <a:pt x="5866947" y="3162151"/>
                </a:lnTo>
                <a:lnTo>
                  <a:pt x="5866947" y="3384689"/>
                </a:lnTo>
                <a:close/>
                <a:moveTo>
                  <a:pt x="5641276" y="3384689"/>
                </a:moveTo>
                <a:lnTo>
                  <a:pt x="5418738" y="3384689"/>
                </a:lnTo>
                <a:lnTo>
                  <a:pt x="5418738" y="3162151"/>
                </a:lnTo>
                <a:lnTo>
                  <a:pt x="5641276" y="3162151"/>
                </a:lnTo>
                <a:lnTo>
                  <a:pt x="5641276" y="3384689"/>
                </a:lnTo>
                <a:close/>
                <a:moveTo>
                  <a:pt x="5415605" y="3384689"/>
                </a:moveTo>
                <a:lnTo>
                  <a:pt x="5193066" y="3384689"/>
                </a:lnTo>
                <a:lnTo>
                  <a:pt x="5193066" y="3162151"/>
                </a:lnTo>
                <a:lnTo>
                  <a:pt x="5415605" y="3162151"/>
                </a:lnTo>
                <a:lnTo>
                  <a:pt x="5415605" y="3384689"/>
                </a:lnTo>
                <a:close/>
                <a:moveTo>
                  <a:pt x="5189934" y="3384689"/>
                </a:moveTo>
                <a:lnTo>
                  <a:pt x="4967395" y="3384689"/>
                </a:lnTo>
                <a:lnTo>
                  <a:pt x="4967395" y="3162151"/>
                </a:lnTo>
                <a:lnTo>
                  <a:pt x="5189934" y="3162151"/>
                </a:lnTo>
                <a:lnTo>
                  <a:pt x="5189934" y="3384689"/>
                </a:lnTo>
                <a:close/>
                <a:moveTo>
                  <a:pt x="4964263" y="3384689"/>
                </a:moveTo>
                <a:lnTo>
                  <a:pt x="4741724" y="3384689"/>
                </a:lnTo>
                <a:lnTo>
                  <a:pt x="4741724" y="3162151"/>
                </a:lnTo>
                <a:lnTo>
                  <a:pt x="4964263" y="3162151"/>
                </a:lnTo>
                <a:lnTo>
                  <a:pt x="4964263" y="3384689"/>
                </a:lnTo>
                <a:close/>
                <a:moveTo>
                  <a:pt x="4738592" y="3384689"/>
                </a:moveTo>
                <a:lnTo>
                  <a:pt x="4516053" y="3384689"/>
                </a:lnTo>
                <a:lnTo>
                  <a:pt x="4516053" y="3162151"/>
                </a:lnTo>
                <a:lnTo>
                  <a:pt x="4738592" y="3162151"/>
                </a:lnTo>
                <a:lnTo>
                  <a:pt x="4738592" y="3384689"/>
                </a:lnTo>
                <a:close/>
                <a:moveTo>
                  <a:pt x="4513046" y="3384689"/>
                </a:moveTo>
                <a:lnTo>
                  <a:pt x="4290507" y="3384689"/>
                </a:lnTo>
                <a:lnTo>
                  <a:pt x="4290507" y="3162151"/>
                </a:lnTo>
                <a:lnTo>
                  <a:pt x="4513046" y="3162151"/>
                </a:lnTo>
                <a:lnTo>
                  <a:pt x="4513046" y="3384689"/>
                </a:lnTo>
                <a:close/>
                <a:moveTo>
                  <a:pt x="4287375" y="3384689"/>
                </a:moveTo>
                <a:lnTo>
                  <a:pt x="4064836" y="3384689"/>
                </a:lnTo>
                <a:lnTo>
                  <a:pt x="4064836" y="3162151"/>
                </a:lnTo>
                <a:lnTo>
                  <a:pt x="4287375" y="3162151"/>
                </a:lnTo>
                <a:lnTo>
                  <a:pt x="4287375" y="3384689"/>
                </a:lnTo>
                <a:close/>
                <a:moveTo>
                  <a:pt x="4061703" y="3384689"/>
                </a:moveTo>
                <a:lnTo>
                  <a:pt x="3839165" y="3384689"/>
                </a:lnTo>
                <a:lnTo>
                  <a:pt x="3839165" y="3162151"/>
                </a:lnTo>
                <a:lnTo>
                  <a:pt x="4061703" y="3162151"/>
                </a:lnTo>
                <a:lnTo>
                  <a:pt x="4061703" y="3384689"/>
                </a:lnTo>
                <a:close/>
                <a:moveTo>
                  <a:pt x="3836033" y="3384689"/>
                </a:moveTo>
                <a:lnTo>
                  <a:pt x="3613494" y="3384689"/>
                </a:lnTo>
                <a:lnTo>
                  <a:pt x="3613494" y="3162151"/>
                </a:lnTo>
                <a:lnTo>
                  <a:pt x="3836033" y="3162151"/>
                </a:lnTo>
                <a:lnTo>
                  <a:pt x="3836033" y="3384689"/>
                </a:lnTo>
                <a:close/>
                <a:moveTo>
                  <a:pt x="3610361" y="3384689"/>
                </a:moveTo>
                <a:lnTo>
                  <a:pt x="3387823" y="3384689"/>
                </a:lnTo>
                <a:lnTo>
                  <a:pt x="3387823" y="3162151"/>
                </a:lnTo>
                <a:lnTo>
                  <a:pt x="3610361" y="3162151"/>
                </a:lnTo>
                <a:lnTo>
                  <a:pt x="3610361" y="3384689"/>
                </a:lnTo>
                <a:close/>
                <a:moveTo>
                  <a:pt x="3384690" y="3384689"/>
                </a:moveTo>
                <a:lnTo>
                  <a:pt x="3162152" y="3384689"/>
                </a:lnTo>
                <a:lnTo>
                  <a:pt x="3162152" y="3162151"/>
                </a:lnTo>
                <a:lnTo>
                  <a:pt x="3384690" y="3162151"/>
                </a:lnTo>
                <a:lnTo>
                  <a:pt x="3384690" y="3384689"/>
                </a:lnTo>
                <a:close/>
                <a:moveTo>
                  <a:pt x="3384690" y="3387821"/>
                </a:moveTo>
                <a:lnTo>
                  <a:pt x="3384690" y="3610360"/>
                </a:lnTo>
                <a:lnTo>
                  <a:pt x="3162152" y="3610360"/>
                </a:lnTo>
                <a:lnTo>
                  <a:pt x="3162152" y="3387821"/>
                </a:lnTo>
                <a:lnTo>
                  <a:pt x="3384690" y="3387821"/>
                </a:lnTo>
                <a:close/>
                <a:moveTo>
                  <a:pt x="3384690" y="3613493"/>
                </a:moveTo>
                <a:lnTo>
                  <a:pt x="3384690" y="3836031"/>
                </a:lnTo>
                <a:lnTo>
                  <a:pt x="3162152" y="3836031"/>
                </a:lnTo>
                <a:lnTo>
                  <a:pt x="3162152" y="3613493"/>
                </a:lnTo>
                <a:lnTo>
                  <a:pt x="3384690" y="3613493"/>
                </a:lnTo>
                <a:close/>
                <a:moveTo>
                  <a:pt x="3384690" y="3839164"/>
                </a:moveTo>
                <a:lnTo>
                  <a:pt x="3384690" y="4061702"/>
                </a:lnTo>
                <a:lnTo>
                  <a:pt x="3162152" y="4061702"/>
                </a:lnTo>
                <a:lnTo>
                  <a:pt x="3162152" y="3839164"/>
                </a:lnTo>
                <a:lnTo>
                  <a:pt x="3384690" y="3839164"/>
                </a:lnTo>
                <a:close/>
                <a:moveTo>
                  <a:pt x="3387823" y="3839164"/>
                </a:moveTo>
                <a:lnTo>
                  <a:pt x="3610361" y="3839164"/>
                </a:lnTo>
                <a:lnTo>
                  <a:pt x="3610361" y="4061702"/>
                </a:lnTo>
                <a:lnTo>
                  <a:pt x="3387823" y="4061702"/>
                </a:lnTo>
                <a:lnTo>
                  <a:pt x="3387823" y="3839164"/>
                </a:lnTo>
                <a:close/>
                <a:moveTo>
                  <a:pt x="3613494" y="3839164"/>
                </a:moveTo>
                <a:lnTo>
                  <a:pt x="3836033" y="3839164"/>
                </a:lnTo>
                <a:lnTo>
                  <a:pt x="3836033" y="4061702"/>
                </a:lnTo>
                <a:lnTo>
                  <a:pt x="3613494" y="4061702"/>
                </a:lnTo>
                <a:lnTo>
                  <a:pt x="3613494" y="3839164"/>
                </a:lnTo>
                <a:close/>
                <a:moveTo>
                  <a:pt x="3839165" y="3839164"/>
                </a:moveTo>
                <a:lnTo>
                  <a:pt x="4061703" y="3839164"/>
                </a:lnTo>
                <a:lnTo>
                  <a:pt x="4061703" y="4061702"/>
                </a:lnTo>
                <a:lnTo>
                  <a:pt x="3839165" y="4061702"/>
                </a:lnTo>
                <a:lnTo>
                  <a:pt x="3839165" y="3839164"/>
                </a:lnTo>
                <a:close/>
                <a:moveTo>
                  <a:pt x="4064836" y="3839164"/>
                </a:moveTo>
                <a:lnTo>
                  <a:pt x="4287375" y="3839164"/>
                </a:lnTo>
                <a:lnTo>
                  <a:pt x="4287375" y="4061702"/>
                </a:lnTo>
                <a:lnTo>
                  <a:pt x="4064836" y="4061702"/>
                </a:lnTo>
                <a:lnTo>
                  <a:pt x="4064836" y="3839164"/>
                </a:lnTo>
                <a:close/>
                <a:moveTo>
                  <a:pt x="4290507" y="3839164"/>
                </a:moveTo>
                <a:lnTo>
                  <a:pt x="4513046" y="3839164"/>
                </a:lnTo>
                <a:lnTo>
                  <a:pt x="4513046" y="4061702"/>
                </a:lnTo>
                <a:lnTo>
                  <a:pt x="4290507" y="4061702"/>
                </a:lnTo>
                <a:lnTo>
                  <a:pt x="4290507" y="3839164"/>
                </a:lnTo>
                <a:close/>
                <a:moveTo>
                  <a:pt x="4516179" y="3839164"/>
                </a:moveTo>
                <a:lnTo>
                  <a:pt x="4738717" y="3839164"/>
                </a:lnTo>
                <a:lnTo>
                  <a:pt x="4738717" y="4061702"/>
                </a:lnTo>
                <a:lnTo>
                  <a:pt x="4516179" y="4061702"/>
                </a:lnTo>
                <a:lnTo>
                  <a:pt x="4516179" y="3839164"/>
                </a:lnTo>
                <a:close/>
                <a:moveTo>
                  <a:pt x="4741724" y="3839164"/>
                </a:moveTo>
                <a:lnTo>
                  <a:pt x="4964263" y="3839164"/>
                </a:lnTo>
                <a:lnTo>
                  <a:pt x="4964263" y="4061702"/>
                </a:lnTo>
                <a:lnTo>
                  <a:pt x="4741724" y="4061702"/>
                </a:lnTo>
                <a:lnTo>
                  <a:pt x="4741724" y="3839164"/>
                </a:lnTo>
                <a:close/>
                <a:moveTo>
                  <a:pt x="4967395" y="3839164"/>
                </a:moveTo>
                <a:lnTo>
                  <a:pt x="5189934" y="3839164"/>
                </a:lnTo>
                <a:lnTo>
                  <a:pt x="5189934" y="4061702"/>
                </a:lnTo>
                <a:lnTo>
                  <a:pt x="4967395" y="4061702"/>
                </a:lnTo>
                <a:lnTo>
                  <a:pt x="4967395" y="3839164"/>
                </a:lnTo>
                <a:close/>
                <a:moveTo>
                  <a:pt x="5193066" y="3839164"/>
                </a:moveTo>
                <a:lnTo>
                  <a:pt x="5415605" y="3839164"/>
                </a:lnTo>
                <a:lnTo>
                  <a:pt x="5415605" y="4061702"/>
                </a:lnTo>
                <a:lnTo>
                  <a:pt x="5193066" y="4061702"/>
                </a:lnTo>
                <a:lnTo>
                  <a:pt x="5193066" y="3839164"/>
                </a:lnTo>
                <a:close/>
                <a:moveTo>
                  <a:pt x="5418738" y="3839164"/>
                </a:moveTo>
                <a:lnTo>
                  <a:pt x="5641276" y="3839164"/>
                </a:lnTo>
                <a:lnTo>
                  <a:pt x="5641276" y="4061702"/>
                </a:lnTo>
                <a:lnTo>
                  <a:pt x="5418738" y="4061702"/>
                </a:lnTo>
                <a:lnTo>
                  <a:pt x="5418738" y="3839164"/>
                </a:lnTo>
                <a:close/>
                <a:moveTo>
                  <a:pt x="5644408" y="3839164"/>
                </a:moveTo>
                <a:lnTo>
                  <a:pt x="5866947" y="3839164"/>
                </a:lnTo>
                <a:lnTo>
                  <a:pt x="5866947" y="4061702"/>
                </a:lnTo>
                <a:lnTo>
                  <a:pt x="5644408" y="4061702"/>
                </a:lnTo>
                <a:lnTo>
                  <a:pt x="5644408" y="3839164"/>
                </a:lnTo>
                <a:close/>
                <a:moveTo>
                  <a:pt x="5870080" y="3839164"/>
                </a:moveTo>
                <a:lnTo>
                  <a:pt x="6092618" y="3839164"/>
                </a:lnTo>
                <a:lnTo>
                  <a:pt x="6092618" y="4061702"/>
                </a:lnTo>
                <a:lnTo>
                  <a:pt x="5870080" y="4061702"/>
                </a:lnTo>
                <a:lnTo>
                  <a:pt x="5870080" y="3839164"/>
                </a:lnTo>
                <a:close/>
                <a:moveTo>
                  <a:pt x="6095625" y="3839164"/>
                </a:moveTo>
                <a:lnTo>
                  <a:pt x="6318164" y="3839164"/>
                </a:lnTo>
                <a:lnTo>
                  <a:pt x="6318164" y="4061702"/>
                </a:lnTo>
                <a:lnTo>
                  <a:pt x="6095625" y="4061702"/>
                </a:lnTo>
                <a:lnTo>
                  <a:pt x="6095625" y="3839164"/>
                </a:lnTo>
                <a:close/>
                <a:moveTo>
                  <a:pt x="6321297" y="3839164"/>
                </a:moveTo>
                <a:lnTo>
                  <a:pt x="6543835" y="3839164"/>
                </a:lnTo>
                <a:lnTo>
                  <a:pt x="6543835" y="4061702"/>
                </a:lnTo>
                <a:lnTo>
                  <a:pt x="6321297" y="4061702"/>
                </a:lnTo>
                <a:lnTo>
                  <a:pt x="6321297" y="3839164"/>
                </a:lnTo>
                <a:close/>
                <a:moveTo>
                  <a:pt x="6546967" y="3839164"/>
                </a:moveTo>
                <a:lnTo>
                  <a:pt x="6769506" y="3839164"/>
                </a:lnTo>
                <a:lnTo>
                  <a:pt x="6769506" y="4061702"/>
                </a:lnTo>
                <a:lnTo>
                  <a:pt x="6546967" y="4061702"/>
                </a:lnTo>
                <a:lnTo>
                  <a:pt x="6546967" y="3839164"/>
                </a:lnTo>
                <a:close/>
                <a:moveTo>
                  <a:pt x="6772639" y="3839164"/>
                </a:moveTo>
                <a:lnTo>
                  <a:pt x="6995177" y="3839164"/>
                </a:lnTo>
                <a:lnTo>
                  <a:pt x="6995177" y="4061702"/>
                </a:lnTo>
                <a:lnTo>
                  <a:pt x="6772639" y="4061702"/>
                </a:lnTo>
                <a:lnTo>
                  <a:pt x="6772639" y="3839164"/>
                </a:lnTo>
                <a:close/>
                <a:moveTo>
                  <a:pt x="6998310" y="3839164"/>
                </a:moveTo>
                <a:lnTo>
                  <a:pt x="7220848" y="3839164"/>
                </a:lnTo>
                <a:lnTo>
                  <a:pt x="7220848" y="4061702"/>
                </a:lnTo>
                <a:lnTo>
                  <a:pt x="6998310" y="4061702"/>
                </a:lnTo>
                <a:lnTo>
                  <a:pt x="6998310" y="3839164"/>
                </a:lnTo>
                <a:close/>
                <a:moveTo>
                  <a:pt x="7223981" y="3839164"/>
                </a:moveTo>
                <a:lnTo>
                  <a:pt x="7446520" y="3839164"/>
                </a:lnTo>
                <a:lnTo>
                  <a:pt x="7446520" y="4061702"/>
                </a:lnTo>
                <a:lnTo>
                  <a:pt x="7223981" y="4061702"/>
                </a:lnTo>
                <a:lnTo>
                  <a:pt x="7223981" y="3839164"/>
                </a:lnTo>
                <a:close/>
                <a:moveTo>
                  <a:pt x="7449527" y="3839164"/>
                </a:moveTo>
                <a:lnTo>
                  <a:pt x="7672065" y="3839164"/>
                </a:lnTo>
                <a:lnTo>
                  <a:pt x="7672065" y="4061702"/>
                </a:lnTo>
                <a:lnTo>
                  <a:pt x="7449527" y="4061702"/>
                </a:lnTo>
                <a:lnTo>
                  <a:pt x="7449527" y="3839164"/>
                </a:lnTo>
                <a:close/>
                <a:moveTo>
                  <a:pt x="7675198" y="3839164"/>
                </a:moveTo>
                <a:lnTo>
                  <a:pt x="7897736" y="3839164"/>
                </a:lnTo>
                <a:lnTo>
                  <a:pt x="7897736" y="4061702"/>
                </a:lnTo>
                <a:lnTo>
                  <a:pt x="7675198" y="4061702"/>
                </a:lnTo>
                <a:lnTo>
                  <a:pt x="7675198" y="3839164"/>
                </a:lnTo>
                <a:close/>
                <a:moveTo>
                  <a:pt x="7900868" y="3839164"/>
                </a:moveTo>
                <a:lnTo>
                  <a:pt x="8123407" y="3839164"/>
                </a:lnTo>
                <a:lnTo>
                  <a:pt x="8123407" y="4061702"/>
                </a:lnTo>
                <a:lnTo>
                  <a:pt x="7900868" y="4061702"/>
                </a:lnTo>
                <a:lnTo>
                  <a:pt x="7900868" y="3839164"/>
                </a:lnTo>
                <a:close/>
                <a:moveTo>
                  <a:pt x="8126540" y="3839164"/>
                </a:moveTo>
                <a:lnTo>
                  <a:pt x="8349078" y="3839164"/>
                </a:lnTo>
                <a:lnTo>
                  <a:pt x="8349078" y="4061702"/>
                </a:lnTo>
                <a:lnTo>
                  <a:pt x="8126540" y="4061702"/>
                </a:lnTo>
                <a:lnTo>
                  <a:pt x="8126540" y="3839164"/>
                </a:lnTo>
                <a:close/>
                <a:moveTo>
                  <a:pt x="8352211" y="3839164"/>
                </a:moveTo>
                <a:lnTo>
                  <a:pt x="8574749" y="3839164"/>
                </a:lnTo>
                <a:lnTo>
                  <a:pt x="8574749" y="4061702"/>
                </a:lnTo>
                <a:lnTo>
                  <a:pt x="8352211" y="4061702"/>
                </a:lnTo>
                <a:lnTo>
                  <a:pt x="8352211" y="3839164"/>
                </a:lnTo>
                <a:close/>
                <a:moveTo>
                  <a:pt x="8577882" y="3839164"/>
                </a:moveTo>
                <a:lnTo>
                  <a:pt x="8800420" y="3839164"/>
                </a:lnTo>
                <a:lnTo>
                  <a:pt x="8800420" y="4061702"/>
                </a:lnTo>
                <a:lnTo>
                  <a:pt x="8577882" y="4061702"/>
                </a:lnTo>
                <a:lnTo>
                  <a:pt x="8577882" y="3839164"/>
                </a:lnTo>
                <a:close/>
                <a:moveTo>
                  <a:pt x="8803427" y="3839164"/>
                </a:moveTo>
                <a:lnTo>
                  <a:pt x="9025966" y="3839164"/>
                </a:lnTo>
                <a:lnTo>
                  <a:pt x="9025966" y="4061702"/>
                </a:lnTo>
                <a:lnTo>
                  <a:pt x="8803427" y="4061702"/>
                </a:lnTo>
                <a:lnTo>
                  <a:pt x="8803427" y="3839164"/>
                </a:lnTo>
                <a:close/>
                <a:moveTo>
                  <a:pt x="8803427" y="3836031"/>
                </a:moveTo>
                <a:lnTo>
                  <a:pt x="8803427" y="3613493"/>
                </a:lnTo>
                <a:lnTo>
                  <a:pt x="9025966" y="3613493"/>
                </a:lnTo>
                <a:lnTo>
                  <a:pt x="9025966" y="3836031"/>
                </a:lnTo>
                <a:lnTo>
                  <a:pt x="8803427" y="3836031"/>
                </a:lnTo>
                <a:close/>
                <a:moveTo>
                  <a:pt x="8803427" y="3610360"/>
                </a:moveTo>
                <a:lnTo>
                  <a:pt x="8803427" y="3387821"/>
                </a:lnTo>
                <a:lnTo>
                  <a:pt x="9025966" y="3387821"/>
                </a:lnTo>
                <a:lnTo>
                  <a:pt x="9025966" y="3610360"/>
                </a:lnTo>
                <a:lnTo>
                  <a:pt x="8803427" y="3610360"/>
                </a:lnTo>
                <a:close/>
                <a:moveTo>
                  <a:pt x="8803427" y="3384689"/>
                </a:moveTo>
                <a:lnTo>
                  <a:pt x="8803427" y="3162151"/>
                </a:lnTo>
                <a:lnTo>
                  <a:pt x="9025966" y="3162151"/>
                </a:lnTo>
                <a:lnTo>
                  <a:pt x="9025966" y="3384689"/>
                </a:lnTo>
                <a:lnTo>
                  <a:pt x="8803427" y="3384689"/>
                </a:lnTo>
                <a:close/>
                <a:moveTo>
                  <a:pt x="8803427" y="3159143"/>
                </a:moveTo>
                <a:lnTo>
                  <a:pt x="8803427" y="2936605"/>
                </a:lnTo>
                <a:lnTo>
                  <a:pt x="9025966" y="2936605"/>
                </a:lnTo>
                <a:lnTo>
                  <a:pt x="9025966" y="3159143"/>
                </a:lnTo>
                <a:lnTo>
                  <a:pt x="8803427" y="3159143"/>
                </a:lnTo>
                <a:close/>
                <a:moveTo>
                  <a:pt x="8800295" y="3159143"/>
                </a:moveTo>
                <a:lnTo>
                  <a:pt x="8577756" y="3159143"/>
                </a:lnTo>
                <a:lnTo>
                  <a:pt x="8577756" y="2936605"/>
                </a:lnTo>
                <a:lnTo>
                  <a:pt x="8800295" y="2936605"/>
                </a:lnTo>
                <a:lnTo>
                  <a:pt x="8800295" y="3159143"/>
                </a:lnTo>
                <a:close/>
                <a:moveTo>
                  <a:pt x="8574749" y="3159143"/>
                </a:moveTo>
                <a:lnTo>
                  <a:pt x="8352211" y="3159143"/>
                </a:lnTo>
                <a:lnTo>
                  <a:pt x="8352211" y="2936605"/>
                </a:lnTo>
                <a:lnTo>
                  <a:pt x="8574749" y="2936605"/>
                </a:lnTo>
                <a:lnTo>
                  <a:pt x="8574749" y="3159143"/>
                </a:lnTo>
                <a:close/>
                <a:moveTo>
                  <a:pt x="8349078" y="3159143"/>
                </a:moveTo>
                <a:lnTo>
                  <a:pt x="8126540" y="3159143"/>
                </a:lnTo>
                <a:lnTo>
                  <a:pt x="8126540" y="2936605"/>
                </a:lnTo>
                <a:lnTo>
                  <a:pt x="8349078" y="2936605"/>
                </a:lnTo>
                <a:lnTo>
                  <a:pt x="8349078" y="3159143"/>
                </a:lnTo>
                <a:close/>
                <a:moveTo>
                  <a:pt x="8123407" y="3159143"/>
                </a:moveTo>
                <a:lnTo>
                  <a:pt x="7900868" y="3159143"/>
                </a:lnTo>
                <a:lnTo>
                  <a:pt x="7900868" y="2936605"/>
                </a:lnTo>
                <a:lnTo>
                  <a:pt x="8123407" y="2936605"/>
                </a:lnTo>
                <a:lnTo>
                  <a:pt x="8123407" y="3159143"/>
                </a:lnTo>
                <a:close/>
                <a:moveTo>
                  <a:pt x="7897736" y="3159143"/>
                </a:moveTo>
                <a:lnTo>
                  <a:pt x="7675198" y="3159143"/>
                </a:lnTo>
                <a:lnTo>
                  <a:pt x="7675198" y="2936605"/>
                </a:lnTo>
                <a:lnTo>
                  <a:pt x="7897736" y="2936605"/>
                </a:lnTo>
                <a:lnTo>
                  <a:pt x="7897736" y="3159143"/>
                </a:lnTo>
                <a:close/>
                <a:moveTo>
                  <a:pt x="7672065" y="3159143"/>
                </a:moveTo>
                <a:lnTo>
                  <a:pt x="7449527" y="3159143"/>
                </a:lnTo>
                <a:lnTo>
                  <a:pt x="7449527" y="2936605"/>
                </a:lnTo>
                <a:lnTo>
                  <a:pt x="7672065" y="2936605"/>
                </a:lnTo>
                <a:lnTo>
                  <a:pt x="7672065" y="3159143"/>
                </a:lnTo>
                <a:close/>
                <a:moveTo>
                  <a:pt x="7446394" y="3159143"/>
                </a:moveTo>
                <a:lnTo>
                  <a:pt x="7223856" y="3159143"/>
                </a:lnTo>
                <a:lnTo>
                  <a:pt x="7223856" y="2936605"/>
                </a:lnTo>
                <a:lnTo>
                  <a:pt x="7446394" y="2936605"/>
                </a:lnTo>
                <a:lnTo>
                  <a:pt x="7446394" y="3159143"/>
                </a:lnTo>
                <a:close/>
                <a:moveTo>
                  <a:pt x="7220848" y="3159143"/>
                </a:moveTo>
                <a:lnTo>
                  <a:pt x="6998310" y="3159143"/>
                </a:lnTo>
                <a:lnTo>
                  <a:pt x="6998310" y="2936605"/>
                </a:lnTo>
                <a:lnTo>
                  <a:pt x="7220848" y="2936605"/>
                </a:lnTo>
                <a:lnTo>
                  <a:pt x="7220848" y="3159143"/>
                </a:lnTo>
                <a:close/>
                <a:moveTo>
                  <a:pt x="6995177" y="3159143"/>
                </a:moveTo>
                <a:lnTo>
                  <a:pt x="6772639" y="3159143"/>
                </a:lnTo>
                <a:lnTo>
                  <a:pt x="6772639" y="2936605"/>
                </a:lnTo>
                <a:lnTo>
                  <a:pt x="6995177" y="2936605"/>
                </a:lnTo>
                <a:lnTo>
                  <a:pt x="6995177" y="3159143"/>
                </a:lnTo>
                <a:close/>
                <a:moveTo>
                  <a:pt x="6769506" y="3159143"/>
                </a:moveTo>
                <a:lnTo>
                  <a:pt x="6546967" y="3159143"/>
                </a:lnTo>
                <a:lnTo>
                  <a:pt x="6546967" y="2936605"/>
                </a:lnTo>
                <a:lnTo>
                  <a:pt x="6769506" y="2936605"/>
                </a:lnTo>
                <a:lnTo>
                  <a:pt x="6769506" y="3159143"/>
                </a:lnTo>
                <a:close/>
                <a:moveTo>
                  <a:pt x="6543835" y="3159143"/>
                </a:moveTo>
                <a:lnTo>
                  <a:pt x="6321297" y="3159143"/>
                </a:lnTo>
                <a:lnTo>
                  <a:pt x="6321297" y="2936605"/>
                </a:lnTo>
                <a:lnTo>
                  <a:pt x="6543835" y="2936605"/>
                </a:lnTo>
                <a:lnTo>
                  <a:pt x="6543835" y="3159143"/>
                </a:lnTo>
                <a:close/>
                <a:moveTo>
                  <a:pt x="6318164" y="3159143"/>
                </a:moveTo>
                <a:lnTo>
                  <a:pt x="6095625" y="3159143"/>
                </a:lnTo>
                <a:lnTo>
                  <a:pt x="6095625" y="2936605"/>
                </a:lnTo>
                <a:lnTo>
                  <a:pt x="6318164" y="2936605"/>
                </a:lnTo>
                <a:lnTo>
                  <a:pt x="6318164" y="3159143"/>
                </a:lnTo>
                <a:close/>
                <a:moveTo>
                  <a:pt x="6092493" y="3159143"/>
                </a:moveTo>
                <a:lnTo>
                  <a:pt x="5869954" y="3159143"/>
                </a:lnTo>
                <a:lnTo>
                  <a:pt x="5869954" y="2936605"/>
                </a:lnTo>
                <a:lnTo>
                  <a:pt x="6092493" y="2936605"/>
                </a:lnTo>
                <a:lnTo>
                  <a:pt x="6092493" y="3159143"/>
                </a:lnTo>
                <a:close/>
                <a:moveTo>
                  <a:pt x="5866947" y="3159143"/>
                </a:moveTo>
                <a:lnTo>
                  <a:pt x="5644408" y="3159143"/>
                </a:lnTo>
                <a:lnTo>
                  <a:pt x="5644408" y="2936605"/>
                </a:lnTo>
                <a:lnTo>
                  <a:pt x="5866947" y="2936605"/>
                </a:lnTo>
                <a:lnTo>
                  <a:pt x="5866947" y="3159143"/>
                </a:lnTo>
                <a:close/>
                <a:moveTo>
                  <a:pt x="5641276" y="3159143"/>
                </a:moveTo>
                <a:lnTo>
                  <a:pt x="5418738" y="3159143"/>
                </a:lnTo>
                <a:lnTo>
                  <a:pt x="5418738" y="2936605"/>
                </a:lnTo>
                <a:lnTo>
                  <a:pt x="5641276" y="2936605"/>
                </a:lnTo>
                <a:lnTo>
                  <a:pt x="5641276" y="3159143"/>
                </a:lnTo>
                <a:close/>
                <a:moveTo>
                  <a:pt x="5415605" y="3159143"/>
                </a:moveTo>
                <a:lnTo>
                  <a:pt x="5193066" y="3159143"/>
                </a:lnTo>
                <a:lnTo>
                  <a:pt x="5193066" y="2936605"/>
                </a:lnTo>
                <a:lnTo>
                  <a:pt x="5415605" y="2936605"/>
                </a:lnTo>
                <a:lnTo>
                  <a:pt x="5415605" y="3159143"/>
                </a:lnTo>
                <a:close/>
                <a:moveTo>
                  <a:pt x="5189934" y="3159143"/>
                </a:moveTo>
                <a:lnTo>
                  <a:pt x="4967395" y="3159143"/>
                </a:lnTo>
                <a:lnTo>
                  <a:pt x="4967395" y="2936605"/>
                </a:lnTo>
                <a:lnTo>
                  <a:pt x="5189934" y="2936605"/>
                </a:lnTo>
                <a:lnTo>
                  <a:pt x="5189934" y="3159143"/>
                </a:lnTo>
                <a:close/>
                <a:moveTo>
                  <a:pt x="4964263" y="3159143"/>
                </a:moveTo>
                <a:lnTo>
                  <a:pt x="4741724" y="3159143"/>
                </a:lnTo>
                <a:lnTo>
                  <a:pt x="4741724" y="2936605"/>
                </a:lnTo>
                <a:lnTo>
                  <a:pt x="4964263" y="2936605"/>
                </a:lnTo>
                <a:lnTo>
                  <a:pt x="4964263" y="3159143"/>
                </a:lnTo>
                <a:close/>
                <a:moveTo>
                  <a:pt x="4738592" y="3159143"/>
                </a:moveTo>
                <a:lnTo>
                  <a:pt x="4516053" y="3159143"/>
                </a:lnTo>
                <a:lnTo>
                  <a:pt x="4516053" y="2936605"/>
                </a:lnTo>
                <a:lnTo>
                  <a:pt x="4738592" y="2936605"/>
                </a:lnTo>
                <a:lnTo>
                  <a:pt x="4738592" y="3159143"/>
                </a:lnTo>
                <a:close/>
                <a:moveTo>
                  <a:pt x="4513046" y="3159143"/>
                </a:moveTo>
                <a:lnTo>
                  <a:pt x="4290507" y="3159143"/>
                </a:lnTo>
                <a:lnTo>
                  <a:pt x="4290507" y="2936605"/>
                </a:lnTo>
                <a:lnTo>
                  <a:pt x="4513046" y="2936605"/>
                </a:lnTo>
                <a:lnTo>
                  <a:pt x="4513046" y="3159143"/>
                </a:lnTo>
                <a:close/>
                <a:moveTo>
                  <a:pt x="4287375" y="3159143"/>
                </a:moveTo>
                <a:lnTo>
                  <a:pt x="4064836" y="3159143"/>
                </a:lnTo>
                <a:lnTo>
                  <a:pt x="4064836" y="2936605"/>
                </a:lnTo>
                <a:lnTo>
                  <a:pt x="4287375" y="2936605"/>
                </a:lnTo>
                <a:lnTo>
                  <a:pt x="4287375" y="3159143"/>
                </a:lnTo>
                <a:close/>
                <a:moveTo>
                  <a:pt x="4061703" y="3159143"/>
                </a:moveTo>
                <a:lnTo>
                  <a:pt x="3839165" y="3159143"/>
                </a:lnTo>
                <a:lnTo>
                  <a:pt x="3839165" y="2936605"/>
                </a:lnTo>
                <a:lnTo>
                  <a:pt x="4061703" y="2936605"/>
                </a:lnTo>
                <a:lnTo>
                  <a:pt x="4061703" y="3159143"/>
                </a:lnTo>
                <a:close/>
                <a:moveTo>
                  <a:pt x="3836033" y="3159143"/>
                </a:moveTo>
                <a:lnTo>
                  <a:pt x="3613494" y="3159143"/>
                </a:lnTo>
                <a:lnTo>
                  <a:pt x="3613494" y="2936605"/>
                </a:lnTo>
                <a:lnTo>
                  <a:pt x="3836033" y="2936605"/>
                </a:lnTo>
                <a:lnTo>
                  <a:pt x="3836033" y="3159143"/>
                </a:lnTo>
                <a:close/>
                <a:moveTo>
                  <a:pt x="3610361" y="3159143"/>
                </a:moveTo>
                <a:lnTo>
                  <a:pt x="3387823" y="3159143"/>
                </a:lnTo>
                <a:lnTo>
                  <a:pt x="3387823" y="2936605"/>
                </a:lnTo>
                <a:lnTo>
                  <a:pt x="3610361" y="2936605"/>
                </a:lnTo>
                <a:lnTo>
                  <a:pt x="3610361" y="3159143"/>
                </a:lnTo>
                <a:close/>
                <a:moveTo>
                  <a:pt x="3384690" y="3159143"/>
                </a:moveTo>
                <a:lnTo>
                  <a:pt x="3162152" y="3159143"/>
                </a:lnTo>
                <a:lnTo>
                  <a:pt x="3162152" y="2936605"/>
                </a:lnTo>
                <a:lnTo>
                  <a:pt x="3384690" y="2936605"/>
                </a:lnTo>
                <a:lnTo>
                  <a:pt x="3384690" y="3159143"/>
                </a:lnTo>
                <a:close/>
                <a:moveTo>
                  <a:pt x="3159145" y="3159143"/>
                </a:moveTo>
                <a:lnTo>
                  <a:pt x="2936606" y="3159143"/>
                </a:lnTo>
                <a:lnTo>
                  <a:pt x="2936606" y="2936605"/>
                </a:lnTo>
                <a:lnTo>
                  <a:pt x="3159145" y="2936605"/>
                </a:lnTo>
                <a:lnTo>
                  <a:pt x="3159145" y="3159143"/>
                </a:lnTo>
                <a:close/>
                <a:moveTo>
                  <a:pt x="3159145" y="3162276"/>
                </a:moveTo>
                <a:lnTo>
                  <a:pt x="3159145" y="3384814"/>
                </a:lnTo>
                <a:lnTo>
                  <a:pt x="2936606" y="3384814"/>
                </a:lnTo>
                <a:lnTo>
                  <a:pt x="2936606" y="3162276"/>
                </a:lnTo>
                <a:lnTo>
                  <a:pt x="3159145" y="3162276"/>
                </a:lnTo>
                <a:close/>
                <a:moveTo>
                  <a:pt x="3159145" y="3387821"/>
                </a:moveTo>
                <a:lnTo>
                  <a:pt x="3159145" y="3610360"/>
                </a:lnTo>
                <a:lnTo>
                  <a:pt x="2936606" y="3610360"/>
                </a:lnTo>
                <a:lnTo>
                  <a:pt x="2936606" y="3387821"/>
                </a:lnTo>
                <a:lnTo>
                  <a:pt x="3159145" y="3387821"/>
                </a:lnTo>
                <a:close/>
                <a:moveTo>
                  <a:pt x="3159145" y="3613493"/>
                </a:moveTo>
                <a:lnTo>
                  <a:pt x="3159145" y="3836031"/>
                </a:lnTo>
                <a:lnTo>
                  <a:pt x="2936606" y="3836031"/>
                </a:lnTo>
                <a:lnTo>
                  <a:pt x="2936606" y="3613493"/>
                </a:lnTo>
                <a:lnTo>
                  <a:pt x="3159145" y="3613493"/>
                </a:lnTo>
                <a:close/>
                <a:moveTo>
                  <a:pt x="3159145" y="3839164"/>
                </a:moveTo>
                <a:lnTo>
                  <a:pt x="3159145" y="4061702"/>
                </a:lnTo>
                <a:lnTo>
                  <a:pt x="2936606" y="4061702"/>
                </a:lnTo>
                <a:lnTo>
                  <a:pt x="2936606" y="3839164"/>
                </a:lnTo>
                <a:lnTo>
                  <a:pt x="3159145" y="3839164"/>
                </a:lnTo>
                <a:close/>
                <a:moveTo>
                  <a:pt x="3159145" y="4064834"/>
                </a:moveTo>
                <a:lnTo>
                  <a:pt x="3159145" y="4287373"/>
                </a:lnTo>
                <a:lnTo>
                  <a:pt x="2936606" y="4287373"/>
                </a:lnTo>
                <a:lnTo>
                  <a:pt x="2936606" y="4064834"/>
                </a:lnTo>
                <a:lnTo>
                  <a:pt x="3159145" y="4064834"/>
                </a:lnTo>
                <a:close/>
                <a:moveTo>
                  <a:pt x="3162277" y="4064834"/>
                </a:moveTo>
                <a:lnTo>
                  <a:pt x="3384816" y="4064834"/>
                </a:lnTo>
                <a:lnTo>
                  <a:pt x="3384816" y="4287373"/>
                </a:lnTo>
                <a:lnTo>
                  <a:pt x="3162277" y="4287373"/>
                </a:lnTo>
                <a:lnTo>
                  <a:pt x="3162277" y="4064834"/>
                </a:lnTo>
                <a:close/>
                <a:moveTo>
                  <a:pt x="3387823" y="4064834"/>
                </a:moveTo>
                <a:lnTo>
                  <a:pt x="3610361" y="4064834"/>
                </a:lnTo>
                <a:lnTo>
                  <a:pt x="3610361" y="4287373"/>
                </a:lnTo>
                <a:lnTo>
                  <a:pt x="3387823" y="4287373"/>
                </a:lnTo>
                <a:lnTo>
                  <a:pt x="3387823" y="4064834"/>
                </a:lnTo>
                <a:close/>
                <a:moveTo>
                  <a:pt x="3613494" y="4064834"/>
                </a:moveTo>
                <a:lnTo>
                  <a:pt x="3836033" y="4064834"/>
                </a:lnTo>
                <a:lnTo>
                  <a:pt x="3836033" y="4287373"/>
                </a:lnTo>
                <a:lnTo>
                  <a:pt x="3613494" y="4287373"/>
                </a:lnTo>
                <a:lnTo>
                  <a:pt x="3613494" y="4064834"/>
                </a:lnTo>
                <a:close/>
                <a:moveTo>
                  <a:pt x="3839165" y="4064834"/>
                </a:moveTo>
                <a:lnTo>
                  <a:pt x="4061703" y="4064834"/>
                </a:lnTo>
                <a:lnTo>
                  <a:pt x="4061703" y="4287373"/>
                </a:lnTo>
                <a:lnTo>
                  <a:pt x="3839165" y="4287373"/>
                </a:lnTo>
                <a:lnTo>
                  <a:pt x="3839165" y="4064834"/>
                </a:lnTo>
                <a:close/>
                <a:moveTo>
                  <a:pt x="4064836" y="4064834"/>
                </a:moveTo>
                <a:lnTo>
                  <a:pt x="4287375" y="4064834"/>
                </a:lnTo>
                <a:lnTo>
                  <a:pt x="4287375" y="4287373"/>
                </a:lnTo>
                <a:lnTo>
                  <a:pt x="4064836" y="4287373"/>
                </a:lnTo>
                <a:lnTo>
                  <a:pt x="4064836" y="4064834"/>
                </a:lnTo>
                <a:close/>
                <a:moveTo>
                  <a:pt x="4290507" y="4064834"/>
                </a:moveTo>
                <a:lnTo>
                  <a:pt x="4513046" y="4064834"/>
                </a:lnTo>
                <a:lnTo>
                  <a:pt x="4513046" y="4287373"/>
                </a:lnTo>
                <a:lnTo>
                  <a:pt x="4290507" y="4287373"/>
                </a:lnTo>
                <a:lnTo>
                  <a:pt x="4290507" y="4064834"/>
                </a:lnTo>
                <a:close/>
                <a:moveTo>
                  <a:pt x="4516179" y="4064834"/>
                </a:moveTo>
                <a:lnTo>
                  <a:pt x="4738717" y="4064834"/>
                </a:lnTo>
                <a:lnTo>
                  <a:pt x="4738717" y="4287373"/>
                </a:lnTo>
                <a:lnTo>
                  <a:pt x="4516179" y="4287373"/>
                </a:lnTo>
                <a:lnTo>
                  <a:pt x="4516179" y="4064834"/>
                </a:lnTo>
                <a:close/>
                <a:moveTo>
                  <a:pt x="4741724" y="4064834"/>
                </a:moveTo>
                <a:lnTo>
                  <a:pt x="4964263" y="4064834"/>
                </a:lnTo>
                <a:lnTo>
                  <a:pt x="4964263" y="4287373"/>
                </a:lnTo>
                <a:lnTo>
                  <a:pt x="4741724" y="4287373"/>
                </a:lnTo>
                <a:lnTo>
                  <a:pt x="4741724" y="4064834"/>
                </a:lnTo>
                <a:close/>
                <a:moveTo>
                  <a:pt x="4967395" y="4064834"/>
                </a:moveTo>
                <a:lnTo>
                  <a:pt x="5189934" y="4064834"/>
                </a:lnTo>
                <a:lnTo>
                  <a:pt x="5189934" y="4287373"/>
                </a:lnTo>
                <a:lnTo>
                  <a:pt x="4967395" y="4287373"/>
                </a:lnTo>
                <a:lnTo>
                  <a:pt x="4967395" y="4064834"/>
                </a:lnTo>
                <a:close/>
                <a:moveTo>
                  <a:pt x="5193066" y="4064834"/>
                </a:moveTo>
                <a:lnTo>
                  <a:pt x="5415605" y="4064834"/>
                </a:lnTo>
                <a:lnTo>
                  <a:pt x="5415605" y="4287373"/>
                </a:lnTo>
                <a:lnTo>
                  <a:pt x="5193066" y="4287373"/>
                </a:lnTo>
                <a:lnTo>
                  <a:pt x="5193066" y="4064834"/>
                </a:lnTo>
                <a:close/>
                <a:moveTo>
                  <a:pt x="5418738" y="4064834"/>
                </a:moveTo>
                <a:lnTo>
                  <a:pt x="5641276" y="4064834"/>
                </a:lnTo>
                <a:lnTo>
                  <a:pt x="5641276" y="4287373"/>
                </a:lnTo>
                <a:lnTo>
                  <a:pt x="5418738" y="4287373"/>
                </a:lnTo>
                <a:lnTo>
                  <a:pt x="5418738" y="4064834"/>
                </a:lnTo>
                <a:close/>
                <a:moveTo>
                  <a:pt x="5644408" y="4064834"/>
                </a:moveTo>
                <a:lnTo>
                  <a:pt x="5866947" y="4064834"/>
                </a:lnTo>
                <a:lnTo>
                  <a:pt x="5866947" y="4287373"/>
                </a:lnTo>
                <a:lnTo>
                  <a:pt x="5644408" y="4287373"/>
                </a:lnTo>
                <a:lnTo>
                  <a:pt x="5644408" y="4064834"/>
                </a:lnTo>
                <a:close/>
                <a:moveTo>
                  <a:pt x="5870080" y="4064834"/>
                </a:moveTo>
                <a:lnTo>
                  <a:pt x="6092618" y="4064834"/>
                </a:lnTo>
                <a:lnTo>
                  <a:pt x="6092618" y="4287373"/>
                </a:lnTo>
                <a:lnTo>
                  <a:pt x="5870080" y="4287373"/>
                </a:lnTo>
                <a:lnTo>
                  <a:pt x="5870080" y="4064834"/>
                </a:lnTo>
                <a:close/>
                <a:moveTo>
                  <a:pt x="6095625" y="4064834"/>
                </a:moveTo>
                <a:lnTo>
                  <a:pt x="6318164" y="4064834"/>
                </a:lnTo>
                <a:lnTo>
                  <a:pt x="6318164" y="4287373"/>
                </a:lnTo>
                <a:lnTo>
                  <a:pt x="6095625" y="4287373"/>
                </a:lnTo>
                <a:lnTo>
                  <a:pt x="6095625" y="4064834"/>
                </a:lnTo>
                <a:close/>
                <a:moveTo>
                  <a:pt x="6321297" y="4064834"/>
                </a:moveTo>
                <a:lnTo>
                  <a:pt x="6543835" y="4064834"/>
                </a:lnTo>
                <a:lnTo>
                  <a:pt x="6543835" y="4287373"/>
                </a:lnTo>
                <a:lnTo>
                  <a:pt x="6321297" y="4287373"/>
                </a:lnTo>
                <a:lnTo>
                  <a:pt x="6321297" y="4064834"/>
                </a:lnTo>
                <a:close/>
                <a:moveTo>
                  <a:pt x="6546967" y="4064834"/>
                </a:moveTo>
                <a:lnTo>
                  <a:pt x="6769506" y="4064834"/>
                </a:lnTo>
                <a:lnTo>
                  <a:pt x="6769506" y="4287373"/>
                </a:lnTo>
                <a:lnTo>
                  <a:pt x="6546967" y="4287373"/>
                </a:lnTo>
                <a:lnTo>
                  <a:pt x="6546967" y="4064834"/>
                </a:lnTo>
                <a:close/>
                <a:moveTo>
                  <a:pt x="6772639" y="4064834"/>
                </a:moveTo>
                <a:lnTo>
                  <a:pt x="6995177" y="4064834"/>
                </a:lnTo>
                <a:lnTo>
                  <a:pt x="6995177" y="4287373"/>
                </a:lnTo>
                <a:lnTo>
                  <a:pt x="6772639" y="4287373"/>
                </a:lnTo>
                <a:lnTo>
                  <a:pt x="6772639" y="4064834"/>
                </a:lnTo>
                <a:close/>
                <a:moveTo>
                  <a:pt x="6998310" y="4064834"/>
                </a:moveTo>
                <a:lnTo>
                  <a:pt x="7220848" y="4064834"/>
                </a:lnTo>
                <a:lnTo>
                  <a:pt x="7220848" y="4287373"/>
                </a:lnTo>
                <a:lnTo>
                  <a:pt x="6998310" y="4287373"/>
                </a:lnTo>
                <a:lnTo>
                  <a:pt x="6998310" y="4064834"/>
                </a:lnTo>
                <a:close/>
                <a:moveTo>
                  <a:pt x="7223981" y="4064834"/>
                </a:moveTo>
                <a:lnTo>
                  <a:pt x="7446520" y="4064834"/>
                </a:lnTo>
                <a:lnTo>
                  <a:pt x="7446520" y="4287373"/>
                </a:lnTo>
                <a:lnTo>
                  <a:pt x="7223981" y="4287373"/>
                </a:lnTo>
                <a:lnTo>
                  <a:pt x="7223981" y="4064834"/>
                </a:lnTo>
                <a:close/>
                <a:moveTo>
                  <a:pt x="7449527" y="4064834"/>
                </a:moveTo>
                <a:lnTo>
                  <a:pt x="7672065" y="4064834"/>
                </a:lnTo>
                <a:lnTo>
                  <a:pt x="7672065" y="4287373"/>
                </a:lnTo>
                <a:lnTo>
                  <a:pt x="7449527" y="4287373"/>
                </a:lnTo>
                <a:lnTo>
                  <a:pt x="7449527" y="4064834"/>
                </a:lnTo>
                <a:close/>
                <a:moveTo>
                  <a:pt x="7675198" y="4064834"/>
                </a:moveTo>
                <a:lnTo>
                  <a:pt x="7897736" y="4064834"/>
                </a:lnTo>
                <a:lnTo>
                  <a:pt x="7897736" y="4287373"/>
                </a:lnTo>
                <a:lnTo>
                  <a:pt x="7675198" y="4287373"/>
                </a:lnTo>
                <a:lnTo>
                  <a:pt x="7675198" y="4064834"/>
                </a:lnTo>
                <a:close/>
                <a:moveTo>
                  <a:pt x="7900868" y="4064834"/>
                </a:moveTo>
                <a:lnTo>
                  <a:pt x="8123407" y="4064834"/>
                </a:lnTo>
                <a:lnTo>
                  <a:pt x="8123407" y="4287373"/>
                </a:lnTo>
                <a:lnTo>
                  <a:pt x="7900868" y="4287373"/>
                </a:lnTo>
                <a:lnTo>
                  <a:pt x="7900868" y="4064834"/>
                </a:lnTo>
                <a:close/>
                <a:moveTo>
                  <a:pt x="8126540" y="4064834"/>
                </a:moveTo>
                <a:lnTo>
                  <a:pt x="8349078" y="4064834"/>
                </a:lnTo>
                <a:lnTo>
                  <a:pt x="8349078" y="4287373"/>
                </a:lnTo>
                <a:lnTo>
                  <a:pt x="8126540" y="4287373"/>
                </a:lnTo>
                <a:lnTo>
                  <a:pt x="8126540" y="4064834"/>
                </a:lnTo>
                <a:close/>
                <a:moveTo>
                  <a:pt x="8352211" y="4064834"/>
                </a:moveTo>
                <a:lnTo>
                  <a:pt x="8574749" y="4064834"/>
                </a:lnTo>
                <a:lnTo>
                  <a:pt x="8574749" y="4287373"/>
                </a:lnTo>
                <a:lnTo>
                  <a:pt x="8352211" y="4287373"/>
                </a:lnTo>
                <a:lnTo>
                  <a:pt x="8352211" y="4064834"/>
                </a:lnTo>
                <a:close/>
                <a:moveTo>
                  <a:pt x="8577882" y="4064834"/>
                </a:moveTo>
                <a:lnTo>
                  <a:pt x="8800420" y="4064834"/>
                </a:lnTo>
                <a:lnTo>
                  <a:pt x="8800420" y="4287373"/>
                </a:lnTo>
                <a:lnTo>
                  <a:pt x="8577882" y="4287373"/>
                </a:lnTo>
                <a:lnTo>
                  <a:pt x="8577882" y="4064834"/>
                </a:lnTo>
                <a:close/>
                <a:moveTo>
                  <a:pt x="8803427" y="4064834"/>
                </a:moveTo>
                <a:lnTo>
                  <a:pt x="9025966" y="4064834"/>
                </a:lnTo>
                <a:lnTo>
                  <a:pt x="9025966" y="4287373"/>
                </a:lnTo>
                <a:lnTo>
                  <a:pt x="8803427" y="4287373"/>
                </a:lnTo>
                <a:lnTo>
                  <a:pt x="8803427" y="4064834"/>
                </a:lnTo>
                <a:close/>
                <a:moveTo>
                  <a:pt x="9029099" y="4064834"/>
                </a:moveTo>
                <a:lnTo>
                  <a:pt x="9251637" y="4064834"/>
                </a:lnTo>
                <a:lnTo>
                  <a:pt x="9251637" y="4287373"/>
                </a:lnTo>
                <a:lnTo>
                  <a:pt x="9029099" y="4287373"/>
                </a:lnTo>
                <a:lnTo>
                  <a:pt x="9029099" y="4064834"/>
                </a:lnTo>
                <a:close/>
                <a:moveTo>
                  <a:pt x="9029099" y="4061702"/>
                </a:moveTo>
                <a:lnTo>
                  <a:pt x="9029099" y="3839164"/>
                </a:lnTo>
                <a:lnTo>
                  <a:pt x="9251637" y="3839164"/>
                </a:lnTo>
                <a:lnTo>
                  <a:pt x="9251637" y="4061702"/>
                </a:lnTo>
                <a:lnTo>
                  <a:pt x="9029099" y="4061702"/>
                </a:lnTo>
                <a:close/>
                <a:moveTo>
                  <a:pt x="9029099" y="3836031"/>
                </a:moveTo>
                <a:lnTo>
                  <a:pt x="9029099" y="3613493"/>
                </a:lnTo>
                <a:lnTo>
                  <a:pt x="9251637" y="3613493"/>
                </a:lnTo>
                <a:lnTo>
                  <a:pt x="9251637" y="3836031"/>
                </a:lnTo>
                <a:lnTo>
                  <a:pt x="9029099" y="3836031"/>
                </a:lnTo>
                <a:close/>
                <a:moveTo>
                  <a:pt x="9029099" y="3610360"/>
                </a:moveTo>
                <a:lnTo>
                  <a:pt x="9029099" y="3387821"/>
                </a:lnTo>
                <a:lnTo>
                  <a:pt x="9251637" y="3387821"/>
                </a:lnTo>
                <a:lnTo>
                  <a:pt x="9251637" y="3610360"/>
                </a:lnTo>
                <a:lnTo>
                  <a:pt x="9029099" y="3610360"/>
                </a:lnTo>
                <a:close/>
                <a:moveTo>
                  <a:pt x="9029099" y="3384689"/>
                </a:moveTo>
                <a:lnTo>
                  <a:pt x="9029099" y="3162151"/>
                </a:lnTo>
                <a:lnTo>
                  <a:pt x="9251637" y="3162151"/>
                </a:lnTo>
                <a:lnTo>
                  <a:pt x="9251637" y="3384689"/>
                </a:lnTo>
                <a:lnTo>
                  <a:pt x="9029099" y="3384689"/>
                </a:lnTo>
                <a:close/>
                <a:moveTo>
                  <a:pt x="9029099" y="3159143"/>
                </a:moveTo>
                <a:lnTo>
                  <a:pt x="9029099" y="2936605"/>
                </a:lnTo>
                <a:lnTo>
                  <a:pt x="9251637" y="2936605"/>
                </a:lnTo>
                <a:lnTo>
                  <a:pt x="9251637" y="3159143"/>
                </a:lnTo>
                <a:lnTo>
                  <a:pt x="9029099" y="3159143"/>
                </a:lnTo>
                <a:close/>
                <a:moveTo>
                  <a:pt x="9029099" y="2933472"/>
                </a:moveTo>
                <a:lnTo>
                  <a:pt x="9029099" y="2710934"/>
                </a:lnTo>
                <a:lnTo>
                  <a:pt x="9251637" y="2710934"/>
                </a:lnTo>
                <a:lnTo>
                  <a:pt x="9251637" y="2933472"/>
                </a:lnTo>
                <a:lnTo>
                  <a:pt x="9029099" y="2933472"/>
                </a:lnTo>
                <a:close/>
                <a:moveTo>
                  <a:pt x="9025966" y="2933472"/>
                </a:moveTo>
                <a:lnTo>
                  <a:pt x="8803427" y="2933472"/>
                </a:lnTo>
                <a:lnTo>
                  <a:pt x="8803427" y="2710934"/>
                </a:lnTo>
                <a:lnTo>
                  <a:pt x="9025966" y="2710934"/>
                </a:lnTo>
                <a:lnTo>
                  <a:pt x="9025966" y="2933472"/>
                </a:lnTo>
                <a:close/>
                <a:moveTo>
                  <a:pt x="8800295" y="2933472"/>
                </a:moveTo>
                <a:lnTo>
                  <a:pt x="8577756" y="2933472"/>
                </a:lnTo>
                <a:lnTo>
                  <a:pt x="8577756" y="2710934"/>
                </a:lnTo>
                <a:lnTo>
                  <a:pt x="8800295" y="2710934"/>
                </a:lnTo>
                <a:lnTo>
                  <a:pt x="8800295" y="2933472"/>
                </a:lnTo>
                <a:close/>
                <a:moveTo>
                  <a:pt x="8574749" y="2933472"/>
                </a:moveTo>
                <a:lnTo>
                  <a:pt x="8352211" y="2933472"/>
                </a:lnTo>
                <a:lnTo>
                  <a:pt x="8352211" y="2710934"/>
                </a:lnTo>
                <a:lnTo>
                  <a:pt x="8574749" y="2710934"/>
                </a:lnTo>
                <a:lnTo>
                  <a:pt x="8574749" y="2933472"/>
                </a:lnTo>
                <a:close/>
                <a:moveTo>
                  <a:pt x="8349078" y="2933472"/>
                </a:moveTo>
                <a:lnTo>
                  <a:pt x="8126540" y="2933472"/>
                </a:lnTo>
                <a:lnTo>
                  <a:pt x="8126540" y="2710934"/>
                </a:lnTo>
                <a:lnTo>
                  <a:pt x="8349078" y="2710934"/>
                </a:lnTo>
                <a:lnTo>
                  <a:pt x="8349078" y="2933472"/>
                </a:lnTo>
                <a:close/>
                <a:moveTo>
                  <a:pt x="8123407" y="2933472"/>
                </a:moveTo>
                <a:lnTo>
                  <a:pt x="7900868" y="2933472"/>
                </a:lnTo>
                <a:lnTo>
                  <a:pt x="7900868" y="2710934"/>
                </a:lnTo>
                <a:lnTo>
                  <a:pt x="8123407" y="2710934"/>
                </a:lnTo>
                <a:lnTo>
                  <a:pt x="8123407" y="2933472"/>
                </a:lnTo>
                <a:close/>
                <a:moveTo>
                  <a:pt x="7897736" y="2933472"/>
                </a:moveTo>
                <a:lnTo>
                  <a:pt x="7675198" y="2933472"/>
                </a:lnTo>
                <a:lnTo>
                  <a:pt x="7675198" y="2710934"/>
                </a:lnTo>
                <a:lnTo>
                  <a:pt x="7897736" y="2710934"/>
                </a:lnTo>
                <a:lnTo>
                  <a:pt x="7897736" y="2933472"/>
                </a:lnTo>
                <a:close/>
                <a:moveTo>
                  <a:pt x="7672065" y="2933472"/>
                </a:moveTo>
                <a:lnTo>
                  <a:pt x="7449527" y="2933472"/>
                </a:lnTo>
                <a:lnTo>
                  <a:pt x="7449527" y="2710934"/>
                </a:lnTo>
                <a:lnTo>
                  <a:pt x="7672065" y="2710934"/>
                </a:lnTo>
                <a:lnTo>
                  <a:pt x="7672065" y="2933472"/>
                </a:lnTo>
                <a:close/>
                <a:moveTo>
                  <a:pt x="7446394" y="2933472"/>
                </a:moveTo>
                <a:lnTo>
                  <a:pt x="7223856" y="2933472"/>
                </a:lnTo>
                <a:lnTo>
                  <a:pt x="7223856" y="2710934"/>
                </a:lnTo>
                <a:lnTo>
                  <a:pt x="7446394" y="2710934"/>
                </a:lnTo>
                <a:lnTo>
                  <a:pt x="7446394" y="2933472"/>
                </a:lnTo>
                <a:close/>
                <a:moveTo>
                  <a:pt x="7220848" y="2933472"/>
                </a:moveTo>
                <a:lnTo>
                  <a:pt x="6998310" y="2933472"/>
                </a:lnTo>
                <a:lnTo>
                  <a:pt x="6998310" y="2710934"/>
                </a:lnTo>
                <a:lnTo>
                  <a:pt x="7220848" y="2710934"/>
                </a:lnTo>
                <a:lnTo>
                  <a:pt x="7220848" y="2933472"/>
                </a:lnTo>
                <a:close/>
                <a:moveTo>
                  <a:pt x="6995177" y="2933472"/>
                </a:moveTo>
                <a:lnTo>
                  <a:pt x="6772639" y="2933472"/>
                </a:lnTo>
                <a:lnTo>
                  <a:pt x="6772639" y="2710934"/>
                </a:lnTo>
                <a:lnTo>
                  <a:pt x="6995177" y="2710934"/>
                </a:lnTo>
                <a:lnTo>
                  <a:pt x="6995177" y="2933472"/>
                </a:lnTo>
                <a:close/>
                <a:moveTo>
                  <a:pt x="6769506" y="2933472"/>
                </a:moveTo>
                <a:lnTo>
                  <a:pt x="6546967" y="2933472"/>
                </a:lnTo>
                <a:lnTo>
                  <a:pt x="6546967" y="2710934"/>
                </a:lnTo>
                <a:lnTo>
                  <a:pt x="6769506" y="2710934"/>
                </a:lnTo>
                <a:lnTo>
                  <a:pt x="6769506" y="2933472"/>
                </a:lnTo>
                <a:close/>
                <a:moveTo>
                  <a:pt x="6543835" y="2933472"/>
                </a:moveTo>
                <a:lnTo>
                  <a:pt x="6321297" y="2933472"/>
                </a:lnTo>
                <a:lnTo>
                  <a:pt x="6321297" y="2710934"/>
                </a:lnTo>
                <a:lnTo>
                  <a:pt x="6543835" y="2710934"/>
                </a:lnTo>
                <a:lnTo>
                  <a:pt x="6543835" y="2933472"/>
                </a:lnTo>
                <a:close/>
                <a:moveTo>
                  <a:pt x="6318164" y="2933472"/>
                </a:moveTo>
                <a:lnTo>
                  <a:pt x="6095625" y="2933472"/>
                </a:lnTo>
                <a:lnTo>
                  <a:pt x="6095625" y="2710934"/>
                </a:lnTo>
                <a:lnTo>
                  <a:pt x="6318164" y="2710934"/>
                </a:lnTo>
                <a:lnTo>
                  <a:pt x="6318164" y="2933472"/>
                </a:lnTo>
                <a:close/>
                <a:moveTo>
                  <a:pt x="6092493" y="2933472"/>
                </a:moveTo>
                <a:lnTo>
                  <a:pt x="5869954" y="2933472"/>
                </a:lnTo>
                <a:lnTo>
                  <a:pt x="5869954" y="2710934"/>
                </a:lnTo>
                <a:lnTo>
                  <a:pt x="6092493" y="2710934"/>
                </a:lnTo>
                <a:lnTo>
                  <a:pt x="6092493" y="2933472"/>
                </a:lnTo>
                <a:close/>
                <a:moveTo>
                  <a:pt x="5866947" y="2933472"/>
                </a:moveTo>
                <a:lnTo>
                  <a:pt x="5644408" y="2933472"/>
                </a:lnTo>
                <a:lnTo>
                  <a:pt x="5644408" y="2710934"/>
                </a:lnTo>
                <a:lnTo>
                  <a:pt x="5866947" y="2710934"/>
                </a:lnTo>
                <a:lnTo>
                  <a:pt x="5866947" y="2933472"/>
                </a:lnTo>
                <a:close/>
                <a:moveTo>
                  <a:pt x="5641276" y="2933472"/>
                </a:moveTo>
                <a:lnTo>
                  <a:pt x="5418738" y="2933472"/>
                </a:lnTo>
                <a:lnTo>
                  <a:pt x="5418738" y="2710934"/>
                </a:lnTo>
                <a:lnTo>
                  <a:pt x="5641276" y="2710934"/>
                </a:lnTo>
                <a:lnTo>
                  <a:pt x="5641276" y="2933472"/>
                </a:lnTo>
                <a:close/>
                <a:moveTo>
                  <a:pt x="5415605" y="2933472"/>
                </a:moveTo>
                <a:lnTo>
                  <a:pt x="5193066" y="2933472"/>
                </a:lnTo>
                <a:lnTo>
                  <a:pt x="5193066" y="2710934"/>
                </a:lnTo>
                <a:lnTo>
                  <a:pt x="5415605" y="2710934"/>
                </a:lnTo>
                <a:lnTo>
                  <a:pt x="5415605" y="2933472"/>
                </a:lnTo>
                <a:close/>
                <a:moveTo>
                  <a:pt x="5189934" y="2933472"/>
                </a:moveTo>
                <a:lnTo>
                  <a:pt x="4967395" y="2933472"/>
                </a:lnTo>
                <a:lnTo>
                  <a:pt x="4967395" y="2710934"/>
                </a:lnTo>
                <a:lnTo>
                  <a:pt x="5189934" y="2710934"/>
                </a:lnTo>
                <a:lnTo>
                  <a:pt x="5189934" y="2933472"/>
                </a:lnTo>
                <a:close/>
                <a:moveTo>
                  <a:pt x="4964263" y="2933472"/>
                </a:moveTo>
                <a:lnTo>
                  <a:pt x="4741724" y="2933472"/>
                </a:lnTo>
                <a:lnTo>
                  <a:pt x="4741724" y="2710934"/>
                </a:lnTo>
                <a:lnTo>
                  <a:pt x="4964263" y="2710934"/>
                </a:lnTo>
                <a:lnTo>
                  <a:pt x="4964263" y="2933472"/>
                </a:lnTo>
                <a:close/>
                <a:moveTo>
                  <a:pt x="4738592" y="2933472"/>
                </a:moveTo>
                <a:lnTo>
                  <a:pt x="4516053" y="2933472"/>
                </a:lnTo>
                <a:lnTo>
                  <a:pt x="4516053" y="2710934"/>
                </a:lnTo>
                <a:lnTo>
                  <a:pt x="4738592" y="2710934"/>
                </a:lnTo>
                <a:lnTo>
                  <a:pt x="4738592" y="2933472"/>
                </a:lnTo>
                <a:close/>
                <a:moveTo>
                  <a:pt x="4513046" y="2933472"/>
                </a:moveTo>
                <a:lnTo>
                  <a:pt x="4290507" y="2933472"/>
                </a:lnTo>
                <a:lnTo>
                  <a:pt x="4290507" y="2710934"/>
                </a:lnTo>
                <a:lnTo>
                  <a:pt x="4513046" y="2710934"/>
                </a:lnTo>
                <a:lnTo>
                  <a:pt x="4513046" y="2933472"/>
                </a:lnTo>
                <a:close/>
                <a:moveTo>
                  <a:pt x="4287375" y="2933472"/>
                </a:moveTo>
                <a:lnTo>
                  <a:pt x="4064836" y="2933472"/>
                </a:lnTo>
                <a:lnTo>
                  <a:pt x="4064836" y="2710934"/>
                </a:lnTo>
                <a:lnTo>
                  <a:pt x="4287375" y="2710934"/>
                </a:lnTo>
                <a:lnTo>
                  <a:pt x="4287375" y="2933472"/>
                </a:lnTo>
                <a:close/>
                <a:moveTo>
                  <a:pt x="4061703" y="2933472"/>
                </a:moveTo>
                <a:lnTo>
                  <a:pt x="3839165" y="2933472"/>
                </a:lnTo>
                <a:lnTo>
                  <a:pt x="3839165" y="2710934"/>
                </a:lnTo>
                <a:lnTo>
                  <a:pt x="4061703" y="2710934"/>
                </a:lnTo>
                <a:lnTo>
                  <a:pt x="4061703" y="2933472"/>
                </a:lnTo>
                <a:close/>
                <a:moveTo>
                  <a:pt x="3836033" y="2933472"/>
                </a:moveTo>
                <a:lnTo>
                  <a:pt x="3613494" y="2933472"/>
                </a:lnTo>
                <a:lnTo>
                  <a:pt x="3613494" y="2710934"/>
                </a:lnTo>
                <a:lnTo>
                  <a:pt x="3836033" y="2710934"/>
                </a:lnTo>
                <a:lnTo>
                  <a:pt x="3836033" y="2933472"/>
                </a:lnTo>
                <a:close/>
                <a:moveTo>
                  <a:pt x="3610361" y="2933472"/>
                </a:moveTo>
                <a:lnTo>
                  <a:pt x="3387823" y="2933472"/>
                </a:lnTo>
                <a:lnTo>
                  <a:pt x="3387823" y="2710934"/>
                </a:lnTo>
                <a:lnTo>
                  <a:pt x="3610361" y="2710934"/>
                </a:lnTo>
                <a:lnTo>
                  <a:pt x="3610361" y="2933472"/>
                </a:lnTo>
                <a:close/>
                <a:moveTo>
                  <a:pt x="3384690" y="2933472"/>
                </a:moveTo>
                <a:lnTo>
                  <a:pt x="3162152" y="2933472"/>
                </a:lnTo>
                <a:lnTo>
                  <a:pt x="3162152" y="2710934"/>
                </a:lnTo>
                <a:lnTo>
                  <a:pt x="3384690" y="2710934"/>
                </a:lnTo>
                <a:lnTo>
                  <a:pt x="3384690" y="2933472"/>
                </a:lnTo>
                <a:close/>
                <a:moveTo>
                  <a:pt x="3159145" y="2933472"/>
                </a:moveTo>
                <a:lnTo>
                  <a:pt x="2936606" y="2933472"/>
                </a:lnTo>
                <a:lnTo>
                  <a:pt x="2936606" y="2710934"/>
                </a:lnTo>
                <a:lnTo>
                  <a:pt x="3159145" y="2710934"/>
                </a:lnTo>
                <a:lnTo>
                  <a:pt x="3159145" y="2933472"/>
                </a:lnTo>
                <a:close/>
                <a:moveTo>
                  <a:pt x="2933474" y="2933472"/>
                </a:moveTo>
                <a:lnTo>
                  <a:pt x="2710935" y="2933472"/>
                </a:lnTo>
                <a:lnTo>
                  <a:pt x="2710935" y="2710934"/>
                </a:lnTo>
                <a:lnTo>
                  <a:pt x="2933474" y="2710934"/>
                </a:lnTo>
                <a:lnTo>
                  <a:pt x="2933474" y="2933472"/>
                </a:lnTo>
                <a:close/>
                <a:moveTo>
                  <a:pt x="2933474" y="2936605"/>
                </a:moveTo>
                <a:lnTo>
                  <a:pt x="2933474" y="3159143"/>
                </a:lnTo>
                <a:lnTo>
                  <a:pt x="2710935" y="3159143"/>
                </a:lnTo>
                <a:lnTo>
                  <a:pt x="2710935" y="2936605"/>
                </a:lnTo>
                <a:lnTo>
                  <a:pt x="2933474" y="2936605"/>
                </a:lnTo>
                <a:close/>
                <a:moveTo>
                  <a:pt x="2933474" y="3162276"/>
                </a:moveTo>
                <a:lnTo>
                  <a:pt x="2933474" y="3384814"/>
                </a:lnTo>
                <a:lnTo>
                  <a:pt x="2710935" y="3384814"/>
                </a:lnTo>
                <a:lnTo>
                  <a:pt x="2710935" y="3162276"/>
                </a:lnTo>
                <a:lnTo>
                  <a:pt x="2933474" y="3162276"/>
                </a:lnTo>
                <a:close/>
                <a:moveTo>
                  <a:pt x="2933474" y="3387821"/>
                </a:moveTo>
                <a:lnTo>
                  <a:pt x="2933474" y="3610360"/>
                </a:lnTo>
                <a:lnTo>
                  <a:pt x="2710935" y="3610360"/>
                </a:lnTo>
                <a:lnTo>
                  <a:pt x="2710935" y="3387821"/>
                </a:lnTo>
                <a:lnTo>
                  <a:pt x="2933474" y="3387821"/>
                </a:lnTo>
                <a:close/>
                <a:moveTo>
                  <a:pt x="2933474" y="3613493"/>
                </a:moveTo>
                <a:lnTo>
                  <a:pt x="2933474" y="3836031"/>
                </a:lnTo>
                <a:lnTo>
                  <a:pt x="2710935" y="3836031"/>
                </a:lnTo>
                <a:lnTo>
                  <a:pt x="2710935" y="3613493"/>
                </a:lnTo>
                <a:lnTo>
                  <a:pt x="2933474" y="3613493"/>
                </a:lnTo>
                <a:close/>
                <a:moveTo>
                  <a:pt x="2933474" y="3839164"/>
                </a:moveTo>
                <a:lnTo>
                  <a:pt x="2933474" y="4061702"/>
                </a:lnTo>
                <a:lnTo>
                  <a:pt x="2710935" y="4061702"/>
                </a:lnTo>
                <a:lnTo>
                  <a:pt x="2710935" y="3839164"/>
                </a:lnTo>
                <a:lnTo>
                  <a:pt x="2933474" y="3839164"/>
                </a:lnTo>
                <a:close/>
                <a:moveTo>
                  <a:pt x="2933474" y="4064834"/>
                </a:moveTo>
                <a:lnTo>
                  <a:pt x="2933474" y="4287373"/>
                </a:lnTo>
                <a:lnTo>
                  <a:pt x="2710935" y="4287373"/>
                </a:lnTo>
                <a:lnTo>
                  <a:pt x="2710935" y="4064834"/>
                </a:lnTo>
                <a:lnTo>
                  <a:pt x="2933474" y="4064834"/>
                </a:lnTo>
                <a:close/>
                <a:moveTo>
                  <a:pt x="2933474" y="4290506"/>
                </a:moveTo>
                <a:lnTo>
                  <a:pt x="2933474" y="4513044"/>
                </a:lnTo>
                <a:lnTo>
                  <a:pt x="2710935" y="4513044"/>
                </a:lnTo>
                <a:lnTo>
                  <a:pt x="2710935" y="4290506"/>
                </a:lnTo>
                <a:lnTo>
                  <a:pt x="2933474" y="4290506"/>
                </a:lnTo>
                <a:close/>
                <a:moveTo>
                  <a:pt x="2936606" y="4290506"/>
                </a:moveTo>
                <a:lnTo>
                  <a:pt x="3159145" y="4290506"/>
                </a:lnTo>
                <a:lnTo>
                  <a:pt x="3159145" y="4513044"/>
                </a:lnTo>
                <a:lnTo>
                  <a:pt x="2936606" y="4513044"/>
                </a:lnTo>
                <a:lnTo>
                  <a:pt x="2936606" y="4290506"/>
                </a:lnTo>
                <a:close/>
                <a:moveTo>
                  <a:pt x="3162277" y="4290506"/>
                </a:moveTo>
                <a:lnTo>
                  <a:pt x="3384816" y="4290506"/>
                </a:lnTo>
                <a:lnTo>
                  <a:pt x="3384816" y="4513044"/>
                </a:lnTo>
                <a:lnTo>
                  <a:pt x="3162277" y="4513044"/>
                </a:lnTo>
                <a:lnTo>
                  <a:pt x="3162277" y="4290506"/>
                </a:lnTo>
                <a:close/>
                <a:moveTo>
                  <a:pt x="3387823" y="4290506"/>
                </a:moveTo>
                <a:lnTo>
                  <a:pt x="3610361" y="4290506"/>
                </a:lnTo>
                <a:lnTo>
                  <a:pt x="3610361" y="4513044"/>
                </a:lnTo>
                <a:lnTo>
                  <a:pt x="3387823" y="4513044"/>
                </a:lnTo>
                <a:lnTo>
                  <a:pt x="3387823" y="4290506"/>
                </a:lnTo>
                <a:close/>
                <a:moveTo>
                  <a:pt x="3613494" y="4290506"/>
                </a:moveTo>
                <a:lnTo>
                  <a:pt x="3836033" y="4290506"/>
                </a:lnTo>
                <a:lnTo>
                  <a:pt x="3836033" y="4513044"/>
                </a:lnTo>
                <a:lnTo>
                  <a:pt x="3613494" y="4513044"/>
                </a:lnTo>
                <a:lnTo>
                  <a:pt x="3613494" y="4290506"/>
                </a:lnTo>
                <a:close/>
                <a:moveTo>
                  <a:pt x="3839165" y="4290506"/>
                </a:moveTo>
                <a:lnTo>
                  <a:pt x="4061703" y="4290506"/>
                </a:lnTo>
                <a:lnTo>
                  <a:pt x="4061703" y="4513044"/>
                </a:lnTo>
                <a:lnTo>
                  <a:pt x="3839165" y="4513044"/>
                </a:lnTo>
                <a:lnTo>
                  <a:pt x="3839165" y="4290506"/>
                </a:lnTo>
                <a:close/>
                <a:moveTo>
                  <a:pt x="4064836" y="4290506"/>
                </a:moveTo>
                <a:lnTo>
                  <a:pt x="4287375" y="4290506"/>
                </a:lnTo>
                <a:lnTo>
                  <a:pt x="4287375" y="4513044"/>
                </a:lnTo>
                <a:lnTo>
                  <a:pt x="4064836" y="4513044"/>
                </a:lnTo>
                <a:lnTo>
                  <a:pt x="4064836" y="4290506"/>
                </a:lnTo>
                <a:close/>
                <a:moveTo>
                  <a:pt x="4290507" y="4290506"/>
                </a:moveTo>
                <a:lnTo>
                  <a:pt x="4513046" y="4290506"/>
                </a:lnTo>
                <a:lnTo>
                  <a:pt x="4513046" y="4513044"/>
                </a:lnTo>
                <a:lnTo>
                  <a:pt x="4290507" y="4513044"/>
                </a:lnTo>
                <a:lnTo>
                  <a:pt x="4290507" y="4290506"/>
                </a:lnTo>
                <a:close/>
                <a:moveTo>
                  <a:pt x="4516179" y="4290506"/>
                </a:moveTo>
                <a:lnTo>
                  <a:pt x="4738717" y="4290506"/>
                </a:lnTo>
                <a:lnTo>
                  <a:pt x="4738717" y="4513044"/>
                </a:lnTo>
                <a:lnTo>
                  <a:pt x="4516179" y="4513044"/>
                </a:lnTo>
                <a:lnTo>
                  <a:pt x="4516179" y="4290506"/>
                </a:lnTo>
                <a:close/>
                <a:moveTo>
                  <a:pt x="4741724" y="4290506"/>
                </a:moveTo>
                <a:lnTo>
                  <a:pt x="4964263" y="4290506"/>
                </a:lnTo>
                <a:lnTo>
                  <a:pt x="4964263" y="4513044"/>
                </a:lnTo>
                <a:lnTo>
                  <a:pt x="4741724" y="4513044"/>
                </a:lnTo>
                <a:lnTo>
                  <a:pt x="4741724" y="4290506"/>
                </a:lnTo>
                <a:close/>
                <a:moveTo>
                  <a:pt x="4967395" y="4290506"/>
                </a:moveTo>
                <a:lnTo>
                  <a:pt x="5189934" y="4290506"/>
                </a:lnTo>
                <a:lnTo>
                  <a:pt x="5189934" y="4513044"/>
                </a:lnTo>
                <a:lnTo>
                  <a:pt x="4967395" y="4513044"/>
                </a:lnTo>
                <a:lnTo>
                  <a:pt x="4967395" y="4290506"/>
                </a:lnTo>
                <a:close/>
                <a:moveTo>
                  <a:pt x="5193066" y="4290506"/>
                </a:moveTo>
                <a:lnTo>
                  <a:pt x="5415605" y="4290506"/>
                </a:lnTo>
                <a:lnTo>
                  <a:pt x="5415605" y="4513044"/>
                </a:lnTo>
                <a:lnTo>
                  <a:pt x="5193066" y="4513044"/>
                </a:lnTo>
                <a:lnTo>
                  <a:pt x="5193066" y="4290506"/>
                </a:lnTo>
                <a:close/>
                <a:moveTo>
                  <a:pt x="5418738" y="4290506"/>
                </a:moveTo>
                <a:lnTo>
                  <a:pt x="5641276" y="4290506"/>
                </a:lnTo>
                <a:lnTo>
                  <a:pt x="5641276" y="4513044"/>
                </a:lnTo>
                <a:lnTo>
                  <a:pt x="5418738" y="4513044"/>
                </a:lnTo>
                <a:lnTo>
                  <a:pt x="5418738" y="4290506"/>
                </a:lnTo>
                <a:close/>
                <a:moveTo>
                  <a:pt x="5644408" y="4290506"/>
                </a:moveTo>
                <a:lnTo>
                  <a:pt x="5866947" y="4290506"/>
                </a:lnTo>
                <a:lnTo>
                  <a:pt x="5866947" y="4513044"/>
                </a:lnTo>
                <a:lnTo>
                  <a:pt x="5644408" y="4513044"/>
                </a:lnTo>
                <a:lnTo>
                  <a:pt x="5644408" y="4290506"/>
                </a:lnTo>
                <a:close/>
                <a:moveTo>
                  <a:pt x="5870080" y="4290506"/>
                </a:moveTo>
                <a:lnTo>
                  <a:pt x="6092618" y="4290506"/>
                </a:lnTo>
                <a:lnTo>
                  <a:pt x="6092618" y="4513044"/>
                </a:lnTo>
                <a:lnTo>
                  <a:pt x="5870080" y="4513044"/>
                </a:lnTo>
                <a:lnTo>
                  <a:pt x="5870080" y="4290506"/>
                </a:lnTo>
                <a:close/>
                <a:moveTo>
                  <a:pt x="6095625" y="4290506"/>
                </a:moveTo>
                <a:lnTo>
                  <a:pt x="6318164" y="4290506"/>
                </a:lnTo>
                <a:lnTo>
                  <a:pt x="6318164" y="4513044"/>
                </a:lnTo>
                <a:lnTo>
                  <a:pt x="6095625" y="4513044"/>
                </a:lnTo>
                <a:lnTo>
                  <a:pt x="6095625" y="4290506"/>
                </a:lnTo>
                <a:close/>
                <a:moveTo>
                  <a:pt x="6321297" y="4290506"/>
                </a:moveTo>
                <a:lnTo>
                  <a:pt x="6543835" y="4290506"/>
                </a:lnTo>
                <a:lnTo>
                  <a:pt x="6543835" y="4513044"/>
                </a:lnTo>
                <a:lnTo>
                  <a:pt x="6321297" y="4513044"/>
                </a:lnTo>
                <a:lnTo>
                  <a:pt x="6321297" y="4290506"/>
                </a:lnTo>
                <a:close/>
                <a:moveTo>
                  <a:pt x="6546967" y="4290506"/>
                </a:moveTo>
                <a:lnTo>
                  <a:pt x="6769506" y="4290506"/>
                </a:lnTo>
                <a:lnTo>
                  <a:pt x="6769506" y="4513044"/>
                </a:lnTo>
                <a:lnTo>
                  <a:pt x="6546967" y="4513044"/>
                </a:lnTo>
                <a:lnTo>
                  <a:pt x="6546967" y="4290506"/>
                </a:lnTo>
                <a:close/>
                <a:moveTo>
                  <a:pt x="6772639" y="4290506"/>
                </a:moveTo>
                <a:lnTo>
                  <a:pt x="6995177" y="4290506"/>
                </a:lnTo>
                <a:lnTo>
                  <a:pt x="6995177" y="4513044"/>
                </a:lnTo>
                <a:lnTo>
                  <a:pt x="6772639" y="4513044"/>
                </a:lnTo>
                <a:lnTo>
                  <a:pt x="6772639" y="4290506"/>
                </a:lnTo>
                <a:close/>
                <a:moveTo>
                  <a:pt x="6998310" y="4290506"/>
                </a:moveTo>
                <a:lnTo>
                  <a:pt x="7220848" y="4290506"/>
                </a:lnTo>
                <a:lnTo>
                  <a:pt x="7220848" y="4513044"/>
                </a:lnTo>
                <a:lnTo>
                  <a:pt x="6998310" y="4513044"/>
                </a:lnTo>
                <a:lnTo>
                  <a:pt x="6998310" y="4290506"/>
                </a:lnTo>
                <a:close/>
                <a:moveTo>
                  <a:pt x="7223981" y="4290506"/>
                </a:moveTo>
                <a:lnTo>
                  <a:pt x="7446520" y="4290506"/>
                </a:lnTo>
                <a:lnTo>
                  <a:pt x="7446520" y="4513044"/>
                </a:lnTo>
                <a:lnTo>
                  <a:pt x="7223981" y="4513044"/>
                </a:lnTo>
                <a:lnTo>
                  <a:pt x="7223981" y="4290506"/>
                </a:lnTo>
                <a:close/>
                <a:moveTo>
                  <a:pt x="7449527" y="4290506"/>
                </a:moveTo>
                <a:lnTo>
                  <a:pt x="7672065" y="4290506"/>
                </a:lnTo>
                <a:lnTo>
                  <a:pt x="7672065" y="4513044"/>
                </a:lnTo>
                <a:lnTo>
                  <a:pt x="7449527" y="4513044"/>
                </a:lnTo>
                <a:lnTo>
                  <a:pt x="7449527" y="4290506"/>
                </a:lnTo>
                <a:close/>
                <a:moveTo>
                  <a:pt x="7675198" y="4290506"/>
                </a:moveTo>
                <a:lnTo>
                  <a:pt x="7897736" y="4290506"/>
                </a:lnTo>
                <a:lnTo>
                  <a:pt x="7897736" y="4513044"/>
                </a:lnTo>
                <a:lnTo>
                  <a:pt x="7675198" y="4513044"/>
                </a:lnTo>
                <a:lnTo>
                  <a:pt x="7675198" y="4290506"/>
                </a:lnTo>
                <a:close/>
                <a:moveTo>
                  <a:pt x="7900868" y="4290506"/>
                </a:moveTo>
                <a:lnTo>
                  <a:pt x="8123407" y="4290506"/>
                </a:lnTo>
                <a:lnTo>
                  <a:pt x="8123407" y="4513044"/>
                </a:lnTo>
                <a:lnTo>
                  <a:pt x="7900868" y="4513044"/>
                </a:lnTo>
                <a:lnTo>
                  <a:pt x="7900868" y="4290506"/>
                </a:lnTo>
                <a:close/>
                <a:moveTo>
                  <a:pt x="8126540" y="4290506"/>
                </a:moveTo>
                <a:lnTo>
                  <a:pt x="8349078" y="4290506"/>
                </a:lnTo>
                <a:lnTo>
                  <a:pt x="8349078" y="4513044"/>
                </a:lnTo>
                <a:lnTo>
                  <a:pt x="8126540" y="4513044"/>
                </a:lnTo>
                <a:lnTo>
                  <a:pt x="8126540" y="4290506"/>
                </a:lnTo>
                <a:close/>
                <a:moveTo>
                  <a:pt x="8352211" y="4290506"/>
                </a:moveTo>
                <a:lnTo>
                  <a:pt x="8574749" y="4290506"/>
                </a:lnTo>
                <a:lnTo>
                  <a:pt x="8574749" y="4513044"/>
                </a:lnTo>
                <a:lnTo>
                  <a:pt x="8352211" y="4513044"/>
                </a:lnTo>
                <a:lnTo>
                  <a:pt x="8352211" y="4290506"/>
                </a:lnTo>
                <a:close/>
                <a:moveTo>
                  <a:pt x="8577882" y="4290506"/>
                </a:moveTo>
                <a:lnTo>
                  <a:pt x="8800420" y="4290506"/>
                </a:lnTo>
                <a:lnTo>
                  <a:pt x="8800420" y="4513044"/>
                </a:lnTo>
                <a:lnTo>
                  <a:pt x="8577882" y="4513044"/>
                </a:lnTo>
                <a:lnTo>
                  <a:pt x="8577882" y="4290506"/>
                </a:lnTo>
                <a:close/>
                <a:moveTo>
                  <a:pt x="8803427" y="4290506"/>
                </a:moveTo>
                <a:lnTo>
                  <a:pt x="9025966" y="4290506"/>
                </a:lnTo>
                <a:lnTo>
                  <a:pt x="9025966" y="4513044"/>
                </a:lnTo>
                <a:lnTo>
                  <a:pt x="8803427" y="4513044"/>
                </a:lnTo>
                <a:lnTo>
                  <a:pt x="8803427" y="4290506"/>
                </a:lnTo>
                <a:close/>
                <a:moveTo>
                  <a:pt x="9029099" y="4290506"/>
                </a:moveTo>
                <a:lnTo>
                  <a:pt x="9251637" y="4290506"/>
                </a:lnTo>
                <a:lnTo>
                  <a:pt x="9251637" y="4513044"/>
                </a:lnTo>
                <a:lnTo>
                  <a:pt x="9029099" y="4513044"/>
                </a:lnTo>
                <a:lnTo>
                  <a:pt x="9029099" y="4290506"/>
                </a:lnTo>
                <a:close/>
                <a:moveTo>
                  <a:pt x="9254770" y="4290506"/>
                </a:moveTo>
                <a:lnTo>
                  <a:pt x="9477308" y="4290506"/>
                </a:lnTo>
                <a:lnTo>
                  <a:pt x="9477308" y="4513044"/>
                </a:lnTo>
                <a:lnTo>
                  <a:pt x="9254770" y="4513044"/>
                </a:lnTo>
                <a:lnTo>
                  <a:pt x="9254770" y="4290506"/>
                </a:lnTo>
                <a:close/>
                <a:moveTo>
                  <a:pt x="9254770" y="4287373"/>
                </a:moveTo>
                <a:lnTo>
                  <a:pt x="9254770" y="4064834"/>
                </a:lnTo>
                <a:lnTo>
                  <a:pt x="9477308" y="4064834"/>
                </a:lnTo>
                <a:lnTo>
                  <a:pt x="9477308" y="4287373"/>
                </a:lnTo>
                <a:lnTo>
                  <a:pt x="9254770" y="4287373"/>
                </a:lnTo>
                <a:close/>
                <a:moveTo>
                  <a:pt x="9254770" y="4061702"/>
                </a:moveTo>
                <a:lnTo>
                  <a:pt x="9254770" y="3839164"/>
                </a:lnTo>
                <a:lnTo>
                  <a:pt x="9477308" y="3839164"/>
                </a:lnTo>
                <a:lnTo>
                  <a:pt x="9477308" y="4061702"/>
                </a:lnTo>
                <a:lnTo>
                  <a:pt x="9254770" y="4061702"/>
                </a:lnTo>
                <a:close/>
                <a:moveTo>
                  <a:pt x="9254770" y="3836031"/>
                </a:moveTo>
                <a:lnTo>
                  <a:pt x="9254770" y="3613493"/>
                </a:lnTo>
                <a:lnTo>
                  <a:pt x="9477308" y="3613493"/>
                </a:lnTo>
                <a:lnTo>
                  <a:pt x="9477308" y="3836031"/>
                </a:lnTo>
                <a:lnTo>
                  <a:pt x="9254770" y="3836031"/>
                </a:lnTo>
                <a:close/>
                <a:moveTo>
                  <a:pt x="9254770" y="3610360"/>
                </a:moveTo>
                <a:lnTo>
                  <a:pt x="9254770" y="3387821"/>
                </a:lnTo>
                <a:lnTo>
                  <a:pt x="9477308" y="3387821"/>
                </a:lnTo>
                <a:lnTo>
                  <a:pt x="9477308" y="3610360"/>
                </a:lnTo>
                <a:lnTo>
                  <a:pt x="9254770" y="3610360"/>
                </a:lnTo>
                <a:close/>
                <a:moveTo>
                  <a:pt x="9254770" y="3384689"/>
                </a:moveTo>
                <a:lnTo>
                  <a:pt x="9254770" y="3162151"/>
                </a:lnTo>
                <a:lnTo>
                  <a:pt x="9477308" y="3162151"/>
                </a:lnTo>
                <a:lnTo>
                  <a:pt x="9477308" y="3384689"/>
                </a:lnTo>
                <a:lnTo>
                  <a:pt x="9254770" y="3384689"/>
                </a:lnTo>
                <a:close/>
                <a:moveTo>
                  <a:pt x="9254770" y="3159143"/>
                </a:moveTo>
                <a:lnTo>
                  <a:pt x="9254770" y="2936605"/>
                </a:lnTo>
                <a:lnTo>
                  <a:pt x="9477308" y="2936605"/>
                </a:lnTo>
                <a:lnTo>
                  <a:pt x="9477308" y="3159143"/>
                </a:lnTo>
                <a:lnTo>
                  <a:pt x="9254770" y="3159143"/>
                </a:lnTo>
                <a:close/>
                <a:moveTo>
                  <a:pt x="9254770" y="2933472"/>
                </a:moveTo>
                <a:lnTo>
                  <a:pt x="9254770" y="2710934"/>
                </a:lnTo>
                <a:lnTo>
                  <a:pt x="9477308" y="2710934"/>
                </a:lnTo>
                <a:lnTo>
                  <a:pt x="9477308" y="2933472"/>
                </a:lnTo>
                <a:lnTo>
                  <a:pt x="9254770" y="2933472"/>
                </a:lnTo>
                <a:close/>
                <a:moveTo>
                  <a:pt x="9254770" y="2707801"/>
                </a:moveTo>
                <a:lnTo>
                  <a:pt x="9254770" y="2485263"/>
                </a:lnTo>
                <a:lnTo>
                  <a:pt x="9477308" y="2485263"/>
                </a:lnTo>
                <a:lnTo>
                  <a:pt x="9477308" y="2707801"/>
                </a:lnTo>
                <a:lnTo>
                  <a:pt x="9254770" y="2707801"/>
                </a:lnTo>
                <a:close/>
                <a:moveTo>
                  <a:pt x="9251637" y="2707801"/>
                </a:moveTo>
                <a:lnTo>
                  <a:pt x="9029099" y="2707801"/>
                </a:lnTo>
                <a:lnTo>
                  <a:pt x="9029099" y="2485263"/>
                </a:lnTo>
                <a:lnTo>
                  <a:pt x="9251637" y="2485263"/>
                </a:lnTo>
                <a:lnTo>
                  <a:pt x="9251637" y="2707801"/>
                </a:lnTo>
                <a:close/>
                <a:moveTo>
                  <a:pt x="9025966" y="2707801"/>
                </a:moveTo>
                <a:lnTo>
                  <a:pt x="8803427" y="2707801"/>
                </a:lnTo>
                <a:lnTo>
                  <a:pt x="8803427" y="2485263"/>
                </a:lnTo>
                <a:lnTo>
                  <a:pt x="9025966" y="2485263"/>
                </a:lnTo>
                <a:lnTo>
                  <a:pt x="9025966" y="2707801"/>
                </a:lnTo>
                <a:close/>
                <a:moveTo>
                  <a:pt x="8800295" y="2707801"/>
                </a:moveTo>
                <a:lnTo>
                  <a:pt x="8577756" y="2707801"/>
                </a:lnTo>
                <a:lnTo>
                  <a:pt x="8577756" y="2485263"/>
                </a:lnTo>
                <a:lnTo>
                  <a:pt x="8800295" y="2485263"/>
                </a:lnTo>
                <a:lnTo>
                  <a:pt x="8800295" y="2707801"/>
                </a:lnTo>
                <a:close/>
                <a:moveTo>
                  <a:pt x="8574749" y="2707801"/>
                </a:moveTo>
                <a:lnTo>
                  <a:pt x="8352211" y="2707801"/>
                </a:lnTo>
                <a:lnTo>
                  <a:pt x="8352211" y="2485263"/>
                </a:lnTo>
                <a:lnTo>
                  <a:pt x="8574749" y="2485263"/>
                </a:lnTo>
                <a:lnTo>
                  <a:pt x="8574749" y="2707801"/>
                </a:lnTo>
                <a:close/>
                <a:moveTo>
                  <a:pt x="8349078" y="2707801"/>
                </a:moveTo>
                <a:lnTo>
                  <a:pt x="8126540" y="2707801"/>
                </a:lnTo>
                <a:lnTo>
                  <a:pt x="8126540" y="2485263"/>
                </a:lnTo>
                <a:lnTo>
                  <a:pt x="8349078" y="2485263"/>
                </a:lnTo>
                <a:lnTo>
                  <a:pt x="8349078" y="2707801"/>
                </a:lnTo>
                <a:close/>
                <a:moveTo>
                  <a:pt x="8123407" y="2707801"/>
                </a:moveTo>
                <a:lnTo>
                  <a:pt x="7900868" y="2707801"/>
                </a:lnTo>
                <a:lnTo>
                  <a:pt x="7900868" y="2485263"/>
                </a:lnTo>
                <a:lnTo>
                  <a:pt x="8123407" y="2485263"/>
                </a:lnTo>
                <a:lnTo>
                  <a:pt x="8123407" y="2707801"/>
                </a:lnTo>
                <a:close/>
                <a:moveTo>
                  <a:pt x="7897736" y="2707801"/>
                </a:moveTo>
                <a:lnTo>
                  <a:pt x="7675198" y="2707801"/>
                </a:lnTo>
                <a:lnTo>
                  <a:pt x="7675198" y="2485263"/>
                </a:lnTo>
                <a:lnTo>
                  <a:pt x="7897736" y="2485263"/>
                </a:lnTo>
                <a:lnTo>
                  <a:pt x="7897736" y="2707801"/>
                </a:lnTo>
                <a:close/>
                <a:moveTo>
                  <a:pt x="7672065" y="2707801"/>
                </a:moveTo>
                <a:lnTo>
                  <a:pt x="7449527" y="2707801"/>
                </a:lnTo>
                <a:lnTo>
                  <a:pt x="7449527" y="2485263"/>
                </a:lnTo>
                <a:lnTo>
                  <a:pt x="7672065" y="2485263"/>
                </a:lnTo>
                <a:lnTo>
                  <a:pt x="7672065" y="2707801"/>
                </a:lnTo>
                <a:close/>
                <a:moveTo>
                  <a:pt x="7446394" y="2707801"/>
                </a:moveTo>
                <a:lnTo>
                  <a:pt x="7223856" y="2707801"/>
                </a:lnTo>
                <a:lnTo>
                  <a:pt x="7223856" y="2485263"/>
                </a:lnTo>
                <a:lnTo>
                  <a:pt x="7446394" y="2485263"/>
                </a:lnTo>
                <a:lnTo>
                  <a:pt x="7446394" y="2707801"/>
                </a:lnTo>
                <a:close/>
                <a:moveTo>
                  <a:pt x="7220848" y="2707801"/>
                </a:moveTo>
                <a:lnTo>
                  <a:pt x="6998310" y="2707801"/>
                </a:lnTo>
                <a:lnTo>
                  <a:pt x="6998310" y="2485263"/>
                </a:lnTo>
                <a:lnTo>
                  <a:pt x="7220848" y="2485263"/>
                </a:lnTo>
                <a:lnTo>
                  <a:pt x="7220848" y="2707801"/>
                </a:lnTo>
                <a:close/>
                <a:moveTo>
                  <a:pt x="6995177" y="2707801"/>
                </a:moveTo>
                <a:lnTo>
                  <a:pt x="6772639" y="2707801"/>
                </a:lnTo>
                <a:lnTo>
                  <a:pt x="6772639" y="2485263"/>
                </a:lnTo>
                <a:lnTo>
                  <a:pt x="6995177" y="2485263"/>
                </a:lnTo>
                <a:lnTo>
                  <a:pt x="6995177" y="2707801"/>
                </a:lnTo>
                <a:close/>
                <a:moveTo>
                  <a:pt x="6769506" y="2707801"/>
                </a:moveTo>
                <a:lnTo>
                  <a:pt x="6546967" y="2707801"/>
                </a:lnTo>
                <a:lnTo>
                  <a:pt x="6546967" y="2485263"/>
                </a:lnTo>
                <a:lnTo>
                  <a:pt x="6769506" y="2485263"/>
                </a:lnTo>
                <a:lnTo>
                  <a:pt x="6769506" y="2707801"/>
                </a:lnTo>
                <a:close/>
                <a:moveTo>
                  <a:pt x="6543835" y="2707801"/>
                </a:moveTo>
                <a:lnTo>
                  <a:pt x="6321297" y="2707801"/>
                </a:lnTo>
                <a:lnTo>
                  <a:pt x="6321297" y="2485263"/>
                </a:lnTo>
                <a:lnTo>
                  <a:pt x="6543835" y="2485263"/>
                </a:lnTo>
                <a:lnTo>
                  <a:pt x="6543835" y="2707801"/>
                </a:lnTo>
                <a:close/>
                <a:moveTo>
                  <a:pt x="6318164" y="2707801"/>
                </a:moveTo>
                <a:lnTo>
                  <a:pt x="6095625" y="2707801"/>
                </a:lnTo>
                <a:lnTo>
                  <a:pt x="6095625" y="2485263"/>
                </a:lnTo>
                <a:lnTo>
                  <a:pt x="6318164" y="2485263"/>
                </a:lnTo>
                <a:lnTo>
                  <a:pt x="6318164" y="2707801"/>
                </a:lnTo>
                <a:close/>
                <a:moveTo>
                  <a:pt x="6092493" y="2707801"/>
                </a:moveTo>
                <a:lnTo>
                  <a:pt x="5869954" y="2707801"/>
                </a:lnTo>
                <a:lnTo>
                  <a:pt x="5869954" y="2485263"/>
                </a:lnTo>
                <a:lnTo>
                  <a:pt x="6092493" y="2485263"/>
                </a:lnTo>
                <a:lnTo>
                  <a:pt x="6092493" y="2707801"/>
                </a:lnTo>
                <a:close/>
                <a:moveTo>
                  <a:pt x="5866947" y="2707801"/>
                </a:moveTo>
                <a:lnTo>
                  <a:pt x="5644408" y="2707801"/>
                </a:lnTo>
                <a:lnTo>
                  <a:pt x="5644408" y="2485263"/>
                </a:lnTo>
                <a:lnTo>
                  <a:pt x="5866947" y="2485263"/>
                </a:lnTo>
                <a:lnTo>
                  <a:pt x="5866947" y="2707801"/>
                </a:lnTo>
                <a:close/>
                <a:moveTo>
                  <a:pt x="5641276" y="2707801"/>
                </a:moveTo>
                <a:lnTo>
                  <a:pt x="5418738" y="2707801"/>
                </a:lnTo>
                <a:lnTo>
                  <a:pt x="5418738" y="2485263"/>
                </a:lnTo>
                <a:lnTo>
                  <a:pt x="5641276" y="2485263"/>
                </a:lnTo>
                <a:lnTo>
                  <a:pt x="5641276" y="2707801"/>
                </a:lnTo>
                <a:close/>
                <a:moveTo>
                  <a:pt x="5415605" y="2707801"/>
                </a:moveTo>
                <a:lnTo>
                  <a:pt x="5193066" y="2707801"/>
                </a:lnTo>
                <a:lnTo>
                  <a:pt x="5193066" y="2485263"/>
                </a:lnTo>
                <a:lnTo>
                  <a:pt x="5415605" y="2485263"/>
                </a:lnTo>
                <a:lnTo>
                  <a:pt x="5415605" y="2707801"/>
                </a:lnTo>
                <a:close/>
                <a:moveTo>
                  <a:pt x="5189934" y="2707801"/>
                </a:moveTo>
                <a:lnTo>
                  <a:pt x="4967395" y="2707801"/>
                </a:lnTo>
                <a:lnTo>
                  <a:pt x="4967395" y="2485263"/>
                </a:lnTo>
                <a:lnTo>
                  <a:pt x="5189934" y="2485263"/>
                </a:lnTo>
                <a:lnTo>
                  <a:pt x="5189934" y="2707801"/>
                </a:lnTo>
                <a:close/>
                <a:moveTo>
                  <a:pt x="4964263" y="2707801"/>
                </a:moveTo>
                <a:lnTo>
                  <a:pt x="4741724" y="2707801"/>
                </a:lnTo>
                <a:lnTo>
                  <a:pt x="4741724" y="2485263"/>
                </a:lnTo>
                <a:lnTo>
                  <a:pt x="4964263" y="2485263"/>
                </a:lnTo>
                <a:lnTo>
                  <a:pt x="4964263" y="2707801"/>
                </a:lnTo>
                <a:close/>
                <a:moveTo>
                  <a:pt x="4738592" y="2707801"/>
                </a:moveTo>
                <a:lnTo>
                  <a:pt x="4516053" y="2707801"/>
                </a:lnTo>
                <a:lnTo>
                  <a:pt x="4516053" y="2485263"/>
                </a:lnTo>
                <a:lnTo>
                  <a:pt x="4738592" y="2485263"/>
                </a:lnTo>
                <a:lnTo>
                  <a:pt x="4738592" y="2707801"/>
                </a:lnTo>
                <a:close/>
                <a:moveTo>
                  <a:pt x="4513046" y="2707801"/>
                </a:moveTo>
                <a:lnTo>
                  <a:pt x="4290507" y="2707801"/>
                </a:lnTo>
                <a:lnTo>
                  <a:pt x="4290507" y="2485263"/>
                </a:lnTo>
                <a:lnTo>
                  <a:pt x="4513046" y="2485263"/>
                </a:lnTo>
                <a:lnTo>
                  <a:pt x="4513046" y="2707801"/>
                </a:lnTo>
                <a:close/>
                <a:moveTo>
                  <a:pt x="4287375" y="2707801"/>
                </a:moveTo>
                <a:lnTo>
                  <a:pt x="4064836" y="2707801"/>
                </a:lnTo>
                <a:lnTo>
                  <a:pt x="4064836" y="2485263"/>
                </a:lnTo>
                <a:lnTo>
                  <a:pt x="4287375" y="2485263"/>
                </a:lnTo>
                <a:lnTo>
                  <a:pt x="4287375" y="2707801"/>
                </a:lnTo>
                <a:close/>
                <a:moveTo>
                  <a:pt x="4061703" y="2707801"/>
                </a:moveTo>
                <a:lnTo>
                  <a:pt x="3839165" y="2707801"/>
                </a:lnTo>
                <a:lnTo>
                  <a:pt x="3839165" y="2485263"/>
                </a:lnTo>
                <a:lnTo>
                  <a:pt x="4061703" y="2485263"/>
                </a:lnTo>
                <a:lnTo>
                  <a:pt x="4061703" y="2707801"/>
                </a:lnTo>
                <a:close/>
                <a:moveTo>
                  <a:pt x="3836033" y="2707801"/>
                </a:moveTo>
                <a:lnTo>
                  <a:pt x="3613494" y="2707801"/>
                </a:lnTo>
                <a:lnTo>
                  <a:pt x="3613494" y="2485263"/>
                </a:lnTo>
                <a:lnTo>
                  <a:pt x="3836033" y="2485263"/>
                </a:lnTo>
                <a:lnTo>
                  <a:pt x="3836033" y="2707801"/>
                </a:lnTo>
                <a:close/>
                <a:moveTo>
                  <a:pt x="3610361" y="2707801"/>
                </a:moveTo>
                <a:lnTo>
                  <a:pt x="3387823" y="2707801"/>
                </a:lnTo>
                <a:lnTo>
                  <a:pt x="3387823" y="2485263"/>
                </a:lnTo>
                <a:lnTo>
                  <a:pt x="3610361" y="2485263"/>
                </a:lnTo>
                <a:lnTo>
                  <a:pt x="3610361" y="2707801"/>
                </a:lnTo>
                <a:close/>
                <a:moveTo>
                  <a:pt x="3384690" y="2707801"/>
                </a:moveTo>
                <a:lnTo>
                  <a:pt x="3162152" y="2707801"/>
                </a:lnTo>
                <a:lnTo>
                  <a:pt x="3162152" y="2485263"/>
                </a:lnTo>
                <a:lnTo>
                  <a:pt x="3384690" y="2485263"/>
                </a:lnTo>
                <a:lnTo>
                  <a:pt x="3384690" y="2707801"/>
                </a:lnTo>
                <a:close/>
                <a:moveTo>
                  <a:pt x="3159145" y="2707801"/>
                </a:moveTo>
                <a:lnTo>
                  <a:pt x="2936606" y="2707801"/>
                </a:lnTo>
                <a:lnTo>
                  <a:pt x="2936606" y="2485263"/>
                </a:lnTo>
                <a:lnTo>
                  <a:pt x="3159145" y="2485263"/>
                </a:lnTo>
                <a:lnTo>
                  <a:pt x="3159145" y="2707801"/>
                </a:lnTo>
                <a:close/>
                <a:moveTo>
                  <a:pt x="2933474" y="2707801"/>
                </a:moveTo>
                <a:lnTo>
                  <a:pt x="2710935" y="2707801"/>
                </a:lnTo>
                <a:lnTo>
                  <a:pt x="2710935" y="2485263"/>
                </a:lnTo>
                <a:lnTo>
                  <a:pt x="2933474" y="2485263"/>
                </a:lnTo>
                <a:lnTo>
                  <a:pt x="2933474" y="2707801"/>
                </a:lnTo>
                <a:close/>
                <a:moveTo>
                  <a:pt x="2707802" y="2707801"/>
                </a:moveTo>
                <a:lnTo>
                  <a:pt x="2485264" y="2707801"/>
                </a:lnTo>
                <a:lnTo>
                  <a:pt x="2485264" y="2485263"/>
                </a:lnTo>
                <a:lnTo>
                  <a:pt x="2707802" y="2485263"/>
                </a:lnTo>
                <a:lnTo>
                  <a:pt x="2707802" y="2707801"/>
                </a:lnTo>
                <a:close/>
                <a:moveTo>
                  <a:pt x="2707802" y="2710934"/>
                </a:moveTo>
                <a:lnTo>
                  <a:pt x="2707802" y="2933472"/>
                </a:lnTo>
                <a:lnTo>
                  <a:pt x="2485264" y="2933472"/>
                </a:lnTo>
                <a:lnTo>
                  <a:pt x="2485264" y="2710934"/>
                </a:lnTo>
                <a:lnTo>
                  <a:pt x="2707802" y="2710934"/>
                </a:lnTo>
                <a:close/>
                <a:moveTo>
                  <a:pt x="2707802" y="2936605"/>
                </a:moveTo>
                <a:lnTo>
                  <a:pt x="2707802" y="3159143"/>
                </a:lnTo>
                <a:lnTo>
                  <a:pt x="2485264" y="3159143"/>
                </a:lnTo>
                <a:lnTo>
                  <a:pt x="2485264" y="2936605"/>
                </a:lnTo>
                <a:lnTo>
                  <a:pt x="2707802" y="2936605"/>
                </a:lnTo>
                <a:close/>
                <a:moveTo>
                  <a:pt x="2707802" y="3162276"/>
                </a:moveTo>
                <a:lnTo>
                  <a:pt x="2707802" y="3384814"/>
                </a:lnTo>
                <a:lnTo>
                  <a:pt x="2485264" y="3384814"/>
                </a:lnTo>
                <a:lnTo>
                  <a:pt x="2485264" y="3162276"/>
                </a:lnTo>
                <a:lnTo>
                  <a:pt x="2707802" y="3162276"/>
                </a:lnTo>
                <a:close/>
                <a:moveTo>
                  <a:pt x="2707802" y="3387821"/>
                </a:moveTo>
                <a:lnTo>
                  <a:pt x="2707802" y="3610360"/>
                </a:lnTo>
                <a:lnTo>
                  <a:pt x="2485264" y="3610360"/>
                </a:lnTo>
                <a:lnTo>
                  <a:pt x="2485264" y="3387821"/>
                </a:lnTo>
                <a:lnTo>
                  <a:pt x="2707802" y="3387821"/>
                </a:lnTo>
                <a:close/>
                <a:moveTo>
                  <a:pt x="2707802" y="3613493"/>
                </a:moveTo>
                <a:lnTo>
                  <a:pt x="2707802" y="3836031"/>
                </a:lnTo>
                <a:lnTo>
                  <a:pt x="2485264" y="3836031"/>
                </a:lnTo>
                <a:lnTo>
                  <a:pt x="2485264" y="3613493"/>
                </a:lnTo>
                <a:lnTo>
                  <a:pt x="2707802" y="3613493"/>
                </a:lnTo>
                <a:close/>
                <a:moveTo>
                  <a:pt x="2707802" y="3839164"/>
                </a:moveTo>
                <a:lnTo>
                  <a:pt x="2707802" y="4061702"/>
                </a:lnTo>
                <a:lnTo>
                  <a:pt x="2485264" y="4061702"/>
                </a:lnTo>
                <a:lnTo>
                  <a:pt x="2485264" y="3839164"/>
                </a:lnTo>
                <a:lnTo>
                  <a:pt x="2707802" y="3839164"/>
                </a:lnTo>
                <a:close/>
                <a:moveTo>
                  <a:pt x="2707802" y="4064834"/>
                </a:moveTo>
                <a:lnTo>
                  <a:pt x="2707802" y="4287373"/>
                </a:lnTo>
                <a:lnTo>
                  <a:pt x="2485264" y="4287373"/>
                </a:lnTo>
                <a:lnTo>
                  <a:pt x="2485264" y="4064834"/>
                </a:lnTo>
                <a:lnTo>
                  <a:pt x="2707802" y="4064834"/>
                </a:lnTo>
                <a:close/>
                <a:moveTo>
                  <a:pt x="2707802" y="4290506"/>
                </a:moveTo>
                <a:lnTo>
                  <a:pt x="2707802" y="4513044"/>
                </a:lnTo>
                <a:lnTo>
                  <a:pt x="2485264" y="4513044"/>
                </a:lnTo>
                <a:lnTo>
                  <a:pt x="2485264" y="4290506"/>
                </a:lnTo>
                <a:lnTo>
                  <a:pt x="2707802" y="4290506"/>
                </a:lnTo>
                <a:close/>
                <a:moveTo>
                  <a:pt x="2707802" y="4516177"/>
                </a:moveTo>
                <a:lnTo>
                  <a:pt x="2707802" y="4738715"/>
                </a:lnTo>
                <a:lnTo>
                  <a:pt x="2485264" y="4738715"/>
                </a:lnTo>
                <a:lnTo>
                  <a:pt x="2485264" y="4516177"/>
                </a:lnTo>
                <a:lnTo>
                  <a:pt x="2707802" y="4516177"/>
                </a:lnTo>
                <a:close/>
                <a:moveTo>
                  <a:pt x="2710935" y="4516177"/>
                </a:moveTo>
                <a:lnTo>
                  <a:pt x="2933474" y="4516177"/>
                </a:lnTo>
                <a:lnTo>
                  <a:pt x="2933474" y="4738715"/>
                </a:lnTo>
                <a:lnTo>
                  <a:pt x="2710935" y="4738715"/>
                </a:lnTo>
                <a:lnTo>
                  <a:pt x="2710935" y="4516177"/>
                </a:lnTo>
                <a:close/>
                <a:moveTo>
                  <a:pt x="2936606" y="4516177"/>
                </a:moveTo>
                <a:lnTo>
                  <a:pt x="3159145" y="4516177"/>
                </a:lnTo>
                <a:lnTo>
                  <a:pt x="3159145" y="4738715"/>
                </a:lnTo>
                <a:lnTo>
                  <a:pt x="2936606" y="4738715"/>
                </a:lnTo>
                <a:lnTo>
                  <a:pt x="2936606" y="4516177"/>
                </a:lnTo>
                <a:close/>
                <a:moveTo>
                  <a:pt x="3162277" y="4516177"/>
                </a:moveTo>
                <a:lnTo>
                  <a:pt x="3384816" y="4516177"/>
                </a:lnTo>
                <a:lnTo>
                  <a:pt x="3384816" y="4738715"/>
                </a:lnTo>
                <a:lnTo>
                  <a:pt x="3162277" y="4738715"/>
                </a:lnTo>
                <a:lnTo>
                  <a:pt x="3162277" y="4516177"/>
                </a:lnTo>
                <a:close/>
                <a:moveTo>
                  <a:pt x="3387823" y="4516177"/>
                </a:moveTo>
                <a:lnTo>
                  <a:pt x="3610361" y="4516177"/>
                </a:lnTo>
                <a:lnTo>
                  <a:pt x="3610361" y="4738715"/>
                </a:lnTo>
                <a:lnTo>
                  <a:pt x="3387823" y="4738715"/>
                </a:lnTo>
                <a:lnTo>
                  <a:pt x="3387823" y="4516177"/>
                </a:lnTo>
                <a:close/>
                <a:moveTo>
                  <a:pt x="3613494" y="4516177"/>
                </a:moveTo>
                <a:lnTo>
                  <a:pt x="3836033" y="4516177"/>
                </a:lnTo>
                <a:lnTo>
                  <a:pt x="3836033" y="4738715"/>
                </a:lnTo>
                <a:lnTo>
                  <a:pt x="3613494" y="4738715"/>
                </a:lnTo>
                <a:lnTo>
                  <a:pt x="3613494" y="4516177"/>
                </a:lnTo>
                <a:close/>
                <a:moveTo>
                  <a:pt x="3839165" y="4516177"/>
                </a:moveTo>
                <a:lnTo>
                  <a:pt x="4061703" y="4516177"/>
                </a:lnTo>
                <a:lnTo>
                  <a:pt x="4061703" y="4738715"/>
                </a:lnTo>
                <a:lnTo>
                  <a:pt x="3839165" y="4738715"/>
                </a:lnTo>
                <a:lnTo>
                  <a:pt x="3839165" y="4516177"/>
                </a:lnTo>
                <a:close/>
                <a:moveTo>
                  <a:pt x="4064836" y="4516177"/>
                </a:moveTo>
                <a:lnTo>
                  <a:pt x="4287375" y="4516177"/>
                </a:lnTo>
                <a:lnTo>
                  <a:pt x="4287375" y="4738715"/>
                </a:lnTo>
                <a:lnTo>
                  <a:pt x="4064836" y="4738715"/>
                </a:lnTo>
                <a:lnTo>
                  <a:pt x="4064836" y="4516177"/>
                </a:lnTo>
                <a:close/>
                <a:moveTo>
                  <a:pt x="4290507" y="4516177"/>
                </a:moveTo>
                <a:lnTo>
                  <a:pt x="4513046" y="4516177"/>
                </a:lnTo>
                <a:lnTo>
                  <a:pt x="4513046" y="4738715"/>
                </a:lnTo>
                <a:lnTo>
                  <a:pt x="4290507" y="4738715"/>
                </a:lnTo>
                <a:lnTo>
                  <a:pt x="4290507" y="4516177"/>
                </a:lnTo>
                <a:close/>
                <a:moveTo>
                  <a:pt x="4516179" y="4516177"/>
                </a:moveTo>
                <a:lnTo>
                  <a:pt x="4738717" y="4516177"/>
                </a:lnTo>
                <a:lnTo>
                  <a:pt x="4738717" y="4738715"/>
                </a:lnTo>
                <a:lnTo>
                  <a:pt x="4516179" y="4738715"/>
                </a:lnTo>
                <a:lnTo>
                  <a:pt x="4516179" y="4516177"/>
                </a:lnTo>
                <a:close/>
                <a:moveTo>
                  <a:pt x="4741724" y="4516177"/>
                </a:moveTo>
                <a:lnTo>
                  <a:pt x="4964263" y="4516177"/>
                </a:lnTo>
                <a:lnTo>
                  <a:pt x="4964263" y="4738715"/>
                </a:lnTo>
                <a:lnTo>
                  <a:pt x="4741724" y="4738715"/>
                </a:lnTo>
                <a:lnTo>
                  <a:pt x="4741724" y="4516177"/>
                </a:lnTo>
                <a:close/>
                <a:moveTo>
                  <a:pt x="4967395" y="4516177"/>
                </a:moveTo>
                <a:lnTo>
                  <a:pt x="5189934" y="4516177"/>
                </a:lnTo>
                <a:lnTo>
                  <a:pt x="5189934" y="4738715"/>
                </a:lnTo>
                <a:lnTo>
                  <a:pt x="4967395" y="4738715"/>
                </a:lnTo>
                <a:lnTo>
                  <a:pt x="4967395" y="4516177"/>
                </a:lnTo>
                <a:close/>
                <a:moveTo>
                  <a:pt x="5193066" y="4516177"/>
                </a:moveTo>
                <a:lnTo>
                  <a:pt x="5415605" y="4516177"/>
                </a:lnTo>
                <a:lnTo>
                  <a:pt x="5415605" y="4738715"/>
                </a:lnTo>
                <a:lnTo>
                  <a:pt x="5193066" y="4738715"/>
                </a:lnTo>
                <a:lnTo>
                  <a:pt x="5193066" y="4516177"/>
                </a:lnTo>
                <a:close/>
                <a:moveTo>
                  <a:pt x="5418738" y="4516177"/>
                </a:moveTo>
                <a:lnTo>
                  <a:pt x="5641276" y="4516177"/>
                </a:lnTo>
                <a:lnTo>
                  <a:pt x="5641276" y="4738715"/>
                </a:lnTo>
                <a:lnTo>
                  <a:pt x="5418738" y="4738715"/>
                </a:lnTo>
                <a:lnTo>
                  <a:pt x="5418738" y="4516177"/>
                </a:lnTo>
                <a:close/>
                <a:moveTo>
                  <a:pt x="5644408" y="4516177"/>
                </a:moveTo>
                <a:lnTo>
                  <a:pt x="5866947" y="4516177"/>
                </a:lnTo>
                <a:lnTo>
                  <a:pt x="5866947" y="4738715"/>
                </a:lnTo>
                <a:lnTo>
                  <a:pt x="5644408" y="4738715"/>
                </a:lnTo>
                <a:lnTo>
                  <a:pt x="5644408" y="4516177"/>
                </a:lnTo>
                <a:close/>
                <a:moveTo>
                  <a:pt x="5870080" y="4516177"/>
                </a:moveTo>
                <a:lnTo>
                  <a:pt x="6092618" y="4516177"/>
                </a:lnTo>
                <a:lnTo>
                  <a:pt x="6092618" y="4738715"/>
                </a:lnTo>
                <a:lnTo>
                  <a:pt x="5870080" y="4738715"/>
                </a:lnTo>
                <a:lnTo>
                  <a:pt x="5870080" y="4516177"/>
                </a:lnTo>
                <a:close/>
                <a:moveTo>
                  <a:pt x="6095625" y="4516177"/>
                </a:moveTo>
                <a:lnTo>
                  <a:pt x="6318164" y="4516177"/>
                </a:lnTo>
                <a:lnTo>
                  <a:pt x="6318164" y="4738715"/>
                </a:lnTo>
                <a:lnTo>
                  <a:pt x="6095625" y="4738715"/>
                </a:lnTo>
                <a:lnTo>
                  <a:pt x="6095625" y="4516177"/>
                </a:lnTo>
                <a:close/>
                <a:moveTo>
                  <a:pt x="6321297" y="4516177"/>
                </a:moveTo>
                <a:lnTo>
                  <a:pt x="6543835" y="4516177"/>
                </a:lnTo>
                <a:lnTo>
                  <a:pt x="6543835" y="4738715"/>
                </a:lnTo>
                <a:lnTo>
                  <a:pt x="6321297" y="4738715"/>
                </a:lnTo>
                <a:lnTo>
                  <a:pt x="6321297" y="4516177"/>
                </a:lnTo>
                <a:close/>
                <a:moveTo>
                  <a:pt x="6546967" y="4516177"/>
                </a:moveTo>
                <a:lnTo>
                  <a:pt x="6769506" y="4516177"/>
                </a:lnTo>
                <a:lnTo>
                  <a:pt x="6769506" y="4738715"/>
                </a:lnTo>
                <a:lnTo>
                  <a:pt x="6546967" y="4738715"/>
                </a:lnTo>
                <a:lnTo>
                  <a:pt x="6546967" y="4516177"/>
                </a:lnTo>
                <a:close/>
                <a:moveTo>
                  <a:pt x="6772639" y="4516177"/>
                </a:moveTo>
                <a:lnTo>
                  <a:pt x="6995177" y="4516177"/>
                </a:lnTo>
                <a:lnTo>
                  <a:pt x="6995177" y="4738715"/>
                </a:lnTo>
                <a:lnTo>
                  <a:pt x="6772639" y="4738715"/>
                </a:lnTo>
                <a:lnTo>
                  <a:pt x="6772639" y="4516177"/>
                </a:lnTo>
                <a:close/>
                <a:moveTo>
                  <a:pt x="6998310" y="4516177"/>
                </a:moveTo>
                <a:lnTo>
                  <a:pt x="7220848" y="4516177"/>
                </a:lnTo>
                <a:lnTo>
                  <a:pt x="7220848" y="4738715"/>
                </a:lnTo>
                <a:lnTo>
                  <a:pt x="6998310" y="4738715"/>
                </a:lnTo>
                <a:lnTo>
                  <a:pt x="6998310" y="4516177"/>
                </a:lnTo>
                <a:close/>
                <a:moveTo>
                  <a:pt x="7223981" y="4516177"/>
                </a:moveTo>
                <a:lnTo>
                  <a:pt x="7446520" y="4516177"/>
                </a:lnTo>
                <a:lnTo>
                  <a:pt x="7446520" y="4738715"/>
                </a:lnTo>
                <a:lnTo>
                  <a:pt x="7223981" y="4738715"/>
                </a:lnTo>
                <a:lnTo>
                  <a:pt x="7223981" y="4516177"/>
                </a:lnTo>
                <a:close/>
                <a:moveTo>
                  <a:pt x="7449527" y="4516177"/>
                </a:moveTo>
                <a:lnTo>
                  <a:pt x="7672065" y="4516177"/>
                </a:lnTo>
                <a:lnTo>
                  <a:pt x="7672065" y="4738715"/>
                </a:lnTo>
                <a:lnTo>
                  <a:pt x="7449527" y="4738715"/>
                </a:lnTo>
                <a:lnTo>
                  <a:pt x="7449527" y="4516177"/>
                </a:lnTo>
                <a:close/>
                <a:moveTo>
                  <a:pt x="7675198" y="4516177"/>
                </a:moveTo>
                <a:lnTo>
                  <a:pt x="7897736" y="4516177"/>
                </a:lnTo>
                <a:lnTo>
                  <a:pt x="7897736" y="4738715"/>
                </a:lnTo>
                <a:lnTo>
                  <a:pt x="7675198" y="4738715"/>
                </a:lnTo>
                <a:lnTo>
                  <a:pt x="7675198" y="4516177"/>
                </a:lnTo>
                <a:close/>
                <a:moveTo>
                  <a:pt x="7900868" y="4516177"/>
                </a:moveTo>
                <a:lnTo>
                  <a:pt x="8123407" y="4516177"/>
                </a:lnTo>
                <a:lnTo>
                  <a:pt x="8123407" y="4738715"/>
                </a:lnTo>
                <a:lnTo>
                  <a:pt x="7900868" y="4738715"/>
                </a:lnTo>
                <a:lnTo>
                  <a:pt x="7900868" y="4516177"/>
                </a:lnTo>
                <a:close/>
                <a:moveTo>
                  <a:pt x="8126540" y="4516177"/>
                </a:moveTo>
                <a:lnTo>
                  <a:pt x="8349078" y="4516177"/>
                </a:lnTo>
                <a:lnTo>
                  <a:pt x="8349078" y="4738715"/>
                </a:lnTo>
                <a:lnTo>
                  <a:pt x="8126540" y="4738715"/>
                </a:lnTo>
                <a:lnTo>
                  <a:pt x="8126540" y="4516177"/>
                </a:lnTo>
                <a:close/>
                <a:moveTo>
                  <a:pt x="8352211" y="4516177"/>
                </a:moveTo>
                <a:lnTo>
                  <a:pt x="8574749" y="4516177"/>
                </a:lnTo>
                <a:lnTo>
                  <a:pt x="8574749" y="4738715"/>
                </a:lnTo>
                <a:lnTo>
                  <a:pt x="8352211" y="4738715"/>
                </a:lnTo>
                <a:lnTo>
                  <a:pt x="8352211" y="4516177"/>
                </a:lnTo>
                <a:close/>
                <a:moveTo>
                  <a:pt x="8577882" y="4516177"/>
                </a:moveTo>
                <a:lnTo>
                  <a:pt x="8800420" y="4516177"/>
                </a:lnTo>
                <a:lnTo>
                  <a:pt x="8800420" y="4738715"/>
                </a:lnTo>
                <a:lnTo>
                  <a:pt x="8577882" y="4738715"/>
                </a:lnTo>
                <a:lnTo>
                  <a:pt x="8577882" y="4516177"/>
                </a:lnTo>
                <a:close/>
                <a:moveTo>
                  <a:pt x="8803427" y="4516177"/>
                </a:moveTo>
                <a:lnTo>
                  <a:pt x="9025966" y="4516177"/>
                </a:lnTo>
                <a:lnTo>
                  <a:pt x="9025966" y="4738715"/>
                </a:lnTo>
                <a:lnTo>
                  <a:pt x="8803427" y="4738715"/>
                </a:lnTo>
                <a:lnTo>
                  <a:pt x="8803427" y="4516177"/>
                </a:lnTo>
                <a:close/>
                <a:moveTo>
                  <a:pt x="9029099" y="4516177"/>
                </a:moveTo>
                <a:lnTo>
                  <a:pt x="9251637" y="4516177"/>
                </a:lnTo>
                <a:lnTo>
                  <a:pt x="9251637" y="4738715"/>
                </a:lnTo>
                <a:lnTo>
                  <a:pt x="9029099" y="4738715"/>
                </a:lnTo>
                <a:lnTo>
                  <a:pt x="9029099" y="4516177"/>
                </a:lnTo>
                <a:close/>
                <a:moveTo>
                  <a:pt x="9254770" y="4516177"/>
                </a:moveTo>
                <a:lnTo>
                  <a:pt x="9477308" y="4516177"/>
                </a:lnTo>
                <a:lnTo>
                  <a:pt x="9477308" y="4738715"/>
                </a:lnTo>
                <a:lnTo>
                  <a:pt x="9254770" y="4738715"/>
                </a:lnTo>
                <a:lnTo>
                  <a:pt x="9254770" y="4516177"/>
                </a:lnTo>
                <a:close/>
                <a:moveTo>
                  <a:pt x="9480440" y="4516177"/>
                </a:moveTo>
                <a:lnTo>
                  <a:pt x="9702979" y="4516177"/>
                </a:lnTo>
                <a:lnTo>
                  <a:pt x="9702979" y="4738715"/>
                </a:lnTo>
                <a:lnTo>
                  <a:pt x="9480440" y="4738715"/>
                </a:lnTo>
                <a:lnTo>
                  <a:pt x="9480440" y="4516177"/>
                </a:lnTo>
                <a:close/>
                <a:moveTo>
                  <a:pt x="9480440" y="4513044"/>
                </a:moveTo>
                <a:lnTo>
                  <a:pt x="9480440" y="4290506"/>
                </a:lnTo>
                <a:lnTo>
                  <a:pt x="9702979" y="4290506"/>
                </a:lnTo>
                <a:lnTo>
                  <a:pt x="9702979" y="4513044"/>
                </a:lnTo>
                <a:lnTo>
                  <a:pt x="9480440" y="4513044"/>
                </a:lnTo>
                <a:close/>
                <a:moveTo>
                  <a:pt x="9480440" y="4287373"/>
                </a:moveTo>
                <a:lnTo>
                  <a:pt x="9480440" y="4064834"/>
                </a:lnTo>
                <a:lnTo>
                  <a:pt x="9702979" y="4064834"/>
                </a:lnTo>
                <a:lnTo>
                  <a:pt x="9702979" y="4287373"/>
                </a:lnTo>
                <a:lnTo>
                  <a:pt x="9480440" y="4287373"/>
                </a:lnTo>
                <a:close/>
                <a:moveTo>
                  <a:pt x="9480440" y="4061702"/>
                </a:moveTo>
                <a:lnTo>
                  <a:pt x="9480440" y="3839164"/>
                </a:lnTo>
                <a:lnTo>
                  <a:pt x="9702979" y="3839164"/>
                </a:lnTo>
                <a:lnTo>
                  <a:pt x="9702979" y="4061702"/>
                </a:lnTo>
                <a:lnTo>
                  <a:pt x="9480440" y="4061702"/>
                </a:lnTo>
                <a:close/>
                <a:moveTo>
                  <a:pt x="9480440" y="3836031"/>
                </a:moveTo>
                <a:lnTo>
                  <a:pt x="9480440" y="3613493"/>
                </a:lnTo>
                <a:lnTo>
                  <a:pt x="9702979" y="3613493"/>
                </a:lnTo>
                <a:lnTo>
                  <a:pt x="9702979" y="3836031"/>
                </a:lnTo>
                <a:lnTo>
                  <a:pt x="9480440" y="3836031"/>
                </a:lnTo>
                <a:close/>
                <a:moveTo>
                  <a:pt x="9480440" y="3610360"/>
                </a:moveTo>
                <a:lnTo>
                  <a:pt x="9480440" y="3387821"/>
                </a:lnTo>
                <a:lnTo>
                  <a:pt x="9702979" y="3387821"/>
                </a:lnTo>
                <a:lnTo>
                  <a:pt x="9702979" y="3610360"/>
                </a:lnTo>
                <a:lnTo>
                  <a:pt x="9480440" y="3610360"/>
                </a:lnTo>
                <a:close/>
                <a:moveTo>
                  <a:pt x="9480440" y="3384689"/>
                </a:moveTo>
                <a:lnTo>
                  <a:pt x="9480440" y="3162151"/>
                </a:lnTo>
                <a:lnTo>
                  <a:pt x="9702979" y="3162151"/>
                </a:lnTo>
                <a:lnTo>
                  <a:pt x="9702979" y="3384689"/>
                </a:lnTo>
                <a:lnTo>
                  <a:pt x="9480440" y="3384689"/>
                </a:lnTo>
                <a:close/>
                <a:moveTo>
                  <a:pt x="9480440" y="3159143"/>
                </a:moveTo>
                <a:lnTo>
                  <a:pt x="9480440" y="2936605"/>
                </a:lnTo>
                <a:lnTo>
                  <a:pt x="9702979" y="2936605"/>
                </a:lnTo>
                <a:lnTo>
                  <a:pt x="9702979" y="3159143"/>
                </a:lnTo>
                <a:lnTo>
                  <a:pt x="9480440" y="3159143"/>
                </a:lnTo>
                <a:close/>
                <a:moveTo>
                  <a:pt x="9480440" y="2933472"/>
                </a:moveTo>
                <a:lnTo>
                  <a:pt x="9480440" y="2710934"/>
                </a:lnTo>
                <a:lnTo>
                  <a:pt x="9702979" y="2710934"/>
                </a:lnTo>
                <a:lnTo>
                  <a:pt x="9702979" y="2933472"/>
                </a:lnTo>
                <a:lnTo>
                  <a:pt x="9480440" y="2933472"/>
                </a:lnTo>
                <a:close/>
                <a:moveTo>
                  <a:pt x="9480440" y="2707801"/>
                </a:moveTo>
                <a:lnTo>
                  <a:pt x="9480440" y="2485263"/>
                </a:lnTo>
                <a:lnTo>
                  <a:pt x="9702979" y="2485263"/>
                </a:lnTo>
                <a:lnTo>
                  <a:pt x="9702979" y="2707801"/>
                </a:lnTo>
                <a:lnTo>
                  <a:pt x="9480440" y="2707801"/>
                </a:lnTo>
                <a:close/>
                <a:moveTo>
                  <a:pt x="9480440" y="2482130"/>
                </a:moveTo>
                <a:lnTo>
                  <a:pt x="9480440" y="2259592"/>
                </a:lnTo>
                <a:lnTo>
                  <a:pt x="9702979" y="2259592"/>
                </a:lnTo>
                <a:lnTo>
                  <a:pt x="9702979" y="2482130"/>
                </a:lnTo>
                <a:lnTo>
                  <a:pt x="9480440" y="2482130"/>
                </a:lnTo>
                <a:close/>
                <a:moveTo>
                  <a:pt x="9477308" y="2482130"/>
                </a:moveTo>
                <a:lnTo>
                  <a:pt x="9254770" y="2482130"/>
                </a:lnTo>
                <a:lnTo>
                  <a:pt x="9254770" y="2259592"/>
                </a:lnTo>
                <a:lnTo>
                  <a:pt x="9477308" y="2259592"/>
                </a:lnTo>
                <a:lnTo>
                  <a:pt x="9477308" y="2482130"/>
                </a:lnTo>
                <a:close/>
                <a:moveTo>
                  <a:pt x="9251637" y="2482130"/>
                </a:moveTo>
                <a:lnTo>
                  <a:pt x="9029099" y="2482130"/>
                </a:lnTo>
                <a:lnTo>
                  <a:pt x="9029099" y="2259592"/>
                </a:lnTo>
                <a:lnTo>
                  <a:pt x="9251637" y="2259592"/>
                </a:lnTo>
                <a:lnTo>
                  <a:pt x="9251637" y="2482130"/>
                </a:lnTo>
                <a:close/>
                <a:moveTo>
                  <a:pt x="9025966" y="2482130"/>
                </a:moveTo>
                <a:lnTo>
                  <a:pt x="8803427" y="2482130"/>
                </a:lnTo>
                <a:lnTo>
                  <a:pt x="8803427" y="2259592"/>
                </a:lnTo>
                <a:lnTo>
                  <a:pt x="9025966" y="2259592"/>
                </a:lnTo>
                <a:lnTo>
                  <a:pt x="9025966" y="2482130"/>
                </a:lnTo>
                <a:close/>
                <a:moveTo>
                  <a:pt x="8800295" y="2482130"/>
                </a:moveTo>
                <a:lnTo>
                  <a:pt x="8577756" y="2482130"/>
                </a:lnTo>
                <a:lnTo>
                  <a:pt x="8577756" y="2259592"/>
                </a:lnTo>
                <a:lnTo>
                  <a:pt x="8800295" y="2259592"/>
                </a:lnTo>
                <a:lnTo>
                  <a:pt x="8800295" y="2482130"/>
                </a:lnTo>
                <a:close/>
                <a:moveTo>
                  <a:pt x="8574749" y="2482130"/>
                </a:moveTo>
                <a:lnTo>
                  <a:pt x="8352211" y="2482130"/>
                </a:lnTo>
                <a:lnTo>
                  <a:pt x="8352211" y="2259592"/>
                </a:lnTo>
                <a:lnTo>
                  <a:pt x="8574749" y="2259592"/>
                </a:lnTo>
                <a:lnTo>
                  <a:pt x="8574749" y="2482130"/>
                </a:lnTo>
                <a:close/>
                <a:moveTo>
                  <a:pt x="8349078" y="2482130"/>
                </a:moveTo>
                <a:lnTo>
                  <a:pt x="8126540" y="2482130"/>
                </a:lnTo>
                <a:lnTo>
                  <a:pt x="8126540" y="2259592"/>
                </a:lnTo>
                <a:lnTo>
                  <a:pt x="8349078" y="2259592"/>
                </a:lnTo>
                <a:lnTo>
                  <a:pt x="8349078" y="2482130"/>
                </a:lnTo>
                <a:close/>
                <a:moveTo>
                  <a:pt x="8123407" y="2482130"/>
                </a:moveTo>
                <a:lnTo>
                  <a:pt x="7900868" y="2482130"/>
                </a:lnTo>
                <a:lnTo>
                  <a:pt x="7900868" y="2259592"/>
                </a:lnTo>
                <a:lnTo>
                  <a:pt x="8123407" y="2259592"/>
                </a:lnTo>
                <a:lnTo>
                  <a:pt x="8123407" y="2482130"/>
                </a:lnTo>
                <a:close/>
                <a:moveTo>
                  <a:pt x="7897736" y="2482130"/>
                </a:moveTo>
                <a:lnTo>
                  <a:pt x="7675198" y="2482130"/>
                </a:lnTo>
                <a:lnTo>
                  <a:pt x="7675198" y="2259592"/>
                </a:lnTo>
                <a:lnTo>
                  <a:pt x="7897736" y="2259592"/>
                </a:lnTo>
                <a:lnTo>
                  <a:pt x="7897736" y="2482130"/>
                </a:lnTo>
                <a:close/>
                <a:moveTo>
                  <a:pt x="7672065" y="2482130"/>
                </a:moveTo>
                <a:lnTo>
                  <a:pt x="7449527" y="2482130"/>
                </a:lnTo>
                <a:lnTo>
                  <a:pt x="7449527" y="2259592"/>
                </a:lnTo>
                <a:lnTo>
                  <a:pt x="7672065" y="2259592"/>
                </a:lnTo>
                <a:lnTo>
                  <a:pt x="7672065" y="2482130"/>
                </a:lnTo>
                <a:close/>
                <a:moveTo>
                  <a:pt x="7446394" y="2482130"/>
                </a:moveTo>
                <a:lnTo>
                  <a:pt x="7223856" y="2482130"/>
                </a:lnTo>
                <a:lnTo>
                  <a:pt x="7223856" y="2259592"/>
                </a:lnTo>
                <a:lnTo>
                  <a:pt x="7446394" y="2259592"/>
                </a:lnTo>
                <a:lnTo>
                  <a:pt x="7446394" y="2482130"/>
                </a:lnTo>
                <a:close/>
                <a:moveTo>
                  <a:pt x="7220848" y="2482130"/>
                </a:moveTo>
                <a:lnTo>
                  <a:pt x="6998310" y="2482130"/>
                </a:lnTo>
                <a:lnTo>
                  <a:pt x="6998310" y="2259592"/>
                </a:lnTo>
                <a:lnTo>
                  <a:pt x="7220848" y="2259592"/>
                </a:lnTo>
                <a:lnTo>
                  <a:pt x="7220848" y="2482130"/>
                </a:lnTo>
                <a:close/>
                <a:moveTo>
                  <a:pt x="6995177" y="2482130"/>
                </a:moveTo>
                <a:lnTo>
                  <a:pt x="6772639" y="2482130"/>
                </a:lnTo>
                <a:lnTo>
                  <a:pt x="6772639" y="2259592"/>
                </a:lnTo>
                <a:lnTo>
                  <a:pt x="6995177" y="2259592"/>
                </a:lnTo>
                <a:lnTo>
                  <a:pt x="6995177" y="2482130"/>
                </a:lnTo>
                <a:close/>
                <a:moveTo>
                  <a:pt x="6769506" y="2482130"/>
                </a:moveTo>
                <a:lnTo>
                  <a:pt x="6546967" y="2482130"/>
                </a:lnTo>
                <a:lnTo>
                  <a:pt x="6546967" y="2259592"/>
                </a:lnTo>
                <a:lnTo>
                  <a:pt x="6769506" y="2259592"/>
                </a:lnTo>
                <a:lnTo>
                  <a:pt x="6769506" y="2482130"/>
                </a:lnTo>
                <a:close/>
                <a:moveTo>
                  <a:pt x="6543835" y="2482130"/>
                </a:moveTo>
                <a:lnTo>
                  <a:pt x="6321297" y="2482130"/>
                </a:lnTo>
                <a:lnTo>
                  <a:pt x="6321297" y="2259592"/>
                </a:lnTo>
                <a:lnTo>
                  <a:pt x="6543835" y="2259592"/>
                </a:lnTo>
                <a:lnTo>
                  <a:pt x="6543835" y="2482130"/>
                </a:lnTo>
                <a:close/>
                <a:moveTo>
                  <a:pt x="6318164" y="2482130"/>
                </a:moveTo>
                <a:lnTo>
                  <a:pt x="6095625" y="2482130"/>
                </a:lnTo>
                <a:lnTo>
                  <a:pt x="6095625" y="2259592"/>
                </a:lnTo>
                <a:lnTo>
                  <a:pt x="6318164" y="2259592"/>
                </a:lnTo>
                <a:lnTo>
                  <a:pt x="6318164" y="2482130"/>
                </a:lnTo>
                <a:close/>
                <a:moveTo>
                  <a:pt x="6092493" y="2482130"/>
                </a:moveTo>
                <a:lnTo>
                  <a:pt x="5869954" y="2482130"/>
                </a:lnTo>
                <a:lnTo>
                  <a:pt x="5869954" y="2259592"/>
                </a:lnTo>
                <a:lnTo>
                  <a:pt x="6092493" y="2259592"/>
                </a:lnTo>
                <a:lnTo>
                  <a:pt x="6092493" y="2482130"/>
                </a:lnTo>
                <a:close/>
                <a:moveTo>
                  <a:pt x="5866947" y="2482130"/>
                </a:moveTo>
                <a:lnTo>
                  <a:pt x="5644408" y="2482130"/>
                </a:lnTo>
                <a:lnTo>
                  <a:pt x="5644408" y="2259592"/>
                </a:lnTo>
                <a:lnTo>
                  <a:pt x="5866947" y="2259592"/>
                </a:lnTo>
                <a:lnTo>
                  <a:pt x="5866947" y="2482130"/>
                </a:lnTo>
                <a:close/>
                <a:moveTo>
                  <a:pt x="5641276" y="2482130"/>
                </a:moveTo>
                <a:lnTo>
                  <a:pt x="5418738" y="2482130"/>
                </a:lnTo>
                <a:lnTo>
                  <a:pt x="5418738" y="2259592"/>
                </a:lnTo>
                <a:lnTo>
                  <a:pt x="5641276" y="2259592"/>
                </a:lnTo>
                <a:lnTo>
                  <a:pt x="5641276" y="2482130"/>
                </a:lnTo>
                <a:close/>
                <a:moveTo>
                  <a:pt x="5415605" y="2482130"/>
                </a:moveTo>
                <a:lnTo>
                  <a:pt x="5193066" y="2482130"/>
                </a:lnTo>
                <a:lnTo>
                  <a:pt x="5193066" y="2259592"/>
                </a:lnTo>
                <a:lnTo>
                  <a:pt x="5415605" y="2259592"/>
                </a:lnTo>
                <a:lnTo>
                  <a:pt x="5415605" y="2482130"/>
                </a:lnTo>
                <a:close/>
                <a:moveTo>
                  <a:pt x="5189934" y="2482130"/>
                </a:moveTo>
                <a:lnTo>
                  <a:pt x="4967395" y="2482130"/>
                </a:lnTo>
                <a:lnTo>
                  <a:pt x="4967395" y="2259592"/>
                </a:lnTo>
                <a:lnTo>
                  <a:pt x="5189934" y="2259592"/>
                </a:lnTo>
                <a:lnTo>
                  <a:pt x="5189934" y="2482130"/>
                </a:lnTo>
                <a:close/>
                <a:moveTo>
                  <a:pt x="4964263" y="2482130"/>
                </a:moveTo>
                <a:lnTo>
                  <a:pt x="4741724" y="2482130"/>
                </a:lnTo>
                <a:lnTo>
                  <a:pt x="4741724" y="2259592"/>
                </a:lnTo>
                <a:lnTo>
                  <a:pt x="4964263" y="2259592"/>
                </a:lnTo>
                <a:lnTo>
                  <a:pt x="4964263" y="2482130"/>
                </a:lnTo>
                <a:close/>
                <a:moveTo>
                  <a:pt x="4738592" y="2482130"/>
                </a:moveTo>
                <a:lnTo>
                  <a:pt x="4516053" y="2482130"/>
                </a:lnTo>
                <a:lnTo>
                  <a:pt x="4516053" y="2259592"/>
                </a:lnTo>
                <a:lnTo>
                  <a:pt x="4738592" y="2259592"/>
                </a:lnTo>
                <a:lnTo>
                  <a:pt x="4738592" y="2482130"/>
                </a:lnTo>
                <a:close/>
                <a:moveTo>
                  <a:pt x="4513046" y="2482130"/>
                </a:moveTo>
                <a:lnTo>
                  <a:pt x="4290507" y="2482130"/>
                </a:lnTo>
                <a:lnTo>
                  <a:pt x="4290507" y="2259592"/>
                </a:lnTo>
                <a:lnTo>
                  <a:pt x="4513046" y="2259592"/>
                </a:lnTo>
                <a:lnTo>
                  <a:pt x="4513046" y="2482130"/>
                </a:lnTo>
                <a:close/>
                <a:moveTo>
                  <a:pt x="4287375" y="2482130"/>
                </a:moveTo>
                <a:lnTo>
                  <a:pt x="4064836" y="2482130"/>
                </a:lnTo>
                <a:lnTo>
                  <a:pt x="4064836" y="2259592"/>
                </a:lnTo>
                <a:lnTo>
                  <a:pt x="4287375" y="2259592"/>
                </a:lnTo>
                <a:lnTo>
                  <a:pt x="4287375" y="2482130"/>
                </a:lnTo>
                <a:close/>
                <a:moveTo>
                  <a:pt x="4061703" y="2482130"/>
                </a:moveTo>
                <a:lnTo>
                  <a:pt x="3839165" y="2482130"/>
                </a:lnTo>
                <a:lnTo>
                  <a:pt x="3839165" y="2259592"/>
                </a:lnTo>
                <a:lnTo>
                  <a:pt x="4061703" y="2259592"/>
                </a:lnTo>
                <a:lnTo>
                  <a:pt x="4061703" y="2482130"/>
                </a:lnTo>
                <a:close/>
                <a:moveTo>
                  <a:pt x="3836033" y="2482130"/>
                </a:moveTo>
                <a:lnTo>
                  <a:pt x="3613494" y="2482130"/>
                </a:lnTo>
                <a:lnTo>
                  <a:pt x="3613494" y="2259592"/>
                </a:lnTo>
                <a:lnTo>
                  <a:pt x="3836033" y="2259592"/>
                </a:lnTo>
                <a:lnTo>
                  <a:pt x="3836033" y="2482130"/>
                </a:lnTo>
                <a:close/>
                <a:moveTo>
                  <a:pt x="3610361" y="2482130"/>
                </a:moveTo>
                <a:lnTo>
                  <a:pt x="3387823" y="2482130"/>
                </a:lnTo>
                <a:lnTo>
                  <a:pt x="3387823" y="2259592"/>
                </a:lnTo>
                <a:lnTo>
                  <a:pt x="3610361" y="2259592"/>
                </a:lnTo>
                <a:lnTo>
                  <a:pt x="3610361" y="2482130"/>
                </a:lnTo>
                <a:close/>
                <a:moveTo>
                  <a:pt x="3384690" y="2482130"/>
                </a:moveTo>
                <a:lnTo>
                  <a:pt x="3162152" y="2482130"/>
                </a:lnTo>
                <a:lnTo>
                  <a:pt x="3162152" y="2259592"/>
                </a:lnTo>
                <a:lnTo>
                  <a:pt x="3384690" y="2259592"/>
                </a:lnTo>
                <a:lnTo>
                  <a:pt x="3384690" y="2482130"/>
                </a:lnTo>
                <a:close/>
                <a:moveTo>
                  <a:pt x="3159145" y="2482130"/>
                </a:moveTo>
                <a:lnTo>
                  <a:pt x="2936606" y="2482130"/>
                </a:lnTo>
                <a:lnTo>
                  <a:pt x="2936606" y="2259592"/>
                </a:lnTo>
                <a:lnTo>
                  <a:pt x="3159145" y="2259592"/>
                </a:lnTo>
                <a:lnTo>
                  <a:pt x="3159145" y="2482130"/>
                </a:lnTo>
                <a:close/>
                <a:moveTo>
                  <a:pt x="2933474" y="2482130"/>
                </a:moveTo>
                <a:lnTo>
                  <a:pt x="2710935" y="2482130"/>
                </a:lnTo>
                <a:lnTo>
                  <a:pt x="2710935" y="2259592"/>
                </a:lnTo>
                <a:lnTo>
                  <a:pt x="2933474" y="2259592"/>
                </a:lnTo>
                <a:lnTo>
                  <a:pt x="2933474" y="2482130"/>
                </a:lnTo>
                <a:close/>
                <a:moveTo>
                  <a:pt x="2707802" y="2482130"/>
                </a:moveTo>
                <a:lnTo>
                  <a:pt x="2485264" y="2482130"/>
                </a:lnTo>
                <a:lnTo>
                  <a:pt x="2485264" y="2259592"/>
                </a:lnTo>
                <a:lnTo>
                  <a:pt x="2707802" y="2259592"/>
                </a:lnTo>
                <a:lnTo>
                  <a:pt x="2707802" y="2482130"/>
                </a:lnTo>
                <a:close/>
                <a:moveTo>
                  <a:pt x="2482131" y="2482130"/>
                </a:moveTo>
                <a:lnTo>
                  <a:pt x="2259593" y="2482130"/>
                </a:lnTo>
                <a:lnTo>
                  <a:pt x="2259593" y="2259592"/>
                </a:lnTo>
                <a:lnTo>
                  <a:pt x="2482131" y="2259592"/>
                </a:lnTo>
                <a:lnTo>
                  <a:pt x="2482131" y="2482130"/>
                </a:lnTo>
                <a:close/>
                <a:moveTo>
                  <a:pt x="2482131" y="2485263"/>
                </a:moveTo>
                <a:lnTo>
                  <a:pt x="2482131" y="2707801"/>
                </a:lnTo>
                <a:lnTo>
                  <a:pt x="2259593" y="2707801"/>
                </a:lnTo>
                <a:lnTo>
                  <a:pt x="2259593" y="2485263"/>
                </a:lnTo>
                <a:lnTo>
                  <a:pt x="2482131" y="2485263"/>
                </a:lnTo>
                <a:close/>
                <a:moveTo>
                  <a:pt x="2482131" y="2710934"/>
                </a:moveTo>
                <a:lnTo>
                  <a:pt x="2482131" y="2933472"/>
                </a:lnTo>
                <a:lnTo>
                  <a:pt x="2259593" y="2933472"/>
                </a:lnTo>
                <a:lnTo>
                  <a:pt x="2259593" y="2710934"/>
                </a:lnTo>
                <a:lnTo>
                  <a:pt x="2482131" y="2710934"/>
                </a:lnTo>
                <a:close/>
                <a:moveTo>
                  <a:pt x="2482131" y="2936605"/>
                </a:moveTo>
                <a:lnTo>
                  <a:pt x="2482131" y="3159143"/>
                </a:lnTo>
                <a:lnTo>
                  <a:pt x="2259593" y="3159143"/>
                </a:lnTo>
                <a:lnTo>
                  <a:pt x="2259593" y="2936605"/>
                </a:lnTo>
                <a:lnTo>
                  <a:pt x="2482131" y="2936605"/>
                </a:lnTo>
                <a:close/>
                <a:moveTo>
                  <a:pt x="2482131" y="3162276"/>
                </a:moveTo>
                <a:lnTo>
                  <a:pt x="2482131" y="3384814"/>
                </a:lnTo>
                <a:lnTo>
                  <a:pt x="2259593" y="3384814"/>
                </a:lnTo>
                <a:lnTo>
                  <a:pt x="2259593" y="3162276"/>
                </a:lnTo>
                <a:lnTo>
                  <a:pt x="2482131" y="3162276"/>
                </a:lnTo>
                <a:close/>
                <a:moveTo>
                  <a:pt x="2482131" y="3387821"/>
                </a:moveTo>
                <a:lnTo>
                  <a:pt x="2482131" y="3610360"/>
                </a:lnTo>
                <a:lnTo>
                  <a:pt x="2259593" y="3610360"/>
                </a:lnTo>
                <a:lnTo>
                  <a:pt x="2259593" y="3387821"/>
                </a:lnTo>
                <a:lnTo>
                  <a:pt x="2482131" y="3387821"/>
                </a:lnTo>
                <a:close/>
                <a:moveTo>
                  <a:pt x="2482131" y="3613493"/>
                </a:moveTo>
                <a:lnTo>
                  <a:pt x="2482131" y="3836031"/>
                </a:lnTo>
                <a:lnTo>
                  <a:pt x="2259593" y="3836031"/>
                </a:lnTo>
                <a:lnTo>
                  <a:pt x="2259593" y="3613493"/>
                </a:lnTo>
                <a:lnTo>
                  <a:pt x="2482131" y="3613493"/>
                </a:lnTo>
                <a:close/>
                <a:moveTo>
                  <a:pt x="2482131" y="3839164"/>
                </a:moveTo>
                <a:lnTo>
                  <a:pt x="2482131" y="4061702"/>
                </a:lnTo>
                <a:lnTo>
                  <a:pt x="2259593" y="4061702"/>
                </a:lnTo>
                <a:lnTo>
                  <a:pt x="2259593" y="3839164"/>
                </a:lnTo>
                <a:lnTo>
                  <a:pt x="2482131" y="3839164"/>
                </a:lnTo>
                <a:close/>
                <a:moveTo>
                  <a:pt x="2482131" y="4064834"/>
                </a:moveTo>
                <a:lnTo>
                  <a:pt x="2482131" y="4287373"/>
                </a:lnTo>
                <a:lnTo>
                  <a:pt x="2259593" y="4287373"/>
                </a:lnTo>
                <a:lnTo>
                  <a:pt x="2259593" y="4064834"/>
                </a:lnTo>
                <a:lnTo>
                  <a:pt x="2482131" y="4064834"/>
                </a:lnTo>
                <a:close/>
                <a:moveTo>
                  <a:pt x="2482131" y="4290506"/>
                </a:moveTo>
                <a:lnTo>
                  <a:pt x="2482131" y="4513044"/>
                </a:lnTo>
                <a:lnTo>
                  <a:pt x="2259593" y="4513044"/>
                </a:lnTo>
                <a:lnTo>
                  <a:pt x="2259593" y="4290506"/>
                </a:lnTo>
                <a:lnTo>
                  <a:pt x="2482131" y="4290506"/>
                </a:lnTo>
                <a:close/>
                <a:moveTo>
                  <a:pt x="2482131" y="4516177"/>
                </a:moveTo>
                <a:lnTo>
                  <a:pt x="2482131" y="4738715"/>
                </a:lnTo>
                <a:lnTo>
                  <a:pt x="2259593" y="4738715"/>
                </a:lnTo>
                <a:lnTo>
                  <a:pt x="2259593" y="4516177"/>
                </a:lnTo>
                <a:lnTo>
                  <a:pt x="2482131" y="4516177"/>
                </a:lnTo>
                <a:close/>
                <a:moveTo>
                  <a:pt x="2482131" y="4741722"/>
                </a:moveTo>
                <a:lnTo>
                  <a:pt x="2482131" y="4964261"/>
                </a:lnTo>
                <a:lnTo>
                  <a:pt x="2259593" y="4964261"/>
                </a:lnTo>
                <a:lnTo>
                  <a:pt x="2259593" y="4741722"/>
                </a:lnTo>
                <a:lnTo>
                  <a:pt x="2482131" y="4741722"/>
                </a:lnTo>
                <a:close/>
                <a:moveTo>
                  <a:pt x="2485264" y="4741722"/>
                </a:moveTo>
                <a:lnTo>
                  <a:pt x="2707802" y="4741722"/>
                </a:lnTo>
                <a:lnTo>
                  <a:pt x="2707802" y="4964261"/>
                </a:lnTo>
                <a:lnTo>
                  <a:pt x="2485264" y="4964261"/>
                </a:lnTo>
                <a:lnTo>
                  <a:pt x="2485264" y="4741722"/>
                </a:lnTo>
                <a:close/>
                <a:moveTo>
                  <a:pt x="2710935" y="4741722"/>
                </a:moveTo>
                <a:lnTo>
                  <a:pt x="2933474" y="4741722"/>
                </a:lnTo>
                <a:lnTo>
                  <a:pt x="2933474" y="4964261"/>
                </a:lnTo>
                <a:lnTo>
                  <a:pt x="2710935" y="4964261"/>
                </a:lnTo>
                <a:lnTo>
                  <a:pt x="2710935" y="4741722"/>
                </a:lnTo>
                <a:close/>
                <a:moveTo>
                  <a:pt x="2936606" y="4741722"/>
                </a:moveTo>
                <a:lnTo>
                  <a:pt x="3159145" y="4741722"/>
                </a:lnTo>
                <a:lnTo>
                  <a:pt x="3159145" y="4964261"/>
                </a:lnTo>
                <a:lnTo>
                  <a:pt x="2936606" y="4964261"/>
                </a:lnTo>
                <a:lnTo>
                  <a:pt x="2936606" y="4741722"/>
                </a:lnTo>
                <a:close/>
                <a:moveTo>
                  <a:pt x="3162277" y="4741722"/>
                </a:moveTo>
                <a:lnTo>
                  <a:pt x="3384816" y="4741722"/>
                </a:lnTo>
                <a:lnTo>
                  <a:pt x="3384816" y="4964261"/>
                </a:lnTo>
                <a:lnTo>
                  <a:pt x="3162277" y="4964261"/>
                </a:lnTo>
                <a:lnTo>
                  <a:pt x="3162277" y="4741722"/>
                </a:lnTo>
                <a:close/>
                <a:moveTo>
                  <a:pt x="3387823" y="4741722"/>
                </a:moveTo>
                <a:lnTo>
                  <a:pt x="3610361" y="4741722"/>
                </a:lnTo>
                <a:lnTo>
                  <a:pt x="3610361" y="4964261"/>
                </a:lnTo>
                <a:lnTo>
                  <a:pt x="3387823" y="4964261"/>
                </a:lnTo>
                <a:lnTo>
                  <a:pt x="3387823" y="4741722"/>
                </a:lnTo>
                <a:close/>
                <a:moveTo>
                  <a:pt x="3613494" y="4741722"/>
                </a:moveTo>
                <a:lnTo>
                  <a:pt x="3836033" y="4741722"/>
                </a:lnTo>
                <a:lnTo>
                  <a:pt x="3836033" y="4964261"/>
                </a:lnTo>
                <a:lnTo>
                  <a:pt x="3613494" y="4964261"/>
                </a:lnTo>
                <a:lnTo>
                  <a:pt x="3613494" y="4741722"/>
                </a:lnTo>
                <a:close/>
                <a:moveTo>
                  <a:pt x="3839165" y="4741722"/>
                </a:moveTo>
                <a:lnTo>
                  <a:pt x="4061703" y="4741722"/>
                </a:lnTo>
                <a:lnTo>
                  <a:pt x="4061703" y="4964261"/>
                </a:lnTo>
                <a:lnTo>
                  <a:pt x="3839165" y="4964261"/>
                </a:lnTo>
                <a:lnTo>
                  <a:pt x="3839165" y="4741722"/>
                </a:lnTo>
                <a:close/>
                <a:moveTo>
                  <a:pt x="4064836" y="4741722"/>
                </a:moveTo>
                <a:lnTo>
                  <a:pt x="4287375" y="4741722"/>
                </a:lnTo>
                <a:lnTo>
                  <a:pt x="4287375" y="4964261"/>
                </a:lnTo>
                <a:lnTo>
                  <a:pt x="4064836" y="4964261"/>
                </a:lnTo>
                <a:lnTo>
                  <a:pt x="4064836" y="4741722"/>
                </a:lnTo>
                <a:close/>
                <a:moveTo>
                  <a:pt x="4290507" y="4741722"/>
                </a:moveTo>
                <a:lnTo>
                  <a:pt x="4513046" y="4741722"/>
                </a:lnTo>
                <a:lnTo>
                  <a:pt x="4513046" y="4964261"/>
                </a:lnTo>
                <a:lnTo>
                  <a:pt x="4290507" y="4964261"/>
                </a:lnTo>
                <a:lnTo>
                  <a:pt x="4290507" y="4741722"/>
                </a:lnTo>
                <a:close/>
                <a:moveTo>
                  <a:pt x="4516179" y="4741722"/>
                </a:moveTo>
                <a:lnTo>
                  <a:pt x="4738717" y="4741722"/>
                </a:lnTo>
                <a:lnTo>
                  <a:pt x="4738717" y="4964261"/>
                </a:lnTo>
                <a:lnTo>
                  <a:pt x="4516179" y="4964261"/>
                </a:lnTo>
                <a:lnTo>
                  <a:pt x="4516179" y="4741722"/>
                </a:lnTo>
                <a:close/>
                <a:moveTo>
                  <a:pt x="4741724" y="4741722"/>
                </a:moveTo>
                <a:lnTo>
                  <a:pt x="4964263" y="4741722"/>
                </a:lnTo>
                <a:lnTo>
                  <a:pt x="4964263" y="4964261"/>
                </a:lnTo>
                <a:lnTo>
                  <a:pt x="4741724" y="4964261"/>
                </a:lnTo>
                <a:lnTo>
                  <a:pt x="4741724" y="4741722"/>
                </a:lnTo>
                <a:close/>
                <a:moveTo>
                  <a:pt x="4967395" y="4741722"/>
                </a:moveTo>
                <a:lnTo>
                  <a:pt x="5189934" y="4741722"/>
                </a:lnTo>
                <a:lnTo>
                  <a:pt x="5189934" y="4964261"/>
                </a:lnTo>
                <a:lnTo>
                  <a:pt x="4967395" y="4964261"/>
                </a:lnTo>
                <a:lnTo>
                  <a:pt x="4967395" y="4741722"/>
                </a:lnTo>
                <a:close/>
                <a:moveTo>
                  <a:pt x="5193066" y="4741722"/>
                </a:moveTo>
                <a:lnTo>
                  <a:pt x="5415605" y="4741722"/>
                </a:lnTo>
                <a:lnTo>
                  <a:pt x="5415605" y="4964261"/>
                </a:lnTo>
                <a:lnTo>
                  <a:pt x="5193066" y="4964261"/>
                </a:lnTo>
                <a:lnTo>
                  <a:pt x="5193066" y="4741722"/>
                </a:lnTo>
                <a:close/>
                <a:moveTo>
                  <a:pt x="5418738" y="4741722"/>
                </a:moveTo>
                <a:lnTo>
                  <a:pt x="5641276" y="4741722"/>
                </a:lnTo>
                <a:lnTo>
                  <a:pt x="5641276" y="4964261"/>
                </a:lnTo>
                <a:lnTo>
                  <a:pt x="5418738" y="4964261"/>
                </a:lnTo>
                <a:lnTo>
                  <a:pt x="5418738" y="4741722"/>
                </a:lnTo>
                <a:close/>
                <a:moveTo>
                  <a:pt x="5644408" y="4741722"/>
                </a:moveTo>
                <a:lnTo>
                  <a:pt x="5866947" y="4741722"/>
                </a:lnTo>
                <a:lnTo>
                  <a:pt x="5866947" y="4964261"/>
                </a:lnTo>
                <a:lnTo>
                  <a:pt x="5644408" y="4964261"/>
                </a:lnTo>
                <a:lnTo>
                  <a:pt x="5644408" y="4741722"/>
                </a:lnTo>
                <a:close/>
                <a:moveTo>
                  <a:pt x="5870080" y="4741722"/>
                </a:moveTo>
                <a:lnTo>
                  <a:pt x="6092618" y="4741722"/>
                </a:lnTo>
                <a:lnTo>
                  <a:pt x="6092618" y="4964261"/>
                </a:lnTo>
                <a:lnTo>
                  <a:pt x="5870080" y="4964261"/>
                </a:lnTo>
                <a:lnTo>
                  <a:pt x="5870080" y="4741722"/>
                </a:lnTo>
                <a:close/>
                <a:moveTo>
                  <a:pt x="6095625" y="4741722"/>
                </a:moveTo>
                <a:lnTo>
                  <a:pt x="6318164" y="4741722"/>
                </a:lnTo>
                <a:lnTo>
                  <a:pt x="6318164" y="4964261"/>
                </a:lnTo>
                <a:lnTo>
                  <a:pt x="6095625" y="4964261"/>
                </a:lnTo>
                <a:lnTo>
                  <a:pt x="6095625" y="4741722"/>
                </a:lnTo>
                <a:close/>
                <a:moveTo>
                  <a:pt x="6321297" y="4741722"/>
                </a:moveTo>
                <a:lnTo>
                  <a:pt x="6543835" y="4741722"/>
                </a:lnTo>
                <a:lnTo>
                  <a:pt x="6543835" y="4964261"/>
                </a:lnTo>
                <a:lnTo>
                  <a:pt x="6321297" y="4964261"/>
                </a:lnTo>
                <a:lnTo>
                  <a:pt x="6321297" y="4741722"/>
                </a:lnTo>
                <a:close/>
                <a:moveTo>
                  <a:pt x="6546967" y="4741722"/>
                </a:moveTo>
                <a:lnTo>
                  <a:pt x="6769506" y="4741722"/>
                </a:lnTo>
                <a:lnTo>
                  <a:pt x="6769506" y="4964261"/>
                </a:lnTo>
                <a:lnTo>
                  <a:pt x="6546967" y="4964261"/>
                </a:lnTo>
                <a:lnTo>
                  <a:pt x="6546967" y="4741722"/>
                </a:lnTo>
                <a:close/>
                <a:moveTo>
                  <a:pt x="6772639" y="4741722"/>
                </a:moveTo>
                <a:lnTo>
                  <a:pt x="6995177" y="4741722"/>
                </a:lnTo>
                <a:lnTo>
                  <a:pt x="6995177" y="4964261"/>
                </a:lnTo>
                <a:lnTo>
                  <a:pt x="6772639" y="4964261"/>
                </a:lnTo>
                <a:lnTo>
                  <a:pt x="6772639" y="4741722"/>
                </a:lnTo>
                <a:close/>
                <a:moveTo>
                  <a:pt x="6998310" y="4741722"/>
                </a:moveTo>
                <a:lnTo>
                  <a:pt x="7220848" y="4741722"/>
                </a:lnTo>
                <a:lnTo>
                  <a:pt x="7220848" y="4964261"/>
                </a:lnTo>
                <a:lnTo>
                  <a:pt x="6998310" y="4964261"/>
                </a:lnTo>
                <a:lnTo>
                  <a:pt x="6998310" y="4741722"/>
                </a:lnTo>
                <a:close/>
                <a:moveTo>
                  <a:pt x="7223981" y="4741722"/>
                </a:moveTo>
                <a:lnTo>
                  <a:pt x="7446520" y="4741722"/>
                </a:lnTo>
                <a:lnTo>
                  <a:pt x="7446520" y="4964261"/>
                </a:lnTo>
                <a:lnTo>
                  <a:pt x="7223981" y="4964261"/>
                </a:lnTo>
                <a:lnTo>
                  <a:pt x="7223981" y="4741722"/>
                </a:lnTo>
                <a:close/>
                <a:moveTo>
                  <a:pt x="7449527" y="4741722"/>
                </a:moveTo>
                <a:lnTo>
                  <a:pt x="7672065" y="4741722"/>
                </a:lnTo>
                <a:lnTo>
                  <a:pt x="7672065" y="4964261"/>
                </a:lnTo>
                <a:lnTo>
                  <a:pt x="7449527" y="4964261"/>
                </a:lnTo>
                <a:lnTo>
                  <a:pt x="7449527" y="4741722"/>
                </a:lnTo>
                <a:close/>
                <a:moveTo>
                  <a:pt x="7675198" y="4741722"/>
                </a:moveTo>
                <a:lnTo>
                  <a:pt x="7897736" y="4741722"/>
                </a:lnTo>
                <a:lnTo>
                  <a:pt x="7897736" y="4964261"/>
                </a:lnTo>
                <a:lnTo>
                  <a:pt x="7675198" y="4964261"/>
                </a:lnTo>
                <a:lnTo>
                  <a:pt x="7675198" y="4741722"/>
                </a:lnTo>
                <a:close/>
                <a:moveTo>
                  <a:pt x="7900868" y="4741722"/>
                </a:moveTo>
                <a:lnTo>
                  <a:pt x="8123407" y="4741722"/>
                </a:lnTo>
                <a:lnTo>
                  <a:pt x="8123407" y="4964261"/>
                </a:lnTo>
                <a:lnTo>
                  <a:pt x="7900868" y="4964261"/>
                </a:lnTo>
                <a:lnTo>
                  <a:pt x="7900868" y="4741722"/>
                </a:lnTo>
                <a:close/>
                <a:moveTo>
                  <a:pt x="8126540" y="4741722"/>
                </a:moveTo>
                <a:lnTo>
                  <a:pt x="8349078" y="4741722"/>
                </a:lnTo>
                <a:lnTo>
                  <a:pt x="8349078" y="4964261"/>
                </a:lnTo>
                <a:lnTo>
                  <a:pt x="8126540" y="4964261"/>
                </a:lnTo>
                <a:lnTo>
                  <a:pt x="8126540" y="4741722"/>
                </a:lnTo>
                <a:close/>
                <a:moveTo>
                  <a:pt x="8352211" y="4741722"/>
                </a:moveTo>
                <a:lnTo>
                  <a:pt x="8574749" y="4741722"/>
                </a:lnTo>
                <a:lnTo>
                  <a:pt x="8574749" y="4964261"/>
                </a:lnTo>
                <a:lnTo>
                  <a:pt x="8352211" y="4964261"/>
                </a:lnTo>
                <a:lnTo>
                  <a:pt x="8352211" y="4741722"/>
                </a:lnTo>
                <a:close/>
                <a:moveTo>
                  <a:pt x="8577882" y="4741722"/>
                </a:moveTo>
                <a:lnTo>
                  <a:pt x="8800420" y="4741722"/>
                </a:lnTo>
                <a:lnTo>
                  <a:pt x="8800420" y="4964261"/>
                </a:lnTo>
                <a:lnTo>
                  <a:pt x="8577882" y="4964261"/>
                </a:lnTo>
                <a:lnTo>
                  <a:pt x="8577882" y="4741722"/>
                </a:lnTo>
                <a:close/>
                <a:moveTo>
                  <a:pt x="8803427" y="4741722"/>
                </a:moveTo>
                <a:lnTo>
                  <a:pt x="9025966" y="4741722"/>
                </a:lnTo>
                <a:lnTo>
                  <a:pt x="9025966" y="4964261"/>
                </a:lnTo>
                <a:lnTo>
                  <a:pt x="8803427" y="4964261"/>
                </a:lnTo>
                <a:lnTo>
                  <a:pt x="8803427" y="4741722"/>
                </a:lnTo>
                <a:close/>
                <a:moveTo>
                  <a:pt x="9029099" y="4741722"/>
                </a:moveTo>
                <a:lnTo>
                  <a:pt x="9251637" y="4741722"/>
                </a:lnTo>
                <a:lnTo>
                  <a:pt x="9251637" y="4964261"/>
                </a:lnTo>
                <a:lnTo>
                  <a:pt x="9029099" y="4964261"/>
                </a:lnTo>
                <a:lnTo>
                  <a:pt x="9029099" y="4741722"/>
                </a:lnTo>
                <a:close/>
                <a:moveTo>
                  <a:pt x="9254770" y="4741722"/>
                </a:moveTo>
                <a:lnTo>
                  <a:pt x="9477308" y="4741722"/>
                </a:lnTo>
                <a:lnTo>
                  <a:pt x="9477308" y="4964261"/>
                </a:lnTo>
                <a:lnTo>
                  <a:pt x="9254770" y="4964261"/>
                </a:lnTo>
                <a:lnTo>
                  <a:pt x="9254770" y="4741722"/>
                </a:lnTo>
                <a:close/>
                <a:moveTo>
                  <a:pt x="9480440" y="4741722"/>
                </a:moveTo>
                <a:lnTo>
                  <a:pt x="9702979" y="4741722"/>
                </a:lnTo>
                <a:lnTo>
                  <a:pt x="9702979" y="4964261"/>
                </a:lnTo>
                <a:lnTo>
                  <a:pt x="9480440" y="4964261"/>
                </a:lnTo>
                <a:lnTo>
                  <a:pt x="9480440" y="4741722"/>
                </a:lnTo>
                <a:close/>
                <a:moveTo>
                  <a:pt x="9706112" y="4741722"/>
                </a:moveTo>
                <a:lnTo>
                  <a:pt x="9928650" y="4741722"/>
                </a:lnTo>
                <a:lnTo>
                  <a:pt x="9928650" y="4964261"/>
                </a:lnTo>
                <a:lnTo>
                  <a:pt x="9706112" y="4964261"/>
                </a:lnTo>
                <a:lnTo>
                  <a:pt x="9706112" y="4741722"/>
                </a:lnTo>
                <a:close/>
                <a:moveTo>
                  <a:pt x="9706112" y="4738590"/>
                </a:moveTo>
                <a:lnTo>
                  <a:pt x="9706112" y="4516051"/>
                </a:lnTo>
                <a:lnTo>
                  <a:pt x="9928650" y="4516051"/>
                </a:lnTo>
                <a:lnTo>
                  <a:pt x="9928650" y="4738590"/>
                </a:lnTo>
                <a:lnTo>
                  <a:pt x="9706112" y="4738590"/>
                </a:lnTo>
                <a:close/>
                <a:moveTo>
                  <a:pt x="9706112" y="4513044"/>
                </a:moveTo>
                <a:lnTo>
                  <a:pt x="9706112" y="4290506"/>
                </a:lnTo>
                <a:lnTo>
                  <a:pt x="9928650" y="4290506"/>
                </a:lnTo>
                <a:lnTo>
                  <a:pt x="9928650" y="4513044"/>
                </a:lnTo>
                <a:lnTo>
                  <a:pt x="9706112" y="4513044"/>
                </a:lnTo>
                <a:close/>
                <a:moveTo>
                  <a:pt x="9706112" y="4287373"/>
                </a:moveTo>
                <a:lnTo>
                  <a:pt x="9706112" y="4064834"/>
                </a:lnTo>
                <a:lnTo>
                  <a:pt x="9928650" y="4064834"/>
                </a:lnTo>
                <a:lnTo>
                  <a:pt x="9928650" y="4287373"/>
                </a:lnTo>
                <a:lnTo>
                  <a:pt x="9706112" y="4287373"/>
                </a:lnTo>
                <a:close/>
                <a:moveTo>
                  <a:pt x="9706112" y="4061702"/>
                </a:moveTo>
                <a:lnTo>
                  <a:pt x="9706112" y="3839164"/>
                </a:lnTo>
                <a:lnTo>
                  <a:pt x="9928650" y="3839164"/>
                </a:lnTo>
                <a:lnTo>
                  <a:pt x="9928650" y="4061702"/>
                </a:lnTo>
                <a:lnTo>
                  <a:pt x="9706112" y="4061702"/>
                </a:lnTo>
                <a:close/>
                <a:moveTo>
                  <a:pt x="9706112" y="3836031"/>
                </a:moveTo>
                <a:lnTo>
                  <a:pt x="9706112" y="3613493"/>
                </a:lnTo>
                <a:lnTo>
                  <a:pt x="9928650" y="3613493"/>
                </a:lnTo>
                <a:lnTo>
                  <a:pt x="9928650" y="3836031"/>
                </a:lnTo>
                <a:lnTo>
                  <a:pt x="9706112" y="3836031"/>
                </a:lnTo>
                <a:close/>
                <a:moveTo>
                  <a:pt x="9706112" y="3610360"/>
                </a:moveTo>
                <a:lnTo>
                  <a:pt x="9706112" y="3387821"/>
                </a:lnTo>
                <a:lnTo>
                  <a:pt x="9928650" y="3387821"/>
                </a:lnTo>
                <a:lnTo>
                  <a:pt x="9928650" y="3610360"/>
                </a:lnTo>
                <a:lnTo>
                  <a:pt x="9706112" y="3610360"/>
                </a:lnTo>
                <a:close/>
                <a:moveTo>
                  <a:pt x="9706112" y="3384689"/>
                </a:moveTo>
                <a:lnTo>
                  <a:pt x="9706112" y="3162151"/>
                </a:lnTo>
                <a:lnTo>
                  <a:pt x="9928650" y="3162151"/>
                </a:lnTo>
                <a:lnTo>
                  <a:pt x="9928650" y="3384689"/>
                </a:lnTo>
                <a:lnTo>
                  <a:pt x="9706112" y="3384689"/>
                </a:lnTo>
                <a:close/>
                <a:moveTo>
                  <a:pt x="9706112" y="3159143"/>
                </a:moveTo>
                <a:lnTo>
                  <a:pt x="9706112" y="2936605"/>
                </a:lnTo>
                <a:lnTo>
                  <a:pt x="9928650" y="2936605"/>
                </a:lnTo>
                <a:lnTo>
                  <a:pt x="9928650" y="3159143"/>
                </a:lnTo>
                <a:lnTo>
                  <a:pt x="9706112" y="3159143"/>
                </a:lnTo>
                <a:close/>
                <a:moveTo>
                  <a:pt x="9706112" y="2933472"/>
                </a:moveTo>
                <a:lnTo>
                  <a:pt x="9706112" y="2710934"/>
                </a:lnTo>
                <a:lnTo>
                  <a:pt x="9928650" y="2710934"/>
                </a:lnTo>
                <a:lnTo>
                  <a:pt x="9928650" y="2933472"/>
                </a:lnTo>
                <a:lnTo>
                  <a:pt x="9706112" y="2933472"/>
                </a:lnTo>
                <a:close/>
                <a:moveTo>
                  <a:pt x="9706112" y="2707801"/>
                </a:moveTo>
                <a:lnTo>
                  <a:pt x="9706112" y="2485263"/>
                </a:lnTo>
                <a:lnTo>
                  <a:pt x="9928650" y="2485263"/>
                </a:lnTo>
                <a:lnTo>
                  <a:pt x="9928650" y="2707801"/>
                </a:lnTo>
                <a:lnTo>
                  <a:pt x="9706112" y="2707801"/>
                </a:lnTo>
                <a:close/>
                <a:moveTo>
                  <a:pt x="9706112" y="2482130"/>
                </a:moveTo>
                <a:lnTo>
                  <a:pt x="9706112" y="2259592"/>
                </a:lnTo>
                <a:lnTo>
                  <a:pt x="9928650" y="2259592"/>
                </a:lnTo>
                <a:lnTo>
                  <a:pt x="9928650" y="2482130"/>
                </a:lnTo>
                <a:lnTo>
                  <a:pt x="9706112" y="2482130"/>
                </a:lnTo>
                <a:close/>
                <a:moveTo>
                  <a:pt x="9706112" y="2256459"/>
                </a:moveTo>
                <a:lnTo>
                  <a:pt x="9706112" y="2033921"/>
                </a:lnTo>
                <a:lnTo>
                  <a:pt x="9928650" y="2033921"/>
                </a:lnTo>
                <a:lnTo>
                  <a:pt x="9928650" y="2256459"/>
                </a:lnTo>
                <a:lnTo>
                  <a:pt x="9706112" y="2256459"/>
                </a:lnTo>
                <a:close/>
                <a:moveTo>
                  <a:pt x="9702979" y="2256459"/>
                </a:moveTo>
                <a:lnTo>
                  <a:pt x="9480440" y="2256459"/>
                </a:lnTo>
                <a:lnTo>
                  <a:pt x="9480440" y="2033921"/>
                </a:lnTo>
                <a:lnTo>
                  <a:pt x="9702979" y="2033921"/>
                </a:lnTo>
                <a:lnTo>
                  <a:pt x="9702979" y="2256459"/>
                </a:lnTo>
                <a:close/>
                <a:moveTo>
                  <a:pt x="9477308" y="2256459"/>
                </a:moveTo>
                <a:lnTo>
                  <a:pt x="9254770" y="2256459"/>
                </a:lnTo>
                <a:lnTo>
                  <a:pt x="9254770" y="2033921"/>
                </a:lnTo>
                <a:lnTo>
                  <a:pt x="9477308" y="2033921"/>
                </a:lnTo>
                <a:lnTo>
                  <a:pt x="9477308" y="2256459"/>
                </a:lnTo>
                <a:close/>
                <a:moveTo>
                  <a:pt x="9251637" y="2256459"/>
                </a:moveTo>
                <a:lnTo>
                  <a:pt x="9029099" y="2256459"/>
                </a:lnTo>
                <a:lnTo>
                  <a:pt x="9029099" y="2033921"/>
                </a:lnTo>
                <a:lnTo>
                  <a:pt x="9251637" y="2033921"/>
                </a:lnTo>
                <a:lnTo>
                  <a:pt x="9251637" y="2256459"/>
                </a:lnTo>
                <a:close/>
                <a:moveTo>
                  <a:pt x="9025966" y="2256459"/>
                </a:moveTo>
                <a:lnTo>
                  <a:pt x="8803427" y="2256459"/>
                </a:lnTo>
                <a:lnTo>
                  <a:pt x="8803427" y="2033921"/>
                </a:lnTo>
                <a:lnTo>
                  <a:pt x="9025966" y="2033921"/>
                </a:lnTo>
                <a:lnTo>
                  <a:pt x="9025966" y="2256459"/>
                </a:lnTo>
                <a:close/>
                <a:moveTo>
                  <a:pt x="8800295" y="2256459"/>
                </a:moveTo>
                <a:lnTo>
                  <a:pt x="8577756" y="2256459"/>
                </a:lnTo>
                <a:lnTo>
                  <a:pt x="8577756" y="2033921"/>
                </a:lnTo>
                <a:lnTo>
                  <a:pt x="8800295" y="2033921"/>
                </a:lnTo>
                <a:lnTo>
                  <a:pt x="8800295" y="2256459"/>
                </a:lnTo>
                <a:close/>
                <a:moveTo>
                  <a:pt x="8574749" y="2256459"/>
                </a:moveTo>
                <a:lnTo>
                  <a:pt x="8352211" y="2256459"/>
                </a:lnTo>
                <a:lnTo>
                  <a:pt x="8352211" y="2033921"/>
                </a:lnTo>
                <a:lnTo>
                  <a:pt x="8574749" y="2033921"/>
                </a:lnTo>
                <a:lnTo>
                  <a:pt x="8574749" y="2256459"/>
                </a:lnTo>
                <a:close/>
                <a:moveTo>
                  <a:pt x="8349078" y="2256459"/>
                </a:moveTo>
                <a:lnTo>
                  <a:pt x="8126540" y="2256459"/>
                </a:lnTo>
                <a:lnTo>
                  <a:pt x="8126540" y="2033921"/>
                </a:lnTo>
                <a:lnTo>
                  <a:pt x="8349078" y="2033921"/>
                </a:lnTo>
                <a:lnTo>
                  <a:pt x="8349078" y="2256459"/>
                </a:lnTo>
                <a:close/>
                <a:moveTo>
                  <a:pt x="8123407" y="2256459"/>
                </a:moveTo>
                <a:lnTo>
                  <a:pt x="7900868" y="2256459"/>
                </a:lnTo>
                <a:lnTo>
                  <a:pt x="7900868" y="2033921"/>
                </a:lnTo>
                <a:lnTo>
                  <a:pt x="8123407" y="2033921"/>
                </a:lnTo>
                <a:lnTo>
                  <a:pt x="8123407" y="2256459"/>
                </a:lnTo>
                <a:close/>
                <a:moveTo>
                  <a:pt x="7897736" y="2256459"/>
                </a:moveTo>
                <a:lnTo>
                  <a:pt x="7675198" y="2256459"/>
                </a:lnTo>
                <a:lnTo>
                  <a:pt x="7675198" y="2033921"/>
                </a:lnTo>
                <a:lnTo>
                  <a:pt x="7897736" y="2033921"/>
                </a:lnTo>
                <a:lnTo>
                  <a:pt x="7897736" y="2256459"/>
                </a:lnTo>
                <a:close/>
                <a:moveTo>
                  <a:pt x="7672065" y="2256459"/>
                </a:moveTo>
                <a:lnTo>
                  <a:pt x="7449527" y="2256459"/>
                </a:lnTo>
                <a:lnTo>
                  <a:pt x="7449527" y="2033921"/>
                </a:lnTo>
                <a:lnTo>
                  <a:pt x="7672065" y="2033921"/>
                </a:lnTo>
                <a:lnTo>
                  <a:pt x="7672065" y="2256459"/>
                </a:lnTo>
                <a:close/>
                <a:moveTo>
                  <a:pt x="7446394" y="2256459"/>
                </a:moveTo>
                <a:lnTo>
                  <a:pt x="7223856" y="2256459"/>
                </a:lnTo>
                <a:lnTo>
                  <a:pt x="7223856" y="2033921"/>
                </a:lnTo>
                <a:lnTo>
                  <a:pt x="7446394" y="2033921"/>
                </a:lnTo>
                <a:lnTo>
                  <a:pt x="7446394" y="2256459"/>
                </a:lnTo>
                <a:close/>
                <a:moveTo>
                  <a:pt x="7220848" y="2256459"/>
                </a:moveTo>
                <a:lnTo>
                  <a:pt x="6998310" y="2256459"/>
                </a:lnTo>
                <a:lnTo>
                  <a:pt x="6998310" y="2033921"/>
                </a:lnTo>
                <a:lnTo>
                  <a:pt x="7220848" y="2033921"/>
                </a:lnTo>
                <a:lnTo>
                  <a:pt x="7220848" y="2256459"/>
                </a:lnTo>
                <a:close/>
                <a:moveTo>
                  <a:pt x="6995177" y="2256459"/>
                </a:moveTo>
                <a:lnTo>
                  <a:pt x="6772639" y="2256459"/>
                </a:lnTo>
                <a:lnTo>
                  <a:pt x="6772639" y="2033921"/>
                </a:lnTo>
                <a:lnTo>
                  <a:pt x="6995177" y="2033921"/>
                </a:lnTo>
                <a:lnTo>
                  <a:pt x="6995177" y="2256459"/>
                </a:lnTo>
                <a:close/>
                <a:moveTo>
                  <a:pt x="6769506" y="2256459"/>
                </a:moveTo>
                <a:lnTo>
                  <a:pt x="6546967" y="2256459"/>
                </a:lnTo>
                <a:lnTo>
                  <a:pt x="6546967" y="2033921"/>
                </a:lnTo>
                <a:lnTo>
                  <a:pt x="6769506" y="2033921"/>
                </a:lnTo>
                <a:lnTo>
                  <a:pt x="6769506" y="2256459"/>
                </a:lnTo>
                <a:close/>
                <a:moveTo>
                  <a:pt x="6543835" y="2256459"/>
                </a:moveTo>
                <a:lnTo>
                  <a:pt x="6321297" y="2256459"/>
                </a:lnTo>
                <a:lnTo>
                  <a:pt x="6321297" y="2033921"/>
                </a:lnTo>
                <a:lnTo>
                  <a:pt x="6543835" y="2033921"/>
                </a:lnTo>
                <a:lnTo>
                  <a:pt x="6543835" y="2256459"/>
                </a:lnTo>
                <a:close/>
                <a:moveTo>
                  <a:pt x="6318164" y="2256459"/>
                </a:moveTo>
                <a:lnTo>
                  <a:pt x="6095625" y="2256459"/>
                </a:lnTo>
                <a:lnTo>
                  <a:pt x="6095625" y="2033921"/>
                </a:lnTo>
                <a:lnTo>
                  <a:pt x="6318164" y="2033921"/>
                </a:lnTo>
                <a:lnTo>
                  <a:pt x="6318164" y="2256459"/>
                </a:lnTo>
                <a:close/>
                <a:moveTo>
                  <a:pt x="6092493" y="2256459"/>
                </a:moveTo>
                <a:lnTo>
                  <a:pt x="5869954" y="2256459"/>
                </a:lnTo>
                <a:lnTo>
                  <a:pt x="5869954" y="2033921"/>
                </a:lnTo>
                <a:lnTo>
                  <a:pt x="6092493" y="2033921"/>
                </a:lnTo>
                <a:lnTo>
                  <a:pt x="6092493" y="2256459"/>
                </a:lnTo>
                <a:close/>
                <a:moveTo>
                  <a:pt x="5866947" y="2256459"/>
                </a:moveTo>
                <a:lnTo>
                  <a:pt x="5644408" y="2256459"/>
                </a:lnTo>
                <a:lnTo>
                  <a:pt x="5644408" y="2033921"/>
                </a:lnTo>
                <a:lnTo>
                  <a:pt x="5866947" y="2033921"/>
                </a:lnTo>
                <a:lnTo>
                  <a:pt x="5866947" y="2256459"/>
                </a:lnTo>
                <a:close/>
                <a:moveTo>
                  <a:pt x="5641276" y="2256459"/>
                </a:moveTo>
                <a:lnTo>
                  <a:pt x="5418738" y="2256459"/>
                </a:lnTo>
                <a:lnTo>
                  <a:pt x="5418738" y="2033921"/>
                </a:lnTo>
                <a:lnTo>
                  <a:pt x="5641276" y="2033921"/>
                </a:lnTo>
                <a:lnTo>
                  <a:pt x="5641276" y="2256459"/>
                </a:lnTo>
                <a:close/>
                <a:moveTo>
                  <a:pt x="5415605" y="2256459"/>
                </a:moveTo>
                <a:lnTo>
                  <a:pt x="5193066" y="2256459"/>
                </a:lnTo>
                <a:lnTo>
                  <a:pt x="5193066" y="2033921"/>
                </a:lnTo>
                <a:lnTo>
                  <a:pt x="5415605" y="2033921"/>
                </a:lnTo>
                <a:lnTo>
                  <a:pt x="5415605" y="2256459"/>
                </a:lnTo>
                <a:close/>
                <a:moveTo>
                  <a:pt x="5189934" y="2256459"/>
                </a:moveTo>
                <a:lnTo>
                  <a:pt x="4967395" y="2256459"/>
                </a:lnTo>
                <a:lnTo>
                  <a:pt x="4967395" y="2033921"/>
                </a:lnTo>
                <a:lnTo>
                  <a:pt x="5189934" y="2033921"/>
                </a:lnTo>
                <a:lnTo>
                  <a:pt x="5189934" y="2256459"/>
                </a:lnTo>
                <a:close/>
                <a:moveTo>
                  <a:pt x="4964263" y="2256459"/>
                </a:moveTo>
                <a:lnTo>
                  <a:pt x="4741724" y="2256459"/>
                </a:lnTo>
                <a:lnTo>
                  <a:pt x="4741724" y="2033921"/>
                </a:lnTo>
                <a:lnTo>
                  <a:pt x="4964263" y="2033921"/>
                </a:lnTo>
                <a:lnTo>
                  <a:pt x="4964263" y="2256459"/>
                </a:lnTo>
                <a:close/>
                <a:moveTo>
                  <a:pt x="4738592" y="2256459"/>
                </a:moveTo>
                <a:lnTo>
                  <a:pt x="4516053" y="2256459"/>
                </a:lnTo>
                <a:lnTo>
                  <a:pt x="4516053" y="2033921"/>
                </a:lnTo>
                <a:lnTo>
                  <a:pt x="4738592" y="2033921"/>
                </a:lnTo>
                <a:lnTo>
                  <a:pt x="4738592" y="2256459"/>
                </a:lnTo>
                <a:close/>
                <a:moveTo>
                  <a:pt x="4513046" y="2256459"/>
                </a:moveTo>
                <a:lnTo>
                  <a:pt x="4290507" y="2256459"/>
                </a:lnTo>
                <a:lnTo>
                  <a:pt x="4290507" y="2033921"/>
                </a:lnTo>
                <a:lnTo>
                  <a:pt x="4513046" y="2033921"/>
                </a:lnTo>
                <a:lnTo>
                  <a:pt x="4513046" y="2256459"/>
                </a:lnTo>
                <a:close/>
                <a:moveTo>
                  <a:pt x="4287375" y="2256459"/>
                </a:moveTo>
                <a:lnTo>
                  <a:pt x="4064836" y="2256459"/>
                </a:lnTo>
                <a:lnTo>
                  <a:pt x="4064836" y="2033921"/>
                </a:lnTo>
                <a:lnTo>
                  <a:pt x="4287375" y="2033921"/>
                </a:lnTo>
                <a:lnTo>
                  <a:pt x="4287375" y="2256459"/>
                </a:lnTo>
                <a:close/>
                <a:moveTo>
                  <a:pt x="4061703" y="2256459"/>
                </a:moveTo>
                <a:lnTo>
                  <a:pt x="3839165" y="2256459"/>
                </a:lnTo>
                <a:lnTo>
                  <a:pt x="3839165" y="2033921"/>
                </a:lnTo>
                <a:lnTo>
                  <a:pt x="4061703" y="2033921"/>
                </a:lnTo>
                <a:lnTo>
                  <a:pt x="4061703" y="2256459"/>
                </a:lnTo>
                <a:close/>
                <a:moveTo>
                  <a:pt x="3836033" y="2256459"/>
                </a:moveTo>
                <a:lnTo>
                  <a:pt x="3613494" y="2256459"/>
                </a:lnTo>
                <a:lnTo>
                  <a:pt x="3613494" y="2033921"/>
                </a:lnTo>
                <a:lnTo>
                  <a:pt x="3836033" y="2033921"/>
                </a:lnTo>
                <a:lnTo>
                  <a:pt x="3836033" y="2256459"/>
                </a:lnTo>
                <a:close/>
                <a:moveTo>
                  <a:pt x="3610361" y="2256459"/>
                </a:moveTo>
                <a:lnTo>
                  <a:pt x="3387823" y="2256459"/>
                </a:lnTo>
                <a:lnTo>
                  <a:pt x="3387823" y="2033921"/>
                </a:lnTo>
                <a:lnTo>
                  <a:pt x="3610361" y="2033921"/>
                </a:lnTo>
                <a:lnTo>
                  <a:pt x="3610361" y="2256459"/>
                </a:lnTo>
                <a:close/>
                <a:moveTo>
                  <a:pt x="3384690" y="2256459"/>
                </a:moveTo>
                <a:lnTo>
                  <a:pt x="3162152" y="2256459"/>
                </a:lnTo>
                <a:lnTo>
                  <a:pt x="3162152" y="2033921"/>
                </a:lnTo>
                <a:lnTo>
                  <a:pt x="3384690" y="2033921"/>
                </a:lnTo>
                <a:lnTo>
                  <a:pt x="3384690" y="2256459"/>
                </a:lnTo>
                <a:close/>
                <a:moveTo>
                  <a:pt x="3159145" y="2256459"/>
                </a:moveTo>
                <a:lnTo>
                  <a:pt x="2936606" y="2256459"/>
                </a:lnTo>
                <a:lnTo>
                  <a:pt x="2936606" y="2033921"/>
                </a:lnTo>
                <a:lnTo>
                  <a:pt x="3159145" y="2033921"/>
                </a:lnTo>
                <a:lnTo>
                  <a:pt x="3159145" y="2256459"/>
                </a:lnTo>
                <a:close/>
                <a:moveTo>
                  <a:pt x="2933474" y="2256459"/>
                </a:moveTo>
                <a:lnTo>
                  <a:pt x="2710935" y="2256459"/>
                </a:lnTo>
                <a:lnTo>
                  <a:pt x="2710935" y="2033921"/>
                </a:lnTo>
                <a:lnTo>
                  <a:pt x="2933474" y="2033921"/>
                </a:lnTo>
                <a:lnTo>
                  <a:pt x="2933474" y="2256459"/>
                </a:lnTo>
                <a:close/>
                <a:moveTo>
                  <a:pt x="2707802" y="2256459"/>
                </a:moveTo>
                <a:lnTo>
                  <a:pt x="2485264" y="2256459"/>
                </a:lnTo>
                <a:lnTo>
                  <a:pt x="2485264" y="2033921"/>
                </a:lnTo>
                <a:lnTo>
                  <a:pt x="2707802" y="2033921"/>
                </a:lnTo>
                <a:lnTo>
                  <a:pt x="2707802" y="2256459"/>
                </a:lnTo>
                <a:close/>
                <a:moveTo>
                  <a:pt x="2482131" y="2256459"/>
                </a:moveTo>
                <a:lnTo>
                  <a:pt x="2259593" y="2256459"/>
                </a:lnTo>
                <a:lnTo>
                  <a:pt x="2259593" y="2033921"/>
                </a:lnTo>
                <a:lnTo>
                  <a:pt x="2482131" y="2033921"/>
                </a:lnTo>
                <a:lnTo>
                  <a:pt x="2482131" y="2256459"/>
                </a:lnTo>
                <a:close/>
                <a:moveTo>
                  <a:pt x="2256460" y="2256459"/>
                </a:moveTo>
                <a:lnTo>
                  <a:pt x="2033922" y="2256459"/>
                </a:lnTo>
                <a:lnTo>
                  <a:pt x="2033922" y="2033921"/>
                </a:lnTo>
                <a:lnTo>
                  <a:pt x="2256460" y="2033921"/>
                </a:lnTo>
                <a:lnTo>
                  <a:pt x="2256460" y="2256459"/>
                </a:lnTo>
                <a:close/>
                <a:moveTo>
                  <a:pt x="2256460" y="2259592"/>
                </a:moveTo>
                <a:lnTo>
                  <a:pt x="2256460" y="2482130"/>
                </a:lnTo>
                <a:lnTo>
                  <a:pt x="2033922" y="2482130"/>
                </a:lnTo>
                <a:lnTo>
                  <a:pt x="2033922" y="2259592"/>
                </a:lnTo>
                <a:lnTo>
                  <a:pt x="2256460" y="2259592"/>
                </a:lnTo>
                <a:close/>
                <a:moveTo>
                  <a:pt x="2256460" y="2485263"/>
                </a:moveTo>
                <a:lnTo>
                  <a:pt x="2256460" y="2707801"/>
                </a:lnTo>
                <a:lnTo>
                  <a:pt x="2033922" y="2707801"/>
                </a:lnTo>
                <a:lnTo>
                  <a:pt x="2033922" y="2485263"/>
                </a:lnTo>
                <a:lnTo>
                  <a:pt x="2256460" y="2485263"/>
                </a:lnTo>
                <a:close/>
                <a:moveTo>
                  <a:pt x="2256460" y="2710934"/>
                </a:moveTo>
                <a:lnTo>
                  <a:pt x="2256460" y="2933472"/>
                </a:lnTo>
                <a:lnTo>
                  <a:pt x="2033922" y="2933472"/>
                </a:lnTo>
                <a:lnTo>
                  <a:pt x="2033922" y="2710934"/>
                </a:lnTo>
                <a:lnTo>
                  <a:pt x="2256460" y="2710934"/>
                </a:lnTo>
                <a:close/>
                <a:moveTo>
                  <a:pt x="2256460" y="2936605"/>
                </a:moveTo>
                <a:lnTo>
                  <a:pt x="2256460" y="3159143"/>
                </a:lnTo>
                <a:lnTo>
                  <a:pt x="2033922" y="3159143"/>
                </a:lnTo>
                <a:lnTo>
                  <a:pt x="2033922" y="2936605"/>
                </a:lnTo>
                <a:lnTo>
                  <a:pt x="2256460" y="2936605"/>
                </a:lnTo>
                <a:close/>
                <a:moveTo>
                  <a:pt x="2256460" y="3162276"/>
                </a:moveTo>
                <a:lnTo>
                  <a:pt x="2256460" y="3384814"/>
                </a:lnTo>
                <a:lnTo>
                  <a:pt x="2033922" y="3384814"/>
                </a:lnTo>
                <a:lnTo>
                  <a:pt x="2033922" y="3162276"/>
                </a:lnTo>
                <a:lnTo>
                  <a:pt x="2256460" y="3162276"/>
                </a:lnTo>
                <a:close/>
                <a:moveTo>
                  <a:pt x="2256460" y="3387821"/>
                </a:moveTo>
                <a:lnTo>
                  <a:pt x="2256460" y="3610360"/>
                </a:lnTo>
                <a:lnTo>
                  <a:pt x="2033922" y="3610360"/>
                </a:lnTo>
                <a:lnTo>
                  <a:pt x="2033922" y="3387821"/>
                </a:lnTo>
                <a:lnTo>
                  <a:pt x="2256460" y="3387821"/>
                </a:lnTo>
                <a:close/>
                <a:moveTo>
                  <a:pt x="2256460" y="3613493"/>
                </a:moveTo>
                <a:lnTo>
                  <a:pt x="2256460" y="3836031"/>
                </a:lnTo>
                <a:lnTo>
                  <a:pt x="2033922" y="3836031"/>
                </a:lnTo>
                <a:lnTo>
                  <a:pt x="2033922" y="3613493"/>
                </a:lnTo>
                <a:lnTo>
                  <a:pt x="2256460" y="3613493"/>
                </a:lnTo>
                <a:close/>
                <a:moveTo>
                  <a:pt x="2256460" y="3839164"/>
                </a:moveTo>
                <a:lnTo>
                  <a:pt x="2256460" y="4061702"/>
                </a:lnTo>
                <a:lnTo>
                  <a:pt x="2033922" y="4061702"/>
                </a:lnTo>
                <a:lnTo>
                  <a:pt x="2033922" y="3839164"/>
                </a:lnTo>
                <a:lnTo>
                  <a:pt x="2256460" y="3839164"/>
                </a:lnTo>
                <a:close/>
                <a:moveTo>
                  <a:pt x="2256460" y="4064834"/>
                </a:moveTo>
                <a:lnTo>
                  <a:pt x="2256460" y="4287373"/>
                </a:lnTo>
                <a:lnTo>
                  <a:pt x="2033922" y="4287373"/>
                </a:lnTo>
                <a:lnTo>
                  <a:pt x="2033922" y="4064834"/>
                </a:lnTo>
                <a:lnTo>
                  <a:pt x="2256460" y="4064834"/>
                </a:lnTo>
                <a:close/>
                <a:moveTo>
                  <a:pt x="2256460" y="4290506"/>
                </a:moveTo>
                <a:lnTo>
                  <a:pt x="2256460" y="4513044"/>
                </a:lnTo>
                <a:lnTo>
                  <a:pt x="2033922" y="4513044"/>
                </a:lnTo>
                <a:lnTo>
                  <a:pt x="2033922" y="4290506"/>
                </a:lnTo>
                <a:lnTo>
                  <a:pt x="2256460" y="4290506"/>
                </a:lnTo>
                <a:close/>
                <a:moveTo>
                  <a:pt x="2256460" y="4516177"/>
                </a:moveTo>
                <a:lnTo>
                  <a:pt x="2256460" y="4738715"/>
                </a:lnTo>
                <a:lnTo>
                  <a:pt x="2033922" y="4738715"/>
                </a:lnTo>
                <a:lnTo>
                  <a:pt x="2033922" y="4516177"/>
                </a:lnTo>
                <a:lnTo>
                  <a:pt x="2256460" y="4516177"/>
                </a:lnTo>
                <a:close/>
                <a:moveTo>
                  <a:pt x="2256460" y="4741722"/>
                </a:moveTo>
                <a:lnTo>
                  <a:pt x="2256460" y="4964261"/>
                </a:lnTo>
                <a:lnTo>
                  <a:pt x="2033922" y="4964261"/>
                </a:lnTo>
                <a:lnTo>
                  <a:pt x="2033922" y="4741722"/>
                </a:lnTo>
                <a:lnTo>
                  <a:pt x="2256460" y="4741722"/>
                </a:lnTo>
                <a:close/>
                <a:moveTo>
                  <a:pt x="2256460" y="4967393"/>
                </a:moveTo>
                <a:lnTo>
                  <a:pt x="2256460" y="5189932"/>
                </a:lnTo>
                <a:lnTo>
                  <a:pt x="2033922" y="5189932"/>
                </a:lnTo>
                <a:lnTo>
                  <a:pt x="2033922" y="4967393"/>
                </a:lnTo>
                <a:lnTo>
                  <a:pt x="2256460" y="4967393"/>
                </a:lnTo>
                <a:close/>
                <a:moveTo>
                  <a:pt x="2259593" y="4967393"/>
                </a:moveTo>
                <a:lnTo>
                  <a:pt x="2482131" y="4967393"/>
                </a:lnTo>
                <a:lnTo>
                  <a:pt x="2482131" y="5189932"/>
                </a:lnTo>
                <a:lnTo>
                  <a:pt x="2259593" y="5189932"/>
                </a:lnTo>
                <a:lnTo>
                  <a:pt x="2259593" y="4967393"/>
                </a:lnTo>
                <a:close/>
                <a:moveTo>
                  <a:pt x="2485264" y="4967393"/>
                </a:moveTo>
                <a:lnTo>
                  <a:pt x="2707802" y="4967393"/>
                </a:lnTo>
                <a:lnTo>
                  <a:pt x="2707802" y="5189932"/>
                </a:lnTo>
                <a:lnTo>
                  <a:pt x="2485264" y="5189932"/>
                </a:lnTo>
                <a:lnTo>
                  <a:pt x="2485264" y="4967393"/>
                </a:lnTo>
                <a:close/>
                <a:moveTo>
                  <a:pt x="2710935" y="4967393"/>
                </a:moveTo>
                <a:lnTo>
                  <a:pt x="2933474" y="4967393"/>
                </a:lnTo>
                <a:lnTo>
                  <a:pt x="2933474" y="5189932"/>
                </a:lnTo>
                <a:lnTo>
                  <a:pt x="2710935" y="5189932"/>
                </a:lnTo>
                <a:lnTo>
                  <a:pt x="2710935" y="4967393"/>
                </a:lnTo>
                <a:close/>
                <a:moveTo>
                  <a:pt x="2936606" y="4967393"/>
                </a:moveTo>
                <a:lnTo>
                  <a:pt x="3159145" y="4967393"/>
                </a:lnTo>
                <a:lnTo>
                  <a:pt x="3159145" y="5189932"/>
                </a:lnTo>
                <a:lnTo>
                  <a:pt x="2936606" y="5189932"/>
                </a:lnTo>
                <a:lnTo>
                  <a:pt x="2936606" y="4967393"/>
                </a:lnTo>
                <a:close/>
                <a:moveTo>
                  <a:pt x="3162277" y="4967393"/>
                </a:moveTo>
                <a:lnTo>
                  <a:pt x="3384816" y="4967393"/>
                </a:lnTo>
                <a:lnTo>
                  <a:pt x="3384816" y="5189932"/>
                </a:lnTo>
                <a:lnTo>
                  <a:pt x="3162277" y="5189932"/>
                </a:lnTo>
                <a:lnTo>
                  <a:pt x="3162277" y="4967393"/>
                </a:lnTo>
                <a:close/>
                <a:moveTo>
                  <a:pt x="3387823" y="4967393"/>
                </a:moveTo>
                <a:lnTo>
                  <a:pt x="3610361" y="4967393"/>
                </a:lnTo>
                <a:lnTo>
                  <a:pt x="3610361" y="5189932"/>
                </a:lnTo>
                <a:lnTo>
                  <a:pt x="3387823" y="5189932"/>
                </a:lnTo>
                <a:lnTo>
                  <a:pt x="3387823" y="4967393"/>
                </a:lnTo>
                <a:close/>
                <a:moveTo>
                  <a:pt x="3613494" y="4967393"/>
                </a:moveTo>
                <a:lnTo>
                  <a:pt x="3836033" y="4967393"/>
                </a:lnTo>
                <a:lnTo>
                  <a:pt x="3836033" y="5189932"/>
                </a:lnTo>
                <a:lnTo>
                  <a:pt x="3613494" y="5189932"/>
                </a:lnTo>
                <a:lnTo>
                  <a:pt x="3613494" y="4967393"/>
                </a:lnTo>
                <a:close/>
                <a:moveTo>
                  <a:pt x="3839165" y="4967393"/>
                </a:moveTo>
                <a:lnTo>
                  <a:pt x="4061703" y="4967393"/>
                </a:lnTo>
                <a:lnTo>
                  <a:pt x="4061703" y="5189932"/>
                </a:lnTo>
                <a:lnTo>
                  <a:pt x="3839165" y="5189932"/>
                </a:lnTo>
                <a:lnTo>
                  <a:pt x="3839165" y="4967393"/>
                </a:lnTo>
                <a:close/>
                <a:moveTo>
                  <a:pt x="4064836" y="4967393"/>
                </a:moveTo>
                <a:lnTo>
                  <a:pt x="4287375" y="4967393"/>
                </a:lnTo>
                <a:lnTo>
                  <a:pt x="4287375" y="5189932"/>
                </a:lnTo>
                <a:lnTo>
                  <a:pt x="4064836" y="5189932"/>
                </a:lnTo>
                <a:lnTo>
                  <a:pt x="4064836" y="4967393"/>
                </a:lnTo>
                <a:close/>
                <a:moveTo>
                  <a:pt x="4290507" y="4967393"/>
                </a:moveTo>
                <a:lnTo>
                  <a:pt x="4513046" y="4967393"/>
                </a:lnTo>
                <a:lnTo>
                  <a:pt x="4513046" y="5189932"/>
                </a:lnTo>
                <a:lnTo>
                  <a:pt x="4290507" y="5189932"/>
                </a:lnTo>
                <a:lnTo>
                  <a:pt x="4290507" y="4967393"/>
                </a:lnTo>
                <a:close/>
                <a:moveTo>
                  <a:pt x="4516179" y="4967393"/>
                </a:moveTo>
                <a:lnTo>
                  <a:pt x="4738717" y="4967393"/>
                </a:lnTo>
                <a:lnTo>
                  <a:pt x="4738717" y="5189932"/>
                </a:lnTo>
                <a:lnTo>
                  <a:pt x="4516179" y="5189932"/>
                </a:lnTo>
                <a:lnTo>
                  <a:pt x="4516179" y="4967393"/>
                </a:lnTo>
                <a:close/>
                <a:moveTo>
                  <a:pt x="4741724" y="4967393"/>
                </a:moveTo>
                <a:lnTo>
                  <a:pt x="4964263" y="4967393"/>
                </a:lnTo>
                <a:lnTo>
                  <a:pt x="4964263" y="5189932"/>
                </a:lnTo>
                <a:lnTo>
                  <a:pt x="4741724" y="5189932"/>
                </a:lnTo>
                <a:lnTo>
                  <a:pt x="4741724" y="4967393"/>
                </a:lnTo>
                <a:close/>
                <a:moveTo>
                  <a:pt x="4967395" y="4967393"/>
                </a:moveTo>
                <a:lnTo>
                  <a:pt x="5189934" y="4967393"/>
                </a:lnTo>
                <a:lnTo>
                  <a:pt x="5189934" y="5189932"/>
                </a:lnTo>
                <a:lnTo>
                  <a:pt x="4967395" y="5189932"/>
                </a:lnTo>
                <a:lnTo>
                  <a:pt x="4967395" y="4967393"/>
                </a:lnTo>
                <a:close/>
                <a:moveTo>
                  <a:pt x="5193066" y="4967393"/>
                </a:moveTo>
                <a:lnTo>
                  <a:pt x="5415605" y="4967393"/>
                </a:lnTo>
                <a:lnTo>
                  <a:pt x="5415605" y="5189932"/>
                </a:lnTo>
                <a:lnTo>
                  <a:pt x="5193066" y="5189932"/>
                </a:lnTo>
                <a:lnTo>
                  <a:pt x="5193066" y="4967393"/>
                </a:lnTo>
                <a:close/>
                <a:moveTo>
                  <a:pt x="5418738" y="4967393"/>
                </a:moveTo>
                <a:lnTo>
                  <a:pt x="5641276" y="4967393"/>
                </a:lnTo>
                <a:lnTo>
                  <a:pt x="5641276" y="5189932"/>
                </a:lnTo>
                <a:lnTo>
                  <a:pt x="5418738" y="5189932"/>
                </a:lnTo>
                <a:lnTo>
                  <a:pt x="5418738" y="4967393"/>
                </a:lnTo>
                <a:close/>
                <a:moveTo>
                  <a:pt x="5644408" y="4967393"/>
                </a:moveTo>
                <a:lnTo>
                  <a:pt x="5866947" y="4967393"/>
                </a:lnTo>
                <a:lnTo>
                  <a:pt x="5866947" y="5189932"/>
                </a:lnTo>
                <a:lnTo>
                  <a:pt x="5644408" y="5189932"/>
                </a:lnTo>
                <a:lnTo>
                  <a:pt x="5644408" y="4967393"/>
                </a:lnTo>
                <a:close/>
                <a:moveTo>
                  <a:pt x="5870080" y="4967393"/>
                </a:moveTo>
                <a:lnTo>
                  <a:pt x="6092618" y="4967393"/>
                </a:lnTo>
                <a:lnTo>
                  <a:pt x="6092618" y="5189932"/>
                </a:lnTo>
                <a:lnTo>
                  <a:pt x="5870080" y="5189932"/>
                </a:lnTo>
                <a:lnTo>
                  <a:pt x="5870080" y="4967393"/>
                </a:lnTo>
                <a:close/>
                <a:moveTo>
                  <a:pt x="6095625" y="4967393"/>
                </a:moveTo>
                <a:lnTo>
                  <a:pt x="6318164" y="4967393"/>
                </a:lnTo>
                <a:lnTo>
                  <a:pt x="6318164" y="5189932"/>
                </a:lnTo>
                <a:lnTo>
                  <a:pt x="6095625" y="5189932"/>
                </a:lnTo>
                <a:lnTo>
                  <a:pt x="6095625" y="4967393"/>
                </a:lnTo>
                <a:close/>
                <a:moveTo>
                  <a:pt x="6321297" y="4967393"/>
                </a:moveTo>
                <a:lnTo>
                  <a:pt x="6543835" y="4967393"/>
                </a:lnTo>
                <a:lnTo>
                  <a:pt x="6543835" y="5189932"/>
                </a:lnTo>
                <a:lnTo>
                  <a:pt x="6321297" y="5189932"/>
                </a:lnTo>
                <a:lnTo>
                  <a:pt x="6321297" y="4967393"/>
                </a:lnTo>
                <a:close/>
                <a:moveTo>
                  <a:pt x="6546967" y="4967393"/>
                </a:moveTo>
                <a:lnTo>
                  <a:pt x="6769506" y="4967393"/>
                </a:lnTo>
                <a:lnTo>
                  <a:pt x="6769506" y="5189932"/>
                </a:lnTo>
                <a:lnTo>
                  <a:pt x="6546967" y="5189932"/>
                </a:lnTo>
                <a:lnTo>
                  <a:pt x="6546967" y="4967393"/>
                </a:lnTo>
                <a:close/>
                <a:moveTo>
                  <a:pt x="6772639" y="4967393"/>
                </a:moveTo>
                <a:lnTo>
                  <a:pt x="6995177" y="4967393"/>
                </a:lnTo>
                <a:lnTo>
                  <a:pt x="6995177" y="5189932"/>
                </a:lnTo>
                <a:lnTo>
                  <a:pt x="6772639" y="5189932"/>
                </a:lnTo>
                <a:lnTo>
                  <a:pt x="6772639" y="4967393"/>
                </a:lnTo>
                <a:close/>
                <a:moveTo>
                  <a:pt x="6998310" y="4967393"/>
                </a:moveTo>
                <a:lnTo>
                  <a:pt x="7220848" y="4967393"/>
                </a:lnTo>
                <a:lnTo>
                  <a:pt x="7220848" y="5189932"/>
                </a:lnTo>
                <a:lnTo>
                  <a:pt x="6998310" y="5189932"/>
                </a:lnTo>
                <a:lnTo>
                  <a:pt x="6998310" y="4967393"/>
                </a:lnTo>
                <a:close/>
                <a:moveTo>
                  <a:pt x="7223981" y="4967393"/>
                </a:moveTo>
                <a:lnTo>
                  <a:pt x="7446520" y="4967393"/>
                </a:lnTo>
                <a:lnTo>
                  <a:pt x="7446520" y="5189932"/>
                </a:lnTo>
                <a:lnTo>
                  <a:pt x="7223981" y="5189932"/>
                </a:lnTo>
                <a:lnTo>
                  <a:pt x="7223981" y="4967393"/>
                </a:lnTo>
                <a:close/>
                <a:moveTo>
                  <a:pt x="7449527" y="4967393"/>
                </a:moveTo>
                <a:lnTo>
                  <a:pt x="7672065" y="4967393"/>
                </a:lnTo>
                <a:lnTo>
                  <a:pt x="7672065" y="5189932"/>
                </a:lnTo>
                <a:lnTo>
                  <a:pt x="7449527" y="5189932"/>
                </a:lnTo>
                <a:lnTo>
                  <a:pt x="7449527" y="4967393"/>
                </a:lnTo>
                <a:close/>
                <a:moveTo>
                  <a:pt x="7675198" y="4967393"/>
                </a:moveTo>
                <a:lnTo>
                  <a:pt x="7897736" y="4967393"/>
                </a:lnTo>
                <a:lnTo>
                  <a:pt x="7897736" y="5189932"/>
                </a:lnTo>
                <a:lnTo>
                  <a:pt x="7675198" y="5189932"/>
                </a:lnTo>
                <a:lnTo>
                  <a:pt x="7675198" y="4967393"/>
                </a:lnTo>
                <a:close/>
                <a:moveTo>
                  <a:pt x="7900868" y="4967393"/>
                </a:moveTo>
                <a:lnTo>
                  <a:pt x="8123407" y="4967393"/>
                </a:lnTo>
                <a:lnTo>
                  <a:pt x="8123407" y="5189932"/>
                </a:lnTo>
                <a:lnTo>
                  <a:pt x="7900868" y="5189932"/>
                </a:lnTo>
                <a:lnTo>
                  <a:pt x="7900868" y="4967393"/>
                </a:lnTo>
                <a:close/>
                <a:moveTo>
                  <a:pt x="8126540" y="4967393"/>
                </a:moveTo>
                <a:lnTo>
                  <a:pt x="8349078" y="4967393"/>
                </a:lnTo>
                <a:lnTo>
                  <a:pt x="8349078" y="5189932"/>
                </a:lnTo>
                <a:lnTo>
                  <a:pt x="8126540" y="5189932"/>
                </a:lnTo>
                <a:lnTo>
                  <a:pt x="8126540" y="4967393"/>
                </a:lnTo>
                <a:close/>
                <a:moveTo>
                  <a:pt x="8352211" y="4967393"/>
                </a:moveTo>
                <a:lnTo>
                  <a:pt x="8574749" y="4967393"/>
                </a:lnTo>
                <a:lnTo>
                  <a:pt x="8574749" y="5189932"/>
                </a:lnTo>
                <a:lnTo>
                  <a:pt x="8352211" y="5189932"/>
                </a:lnTo>
                <a:lnTo>
                  <a:pt x="8352211" y="4967393"/>
                </a:lnTo>
                <a:close/>
                <a:moveTo>
                  <a:pt x="8577882" y="4967393"/>
                </a:moveTo>
                <a:lnTo>
                  <a:pt x="8800420" y="4967393"/>
                </a:lnTo>
                <a:lnTo>
                  <a:pt x="8800420" y="5189932"/>
                </a:lnTo>
                <a:lnTo>
                  <a:pt x="8577882" y="5189932"/>
                </a:lnTo>
                <a:lnTo>
                  <a:pt x="8577882" y="4967393"/>
                </a:lnTo>
                <a:close/>
                <a:moveTo>
                  <a:pt x="8803427" y="4967393"/>
                </a:moveTo>
                <a:lnTo>
                  <a:pt x="9025966" y="4967393"/>
                </a:lnTo>
                <a:lnTo>
                  <a:pt x="9025966" y="5189932"/>
                </a:lnTo>
                <a:lnTo>
                  <a:pt x="8803427" y="5189932"/>
                </a:lnTo>
                <a:lnTo>
                  <a:pt x="8803427" y="4967393"/>
                </a:lnTo>
                <a:close/>
                <a:moveTo>
                  <a:pt x="9029099" y="4967393"/>
                </a:moveTo>
                <a:lnTo>
                  <a:pt x="9251637" y="4967393"/>
                </a:lnTo>
                <a:lnTo>
                  <a:pt x="9251637" y="5189932"/>
                </a:lnTo>
                <a:lnTo>
                  <a:pt x="9029099" y="5189932"/>
                </a:lnTo>
                <a:lnTo>
                  <a:pt x="9029099" y="4967393"/>
                </a:lnTo>
                <a:close/>
                <a:moveTo>
                  <a:pt x="9254770" y="4967393"/>
                </a:moveTo>
                <a:lnTo>
                  <a:pt x="9477308" y="4967393"/>
                </a:lnTo>
                <a:lnTo>
                  <a:pt x="9477308" y="5189932"/>
                </a:lnTo>
                <a:lnTo>
                  <a:pt x="9254770" y="5189932"/>
                </a:lnTo>
                <a:lnTo>
                  <a:pt x="9254770" y="4967393"/>
                </a:lnTo>
                <a:close/>
                <a:moveTo>
                  <a:pt x="9480440" y="4967393"/>
                </a:moveTo>
                <a:lnTo>
                  <a:pt x="9702979" y="4967393"/>
                </a:lnTo>
                <a:lnTo>
                  <a:pt x="9702979" y="5189932"/>
                </a:lnTo>
                <a:lnTo>
                  <a:pt x="9480440" y="5189932"/>
                </a:lnTo>
                <a:lnTo>
                  <a:pt x="9480440" y="4967393"/>
                </a:lnTo>
                <a:close/>
                <a:moveTo>
                  <a:pt x="9706112" y="4967393"/>
                </a:moveTo>
                <a:lnTo>
                  <a:pt x="9928650" y="4967393"/>
                </a:lnTo>
                <a:lnTo>
                  <a:pt x="9928650" y="5189932"/>
                </a:lnTo>
                <a:lnTo>
                  <a:pt x="9706112" y="5189932"/>
                </a:lnTo>
                <a:lnTo>
                  <a:pt x="9706112" y="4967393"/>
                </a:lnTo>
                <a:close/>
                <a:moveTo>
                  <a:pt x="9931783" y="4967393"/>
                </a:moveTo>
                <a:lnTo>
                  <a:pt x="10154321" y="4967393"/>
                </a:lnTo>
                <a:lnTo>
                  <a:pt x="10154321" y="5189932"/>
                </a:lnTo>
                <a:lnTo>
                  <a:pt x="9931783" y="5189932"/>
                </a:lnTo>
                <a:lnTo>
                  <a:pt x="9931783" y="4967393"/>
                </a:lnTo>
                <a:close/>
                <a:moveTo>
                  <a:pt x="9931783" y="4964261"/>
                </a:moveTo>
                <a:lnTo>
                  <a:pt x="9931783" y="4741722"/>
                </a:lnTo>
                <a:lnTo>
                  <a:pt x="10154321" y="4741722"/>
                </a:lnTo>
                <a:lnTo>
                  <a:pt x="10154321" y="4964261"/>
                </a:lnTo>
                <a:lnTo>
                  <a:pt x="9931783" y="4964261"/>
                </a:lnTo>
                <a:close/>
                <a:moveTo>
                  <a:pt x="9931783" y="4738590"/>
                </a:moveTo>
                <a:lnTo>
                  <a:pt x="9931783" y="4516051"/>
                </a:lnTo>
                <a:lnTo>
                  <a:pt x="10154321" y="4516051"/>
                </a:lnTo>
                <a:lnTo>
                  <a:pt x="10154321" y="4738590"/>
                </a:lnTo>
                <a:lnTo>
                  <a:pt x="9931783" y="4738590"/>
                </a:lnTo>
                <a:close/>
                <a:moveTo>
                  <a:pt x="9931783" y="4513044"/>
                </a:moveTo>
                <a:lnTo>
                  <a:pt x="9931783" y="4290506"/>
                </a:lnTo>
                <a:lnTo>
                  <a:pt x="10154321" y="4290506"/>
                </a:lnTo>
                <a:lnTo>
                  <a:pt x="10154321" y="4513044"/>
                </a:lnTo>
                <a:lnTo>
                  <a:pt x="9931783" y="4513044"/>
                </a:lnTo>
                <a:close/>
                <a:moveTo>
                  <a:pt x="9931783" y="4287373"/>
                </a:moveTo>
                <a:lnTo>
                  <a:pt x="9931783" y="4064834"/>
                </a:lnTo>
                <a:lnTo>
                  <a:pt x="10154321" y="4064834"/>
                </a:lnTo>
                <a:lnTo>
                  <a:pt x="10154321" y="4287373"/>
                </a:lnTo>
                <a:lnTo>
                  <a:pt x="9931783" y="4287373"/>
                </a:lnTo>
                <a:close/>
                <a:moveTo>
                  <a:pt x="9931783" y="4061702"/>
                </a:moveTo>
                <a:lnTo>
                  <a:pt x="9931783" y="3839164"/>
                </a:lnTo>
                <a:lnTo>
                  <a:pt x="10154321" y="3839164"/>
                </a:lnTo>
                <a:lnTo>
                  <a:pt x="10154321" y="4061702"/>
                </a:lnTo>
                <a:lnTo>
                  <a:pt x="9931783" y="4061702"/>
                </a:lnTo>
                <a:close/>
                <a:moveTo>
                  <a:pt x="9931783" y="3836031"/>
                </a:moveTo>
                <a:lnTo>
                  <a:pt x="9931783" y="3613493"/>
                </a:lnTo>
                <a:lnTo>
                  <a:pt x="10154321" y="3613493"/>
                </a:lnTo>
                <a:lnTo>
                  <a:pt x="10154321" y="3836031"/>
                </a:lnTo>
                <a:lnTo>
                  <a:pt x="9931783" y="3836031"/>
                </a:lnTo>
                <a:close/>
                <a:moveTo>
                  <a:pt x="9931783" y="3610360"/>
                </a:moveTo>
                <a:lnTo>
                  <a:pt x="9931783" y="3387821"/>
                </a:lnTo>
                <a:lnTo>
                  <a:pt x="10154321" y="3387821"/>
                </a:lnTo>
                <a:lnTo>
                  <a:pt x="10154321" y="3610360"/>
                </a:lnTo>
                <a:lnTo>
                  <a:pt x="9931783" y="3610360"/>
                </a:lnTo>
                <a:close/>
                <a:moveTo>
                  <a:pt x="9931783" y="3384689"/>
                </a:moveTo>
                <a:lnTo>
                  <a:pt x="9931783" y="3162151"/>
                </a:lnTo>
                <a:lnTo>
                  <a:pt x="10154321" y="3162151"/>
                </a:lnTo>
                <a:lnTo>
                  <a:pt x="10154321" y="3384689"/>
                </a:lnTo>
                <a:lnTo>
                  <a:pt x="9931783" y="3384689"/>
                </a:lnTo>
                <a:close/>
                <a:moveTo>
                  <a:pt x="9931783" y="3159143"/>
                </a:moveTo>
                <a:lnTo>
                  <a:pt x="9931783" y="2936605"/>
                </a:lnTo>
                <a:lnTo>
                  <a:pt x="10154321" y="2936605"/>
                </a:lnTo>
                <a:lnTo>
                  <a:pt x="10154321" y="3159143"/>
                </a:lnTo>
                <a:lnTo>
                  <a:pt x="9931783" y="3159143"/>
                </a:lnTo>
                <a:close/>
                <a:moveTo>
                  <a:pt x="9931783" y="2933472"/>
                </a:moveTo>
                <a:lnTo>
                  <a:pt x="9931783" y="2710934"/>
                </a:lnTo>
                <a:lnTo>
                  <a:pt x="10154321" y="2710934"/>
                </a:lnTo>
                <a:lnTo>
                  <a:pt x="10154321" y="2933472"/>
                </a:lnTo>
                <a:lnTo>
                  <a:pt x="9931783" y="2933472"/>
                </a:lnTo>
                <a:close/>
                <a:moveTo>
                  <a:pt x="9931783" y="2707801"/>
                </a:moveTo>
                <a:lnTo>
                  <a:pt x="9931783" y="2485263"/>
                </a:lnTo>
                <a:lnTo>
                  <a:pt x="10154321" y="2485263"/>
                </a:lnTo>
                <a:lnTo>
                  <a:pt x="10154321" y="2707801"/>
                </a:lnTo>
                <a:lnTo>
                  <a:pt x="9931783" y="2707801"/>
                </a:lnTo>
                <a:close/>
                <a:moveTo>
                  <a:pt x="9931783" y="2482130"/>
                </a:moveTo>
                <a:lnTo>
                  <a:pt x="9931783" y="2259592"/>
                </a:lnTo>
                <a:lnTo>
                  <a:pt x="10154321" y="2259592"/>
                </a:lnTo>
                <a:lnTo>
                  <a:pt x="10154321" y="2482130"/>
                </a:lnTo>
                <a:lnTo>
                  <a:pt x="9931783" y="2482130"/>
                </a:lnTo>
                <a:close/>
                <a:moveTo>
                  <a:pt x="9931783" y="2256459"/>
                </a:moveTo>
                <a:lnTo>
                  <a:pt x="9931783" y="2033921"/>
                </a:lnTo>
                <a:lnTo>
                  <a:pt x="10154321" y="2033921"/>
                </a:lnTo>
                <a:lnTo>
                  <a:pt x="10154321" y="2256459"/>
                </a:lnTo>
                <a:lnTo>
                  <a:pt x="9931783" y="2256459"/>
                </a:lnTo>
                <a:close/>
                <a:moveTo>
                  <a:pt x="9931783" y="2030788"/>
                </a:moveTo>
                <a:lnTo>
                  <a:pt x="9931783" y="1808250"/>
                </a:lnTo>
                <a:lnTo>
                  <a:pt x="10154321" y="1808250"/>
                </a:lnTo>
                <a:lnTo>
                  <a:pt x="10154321" y="2030788"/>
                </a:lnTo>
                <a:lnTo>
                  <a:pt x="9931783" y="2030788"/>
                </a:lnTo>
                <a:close/>
                <a:moveTo>
                  <a:pt x="9928650" y="2030788"/>
                </a:moveTo>
                <a:lnTo>
                  <a:pt x="9706112" y="2030788"/>
                </a:lnTo>
                <a:lnTo>
                  <a:pt x="9706112" y="1808250"/>
                </a:lnTo>
                <a:lnTo>
                  <a:pt x="9928650" y="1808250"/>
                </a:lnTo>
                <a:lnTo>
                  <a:pt x="9928650" y="2030788"/>
                </a:lnTo>
                <a:close/>
                <a:moveTo>
                  <a:pt x="9702979" y="2030788"/>
                </a:moveTo>
                <a:lnTo>
                  <a:pt x="9480440" y="2030788"/>
                </a:lnTo>
                <a:lnTo>
                  <a:pt x="9480440" y="1808250"/>
                </a:lnTo>
                <a:lnTo>
                  <a:pt x="9702979" y="1808250"/>
                </a:lnTo>
                <a:lnTo>
                  <a:pt x="9702979" y="2030788"/>
                </a:lnTo>
                <a:close/>
                <a:moveTo>
                  <a:pt x="9477308" y="2030788"/>
                </a:moveTo>
                <a:lnTo>
                  <a:pt x="9254770" y="2030788"/>
                </a:lnTo>
                <a:lnTo>
                  <a:pt x="9254770" y="1808250"/>
                </a:lnTo>
                <a:lnTo>
                  <a:pt x="9477308" y="1808250"/>
                </a:lnTo>
                <a:lnTo>
                  <a:pt x="9477308" y="2030788"/>
                </a:lnTo>
                <a:close/>
                <a:moveTo>
                  <a:pt x="9251637" y="2030788"/>
                </a:moveTo>
                <a:lnTo>
                  <a:pt x="9029099" y="2030788"/>
                </a:lnTo>
                <a:lnTo>
                  <a:pt x="9029099" y="1808250"/>
                </a:lnTo>
                <a:lnTo>
                  <a:pt x="9251637" y="1808250"/>
                </a:lnTo>
                <a:lnTo>
                  <a:pt x="9251637" y="2030788"/>
                </a:lnTo>
                <a:close/>
                <a:moveTo>
                  <a:pt x="9025966" y="2030788"/>
                </a:moveTo>
                <a:lnTo>
                  <a:pt x="8803427" y="2030788"/>
                </a:lnTo>
                <a:lnTo>
                  <a:pt x="8803427" y="1808250"/>
                </a:lnTo>
                <a:lnTo>
                  <a:pt x="9025966" y="1808250"/>
                </a:lnTo>
                <a:lnTo>
                  <a:pt x="9025966" y="2030788"/>
                </a:lnTo>
                <a:close/>
                <a:moveTo>
                  <a:pt x="8800295" y="2030788"/>
                </a:moveTo>
                <a:lnTo>
                  <a:pt x="8577756" y="2030788"/>
                </a:lnTo>
                <a:lnTo>
                  <a:pt x="8577756" y="1808250"/>
                </a:lnTo>
                <a:lnTo>
                  <a:pt x="8800295" y="1808250"/>
                </a:lnTo>
                <a:lnTo>
                  <a:pt x="8800295" y="2030788"/>
                </a:lnTo>
                <a:close/>
                <a:moveTo>
                  <a:pt x="8574749" y="2030788"/>
                </a:moveTo>
                <a:lnTo>
                  <a:pt x="8352211" y="2030788"/>
                </a:lnTo>
                <a:lnTo>
                  <a:pt x="8352211" y="1808250"/>
                </a:lnTo>
                <a:lnTo>
                  <a:pt x="8574749" y="1808250"/>
                </a:lnTo>
                <a:lnTo>
                  <a:pt x="8574749" y="2030788"/>
                </a:lnTo>
                <a:close/>
                <a:moveTo>
                  <a:pt x="8349078" y="2030788"/>
                </a:moveTo>
                <a:lnTo>
                  <a:pt x="8126540" y="2030788"/>
                </a:lnTo>
                <a:lnTo>
                  <a:pt x="8126540" y="1808250"/>
                </a:lnTo>
                <a:lnTo>
                  <a:pt x="8349078" y="1808250"/>
                </a:lnTo>
                <a:lnTo>
                  <a:pt x="8349078" y="2030788"/>
                </a:lnTo>
                <a:close/>
                <a:moveTo>
                  <a:pt x="8123407" y="2030788"/>
                </a:moveTo>
                <a:lnTo>
                  <a:pt x="7900868" y="2030788"/>
                </a:lnTo>
                <a:lnTo>
                  <a:pt x="7900868" y="1808250"/>
                </a:lnTo>
                <a:lnTo>
                  <a:pt x="8123407" y="1808250"/>
                </a:lnTo>
                <a:lnTo>
                  <a:pt x="8123407" y="2030788"/>
                </a:lnTo>
                <a:close/>
                <a:moveTo>
                  <a:pt x="7897736" y="2030788"/>
                </a:moveTo>
                <a:lnTo>
                  <a:pt x="7675198" y="2030788"/>
                </a:lnTo>
                <a:lnTo>
                  <a:pt x="7675198" y="1808250"/>
                </a:lnTo>
                <a:lnTo>
                  <a:pt x="7897736" y="1808250"/>
                </a:lnTo>
                <a:lnTo>
                  <a:pt x="7897736" y="2030788"/>
                </a:lnTo>
                <a:close/>
                <a:moveTo>
                  <a:pt x="7672065" y="2030788"/>
                </a:moveTo>
                <a:lnTo>
                  <a:pt x="7449527" y="2030788"/>
                </a:lnTo>
                <a:lnTo>
                  <a:pt x="7449527" y="1808250"/>
                </a:lnTo>
                <a:lnTo>
                  <a:pt x="7672065" y="1808250"/>
                </a:lnTo>
                <a:lnTo>
                  <a:pt x="7672065" y="2030788"/>
                </a:lnTo>
                <a:close/>
                <a:moveTo>
                  <a:pt x="7446394" y="2030788"/>
                </a:moveTo>
                <a:lnTo>
                  <a:pt x="7223856" y="2030788"/>
                </a:lnTo>
                <a:lnTo>
                  <a:pt x="7223856" y="1808250"/>
                </a:lnTo>
                <a:lnTo>
                  <a:pt x="7446394" y="1808250"/>
                </a:lnTo>
                <a:lnTo>
                  <a:pt x="7446394" y="2030788"/>
                </a:lnTo>
                <a:close/>
                <a:moveTo>
                  <a:pt x="7220848" y="2030788"/>
                </a:moveTo>
                <a:lnTo>
                  <a:pt x="6998310" y="2030788"/>
                </a:lnTo>
                <a:lnTo>
                  <a:pt x="6998310" y="1808250"/>
                </a:lnTo>
                <a:lnTo>
                  <a:pt x="7220848" y="1808250"/>
                </a:lnTo>
                <a:lnTo>
                  <a:pt x="7220848" y="2030788"/>
                </a:lnTo>
                <a:close/>
                <a:moveTo>
                  <a:pt x="6995177" y="2030788"/>
                </a:moveTo>
                <a:lnTo>
                  <a:pt x="6772639" y="2030788"/>
                </a:lnTo>
                <a:lnTo>
                  <a:pt x="6772639" y="1808250"/>
                </a:lnTo>
                <a:lnTo>
                  <a:pt x="6995177" y="1808250"/>
                </a:lnTo>
                <a:lnTo>
                  <a:pt x="6995177" y="2030788"/>
                </a:lnTo>
                <a:close/>
                <a:moveTo>
                  <a:pt x="6769506" y="2030788"/>
                </a:moveTo>
                <a:lnTo>
                  <a:pt x="6546967" y="2030788"/>
                </a:lnTo>
                <a:lnTo>
                  <a:pt x="6546967" y="1808250"/>
                </a:lnTo>
                <a:lnTo>
                  <a:pt x="6769506" y="1808250"/>
                </a:lnTo>
                <a:lnTo>
                  <a:pt x="6769506" y="2030788"/>
                </a:lnTo>
                <a:close/>
                <a:moveTo>
                  <a:pt x="6543835" y="2030788"/>
                </a:moveTo>
                <a:lnTo>
                  <a:pt x="6321297" y="2030788"/>
                </a:lnTo>
                <a:lnTo>
                  <a:pt x="6321297" y="1808250"/>
                </a:lnTo>
                <a:lnTo>
                  <a:pt x="6543835" y="1808250"/>
                </a:lnTo>
                <a:lnTo>
                  <a:pt x="6543835" y="2030788"/>
                </a:lnTo>
                <a:close/>
                <a:moveTo>
                  <a:pt x="6318164" y="2030788"/>
                </a:moveTo>
                <a:lnTo>
                  <a:pt x="6095625" y="2030788"/>
                </a:lnTo>
                <a:lnTo>
                  <a:pt x="6095625" y="1808250"/>
                </a:lnTo>
                <a:lnTo>
                  <a:pt x="6318164" y="1808250"/>
                </a:lnTo>
                <a:lnTo>
                  <a:pt x="6318164" y="2030788"/>
                </a:lnTo>
                <a:close/>
                <a:moveTo>
                  <a:pt x="6092493" y="2030788"/>
                </a:moveTo>
                <a:lnTo>
                  <a:pt x="5869954" y="2030788"/>
                </a:lnTo>
                <a:lnTo>
                  <a:pt x="5869954" y="1808250"/>
                </a:lnTo>
                <a:lnTo>
                  <a:pt x="6092493" y="1808250"/>
                </a:lnTo>
                <a:lnTo>
                  <a:pt x="6092493" y="2030788"/>
                </a:lnTo>
                <a:close/>
                <a:moveTo>
                  <a:pt x="5866947" y="2030788"/>
                </a:moveTo>
                <a:lnTo>
                  <a:pt x="5644408" y="2030788"/>
                </a:lnTo>
                <a:lnTo>
                  <a:pt x="5644408" y="1808250"/>
                </a:lnTo>
                <a:lnTo>
                  <a:pt x="5866947" y="1808250"/>
                </a:lnTo>
                <a:lnTo>
                  <a:pt x="5866947" y="2030788"/>
                </a:lnTo>
                <a:close/>
                <a:moveTo>
                  <a:pt x="5641276" y="2030788"/>
                </a:moveTo>
                <a:lnTo>
                  <a:pt x="5418738" y="2030788"/>
                </a:lnTo>
                <a:lnTo>
                  <a:pt x="5418738" y="1808250"/>
                </a:lnTo>
                <a:lnTo>
                  <a:pt x="5641276" y="1808250"/>
                </a:lnTo>
                <a:lnTo>
                  <a:pt x="5641276" y="2030788"/>
                </a:lnTo>
                <a:close/>
                <a:moveTo>
                  <a:pt x="5415605" y="2030788"/>
                </a:moveTo>
                <a:lnTo>
                  <a:pt x="5193066" y="2030788"/>
                </a:lnTo>
                <a:lnTo>
                  <a:pt x="5193066" y="1808250"/>
                </a:lnTo>
                <a:lnTo>
                  <a:pt x="5415605" y="1808250"/>
                </a:lnTo>
                <a:lnTo>
                  <a:pt x="5415605" y="2030788"/>
                </a:lnTo>
                <a:close/>
                <a:moveTo>
                  <a:pt x="5189934" y="2030788"/>
                </a:moveTo>
                <a:lnTo>
                  <a:pt x="4967395" y="2030788"/>
                </a:lnTo>
                <a:lnTo>
                  <a:pt x="4967395" y="1808250"/>
                </a:lnTo>
                <a:lnTo>
                  <a:pt x="5189934" y="1808250"/>
                </a:lnTo>
                <a:lnTo>
                  <a:pt x="5189934" y="2030788"/>
                </a:lnTo>
                <a:close/>
                <a:moveTo>
                  <a:pt x="4964263" y="2030788"/>
                </a:moveTo>
                <a:lnTo>
                  <a:pt x="4741724" y="2030788"/>
                </a:lnTo>
                <a:lnTo>
                  <a:pt x="4741724" y="1808250"/>
                </a:lnTo>
                <a:lnTo>
                  <a:pt x="4964263" y="1808250"/>
                </a:lnTo>
                <a:lnTo>
                  <a:pt x="4964263" y="2030788"/>
                </a:lnTo>
                <a:close/>
                <a:moveTo>
                  <a:pt x="4738592" y="2030788"/>
                </a:moveTo>
                <a:lnTo>
                  <a:pt x="4516053" y="2030788"/>
                </a:lnTo>
                <a:lnTo>
                  <a:pt x="4516053" y="1808250"/>
                </a:lnTo>
                <a:lnTo>
                  <a:pt x="4738592" y="1808250"/>
                </a:lnTo>
                <a:lnTo>
                  <a:pt x="4738592" y="2030788"/>
                </a:lnTo>
                <a:close/>
                <a:moveTo>
                  <a:pt x="4513046" y="2030788"/>
                </a:moveTo>
                <a:lnTo>
                  <a:pt x="4290507" y="2030788"/>
                </a:lnTo>
                <a:lnTo>
                  <a:pt x="4290507" y="1808250"/>
                </a:lnTo>
                <a:lnTo>
                  <a:pt x="4513046" y="1808250"/>
                </a:lnTo>
                <a:lnTo>
                  <a:pt x="4513046" y="2030788"/>
                </a:lnTo>
                <a:close/>
                <a:moveTo>
                  <a:pt x="4287375" y="2030788"/>
                </a:moveTo>
                <a:lnTo>
                  <a:pt x="4064836" y="2030788"/>
                </a:lnTo>
                <a:lnTo>
                  <a:pt x="4064836" y="1808250"/>
                </a:lnTo>
                <a:lnTo>
                  <a:pt x="4287375" y="1808250"/>
                </a:lnTo>
                <a:lnTo>
                  <a:pt x="4287375" y="2030788"/>
                </a:lnTo>
                <a:close/>
                <a:moveTo>
                  <a:pt x="4061703" y="2030788"/>
                </a:moveTo>
                <a:lnTo>
                  <a:pt x="3839165" y="2030788"/>
                </a:lnTo>
                <a:lnTo>
                  <a:pt x="3839165" y="1808250"/>
                </a:lnTo>
                <a:lnTo>
                  <a:pt x="4061703" y="1808250"/>
                </a:lnTo>
                <a:lnTo>
                  <a:pt x="4061703" y="2030788"/>
                </a:lnTo>
                <a:close/>
                <a:moveTo>
                  <a:pt x="3836033" y="2030788"/>
                </a:moveTo>
                <a:lnTo>
                  <a:pt x="3613494" y="2030788"/>
                </a:lnTo>
                <a:lnTo>
                  <a:pt x="3613494" y="1808250"/>
                </a:lnTo>
                <a:lnTo>
                  <a:pt x="3836033" y="1808250"/>
                </a:lnTo>
                <a:lnTo>
                  <a:pt x="3836033" y="2030788"/>
                </a:lnTo>
                <a:close/>
                <a:moveTo>
                  <a:pt x="3610361" y="2030788"/>
                </a:moveTo>
                <a:lnTo>
                  <a:pt x="3387823" y="2030788"/>
                </a:lnTo>
                <a:lnTo>
                  <a:pt x="3387823" y="1808250"/>
                </a:lnTo>
                <a:lnTo>
                  <a:pt x="3610361" y="1808250"/>
                </a:lnTo>
                <a:lnTo>
                  <a:pt x="3610361" y="2030788"/>
                </a:lnTo>
                <a:close/>
                <a:moveTo>
                  <a:pt x="3384690" y="2030788"/>
                </a:moveTo>
                <a:lnTo>
                  <a:pt x="3162152" y="2030788"/>
                </a:lnTo>
                <a:lnTo>
                  <a:pt x="3162152" y="1808250"/>
                </a:lnTo>
                <a:lnTo>
                  <a:pt x="3384690" y="1808250"/>
                </a:lnTo>
                <a:lnTo>
                  <a:pt x="3384690" y="2030788"/>
                </a:lnTo>
                <a:close/>
                <a:moveTo>
                  <a:pt x="3159145" y="2030788"/>
                </a:moveTo>
                <a:lnTo>
                  <a:pt x="2936606" y="2030788"/>
                </a:lnTo>
                <a:lnTo>
                  <a:pt x="2936606" y="1808250"/>
                </a:lnTo>
                <a:lnTo>
                  <a:pt x="3159145" y="1808250"/>
                </a:lnTo>
                <a:lnTo>
                  <a:pt x="3159145" y="2030788"/>
                </a:lnTo>
                <a:close/>
                <a:moveTo>
                  <a:pt x="2933474" y="2030788"/>
                </a:moveTo>
                <a:lnTo>
                  <a:pt x="2710935" y="2030788"/>
                </a:lnTo>
                <a:lnTo>
                  <a:pt x="2710935" y="1808250"/>
                </a:lnTo>
                <a:lnTo>
                  <a:pt x="2933474" y="1808250"/>
                </a:lnTo>
                <a:lnTo>
                  <a:pt x="2933474" y="2030788"/>
                </a:lnTo>
                <a:close/>
                <a:moveTo>
                  <a:pt x="2707802" y="2030788"/>
                </a:moveTo>
                <a:lnTo>
                  <a:pt x="2485264" y="2030788"/>
                </a:lnTo>
                <a:lnTo>
                  <a:pt x="2485264" y="1808250"/>
                </a:lnTo>
                <a:lnTo>
                  <a:pt x="2707802" y="1808250"/>
                </a:lnTo>
                <a:lnTo>
                  <a:pt x="2707802" y="2030788"/>
                </a:lnTo>
                <a:close/>
                <a:moveTo>
                  <a:pt x="2482131" y="2030788"/>
                </a:moveTo>
                <a:lnTo>
                  <a:pt x="2259593" y="2030788"/>
                </a:lnTo>
                <a:lnTo>
                  <a:pt x="2259593" y="1808250"/>
                </a:lnTo>
                <a:lnTo>
                  <a:pt x="2482131" y="1808250"/>
                </a:lnTo>
                <a:lnTo>
                  <a:pt x="2482131" y="2030788"/>
                </a:lnTo>
                <a:close/>
                <a:moveTo>
                  <a:pt x="2256460" y="2030788"/>
                </a:moveTo>
                <a:lnTo>
                  <a:pt x="2033922" y="2030788"/>
                </a:lnTo>
                <a:lnTo>
                  <a:pt x="2033922" y="1808250"/>
                </a:lnTo>
                <a:lnTo>
                  <a:pt x="2256460" y="1808250"/>
                </a:lnTo>
                <a:lnTo>
                  <a:pt x="2256460" y="2030788"/>
                </a:lnTo>
                <a:close/>
                <a:moveTo>
                  <a:pt x="2030789" y="2030788"/>
                </a:moveTo>
                <a:lnTo>
                  <a:pt x="1808251" y="2030788"/>
                </a:lnTo>
                <a:lnTo>
                  <a:pt x="1808251" y="1808250"/>
                </a:lnTo>
                <a:lnTo>
                  <a:pt x="2030789" y="1808250"/>
                </a:lnTo>
                <a:lnTo>
                  <a:pt x="2030789" y="2030788"/>
                </a:lnTo>
                <a:close/>
                <a:moveTo>
                  <a:pt x="2030789" y="2033921"/>
                </a:moveTo>
                <a:lnTo>
                  <a:pt x="2030789" y="2256459"/>
                </a:lnTo>
                <a:lnTo>
                  <a:pt x="1808251" y="2256459"/>
                </a:lnTo>
                <a:lnTo>
                  <a:pt x="1808251" y="2033921"/>
                </a:lnTo>
                <a:lnTo>
                  <a:pt x="2030789" y="2033921"/>
                </a:lnTo>
                <a:close/>
                <a:moveTo>
                  <a:pt x="2030789" y="2259592"/>
                </a:moveTo>
                <a:lnTo>
                  <a:pt x="2030789" y="2482130"/>
                </a:lnTo>
                <a:lnTo>
                  <a:pt x="1808251" y="2482130"/>
                </a:lnTo>
                <a:lnTo>
                  <a:pt x="1808251" y="2259592"/>
                </a:lnTo>
                <a:lnTo>
                  <a:pt x="2030789" y="2259592"/>
                </a:lnTo>
                <a:close/>
                <a:moveTo>
                  <a:pt x="2030789" y="2485263"/>
                </a:moveTo>
                <a:lnTo>
                  <a:pt x="2030789" y="2707801"/>
                </a:lnTo>
                <a:lnTo>
                  <a:pt x="1808251" y="2707801"/>
                </a:lnTo>
                <a:lnTo>
                  <a:pt x="1808251" y="2485263"/>
                </a:lnTo>
                <a:lnTo>
                  <a:pt x="2030789" y="2485263"/>
                </a:lnTo>
                <a:close/>
                <a:moveTo>
                  <a:pt x="2030789" y="2710934"/>
                </a:moveTo>
                <a:lnTo>
                  <a:pt x="2030789" y="2933472"/>
                </a:lnTo>
                <a:lnTo>
                  <a:pt x="1808251" y="2933472"/>
                </a:lnTo>
                <a:lnTo>
                  <a:pt x="1808251" y="2710934"/>
                </a:lnTo>
                <a:lnTo>
                  <a:pt x="2030789" y="2710934"/>
                </a:lnTo>
                <a:close/>
                <a:moveTo>
                  <a:pt x="2030789" y="2936605"/>
                </a:moveTo>
                <a:lnTo>
                  <a:pt x="2030789" y="3159143"/>
                </a:lnTo>
                <a:lnTo>
                  <a:pt x="1808251" y="3159143"/>
                </a:lnTo>
                <a:lnTo>
                  <a:pt x="1808251" y="2936605"/>
                </a:lnTo>
                <a:lnTo>
                  <a:pt x="2030789" y="2936605"/>
                </a:lnTo>
                <a:close/>
                <a:moveTo>
                  <a:pt x="2030789" y="3162276"/>
                </a:moveTo>
                <a:lnTo>
                  <a:pt x="2030789" y="3384814"/>
                </a:lnTo>
                <a:lnTo>
                  <a:pt x="1808251" y="3384814"/>
                </a:lnTo>
                <a:lnTo>
                  <a:pt x="1808251" y="3162276"/>
                </a:lnTo>
                <a:lnTo>
                  <a:pt x="2030789" y="3162276"/>
                </a:lnTo>
                <a:close/>
                <a:moveTo>
                  <a:pt x="2030789" y="3387821"/>
                </a:moveTo>
                <a:lnTo>
                  <a:pt x="2030789" y="3610360"/>
                </a:lnTo>
                <a:lnTo>
                  <a:pt x="1808251" y="3610360"/>
                </a:lnTo>
                <a:lnTo>
                  <a:pt x="1808251" y="3387821"/>
                </a:lnTo>
                <a:lnTo>
                  <a:pt x="2030789" y="3387821"/>
                </a:lnTo>
                <a:close/>
                <a:moveTo>
                  <a:pt x="2030789" y="3613493"/>
                </a:moveTo>
                <a:lnTo>
                  <a:pt x="2030789" y="3836031"/>
                </a:lnTo>
                <a:lnTo>
                  <a:pt x="1808251" y="3836031"/>
                </a:lnTo>
                <a:lnTo>
                  <a:pt x="1808251" y="3613493"/>
                </a:lnTo>
                <a:lnTo>
                  <a:pt x="2030789" y="3613493"/>
                </a:lnTo>
                <a:close/>
                <a:moveTo>
                  <a:pt x="2030789" y="3839164"/>
                </a:moveTo>
                <a:lnTo>
                  <a:pt x="2030789" y="4061702"/>
                </a:lnTo>
                <a:lnTo>
                  <a:pt x="1808251" y="4061702"/>
                </a:lnTo>
                <a:lnTo>
                  <a:pt x="1808251" y="3839164"/>
                </a:lnTo>
                <a:lnTo>
                  <a:pt x="2030789" y="3839164"/>
                </a:lnTo>
                <a:close/>
                <a:moveTo>
                  <a:pt x="2030789" y="4064834"/>
                </a:moveTo>
                <a:lnTo>
                  <a:pt x="2030789" y="4287373"/>
                </a:lnTo>
                <a:lnTo>
                  <a:pt x="1808251" y="4287373"/>
                </a:lnTo>
                <a:lnTo>
                  <a:pt x="1808251" y="4064834"/>
                </a:lnTo>
                <a:lnTo>
                  <a:pt x="2030789" y="4064834"/>
                </a:lnTo>
                <a:close/>
                <a:moveTo>
                  <a:pt x="2030789" y="4290506"/>
                </a:moveTo>
                <a:lnTo>
                  <a:pt x="2030789" y="4513044"/>
                </a:lnTo>
                <a:lnTo>
                  <a:pt x="1808251" y="4513044"/>
                </a:lnTo>
                <a:lnTo>
                  <a:pt x="1808251" y="4290506"/>
                </a:lnTo>
                <a:lnTo>
                  <a:pt x="2030789" y="4290506"/>
                </a:lnTo>
                <a:close/>
                <a:moveTo>
                  <a:pt x="2030789" y="4516177"/>
                </a:moveTo>
                <a:lnTo>
                  <a:pt x="2030789" y="4738715"/>
                </a:lnTo>
                <a:lnTo>
                  <a:pt x="1808251" y="4738715"/>
                </a:lnTo>
                <a:lnTo>
                  <a:pt x="1808251" y="4516177"/>
                </a:lnTo>
                <a:lnTo>
                  <a:pt x="2030789" y="4516177"/>
                </a:lnTo>
                <a:close/>
                <a:moveTo>
                  <a:pt x="2030789" y="4741722"/>
                </a:moveTo>
                <a:lnTo>
                  <a:pt x="2030789" y="4964261"/>
                </a:lnTo>
                <a:lnTo>
                  <a:pt x="1808251" y="4964261"/>
                </a:lnTo>
                <a:lnTo>
                  <a:pt x="1808251" y="4741722"/>
                </a:lnTo>
                <a:lnTo>
                  <a:pt x="2030789" y="4741722"/>
                </a:lnTo>
                <a:close/>
                <a:moveTo>
                  <a:pt x="2030789" y="4967393"/>
                </a:moveTo>
                <a:lnTo>
                  <a:pt x="2030789" y="5189932"/>
                </a:lnTo>
                <a:lnTo>
                  <a:pt x="1808251" y="5189932"/>
                </a:lnTo>
                <a:lnTo>
                  <a:pt x="1808251" y="4967393"/>
                </a:lnTo>
                <a:lnTo>
                  <a:pt x="2030789" y="4967393"/>
                </a:lnTo>
                <a:close/>
                <a:moveTo>
                  <a:pt x="2030789" y="5193064"/>
                </a:moveTo>
                <a:lnTo>
                  <a:pt x="2030789" y="5415603"/>
                </a:lnTo>
                <a:lnTo>
                  <a:pt x="1808251" y="5415603"/>
                </a:lnTo>
                <a:lnTo>
                  <a:pt x="1808251" y="5193064"/>
                </a:lnTo>
                <a:lnTo>
                  <a:pt x="2030789" y="5193064"/>
                </a:lnTo>
                <a:close/>
                <a:moveTo>
                  <a:pt x="2033922" y="5193064"/>
                </a:moveTo>
                <a:lnTo>
                  <a:pt x="2256460" y="5193064"/>
                </a:lnTo>
                <a:lnTo>
                  <a:pt x="2256460" y="5415603"/>
                </a:lnTo>
                <a:lnTo>
                  <a:pt x="2033922" y="5415603"/>
                </a:lnTo>
                <a:lnTo>
                  <a:pt x="2033922" y="5193064"/>
                </a:lnTo>
                <a:close/>
                <a:moveTo>
                  <a:pt x="2259593" y="5193064"/>
                </a:moveTo>
                <a:lnTo>
                  <a:pt x="2482131" y="5193064"/>
                </a:lnTo>
                <a:lnTo>
                  <a:pt x="2482131" y="5415603"/>
                </a:lnTo>
                <a:lnTo>
                  <a:pt x="2259593" y="5415603"/>
                </a:lnTo>
                <a:lnTo>
                  <a:pt x="2259593" y="5193064"/>
                </a:lnTo>
                <a:close/>
                <a:moveTo>
                  <a:pt x="2485264" y="5193064"/>
                </a:moveTo>
                <a:lnTo>
                  <a:pt x="2707802" y="5193064"/>
                </a:lnTo>
                <a:lnTo>
                  <a:pt x="2707802" y="5415603"/>
                </a:lnTo>
                <a:lnTo>
                  <a:pt x="2485264" y="5415603"/>
                </a:lnTo>
                <a:lnTo>
                  <a:pt x="2485264" y="5193064"/>
                </a:lnTo>
                <a:close/>
                <a:moveTo>
                  <a:pt x="2710935" y="5193064"/>
                </a:moveTo>
                <a:lnTo>
                  <a:pt x="2933474" y="5193064"/>
                </a:lnTo>
                <a:lnTo>
                  <a:pt x="2933474" y="5415603"/>
                </a:lnTo>
                <a:lnTo>
                  <a:pt x="2710935" y="5415603"/>
                </a:lnTo>
                <a:lnTo>
                  <a:pt x="2710935" y="5193064"/>
                </a:lnTo>
                <a:close/>
                <a:moveTo>
                  <a:pt x="2936606" y="5193064"/>
                </a:moveTo>
                <a:lnTo>
                  <a:pt x="3159145" y="5193064"/>
                </a:lnTo>
                <a:lnTo>
                  <a:pt x="3159145" y="5415603"/>
                </a:lnTo>
                <a:lnTo>
                  <a:pt x="2936606" y="5415603"/>
                </a:lnTo>
                <a:lnTo>
                  <a:pt x="2936606" y="5193064"/>
                </a:lnTo>
                <a:close/>
                <a:moveTo>
                  <a:pt x="3162277" y="5193064"/>
                </a:moveTo>
                <a:lnTo>
                  <a:pt x="3384816" y="5193064"/>
                </a:lnTo>
                <a:lnTo>
                  <a:pt x="3384816" y="5415603"/>
                </a:lnTo>
                <a:lnTo>
                  <a:pt x="3162277" y="5415603"/>
                </a:lnTo>
                <a:lnTo>
                  <a:pt x="3162277" y="5193064"/>
                </a:lnTo>
                <a:close/>
                <a:moveTo>
                  <a:pt x="3387823" y="5193064"/>
                </a:moveTo>
                <a:lnTo>
                  <a:pt x="3610361" y="5193064"/>
                </a:lnTo>
                <a:lnTo>
                  <a:pt x="3610361" y="5415603"/>
                </a:lnTo>
                <a:lnTo>
                  <a:pt x="3387823" y="5415603"/>
                </a:lnTo>
                <a:lnTo>
                  <a:pt x="3387823" y="5193064"/>
                </a:lnTo>
                <a:close/>
                <a:moveTo>
                  <a:pt x="3613494" y="5193064"/>
                </a:moveTo>
                <a:lnTo>
                  <a:pt x="3836033" y="5193064"/>
                </a:lnTo>
                <a:lnTo>
                  <a:pt x="3836033" y="5415603"/>
                </a:lnTo>
                <a:lnTo>
                  <a:pt x="3613494" y="5415603"/>
                </a:lnTo>
                <a:lnTo>
                  <a:pt x="3613494" y="5193064"/>
                </a:lnTo>
                <a:close/>
                <a:moveTo>
                  <a:pt x="3839165" y="5193064"/>
                </a:moveTo>
                <a:lnTo>
                  <a:pt x="4061703" y="5193064"/>
                </a:lnTo>
                <a:lnTo>
                  <a:pt x="4061703" y="5415603"/>
                </a:lnTo>
                <a:lnTo>
                  <a:pt x="3839165" y="5415603"/>
                </a:lnTo>
                <a:lnTo>
                  <a:pt x="3839165" y="5193064"/>
                </a:lnTo>
                <a:close/>
                <a:moveTo>
                  <a:pt x="4064836" y="5193064"/>
                </a:moveTo>
                <a:lnTo>
                  <a:pt x="4287375" y="5193064"/>
                </a:lnTo>
                <a:lnTo>
                  <a:pt x="4287375" y="5415603"/>
                </a:lnTo>
                <a:lnTo>
                  <a:pt x="4064836" y="5415603"/>
                </a:lnTo>
                <a:lnTo>
                  <a:pt x="4064836" y="5193064"/>
                </a:lnTo>
                <a:close/>
                <a:moveTo>
                  <a:pt x="4290507" y="5193064"/>
                </a:moveTo>
                <a:lnTo>
                  <a:pt x="4513046" y="5193064"/>
                </a:lnTo>
                <a:lnTo>
                  <a:pt x="4513046" y="5415603"/>
                </a:lnTo>
                <a:lnTo>
                  <a:pt x="4290507" y="5415603"/>
                </a:lnTo>
                <a:lnTo>
                  <a:pt x="4290507" y="5193064"/>
                </a:lnTo>
                <a:close/>
                <a:moveTo>
                  <a:pt x="4516179" y="5193064"/>
                </a:moveTo>
                <a:lnTo>
                  <a:pt x="4738717" y="5193064"/>
                </a:lnTo>
                <a:lnTo>
                  <a:pt x="4738717" y="5415603"/>
                </a:lnTo>
                <a:lnTo>
                  <a:pt x="4516179" y="5415603"/>
                </a:lnTo>
                <a:lnTo>
                  <a:pt x="4516179" y="5193064"/>
                </a:lnTo>
                <a:close/>
                <a:moveTo>
                  <a:pt x="4741724" y="5193064"/>
                </a:moveTo>
                <a:lnTo>
                  <a:pt x="4964263" y="5193064"/>
                </a:lnTo>
                <a:lnTo>
                  <a:pt x="4964263" y="5415603"/>
                </a:lnTo>
                <a:lnTo>
                  <a:pt x="4741724" y="5415603"/>
                </a:lnTo>
                <a:lnTo>
                  <a:pt x="4741724" y="5193064"/>
                </a:lnTo>
                <a:close/>
                <a:moveTo>
                  <a:pt x="4967395" y="5193064"/>
                </a:moveTo>
                <a:lnTo>
                  <a:pt x="5189934" y="5193064"/>
                </a:lnTo>
                <a:lnTo>
                  <a:pt x="5189934" y="5415603"/>
                </a:lnTo>
                <a:lnTo>
                  <a:pt x="4967395" y="5415603"/>
                </a:lnTo>
                <a:lnTo>
                  <a:pt x="4967395" y="5193064"/>
                </a:lnTo>
                <a:close/>
                <a:moveTo>
                  <a:pt x="5193066" y="5193064"/>
                </a:moveTo>
                <a:lnTo>
                  <a:pt x="5415605" y="5193064"/>
                </a:lnTo>
                <a:lnTo>
                  <a:pt x="5415605" y="5415603"/>
                </a:lnTo>
                <a:lnTo>
                  <a:pt x="5193066" y="5415603"/>
                </a:lnTo>
                <a:lnTo>
                  <a:pt x="5193066" y="5193064"/>
                </a:lnTo>
                <a:close/>
                <a:moveTo>
                  <a:pt x="5418738" y="5193064"/>
                </a:moveTo>
                <a:lnTo>
                  <a:pt x="5641276" y="5193064"/>
                </a:lnTo>
                <a:lnTo>
                  <a:pt x="5641276" y="5415603"/>
                </a:lnTo>
                <a:lnTo>
                  <a:pt x="5418738" y="5415603"/>
                </a:lnTo>
                <a:lnTo>
                  <a:pt x="5418738" y="5193064"/>
                </a:lnTo>
                <a:close/>
                <a:moveTo>
                  <a:pt x="5644408" y="5193064"/>
                </a:moveTo>
                <a:lnTo>
                  <a:pt x="5866947" y="5193064"/>
                </a:lnTo>
                <a:lnTo>
                  <a:pt x="5866947" y="5415603"/>
                </a:lnTo>
                <a:lnTo>
                  <a:pt x="5644408" y="5415603"/>
                </a:lnTo>
                <a:lnTo>
                  <a:pt x="5644408" y="5193064"/>
                </a:lnTo>
                <a:close/>
                <a:moveTo>
                  <a:pt x="5870080" y="5193064"/>
                </a:moveTo>
                <a:lnTo>
                  <a:pt x="6092618" y="5193064"/>
                </a:lnTo>
                <a:lnTo>
                  <a:pt x="6092618" y="5415603"/>
                </a:lnTo>
                <a:lnTo>
                  <a:pt x="5870080" y="5415603"/>
                </a:lnTo>
                <a:lnTo>
                  <a:pt x="5870080" y="5193064"/>
                </a:lnTo>
                <a:close/>
                <a:moveTo>
                  <a:pt x="6095625" y="5193064"/>
                </a:moveTo>
                <a:lnTo>
                  <a:pt x="6318164" y="5193064"/>
                </a:lnTo>
                <a:lnTo>
                  <a:pt x="6318164" y="5415603"/>
                </a:lnTo>
                <a:lnTo>
                  <a:pt x="6095625" y="5415603"/>
                </a:lnTo>
                <a:lnTo>
                  <a:pt x="6095625" y="5193064"/>
                </a:lnTo>
                <a:close/>
                <a:moveTo>
                  <a:pt x="6321297" y="5193064"/>
                </a:moveTo>
                <a:lnTo>
                  <a:pt x="6543835" y="5193064"/>
                </a:lnTo>
                <a:lnTo>
                  <a:pt x="6543835" y="5415603"/>
                </a:lnTo>
                <a:lnTo>
                  <a:pt x="6321297" y="5415603"/>
                </a:lnTo>
                <a:lnTo>
                  <a:pt x="6321297" y="5193064"/>
                </a:lnTo>
                <a:close/>
                <a:moveTo>
                  <a:pt x="6546967" y="5193064"/>
                </a:moveTo>
                <a:lnTo>
                  <a:pt x="6769506" y="5193064"/>
                </a:lnTo>
                <a:lnTo>
                  <a:pt x="6769506" y="5415603"/>
                </a:lnTo>
                <a:lnTo>
                  <a:pt x="6546967" y="5415603"/>
                </a:lnTo>
                <a:lnTo>
                  <a:pt x="6546967" y="5193064"/>
                </a:lnTo>
                <a:close/>
                <a:moveTo>
                  <a:pt x="6772639" y="5193064"/>
                </a:moveTo>
                <a:lnTo>
                  <a:pt x="6995177" y="5193064"/>
                </a:lnTo>
                <a:lnTo>
                  <a:pt x="6995177" y="5415603"/>
                </a:lnTo>
                <a:lnTo>
                  <a:pt x="6772639" y="5415603"/>
                </a:lnTo>
                <a:lnTo>
                  <a:pt x="6772639" y="5193064"/>
                </a:lnTo>
                <a:close/>
                <a:moveTo>
                  <a:pt x="6998310" y="5193064"/>
                </a:moveTo>
                <a:lnTo>
                  <a:pt x="7220848" y="5193064"/>
                </a:lnTo>
                <a:lnTo>
                  <a:pt x="7220848" y="5415603"/>
                </a:lnTo>
                <a:lnTo>
                  <a:pt x="6998310" y="5415603"/>
                </a:lnTo>
                <a:lnTo>
                  <a:pt x="6998310" y="5193064"/>
                </a:lnTo>
                <a:close/>
                <a:moveTo>
                  <a:pt x="7223981" y="5193064"/>
                </a:moveTo>
                <a:lnTo>
                  <a:pt x="7446520" y="5193064"/>
                </a:lnTo>
                <a:lnTo>
                  <a:pt x="7446520" y="5415603"/>
                </a:lnTo>
                <a:lnTo>
                  <a:pt x="7223981" y="5415603"/>
                </a:lnTo>
                <a:lnTo>
                  <a:pt x="7223981" y="5193064"/>
                </a:lnTo>
                <a:close/>
                <a:moveTo>
                  <a:pt x="7449527" y="5193064"/>
                </a:moveTo>
                <a:lnTo>
                  <a:pt x="7672065" y="5193064"/>
                </a:lnTo>
                <a:lnTo>
                  <a:pt x="7672065" y="5415603"/>
                </a:lnTo>
                <a:lnTo>
                  <a:pt x="7449527" y="5415603"/>
                </a:lnTo>
                <a:lnTo>
                  <a:pt x="7449527" y="5193064"/>
                </a:lnTo>
                <a:close/>
                <a:moveTo>
                  <a:pt x="7675198" y="5193064"/>
                </a:moveTo>
                <a:lnTo>
                  <a:pt x="7897736" y="5193064"/>
                </a:lnTo>
                <a:lnTo>
                  <a:pt x="7897736" y="5415603"/>
                </a:lnTo>
                <a:lnTo>
                  <a:pt x="7675198" y="5415603"/>
                </a:lnTo>
                <a:lnTo>
                  <a:pt x="7675198" y="5193064"/>
                </a:lnTo>
                <a:close/>
                <a:moveTo>
                  <a:pt x="7900868" y="5193064"/>
                </a:moveTo>
                <a:lnTo>
                  <a:pt x="8123407" y="5193064"/>
                </a:lnTo>
                <a:lnTo>
                  <a:pt x="8123407" y="5415603"/>
                </a:lnTo>
                <a:lnTo>
                  <a:pt x="7900868" y="5415603"/>
                </a:lnTo>
                <a:lnTo>
                  <a:pt x="7900868" y="5193064"/>
                </a:lnTo>
                <a:close/>
                <a:moveTo>
                  <a:pt x="8126540" y="5193064"/>
                </a:moveTo>
                <a:lnTo>
                  <a:pt x="8349078" y="5193064"/>
                </a:lnTo>
                <a:lnTo>
                  <a:pt x="8349078" y="5415603"/>
                </a:lnTo>
                <a:lnTo>
                  <a:pt x="8126540" y="5415603"/>
                </a:lnTo>
                <a:lnTo>
                  <a:pt x="8126540" y="5193064"/>
                </a:lnTo>
                <a:close/>
                <a:moveTo>
                  <a:pt x="8352211" y="5193064"/>
                </a:moveTo>
                <a:lnTo>
                  <a:pt x="8574749" y="5193064"/>
                </a:lnTo>
                <a:lnTo>
                  <a:pt x="8574749" y="5415603"/>
                </a:lnTo>
                <a:lnTo>
                  <a:pt x="8352211" y="5415603"/>
                </a:lnTo>
                <a:lnTo>
                  <a:pt x="8352211" y="5193064"/>
                </a:lnTo>
                <a:close/>
                <a:moveTo>
                  <a:pt x="8577882" y="5193064"/>
                </a:moveTo>
                <a:lnTo>
                  <a:pt x="8800420" y="5193064"/>
                </a:lnTo>
                <a:lnTo>
                  <a:pt x="8800420" y="5415603"/>
                </a:lnTo>
                <a:lnTo>
                  <a:pt x="8577882" y="5415603"/>
                </a:lnTo>
                <a:lnTo>
                  <a:pt x="8577882" y="5193064"/>
                </a:lnTo>
                <a:close/>
                <a:moveTo>
                  <a:pt x="8803427" y="5193064"/>
                </a:moveTo>
                <a:lnTo>
                  <a:pt x="9025966" y="5193064"/>
                </a:lnTo>
                <a:lnTo>
                  <a:pt x="9025966" y="5415603"/>
                </a:lnTo>
                <a:lnTo>
                  <a:pt x="8803427" y="5415603"/>
                </a:lnTo>
                <a:lnTo>
                  <a:pt x="8803427" y="5193064"/>
                </a:lnTo>
                <a:close/>
                <a:moveTo>
                  <a:pt x="9029099" y="5193064"/>
                </a:moveTo>
                <a:lnTo>
                  <a:pt x="9251637" y="5193064"/>
                </a:lnTo>
                <a:lnTo>
                  <a:pt x="9251637" y="5415603"/>
                </a:lnTo>
                <a:lnTo>
                  <a:pt x="9029099" y="5415603"/>
                </a:lnTo>
                <a:lnTo>
                  <a:pt x="9029099" y="5193064"/>
                </a:lnTo>
                <a:close/>
                <a:moveTo>
                  <a:pt x="9254770" y="5193064"/>
                </a:moveTo>
                <a:lnTo>
                  <a:pt x="9477308" y="5193064"/>
                </a:lnTo>
                <a:lnTo>
                  <a:pt x="9477308" y="5415603"/>
                </a:lnTo>
                <a:lnTo>
                  <a:pt x="9254770" y="5415603"/>
                </a:lnTo>
                <a:lnTo>
                  <a:pt x="9254770" y="5193064"/>
                </a:lnTo>
                <a:close/>
                <a:moveTo>
                  <a:pt x="9480440" y="5193064"/>
                </a:moveTo>
                <a:lnTo>
                  <a:pt x="9702979" y="5193064"/>
                </a:lnTo>
                <a:lnTo>
                  <a:pt x="9702979" y="5415603"/>
                </a:lnTo>
                <a:lnTo>
                  <a:pt x="9480440" y="5415603"/>
                </a:lnTo>
                <a:lnTo>
                  <a:pt x="9480440" y="5193064"/>
                </a:lnTo>
                <a:close/>
                <a:moveTo>
                  <a:pt x="9706112" y="5193064"/>
                </a:moveTo>
                <a:lnTo>
                  <a:pt x="9928650" y="5193064"/>
                </a:lnTo>
                <a:lnTo>
                  <a:pt x="9928650" y="5415603"/>
                </a:lnTo>
                <a:lnTo>
                  <a:pt x="9706112" y="5415603"/>
                </a:lnTo>
                <a:lnTo>
                  <a:pt x="9706112" y="5193064"/>
                </a:lnTo>
                <a:close/>
                <a:moveTo>
                  <a:pt x="9931783" y="5193064"/>
                </a:moveTo>
                <a:lnTo>
                  <a:pt x="10154321" y="5193064"/>
                </a:lnTo>
                <a:lnTo>
                  <a:pt x="10154321" y="5415603"/>
                </a:lnTo>
                <a:lnTo>
                  <a:pt x="9931783" y="5415603"/>
                </a:lnTo>
                <a:lnTo>
                  <a:pt x="9931783" y="5193064"/>
                </a:lnTo>
                <a:close/>
                <a:moveTo>
                  <a:pt x="10157328" y="5193064"/>
                </a:moveTo>
                <a:lnTo>
                  <a:pt x="10379867" y="5193064"/>
                </a:lnTo>
                <a:lnTo>
                  <a:pt x="10379867" y="5415603"/>
                </a:lnTo>
                <a:lnTo>
                  <a:pt x="10157328" y="5415603"/>
                </a:lnTo>
                <a:lnTo>
                  <a:pt x="10157328" y="5193064"/>
                </a:lnTo>
                <a:close/>
                <a:moveTo>
                  <a:pt x="10157328" y="5189932"/>
                </a:moveTo>
                <a:lnTo>
                  <a:pt x="10157328" y="4967393"/>
                </a:lnTo>
                <a:lnTo>
                  <a:pt x="10379867" y="4967393"/>
                </a:lnTo>
                <a:lnTo>
                  <a:pt x="10379867" y="5189932"/>
                </a:lnTo>
                <a:lnTo>
                  <a:pt x="10157328" y="5189932"/>
                </a:lnTo>
                <a:close/>
                <a:moveTo>
                  <a:pt x="10157328" y="4964261"/>
                </a:moveTo>
                <a:lnTo>
                  <a:pt x="10157328" y="4741722"/>
                </a:lnTo>
                <a:lnTo>
                  <a:pt x="10379867" y="4741722"/>
                </a:lnTo>
                <a:lnTo>
                  <a:pt x="10379867" y="4964261"/>
                </a:lnTo>
                <a:lnTo>
                  <a:pt x="10157328" y="4964261"/>
                </a:lnTo>
                <a:close/>
                <a:moveTo>
                  <a:pt x="10157328" y="4738590"/>
                </a:moveTo>
                <a:lnTo>
                  <a:pt x="10157328" y="4516051"/>
                </a:lnTo>
                <a:lnTo>
                  <a:pt x="10379867" y="4516051"/>
                </a:lnTo>
                <a:lnTo>
                  <a:pt x="10379867" y="4738590"/>
                </a:lnTo>
                <a:lnTo>
                  <a:pt x="10157328" y="4738590"/>
                </a:lnTo>
                <a:close/>
                <a:moveTo>
                  <a:pt x="10157328" y="4513044"/>
                </a:moveTo>
                <a:lnTo>
                  <a:pt x="10157328" y="4290506"/>
                </a:lnTo>
                <a:lnTo>
                  <a:pt x="10379867" y="4290506"/>
                </a:lnTo>
                <a:lnTo>
                  <a:pt x="10379867" y="4513044"/>
                </a:lnTo>
                <a:lnTo>
                  <a:pt x="10157328" y="4513044"/>
                </a:lnTo>
                <a:close/>
                <a:moveTo>
                  <a:pt x="10157328" y="4287373"/>
                </a:moveTo>
                <a:lnTo>
                  <a:pt x="10157328" y="4064834"/>
                </a:lnTo>
                <a:lnTo>
                  <a:pt x="10379867" y="4064834"/>
                </a:lnTo>
                <a:lnTo>
                  <a:pt x="10379867" y="4287373"/>
                </a:lnTo>
                <a:lnTo>
                  <a:pt x="10157328" y="4287373"/>
                </a:lnTo>
                <a:close/>
                <a:moveTo>
                  <a:pt x="10157328" y="4061702"/>
                </a:moveTo>
                <a:lnTo>
                  <a:pt x="10157328" y="3839164"/>
                </a:lnTo>
                <a:lnTo>
                  <a:pt x="10379867" y="3839164"/>
                </a:lnTo>
                <a:lnTo>
                  <a:pt x="10379867" y="4061702"/>
                </a:lnTo>
                <a:lnTo>
                  <a:pt x="10157328" y="4061702"/>
                </a:lnTo>
                <a:close/>
                <a:moveTo>
                  <a:pt x="10157328" y="3836031"/>
                </a:moveTo>
                <a:lnTo>
                  <a:pt x="10157328" y="3613493"/>
                </a:lnTo>
                <a:lnTo>
                  <a:pt x="10379867" y="3613493"/>
                </a:lnTo>
                <a:lnTo>
                  <a:pt x="10379867" y="3836031"/>
                </a:lnTo>
                <a:lnTo>
                  <a:pt x="10157328" y="3836031"/>
                </a:lnTo>
                <a:close/>
                <a:moveTo>
                  <a:pt x="10157328" y="3610360"/>
                </a:moveTo>
                <a:lnTo>
                  <a:pt x="10157328" y="3387821"/>
                </a:lnTo>
                <a:lnTo>
                  <a:pt x="10379867" y="3387821"/>
                </a:lnTo>
                <a:lnTo>
                  <a:pt x="10379867" y="3610360"/>
                </a:lnTo>
                <a:lnTo>
                  <a:pt x="10157328" y="3610360"/>
                </a:lnTo>
                <a:close/>
                <a:moveTo>
                  <a:pt x="10157328" y="3384689"/>
                </a:moveTo>
                <a:lnTo>
                  <a:pt x="10157328" y="3162151"/>
                </a:lnTo>
                <a:lnTo>
                  <a:pt x="10379867" y="3162151"/>
                </a:lnTo>
                <a:lnTo>
                  <a:pt x="10379867" y="3384689"/>
                </a:lnTo>
                <a:lnTo>
                  <a:pt x="10157328" y="3384689"/>
                </a:lnTo>
                <a:close/>
                <a:moveTo>
                  <a:pt x="10157328" y="3159143"/>
                </a:moveTo>
                <a:lnTo>
                  <a:pt x="10157328" y="2936605"/>
                </a:lnTo>
                <a:lnTo>
                  <a:pt x="10379867" y="2936605"/>
                </a:lnTo>
                <a:lnTo>
                  <a:pt x="10379867" y="3159143"/>
                </a:lnTo>
                <a:lnTo>
                  <a:pt x="10157328" y="3159143"/>
                </a:lnTo>
                <a:close/>
                <a:moveTo>
                  <a:pt x="10157328" y="2933472"/>
                </a:moveTo>
                <a:lnTo>
                  <a:pt x="10157328" y="2710934"/>
                </a:lnTo>
                <a:lnTo>
                  <a:pt x="10379867" y="2710934"/>
                </a:lnTo>
                <a:lnTo>
                  <a:pt x="10379867" y="2933472"/>
                </a:lnTo>
                <a:lnTo>
                  <a:pt x="10157328" y="2933472"/>
                </a:lnTo>
                <a:close/>
                <a:moveTo>
                  <a:pt x="10157328" y="2707801"/>
                </a:moveTo>
                <a:lnTo>
                  <a:pt x="10157328" y="2485263"/>
                </a:lnTo>
                <a:lnTo>
                  <a:pt x="10379867" y="2485263"/>
                </a:lnTo>
                <a:lnTo>
                  <a:pt x="10379867" y="2707801"/>
                </a:lnTo>
                <a:lnTo>
                  <a:pt x="10157328" y="2707801"/>
                </a:lnTo>
                <a:close/>
                <a:moveTo>
                  <a:pt x="10157328" y="2482130"/>
                </a:moveTo>
                <a:lnTo>
                  <a:pt x="10157328" y="2259592"/>
                </a:lnTo>
                <a:lnTo>
                  <a:pt x="10379867" y="2259592"/>
                </a:lnTo>
                <a:lnTo>
                  <a:pt x="10379867" y="2482130"/>
                </a:lnTo>
                <a:lnTo>
                  <a:pt x="10157328" y="2482130"/>
                </a:lnTo>
                <a:close/>
                <a:moveTo>
                  <a:pt x="10157328" y="2256459"/>
                </a:moveTo>
                <a:lnTo>
                  <a:pt x="10157328" y="2033921"/>
                </a:lnTo>
                <a:lnTo>
                  <a:pt x="10379867" y="2033921"/>
                </a:lnTo>
                <a:lnTo>
                  <a:pt x="10379867" y="2256459"/>
                </a:lnTo>
                <a:lnTo>
                  <a:pt x="10157328" y="2256459"/>
                </a:lnTo>
                <a:close/>
                <a:moveTo>
                  <a:pt x="10157328" y="2030788"/>
                </a:moveTo>
                <a:lnTo>
                  <a:pt x="10157328" y="1808250"/>
                </a:lnTo>
                <a:lnTo>
                  <a:pt x="10379867" y="1808250"/>
                </a:lnTo>
                <a:lnTo>
                  <a:pt x="10379867" y="2030788"/>
                </a:lnTo>
                <a:lnTo>
                  <a:pt x="10157328" y="2030788"/>
                </a:lnTo>
                <a:close/>
                <a:moveTo>
                  <a:pt x="10157328" y="1805243"/>
                </a:moveTo>
                <a:lnTo>
                  <a:pt x="10157328" y="1582704"/>
                </a:lnTo>
                <a:lnTo>
                  <a:pt x="10379867" y="1582704"/>
                </a:lnTo>
                <a:lnTo>
                  <a:pt x="10379867" y="1805243"/>
                </a:lnTo>
                <a:lnTo>
                  <a:pt x="10157328" y="1805243"/>
                </a:lnTo>
                <a:close/>
                <a:moveTo>
                  <a:pt x="10154196" y="1805243"/>
                </a:moveTo>
                <a:lnTo>
                  <a:pt x="9931657" y="1805243"/>
                </a:lnTo>
                <a:lnTo>
                  <a:pt x="9931657" y="1582704"/>
                </a:lnTo>
                <a:lnTo>
                  <a:pt x="10154196" y="1582704"/>
                </a:lnTo>
                <a:lnTo>
                  <a:pt x="10154196" y="1805243"/>
                </a:lnTo>
                <a:close/>
                <a:moveTo>
                  <a:pt x="9928650" y="1805243"/>
                </a:moveTo>
                <a:lnTo>
                  <a:pt x="9706112" y="1805243"/>
                </a:lnTo>
                <a:lnTo>
                  <a:pt x="9706112" y="1582704"/>
                </a:lnTo>
                <a:lnTo>
                  <a:pt x="9928650" y="1582704"/>
                </a:lnTo>
                <a:lnTo>
                  <a:pt x="9928650" y="1805243"/>
                </a:lnTo>
                <a:close/>
                <a:moveTo>
                  <a:pt x="9702979" y="1805243"/>
                </a:moveTo>
                <a:lnTo>
                  <a:pt x="9480440" y="1805243"/>
                </a:lnTo>
                <a:lnTo>
                  <a:pt x="9480440" y="1582704"/>
                </a:lnTo>
                <a:lnTo>
                  <a:pt x="9702979" y="1582704"/>
                </a:lnTo>
                <a:lnTo>
                  <a:pt x="9702979" y="1805243"/>
                </a:lnTo>
                <a:close/>
                <a:moveTo>
                  <a:pt x="9477308" y="1805243"/>
                </a:moveTo>
                <a:lnTo>
                  <a:pt x="9254770" y="1805243"/>
                </a:lnTo>
                <a:lnTo>
                  <a:pt x="9254770" y="1582704"/>
                </a:lnTo>
                <a:lnTo>
                  <a:pt x="9477308" y="1582704"/>
                </a:lnTo>
                <a:lnTo>
                  <a:pt x="9477308" y="1805243"/>
                </a:lnTo>
                <a:close/>
                <a:moveTo>
                  <a:pt x="9251637" y="1805243"/>
                </a:moveTo>
                <a:lnTo>
                  <a:pt x="9029099" y="1805243"/>
                </a:lnTo>
                <a:lnTo>
                  <a:pt x="9029099" y="1582704"/>
                </a:lnTo>
                <a:lnTo>
                  <a:pt x="9251637" y="1582704"/>
                </a:lnTo>
                <a:lnTo>
                  <a:pt x="9251637" y="1805243"/>
                </a:lnTo>
                <a:close/>
                <a:moveTo>
                  <a:pt x="9025966" y="1805243"/>
                </a:moveTo>
                <a:lnTo>
                  <a:pt x="8803427" y="1805243"/>
                </a:lnTo>
                <a:lnTo>
                  <a:pt x="8803427" y="1582704"/>
                </a:lnTo>
                <a:lnTo>
                  <a:pt x="9025966" y="1582704"/>
                </a:lnTo>
                <a:lnTo>
                  <a:pt x="9025966" y="1805243"/>
                </a:lnTo>
                <a:close/>
                <a:moveTo>
                  <a:pt x="8800295" y="1805243"/>
                </a:moveTo>
                <a:lnTo>
                  <a:pt x="8577756" y="1805243"/>
                </a:lnTo>
                <a:lnTo>
                  <a:pt x="8577756" y="1582704"/>
                </a:lnTo>
                <a:lnTo>
                  <a:pt x="8800295" y="1582704"/>
                </a:lnTo>
                <a:lnTo>
                  <a:pt x="8800295" y="1805243"/>
                </a:lnTo>
                <a:close/>
                <a:moveTo>
                  <a:pt x="8574749" y="1805243"/>
                </a:moveTo>
                <a:lnTo>
                  <a:pt x="8352211" y="1805243"/>
                </a:lnTo>
                <a:lnTo>
                  <a:pt x="8352211" y="1582704"/>
                </a:lnTo>
                <a:lnTo>
                  <a:pt x="8574749" y="1582704"/>
                </a:lnTo>
                <a:lnTo>
                  <a:pt x="8574749" y="1805243"/>
                </a:lnTo>
                <a:close/>
                <a:moveTo>
                  <a:pt x="8349078" y="1805243"/>
                </a:moveTo>
                <a:lnTo>
                  <a:pt x="8126540" y="1805243"/>
                </a:lnTo>
                <a:lnTo>
                  <a:pt x="8126540" y="1582704"/>
                </a:lnTo>
                <a:lnTo>
                  <a:pt x="8349078" y="1582704"/>
                </a:lnTo>
                <a:lnTo>
                  <a:pt x="8349078" y="1805243"/>
                </a:lnTo>
                <a:close/>
                <a:moveTo>
                  <a:pt x="8123407" y="1805243"/>
                </a:moveTo>
                <a:lnTo>
                  <a:pt x="7900868" y="1805243"/>
                </a:lnTo>
                <a:lnTo>
                  <a:pt x="7900868" y="1582704"/>
                </a:lnTo>
                <a:lnTo>
                  <a:pt x="8123407" y="1582704"/>
                </a:lnTo>
                <a:lnTo>
                  <a:pt x="8123407" y="1805243"/>
                </a:lnTo>
                <a:close/>
                <a:moveTo>
                  <a:pt x="7897736" y="1805243"/>
                </a:moveTo>
                <a:lnTo>
                  <a:pt x="7675198" y="1805243"/>
                </a:lnTo>
                <a:lnTo>
                  <a:pt x="7675198" y="1582704"/>
                </a:lnTo>
                <a:lnTo>
                  <a:pt x="7897736" y="1582704"/>
                </a:lnTo>
                <a:lnTo>
                  <a:pt x="7897736" y="1805243"/>
                </a:lnTo>
                <a:close/>
                <a:moveTo>
                  <a:pt x="7672065" y="1805243"/>
                </a:moveTo>
                <a:lnTo>
                  <a:pt x="7449527" y="1805243"/>
                </a:lnTo>
                <a:lnTo>
                  <a:pt x="7449527" y="1582704"/>
                </a:lnTo>
                <a:lnTo>
                  <a:pt x="7672065" y="1582704"/>
                </a:lnTo>
                <a:lnTo>
                  <a:pt x="7672065" y="1805243"/>
                </a:lnTo>
                <a:close/>
                <a:moveTo>
                  <a:pt x="7446394" y="1805243"/>
                </a:moveTo>
                <a:lnTo>
                  <a:pt x="7223856" y="1805243"/>
                </a:lnTo>
                <a:lnTo>
                  <a:pt x="7223856" y="1582704"/>
                </a:lnTo>
                <a:lnTo>
                  <a:pt x="7446394" y="1582704"/>
                </a:lnTo>
                <a:lnTo>
                  <a:pt x="7446394" y="1805243"/>
                </a:lnTo>
                <a:close/>
                <a:moveTo>
                  <a:pt x="7220848" y="1805243"/>
                </a:moveTo>
                <a:lnTo>
                  <a:pt x="6998310" y="1805243"/>
                </a:lnTo>
                <a:lnTo>
                  <a:pt x="6998310" y="1582704"/>
                </a:lnTo>
                <a:lnTo>
                  <a:pt x="7220848" y="1582704"/>
                </a:lnTo>
                <a:lnTo>
                  <a:pt x="7220848" y="1805243"/>
                </a:lnTo>
                <a:close/>
                <a:moveTo>
                  <a:pt x="6995177" y="1805243"/>
                </a:moveTo>
                <a:lnTo>
                  <a:pt x="6772639" y="1805243"/>
                </a:lnTo>
                <a:lnTo>
                  <a:pt x="6772639" y="1582704"/>
                </a:lnTo>
                <a:lnTo>
                  <a:pt x="6995177" y="1582704"/>
                </a:lnTo>
                <a:lnTo>
                  <a:pt x="6995177" y="1805243"/>
                </a:lnTo>
                <a:close/>
                <a:moveTo>
                  <a:pt x="6769506" y="1805243"/>
                </a:moveTo>
                <a:lnTo>
                  <a:pt x="6546967" y="1805243"/>
                </a:lnTo>
                <a:lnTo>
                  <a:pt x="6546967" y="1582704"/>
                </a:lnTo>
                <a:lnTo>
                  <a:pt x="6769506" y="1582704"/>
                </a:lnTo>
                <a:lnTo>
                  <a:pt x="6769506" y="1805243"/>
                </a:lnTo>
                <a:close/>
                <a:moveTo>
                  <a:pt x="6543835" y="1805243"/>
                </a:moveTo>
                <a:lnTo>
                  <a:pt x="6321297" y="1805243"/>
                </a:lnTo>
                <a:lnTo>
                  <a:pt x="6321297" y="1582704"/>
                </a:lnTo>
                <a:lnTo>
                  <a:pt x="6543835" y="1582704"/>
                </a:lnTo>
                <a:lnTo>
                  <a:pt x="6543835" y="1805243"/>
                </a:lnTo>
                <a:close/>
                <a:moveTo>
                  <a:pt x="6318164" y="1805243"/>
                </a:moveTo>
                <a:lnTo>
                  <a:pt x="6095625" y="1805243"/>
                </a:lnTo>
                <a:lnTo>
                  <a:pt x="6095625" y="1582704"/>
                </a:lnTo>
                <a:lnTo>
                  <a:pt x="6318164" y="1582704"/>
                </a:lnTo>
                <a:lnTo>
                  <a:pt x="6318164" y="1805243"/>
                </a:lnTo>
                <a:close/>
                <a:moveTo>
                  <a:pt x="6092493" y="1805243"/>
                </a:moveTo>
                <a:lnTo>
                  <a:pt x="5869954" y="1805243"/>
                </a:lnTo>
                <a:lnTo>
                  <a:pt x="5869954" y="1582704"/>
                </a:lnTo>
                <a:lnTo>
                  <a:pt x="6092493" y="1582704"/>
                </a:lnTo>
                <a:lnTo>
                  <a:pt x="6092493" y="1805243"/>
                </a:lnTo>
                <a:close/>
                <a:moveTo>
                  <a:pt x="5866947" y="1805243"/>
                </a:moveTo>
                <a:lnTo>
                  <a:pt x="5644408" y="1805243"/>
                </a:lnTo>
                <a:lnTo>
                  <a:pt x="5644408" y="1582704"/>
                </a:lnTo>
                <a:lnTo>
                  <a:pt x="5866947" y="1582704"/>
                </a:lnTo>
                <a:lnTo>
                  <a:pt x="5866947" y="1805243"/>
                </a:lnTo>
                <a:close/>
                <a:moveTo>
                  <a:pt x="5641276" y="1805243"/>
                </a:moveTo>
                <a:lnTo>
                  <a:pt x="5418738" y="1805243"/>
                </a:lnTo>
                <a:lnTo>
                  <a:pt x="5418738" y="1582704"/>
                </a:lnTo>
                <a:lnTo>
                  <a:pt x="5641276" y="1582704"/>
                </a:lnTo>
                <a:lnTo>
                  <a:pt x="5641276" y="1805243"/>
                </a:lnTo>
                <a:close/>
                <a:moveTo>
                  <a:pt x="5415605" y="1805243"/>
                </a:moveTo>
                <a:lnTo>
                  <a:pt x="5193066" y="1805243"/>
                </a:lnTo>
                <a:lnTo>
                  <a:pt x="5193066" y="1582704"/>
                </a:lnTo>
                <a:lnTo>
                  <a:pt x="5415605" y="1582704"/>
                </a:lnTo>
                <a:lnTo>
                  <a:pt x="5415605" y="1805243"/>
                </a:lnTo>
                <a:close/>
                <a:moveTo>
                  <a:pt x="5189934" y="1805243"/>
                </a:moveTo>
                <a:lnTo>
                  <a:pt x="4967395" y="1805243"/>
                </a:lnTo>
                <a:lnTo>
                  <a:pt x="4967395" y="1582704"/>
                </a:lnTo>
                <a:lnTo>
                  <a:pt x="5189934" y="1582704"/>
                </a:lnTo>
                <a:lnTo>
                  <a:pt x="5189934" y="1805243"/>
                </a:lnTo>
                <a:close/>
                <a:moveTo>
                  <a:pt x="4964263" y="1805243"/>
                </a:moveTo>
                <a:lnTo>
                  <a:pt x="4741724" y="1805243"/>
                </a:lnTo>
                <a:lnTo>
                  <a:pt x="4741724" y="1582704"/>
                </a:lnTo>
                <a:lnTo>
                  <a:pt x="4964263" y="1582704"/>
                </a:lnTo>
                <a:lnTo>
                  <a:pt x="4964263" y="1805243"/>
                </a:lnTo>
                <a:close/>
                <a:moveTo>
                  <a:pt x="4738592" y="1805243"/>
                </a:moveTo>
                <a:lnTo>
                  <a:pt x="4516053" y="1805243"/>
                </a:lnTo>
                <a:lnTo>
                  <a:pt x="4516053" y="1582704"/>
                </a:lnTo>
                <a:lnTo>
                  <a:pt x="4738592" y="1582704"/>
                </a:lnTo>
                <a:lnTo>
                  <a:pt x="4738592" y="1805243"/>
                </a:lnTo>
                <a:close/>
                <a:moveTo>
                  <a:pt x="4513046" y="1805243"/>
                </a:moveTo>
                <a:lnTo>
                  <a:pt x="4290507" y="1805243"/>
                </a:lnTo>
                <a:lnTo>
                  <a:pt x="4290507" y="1582704"/>
                </a:lnTo>
                <a:lnTo>
                  <a:pt x="4513046" y="1582704"/>
                </a:lnTo>
                <a:lnTo>
                  <a:pt x="4513046" y="1805243"/>
                </a:lnTo>
                <a:close/>
                <a:moveTo>
                  <a:pt x="4287375" y="1805243"/>
                </a:moveTo>
                <a:lnTo>
                  <a:pt x="4064836" y="1805243"/>
                </a:lnTo>
                <a:lnTo>
                  <a:pt x="4064836" y="1582704"/>
                </a:lnTo>
                <a:lnTo>
                  <a:pt x="4287375" y="1582704"/>
                </a:lnTo>
                <a:lnTo>
                  <a:pt x="4287375" y="1805243"/>
                </a:lnTo>
                <a:close/>
                <a:moveTo>
                  <a:pt x="4061703" y="1805243"/>
                </a:moveTo>
                <a:lnTo>
                  <a:pt x="3839165" y="1805243"/>
                </a:lnTo>
                <a:lnTo>
                  <a:pt x="3839165" y="1582704"/>
                </a:lnTo>
                <a:lnTo>
                  <a:pt x="4061703" y="1582704"/>
                </a:lnTo>
                <a:lnTo>
                  <a:pt x="4061703" y="1805243"/>
                </a:lnTo>
                <a:close/>
                <a:moveTo>
                  <a:pt x="3836033" y="1805243"/>
                </a:moveTo>
                <a:lnTo>
                  <a:pt x="3613494" y="1805243"/>
                </a:lnTo>
                <a:lnTo>
                  <a:pt x="3613494" y="1582704"/>
                </a:lnTo>
                <a:lnTo>
                  <a:pt x="3836033" y="1582704"/>
                </a:lnTo>
                <a:lnTo>
                  <a:pt x="3836033" y="1805243"/>
                </a:lnTo>
                <a:close/>
                <a:moveTo>
                  <a:pt x="3610361" y="1805243"/>
                </a:moveTo>
                <a:lnTo>
                  <a:pt x="3387823" y="1805243"/>
                </a:lnTo>
                <a:lnTo>
                  <a:pt x="3387823" y="1582704"/>
                </a:lnTo>
                <a:lnTo>
                  <a:pt x="3610361" y="1582704"/>
                </a:lnTo>
                <a:lnTo>
                  <a:pt x="3610361" y="1805243"/>
                </a:lnTo>
                <a:close/>
                <a:moveTo>
                  <a:pt x="3384690" y="1805243"/>
                </a:moveTo>
                <a:lnTo>
                  <a:pt x="3162152" y="1805243"/>
                </a:lnTo>
                <a:lnTo>
                  <a:pt x="3162152" y="1582704"/>
                </a:lnTo>
                <a:lnTo>
                  <a:pt x="3384690" y="1582704"/>
                </a:lnTo>
                <a:lnTo>
                  <a:pt x="3384690" y="1805243"/>
                </a:lnTo>
                <a:close/>
                <a:moveTo>
                  <a:pt x="3159145" y="1805243"/>
                </a:moveTo>
                <a:lnTo>
                  <a:pt x="2936606" y="1805243"/>
                </a:lnTo>
                <a:lnTo>
                  <a:pt x="2936606" y="1582704"/>
                </a:lnTo>
                <a:lnTo>
                  <a:pt x="3159145" y="1582704"/>
                </a:lnTo>
                <a:lnTo>
                  <a:pt x="3159145" y="1805243"/>
                </a:lnTo>
                <a:close/>
                <a:moveTo>
                  <a:pt x="2933474" y="1805243"/>
                </a:moveTo>
                <a:lnTo>
                  <a:pt x="2710935" y="1805243"/>
                </a:lnTo>
                <a:lnTo>
                  <a:pt x="2710935" y="1582704"/>
                </a:lnTo>
                <a:lnTo>
                  <a:pt x="2933474" y="1582704"/>
                </a:lnTo>
                <a:lnTo>
                  <a:pt x="2933474" y="1805243"/>
                </a:lnTo>
                <a:close/>
                <a:moveTo>
                  <a:pt x="2707802" y="1805243"/>
                </a:moveTo>
                <a:lnTo>
                  <a:pt x="2485264" y="1805243"/>
                </a:lnTo>
                <a:lnTo>
                  <a:pt x="2485264" y="1582704"/>
                </a:lnTo>
                <a:lnTo>
                  <a:pt x="2707802" y="1582704"/>
                </a:lnTo>
                <a:lnTo>
                  <a:pt x="2707802" y="1805243"/>
                </a:lnTo>
                <a:close/>
                <a:moveTo>
                  <a:pt x="2482131" y="1805243"/>
                </a:moveTo>
                <a:lnTo>
                  <a:pt x="2259593" y="1805243"/>
                </a:lnTo>
                <a:lnTo>
                  <a:pt x="2259593" y="1582704"/>
                </a:lnTo>
                <a:lnTo>
                  <a:pt x="2482131" y="1582704"/>
                </a:lnTo>
                <a:lnTo>
                  <a:pt x="2482131" y="1805243"/>
                </a:lnTo>
                <a:close/>
                <a:moveTo>
                  <a:pt x="2256460" y="1805243"/>
                </a:moveTo>
                <a:lnTo>
                  <a:pt x="2033922" y="1805243"/>
                </a:lnTo>
                <a:lnTo>
                  <a:pt x="2033922" y="1582704"/>
                </a:lnTo>
                <a:lnTo>
                  <a:pt x="2256460" y="1582704"/>
                </a:lnTo>
                <a:lnTo>
                  <a:pt x="2256460" y="1805243"/>
                </a:lnTo>
                <a:close/>
                <a:moveTo>
                  <a:pt x="2030789" y="1805243"/>
                </a:moveTo>
                <a:lnTo>
                  <a:pt x="1808251" y="1805243"/>
                </a:lnTo>
                <a:lnTo>
                  <a:pt x="1808251" y="1582704"/>
                </a:lnTo>
                <a:lnTo>
                  <a:pt x="2030789" y="1582704"/>
                </a:lnTo>
                <a:lnTo>
                  <a:pt x="2030789" y="1805243"/>
                </a:lnTo>
                <a:close/>
                <a:moveTo>
                  <a:pt x="1805243" y="1805243"/>
                </a:moveTo>
                <a:lnTo>
                  <a:pt x="1582705" y="1805243"/>
                </a:lnTo>
                <a:lnTo>
                  <a:pt x="1582705" y="1582704"/>
                </a:lnTo>
                <a:lnTo>
                  <a:pt x="1805243" y="1582704"/>
                </a:lnTo>
                <a:lnTo>
                  <a:pt x="1805243" y="1805243"/>
                </a:lnTo>
                <a:close/>
                <a:moveTo>
                  <a:pt x="1805243" y="1808375"/>
                </a:moveTo>
                <a:lnTo>
                  <a:pt x="1805243" y="2030914"/>
                </a:lnTo>
                <a:lnTo>
                  <a:pt x="1582705" y="2030914"/>
                </a:lnTo>
                <a:lnTo>
                  <a:pt x="1582705" y="1808375"/>
                </a:lnTo>
                <a:lnTo>
                  <a:pt x="1805243" y="1808375"/>
                </a:lnTo>
                <a:close/>
                <a:moveTo>
                  <a:pt x="1805243" y="2033921"/>
                </a:moveTo>
                <a:lnTo>
                  <a:pt x="1805243" y="2256459"/>
                </a:lnTo>
                <a:lnTo>
                  <a:pt x="1582705" y="2256459"/>
                </a:lnTo>
                <a:lnTo>
                  <a:pt x="1582705" y="2033921"/>
                </a:lnTo>
                <a:lnTo>
                  <a:pt x="1805243" y="2033921"/>
                </a:lnTo>
                <a:close/>
                <a:moveTo>
                  <a:pt x="1805243" y="2259592"/>
                </a:moveTo>
                <a:lnTo>
                  <a:pt x="1805243" y="2482130"/>
                </a:lnTo>
                <a:lnTo>
                  <a:pt x="1582705" y="2482130"/>
                </a:lnTo>
                <a:lnTo>
                  <a:pt x="1582705" y="2259592"/>
                </a:lnTo>
                <a:lnTo>
                  <a:pt x="1805243" y="2259592"/>
                </a:lnTo>
                <a:close/>
                <a:moveTo>
                  <a:pt x="1805243" y="2485263"/>
                </a:moveTo>
                <a:lnTo>
                  <a:pt x="1805243" y="2707801"/>
                </a:lnTo>
                <a:lnTo>
                  <a:pt x="1582705" y="2707801"/>
                </a:lnTo>
                <a:lnTo>
                  <a:pt x="1582705" y="2485263"/>
                </a:lnTo>
                <a:lnTo>
                  <a:pt x="1805243" y="2485263"/>
                </a:lnTo>
                <a:close/>
                <a:moveTo>
                  <a:pt x="1805243" y="2710934"/>
                </a:moveTo>
                <a:lnTo>
                  <a:pt x="1805243" y="2933472"/>
                </a:lnTo>
                <a:lnTo>
                  <a:pt x="1582705" y="2933472"/>
                </a:lnTo>
                <a:lnTo>
                  <a:pt x="1582705" y="2710934"/>
                </a:lnTo>
                <a:lnTo>
                  <a:pt x="1805243" y="2710934"/>
                </a:lnTo>
                <a:close/>
                <a:moveTo>
                  <a:pt x="1805243" y="2936605"/>
                </a:moveTo>
                <a:lnTo>
                  <a:pt x="1805243" y="3159143"/>
                </a:lnTo>
                <a:lnTo>
                  <a:pt x="1582705" y="3159143"/>
                </a:lnTo>
                <a:lnTo>
                  <a:pt x="1582705" y="2936605"/>
                </a:lnTo>
                <a:lnTo>
                  <a:pt x="1805243" y="2936605"/>
                </a:lnTo>
                <a:close/>
                <a:moveTo>
                  <a:pt x="1805243" y="3162276"/>
                </a:moveTo>
                <a:lnTo>
                  <a:pt x="1805243" y="3384814"/>
                </a:lnTo>
                <a:lnTo>
                  <a:pt x="1582705" y="3384814"/>
                </a:lnTo>
                <a:lnTo>
                  <a:pt x="1582705" y="3162276"/>
                </a:lnTo>
                <a:lnTo>
                  <a:pt x="1805243" y="3162276"/>
                </a:lnTo>
                <a:close/>
                <a:moveTo>
                  <a:pt x="1805243" y="3387821"/>
                </a:moveTo>
                <a:lnTo>
                  <a:pt x="1805243" y="3610360"/>
                </a:lnTo>
                <a:lnTo>
                  <a:pt x="1582705" y="3610360"/>
                </a:lnTo>
                <a:lnTo>
                  <a:pt x="1582705" y="3387821"/>
                </a:lnTo>
                <a:lnTo>
                  <a:pt x="1805243" y="3387821"/>
                </a:lnTo>
                <a:close/>
                <a:moveTo>
                  <a:pt x="1805243" y="3613493"/>
                </a:moveTo>
                <a:lnTo>
                  <a:pt x="1805243" y="3836031"/>
                </a:lnTo>
                <a:lnTo>
                  <a:pt x="1582705" y="3836031"/>
                </a:lnTo>
                <a:lnTo>
                  <a:pt x="1582705" y="3613493"/>
                </a:lnTo>
                <a:lnTo>
                  <a:pt x="1805243" y="3613493"/>
                </a:lnTo>
                <a:close/>
                <a:moveTo>
                  <a:pt x="1805243" y="3839164"/>
                </a:moveTo>
                <a:lnTo>
                  <a:pt x="1805243" y="4061702"/>
                </a:lnTo>
                <a:lnTo>
                  <a:pt x="1582705" y="4061702"/>
                </a:lnTo>
                <a:lnTo>
                  <a:pt x="1582705" y="3839164"/>
                </a:lnTo>
                <a:lnTo>
                  <a:pt x="1805243" y="3839164"/>
                </a:lnTo>
                <a:close/>
                <a:moveTo>
                  <a:pt x="1805243" y="4064834"/>
                </a:moveTo>
                <a:lnTo>
                  <a:pt x="1805243" y="4287373"/>
                </a:lnTo>
                <a:lnTo>
                  <a:pt x="1582705" y="4287373"/>
                </a:lnTo>
                <a:lnTo>
                  <a:pt x="1582705" y="4064834"/>
                </a:lnTo>
                <a:lnTo>
                  <a:pt x="1805243" y="4064834"/>
                </a:lnTo>
                <a:close/>
                <a:moveTo>
                  <a:pt x="1805243" y="4290506"/>
                </a:moveTo>
                <a:lnTo>
                  <a:pt x="1805243" y="4513044"/>
                </a:lnTo>
                <a:lnTo>
                  <a:pt x="1582705" y="4513044"/>
                </a:lnTo>
                <a:lnTo>
                  <a:pt x="1582705" y="4290506"/>
                </a:lnTo>
                <a:lnTo>
                  <a:pt x="1805243" y="4290506"/>
                </a:lnTo>
                <a:close/>
                <a:moveTo>
                  <a:pt x="1805243" y="4516177"/>
                </a:moveTo>
                <a:lnTo>
                  <a:pt x="1805243" y="4738715"/>
                </a:lnTo>
                <a:lnTo>
                  <a:pt x="1582705" y="4738715"/>
                </a:lnTo>
                <a:lnTo>
                  <a:pt x="1582705" y="4516177"/>
                </a:lnTo>
                <a:lnTo>
                  <a:pt x="1805243" y="4516177"/>
                </a:lnTo>
                <a:close/>
                <a:moveTo>
                  <a:pt x="1805243" y="4741722"/>
                </a:moveTo>
                <a:lnTo>
                  <a:pt x="1805243" y="4964261"/>
                </a:lnTo>
                <a:lnTo>
                  <a:pt x="1582705" y="4964261"/>
                </a:lnTo>
                <a:lnTo>
                  <a:pt x="1582705" y="4741722"/>
                </a:lnTo>
                <a:lnTo>
                  <a:pt x="1805243" y="4741722"/>
                </a:lnTo>
                <a:close/>
                <a:moveTo>
                  <a:pt x="1805243" y="4967393"/>
                </a:moveTo>
                <a:lnTo>
                  <a:pt x="1805243" y="5189932"/>
                </a:lnTo>
                <a:lnTo>
                  <a:pt x="1582705" y="5189932"/>
                </a:lnTo>
                <a:lnTo>
                  <a:pt x="1582705" y="4967393"/>
                </a:lnTo>
                <a:lnTo>
                  <a:pt x="1805243" y="4967393"/>
                </a:lnTo>
                <a:close/>
                <a:moveTo>
                  <a:pt x="1805243" y="5193064"/>
                </a:moveTo>
                <a:lnTo>
                  <a:pt x="1805243" y="5415603"/>
                </a:lnTo>
                <a:lnTo>
                  <a:pt x="1582705" y="5415603"/>
                </a:lnTo>
                <a:lnTo>
                  <a:pt x="1582705" y="5193064"/>
                </a:lnTo>
                <a:lnTo>
                  <a:pt x="1805243" y="5193064"/>
                </a:lnTo>
                <a:close/>
                <a:moveTo>
                  <a:pt x="1805243" y="5418735"/>
                </a:moveTo>
                <a:lnTo>
                  <a:pt x="1805243" y="5641273"/>
                </a:lnTo>
                <a:lnTo>
                  <a:pt x="1582705" y="5641273"/>
                </a:lnTo>
                <a:lnTo>
                  <a:pt x="1582705" y="5418735"/>
                </a:lnTo>
                <a:lnTo>
                  <a:pt x="1805243" y="5418735"/>
                </a:lnTo>
                <a:close/>
                <a:moveTo>
                  <a:pt x="1808376" y="5418735"/>
                </a:moveTo>
                <a:lnTo>
                  <a:pt x="2030914" y="5418735"/>
                </a:lnTo>
                <a:lnTo>
                  <a:pt x="2030914" y="5641273"/>
                </a:lnTo>
                <a:lnTo>
                  <a:pt x="1808376" y="5641273"/>
                </a:lnTo>
                <a:lnTo>
                  <a:pt x="1808376" y="5418735"/>
                </a:lnTo>
                <a:close/>
                <a:moveTo>
                  <a:pt x="2033922" y="5418735"/>
                </a:moveTo>
                <a:lnTo>
                  <a:pt x="2256460" y="5418735"/>
                </a:lnTo>
                <a:lnTo>
                  <a:pt x="2256460" y="5641273"/>
                </a:lnTo>
                <a:lnTo>
                  <a:pt x="2033922" y="5641273"/>
                </a:lnTo>
                <a:lnTo>
                  <a:pt x="2033922" y="5418735"/>
                </a:lnTo>
                <a:close/>
                <a:moveTo>
                  <a:pt x="2259593" y="5418735"/>
                </a:moveTo>
                <a:lnTo>
                  <a:pt x="2482131" y="5418735"/>
                </a:lnTo>
                <a:lnTo>
                  <a:pt x="2482131" y="5641273"/>
                </a:lnTo>
                <a:lnTo>
                  <a:pt x="2259593" y="5641273"/>
                </a:lnTo>
                <a:lnTo>
                  <a:pt x="2259593" y="5418735"/>
                </a:lnTo>
                <a:close/>
                <a:moveTo>
                  <a:pt x="2485264" y="5418735"/>
                </a:moveTo>
                <a:lnTo>
                  <a:pt x="2707802" y="5418735"/>
                </a:lnTo>
                <a:lnTo>
                  <a:pt x="2707802" y="5641273"/>
                </a:lnTo>
                <a:lnTo>
                  <a:pt x="2485264" y="5641273"/>
                </a:lnTo>
                <a:lnTo>
                  <a:pt x="2485264" y="5418735"/>
                </a:lnTo>
                <a:close/>
                <a:moveTo>
                  <a:pt x="2710935" y="5418735"/>
                </a:moveTo>
                <a:lnTo>
                  <a:pt x="2933474" y="5418735"/>
                </a:lnTo>
                <a:lnTo>
                  <a:pt x="2933474" y="5641273"/>
                </a:lnTo>
                <a:lnTo>
                  <a:pt x="2710935" y="5641273"/>
                </a:lnTo>
                <a:lnTo>
                  <a:pt x="2710935" y="5418735"/>
                </a:lnTo>
                <a:close/>
                <a:moveTo>
                  <a:pt x="2936606" y="5418735"/>
                </a:moveTo>
                <a:lnTo>
                  <a:pt x="3159145" y="5418735"/>
                </a:lnTo>
                <a:lnTo>
                  <a:pt x="3159145" y="5641273"/>
                </a:lnTo>
                <a:lnTo>
                  <a:pt x="2936606" y="5641273"/>
                </a:lnTo>
                <a:lnTo>
                  <a:pt x="2936606" y="5418735"/>
                </a:lnTo>
                <a:close/>
                <a:moveTo>
                  <a:pt x="3162277" y="5418735"/>
                </a:moveTo>
                <a:lnTo>
                  <a:pt x="3384816" y="5418735"/>
                </a:lnTo>
                <a:lnTo>
                  <a:pt x="3384816" y="5641273"/>
                </a:lnTo>
                <a:lnTo>
                  <a:pt x="3162277" y="5641273"/>
                </a:lnTo>
                <a:lnTo>
                  <a:pt x="3162277" y="5418735"/>
                </a:lnTo>
                <a:close/>
                <a:moveTo>
                  <a:pt x="3387823" y="5418735"/>
                </a:moveTo>
                <a:lnTo>
                  <a:pt x="3610361" y="5418735"/>
                </a:lnTo>
                <a:lnTo>
                  <a:pt x="3610361" y="5641273"/>
                </a:lnTo>
                <a:lnTo>
                  <a:pt x="3387823" y="5641273"/>
                </a:lnTo>
                <a:lnTo>
                  <a:pt x="3387823" y="5418735"/>
                </a:lnTo>
                <a:close/>
                <a:moveTo>
                  <a:pt x="3613494" y="5418735"/>
                </a:moveTo>
                <a:lnTo>
                  <a:pt x="3836033" y="5418735"/>
                </a:lnTo>
                <a:lnTo>
                  <a:pt x="3836033" y="5641273"/>
                </a:lnTo>
                <a:lnTo>
                  <a:pt x="3613494" y="5641273"/>
                </a:lnTo>
                <a:lnTo>
                  <a:pt x="3613494" y="5418735"/>
                </a:lnTo>
                <a:close/>
                <a:moveTo>
                  <a:pt x="3839165" y="5418735"/>
                </a:moveTo>
                <a:lnTo>
                  <a:pt x="4061703" y="5418735"/>
                </a:lnTo>
                <a:lnTo>
                  <a:pt x="4061703" y="5641273"/>
                </a:lnTo>
                <a:lnTo>
                  <a:pt x="3839165" y="5641273"/>
                </a:lnTo>
                <a:lnTo>
                  <a:pt x="3839165" y="5418735"/>
                </a:lnTo>
                <a:close/>
                <a:moveTo>
                  <a:pt x="4064836" y="5418735"/>
                </a:moveTo>
                <a:lnTo>
                  <a:pt x="4287375" y="5418735"/>
                </a:lnTo>
                <a:lnTo>
                  <a:pt x="4287375" y="5641273"/>
                </a:lnTo>
                <a:lnTo>
                  <a:pt x="4064836" y="5641273"/>
                </a:lnTo>
                <a:lnTo>
                  <a:pt x="4064836" y="5418735"/>
                </a:lnTo>
                <a:close/>
                <a:moveTo>
                  <a:pt x="4290507" y="5418735"/>
                </a:moveTo>
                <a:lnTo>
                  <a:pt x="4513046" y="5418735"/>
                </a:lnTo>
                <a:lnTo>
                  <a:pt x="4513046" y="5641273"/>
                </a:lnTo>
                <a:lnTo>
                  <a:pt x="4290507" y="5641273"/>
                </a:lnTo>
                <a:lnTo>
                  <a:pt x="4290507" y="5418735"/>
                </a:lnTo>
                <a:close/>
                <a:moveTo>
                  <a:pt x="4516179" y="5418735"/>
                </a:moveTo>
                <a:lnTo>
                  <a:pt x="4738717" y="5418735"/>
                </a:lnTo>
                <a:lnTo>
                  <a:pt x="4738717" y="5641273"/>
                </a:lnTo>
                <a:lnTo>
                  <a:pt x="4516179" y="5641273"/>
                </a:lnTo>
                <a:lnTo>
                  <a:pt x="4516179" y="5418735"/>
                </a:lnTo>
                <a:close/>
                <a:moveTo>
                  <a:pt x="4741724" y="5418735"/>
                </a:moveTo>
                <a:lnTo>
                  <a:pt x="4964263" y="5418735"/>
                </a:lnTo>
                <a:lnTo>
                  <a:pt x="4964263" y="5641273"/>
                </a:lnTo>
                <a:lnTo>
                  <a:pt x="4741724" y="5641273"/>
                </a:lnTo>
                <a:lnTo>
                  <a:pt x="4741724" y="5418735"/>
                </a:lnTo>
                <a:close/>
                <a:moveTo>
                  <a:pt x="4967395" y="5418735"/>
                </a:moveTo>
                <a:lnTo>
                  <a:pt x="5189934" y="5418735"/>
                </a:lnTo>
                <a:lnTo>
                  <a:pt x="5189934" y="5641273"/>
                </a:lnTo>
                <a:lnTo>
                  <a:pt x="4967395" y="5641273"/>
                </a:lnTo>
                <a:lnTo>
                  <a:pt x="4967395" y="5418735"/>
                </a:lnTo>
                <a:close/>
                <a:moveTo>
                  <a:pt x="5193066" y="5418735"/>
                </a:moveTo>
                <a:lnTo>
                  <a:pt x="5415605" y="5418735"/>
                </a:lnTo>
                <a:lnTo>
                  <a:pt x="5415605" y="5641273"/>
                </a:lnTo>
                <a:lnTo>
                  <a:pt x="5193066" y="5641273"/>
                </a:lnTo>
                <a:lnTo>
                  <a:pt x="5193066" y="5418735"/>
                </a:lnTo>
                <a:close/>
                <a:moveTo>
                  <a:pt x="5418738" y="5418735"/>
                </a:moveTo>
                <a:lnTo>
                  <a:pt x="5641276" y="5418735"/>
                </a:lnTo>
                <a:lnTo>
                  <a:pt x="5641276" y="5641273"/>
                </a:lnTo>
                <a:lnTo>
                  <a:pt x="5418738" y="5641273"/>
                </a:lnTo>
                <a:lnTo>
                  <a:pt x="5418738" y="5418735"/>
                </a:lnTo>
                <a:close/>
                <a:moveTo>
                  <a:pt x="5644408" y="5418735"/>
                </a:moveTo>
                <a:lnTo>
                  <a:pt x="5866947" y="5418735"/>
                </a:lnTo>
                <a:lnTo>
                  <a:pt x="5866947" y="5641273"/>
                </a:lnTo>
                <a:lnTo>
                  <a:pt x="5644408" y="5641273"/>
                </a:lnTo>
                <a:lnTo>
                  <a:pt x="5644408" y="5418735"/>
                </a:lnTo>
                <a:close/>
                <a:moveTo>
                  <a:pt x="5870080" y="5418735"/>
                </a:moveTo>
                <a:lnTo>
                  <a:pt x="6092618" y="5418735"/>
                </a:lnTo>
                <a:lnTo>
                  <a:pt x="6092618" y="5641273"/>
                </a:lnTo>
                <a:lnTo>
                  <a:pt x="5870080" y="5641273"/>
                </a:lnTo>
                <a:lnTo>
                  <a:pt x="5870080" y="5418735"/>
                </a:lnTo>
                <a:close/>
                <a:moveTo>
                  <a:pt x="6095625" y="5418735"/>
                </a:moveTo>
                <a:lnTo>
                  <a:pt x="6318164" y="5418735"/>
                </a:lnTo>
                <a:lnTo>
                  <a:pt x="6318164" y="5641273"/>
                </a:lnTo>
                <a:lnTo>
                  <a:pt x="6095625" y="5641273"/>
                </a:lnTo>
                <a:lnTo>
                  <a:pt x="6095625" y="5418735"/>
                </a:lnTo>
                <a:close/>
                <a:moveTo>
                  <a:pt x="6321297" y="5418735"/>
                </a:moveTo>
                <a:lnTo>
                  <a:pt x="6543835" y="5418735"/>
                </a:lnTo>
                <a:lnTo>
                  <a:pt x="6543835" y="5641273"/>
                </a:lnTo>
                <a:lnTo>
                  <a:pt x="6321297" y="5641273"/>
                </a:lnTo>
                <a:lnTo>
                  <a:pt x="6321297" y="5418735"/>
                </a:lnTo>
                <a:close/>
                <a:moveTo>
                  <a:pt x="6546967" y="5418735"/>
                </a:moveTo>
                <a:lnTo>
                  <a:pt x="6769506" y="5418735"/>
                </a:lnTo>
                <a:lnTo>
                  <a:pt x="6769506" y="5641273"/>
                </a:lnTo>
                <a:lnTo>
                  <a:pt x="6546967" y="5641273"/>
                </a:lnTo>
                <a:lnTo>
                  <a:pt x="6546967" y="5418735"/>
                </a:lnTo>
                <a:close/>
                <a:moveTo>
                  <a:pt x="6772639" y="5418735"/>
                </a:moveTo>
                <a:lnTo>
                  <a:pt x="6995177" y="5418735"/>
                </a:lnTo>
                <a:lnTo>
                  <a:pt x="6995177" y="5641273"/>
                </a:lnTo>
                <a:lnTo>
                  <a:pt x="6772639" y="5641273"/>
                </a:lnTo>
                <a:lnTo>
                  <a:pt x="6772639" y="5418735"/>
                </a:lnTo>
                <a:close/>
                <a:moveTo>
                  <a:pt x="6998310" y="5418735"/>
                </a:moveTo>
                <a:lnTo>
                  <a:pt x="7220848" y="5418735"/>
                </a:lnTo>
                <a:lnTo>
                  <a:pt x="7220848" y="5641273"/>
                </a:lnTo>
                <a:lnTo>
                  <a:pt x="6998310" y="5641273"/>
                </a:lnTo>
                <a:lnTo>
                  <a:pt x="6998310" y="5418735"/>
                </a:lnTo>
                <a:close/>
                <a:moveTo>
                  <a:pt x="7223981" y="5418735"/>
                </a:moveTo>
                <a:lnTo>
                  <a:pt x="7446520" y="5418735"/>
                </a:lnTo>
                <a:lnTo>
                  <a:pt x="7446520" y="5641273"/>
                </a:lnTo>
                <a:lnTo>
                  <a:pt x="7223981" y="5641273"/>
                </a:lnTo>
                <a:lnTo>
                  <a:pt x="7223981" y="5418735"/>
                </a:lnTo>
                <a:close/>
                <a:moveTo>
                  <a:pt x="7449527" y="5418735"/>
                </a:moveTo>
                <a:lnTo>
                  <a:pt x="7672065" y="5418735"/>
                </a:lnTo>
                <a:lnTo>
                  <a:pt x="7672065" y="5641273"/>
                </a:lnTo>
                <a:lnTo>
                  <a:pt x="7449527" y="5641273"/>
                </a:lnTo>
                <a:lnTo>
                  <a:pt x="7449527" y="5418735"/>
                </a:lnTo>
                <a:close/>
                <a:moveTo>
                  <a:pt x="7675198" y="5418735"/>
                </a:moveTo>
                <a:lnTo>
                  <a:pt x="7897736" y="5418735"/>
                </a:lnTo>
                <a:lnTo>
                  <a:pt x="7897736" y="5641273"/>
                </a:lnTo>
                <a:lnTo>
                  <a:pt x="7675198" y="5641273"/>
                </a:lnTo>
                <a:lnTo>
                  <a:pt x="7675198" y="5418735"/>
                </a:lnTo>
                <a:close/>
                <a:moveTo>
                  <a:pt x="7900868" y="5418735"/>
                </a:moveTo>
                <a:lnTo>
                  <a:pt x="8123407" y="5418735"/>
                </a:lnTo>
                <a:lnTo>
                  <a:pt x="8123407" y="5641273"/>
                </a:lnTo>
                <a:lnTo>
                  <a:pt x="7900868" y="5641273"/>
                </a:lnTo>
                <a:lnTo>
                  <a:pt x="7900868" y="5418735"/>
                </a:lnTo>
                <a:close/>
                <a:moveTo>
                  <a:pt x="8126540" y="5418735"/>
                </a:moveTo>
                <a:lnTo>
                  <a:pt x="8349078" y="5418735"/>
                </a:lnTo>
                <a:lnTo>
                  <a:pt x="8349078" y="5641273"/>
                </a:lnTo>
                <a:lnTo>
                  <a:pt x="8126540" y="5641273"/>
                </a:lnTo>
                <a:lnTo>
                  <a:pt x="8126540" y="5418735"/>
                </a:lnTo>
                <a:close/>
                <a:moveTo>
                  <a:pt x="8352211" y="5418735"/>
                </a:moveTo>
                <a:lnTo>
                  <a:pt x="8574749" y="5418735"/>
                </a:lnTo>
                <a:lnTo>
                  <a:pt x="8574749" y="5641273"/>
                </a:lnTo>
                <a:lnTo>
                  <a:pt x="8352211" y="5641273"/>
                </a:lnTo>
                <a:lnTo>
                  <a:pt x="8352211" y="5418735"/>
                </a:lnTo>
                <a:close/>
                <a:moveTo>
                  <a:pt x="8577882" y="5418735"/>
                </a:moveTo>
                <a:lnTo>
                  <a:pt x="8800420" y="5418735"/>
                </a:lnTo>
                <a:lnTo>
                  <a:pt x="8800420" y="5641273"/>
                </a:lnTo>
                <a:lnTo>
                  <a:pt x="8577882" y="5641273"/>
                </a:lnTo>
                <a:lnTo>
                  <a:pt x="8577882" y="5418735"/>
                </a:lnTo>
                <a:close/>
                <a:moveTo>
                  <a:pt x="8803427" y="5418735"/>
                </a:moveTo>
                <a:lnTo>
                  <a:pt x="9025966" y="5418735"/>
                </a:lnTo>
                <a:lnTo>
                  <a:pt x="9025966" y="5641273"/>
                </a:lnTo>
                <a:lnTo>
                  <a:pt x="8803427" y="5641273"/>
                </a:lnTo>
                <a:lnTo>
                  <a:pt x="8803427" y="5418735"/>
                </a:lnTo>
                <a:close/>
                <a:moveTo>
                  <a:pt x="9029099" y="5418735"/>
                </a:moveTo>
                <a:lnTo>
                  <a:pt x="9251637" y="5418735"/>
                </a:lnTo>
                <a:lnTo>
                  <a:pt x="9251637" y="5641273"/>
                </a:lnTo>
                <a:lnTo>
                  <a:pt x="9029099" y="5641273"/>
                </a:lnTo>
                <a:lnTo>
                  <a:pt x="9029099" y="5418735"/>
                </a:lnTo>
                <a:close/>
                <a:moveTo>
                  <a:pt x="9254770" y="5418735"/>
                </a:moveTo>
                <a:lnTo>
                  <a:pt x="9477308" y="5418735"/>
                </a:lnTo>
                <a:lnTo>
                  <a:pt x="9477308" y="5641273"/>
                </a:lnTo>
                <a:lnTo>
                  <a:pt x="9254770" y="5641273"/>
                </a:lnTo>
                <a:lnTo>
                  <a:pt x="9254770" y="5418735"/>
                </a:lnTo>
                <a:close/>
                <a:moveTo>
                  <a:pt x="9480440" y="5418735"/>
                </a:moveTo>
                <a:lnTo>
                  <a:pt x="9702979" y="5418735"/>
                </a:lnTo>
                <a:lnTo>
                  <a:pt x="9702979" y="5641273"/>
                </a:lnTo>
                <a:lnTo>
                  <a:pt x="9480440" y="5641273"/>
                </a:lnTo>
                <a:lnTo>
                  <a:pt x="9480440" y="5418735"/>
                </a:lnTo>
                <a:close/>
                <a:moveTo>
                  <a:pt x="9706112" y="5418735"/>
                </a:moveTo>
                <a:lnTo>
                  <a:pt x="9928650" y="5418735"/>
                </a:lnTo>
                <a:lnTo>
                  <a:pt x="9928650" y="5641273"/>
                </a:lnTo>
                <a:lnTo>
                  <a:pt x="9706112" y="5641273"/>
                </a:lnTo>
                <a:lnTo>
                  <a:pt x="9706112" y="5418735"/>
                </a:lnTo>
                <a:close/>
                <a:moveTo>
                  <a:pt x="9931783" y="5418735"/>
                </a:moveTo>
                <a:lnTo>
                  <a:pt x="10154321" y="5418735"/>
                </a:lnTo>
                <a:lnTo>
                  <a:pt x="10154321" y="5641273"/>
                </a:lnTo>
                <a:lnTo>
                  <a:pt x="9931783" y="5641273"/>
                </a:lnTo>
                <a:lnTo>
                  <a:pt x="9931783" y="5418735"/>
                </a:lnTo>
                <a:close/>
                <a:moveTo>
                  <a:pt x="10157328" y="5418735"/>
                </a:moveTo>
                <a:lnTo>
                  <a:pt x="10379867" y="5418735"/>
                </a:lnTo>
                <a:lnTo>
                  <a:pt x="10379867" y="5641273"/>
                </a:lnTo>
                <a:lnTo>
                  <a:pt x="10157328" y="5641273"/>
                </a:lnTo>
                <a:lnTo>
                  <a:pt x="10157328" y="5418735"/>
                </a:lnTo>
                <a:close/>
                <a:moveTo>
                  <a:pt x="10383000" y="5418735"/>
                </a:moveTo>
                <a:lnTo>
                  <a:pt x="10605538" y="5418735"/>
                </a:lnTo>
                <a:lnTo>
                  <a:pt x="10605538" y="5641273"/>
                </a:lnTo>
                <a:lnTo>
                  <a:pt x="10383000" y="5641273"/>
                </a:lnTo>
                <a:lnTo>
                  <a:pt x="10383000" y="5418735"/>
                </a:lnTo>
                <a:close/>
                <a:moveTo>
                  <a:pt x="10383000" y="5415603"/>
                </a:moveTo>
                <a:lnTo>
                  <a:pt x="10383000" y="5193064"/>
                </a:lnTo>
                <a:lnTo>
                  <a:pt x="10605538" y="5193064"/>
                </a:lnTo>
                <a:lnTo>
                  <a:pt x="10605538" y="5415603"/>
                </a:lnTo>
                <a:lnTo>
                  <a:pt x="10383000" y="5415603"/>
                </a:lnTo>
                <a:close/>
                <a:moveTo>
                  <a:pt x="10383000" y="5189932"/>
                </a:moveTo>
                <a:lnTo>
                  <a:pt x="10383000" y="4967393"/>
                </a:lnTo>
                <a:lnTo>
                  <a:pt x="10605538" y="4967393"/>
                </a:lnTo>
                <a:lnTo>
                  <a:pt x="10605538" y="5189932"/>
                </a:lnTo>
                <a:lnTo>
                  <a:pt x="10383000" y="5189932"/>
                </a:lnTo>
                <a:close/>
                <a:moveTo>
                  <a:pt x="10383000" y="4964261"/>
                </a:moveTo>
                <a:lnTo>
                  <a:pt x="10383000" y="4741722"/>
                </a:lnTo>
                <a:lnTo>
                  <a:pt x="10605538" y="4741722"/>
                </a:lnTo>
                <a:lnTo>
                  <a:pt x="10605538" y="4964261"/>
                </a:lnTo>
                <a:lnTo>
                  <a:pt x="10383000" y="4964261"/>
                </a:lnTo>
                <a:close/>
                <a:moveTo>
                  <a:pt x="10383000" y="4738590"/>
                </a:moveTo>
                <a:lnTo>
                  <a:pt x="10383000" y="4516051"/>
                </a:lnTo>
                <a:lnTo>
                  <a:pt x="10605538" y="4516051"/>
                </a:lnTo>
                <a:lnTo>
                  <a:pt x="10605538" y="4738590"/>
                </a:lnTo>
                <a:lnTo>
                  <a:pt x="10383000" y="4738590"/>
                </a:lnTo>
                <a:close/>
                <a:moveTo>
                  <a:pt x="10383000" y="4513044"/>
                </a:moveTo>
                <a:lnTo>
                  <a:pt x="10383000" y="4290506"/>
                </a:lnTo>
                <a:lnTo>
                  <a:pt x="10605538" y="4290506"/>
                </a:lnTo>
                <a:lnTo>
                  <a:pt x="10605538" y="4513044"/>
                </a:lnTo>
                <a:lnTo>
                  <a:pt x="10383000" y="4513044"/>
                </a:lnTo>
                <a:close/>
                <a:moveTo>
                  <a:pt x="10383000" y="4287373"/>
                </a:moveTo>
                <a:lnTo>
                  <a:pt x="10383000" y="4064834"/>
                </a:lnTo>
                <a:lnTo>
                  <a:pt x="10605538" y="4064834"/>
                </a:lnTo>
                <a:lnTo>
                  <a:pt x="10605538" y="4287373"/>
                </a:lnTo>
                <a:lnTo>
                  <a:pt x="10383000" y="4287373"/>
                </a:lnTo>
                <a:close/>
                <a:moveTo>
                  <a:pt x="10383000" y="4061702"/>
                </a:moveTo>
                <a:lnTo>
                  <a:pt x="10383000" y="3839164"/>
                </a:lnTo>
                <a:lnTo>
                  <a:pt x="10605538" y="3839164"/>
                </a:lnTo>
                <a:lnTo>
                  <a:pt x="10605538" y="4061702"/>
                </a:lnTo>
                <a:lnTo>
                  <a:pt x="10383000" y="4061702"/>
                </a:lnTo>
                <a:close/>
                <a:moveTo>
                  <a:pt x="10383000" y="3836031"/>
                </a:moveTo>
                <a:lnTo>
                  <a:pt x="10383000" y="3613493"/>
                </a:lnTo>
                <a:lnTo>
                  <a:pt x="10605538" y="3613493"/>
                </a:lnTo>
                <a:lnTo>
                  <a:pt x="10605538" y="3836031"/>
                </a:lnTo>
                <a:lnTo>
                  <a:pt x="10383000" y="3836031"/>
                </a:lnTo>
                <a:close/>
                <a:moveTo>
                  <a:pt x="10383000" y="3610360"/>
                </a:moveTo>
                <a:lnTo>
                  <a:pt x="10383000" y="3387821"/>
                </a:lnTo>
                <a:lnTo>
                  <a:pt x="10605538" y="3387821"/>
                </a:lnTo>
                <a:lnTo>
                  <a:pt x="10605538" y="3610360"/>
                </a:lnTo>
                <a:lnTo>
                  <a:pt x="10383000" y="3610360"/>
                </a:lnTo>
                <a:close/>
                <a:moveTo>
                  <a:pt x="10383000" y="3384689"/>
                </a:moveTo>
                <a:lnTo>
                  <a:pt x="10383000" y="3162151"/>
                </a:lnTo>
                <a:lnTo>
                  <a:pt x="10605538" y="3162151"/>
                </a:lnTo>
                <a:lnTo>
                  <a:pt x="10605538" y="3384689"/>
                </a:lnTo>
                <a:lnTo>
                  <a:pt x="10383000" y="3384689"/>
                </a:lnTo>
                <a:close/>
                <a:moveTo>
                  <a:pt x="10383000" y="3159143"/>
                </a:moveTo>
                <a:lnTo>
                  <a:pt x="10383000" y="2936605"/>
                </a:lnTo>
                <a:lnTo>
                  <a:pt x="10605538" y="2936605"/>
                </a:lnTo>
                <a:lnTo>
                  <a:pt x="10605538" y="3159143"/>
                </a:lnTo>
                <a:lnTo>
                  <a:pt x="10383000" y="3159143"/>
                </a:lnTo>
                <a:close/>
                <a:moveTo>
                  <a:pt x="10383000" y="2933472"/>
                </a:moveTo>
                <a:lnTo>
                  <a:pt x="10383000" y="2710934"/>
                </a:lnTo>
                <a:lnTo>
                  <a:pt x="10605538" y="2710934"/>
                </a:lnTo>
                <a:lnTo>
                  <a:pt x="10605538" y="2933472"/>
                </a:lnTo>
                <a:lnTo>
                  <a:pt x="10383000" y="2933472"/>
                </a:lnTo>
                <a:close/>
                <a:moveTo>
                  <a:pt x="10383000" y="2707801"/>
                </a:moveTo>
                <a:lnTo>
                  <a:pt x="10383000" y="2485263"/>
                </a:lnTo>
                <a:lnTo>
                  <a:pt x="10605538" y="2485263"/>
                </a:lnTo>
                <a:lnTo>
                  <a:pt x="10605538" y="2707801"/>
                </a:lnTo>
                <a:lnTo>
                  <a:pt x="10383000" y="2707801"/>
                </a:lnTo>
                <a:close/>
                <a:moveTo>
                  <a:pt x="10383000" y="2482130"/>
                </a:moveTo>
                <a:lnTo>
                  <a:pt x="10383000" y="2259592"/>
                </a:lnTo>
                <a:lnTo>
                  <a:pt x="10605538" y="2259592"/>
                </a:lnTo>
                <a:lnTo>
                  <a:pt x="10605538" y="2482130"/>
                </a:lnTo>
                <a:lnTo>
                  <a:pt x="10383000" y="2482130"/>
                </a:lnTo>
                <a:close/>
                <a:moveTo>
                  <a:pt x="10383000" y="2256459"/>
                </a:moveTo>
                <a:lnTo>
                  <a:pt x="10383000" y="2033921"/>
                </a:lnTo>
                <a:lnTo>
                  <a:pt x="10605538" y="2033921"/>
                </a:lnTo>
                <a:lnTo>
                  <a:pt x="10605538" y="2256459"/>
                </a:lnTo>
                <a:lnTo>
                  <a:pt x="10383000" y="2256459"/>
                </a:lnTo>
                <a:close/>
                <a:moveTo>
                  <a:pt x="10383000" y="2030788"/>
                </a:moveTo>
                <a:lnTo>
                  <a:pt x="10383000" y="1808250"/>
                </a:lnTo>
                <a:lnTo>
                  <a:pt x="10605538" y="1808250"/>
                </a:lnTo>
                <a:lnTo>
                  <a:pt x="10605538" y="2030788"/>
                </a:lnTo>
                <a:lnTo>
                  <a:pt x="10383000" y="2030788"/>
                </a:lnTo>
                <a:close/>
                <a:moveTo>
                  <a:pt x="10383000" y="1805243"/>
                </a:moveTo>
                <a:lnTo>
                  <a:pt x="10383000" y="1582704"/>
                </a:lnTo>
                <a:lnTo>
                  <a:pt x="10605538" y="1582704"/>
                </a:lnTo>
                <a:lnTo>
                  <a:pt x="10605538" y="1805243"/>
                </a:lnTo>
                <a:lnTo>
                  <a:pt x="10383000" y="1805243"/>
                </a:lnTo>
                <a:close/>
                <a:moveTo>
                  <a:pt x="10383000" y="1579572"/>
                </a:moveTo>
                <a:lnTo>
                  <a:pt x="10383000" y="1357033"/>
                </a:lnTo>
                <a:lnTo>
                  <a:pt x="10605538" y="1357033"/>
                </a:lnTo>
                <a:lnTo>
                  <a:pt x="10605538" y="1579572"/>
                </a:lnTo>
                <a:lnTo>
                  <a:pt x="10383000" y="1579572"/>
                </a:lnTo>
                <a:close/>
                <a:moveTo>
                  <a:pt x="10379867" y="1579572"/>
                </a:moveTo>
                <a:lnTo>
                  <a:pt x="10157328" y="1579572"/>
                </a:lnTo>
                <a:lnTo>
                  <a:pt x="10157328" y="1357033"/>
                </a:lnTo>
                <a:lnTo>
                  <a:pt x="10379867" y="1357033"/>
                </a:lnTo>
                <a:lnTo>
                  <a:pt x="10379867" y="1579572"/>
                </a:lnTo>
                <a:close/>
                <a:moveTo>
                  <a:pt x="10154196" y="1579572"/>
                </a:moveTo>
                <a:lnTo>
                  <a:pt x="9931657" y="1579572"/>
                </a:lnTo>
                <a:lnTo>
                  <a:pt x="9931657" y="1357033"/>
                </a:lnTo>
                <a:lnTo>
                  <a:pt x="10154196" y="1357033"/>
                </a:lnTo>
                <a:lnTo>
                  <a:pt x="10154196" y="1579572"/>
                </a:lnTo>
                <a:close/>
                <a:moveTo>
                  <a:pt x="9928650" y="1579572"/>
                </a:moveTo>
                <a:lnTo>
                  <a:pt x="9706112" y="1579572"/>
                </a:lnTo>
                <a:lnTo>
                  <a:pt x="9706112" y="1357033"/>
                </a:lnTo>
                <a:lnTo>
                  <a:pt x="9928650" y="1357033"/>
                </a:lnTo>
                <a:lnTo>
                  <a:pt x="9928650" y="1579572"/>
                </a:lnTo>
                <a:close/>
                <a:moveTo>
                  <a:pt x="9702979" y="1579572"/>
                </a:moveTo>
                <a:lnTo>
                  <a:pt x="9480440" y="1579572"/>
                </a:lnTo>
                <a:lnTo>
                  <a:pt x="9480440" y="1357033"/>
                </a:lnTo>
                <a:lnTo>
                  <a:pt x="9702979" y="1357033"/>
                </a:lnTo>
                <a:lnTo>
                  <a:pt x="9702979" y="1579572"/>
                </a:lnTo>
                <a:close/>
                <a:moveTo>
                  <a:pt x="9477308" y="1579572"/>
                </a:moveTo>
                <a:lnTo>
                  <a:pt x="9254770" y="1579572"/>
                </a:lnTo>
                <a:lnTo>
                  <a:pt x="9254770" y="1357033"/>
                </a:lnTo>
                <a:lnTo>
                  <a:pt x="9477308" y="1357033"/>
                </a:lnTo>
                <a:lnTo>
                  <a:pt x="9477308" y="1579572"/>
                </a:lnTo>
                <a:close/>
                <a:moveTo>
                  <a:pt x="9251637" y="1579572"/>
                </a:moveTo>
                <a:lnTo>
                  <a:pt x="9029099" y="1579572"/>
                </a:lnTo>
                <a:lnTo>
                  <a:pt x="9029099" y="1357033"/>
                </a:lnTo>
                <a:lnTo>
                  <a:pt x="9251637" y="1357033"/>
                </a:lnTo>
                <a:lnTo>
                  <a:pt x="9251637" y="1579572"/>
                </a:lnTo>
                <a:close/>
                <a:moveTo>
                  <a:pt x="9025966" y="1579572"/>
                </a:moveTo>
                <a:lnTo>
                  <a:pt x="8803427" y="1579572"/>
                </a:lnTo>
                <a:lnTo>
                  <a:pt x="8803427" y="1357033"/>
                </a:lnTo>
                <a:lnTo>
                  <a:pt x="9025966" y="1357033"/>
                </a:lnTo>
                <a:lnTo>
                  <a:pt x="9025966" y="1579572"/>
                </a:lnTo>
                <a:close/>
                <a:moveTo>
                  <a:pt x="8800295" y="1579572"/>
                </a:moveTo>
                <a:lnTo>
                  <a:pt x="8577756" y="1579572"/>
                </a:lnTo>
                <a:lnTo>
                  <a:pt x="8577756" y="1357033"/>
                </a:lnTo>
                <a:lnTo>
                  <a:pt x="8800295" y="1357033"/>
                </a:lnTo>
                <a:lnTo>
                  <a:pt x="8800295" y="1579572"/>
                </a:lnTo>
                <a:close/>
                <a:moveTo>
                  <a:pt x="8574749" y="1579572"/>
                </a:moveTo>
                <a:lnTo>
                  <a:pt x="8352211" y="1579572"/>
                </a:lnTo>
                <a:lnTo>
                  <a:pt x="8352211" y="1357033"/>
                </a:lnTo>
                <a:lnTo>
                  <a:pt x="8574749" y="1357033"/>
                </a:lnTo>
                <a:lnTo>
                  <a:pt x="8574749" y="1579572"/>
                </a:lnTo>
                <a:close/>
                <a:moveTo>
                  <a:pt x="8349078" y="1579572"/>
                </a:moveTo>
                <a:lnTo>
                  <a:pt x="8126540" y="1579572"/>
                </a:lnTo>
                <a:lnTo>
                  <a:pt x="8126540" y="1357033"/>
                </a:lnTo>
                <a:lnTo>
                  <a:pt x="8349078" y="1357033"/>
                </a:lnTo>
                <a:lnTo>
                  <a:pt x="8349078" y="1579572"/>
                </a:lnTo>
                <a:close/>
                <a:moveTo>
                  <a:pt x="8123407" y="1579572"/>
                </a:moveTo>
                <a:lnTo>
                  <a:pt x="7900868" y="1579572"/>
                </a:lnTo>
                <a:lnTo>
                  <a:pt x="7900868" y="1357033"/>
                </a:lnTo>
                <a:lnTo>
                  <a:pt x="8123407" y="1357033"/>
                </a:lnTo>
                <a:lnTo>
                  <a:pt x="8123407" y="1579572"/>
                </a:lnTo>
                <a:close/>
                <a:moveTo>
                  <a:pt x="7897736" y="1579572"/>
                </a:moveTo>
                <a:lnTo>
                  <a:pt x="7675198" y="1579572"/>
                </a:lnTo>
                <a:lnTo>
                  <a:pt x="7675198" y="1357033"/>
                </a:lnTo>
                <a:lnTo>
                  <a:pt x="7897736" y="1357033"/>
                </a:lnTo>
                <a:lnTo>
                  <a:pt x="7897736" y="1579572"/>
                </a:lnTo>
                <a:close/>
                <a:moveTo>
                  <a:pt x="7672065" y="1579572"/>
                </a:moveTo>
                <a:lnTo>
                  <a:pt x="7449527" y="1579572"/>
                </a:lnTo>
                <a:lnTo>
                  <a:pt x="7449527" y="1357033"/>
                </a:lnTo>
                <a:lnTo>
                  <a:pt x="7672065" y="1357033"/>
                </a:lnTo>
                <a:lnTo>
                  <a:pt x="7672065" y="1579572"/>
                </a:lnTo>
                <a:close/>
                <a:moveTo>
                  <a:pt x="7446394" y="1579572"/>
                </a:moveTo>
                <a:lnTo>
                  <a:pt x="7223856" y="1579572"/>
                </a:lnTo>
                <a:lnTo>
                  <a:pt x="7223856" y="1357033"/>
                </a:lnTo>
                <a:lnTo>
                  <a:pt x="7446394" y="1357033"/>
                </a:lnTo>
                <a:lnTo>
                  <a:pt x="7446394" y="1579572"/>
                </a:lnTo>
                <a:close/>
                <a:moveTo>
                  <a:pt x="7220848" y="1579572"/>
                </a:moveTo>
                <a:lnTo>
                  <a:pt x="6998310" y="1579572"/>
                </a:lnTo>
                <a:lnTo>
                  <a:pt x="6998310" y="1357033"/>
                </a:lnTo>
                <a:lnTo>
                  <a:pt x="7220848" y="1357033"/>
                </a:lnTo>
                <a:lnTo>
                  <a:pt x="7220848" y="1579572"/>
                </a:lnTo>
                <a:close/>
                <a:moveTo>
                  <a:pt x="6995177" y="1579572"/>
                </a:moveTo>
                <a:lnTo>
                  <a:pt x="6772639" y="1579572"/>
                </a:lnTo>
                <a:lnTo>
                  <a:pt x="6772639" y="1357033"/>
                </a:lnTo>
                <a:lnTo>
                  <a:pt x="6995177" y="1357033"/>
                </a:lnTo>
                <a:lnTo>
                  <a:pt x="6995177" y="1579572"/>
                </a:lnTo>
                <a:close/>
                <a:moveTo>
                  <a:pt x="6769506" y="1579572"/>
                </a:moveTo>
                <a:lnTo>
                  <a:pt x="6546967" y="1579572"/>
                </a:lnTo>
                <a:lnTo>
                  <a:pt x="6546967" y="1357033"/>
                </a:lnTo>
                <a:lnTo>
                  <a:pt x="6769506" y="1357033"/>
                </a:lnTo>
                <a:lnTo>
                  <a:pt x="6769506" y="1579572"/>
                </a:lnTo>
                <a:close/>
                <a:moveTo>
                  <a:pt x="6543835" y="1579572"/>
                </a:moveTo>
                <a:lnTo>
                  <a:pt x="6321297" y="1579572"/>
                </a:lnTo>
                <a:lnTo>
                  <a:pt x="6321297" y="1357033"/>
                </a:lnTo>
                <a:lnTo>
                  <a:pt x="6543835" y="1357033"/>
                </a:lnTo>
                <a:lnTo>
                  <a:pt x="6543835" y="1579572"/>
                </a:lnTo>
                <a:close/>
                <a:moveTo>
                  <a:pt x="6318164" y="1579572"/>
                </a:moveTo>
                <a:lnTo>
                  <a:pt x="6095625" y="1579572"/>
                </a:lnTo>
                <a:lnTo>
                  <a:pt x="6095625" y="1357033"/>
                </a:lnTo>
                <a:lnTo>
                  <a:pt x="6318164" y="1357033"/>
                </a:lnTo>
                <a:lnTo>
                  <a:pt x="6318164" y="1579572"/>
                </a:lnTo>
                <a:close/>
                <a:moveTo>
                  <a:pt x="6092493" y="1579572"/>
                </a:moveTo>
                <a:lnTo>
                  <a:pt x="5869954" y="1579572"/>
                </a:lnTo>
                <a:lnTo>
                  <a:pt x="5869954" y="1357033"/>
                </a:lnTo>
                <a:lnTo>
                  <a:pt x="6092493" y="1357033"/>
                </a:lnTo>
                <a:lnTo>
                  <a:pt x="6092493" y="1579572"/>
                </a:lnTo>
                <a:close/>
                <a:moveTo>
                  <a:pt x="5866947" y="1579572"/>
                </a:moveTo>
                <a:lnTo>
                  <a:pt x="5644408" y="1579572"/>
                </a:lnTo>
                <a:lnTo>
                  <a:pt x="5644408" y="1357033"/>
                </a:lnTo>
                <a:lnTo>
                  <a:pt x="5866947" y="1357033"/>
                </a:lnTo>
                <a:lnTo>
                  <a:pt x="5866947" y="1579572"/>
                </a:lnTo>
                <a:close/>
                <a:moveTo>
                  <a:pt x="5641276" y="1579572"/>
                </a:moveTo>
                <a:lnTo>
                  <a:pt x="5418738" y="1579572"/>
                </a:lnTo>
                <a:lnTo>
                  <a:pt x="5418738" y="1357033"/>
                </a:lnTo>
                <a:lnTo>
                  <a:pt x="5641276" y="1357033"/>
                </a:lnTo>
                <a:lnTo>
                  <a:pt x="5641276" y="1579572"/>
                </a:lnTo>
                <a:close/>
                <a:moveTo>
                  <a:pt x="5415605" y="1579572"/>
                </a:moveTo>
                <a:lnTo>
                  <a:pt x="5193066" y="1579572"/>
                </a:lnTo>
                <a:lnTo>
                  <a:pt x="5193066" y="1357033"/>
                </a:lnTo>
                <a:lnTo>
                  <a:pt x="5415605" y="1357033"/>
                </a:lnTo>
                <a:lnTo>
                  <a:pt x="5415605" y="1579572"/>
                </a:lnTo>
                <a:close/>
                <a:moveTo>
                  <a:pt x="5189934" y="1579572"/>
                </a:moveTo>
                <a:lnTo>
                  <a:pt x="4967395" y="1579572"/>
                </a:lnTo>
                <a:lnTo>
                  <a:pt x="4967395" y="1357033"/>
                </a:lnTo>
                <a:lnTo>
                  <a:pt x="5189934" y="1357033"/>
                </a:lnTo>
                <a:lnTo>
                  <a:pt x="5189934" y="1579572"/>
                </a:lnTo>
                <a:close/>
                <a:moveTo>
                  <a:pt x="4964263" y="1579572"/>
                </a:moveTo>
                <a:lnTo>
                  <a:pt x="4741724" y="1579572"/>
                </a:lnTo>
                <a:lnTo>
                  <a:pt x="4741724" y="1357033"/>
                </a:lnTo>
                <a:lnTo>
                  <a:pt x="4964263" y="1357033"/>
                </a:lnTo>
                <a:lnTo>
                  <a:pt x="4964263" y="1579572"/>
                </a:lnTo>
                <a:close/>
                <a:moveTo>
                  <a:pt x="4738592" y="1579572"/>
                </a:moveTo>
                <a:lnTo>
                  <a:pt x="4516053" y="1579572"/>
                </a:lnTo>
                <a:lnTo>
                  <a:pt x="4516053" y="1357033"/>
                </a:lnTo>
                <a:lnTo>
                  <a:pt x="4738592" y="1357033"/>
                </a:lnTo>
                <a:lnTo>
                  <a:pt x="4738592" y="1579572"/>
                </a:lnTo>
                <a:close/>
                <a:moveTo>
                  <a:pt x="4513046" y="1579572"/>
                </a:moveTo>
                <a:lnTo>
                  <a:pt x="4290507" y="1579572"/>
                </a:lnTo>
                <a:lnTo>
                  <a:pt x="4290507" y="1357033"/>
                </a:lnTo>
                <a:lnTo>
                  <a:pt x="4513046" y="1357033"/>
                </a:lnTo>
                <a:lnTo>
                  <a:pt x="4513046" y="1579572"/>
                </a:lnTo>
                <a:close/>
                <a:moveTo>
                  <a:pt x="4287375" y="1579572"/>
                </a:moveTo>
                <a:lnTo>
                  <a:pt x="4064836" y="1579572"/>
                </a:lnTo>
                <a:lnTo>
                  <a:pt x="4064836" y="1357033"/>
                </a:lnTo>
                <a:lnTo>
                  <a:pt x="4287375" y="1357033"/>
                </a:lnTo>
                <a:lnTo>
                  <a:pt x="4287375" y="1579572"/>
                </a:lnTo>
                <a:close/>
                <a:moveTo>
                  <a:pt x="4061703" y="1579572"/>
                </a:moveTo>
                <a:lnTo>
                  <a:pt x="3839165" y="1579572"/>
                </a:lnTo>
                <a:lnTo>
                  <a:pt x="3839165" y="1357033"/>
                </a:lnTo>
                <a:lnTo>
                  <a:pt x="4061703" y="1357033"/>
                </a:lnTo>
                <a:lnTo>
                  <a:pt x="4061703" y="1579572"/>
                </a:lnTo>
                <a:close/>
                <a:moveTo>
                  <a:pt x="3836033" y="1579572"/>
                </a:moveTo>
                <a:lnTo>
                  <a:pt x="3613494" y="1579572"/>
                </a:lnTo>
                <a:lnTo>
                  <a:pt x="3613494" y="1357033"/>
                </a:lnTo>
                <a:lnTo>
                  <a:pt x="3836033" y="1357033"/>
                </a:lnTo>
                <a:lnTo>
                  <a:pt x="3836033" y="1579572"/>
                </a:lnTo>
                <a:close/>
                <a:moveTo>
                  <a:pt x="3610361" y="1579572"/>
                </a:moveTo>
                <a:lnTo>
                  <a:pt x="3387823" y="1579572"/>
                </a:lnTo>
                <a:lnTo>
                  <a:pt x="3387823" y="1357033"/>
                </a:lnTo>
                <a:lnTo>
                  <a:pt x="3610361" y="1357033"/>
                </a:lnTo>
                <a:lnTo>
                  <a:pt x="3610361" y="1579572"/>
                </a:lnTo>
                <a:close/>
                <a:moveTo>
                  <a:pt x="3384690" y="1579572"/>
                </a:moveTo>
                <a:lnTo>
                  <a:pt x="3162152" y="1579572"/>
                </a:lnTo>
                <a:lnTo>
                  <a:pt x="3162152" y="1357033"/>
                </a:lnTo>
                <a:lnTo>
                  <a:pt x="3384690" y="1357033"/>
                </a:lnTo>
                <a:lnTo>
                  <a:pt x="3384690" y="1579572"/>
                </a:lnTo>
                <a:close/>
                <a:moveTo>
                  <a:pt x="3159145" y="1579572"/>
                </a:moveTo>
                <a:lnTo>
                  <a:pt x="2936606" y="1579572"/>
                </a:lnTo>
                <a:lnTo>
                  <a:pt x="2936606" y="1357033"/>
                </a:lnTo>
                <a:lnTo>
                  <a:pt x="3159145" y="1357033"/>
                </a:lnTo>
                <a:lnTo>
                  <a:pt x="3159145" y="1579572"/>
                </a:lnTo>
                <a:close/>
                <a:moveTo>
                  <a:pt x="2933474" y="1579572"/>
                </a:moveTo>
                <a:lnTo>
                  <a:pt x="2710935" y="1579572"/>
                </a:lnTo>
                <a:lnTo>
                  <a:pt x="2710935" y="1357033"/>
                </a:lnTo>
                <a:lnTo>
                  <a:pt x="2933474" y="1357033"/>
                </a:lnTo>
                <a:lnTo>
                  <a:pt x="2933474" y="1579572"/>
                </a:lnTo>
                <a:close/>
                <a:moveTo>
                  <a:pt x="2707802" y="1579572"/>
                </a:moveTo>
                <a:lnTo>
                  <a:pt x="2485264" y="1579572"/>
                </a:lnTo>
                <a:lnTo>
                  <a:pt x="2485264" y="1357033"/>
                </a:lnTo>
                <a:lnTo>
                  <a:pt x="2707802" y="1357033"/>
                </a:lnTo>
                <a:lnTo>
                  <a:pt x="2707802" y="1579572"/>
                </a:lnTo>
                <a:close/>
                <a:moveTo>
                  <a:pt x="2482131" y="1579572"/>
                </a:moveTo>
                <a:lnTo>
                  <a:pt x="2259593" y="1579572"/>
                </a:lnTo>
                <a:lnTo>
                  <a:pt x="2259593" y="1357033"/>
                </a:lnTo>
                <a:lnTo>
                  <a:pt x="2482131" y="1357033"/>
                </a:lnTo>
                <a:lnTo>
                  <a:pt x="2482131" y="1579572"/>
                </a:lnTo>
                <a:close/>
                <a:moveTo>
                  <a:pt x="2256460" y="1579572"/>
                </a:moveTo>
                <a:lnTo>
                  <a:pt x="2033922" y="1579572"/>
                </a:lnTo>
                <a:lnTo>
                  <a:pt x="2033922" y="1357033"/>
                </a:lnTo>
                <a:lnTo>
                  <a:pt x="2256460" y="1357033"/>
                </a:lnTo>
                <a:lnTo>
                  <a:pt x="2256460" y="1579572"/>
                </a:lnTo>
                <a:close/>
                <a:moveTo>
                  <a:pt x="2030789" y="1579572"/>
                </a:moveTo>
                <a:lnTo>
                  <a:pt x="1808251" y="1579572"/>
                </a:lnTo>
                <a:lnTo>
                  <a:pt x="1808251" y="1357033"/>
                </a:lnTo>
                <a:lnTo>
                  <a:pt x="2030789" y="1357033"/>
                </a:lnTo>
                <a:lnTo>
                  <a:pt x="2030789" y="1579572"/>
                </a:lnTo>
                <a:close/>
                <a:moveTo>
                  <a:pt x="1805243" y="1579572"/>
                </a:moveTo>
                <a:lnTo>
                  <a:pt x="1582705" y="1579572"/>
                </a:lnTo>
                <a:lnTo>
                  <a:pt x="1582705" y="1357033"/>
                </a:lnTo>
                <a:lnTo>
                  <a:pt x="1805243" y="1357033"/>
                </a:lnTo>
                <a:lnTo>
                  <a:pt x="1805243" y="1579572"/>
                </a:lnTo>
                <a:close/>
                <a:moveTo>
                  <a:pt x="1579572" y="1579572"/>
                </a:moveTo>
                <a:lnTo>
                  <a:pt x="1357034" y="1579572"/>
                </a:lnTo>
                <a:lnTo>
                  <a:pt x="1357034" y="1357033"/>
                </a:lnTo>
                <a:lnTo>
                  <a:pt x="1579572" y="1357033"/>
                </a:lnTo>
                <a:lnTo>
                  <a:pt x="1579572" y="1579572"/>
                </a:lnTo>
                <a:close/>
                <a:moveTo>
                  <a:pt x="1579572" y="1582704"/>
                </a:moveTo>
                <a:lnTo>
                  <a:pt x="1579572" y="1805243"/>
                </a:lnTo>
                <a:lnTo>
                  <a:pt x="1357034" y="1805243"/>
                </a:lnTo>
                <a:lnTo>
                  <a:pt x="1357034" y="1582704"/>
                </a:lnTo>
                <a:lnTo>
                  <a:pt x="1579572" y="1582704"/>
                </a:lnTo>
                <a:close/>
                <a:moveTo>
                  <a:pt x="1579572" y="1808375"/>
                </a:moveTo>
                <a:lnTo>
                  <a:pt x="1579572" y="2030914"/>
                </a:lnTo>
                <a:lnTo>
                  <a:pt x="1357034" y="2030914"/>
                </a:lnTo>
                <a:lnTo>
                  <a:pt x="1357034" y="1808375"/>
                </a:lnTo>
                <a:lnTo>
                  <a:pt x="1579572" y="1808375"/>
                </a:lnTo>
                <a:close/>
                <a:moveTo>
                  <a:pt x="1579572" y="2033921"/>
                </a:moveTo>
                <a:lnTo>
                  <a:pt x="1579572" y="2256459"/>
                </a:lnTo>
                <a:lnTo>
                  <a:pt x="1357034" y="2256459"/>
                </a:lnTo>
                <a:lnTo>
                  <a:pt x="1357034" y="2033921"/>
                </a:lnTo>
                <a:lnTo>
                  <a:pt x="1579572" y="2033921"/>
                </a:lnTo>
                <a:close/>
                <a:moveTo>
                  <a:pt x="1579572" y="2259592"/>
                </a:moveTo>
                <a:lnTo>
                  <a:pt x="1579572" y="2482130"/>
                </a:lnTo>
                <a:lnTo>
                  <a:pt x="1357034" y="2482130"/>
                </a:lnTo>
                <a:lnTo>
                  <a:pt x="1357034" y="2259592"/>
                </a:lnTo>
                <a:lnTo>
                  <a:pt x="1579572" y="2259592"/>
                </a:lnTo>
                <a:close/>
                <a:moveTo>
                  <a:pt x="1579572" y="2485263"/>
                </a:moveTo>
                <a:lnTo>
                  <a:pt x="1579572" y="2707801"/>
                </a:lnTo>
                <a:lnTo>
                  <a:pt x="1357034" y="2707801"/>
                </a:lnTo>
                <a:lnTo>
                  <a:pt x="1357034" y="2485263"/>
                </a:lnTo>
                <a:lnTo>
                  <a:pt x="1579572" y="2485263"/>
                </a:lnTo>
                <a:close/>
                <a:moveTo>
                  <a:pt x="1579572" y="2710934"/>
                </a:moveTo>
                <a:lnTo>
                  <a:pt x="1579572" y="2933472"/>
                </a:lnTo>
                <a:lnTo>
                  <a:pt x="1357034" y="2933472"/>
                </a:lnTo>
                <a:lnTo>
                  <a:pt x="1357034" y="2710934"/>
                </a:lnTo>
                <a:lnTo>
                  <a:pt x="1579572" y="2710934"/>
                </a:lnTo>
                <a:close/>
                <a:moveTo>
                  <a:pt x="1579572" y="2936605"/>
                </a:moveTo>
                <a:lnTo>
                  <a:pt x="1579572" y="3159143"/>
                </a:lnTo>
                <a:lnTo>
                  <a:pt x="1357034" y="3159143"/>
                </a:lnTo>
                <a:lnTo>
                  <a:pt x="1357034" y="2936605"/>
                </a:lnTo>
                <a:lnTo>
                  <a:pt x="1579572" y="2936605"/>
                </a:lnTo>
                <a:close/>
                <a:moveTo>
                  <a:pt x="1579572" y="3162276"/>
                </a:moveTo>
                <a:lnTo>
                  <a:pt x="1579572" y="3384814"/>
                </a:lnTo>
                <a:lnTo>
                  <a:pt x="1357034" y="3384814"/>
                </a:lnTo>
                <a:lnTo>
                  <a:pt x="1357034" y="3162276"/>
                </a:lnTo>
                <a:lnTo>
                  <a:pt x="1579572" y="3162276"/>
                </a:lnTo>
                <a:close/>
                <a:moveTo>
                  <a:pt x="1579572" y="3387821"/>
                </a:moveTo>
                <a:lnTo>
                  <a:pt x="1579572" y="3610360"/>
                </a:lnTo>
                <a:lnTo>
                  <a:pt x="1357034" y="3610360"/>
                </a:lnTo>
                <a:lnTo>
                  <a:pt x="1357034" y="3387821"/>
                </a:lnTo>
                <a:lnTo>
                  <a:pt x="1579572" y="3387821"/>
                </a:lnTo>
                <a:close/>
                <a:moveTo>
                  <a:pt x="1579572" y="3613493"/>
                </a:moveTo>
                <a:lnTo>
                  <a:pt x="1579572" y="3836031"/>
                </a:lnTo>
                <a:lnTo>
                  <a:pt x="1357034" y="3836031"/>
                </a:lnTo>
                <a:lnTo>
                  <a:pt x="1357034" y="3613493"/>
                </a:lnTo>
                <a:lnTo>
                  <a:pt x="1579572" y="3613493"/>
                </a:lnTo>
                <a:close/>
                <a:moveTo>
                  <a:pt x="1579572" y="3839164"/>
                </a:moveTo>
                <a:lnTo>
                  <a:pt x="1579572" y="4061702"/>
                </a:lnTo>
                <a:lnTo>
                  <a:pt x="1357034" y="4061702"/>
                </a:lnTo>
                <a:lnTo>
                  <a:pt x="1357034" y="3839164"/>
                </a:lnTo>
                <a:lnTo>
                  <a:pt x="1579572" y="3839164"/>
                </a:lnTo>
                <a:close/>
                <a:moveTo>
                  <a:pt x="1579572" y="4064834"/>
                </a:moveTo>
                <a:lnTo>
                  <a:pt x="1579572" y="4287373"/>
                </a:lnTo>
                <a:lnTo>
                  <a:pt x="1357034" y="4287373"/>
                </a:lnTo>
                <a:lnTo>
                  <a:pt x="1357034" y="4064834"/>
                </a:lnTo>
                <a:lnTo>
                  <a:pt x="1579572" y="4064834"/>
                </a:lnTo>
                <a:close/>
                <a:moveTo>
                  <a:pt x="1579572" y="4290506"/>
                </a:moveTo>
                <a:lnTo>
                  <a:pt x="1579572" y="4513044"/>
                </a:lnTo>
                <a:lnTo>
                  <a:pt x="1357034" y="4513044"/>
                </a:lnTo>
                <a:lnTo>
                  <a:pt x="1357034" y="4290506"/>
                </a:lnTo>
                <a:lnTo>
                  <a:pt x="1579572" y="4290506"/>
                </a:lnTo>
                <a:close/>
                <a:moveTo>
                  <a:pt x="1579572" y="4516177"/>
                </a:moveTo>
                <a:lnTo>
                  <a:pt x="1579572" y="4738715"/>
                </a:lnTo>
                <a:lnTo>
                  <a:pt x="1357034" y="4738715"/>
                </a:lnTo>
                <a:lnTo>
                  <a:pt x="1357034" y="4516177"/>
                </a:lnTo>
                <a:lnTo>
                  <a:pt x="1579572" y="4516177"/>
                </a:lnTo>
                <a:close/>
                <a:moveTo>
                  <a:pt x="1579572" y="4741722"/>
                </a:moveTo>
                <a:lnTo>
                  <a:pt x="1579572" y="4964261"/>
                </a:lnTo>
                <a:lnTo>
                  <a:pt x="1357034" y="4964261"/>
                </a:lnTo>
                <a:lnTo>
                  <a:pt x="1357034" y="4741722"/>
                </a:lnTo>
                <a:lnTo>
                  <a:pt x="1579572" y="4741722"/>
                </a:lnTo>
                <a:close/>
                <a:moveTo>
                  <a:pt x="1579572" y="4967393"/>
                </a:moveTo>
                <a:lnTo>
                  <a:pt x="1579572" y="5189932"/>
                </a:lnTo>
                <a:lnTo>
                  <a:pt x="1357034" y="5189932"/>
                </a:lnTo>
                <a:lnTo>
                  <a:pt x="1357034" y="4967393"/>
                </a:lnTo>
                <a:lnTo>
                  <a:pt x="1579572" y="4967393"/>
                </a:lnTo>
                <a:close/>
                <a:moveTo>
                  <a:pt x="1579572" y="5193064"/>
                </a:moveTo>
                <a:lnTo>
                  <a:pt x="1579572" y="5415603"/>
                </a:lnTo>
                <a:lnTo>
                  <a:pt x="1357034" y="5415603"/>
                </a:lnTo>
                <a:lnTo>
                  <a:pt x="1357034" y="5193064"/>
                </a:lnTo>
                <a:lnTo>
                  <a:pt x="1579572" y="5193064"/>
                </a:lnTo>
                <a:close/>
                <a:moveTo>
                  <a:pt x="1579572" y="5418735"/>
                </a:moveTo>
                <a:lnTo>
                  <a:pt x="1579572" y="5641273"/>
                </a:lnTo>
                <a:lnTo>
                  <a:pt x="1357034" y="5641273"/>
                </a:lnTo>
                <a:lnTo>
                  <a:pt x="1357034" y="5418735"/>
                </a:lnTo>
                <a:lnTo>
                  <a:pt x="1579572" y="5418735"/>
                </a:lnTo>
                <a:close/>
                <a:moveTo>
                  <a:pt x="1579572" y="5644406"/>
                </a:moveTo>
                <a:lnTo>
                  <a:pt x="1579572" y="5866945"/>
                </a:lnTo>
                <a:lnTo>
                  <a:pt x="1357034" y="5866945"/>
                </a:lnTo>
                <a:lnTo>
                  <a:pt x="1357034" y="5644406"/>
                </a:lnTo>
                <a:lnTo>
                  <a:pt x="1579572" y="5644406"/>
                </a:lnTo>
                <a:close/>
                <a:moveTo>
                  <a:pt x="1582705" y="5644406"/>
                </a:moveTo>
                <a:lnTo>
                  <a:pt x="1805243" y="5644406"/>
                </a:lnTo>
                <a:lnTo>
                  <a:pt x="1805243" y="5866945"/>
                </a:lnTo>
                <a:lnTo>
                  <a:pt x="1582705" y="5866945"/>
                </a:lnTo>
                <a:lnTo>
                  <a:pt x="1582705" y="5644406"/>
                </a:lnTo>
                <a:close/>
                <a:moveTo>
                  <a:pt x="1808376" y="5644406"/>
                </a:moveTo>
                <a:lnTo>
                  <a:pt x="2030914" y="5644406"/>
                </a:lnTo>
                <a:lnTo>
                  <a:pt x="2030914" y="5866945"/>
                </a:lnTo>
                <a:lnTo>
                  <a:pt x="1808376" y="5866945"/>
                </a:lnTo>
                <a:lnTo>
                  <a:pt x="1808376" y="5644406"/>
                </a:lnTo>
                <a:close/>
                <a:moveTo>
                  <a:pt x="2033922" y="5644406"/>
                </a:moveTo>
                <a:lnTo>
                  <a:pt x="2256460" y="5644406"/>
                </a:lnTo>
                <a:lnTo>
                  <a:pt x="2256460" y="5866945"/>
                </a:lnTo>
                <a:lnTo>
                  <a:pt x="2033922" y="5866945"/>
                </a:lnTo>
                <a:lnTo>
                  <a:pt x="2033922" y="5644406"/>
                </a:lnTo>
                <a:close/>
                <a:moveTo>
                  <a:pt x="2259593" y="5644406"/>
                </a:moveTo>
                <a:lnTo>
                  <a:pt x="2482131" y="5644406"/>
                </a:lnTo>
                <a:lnTo>
                  <a:pt x="2482131" y="5866945"/>
                </a:lnTo>
                <a:lnTo>
                  <a:pt x="2259593" y="5866945"/>
                </a:lnTo>
                <a:lnTo>
                  <a:pt x="2259593" y="5644406"/>
                </a:lnTo>
                <a:close/>
                <a:moveTo>
                  <a:pt x="2485264" y="5644406"/>
                </a:moveTo>
                <a:lnTo>
                  <a:pt x="2707802" y="5644406"/>
                </a:lnTo>
                <a:lnTo>
                  <a:pt x="2707802" y="5866945"/>
                </a:lnTo>
                <a:lnTo>
                  <a:pt x="2485264" y="5866945"/>
                </a:lnTo>
                <a:lnTo>
                  <a:pt x="2485264" y="5644406"/>
                </a:lnTo>
                <a:close/>
                <a:moveTo>
                  <a:pt x="2710935" y="5644406"/>
                </a:moveTo>
                <a:lnTo>
                  <a:pt x="2933474" y="5644406"/>
                </a:lnTo>
                <a:lnTo>
                  <a:pt x="2933474" y="5866945"/>
                </a:lnTo>
                <a:lnTo>
                  <a:pt x="2710935" y="5866945"/>
                </a:lnTo>
                <a:lnTo>
                  <a:pt x="2710935" y="5644406"/>
                </a:lnTo>
                <a:close/>
                <a:moveTo>
                  <a:pt x="2936606" y="5644406"/>
                </a:moveTo>
                <a:lnTo>
                  <a:pt x="3159145" y="5644406"/>
                </a:lnTo>
                <a:lnTo>
                  <a:pt x="3159145" y="5866945"/>
                </a:lnTo>
                <a:lnTo>
                  <a:pt x="2936606" y="5866945"/>
                </a:lnTo>
                <a:lnTo>
                  <a:pt x="2936606" y="5644406"/>
                </a:lnTo>
                <a:close/>
                <a:moveTo>
                  <a:pt x="3162277" y="5644406"/>
                </a:moveTo>
                <a:lnTo>
                  <a:pt x="3384816" y="5644406"/>
                </a:lnTo>
                <a:lnTo>
                  <a:pt x="3384816" y="5866945"/>
                </a:lnTo>
                <a:lnTo>
                  <a:pt x="3162277" y="5866945"/>
                </a:lnTo>
                <a:lnTo>
                  <a:pt x="3162277" y="5644406"/>
                </a:lnTo>
                <a:close/>
                <a:moveTo>
                  <a:pt x="3387823" y="5644406"/>
                </a:moveTo>
                <a:lnTo>
                  <a:pt x="3610361" y="5644406"/>
                </a:lnTo>
                <a:lnTo>
                  <a:pt x="3610361" y="5866945"/>
                </a:lnTo>
                <a:lnTo>
                  <a:pt x="3387823" y="5866945"/>
                </a:lnTo>
                <a:lnTo>
                  <a:pt x="3387823" y="5644406"/>
                </a:lnTo>
                <a:close/>
                <a:moveTo>
                  <a:pt x="3613494" y="5644406"/>
                </a:moveTo>
                <a:lnTo>
                  <a:pt x="3836033" y="5644406"/>
                </a:lnTo>
                <a:lnTo>
                  <a:pt x="3836033" y="5866945"/>
                </a:lnTo>
                <a:lnTo>
                  <a:pt x="3613494" y="5866945"/>
                </a:lnTo>
                <a:lnTo>
                  <a:pt x="3613494" y="5644406"/>
                </a:lnTo>
                <a:close/>
                <a:moveTo>
                  <a:pt x="3839165" y="5644406"/>
                </a:moveTo>
                <a:lnTo>
                  <a:pt x="4061703" y="5644406"/>
                </a:lnTo>
                <a:lnTo>
                  <a:pt x="4061703" y="5866945"/>
                </a:lnTo>
                <a:lnTo>
                  <a:pt x="3839165" y="5866945"/>
                </a:lnTo>
                <a:lnTo>
                  <a:pt x="3839165" y="5644406"/>
                </a:lnTo>
                <a:close/>
                <a:moveTo>
                  <a:pt x="4064836" y="5644406"/>
                </a:moveTo>
                <a:lnTo>
                  <a:pt x="4287375" y="5644406"/>
                </a:lnTo>
                <a:lnTo>
                  <a:pt x="4287375" y="5866945"/>
                </a:lnTo>
                <a:lnTo>
                  <a:pt x="4064836" y="5866945"/>
                </a:lnTo>
                <a:lnTo>
                  <a:pt x="4064836" y="5644406"/>
                </a:lnTo>
                <a:close/>
                <a:moveTo>
                  <a:pt x="4290507" y="5644406"/>
                </a:moveTo>
                <a:lnTo>
                  <a:pt x="4513046" y="5644406"/>
                </a:lnTo>
                <a:lnTo>
                  <a:pt x="4513046" y="5866945"/>
                </a:lnTo>
                <a:lnTo>
                  <a:pt x="4290507" y="5866945"/>
                </a:lnTo>
                <a:lnTo>
                  <a:pt x="4290507" y="5644406"/>
                </a:lnTo>
                <a:close/>
                <a:moveTo>
                  <a:pt x="4516179" y="5644406"/>
                </a:moveTo>
                <a:lnTo>
                  <a:pt x="4738717" y="5644406"/>
                </a:lnTo>
                <a:lnTo>
                  <a:pt x="4738717" y="5866945"/>
                </a:lnTo>
                <a:lnTo>
                  <a:pt x="4516179" y="5866945"/>
                </a:lnTo>
                <a:lnTo>
                  <a:pt x="4516179" y="5644406"/>
                </a:lnTo>
                <a:close/>
                <a:moveTo>
                  <a:pt x="4741724" y="5644406"/>
                </a:moveTo>
                <a:lnTo>
                  <a:pt x="4964263" y="5644406"/>
                </a:lnTo>
                <a:lnTo>
                  <a:pt x="4964263" y="5866945"/>
                </a:lnTo>
                <a:lnTo>
                  <a:pt x="4741724" y="5866945"/>
                </a:lnTo>
                <a:lnTo>
                  <a:pt x="4741724" y="5644406"/>
                </a:lnTo>
                <a:close/>
                <a:moveTo>
                  <a:pt x="4967395" y="5644406"/>
                </a:moveTo>
                <a:lnTo>
                  <a:pt x="5189934" y="5644406"/>
                </a:lnTo>
                <a:lnTo>
                  <a:pt x="5189934" y="5866945"/>
                </a:lnTo>
                <a:lnTo>
                  <a:pt x="4967395" y="5866945"/>
                </a:lnTo>
                <a:lnTo>
                  <a:pt x="4967395" y="5644406"/>
                </a:lnTo>
                <a:close/>
                <a:moveTo>
                  <a:pt x="5193066" y="5644406"/>
                </a:moveTo>
                <a:lnTo>
                  <a:pt x="5415605" y="5644406"/>
                </a:lnTo>
                <a:lnTo>
                  <a:pt x="5415605" y="5866945"/>
                </a:lnTo>
                <a:lnTo>
                  <a:pt x="5193066" y="5866945"/>
                </a:lnTo>
                <a:lnTo>
                  <a:pt x="5193066" y="5644406"/>
                </a:lnTo>
                <a:close/>
                <a:moveTo>
                  <a:pt x="5418738" y="5644406"/>
                </a:moveTo>
                <a:lnTo>
                  <a:pt x="5641276" y="5644406"/>
                </a:lnTo>
                <a:lnTo>
                  <a:pt x="5641276" y="5866945"/>
                </a:lnTo>
                <a:lnTo>
                  <a:pt x="5418738" y="5866945"/>
                </a:lnTo>
                <a:lnTo>
                  <a:pt x="5418738" y="5644406"/>
                </a:lnTo>
                <a:close/>
                <a:moveTo>
                  <a:pt x="5644408" y="5644406"/>
                </a:moveTo>
                <a:lnTo>
                  <a:pt x="5866947" y="5644406"/>
                </a:lnTo>
                <a:lnTo>
                  <a:pt x="5866947" y="5866945"/>
                </a:lnTo>
                <a:lnTo>
                  <a:pt x="5644408" y="5866945"/>
                </a:lnTo>
                <a:lnTo>
                  <a:pt x="5644408" y="5644406"/>
                </a:lnTo>
                <a:close/>
                <a:moveTo>
                  <a:pt x="5870080" y="5644406"/>
                </a:moveTo>
                <a:lnTo>
                  <a:pt x="6092618" y="5644406"/>
                </a:lnTo>
                <a:lnTo>
                  <a:pt x="6092618" y="5866945"/>
                </a:lnTo>
                <a:lnTo>
                  <a:pt x="5870080" y="5866945"/>
                </a:lnTo>
                <a:lnTo>
                  <a:pt x="5870080" y="5644406"/>
                </a:lnTo>
                <a:close/>
                <a:moveTo>
                  <a:pt x="6095625" y="5644406"/>
                </a:moveTo>
                <a:lnTo>
                  <a:pt x="6318164" y="5644406"/>
                </a:lnTo>
                <a:lnTo>
                  <a:pt x="6318164" y="5866945"/>
                </a:lnTo>
                <a:lnTo>
                  <a:pt x="6095625" y="5866945"/>
                </a:lnTo>
                <a:lnTo>
                  <a:pt x="6095625" y="5644406"/>
                </a:lnTo>
                <a:close/>
                <a:moveTo>
                  <a:pt x="6321297" y="5644406"/>
                </a:moveTo>
                <a:lnTo>
                  <a:pt x="6543835" y="5644406"/>
                </a:lnTo>
                <a:lnTo>
                  <a:pt x="6543835" y="5866945"/>
                </a:lnTo>
                <a:lnTo>
                  <a:pt x="6321297" y="5866945"/>
                </a:lnTo>
                <a:lnTo>
                  <a:pt x="6321297" y="5644406"/>
                </a:lnTo>
                <a:close/>
                <a:moveTo>
                  <a:pt x="6546967" y="5644406"/>
                </a:moveTo>
                <a:lnTo>
                  <a:pt x="6769506" y="5644406"/>
                </a:lnTo>
                <a:lnTo>
                  <a:pt x="6769506" y="5866945"/>
                </a:lnTo>
                <a:lnTo>
                  <a:pt x="6546967" y="5866945"/>
                </a:lnTo>
                <a:lnTo>
                  <a:pt x="6546967" y="5644406"/>
                </a:lnTo>
                <a:close/>
                <a:moveTo>
                  <a:pt x="6772639" y="5644406"/>
                </a:moveTo>
                <a:lnTo>
                  <a:pt x="6995177" y="5644406"/>
                </a:lnTo>
                <a:lnTo>
                  <a:pt x="6995177" y="5866945"/>
                </a:lnTo>
                <a:lnTo>
                  <a:pt x="6772639" y="5866945"/>
                </a:lnTo>
                <a:lnTo>
                  <a:pt x="6772639" y="5644406"/>
                </a:lnTo>
                <a:close/>
                <a:moveTo>
                  <a:pt x="6998310" y="5644406"/>
                </a:moveTo>
                <a:lnTo>
                  <a:pt x="7220848" y="5644406"/>
                </a:lnTo>
                <a:lnTo>
                  <a:pt x="7220848" y="5866945"/>
                </a:lnTo>
                <a:lnTo>
                  <a:pt x="6998310" y="5866945"/>
                </a:lnTo>
                <a:lnTo>
                  <a:pt x="6998310" y="5644406"/>
                </a:lnTo>
                <a:close/>
                <a:moveTo>
                  <a:pt x="7223981" y="5644406"/>
                </a:moveTo>
                <a:lnTo>
                  <a:pt x="7446520" y="5644406"/>
                </a:lnTo>
                <a:lnTo>
                  <a:pt x="7446520" y="5866945"/>
                </a:lnTo>
                <a:lnTo>
                  <a:pt x="7223981" y="5866945"/>
                </a:lnTo>
                <a:lnTo>
                  <a:pt x="7223981" y="5644406"/>
                </a:lnTo>
                <a:close/>
                <a:moveTo>
                  <a:pt x="7449527" y="5644406"/>
                </a:moveTo>
                <a:lnTo>
                  <a:pt x="7672065" y="5644406"/>
                </a:lnTo>
                <a:lnTo>
                  <a:pt x="7672065" y="5866945"/>
                </a:lnTo>
                <a:lnTo>
                  <a:pt x="7449527" y="5866945"/>
                </a:lnTo>
                <a:lnTo>
                  <a:pt x="7449527" y="5644406"/>
                </a:lnTo>
                <a:close/>
                <a:moveTo>
                  <a:pt x="7675198" y="5644406"/>
                </a:moveTo>
                <a:lnTo>
                  <a:pt x="7897736" y="5644406"/>
                </a:lnTo>
                <a:lnTo>
                  <a:pt x="7897736" y="5866945"/>
                </a:lnTo>
                <a:lnTo>
                  <a:pt x="7675198" y="5866945"/>
                </a:lnTo>
                <a:lnTo>
                  <a:pt x="7675198" y="5644406"/>
                </a:lnTo>
                <a:close/>
                <a:moveTo>
                  <a:pt x="7900868" y="5644406"/>
                </a:moveTo>
                <a:lnTo>
                  <a:pt x="8123407" y="5644406"/>
                </a:lnTo>
                <a:lnTo>
                  <a:pt x="8123407" y="5866945"/>
                </a:lnTo>
                <a:lnTo>
                  <a:pt x="7900868" y="5866945"/>
                </a:lnTo>
                <a:lnTo>
                  <a:pt x="7900868" y="5644406"/>
                </a:lnTo>
                <a:close/>
                <a:moveTo>
                  <a:pt x="8126540" y="5644406"/>
                </a:moveTo>
                <a:lnTo>
                  <a:pt x="8349078" y="5644406"/>
                </a:lnTo>
                <a:lnTo>
                  <a:pt x="8349078" y="5866945"/>
                </a:lnTo>
                <a:lnTo>
                  <a:pt x="8126540" y="5866945"/>
                </a:lnTo>
                <a:lnTo>
                  <a:pt x="8126540" y="5644406"/>
                </a:lnTo>
                <a:close/>
                <a:moveTo>
                  <a:pt x="8352211" y="5644406"/>
                </a:moveTo>
                <a:lnTo>
                  <a:pt x="8574749" y="5644406"/>
                </a:lnTo>
                <a:lnTo>
                  <a:pt x="8574749" y="5866945"/>
                </a:lnTo>
                <a:lnTo>
                  <a:pt x="8352211" y="5866945"/>
                </a:lnTo>
                <a:lnTo>
                  <a:pt x="8352211" y="5644406"/>
                </a:lnTo>
                <a:close/>
                <a:moveTo>
                  <a:pt x="8577882" y="5644406"/>
                </a:moveTo>
                <a:lnTo>
                  <a:pt x="8800420" y="5644406"/>
                </a:lnTo>
                <a:lnTo>
                  <a:pt x="8800420" y="5866945"/>
                </a:lnTo>
                <a:lnTo>
                  <a:pt x="8577882" y="5866945"/>
                </a:lnTo>
                <a:lnTo>
                  <a:pt x="8577882" y="5644406"/>
                </a:lnTo>
                <a:close/>
                <a:moveTo>
                  <a:pt x="8803427" y="5644406"/>
                </a:moveTo>
                <a:lnTo>
                  <a:pt x="9025966" y="5644406"/>
                </a:lnTo>
                <a:lnTo>
                  <a:pt x="9025966" y="5866945"/>
                </a:lnTo>
                <a:lnTo>
                  <a:pt x="8803427" y="5866945"/>
                </a:lnTo>
                <a:lnTo>
                  <a:pt x="8803427" y="5644406"/>
                </a:lnTo>
                <a:close/>
                <a:moveTo>
                  <a:pt x="9029099" y="5644406"/>
                </a:moveTo>
                <a:lnTo>
                  <a:pt x="9251637" y="5644406"/>
                </a:lnTo>
                <a:lnTo>
                  <a:pt x="9251637" y="5866945"/>
                </a:lnTo>
                <a:lnTo>
                  <a:pt x="9029099" y="5866945"/>
                </a:lnTo>
                <a:lnTo>
                  <a:pt x="9029099" y="5644406"/>
                </a:lnTo>
                <a:close/>
                <a:moveTo>
                  <a:pt x="9254770" y="5644406"/>
                </a:moveTo>
                <a:lnTo>
                  <a:pt x="9477308" y="5644406"/>
                </a:lnTo>
                <a:lnTo>
                  <a:pt x="9477308" y="5866945"/>
                </a:lnTo>
                <a:lnTo>
                  <a:pt x="9254770" y="5866945"/>
                </a:lnTo>
                <a:lnTo>
                  <a:pt x="9254770" y="5644406"/>
                </a:lnTo>
                <a:close/>
                <a:moveTo>
                  <a:pt x="9480440" y="5644406"/>
                </a:moveTo>
                <a:lnTo>
                  <a:pt x="9702979" y="5644406"/>
                </a:lnTo>
                <a:lnTo>
                  <a:pt x="9702979" y="5866945"/>
                </a:lnTo>
                <a:lnTo>
                  <a:pt x="9480440" y="5866945"/>
                </a:lnTo>
                <a:lnTo>
                  <a:pt x="9480440" y="5644406"/>
                </a:lnTo>
                <a:close/>
                <a:moveTo>
                  <a:pt x="9706112" y="5644406"/>
                </a:moveTo>
                <a:lnTo>
                  <a:pt x="9928650" y="5644406"/>
                </a:lnTo>
                <a:lnTo>
                  <a:pt x="9928650" y="5866945"/>
                </a:lnTo>
                <a:lnTo>
                  <a:pt x="9706112" y="5866945"/>
                </a:lnTo>
                <a:lnTo>
                  <a:pt x="9706112" y="5644406"/>
                </a:lnTo>
                <a:close/>
                <a:moveTo>
                  <a:pt x="9931783" y="5644406"/>
                </a:moveTo>
                <a:lnTo>
                  <a:pt x="10154321" y="5644406"/>
                </a:lnTo>
                <a:lnTo>
                  <a:pt x="10154321" y="5866945"/>
                </a:lnTo>
                <a:lnTo>
                  <a:pt x="9931783" y="5866945"/>
                </a:lnTo>
                <a:lnTo>
                  <a:pt x="9931783" y="5644406"/>
                </a:lnTo>
                <a:close/>
                <a:moveTo>
                  <a:pt x="10157328" y="5644406"/>
                </a:moveTo>
                <a:lnTo>
                  <a:pt x="10379867" y="5644406"/>
                </a:lnTo>
                <a:lnTo>
                  <a:pt x="10379867" y="5866945"/>
                </a:lnTo>
                <a:lnTo>
                  <a:pt x="10157328" y="5866945"/>
                </a:lnTo>
                <a:lnTo>
                  <a:pt x="10157328" y="5644406"/>
                </a:lnTo>
                <a:close/>
                <a:moveTo>
                  <a:pt x="10383000" y="5644406"/>
                </a:moveTo>
                <a:lnTo>
                  <a:pt x="10605538" y="5644406"/>
                </a:lnTo>
                <a:lnTo>
                  <a:pt x="10605538" y="5866945"/>
                </a:lnTo>
                <a:lnTo>
                  <a:pt x="10383000" y="5866945"/>
                </a:lnTo>
                <a:lnTo>
                  <a:pt x="10383000" y="5644406"/>
                </a:lnTo>
                <a:close/>
                <a:moveTo>
                  <a:pt x="10608671" y="5644406"/>
                </a:moveTo>
                <a:lnTo>
                  <a:pt x="10831209" y="5644406"/>
                </a:lnTo>
                <a:lnTo>
                  <a:pt x="10831209" y="5866945"/>
                </a:lnTo>
                <a:lnTo>
                  <a:pt x="10608671" y="5866945"/>
                </a:lnTo>
                <a:lnTo>
                  <a:pt x="10608671" y="5644406"/>
                </a:lnTo>
                <a:close/>
                <a:moveTo>
                  <a:pt x="10608671" y="5641273"/>
                </a:moveTo>
                <a:lnTo>
                  <a:pt x="10608671" y="5418735"/>
                </a:lnTo>
                <a:lnTo>
                  <a:pt x="10831209" y="5418735"/>
                </a:lnTo>
                <a:lnTo>
                  <a:pt x="10831209" y="5641273"/>
                </a:lnTo>
                <a:lnTo>
                  <a:pt x="10608671" y="5641273"/>
                </a:lnTo>
                <a:close/>
                <a:moveTo>
                  <a:pt x="10608671" y="5415603"/>
                </a:moveTo>
                <a:lnTo>
                  <a:pt x="10608671" y="5193064"/>
                </a:lnTo>
                <a:lnTo>
                  <a:pt x="10831209" y="5193064"/>
                </a:lnTo>
                <a:lnTo>
                  <a:pt x="10831209" y="5415603"/>
                </a:lnTo>
                <a:lnTo>
                  <a:pt x="10608671" y="5415603"/>
                </a:lnTo>
                <a:close/>
                <a:moveTo>
                  <a:pt x="10608671" y="5189932"/>
                </a:moveTo>
                <a:lnTo>
                  <a:pt x="10608671" y="4967393"/>
                </a:lnTo>
                <a:lnTo>
                  <a:pt x="10831209" y="4967393"/>
                </a:lnTo>
                <a:lnTo>
                  <a:pt x="10831209" y="5189932"/>
                </a:lnTo>
                <a:lnTo>
                  <a:pt x="10608671" y="5189932"/>
                </a:lnTo>
                <a:close/>
                <a:moveTo>
                  <a:pt x="10608671" y="4964261"/>
                </a:moveTo>
                <a:lnTo>
                  <a:pt x="10608671" y="4741722"/>
                </a:lnTo>
                <a:lnTo>
                  <a:pt x="10831209" y="4741722"/>
                </a:lnTo>
                <a:lnTo>
                  <a:pt x="10831209" y="4964261"/>
                </a:lnTo>
                <a:lnTo>
                  <a:pt x="10608671" y="4964261"/>
                </a:lnTo>
                <a:close/>
                <a:moveTo>
                  <a:pt x="10608671" y="4738590"/>
                </a:moveTo>
                <a:lnTo>
                  <a:pt x="10608671" y="4516051"/>
                </a:lnTo>
                <a:lnTo>
                  <a:pt x="10831209" y="4516051"/>
                </a:lnTo>
                <a:lnTo>
                  <a:pt x="10831209" y="4738590"/>
                </a:lnTo>
                <a:lnTo>
                  <a:pt x="10608671" y="4738590"/>
                </a:lnTo>
                <a:close/>
                <a:moveTo>
                  <a:pt x="10608671" y="4513044"/>
                </a:moveTo>
                <a:lnTo>
                  <a:pt x="10608671" y="4290506"/>
                </a:lnTo>
                <a:lnTo>
                  <a:pt x="10831209" y="4290506"/>
                </a:lnTo>
                <a:lnTo>
                  <a:pt x="10831209" y="4513044"/>
                </a:lnTo>
                <a:lnTo>
                  <a:pt x="10608671" y="4513044"/>
                </a:lnTo>
                <a:close/>
                <a:moveTo>
                  <a:pt x="10608671" y="4287373"/>
                </a:moveTo>
                <a:lnTo>
                  <a:pt x="10608671" y="4064834"/>
                </a:lnTo>
                <a:lnTo>
                  <a:pt x="10831209" y="4064834"/>
                </a:lnTo>
                <a:lnTo>
                  <a:pt x="10831209" y="4287373"/>
                </a:lnTo>
                <a:lnTo>
                  <a:pt x="10608671" y="4287373"/>
                </a:lnTo>
                <a:close/>
                <a:moveTo>
                  <a:pt x="10608671" y="4061702"/>
                </a:moveTo>
                <a:lnTo>
                  <a:pt x="10608671" y="3839164"/>
                </a:lnTo>
                <a:lnTo>
                  <a:pt x="10831209" y="3839164"/>
                </a:lnTo>
                <a:lnTo>
                  <a:pt x="10831209" y="4061702"/>
                </a:lnTo>
                <a:lnTo>
                  <a:pt x="10608671" y="4061702"/>
                </a:lnTo>
                <a:close/>
                <a:moveTo>
                  <a:pt x="10608671" y="3836031"/>
                </a:moveTo>
                <a:lnTo>
                  <a:pt x="10608671" y="3613493"/>
                </a:lnTo>
                <a:lnTo>
                  <a:pt x="10831209" y="3613493"/>
                </a:lnTo>
                <a:lnTo>
                  <a:pt x="10831209" y="3836031"/>
                </a:lnTo>
                <a:lnTo>
                  <a:pt x="10608671" y="3836031"/>
                </a:lnTo>
                <a:close/>
                <a:moveTo>
                  <a:pt x="10608671" y="3610360"/>
                </a:moveTo>
                <a:lnTo>
                  <a:pt x="10608671" y="3387821"/>
                </a:lnTo>
                <a:lnTo>
                  <a:pt x="10831209" y="3387821"/>
                </a:lnTo>
                <a:lnTo>
                  <a:pt x="10831209" y="3610360"/>
                </a:lnTo>
                <a:lnTo>
                  <a:pt x="10608671" y="3610360"/>
                </a:lnTo>
                <a:close/>
                <a:moveTo>
                  <a:pt x="10608671" y="3384689"/>
                </a:moveTo>
                <a:lnTo>
                  <a:pt x="10608671" y="3162151"/>
                </a:lnTo>
                <a:lnTo>
                  <a:pt x="10831209" y="3162151"/>
                </a:lnTo>
                <a:lnTo>
                  <a:pt x="10831209" y="3384689"/>
                </a:lnTo>
                <a:lnTo>
                  <a:pt x="10608671" y="3384689"/>
                </a:lnTo>
                <a:close/>
                <a:moveTo>
                  <a:pt x="10608671" y="3159143"/>
                </a:moveTo>
                <a:lnTo>
                  <a:pt x="10608671" y="2936605"/>
                </a:lnTo>
                <a:lnTo>
                  <a:pt x="10831209" y="2936605"/>
                </a:lnTo>
                <a:lnTo>
                  <a:pt x="10831209" y="3159143"/>
                </a:lnTo>
                <a:lnTo>
                  <a:pt x="10608671" y="3159143"/>
                </a:lnTo>
                <a:close/>
                <a:moveTo>
                  <a:pt x="10608671" y="2933472"/>
                </a:moveTo>
                <a:lnTo>
                  <a:pt x="10608671" y="2710934"/>
                </a:lnTo>
                <a:lnTo>
                  <a:pt x="10831209" y="2710934"/>
                </a:lnTo>
                <a:lnTo>
                  <a:pt x="10831209" y="2933472"/>
                </a:lnTo>
                <a:lnTo>
                  <a:pt x="10608671" y="2933472"/>
                </a:lnTo>
                <a:close/>
                <a:moveTo>
                  <a:pt x="10608671" y="2707801"/>
                </a:moveTo>
                <a:lnTo>
                  <a:pt x="10608671" y="2485263"/>
                </a:lnTo>
                <a:lnTo>
                  <a:pt x="10831209" y="2485263"/>
                </a:lnTo>
                <a:lnTo>
                  <a:pt x="10831209" y="2707801"/>
                </a:lnTo>
                <a:lnTo>
                  <a:pt x="10608671" y="2707801"/>
                </a:lnTo>
                <a:close/>
                <a:moveTo>
                  <a:pt x="10608671" y="2482130"/>
                </a:moveTo>
                <a:lnTo>
                  <a:pt x="10608671" y="2259592"/>
                </a:lnTo>
                <a:lnTo>
                  <a:pt x="10831209" y="2259592"/>
                </a:lnTo>
                <a:lnTo>
                  <a:pt x="10831209" y="2482130"/>
                </a:lnTo>
                <a:lnTo>
                  <a:pt x="10608671" y="2482130"/>
                </a:lnTo>
                <a:close/>
                <a:moveTo>
                  <a:pt x="10608671" y="2256459"/>
                </a:moveTo>
                <a:lnTo>
                  <a:pt x="10608671" y="2033921"/>
                </a:lnTo>
                <a:lnTo>
                  <a:pt x="10831209" y="2033921"/>
                </a:lnTo>
                <a:lnTo>
                  <a:pt x="10831209" y="2256459"/>
                </a:lnTo>
                <a:lnTo>
                  <a:pt x="10608671" y="2256459"/>
                </a:lnTo>
                <a:close/>
                <a:moveTo>
                  <a:pt x="10608671" y="2030788"/>
                </a:moveTo>
                <a:lnTo>
                  <a:pt x="10608671" y="1808250"/>
                </a:lnTo>
                <a:lnTo>
                  <a:pt x="10831209" y="1808250"/>
                </a:lnTo>
                <a:lnTo>
                  <a:pt x="10831209" y="2030788"/>
                </a:lnTo>
                <a:lnTo>
                  <a:pt x="10608671" y="2030788"/>
                </a:lnTo>
                <a:close/>
                <a:moveTo>
                  <a:pt x="10608671" y="1805243"/>
                </a:moveTo>
                <a:lnTo>
                  <a:pt x="10608671" y="1582704"/>
                </a:lnTo>
                <a:lnTo>
                  <a:pt x="10831209" y="1582704"/>
                </a:lnTo>
                <a:lnTo>
                  <a:pt x="10831209" y="1805243"/>
                </a:lnTo>
                <a:lnTo>
                  <a:pt x="10608671" y="1805243"/>
                </a:lnTo>
                <a:close/>
                <a:moveTo>
                  <a:pt x="10608671" y="1579572"/>
                </a:moveTo>
                <a:lnTo>
                  <a:pt x="10608671" y="1357033"/>
                </a:lnTo>
                <a:lnTo>
                  <a:pt x="10831209" y="1357033"/>
                </a:lnTo>
                <a:lnTo>
                  <a:pt x="10831209" y="1579572"/>
                </a:lnTo>
                <a:lnTo>
                  <a:pt x="10608671" y="1579572"/>
                </a:lnTo>
                <a:close/>
                <a:moveTo>
                  <a:pt x="10608671" y="1353901"/>
                </a:moveTo>
                <a:lnTo>
                  <a:pt x="10608671" y="1131362"/>
                </a:lnTo>
                <a:lnTo>
                  <a:pt x="10831209" y="1131362"/>
                </a:lnTo>
                <a:lnTo>
                  <a:pt x="10831209" y="1353901"/>
                </a:lnTo>
                <a:lnTo>
                  <a:pt x="10608671" y="1353901"/>
                </a:lnTo>
                <a:close/>
                <a:moveTo>
                  <a:pt x="10605538" y="1353901"/>
                </a:moveTo>
                <a:lnTo>
                  <a:pt x="10383000" y="1353901"/>
                </a:lnTo>
                <a:lnTo>
                  <a:pt x="10383000" y="1131362"/>
                </a:lnTo>
                <a:lnTo>
                  <a:pt x="10605538" y="1131362"/>
                </a:lnTo>
                <a:lnTo>
                  <a:pt x="10605538" y="1353901"/>
                </a:lnTo>
                <a:close/>
                <a:moveTo>
                  <a:pt x="10379867" y="1353901"/>
                </a:moveTo>
                <a:lnTo>
                  <a:pt x="10157328" y="1353901"/>
                </a:lnTo>
                <a:lnTo>
                  <a:pt x="10157328" y="1131362"/>
                </a:lnTo>
                <a:lnTo>
                  <a:pt x="10379867" y="1131362"/>
                </a:lnTo>
                <a:lnTo>
                  <a:pt x="10379867" y="1353901"/>
                </a:lnTo>
                <a:close/>
                <a:moveTo>
                  <a:pt x="10154196" y="1353901"/>
                </a:moveTo>
                <a:lnTo>
                  <a:pt x="9931657" y="1353901"/>
                </a:lnTo>
                <a:lnTo>
                  <a:pt x="9931657" y="1131362"/>
                </a:lnTo>
                <a:lnTo>
                  <a:pt x="10154196" y="1131362"/>
                </a:lnTo>
                <a:lnTo>
                  <a:pt x="10154196" y="1353901"/>
                </a:lnTo>
                <a:close/>
                <a:moveTo>
                  <a:pt x="9928650" y="1353901"/>
                </a:moveTo>
                <a:lnTo>
                  <a:pt x="9706112" y="1353901"/>
                </a:lnTo>
                <a:lnTo>
                  <a:pt x="9706112" y="1131362"/>
                </a:lnTo>
                <a:lnTo>
                  <a:pt x="9928650" y="1131362"/>
                </a:lnTo>
                <a:lnTo>
                  <a:pt x="9928650" y="1353901"/>
                </a:lnTo>
                <a:close/>
                <a:moveTo>
                  <a:pt x="9702979" y="1353901"/>
                </a:moveTo>
                <a:lnTo>
                  <a:pt x="9480440" y="1353901"/>
                </a:lnTo>
                <a:lnTo>
                  <a:pt x="9480440" y="1131362"/>
                </a:lnTo>
                <a:lnTo>
                  <a:pt x="9702979" y="1131362"/>
                </a:lnTo>
                <a:lnTo>
                  <a:pt x="9702979" y="1353901"/>
                </a:lnTo>
                <a:close/>
                <a:moveTo>
                  <a:pt x="9477308" y="1353901"/>
                </a:moveTo>
                <a:lnTo>
                  <a:pt x="9254770" y="1353901"/>
                </a:lnTo>
                <a:lnTo>
                  <a:pt x="9254770" y="1131362"/>
                </a:lnTo>
                <a:lnTo>
                  <a:pt x="9477308" y="1131362"/>
                </a:lnTo>
                <a:lnTo>
                  <a:pt x="9477308" y="1353901"/>
                </a:lnTo>
                <a:close/>
                <a:moveTo>
                  <a:pt x="9251637" y="1353901"/>
                </a:moveTo>
                <a:lnTo>
                  <a:pt x="9029099" y="1353901"/>
                </a:lnTo>
                <a:lnTo>
                  <a:pt x="9029099" y="1131362"/>
                </a:lnTo>
                <a:lnTo>
                  <a:pt x="9251637" y="1131362"/>
                </a:lnTo>
                <a:lnTo>
                  <a:pt x="9251637" y="1353901"/>
                </a:lnTo>
                <a:close/>
                <a:moveTo>
                  <a:pt x="9025966" y="1353901"/>
                </a:moveTo>
                <a:lnTo>
                  <a:pt x="8803427" y="1353901"/>
                </a:lnTo>
                <a:lnTo>
                  <a:pt x="8803427" y="1131362"/>
                </a:lnTo>
                <a:lnTo>
                  <a:pt x="9025966" y="1131362"/>
                </a:lnTo>
                <a:lnTo>
                  <a:pt x="9025966" y="1353901"/>
                </a:lnTo>
                <a:close/>
                <a:moveTo>
                  <a:pt x="8800295" y="1353901"/>
                </a:moveTo>
                <a:lnTo>
                  <a:pt x="8577756" y="1353901"/>
                </a:lnTo>
                <a:lnTo>
                  <a:pt x="8577756" y="1131362"/>
                </a:lnTo>
                <a:lnTo>
                  <a:pt x="8800295" y="1131362"/>
                </a:lnTo>
                <a:lnTo>
                  <a:pt x="8800295" y="1353901"/>
                </a:lnTo>
                <a:close/>
                <a:moveTo>
                  <a:pt x="8574749" y="1353901"/>
                </a:moveTo>
                <a:lnTo>
                  <a:pt x="8352211" y="1353901"/>
                </a:lnTo>
                <a:lnTo>
                  <a:pt x="8352211" y="1131362"/>
                </a:lnTo>
                <a:lnTo>
                  <a:pt x="8574749" y="1131362"/>
                </a:lnTo>
                <a:lnTo>
                  <a:pt x="8574749" y="1353901"/>
                </a:lnTo>
                <a:close/>
                <a:moveTo>
                  <a:pt x="8349078" y="1353901"/>
                </a:moveTo>
                <a:lnTo>
                  <a:pt x="8126540" y="1353901"/>
                </a:lnTo>
                <a:lnTo>
                  <a:pt x="8126540" y="1131362"/>
                </a:lnTo>
                <a:lnTo>
                  <a:pt x="8349078" y="1131362"/>
                </a:lnTo>
                <a:lnTo>
                  <a:pt x="8349078" y="1353901"/>
                </a:lnTo>
                <a:close/>
                <a:moveTo>
                  <a:pt x="8123407" y="1353901"/>
                </a:moveTo>
                <a:lnTo>
                  <a:pt x="7900868" y="1353901"/>
                </a:lnTo>
                <a:lnTo>
                  <a:pt x="7900868" y="1131362"/>
                </a:lnTo>
                <a:lnTo>
                  <a:pt x="8123407" y="1131362"/>
                </a:lnTo>
                <a:lnTo>
                  <a:pt x="8123407" y="1353901"/>
                </a:lnTo>
                <a:close/>
                <a:moveTo>
                  <a:pt x="7897736" y="1353901"/>
                </a:moveTo>
                <a:lnTo>
                  <a:pt x="7675198" y="1353901"/>
                </a:lnTo>
                <a:lnTo>
                  <a:pt x="7675198" y="1131362"/>
                </a:lnTo>
                <a:lnTo>
                  <a:pt x="7897736" y="1131362"/>
                </a:lnTo>
                <a:lnTo>
                  <a:pt x="7897736" y="1353901"/>
                </a:lnTo>
                <a:close/>
                <a:moveTo>
                  <a:pt x="7672065" y="1353901"/>
                </a:moveTo>
                <a:lnTo>
                  <a:pt x="7449527" y="1353901"/>
                </a:lnTo>
                <a:lnTo>
                  <a:pt x="7449527" y="1131362"/>
                </a:lnTo>
                <a:lnTo>
                  <a:pt x="7672065" y="1131362"/>
                </a:lnTo>
                <a:lnTo>
                  <a:pt x="7672065" y="1353901"/>
                </a:lnTo>
                <a:close/>
                <a:moveTo>
                  <a:pt x="7446394" y="1353901"/>
                </a:moveTo>
                <a:lnTo>
                  <a:pt x="7223856" y="1353901"/>
                </a:lnTo>
                <a:lnTo>
                  <a:pt x="7223856" y="1131362"/>
                </a:lnTo>
                <a:lnTo>
                  <a:pt x="7446394" y="1131362"/>
                </a:lnTo>
                <a:lnTo>
                  <a:pt x="7446394" y="1353901"/>
                </a:lnTo>
                <a:close/>
                <a:moveTo>
                  <a:pt x="7220848" y="1353901"/>
                </a:moveTo>
                <a:lnTo>
                  <a:pt x="6998310" y="1353901"/>
                </a:lnTo>
                <a:lnTo>
                  <a:pt x="6998310" y="1131362"/>
                </a:lnTo>
                <a:lnTo>
                  <a:pt x="7220848" y="1131362"/>
                </a:lnTo>
                <a:lnTo>
                  <a:pt x="7220848" y="1353901"/>
                </a:lnTo>
                <a:close/>
                <a:moveTo>
                  <a:pt x="6995177" y="1353901"/>
                </a:moveTo>
                <a:lnTo>
                  <a:pt x="6772639" y="1353901"/>
                </a:lnTo>
                <a:lnTo>
                  <a:pt x="6772639" y="1131362"/>
                </a:lnTo>
                <a:lnTo>
                  <a:pt x="6995177" y="1131362"/>
                </a:lnTo>
                <a:lnTo>
                  <a:pt x="6995177" y="1353901"/>
                </a:lnTo>
                <a:close/>
                <a:moveTo>
                  <a:pt x="6769506" y="1353901"/>
                </a:moveTo>
                <a:lnTo>
                  <a:pt x="6546967" y="1353901"/>
                </a:lnTo>
                <a:lnTo>
                  <a:pt x="6546967" y="1131362"/>
                </a:lnTo>
                <a:lnTo>
                  <a:pt x="6769506" y="1131362"/>
                </a:lnTo>
                <a:lnTo>
                  <a:pt x="6769506" y="1353901"/>
                </a:lnTo>
                <a:close/>
                <a:moveTo>
                  <a:pt x="6543835" y="1353901"/>
                </a:moveTo>
                <a:lnTo>
                  <a:pt x="6321297" y="1353901"/>
                </a:lnTo>
                <a:lnTo>
                  <a:pt x="6321297" y="1131362"/>
                </a:lnTo>
                <a:lnTo>
                  <a:pt x="6543835" y="1131362"/>
                </a:lnTo>
                <a:lnTo>
                  <a:pt x="6543835" y="1353901"/>
                </a:lnTo>
                <a:close/>
                <a:moveTo>
                  <a:pt x="6318164" y="1353901"/>
                </a:moveTo>
                <a:lnTo>
                  <a:pt x="6095625" y="1353901"/>
                </a:lnTo>
                <a:lnTo>
                  <a:pt x="6095625" y="1131362"/>
                </a:lnTo>
                <a:lnTo>
                  <a:pt x="6318164" y="1131362"/>
                </a:lnTo>
                <a:lnTo>
                  <a:pt x="6318164" y="1353901"/>
                </a:lnTo>
                <a:close/>
                <a:moveTo>
                  <a:pt x="6092493" y="1353901"/>
                </a:moveTo>
                <a:lnTo>
                  <a:pt x="5869954" y="1353901"/>
                </a:lnTo>
                <a:lnTo>
                  <a:pt x="5869954" y="1131362"/>
                </a:lnTo>
                <a:lnTo>
                  <a:pt x="6092493" y="1131362"/>
                </a:lnTo>
                <a:lnTo>
                  <a:pt x="6092493" y="1353901"/>
                </a:lnTo>
                <a:close/>
                <a:moveTo>
                  <a:pt x="5866947" y="1353901"/>
                </a:moveTo>
                <a:lnTo>
                  <a:pt x="5644408" y="1353901"/>
                </a:lnTo>
                <a:lnTo>
                  <a:pt x="5644408" y="1131362"/>
                </a:lnTo>
                <a:lnTo>
                  <a:pt x="5866947" y="1131362"/>
                </a:lnTo>
                <a:lnTo>
                  <a:pt x="5866947" y="1353901"/>
                </a:lnTo>
                <a:close/>
                <a:moveTo>
                  <a:pt x="5641276" y="1353901"/>
                </a:moveTo>
                <a:lnTo>
                  <a:pt x="5418738" y="1353901"/>
                </a:lnTo>
                <a:lnTo>
                  <a:pt x="5418738" y="1131362"/>
                </a:lnTo>
                <a:lnTo>
                  <a:pt x="5641276" y="1131362"/>
                </a:lnTo>
                <a:lnTo>
                  <a:pt x="5641276" y="1353901"/>
                </a:lnTo>
                <a:close/>
                <a:moveTo>
                  <a:pt x="5415605" y="1353901"/>
                </a:moveTo>
                <a:lnTo>
                  <a:pt x="5193066" y="1353901"/>
                </a:lnTo>
                <a:lnTo>
                  <a:pt x="5193066" y="1131362"/>
                </a:lnTo>
                <a:lnTo>
                  <a:pt x="5415605" y="1131362"/>
                </a:lnTo>
                <a:lnTo>
                  <a:pt x="5415605" y="1353901"/>
                </a:lnTo>
                <a:close/>
                <a:moveTo>
                  <a:pt x="5189934" y="1353901"/>
                </a:moveTo>
                <a:lnTo>
                  <a:pt x="4967395" y="1353901"/>
                </a:lnTo>
                <a:lnTo>
                  <a:pt x="4967395" y="1131362"/>
                </a:lnTo>
                <a:lnTo>
                  <a:pt x="5189934" y="1131362"/>
                </a:lnTo>
                <a:lnTo>
                  <a:pt x="5189934" y="1353901"/>
                </a:lnTo>
                <a:close/>
                <a:moveTo>
                  <a:pt x="4964263" y="1353901"/>
                </a:moveTo>
                <a:lnTo>
                  <a:pt x="4741724" y="1353901"/>
                </a:lnTo>
                <a:lnTo>
                  <a:pt x="4741724" y="1131362"/>
                </a:lnTo>
                <a:lnTo>
                  <a:pt x="4964263" y="1131362"/>
                </a:lnTo>
                <a:lnTo>
                  <a:pt x="4964263" y="1353901"/>
                </a:lnTo>
                <a:close/>
                <a:moveTo>
                  <a:pt x="4738592" y="1353901"/>
                </a:moveTo>
                <a:lnTo>
                  <a:pt x="4516053" y="1353901"/>
                </a:lnTo>
                <a:lnTo>
                  <a:pt x="4516053" y="1131362"/>
                </a:lnTo>
                <a:lnTo>
                  <a:pt x="4738592" y="1131362"/>
                </a:lnTo>
                <a:lnTo>
                  <a:pt x="4738592" y="1353901"/>
                </a:lnTo>
                <a:close/>
                <a:moveTo>
                  <a:pt x="4513046" y="1353901"/>
                </a:moveTo>
                <a:lnTo>
                  <a:pt x="4290507" y="1353901"/>
                </a:lnTo>
                <a:lnTo>
                  <a:pt x="4290507" y="1131362"/>
                </a:lnTo>
                <a:lnTo>
                  <a:pt x="4513046" y="1131362"/>
                </a:lnTo>
                <a:lnTo>
                  <a:pt x="4513046" y="1353901"/>
                </a:lnTo>
                <a:close/>
                <a:moveTo>
                  <a:pt x="4287375" y="1353901"/>
                </a:moveTo>
                <a:lnTo>
                  <a:pt x="4064836" y="1353901"/>
                </a:lnTo>
                <a:lnTo>
                  <a:pt x="4064836" y="1131362"/>
                </a:lnTo>
                <a:lnTo>
                  <a:pt x="4287375" y="1131362"/>
                </a:lnTo>
                <a:lnTo>
                  <a:pt x="4287375" y="1353901"/>
                </a:lnTo>
                <a:close/>
                <a:moveTo>
                  <a:pt x="4061703" y="1353901"/>
                </a:moveTo>
                <a:lnTo>
                  <a:pt x="3839165" y="1353901"/>
                </a:lnTo>
                <a:lnTo>
                  <a:pt x="3839165" y="1131362"/>
                </a:lnTo>
                <a:lnTo>
                  <a:pt x="4061703" y="1131362"/>
                </a:lnTo>
                <a:lnTo>
                  <a:pt x="4061703" y="1353901"/>
                </a:lnTo>
                <a:close/>
                <a:moveTo>
                  <a:pt x="3836033" y="1353901"/>
                </a:moveTo>
                <a:lnTo>
                  <a:pt x="3613494" y="1353901"/>
                </a:lnTo>
                <a:lnTo>
                  <a:pt x="3613494" y="1131362"/>
                </a:lnTo>
                <a:lnTo>
                  <a:pt x="3836033" y="1131362"/>
                </a:lnTo>
                <a:lnTo>
                  <a:pt x="3836033" y="1353901"/>
                </a:lnTo>
                <a:close/>
                <a:moveTo>
                  <a:pt x="3610361" y="1353901"/>
                </a:moveTo>
                <a:lnTo>
                  <a:pt x="3387823" y="1353901"/>
                </a:lnTo>
                <a:lnTo>
                  <a:pt x="3387823" y="1131362"/>
                </a:lnTo>
                <a:lnTo>
                  <a:pt x="3610361" y="1131362"/>
                </a:lnTo>
                <a:lnTo>
                  <a:pt x="3610361" y="1353901"/>
                </a:lnTo>
                <a:close/>
                <a:moveTo>
                  <a:pt x="3384690" y="1353901"/>
                </a:moveTo>
                <a:lnTo>
                  <a:pt x="3162152" y="1353901"/>
                </a:lnTo>
                <a:lnTo>
                  <a:pt x="3162152" y="1131362"/>
                </a:lnTo>
                <a:lnTo>
                  <a:pt x="3384690" y="1131362"/>
                </a:lnTo>
                <a:lnTo>
                  <a:pt x="3384690" y="1353901"/>
                </a:lnTo>
                <a:close/>
                <a:moveTo>
                  <a:pt x="3159145" y="1353901"/>
                </a:moveTo>
                <a:lnTo>
                  <a:pt x="2936606" y="1353901"/>
                </a:lnTo>
                <a:lnTo>
                  <a:pt x="2936606" y="1131362"/>
                </a:lnTo>
                <a:lnTo>
                  <a:pt x="3159145" y="1131362"/>
                </a:lnTo>
                <a:lnTo>
                  <a:pt x="3159145" y="1353901"/>
                </a:lnTo>
                <a:close/>
                <a:moveTo>
                  <a:pt x="2933474" y="1353901"/>
                </a:moveTo>
                <a:lnTo>
                  <a:pt x="2710935" y="1353901"/>
                </a:lnTo>
                <a:lnTo>
                  <a:pt x="2710935" y="1131362"/>
                </a:lnTo>
                <a:lnTo>
                  <a:pt x="2933474" y="1131362"/>
                </a:lnTo>
                <a:lnTo>
                  <a:pt x="2933474" y="1353901"/>
                </a:lnTo>
                <a:close/>
                <a:moveTo>
                  <a:pt x="2707802" y="1353901"/>
                </a:moveTo>
                <a:lnTo>
                  <a:pt x="2485264" y="1353901"/>
                </a:lnTo>
                <a:lnTo>
                  <a:pt x="2485264" y="1131362"/>
                </a:lnTo>
                <a:lnTo>
                  <a:pt x="2707802" y="1131362"/>
                </a:lnTo>
                <a:lnTo>
                  <a:pt x="2707802" y="1353901"/>
                </a:lnTo>
                <a:close/>
                <a:moveTo>
                  <a:pt x="2482131" y="1353901"/>
                </a:moveTo>
                <a:lnTo>
                  <a:pt x="2259593" y="1353901"/>
                </a:lnTo>
                <a:lnTo>
                  <a:pt x="2259593" y="1131362"/>
                </a:lnTo>
                <a:lnTo>
                  <a:pt x="2482131" y="1131362"/>
                </a:lnTo>
                <a:lnTo>
                  <a:pt x="2482131" y="1353901"/>
                </a:lnTo>
                <a:close/>
                <a:moveTo>
                  <a:pt x="2256460" y="1353901"/>
                </a:moveTo>
                <a:lnTo>
                  <a:pt x="2033922" y="1353901"/>
                </a:lnTo>
                <a:lnTo>
                  <a:pt x="2033922" y="1131362"/>
                </a:lnTo>
                <a:lnTo>
                  <a:pt x="2256460" y="1131362"/>
                </a:lnTo>
                <a:lnTo>
                  <a:pt x="2256460" y="1353901"/>
                </a:lnTo>
                <a:close/>
                <a:moveTo>
                  <a:pt x="2030789" y="1353901"/>
                </a:moveTo>
                <a:lnTo>
                  <a:pt x="1808251" y="1353901"/>
                </a:lnTo>
                <a:lnTo>
                  <a:pt x="1808251" y="1131362"/>
                </a:lnTo>
                <a:lnTo>
                  <a:pt x="2030789" y="1131362"/>
                </a:lnTo>
                <a:lnTo>
                  <a:pt x="2030789" y="1353901"/>
                </a:lnTo>
                <a:close/>
                <a:moveTo>
                  <a:pt x="1805243" y="1353901"/>
                </a:moveTo>
                <a:lnTo>
                  <a:pt x="1582705" y="1353901"/>
                </a:lnTo>
                <a:lnTo>
                  <a:pt x="1582705" y="1131362"/>
                </a:lnTo>
                <a:lnTo>
                  <a:pt x="1805243" y="1131362"/>
                </a:lnTo>
                <a:lnTo>
                  <a:pt x="1805243" y="1353901"/>
                </a:lnTo>
                <a:close/>
                <a:moveTo>
                  <a:pt x="1579572" y="1353901"/>
                </a:moveTo>
                <a:lnTo>
                  <a:pt x="1357034" y="1353901"/>
                </a:lnTo>
                <a:lnTo>
                  <a:pt x="1357034" y="1131362"/>
                </a:lnTo>
                <a:lnTo>
                  <a:pt x="1579572" y="1131362"/>
                </a:lnTo>
                <a:lnTo>
                  <a:pt x="1579572" y="1353901"/>
                </a:lnTo>
                <a:close/>
                <a:moveTo>
                  <a:pt x="1353901" y="1353901"/>
                </a:moveTo>
                <a:lnTo>
                  <a:pt x="1131363" y="1353901"/>
                </a:lnTo>
                <a:lnTo>
                  <a:pt x="1131363" y="1131362"/>
                </a:lnTo>
                <a:lnTo>
                  <a:pt x="1353901" y="1131362"/>
                </a:lnTo>
                <a:lnTo>
                  <a:pt x="1353901" y="1353901"/>
                </a:lnTo>
                <a:close/>
                <a:moveTo>
                  <a:pt x="1353901" y="1357033"/>
                </a:moveTo>
                <a:lnTo>
                  <a:pt x="1353901" y="1579572"/>
                </a:lnTo>
                <a:lnTo>
                  <a:pt x="1131363" y="1579572"/>
                </a:lnTo>
                <a:lnTo>
                  <a:pt x="1131363" y="1357033"/>
                </a:lnTo>
                <a:lnTo>
                  <a:pt x="1353901" y="1357033"/>
                </a:lnTo>
                <a:close/>
                <a:moveTo>
                  <a:pt x="1353901" y="1582704"/>
                </a:moveTo>
                <a:lnTo>
                  <a:pt x="1353901" y="1805243"/>
                </a:lnTo>
                <a:lnTo>
                  <a:pt x="1131363" y="1805243"/>
                </a:lnTo>
                <a:lnTo>
                  <a:pt x="1131363" y="1582704"/>
                </a:lnTo>
                <a:lnTo>
                  <a:pt x="1353901" y="1582704"/>
                </a:lnTo>
                <a:close/>
                <a:moveTo>
                  <a:pt x="1353901" y="1808375"/>
                </a:moveTo>
                <a:lnTo>
                  <a:pt x="1353901" y="2030914"/>
                </a:lnTo>
                <a:lnTo>
                  <a:pt x="1131363" y="2030914"/>
                </a:lnTo>
                <a:lnTo>
                  <a:pt x="1131363" y="1808375"/>
                </a:lnTo>
                <a:lnTo>
                  <a:pt x="1353901" y="1808375"/>
                </a:lnTo>
                <a:close/>
                <a:moveTo>
                  <a:pt x="1353901" y="2033921"/>
                </a:moveTo>
                <a:lnTo>
                  <a:pt x="1353901" y="2256459"/>
                </a:lnTo>
                <a:lnTo>
                  <a:pt x="1131363" y="2256459"/>
                </a:lnTo>
                <a:lnTo>
                  <a:pt x="1131363" y="2033921"/>
                </a:lnTo>
                <a:lnTo>
                  <a:pt x="1353901" y="2033921"/>
                </a:lnTo>
                <a:close/>
                <a:moveTo>
                  <a:pt x="1353901" y="2259592"/>
                </a:moveTo>
                <a:lnTo>
                  <a:pt x="1353901" y="2482130"/>
                </a:lnTo>
                <a:lnTo>
                  <a:pt x="1131363" y="2482130"/>
                </a:lnTo>
                <a:lnTo>
                  <a:pt x="1131363" y="2259592"/>
                </a:lnTo>
                <a:lnTo>
                  <a:pt x="1353901" y="2259592"/>
                </a:lnTo>
                <a:close/>
                <a:moveTo>
                  <a:pt x="1353901" y="2485263"/>
                </a:moveTo>
                <a:lnTo>
                  <a:pt x="1353901" y="2707801"/>
                </a:lnTo>
                <a:lnTo>
                  <a:pt x="1131363" y="2707801"/>
                </a:lnTo>
                <a:lnTo>
                  <a:pt x="1131363" y="2485263"/>
                </a:lnTo>
                <a:lnTo>
                  <a:pt x="1353901" y="2485263"/>
                </a:lnTo>
                <a:close/>
                <a:moveTo>
                  <a:pt x="1353901" y="2710934"/>
                </a:moveTo>
                <a:lnTo>
                  <a:pt x="1353901" y="2933472"/>
                </a:lnTo>
                <a:lnTo>
                  <a:pt x="1131363" y="2933472"/>
                </a:lnTo>
                <a:lnTo>
                  <a:pt x="1131363" y="2710934"/>
                </a:lnTo>
                <a:lnTo>
                  <a:pt x="1353901" y="2710934"/>
                </a:lnTo>
                <a:close/>
                <a:moveTo>
                  <a:pt x="1353901" y="2936605"/>
                </a:moveTo>
                <a:lnTo>
                  <a:pt x="1353901" y="3159143"/>
                </a:lnTo>
                <a:lnTo>
                  <a:pt x="1131363" y="3159143"/>
                </a:lnTo>
                <a:lnTo>
                  <a:pt x="1131363" y="2936605"/>
                </a:lnTo>
                <a:lnTo>
                  <a:pt x="1353901" y="2936605"/>
                </a:lnTo>
                <a:close/>
                <a:moveTo>
                  <a:pt x="1353901" y="3162276"/>
                </a:moveTo>
                <a:lnTo>
                  <a:pt x="1353901" y="3384814"/>
                </a:lnTo>
                <a:lnTo>
                  <a:pt x="1131363" y="3384814"/>
                </a:lnTo>
                <a:lnTo>
                  <a:pt x="1131363" y="3162276"/>
                </a:lnTo>
                <a:lnTo>
                  <a:pt x="1353901" y="3162276"/>
                </a:lnTo>
                <a:close/>
                <a:moveTo>
                  <a:pt x="1353901" y="3387821"/>
                </a:moveTo>
                <a:lnTo>
                  <a:pt x="1353901" y="3610360"/>
                </a:lnTo>
                <a:lnTo>
                  <a:pt x="1131363" y="3610360"/>
                </a:lnTo>
                <a:lnTo>
                  <a:pt x="1131363" y="3387821"/>
                </a:lnTo>
                <a:lnTo>
                  <a:pt x="1353901" y="3387821"/>
                </a:lnTo>
                <a:close/>
                <a:moveTo>
                  <a:pt x="1353901" y="3613493"/>
                </a:moveTo>
                <a:lnTo>
                  <a:pt x="1353901" y="3836031"/>
                </a:lnTo>
                <a:lnTo>
                  <a:pt x="1131363" y="3836031"/>
                </a:lnTo>
                <a:lnTo>
                  <a:pt x="1131363" y="3613493"/>
                </a:lnTo>
                <a:lnTo>
                  <a:pt x="1353901" y="3613493"/>
                </a:lnTo>
                <a:close/>
                <a:moveTo>
                  <a:pt x="1353901" y="3839164"/>
                </a:moveTo>
                <a:lnTo>
                  <a:pt x="1353901" y="4061702"/>
                </a:lnTo>
                <a:lnTo>
                  <a:pt x="1131363" y="4061702"/>
                </a:lnTo>
                <a:lnTo>
                  <a:pt x="1131363" y="3839164"/>
                </a:lnTo>
                <a:lnTo>
                  <a:pt x="1353901" y="3839164"/>
                </a:lnTo>
                <a:close/>
                <a:moveTo>
                  <a:pt x="1353901" y="4064834"/>
                </a:moveTo>
                <a:lnTo>
                  <a:pt x="1353901" y="4287373"/>
                </a:lnTo>
                <a:lnTo>
                  <a:pt x="1131363" y="4287373"/>
                </a:lnTo>
                <a:lnTo>
                  <a:pt x="1131363" y="4064834"/>
                </a:lnTo>
                <a:lnTo>
                  <a:pt x="1353901" y="4064834"/>
                </a:lnTo>
                <a:close/>
                <a:moveTo>
                  <a:pt x="1353901" y="4290506"/>
                </a:moveTo>
                <a:lnTo>
                  <a:pt x="1353901" y="4513044"/>
                </a:lnTo>
                <a:lnTo>
                  <a:pt x="1131363" y="4513044"/>
                </a:lnTo>
                <a:lnTo>
                  <a:pt x="1131363" y="4290506"/>
                </a:lnTo>
                <a:lnTo>
                  <a:pt x="1353901" y="4290506"/>
                </a:lnTo>
                <a:close/>
                <a:moveTo>
                  <a:pt x="1353901" y="4516177"/>
                </a:moveTo>
                <a:lnTo>
                  <a:pt x="1353901" y="4738715"/>
                </a:lnTo>
                <a:lnTo>
                  <a:pt x="1131363" y="4738715"/>
                </a:lnTo>
                <a:lnTo>
                  <a:pt x="1131363" y="4516177"/>
                </a:lnTo>
                <a:lnTo>
                  <a:pt x="1353901" y="4516177"/>
                </a:lnTo>
                <a:close/>
                <a:moveTo>
                  <a:pt x="1353901" y="4741722"/>
                </a:moveTo>
                <a:lnTo>
                  <a:pt x="1353901" y="4964261"/>
                </a:lnTo>
                <a:lnTo>
                  <a:pt x="1131363" y="4964261"/>
                </a:lnTo>
                <a:lnTo>
                  <a:pt x="1131363" y="4741722"/>
                </a:lnTo>
                <a:lnTo>
                  <a:pt x="1353901" y="4741722"/>
                </a:lnTo>
                <a:close/>
                <a:moveTo>
                  <a:pt x="1353901" y="4967393"/>
                </a:moveTo>
                <a:lnTo>
                  <a:pt x="1353901" y="5189932"/>
                </a:lnTo>
                <a:lnTo>
                  <a:pt x="1131363" y="5189932"/>
                </a:lnTo>
                <a:lnTo>
                  <a:pt x="1131363" y="4967393"/>
                </a:lnTo>
                <a:lnTo>
                  <a:pt x="1353901" y="4967393"/>
                </a:lnTo>
                <a:close/>
                <a:moveTo>
                  <a:pt x="1353901" y="5193064"/>
                </a:moveTo>
                <a:lnTo>
                  <a:pt x="1353901" y="5415603"/>
                </a:lnTo>
                <a:lnTo>
                  <a:pt x="1131363" y="5415603"/>
                </a:lnTo>
                <a:lnTo>
                  <a:pt x="1131363" y="5193064"/>
                </a:lnTo>
                <a:lnTo>
                  <a:pt x="1353901" y="5193064"/>
                </a:lnTo>
                <a:close/>
                <a:moveTo>
                  <a:pt x="1353901" y="5418735"/>
                </a:moveTo>
                <a:lnTo>
                  <a:pt x="1353901" y="5641273"/>
                </a:lnTo>
                <a:lnTo>
                  <a:pt x="1131363" y="5641273"/>
                </a:lnTo>
                <a:lnTo>
                  <a:pt x="1131363" y="5418735"/>
                </a:lnTo>
                <a:lnTo>
                  <a:pt x="1353901" y="5418735"/>
                </a:lnTo>
                <a:close/>
                <a:moveTo>
                  <a:pt x="1353901" y="5644406"/>
                </a:moveTo>
                <a:lnTo>
                  <a:pt x="1353901" y="5866945"/>
                </a:lnTo>
                <a:lnTo>
                  <a:pt x="1131363" y="5866945"/>
                </a:lnTo>
                <a:lnTo>
                  <a:pt x="1131363" y="5644406"/>
                </a:lnTo>
                <a:lnTo>
                  <a:pt x="1353901" y="5644406"/>
                </a:lnTo>
                <a:close/>
                <a:moveTo>
                  <a:pt x="1353901" y="5870077"/>
                </a:moveTo>
                <a:lnTo>
                  <a:pt x="1353901" y="6092616"/>
                </a:lnTo>
                <a:lnTo>
                  <a:pt x="1131363" y="6092616"/>
                </a:lnTo>
                <a:lnTo>
                  <a:pt x="1131363" y="5870077"/>
                </a:lnTo>
                <a:lnTo>
                  <a:pt x="1353901" y="5870077"/>
                </a:lnTo>
                <a:close/>
                <a:moveTo>
                  <a:pt x="1357034" y="5870077"/>
                </a:moveTo>
                <a:lnTo>
                  <a:pt x="1579572" y="5870077"/>
                </a:lnTo>
                <a:lnTo>
                  <a:pt x="1579572" y="6092616"/>
                </a:lnTo>
                <a:lnTo>
                  <a:pt x="1357034" y="6092616"/>
                </a:lnTo>
                <a:lnTo>
                  <a:pt x="1357034" y="5870077"/>
                </a:lnTo>
                <a:close/>
                <a:moveTo>
                  <a:pt x="1582705" y="5870077"/>
                </a:moveTo>
                <a:lnTo>
                  <a:pt x="1805243" y="5870077"/>
                </a:lnTo>
                <a:lnTo>
                  <a:pt x="1805243" y="6092616"/>
                </a:lnTo>
                <a:lnTo>
                  <a:pt x="1582705" y="6092616"/>
                </a:lnTo>
                <a:lnTo>
                  <a:pt x="1582705" y="5870077"/>
                </a:lnTo>
                <a:close/>
                <a:moveTo>
                  <a:pt x="1808376" y="5870077"/>
                </a:moveTo>
                <a:lnTo>
                  <a:pt x="2030914" y="5870077"/>
                </a:lnTo>
                <a:lnTo>
                  <a:pt x="2030914" y="6092616"/>
                </a:lnTo>
                <a:lnTo>
                  <a:pt x="1808376" y="6092616"/>
                </a:lnTo>
                <a:lnTo>
                  <a:pt x="1808376" y="5870077"/>
                </a:lnTo>
                <a:close/>
                <a:moveTo>
                  <a:pt x="2033922" y="5870077"/>
                </a:moveTo>
                <a:lnTo>
                  <a:pt x="2256460" y="5870077"/>
                </a:lnTo>
                <a:lnTo>
                  <a:pt x="2256460" y="6092616"/>
                </a:lnTo>
                <a:lnTo>
                  <a:pt x="2033922" y="6092616"/>
                </a:lnTo>
                <a:lnTo>
                  <a:pt x="2033922" y="5870077"/>
                </a:lnTo>
                <a:close/>
                <a:moveTo>
                  <a:pt x="2259593" y="5870077"/>
                </a:moveTo>
                <a:lnTo>
                  <a:pt x="2482131" y="5870077"/>
                </a:lnTo>
                <a:lnTo>
                  <a:pt x="2482131" y="6092616"/>
                </a:lnTo>
                <a:lnTo>
                  <a:pt x="2259593" y="6092616"/>
                </a:lnTo>
                <a:lnTo>
                  <a:pt x="2259593" y="5870077"/>
                </a:lnTo>
                <a:close/>
                <a:moveTo>
                  <a:pt x="2485264" y="5870077"/>
                </a:moveTo>
                <a:lnTo>
                  <a:pt x="2707802" y="5870077"/>
                </a:lnTo>
                <a:lnTo>
                  <a:pt x="2707802" y="6092616"/>
                </a:lnTo>
                <a:lnTo>
                  <a:pt x="2485264" y="6092616"/>
                </a:lnTo>
                <a:lnTo>
                  <a:pt x="2485264" y="5870077"/>
                </a:lnTo>
                <a:close/>
                <a:moveTo>
                  <a:pt x="2710935" y="5870077"/>
                </a:moveTo>
                <a:lnTo>
                  <a:pt x="2933474" y="5870077"/>
                </a:lnTo>
                <a:lnTo>
                  <a:pt x="2933474" y="6092616"/>
                </a:lnTo>
                <a:lnTo>
                  <a:pt x="2710935" y="6092616"/>
                </a:lnTo>
                <a:lnTo>
                  <a:pt x="2710935" y="5870077"/>
                </a:lnTo>
                <a:close/>
                <a:moveTo>
                  <a:pt x="2936606" y="5870077"/>
                </a:moveTo>
                <a:lnTo>
                  <a:pt x="3159145" y="5870077"/>
                </a:lnTo>
                <a:lnTo>
                  <a:pt x="3159145" y="6092616"/>
                </a:lnTo>
                <a:lnTo>
                  <a:pt x="2936606" y="6092616"/>
                </a:lnTo>
                <a:lnTo>
                  <a:pt x="2936606" y="5870077"/>
                </a:lnTo>
                <a:close/>
                <a:moveTo>
                  <a:pt x="3162277" y="5870077"/>
                </a:moveTo>
                <a:lnTo>
                  <a:pt x="3384816" y="5870077"/>
                </a:lnTo>
                <a:lnTo>
                  <a:pt x="3384816" y="6092616"/>
                </a:lnTo>
                <a:lnTo>
                  <a:pt x="3162277" y="6092616"/>
                </a:lnTo>
                <a:lnTo>
                  <a:pt x="3162277" y="5870077"/>
                </a:lnTo>
                <a:close/>
                <a:moveTo>
                  <a:pt x="3387823" y="5870077"/>
                </a:moveTo>
                <a:lnTo>
                  <a:pt x="3610361" y="5870077"/>
                </a:lnTo>
                <a:lnTo>
                  <a:pt x="3610361" y="6092616"/>
                </a:lnTo>
                <a:lnTo>
                  <a:pt x="3387823" y="6092616"/>
                </a:lnTo>
                <a:lnTo>
                  <a:pt x="3387823" y="5870077"/>
                </a:lnTo>
                <a:close/>
                <a:moveTo>
                  <a:pt x="3613494" y="5870077"/>
                </a:moveTo>
                <a:lnTo>
                  <a:pt x="3836033" y="5870077"/>
                </a:lnTo>
                <a:lnTo>
                  <a:pt x="3836033" y="6092616"/>
                </a:lnTo>
                <a:lnTo>
                  <a:pt x="3613494" y="6092616"/>
                </a:lnTo>
                <a:lnTo>
                  <a:pt x="3613494" y="5870077"/>
                </a:lnTo>
                <a:close/>
                <a:moveTo>
                  <a:pt x="3839165" y="5870077"/>
                </a:moveTo>
                <a:lnTo>
                  <a:pt x="4061703" y="5870077"/>
                </a:lnTo>
                <a:lnTo>
                  <a:pt x="4061703" y="6092616"/>
                </a:lnTo>
                <a:lnTo>
                  <a:pt x="3839165" y="6092616"/>
                </a:lnTo>
                <a:lnTo>
                  <a:pt x="3839165" y="5870077"/>
                </a:lnTo>
                <a:close/>
                <a:moveTo>
                  <a:pt x="4064836" y="5870077"/>
                </a:moveTo>
                <a:lnTo>
                  <a:pt x="4287375" y="5870077"/>
                </a:lnTo>
                <a:lnTo>
                  <a:pt x="4287375" y="6092616"/>
                </a:lnTo>
                <a:lnTo>
                  <a:pt x="4064836" y="6092616"/>
                </a:lnTo>
                <a:lnTo>
                  <a:pt x="4064836" y="5870077"/>
                </a:lnTo>
                <a:close/>
                <a:moveTo>
                  <a:pt x="4290507" y="5870077"/>
                </a:moveTo>
                <a:lnTo>
                  <a:pt x="4513046" y="5870077"/>
                </a:lnTo>
                <a:lnTo>
                  <a:pt x="4513046" y="6092616"/>
                </a:lnTo>
                <a:lnTo>
                  <a:pt x="4290507" y="6092616"/>
                </a:lnTo>
                <a:lnTo>
                  <a:pt x="4290507" y="5870077"/>
                </a:lnTo>
                <a:close/>
                <a:moveTo>
                  <a:pt x="4516179" y="5870077"/>
                </a:moveTo>
                <a:lnTo>
                  <a:pt x="4738717" y="5870077"/>
                </a:lnTo>
                <a:lnTo>
                  <a:pt x="4738717" y="6092616"/>
                </a:lnTo>
                <a:lnTo>
                  <a:pt x="4516179" y="6092616"/>
                </a:lnTo>
                <a:lnTo>
                  <a:pt x="4516179" y="5870077"/>
                </a:lnTo>
                <a:close/>
                <a:moveTo>
                  <a:pt x="4741724" y="5870077"/>
                </a:moveTo>
                <a:lnTo>
                  <a:pt x="4964263" y="5870077"/>
                </a:lnTo>
                <a:lnTo>
                  <a:pt x="4964263" y="6092616"/>
                </a:lnTo>
                <a:lnTo>
                  <a:pt x="4741724" y="6092616"/>
                </a:lnTo>
                <a:lnTo>
                  <a:pt x="4741724" y="5870077"/>
                </a:lnTo>
                <a:close/>
                <a:moveTo>
                  <a:pt x="4967395" y="5870077"/>
                </a:moveTo>
                <a:lnTo>
                  <a:pt x="5189934" y="5870077"/>
                </a:lnTo>
                <a:lnTo>
                  <a:pt x="5189934" y="6092616"/>
                </a:lnTo>
                <a:lnTo>
                  <a:pt x="4967395" y="6092616"/>
                </a:lnTo>
                <a:lnTo>
                  <a:pt x="4967395" y="5870077"/>
                </a:lnTo>
                <a:close/>
                <a:moveTo>
                  <a:pt x="5193066" y="5870077"/>
                </a:moveTo>
                <a:lnTo>
                  <a:pt x="5415605" y="5870077"/>
                </a:lnTo>
                <a:lnTo>
                  <a:pt x="5415605" y="6092616"/>
                </a:lnTo>
                <a:lnTo>
                  <a:pt x="5193066" y="6092616"/>
                </a:lnTo>
                <a:lnTo>
                  <a:pt x="5193066" y="5870077"/>
                </a:lnTo>
                <a:close/>
                <a:moveTo>
                  <a:pt x="5418738" y="5870077"/>
                </a:moveTo>
                <a:lnTo>
                  <a:pt x="5641276" y="5870077"/>
                </a:lnTo>
                <a:lnTo>
                  <a:pt x="5641276" y="6092616"/>
                </a:lnTo>
                <a:lnTo>
                  <a:pt x="5418738" y="6092616"/>
                </a:lnTo>
                <a:lnTo>
                  <a:pt x="5418738" y="5870077"/>
                </a:lnTo>
                <a:close/>
                <a:moveTo>
                  <a:pt x="5644408" y="5870077"/>
                </a:moveTo>
                <a:lnTo>
                  <a:pt x="5866947" y="5870077"/>
                </a:lnTo>
                <a:lnTo>
                  <a:pt x="5866947" y="6092616"/>
                </a:lnTo>
                <a:lnTo>
                  <a:pt x="5644408" y="6092616"/>
                </a:lnTo>
                <a:lnTo>
                  <a:pt x="5644408" y="5870077"/>
                </a:lnTo>
                <a:close/>
                <a:moveTo>
                  <a:pt x="5870080" y="5870077"/>
                </a:moveTo>
                <a:lnTo>
                  <a:pt x="6092618" y="5870077"/>
                </a:lnTo>
                <a:lnTo>
                  <a:pt x="6092618" y="6092616"/>
                </a:lnTo>
                <a:lnTo>
                  <a:pt x="5870080" y="6092616"/>
                </a:lnTo>
                <a:lnTo>
                  <a:pt x="5870080" y="5870077"/>
                </a:lnTo>
                <a:close/>
                <a:moveTo>
                  <a:pt x="6095625" y="5870077"/>
                </a:moveTo>
                <a:lnTo>
                  <a:pt x="6318164" y="5870077"/>
                </a:lnTo>
                <a:lnTo>
                  <a:pt x="6318164" y="6092616"/>
                </a:lnTo>
                <a:lnTo>
                  <a:pt x="6095625" y="6092616"/>
                </a:lnTo>
                <a:lnTo>
                  <a:pt x="6095625" y="5870077"/>
                </a:lnTo>
                <a:close/>
                <a:moveTo>
                  <a:pt x="6321297" y="5870077"/>
                </a:moveTo>
                <a:lnTo>
                  <a:pt x="6543835" y="5870077"/>
                </a:lnTo>
                <a:lnTo>
                  <a:pt x="6543835" y="6092616"/>
                </a:lnTo>
                <a:lnTo>
                  <a:pt x="6321297" y="6092616"/>
                </a:lnTo>
                <a:lnTo>
                  <a:pt x="6321297" y="5870077"/>
                </a:lnTo>
                <a:close/>
                <a:moveTo>
                  <a:pt x="6546967" y="5870077"/>
                </a:moveTo>
                <a:lnTo>
                  <a:pt x="6769506" y="5870077"/>
                </a:lnTo>
                <a:lnTo>
                  <a:pt x="6769506" y="6092616"/>
                </a:lnTo>
                <a:lnTo>
                  <a:pt x="6546967" y="6092616"/>
                </a:lnTo>
                <a:lnTo>
                  <a:pt x="6546967" y="5870077"/>
                </a:lnTo>
                <a:close/>
                <a:moveTo>
                  <a:pt x="6772639" y="5870077"/>
                </a:moveTo>
                <a:lnTo>
                  <a:pt x="6995177" y="5870077"/>
                </a:lnTo>
                <a:lnTo>
                  <a:pt x="6995177" y="6092616"/>
                </a:lnTo>
                <a:lnTo>
                  <a:pt x="6772639" y="6092616"/>
                </a:lnTo>
                <a:lnTo>
                  <a:pt x="6772639" y="5870077"/>
                </a:lnTo>
                <a:close/>
                <a:moveTo>
                  <a:pt x="6998310" y="5870077"/>
                </a:moveTo>
                <a:lnTo>
                  <a:pt x="7220848" y="5870077"/>
                </a:lnTo>
                <a:lnTo>
                  <a:pt x="7220848" y="6092616"/>
                </a:lnTo>
                <a:lnTo>
                  <a:pt x="6998310" y="6092616"/>
                </a:lnTo>
                <a:lnTo>
                  <a:pt x="6998310" y="5870077"/>
                </a:lnTo>
                <a:close/>
                <a:moveTo>
                  <a:pt x="7223981" y="5870077"/>
                </a:moveTo>
                <a:lnTo>
                  <a:pt x="7446520" y="5870077"/>
                </a:lnTo>
                <a:lnTo>
                  <a:pt x="7446520" y="6092616"/>
                </a:lnTo>
                <a:lnTo>
                  <a:pt x="7223981" y="6092616"/>
                </a:lnTo>
                <a:lnTo>
                  <a:pt x="7223981" y="5870077"/>
                </a:lnTo>
                <a:close/>
                <a:moveTo>
                  <a:pt x="7449527" y="5870077"/>
                </a:moveTo>
                <a:lnTo>
                  <a:pt x="7672065" y="5870077"/>
                </a:lnTo>
                <a:lnTo>
                  <a:pt x="7672065" y="6092616"/>
                </a:lnTo>
                <a:lnTo>
                  <a:pt x="7449527" y="6092616"/>
                </a:lnTo>
                <a:lnTo>
                  <a:pt x="7449527" y="5870077"/>
                </a:lnTo>
                <a:close/>
                <a:moveTo>
                  <a:pt x="7675198" y="5870077"/>
                </a:moveTo>
                <a:lnTo>
                  <a:pt x="7897736" y="5870077"/>
                </a:lnTo>
                <a:lnTo>
                  <a:pt x="7897736" y="6092616"/>
                </a:lnTo>
                <a:lnTo>
                  <a:pt x="7675198" y="6092616"/>
                </a:lnTo>
                <a:lnTo>
                  <a:pt x="7675198" y="5870077"/>
                </a:lnTo>
                <a:close/>
                <a:moveTo>
                  <a:pt x="7900868" y="5870077"/>
                </a:moveTo>
                <a:lnTo>
                  <a:pt x="8123407" y="5870077"/>
                </a:lnTo>
                <a:lnTo>
                  <a:pt x="8123407" y="6092616"/>
                </a:lnTo>
                <a:lnTo>
                  <a:pt x="7900868" y="6092616"/>
                </a:lnTo>
                <a:lnTo>
                  <a:pt x="7900868" y="5870077"/>
                </a:lnTo>
                <a:close/>
                <a:moveTo>
                  <a:pt x="8126540" y="5870077"/>
                </a:moveTo>
                <a:lnTo>
                  <a:pt x="8349078" y="5870077"/>
                </a:lnTo>
                <a:lnTo>
                  <a:pt x="8349078" y="6092616"/>
                </a:lnTo>
                <a:lnTo>
                  <a:pt x="8126540" y="6092616"/>
                </a:lnTo>
                <a:lnTo>
                  <a:pt x="8126540" y="5870077"/>
                </a:lnTo>
                <a:close/>
                <a:moveTo>
                  <a:pt x="8352211" y="5870077"/>
                </a:moveTo>
                <a:lnTo>
                  <a:pt x="8574749" y="5870077"/>
                </a:lnTo>
                <a:lnTo>
                  <a:pt x="8574749" y="6092616"/>
                </a:lnTo>
                <a:lnTo>
                  <a:pt x="8352211" y="6092616"/>
                </a:lnTo>
                <a:lnTo>
                  <a:pt x="8352211" y="5870077"/>
                </a:lnTo>
                <a:close/>
                <a:moveTo>
                  <a:pt x="8577882" y="5870077"/>
                </a:moveTo>
                <a:lnTo>
                  <a:pt x="8800420" y="5870077"/>
                </a:lnTo>
                <a:lnTo>
                  <a:pt x="8800420" y="6092616"/>
                </a:lnTo>
                <a:lnTo>
                  <a:pt x="8577882" y="6092616"/>
                </a:lnTo>
                <a:lnTo>
                  <a:pt x="8577882" y="5870077"/>
                </a:lnTo>
                <a:close/>
                <a:moveTo>
                  <a:pt x="8803427" y="5870077"/>
                </a:moveTo>
                <a:lnTo>
                  <a:pt x="9025966" y="5870077"/>
                </a:lnTo>
                <a:lnTo>
                  <a:pt x="9025966" y="6092616"/>
                </a:lnTo>
                <a:lnTo>
                  <a:pt x="8803427" y="6092616"/>
                </a:lnTo>
                <a:lnTo>
                  <a:pt x="8803427" y="5870077"/>
                </a:lnTo>
                <a:close/>
                <a:moveTo>
                  <a:pt x="9029099" y="5870077"/>
                </a:moveTo>
                <a:lnTo>
                  <a:pt x="9251637" y="5870077"/>
                </a:lnTo>
                <a:lnTo>
                  <a:pt x="9251637" y="6092616"/>
                </a:lnTo>
                <a:lnTo>
                  <a:pt x="9029099" y="6092616"/>
                </a:lnTo>
                <a:lnTo>
                  <a:pt x="9029099" y="5870077"/>
                </a:lnTo>
                <a:close/>
                <a:moveTo>
                  <a:pt x="9254770" y="5870077"/>
                </a:moveTo>
                <a:lnTo>
                  <a:pt x="9477308" y="5870077"/>
                </a:lnTo>
                <a:lnTo>
                  <a:pt x="9477308" y="6092616"/>
                </a:lnTo>
                <a:lnTo>
                  <a:pt x="9254770" y="6092616"/>
                </a:lnTo>
                <a:lnTo>
                  <a:pt x="9254770" y="5870077"/>
                </a:lnTo>
                <a:close/>
                <a:moveTo>
                  <a:pt x="9480440" y="5870077"/>
                </a:moveTo>
                <a:lnTo>
                  <a:pt x="9702979" y="5870077"/>
                </a:lnTo>
                <a:lnTo>
                  <a:pt x="9702979" y="6092616"/>
                </a:lnTo>
                <a:lnTo>
                  <a:pt x="9480440" y="6092616"/>
                </a:lnTo>
                <a:lnTo>
                  <a:pt x="9480440" y="5870077"/>
                </a:lnTo>
                <a:close/>
                <a:moveTo>
                  <a:pt x="9706112" y="5870077"/>
                </a:moveTo>
                <a:lnTo>
                  <a:pt x="9928650" y="5870077"/>
                </a:lnTo>
                <a:lnTo>
                  <a:pt x="9928650" y="6092616"/>
                </a:lnTo>
                <a:lnTo>
                  <a:pt x="9706112" y="6092616"/>
                </a:lnTo>
                <a:lnTo>
                  <a:pt x="9706112" y="5870077"/>
                </a:lnTo>
                <a:close/>
                <a:moveTo>
                  <a:pt x="9931783" y="5870077"/>
                </a:moveTo>
                <a:lnTo>
                  <a:pt x="10154321" y="5870077"/>
                </a:lnTo>
                <a:lnTo>
                  <a:pt x="10154321" y="6092616"/>
                </a:lnTo>
                <a:lnTo>
                  <a:pt x="9931783" y="6092616"/>
                </a:lnTo>
                <a:lnTo>
                  <a:pt x="9931783" y="5870077"/>
                </a:lnTo>
                <a:close/>
                <a:moveTo>
                  <a:pt x="10157328" y="5870077"/>
                </a:moveTo>
                <a:lnTo>
                  <a:pt x="10379867" y="5870077"/>
                </a:lnTo>
                <a:lnTo>
                  <a:pt x="10379867" y="6092616"/>
                </a:lnTo>
                <a:lnTo>
                  <a:pt x="10157328" y="6092616"/>
                </a:lnTo>
                <a:lnTo>
                  <a:pt x="10157328" y="5870077"/>
                </a:lnTo>
                <a:close/>
                <a:moveTo>
                  <a:pt x="10383000" y="5870077"/>
                </a:moveTo>
                <a:lnTo>
                  <a:pt x="10605538" y="5870077"/>
                </a:lnTo>
                <a:lnTo>
                  <a:pt x="10605538" y="6092616"/>
                </a:lnTo>
                <a:lnTo>
                  <a:pt x="10383000" y="6092616"/>
                </a:lnTo>
                <a:lnTo>
                  <a:pt x="10383000" y="5870077"/>
                </a:lnTo>
                <a:close/>
                <a:moveTo>
                  <a:pt x="10608671" y="5870077"/>
                </a:moveTo>
                <a:lnTo>
                  <a:pt x="10831209" y="5870077"/>
                </a:lnTo>
                <a:lnTo>
                  <a:pt x="10831209" y="6092616"/>
                </a:lnTo>
                <a:lnTo>
                  <a:pt x="10608671" y="6092616"/>
                </a:lnTo>
                <a:lnTo>
                  <a:pt x="10608671" y="5870077"/>
                </a:lnTo>
                <a:close/>
                <a:moveTo>
                  <a:pt x="10834342" y="5870077"/>
                </a:moveTo>
                <a:lnTo>
                  <a:pt x="11056880" y="5870077"/>
                </a:lnTo>
                <a:lnTo>
                  <a:pt x="11056880" y="6092616"/>
                </a:lnTo>
                <a:lnTo>
                  <a:pt x="10834342" y="6092616"/>
                </a:lnTo>
                <a:lnTo>
                  <a:pt x="10834342" y="5870077"/>
                </a:lnTo>
                <a:close/>
                <a:moveTo>
                  <a:pt x="10834342" y="5866945"/>
                </a:moveTo>
                <a:lnTo>
                  <a:pt x="10834342" y="5644406"/>
                </a:lnTo>
                <a:lnTo>
                  <a:pt x="11056880" y="5644406"/>
                </a:lnTo>
                <a:lnTo>
                  <a:pt x="11056880" y="5866945"/>
                </a:lnTo>
                <a:lnTo>
                  <a:pt x="10834342" y="5866945"/>
                </a:lnTo>
                <a:close/>
                <a:moveTo>
                  <a:pt x="10834342" y="5641273"/>
                </a:moveTo>
                <a:lnTo>
                  <a:pt x="10834342" y="5418735"/>
                </a:lnTo>
                <a:lnTo>
                  <a:pt x="11056880" y="5418735"/>
                </a:lnTo>
                <a:lnTo>
                  <a:pt x="11056880" y="5641273"/>
                </a:lnTo>
                <a:lnTo>
                  <a:pt x="10834342" y="5641273"/>
                </a:lnTo>
                <a:close/>
                <a:moveTo>
                  <a:pt x="10834342" y="5415603"/>
                </a:moveTo>
                <a:lnTo>
                  <a:pt x="10834342" y="5193064"/>
                </a:lnTo>
                <a:lnTo>
                  <a:pt x="11056880" y="5193064"/>
                </a:lnTo>
                <a:lnTo>
                  <a:pt x="11056880" y="5415603"/>
                </a:lnTo>
                <a:lnTo>
                  <a:pt x="10834342" y="5415603"/>
                </a:lnTo>
                <a:close/>
                <a:moveTo>
                  <a:pt x="10834342" y="5189932"/>
                </a:moveTo>
                <a:lnTo>
                  <a:pt x="10834342" y="4967393"/>
                </a:lnTo>
                <a:lnTo>
                  <a:pt x="11056880" y="4967393"/>
                </a:lnTo>
                <a:lnTo>
                  <a:pt x="11056880" y="5189932"/>
                </a:lnTo>
                <a:lnTo>
                  <a:pt x="10834342" y="5189932"/>
                </a:lnTo>
                <a:close/>
                <a:moveTo>
                  <a:pt x="10834342" y="4964261"/>
                </a:moveTo>
                <a:lnTo>
                  <a:pt x="10834342" y="4741722"/>
                </a:lnTo>
                <a:lnTo>
                  <a:pt x="11056880" y="4741722"/>
                </a:lnTo>
                <a:lnTo>
                  <a:pt x="11056880" y="4964261"/>
                </a:lnTo>
                <a:lnTo>
                  <a:pt x="10834342" y="4964261"/>
                </a:lnTo>
                <a:close/>
                <a:moveTo>
                  <a:pt x="10834342" y="4738590"/>
                </a:moveTo>
                <a:lnTo>
                  <a:pt x="10834342" y="4516051"/>
                </a:lnTo>
                <a:lnTo>
                  <a:pt x="11056880" y="4516051"/>
                </a:lnTo>
                <a:lnTo>
                  <a:pt x="11056880" y="4738590"/>
                </a:lnTo>
                <a:lnTo>
                  <a:pt x="10834342" y="4738590"/>
                </a:lnTo>
                <a:close/>
                <a:moveTo>
                  <a:pt x="10834342" y="4513044"/>
                </a:moveTo>
                <a:lnTo>
                  <a:pt x="10834342" y="4290506"/>
                </a:lnTo>
                <a:lnTo>
                  <a:pt x="11056880" y="4290506"/>
                </a:lnTo>
                <a:lnTo>
                  <a:pt x="11056880" y="4513044"/>
                </a:lnTo>
                <a:lnTo>
                  <a:pt x="10834342" y="4513044"/>
                </a:lnTo>
                <a:close/>
                <a:moveTo>
                  <a:pt x="10834342" y="4287373"/>
                </a:moveTo>
                <a:lnTo>
                  <a:pt x="10834342" y="4064834"/>
                </a:lnTo>
                <a:lnTo>
                  <a:pt x="11056880" y="4064834"/>
                </a:lnTo>
                <a:lnTo>
                  <a:pt x="11056880" y="4287373"/>
                </a:lnTo>
                <a:lnTo>
                  <a:pt x="10834342" y="4287373"/>
                </a:lnTo>
                <a:close/>
                <a:moveTo>
                  <a:pt x="10834342" y="4061702"/>
                </a:moveTo>
                <a:lnTo>
                  <a:pt x="10834342" y="3839164"/>
                </a:lnTo>
                <a:lnTo>
                  <a:pt x="11056880" y="3839164"/>
                </a:lnTo>
                <a:lnTo>
                  <a:pt x="11056880" y="4061702"/>
                </a:lnTo>
                <a:lnTo>
                  <a:pt x="10834342" y="4061702"/>
                </a:lnTo>
                <a:close/>
                <a:moveTo>
                  <a:pt x="10834342" y="3836031"/>
                </a:moveTo>
                <a:lnTo>
                  <a:pt x="10834342" y="3613493"/>
                </a:lnTo>
                <a:lnTo>
                  <a:pt x="11056880" y="3613493"/>
                </a:lnTo>
                <a:lnTo>
                  <a:pt x="11056880" y="3836031"/>
                </a:lnTo>
                <a:lnTo>
                  <a:pt x="10834342" y="3836031"/>
                </a:lnTo>
                <a:close/>
                <a:moveTo>
                  <a:pt x="10834342" y="3610360"/>
                </a:moveTo>
                <a:lnTo>
                  <a:pt x="10834342" y="3387821"/>
                </a:lnTo>
                <a:lnTo>
                  <a:pt x="11056880" y="3387821"/>
                </a:lnTo>
                <a:lnTo>
                  <a:pt x="11056880" y="3610360"/>
                </a:lnTo>
                <a:lnTo>
                  <a:pt x="10834342" y="3610360"/>
                </a:lnTo>
                <a:close/>
                <a:moveTo>
                  <a:pt x="10834342" y="3384689"/>
                </a:moveTo>
                <a:lnTo>
                  <a:pt x="10834342" y="3162151"/>
                </a:lnTo>
                <a:lnTo>
                  <a:pt x="11056880" y="3162151"/>
                </a:lnTo>
                <a:lnTo>
                  <a:pt x="11056880" y="3384689"/>
                </a:lnTo>
                <a:lnTo>
                  <a:pt x="10834342" y="3384689"/>
                </a:lnTo>
                <a:close/>
                <a:moveTo>
                  <a:pt x="10834342" y="3159143"/>
                </a:moveTo>
                <a:lnTo>
                  <a:pt x="10834342" y="2936605"/>
                </a:lnTo>
                <a:lnTo>
                  <a:pt x="11056880" y="2936605"/>
                </a:lnTo>
                <a:lnTo>
                  <a:pt x="11056880" y="3159143"/>
                </a:lnTo>
                <a:lnTo>
                  <a:pt x="10834342" y="3159143"/>
                </a:lnTo>
                <a:close/>
                <a:moveTo>
                  <a:pt x="10834342" y="2933472"/>
                </a:moveTo>
                <a:lnTo>
                  <a:pt x="10834342" y="2710934"/>
                </a:lnTo>
                <a:lnTo>
                  <a:pt x="11056880" y="2710934"/>
                </a:lnTo>
                <a:lnTo>
                  <a:pt x="11056880" y="2933472"/>
                </a:lnTo>
                <a:lnTo>
                  <a:pt x="10834342" y="2933472"/>
                </a:lnTo>
                <a:close/>
                <a:moveTo>
                  <a:pt x="10834342" y="2707801"/>
                </a:moveTo>
                <a:lnTo>
                  <a:pt x="10834342" y="2485263"/>
                </a:lnTo>
                <a:lnTo>
                  <a:pt x="11056880" y="2485263"/>
                </a:lnTo>
                <a:lnTo>
                  <a:pt x="11056880" y="2707801"/>
                </a:lnTo>
                <a:lnTo>
                  <a:pt x="10834342" y="2707801"/>
                </a:lnTo>
                <a:close/>
                <a:moveTo>
                  <a:pt x="10834342" y="2482130"/>
                </a:moveTo>
                <a:lnTo>
                  <a:pt x="10834342" y="2259592"/>
                </a:lnTo>
                <a:lnTo>
                  <a:pt x="11056880" y="2259592"/>
                </a:lnTo>
                <a:lnTo>
                  <a:pt x="11056880" y="2482130"/>
                </a:lnTo>
                <a:lnTo>
                  <a:pt x="10834342" y="2482130"/>
                </a:lnTo>
                <a:close/>
                <a:moveTo>
                  <a:pt x="10834342" y="2256459"/>
                </a:moveTo>
                <a:lnTo>
                  <a:pt x="10834342" y="2033921"/>
                </a:lnTo>
                <a:lnTo>
                  <a:pt x="11056880" y="2033921"/>
                </a:lnTo>
                <a:lnTo>
                  <a:pt x="11056880" y="2256459"/>
                </a:lnTo>
                <a:lnTo>
                  <a:pt x="10834342" y="2256459"/>
                </a:lnTo>
                <a:close/>
                <a:moveTo>
                  <a:pt x="10834342" y="2030788"/>
                </a:moveTo>
                <a:lnTo>
                  <a:pt x="10834342" y="1808250"/>
                </a:lnTo>
                <a:lnTo>
                  <a:pt x="11056880" y="1808250"/>
                </a:lnTo>
                <a:lnTo>
                  <a:pt x="11056880" y="2030788"/>
                </a:lnTo>
                <a:lnTo>
                  <a:pt x="10834342" y="2030788"/>
                </a:lnTo>
                <a:close/>
                <a:moveTo>
                  <a:pt x="10834342" y="1805243"/>
                </a:moveTo>
                <a:lnTo>
                  <a:pt x="10834342" y="1582704"/>
                </a:lnTo>
                <a:lnTo>
                  <a:pt x="11056880" y="1582704"/>
                </a:lnTo>
                <a:lnTo>
                  <a:pt x="11056880" y="1805243"/>
                </a:lnTo>
                <a:lnTo>
                  <a:pt x="10834342" y="1805243"/>
                </a:lnTo>
                <a:close/>
                <a:moveTo>
                  <a:pt x="10834342" y="1579572"/>
                </a:moveTo>
                <a:lnTo>
                  <a:pt x="10834342" y="1357033"/>
                </a:lnTo>
                <a:lnTo>
                  <a:pt x="11056880" y="1357033"/>
                </a:lnTo>
                <a:lnTo>
                  <a:pt x="11056880" y="1579572"/>
                </a:lnTo>
                <a:lnTo>
                  <a:pt x="10834342" y="1579572"/>
                </a:lnTo>
                <a:close/>
                <a:moveTo>
                  <a:pt x="10834342" y="1353901"/>
                </a:moveTo>
                <a:lnTo>
                  <a:pt x="10834342" y="1131362"/>
                </a:lnTo>
                <a:lnTo>
                  <a:pt x="11056880" y="1131362"/>
                </a:lnTo>
                <a:lnTo>
                  <a:pt x="11056880" y="1353901"/>
                </a:lnTo>
                <a:lnTo>
                  <a:pt x="10834342" y="1353901"/>
                </a:lnTo>
                <a:close/>
                <a:moveTo>
                  <a:pt x="10834342" y="1128230"/>
                </a:moveTo>
                <a:lnTo>
                  <a:pt x="10834342" y="905691"/>
                </a:lnTo>
                <a:lnTo>
                  <a:pt x="11056880" y="905691"/>
                </a:lnTo>
                <a:lnTo>
                  <a:pt x="11056880" y="1128230"/>
                </a:lnTo>
                <a:lnTo>
                  <a:pt x="10834342" y="1128230"/>
                </a:lnTo>
                <a:close/>
                <a:moveTo>
                  <a:pt x="10831209" y="1128230"/>
                </a:moveTo>
                <a:lnTo>
                  <a:pt x="10608671" y="1128230"/>
                </a:lnTo>
                <a:lnTo>
                  <a:pt x="10608671" y="905691"/>
                </a:lnTo>
                <a:lnTo>
                  <a:pt x="10831209" y="905691"/>
                </a:lnTo>
                <a:lnTo>
                  <a:pt x="10831209" y="1128230"/>
                </a:lnTo>
                <a:close/>
                <a:moveTo>
                  <a:pt x="10605538" y="1128230"/>
                </a:moveTo>
                <a:lnTo>
                  <a:pt x="10383000" y="1128230"/>
                </a:lnTo>
                <a:lnTo>
                  <a:pt x="10383000" y="905691"/>
                </a:lnTo>
                <a:lnTo>
                  <a:pt x="10605538" y="905691"/>
                </a:lnTo>
                <a:lnTo>
                  <a:pt x="10605538" y="1128230"/>
                </a:lnTo>
                <a:close/>
                <a:moveTo>
                  <a:pt x="10379867" y="1128230"/>
                </a:moveTo>
                <a:lnTo>
                  <a:pt x="10157328" y="1128230"/>
                </a:lnTo>
                <a:lnTo>
                  <a:pt x="10157328" y="905691"/>
                </a:lnTo>
                <a:lnTo>
                  <a:pt x="10379867" y="905691"/>
                </a:lnTo>
                <a:lnTo>
                  <a:pt x="10379867" y="1128230"/>
                </a:lnTo>
                <a:close/>
                <a:moveTo>
                  <a:pt x="10154196" y="1128230"/>
                </a:moveTo>
                <a:lnTo>
                  <a:pt x="9931657" y="1128230"/>
                </a:lnTo>
                <a:lnTo>
                  <a:pt x="9931657" y="905691"/>
                </a:lnTo>
                <a:lnTo>
                  <a:pt x="10154196" y="905691"/>
                </a:lnTo>
                <a:lnTo>
                  <a:pt x="10154196" y="1128230"/>
                </a:lnTo>
                <a:close/>
                <a:moveTo>
                  <a:pt x="9928650" y="1128230"/>
                </a:moveTo>
                <a:lnTo>
                  <a:pt x="9706112" y="1128230"/>
                </a:lnTo>
                <a:lnTo>
                  <a:pt x="9706112" y="905691"/>
                </a:lnTo>
                <a:lnTo>
                  <a:pt x="9928650" y="905691"/>
                </a:lnTo>
                <a:lnTo>
                  <a:pt x="9928650" y="1128230"/>
                </a:lnTo>
                <a:close/>
                <a:moveTo>
                  <a:pt x="9702979" y="1128230"/>
                </a:moveTo>
                <a:lnTo>
                  <a:pt x="9480440" y="1128230"/>
                </a:lnTo>
                <a:lnTo>
                  <a:pt x="9480440" y="905691"/>
                </a:lnTo>
                <a:lnTo>
                  <a:pt x="9702979" y="905691"/>
                </a:lnTo>
                <a:lnTo>
                  <a:pt x="9702979" y="1128230"/>
                </a:lnTo>
                <a:close/>
                <a:moveTo>
                  <a:pt x="9477308" y="1128230"/>
                </a:moveTo>
                <a:lnTo>
                  <a:pt x="9254770" y="1128230"/>
                </a:lnTo>
                <a:lnTo>
                  <a:pt x="9254770" y="905691"/>
                </a:lnTo>
                <a:lnTo>
                  <a:pt x="9477308" y="905691"/>
                </a:lnTo>
                <a:lnTo>
                  <a:pt x="9477308" y="1128230"/>
                </a:lnTo>
                <a:close/>
                <a:moveTo>
                  <a:pt x="9251637" y="1128230"/>
                </a:moveTo>
                <a:lnTo>
                  <a:pt x="9029099" y="1128230"/>
                </a:lnTo>
                <a:lnTo>
                  <a:pt x="9029099" y="905691"/>
                </a:lnTo>
                <a:lnTo>
                  <a:pt x="9251637" y="905691"/>
                </a:lnTo>
                <a:lnTo>
                  <a:pt x="9251637" y="1128230"/>
                </a:lnTo>
                <a:close/>
                <a:moveTo>
                  <a:pt x="9025966" y="1128230"/>
                </a:moveTo>
                <a:lnTo>
                  <a:pt x="8803427" y="1128230"/>
                </a:lnTo>
                <a:lnTo>
                  <a:pt x="8803427" y="905691"/>
                </a:lnTo>
                <a:lnTo>
                  <a:pt x="9025966" y="905691"/>
                </a:lnTo>
                <a:lnTo>
                  <a:pt x="9025966" y="1128230"/>
                </a:lnTo>
                <a:close/>
                <a:moveTo>
                  <a:pt x="8800295" y="1128230"/>
                </a:moveTo>
                <a:lnTo>
                  <a:pt x="8577756" y="1128230"/>
                </a:lnTo>
                <a:lnTo>
                  <a:pt x="8577756" y="905691"/>
                </a:lnTo>
                <a:lnTo>
                  <a:pt x="8800295" y="905691"/>
                </a:lnTo>
                <a:lnTo>
                  <a:pt x="8800295" y="1128230"/>
                </a:lnTo>
                <a:close/>
                <a:moveTo>
                  <a:pt x="8574749" y="1128230"/>
                </a:moveTo>
                <a:lnTo>
                  <a:pt x="8352211" y="1128230"/>
                </a:lnTo>
                <a:lnTo>
                  <a:pt x="8352211" y="905691"/>
                </a:lnTo>
                <a:lnTo>
                  <a:pt x="8574749" y="905691"/>
                </a:lnTo>
                <a:lnTo>
                  <a:pt x="8574749" y="1128230"/>
                </a:lnTo>
                <a:close/>
                <a:moveTo>
                  <a:pt x="8349078" y="1128230"/>
                </a:moveTo>
                <a:lnTo>
                  <a:pt x="8126540" y="1128230"/>
                </a:lnTo>
                <a:lnTo>
                  <a:pt x="8126540" y="905691"/>
                </a:lnTo>
                <a:lnTo>
                  <a:pt x="8349078" y="905691"/>
                </a:lnTo>
                <a:lnTo>
                  <a:pt x="8349078" y="1128230"/>
                </a:lnTo>
                <a:close/>
                <a:moveTo>
                  <a:pt x="8123407" y="1128230"/>
                </a:moveTo>
                <a:lnTo>
                  <a:pt x="7900868" y="1128230"/>
                </a:lnTo>
                <a:lnTo>
                  <a:pt x="7900868" y="905691"/>
                </a:lnTo>
                <a:lnTo>
                  <a:pt x="8123407" y="905691"/>
                </a:lnTo>
                <a:lnTo>
                  <a:pt x="8123407" y="1128230"/>
                </a:lnTo>
                <a:close/>
                <a:moveTo>
                  <a:pt x="7897736" y="1128230"/>
                </a:moveTo>
                <a:lnTo>
                  <a:pt x="7675198" y="1128230"/>
                </a:lnTo>
                <a:lnTo>
                  <a:pt x="7675198" y="905691"/>
                </a:lnTo>
                <a:lnTo>
                  <a:pt x="7897736" y="905691"/>
                </a:lnTo>
                <a:lnTo>
                  <a:pt x="7897736" y="1128230"/>
                </a:lnTo>
                <a:close/>
                <a:moveTo>
                  <a:pt x="7672065" y="1128230"/>
                </a:moveTo>
                <a:lnTo>
                  <a:pt x="7449527" y="1128230"/>
                </a:lnTo>
                <a:lnTo>
                  <a:pt x="7449527" y="905691"/>
                </a:lnTo>
                <a:lnTo>
                  <a:pt x="7672065" y="905691"/>
                </a:lnTo>
                <a:lnTo>
                  <a:pt x="7672065" y="1128230"/>
                </a:lnTo>
                <a:close/>
                <a:moveTo>
                  <a:pt x="7446394" y="1128230"/>
                </a:moveTo>
                <a:lnTo>
                  <a:pt x="7223856" y="1128230"/>
                </a:lnTo>
                <a:lnTo>
                  <a:pt x="7223856" y="905691"/>
                </a:lnTo>
                <a:lnTo>
                  <a:pt x="7446394" y="905691"/>
                </a:lnTo>
                <a:lnTo>
                  <a:pt x="7446394" y="1128230"/>
                </a:lnTo>
                <a:close/>
                <a:moveTo>
                  <a:pt x="7220848" y="1128230"/>
                </a:moveTo>
                <a:lnTo>
                  <a:pt x="6998310" y="1128230"/>
                </a:lnTo>
                <a:lnTo>
                  <a:pt x="6998310" y="905691"/>
                </a:lnTo>
                <a:lnTo>
                  <a:pt x="7220848" y="905691"/>
                </a:lnTo>
                <a:lnTo>
                  <a:pt x="7220848" y="1128230"/>
                </a:lnTo>
                <a:close/>
                <a:moveTo>
                  <a:pt x="6995177" y="1128230"/>
                </a:moveTo>
                <a:lnTo>
                  <a:pt x="6772639" y="1128230"/>
                </a:lnTo>
                <a:lnTo>
                  <a:pt x="6772639" y="905691"/>
                </a:lnTo>
                <a:lnTo>
                  <a:pt x="6995177" y="905691"/>
                </a:lnTo>
                <a:lnTo>
                  <a:pt x="6995177" y="1128230"/>
                </a:lnTo>
                <a:close/>
                <a:moveTo>
                  <a:pt x="6769506" y="1128230"/>
                </a:moveTo>
                <a:lnTo>
                  <a:pt x="6546967" y="1128230"/>
                </a:lnTo>
                <a:lnTo>
                  <a:pt x="6546967" y="905691"/>
                </a:lnTo>
                <a:lnTo>
                  <a:pt x="6769506" y="905691"/>
                </a:lnTo>
                <a:lnTo>
                  <a:pt x="6769506" y="1128230"/>
                </a:lnTo>
                <a:close/>
                <a:moveTo>
                  <a:pt x="6543835" y="1128230"/>
                </a:moveTo>
                <a:lnTo>
                  <a:pt x="6321297" y="1128230"/>
                </a:lnTo>
                <a:lnTo>
                  <a:pt x="6321297" y="905691"/>
                </a:lnTo>
                <a:lnTo>
                  <a:pt x="6543835" y="905691"/>
                </a:lnTo>
                <a:lnTo>
                  <a:pt x="6543835" y="1128230"/>
                </a:lnTo>
                <a:close/>
                <a:moveTo>
                  <a:pt x="6318164" y="1128230"/>
                </a:moveTo>
                <a:lnTo>
                  <a:pt x="6095625" y="1128230"/>
                </a:lnTo>
                <a:lnTo>
                  <a:pt x="6095625" y="905691"/>
                </a:lnTo>
                <a:lnTo>
                  <a:pt x="6318164" y="905691"/>
                </a:lnTo>
                <a:lnTo>
                  <a:pt x="6318164" y="1128230"/>
                </a:lnTo>
                <a:close/>
                <a:moveTo>
                  <a:pt x="6092493" y="1128230"/>
                </a:moveTo>
                <a:lnTo>
                  <a:pt x="5869954" y="1128230"/>
                </a:lnTo>
                <a:lnTo>
                  <a:pt x="5869954" y="905691"/>
                </a:lnTo>
                <a:lnTo>
                  <a:pt x="6092493" y="905691"/>
                </a:lnTo>
                <a:lnTo>
                  <a:pt x="6092493" y="1128230"/>
                </a:lnTo>
                <a:close/>
                <a:moveTo>
                  <a:pt x="5866947" y="1128230"/>
                </a:moveTo>
                <a:lnTo>
                  <a:pt x="5644408" y="1128230"/>
                </a:lnTo>
                <a:lnTo>
                  <a:pt x="5644408" y="905691"/>
                </a:lnTo>
                <a:lnTo>
                  <a:pt x="5866947" y="905691"/>
                </a:lnTo>
                <a:lnTo>
                  <a:pt x="5866947" y="1128230"/>
                </a:lnTo>
                <a:close/>
                <a:moveTo>
                  <a:pt x="5641276" y="1128230"/>
                </a:moveTo>
                <a:lnTo>
                  <a:pt x="5418738" y="1128230"/>
                </a:lnTo>
                <a:lnTo>
                  <a:pt x="5418738" y="905691"/>
                </a:lnTo>
                <a:lnTo>
                  <a:pt x="5641276" y="905691"/>
                </a:lnTo>
                <a:lnTo>
                  <a:pt x="5641276" y="1128230"/>
                </a:lnTo>
                <a:close/>
                <a:moveTo>
                  <a:pt x="5415605" y="1128230"/>
                </a:moveTo>
                <a:lnTo>
                  <a:pt x="5193066" y="1128230"/>
                </a:lnTo>
                <a:lnTo>
                  <a:pt x="5193066" y="905691"/>
                </a:lnTo>
                <a:lnTo>
                  <a:pt x="5415605" y="905691"/>
                </a:lnTo>
                <a:lnTo>
                  <a:pt x="5415605" y="1128230"/>
                </a:lnTo>
                <a:close/>
                <a:moveTo>
                  <a:pt x="5189934" y="1128230"/>
                </a:moveTo>
                <a:lnTo>
                  <a:pt x="4967395" y="1128230"/>
                </a:lnTo>
                <a:lnTo>
                  <a:pt x="4967395" y="905691"/>
                </a:lnTo>
                <a:lnTo>
                  <a:pt x="5189934" y="905691"/>
                </a:lnTo>
                <a:lnTo>
                  <a:pt x="5189934" y="1128230"/>
                </a:lnTo>
                <a:close/>
                <a:moveTo>
                  <a:pt x="4964263" y="1128230"/>
                </a:moveTo>
                <a:lnTo>
                  <a:pt x="4741724" y="1128230"/>
                </a:lnTo>
                <a:lnTo>
                  <a:pt x="4741724" y="905691"/>
                </a:lnTo>
                <a:lnTo>
                  <a:pt x="4964263" y="905691"/>
                </a:lnTo>
                <a:lnTo>
                  <a:pt x="4964263" y="1128230"/>
                </a:lnTo>
                <a:close/>
                <a:moveTo>
                  <a:pt x="4738592" y="1128230"/>
                </a:moveTo>
                <a:lnTo>
                  <a:pt x="4516053" y="1128230"/>
                </a:lnTo>
                <a:lnTo>
                  <a:pt x="4516053" y="905691"/>
                </a:lnTo>
                <a:lnTo>
                  <a:pt x="4738592" y="905691"/>
                </a:lnTo>
                <a:lnTo>
                  <a:pt x="4738592" y="1128230"/>
                </a:lnTo>
                <a:close/>
                <a:moveTo>
                  <a:pt x="4513046" y="1128230"/>
                </a:moveTo>
                <a:lnTo>
                  <a:pt x="4290507" y="1128230"/>
                </a:lnTo>
                <a:lnTo>
                  <a:pt x="4290507" y="905691"/>
                </a:lnTo>
                <a:lnTo>
                  <a:pt x="4513046" y="905691"/>
                </a:lnTo>
                <a:lnTo>
                  <a:pt x="4513046" y="1128230"/>
                </a:lnTo>
                <a:close/>
                <a:moveTo>
                  <a:pt x="4287375" y="1128230"/>
                </a:moveTo>
                <a:lnTo>
                  <a:pt x="4064836" y="1128230"/>
                </a:lnTo>
                <a:lnTo>
                  <a:pt x="4064836" y="905691"/>
                </a:lnTo>
                <a:lnTo>
                  <a:pt x="4287375" y="905691"/>
                </a:lnTo>
                <a:lnTo>
                  <a:pt x="4287375" y="1128230"/>
                </a:lnTo>
                <a:close/>
                <a:moveTo>
                  <a:pt x="4061703" y="1128230"/>
                </a:moveTo>
                <a:lnTo>
                  <a:pt x="3839165" y="1128230"/>
                </a:lnTo>
                <a:lnTo>
                  <a:pt x="3839165" y="905691"/>
                </a:lnTo>
                <a:lnTo>
                  <a:pt x="4061703" y="905691"/>
                </a:lnTo>
                <a:lnTo>
                  <a:pt x="4061703" y="1128230"/>
                </a:lnTo>
                <a:close/>
                <a:moveTo>
                  <a:pt x="3836033" y="1128230"/>
                </a:moveTo>
                <a:lnTo>
                  <a:pt x="3613494" y="1128230"/>
                </a:lnTo>
                <a:lnTo>
                  <a:pt x="3613494" y="905691"/>
                </a:lnTo>
                <a:lnTo>
                  <a:pt x="3836033" y="905691"/>
                </a:lnTo>
                <a:lnTo>
                  <a:pt x="3836033" y="1128230"/>
                </a:lnTo>
                <a:close/>
                <a:moveTo>
                  <a:pt x="3610361" y="1128230"/>
                </a:moveTo>
                <a:lnTo>
                  <a:pt x="3387823" y="1128230"/>
                </a:lnTo>
                <a:lnTo>
                  <a:pt x="3387823" y="905691"/>
                </a:lnTo>
                <a:lnTo>
                  <a:pt x="3610361" y="905691"/>
                </a:lnTo>
                <a:lnTo>
                  <a:pt x="3610361" y="1128230"/>
                </a:lnTo>
                <a:close/>
                <a:moveTo>
                  <a:pt x="3384690" y="1128230"/>
                </a:moveTo>
                <a:lnTo>
                  <a:pt x="3162152" y="1128230"/>
                </a:lnTo>
                <a:lnTo>
                  <a:pt x="3162152" y="905691"/>
                </a:lnTo>
                <a:lnTo>
                  <a:pt x="3384690" y="905691"/>
                </a:lnTo>
                <a:lnTo>
                  <a:pt x="3384690" y="1128230"/>
                </a:lnTo>
                <a:close/>
                <a:moveTo>
                  <a:pt x="3159145" y="1128230"/>
                </a:moveTo>
                <a:lnTo>
                  <a:pt x="2936606" y="1128230"/>
                </a:lnTo>
                <a:lnTo>
                  <a:pt x="2936606" y="905691"/>
                </a:lnTo>
                <a:lnTo>
                  <a:pt x="3159145" y="905691"/>
                </a:lnTo>
                <a:lnTo>
                  <a:pt x="3159145" y="1128230"/>
                </a:lnTo>
                <a:close/>
                <a:moveTo>
                  <a:pt x="2933474" y="1128230"/>
                </a:moveTo>
                <a:lnTo>
                  <a:pt x="2710935" y="1128230"/>
                </a:lnTo>
                <a:lnTo>
                  <a:pt x="2710935" y="905691"/>
                </a:lnTo>
                <a:lnTo>
                  <a:pt x="2933474" y="905691"/>
                </a:lnTo>
                <a:lnTo>
                  <a:pt x="2933474" y="1128230"/>
                </a:lnTo>
                <a:close/>
                <a:moveTo>
                  <a:pt x="2707802" y="1128230"/>
                </a:moveTo>
                <a:lnTo>
                  <a:pt x="2485264" y="1128230"/>
                </a:lnTo>
                <a:lnTo>
                  <a:pt x="2485264" y="905691"/>
                </a:lnTo>
                <a:lnTo>
                  <a:pt x="2707802" y="905691"/>
                </a:lnTo>
                <a:lnTo>
                  <a:pt x="2707802" y="1128230"/>
                </a:lnTo>
                <a:close/>
                <a:moveTo>
                  <a:pt x="2482131" y="1128230"/>
                </a:moveTo>
                <a:lnTo>
                  <a:pt x="2259593" y="1128230"/>
                </a:lnTo>
                <a:lnTo>
                  <a:pt x="2259593" y="905691"/>
                </a:lnTo>
                <a:lnTo>
                  <a:pt x="2482131" y="905691"/>
                </a:lnTo>
                <a:lnTo>
                  <a:pt x="2482131" y="1128230"/>
                </a:lnTo>
                <a:close/>
                <a:moveTo>
                  <a:pt x="2256460" y="1128230"/>
                </a:moveTo>
                <a:lnTo>
                  <a:pt x="2033922" y="1128230"/>
                </a:lnTo>
                <a:lnTo>
                  <a:pt x="2033922" y="905691"/>
                </a:lnTo>
                <a:lnTo>
                  <a:pt x="2256460" y="905691"/>
                </a:lnTo>
                <a:lnTo>
                  <a:pt x="2256460" y="1128230"/>
                </a:lnTo>
                <a:close/>
                <a:moveTo>
                  <a:pt x="2030789" y="1128230"/>
                </a:moveTo>
                <a:lnTo>
                  <a:pt x="1808251" y="1128230"/>
                </a:lnTo>
                <a:lnTo>
                  <a:pt x="1808251" y="905691"/>
                </a:lnTo>
                <a:lnTo>
                  <a:pt x="2030789" y="905691"/>
                </a:lnTo>
                <a:lnTo>
                  <a:pt x="2030789" y="1128230"/>
                </a:lnTo>
                <a:close/>
                <a:moveTo>
                  <a:pt x="1805243" y="1128230"/>
                </a:moveTo>
                <a:lnTo>
                  <a:pt x="1582705" y="1128230"/>
                </a:lnTo>
                <a:lnTo>
                  <a:pt x="1582705" y="905691"/>
                </a:lnTo>
                <a:lnTo>
                  <a:pt x="1805243" y="905691"/>
                </a:lnTo>
                <a:lnTo>
                  <a:pt x="1805243" y="1128230"/>
                </a:lnTo>
                <a:close/>
                <a:moveTo>
                  <a:pt x="1579572" y="1128230"/>
                </a:moveTo>
                <a:lnTo>
                  <a:pt x="1357034" y="1128230"/>
                </a:lnTo>
                <a:lnTo>
                  <a:pt x="1357034" y="905691"/>
                </a:lnTo>
                <a:lnTo>
                  <a:pt x="1579572" y="905691"/>
                </a:lnTo>
                <a:lnTo>
                  <a:pt x="1579572" y="1128230"/>
                </a:lnTo>
                <a:close/>
                <a:moveTo>
                  <a:pt x="1353901" y="1128230"/>
                </a:moveTo>
                <a:lnTo>
                  <a:pt x="1131363" y="1128230"/>
                </a:lnTo>
                <a:lnTo>
                  <a:pt x="1131363" y="905691"/>
                </a:lnTo>
                <a:lnTo>
                  <a:pt x="1353901" y="905691"/>
                </a:lnTo>
                <a:lnTo>
                  <a:pt x="1353901" y="1128230"/>
                </a:lnTo>
                <a:close/>
                <a:moveTo>
                  <a:pt x="1128230" y="1128230"/>
                </a:moveTo>
                <a:lnTo>
                  <a:pt x="905692" y="1128230"/>
                </a:lnTo>
                <a:lnTo>
                  <a:pt x="905692" y="905691"/>
                </a:lnTo>
                <a:lnTo>
                  <a:pt x="1128230" y="905691"/>
                </a:lnTo>
                <a:lnTo>
                  <a:pt x="1128230" y="1128230"/>
                </a:lnTo>
                <a:close/>
                <a:moveTo>
                  <a:pt x="1128230" y="1131362"/>
                </a:moveTo>
                <a:lnTo>
                  <a:pt x="1128230" y="1353901"/>
                </a:lnTo>
                <a:lnTo>
                  <a:pt x="905692" y="1353901"/>
                </a:lnTo>
                <a:lnTo>
                  <a:pt x="905692" y="1131362"/>
                </a:lnTo>
                <a:lnTo>
                  <a:pt x="1128230" y="1131362"/>
                </a:lnTo>
                <a:close/>
                <a:moveTo>
                  <a:pt x="1128230" y="1357033"/>
                </a:moveTo>
                <a:lnTo>
                  <a:pt x="1128230" y="1579572"/>
                </a:lnTo>
                <a:lnTo>
                  <a:pt x="905692" y="1579572"/>
                </a:lnTo>
                <a:lnTo>
                  <a:pt x="905692" y="1357033"/>
                </a:lnTo>
                <a:lnTo>
                  <a:pt x="1128230" y="1357033"/>
                </a:lnTo>
                <a:close/>
                <a:moveTo>
                  <a:pt x="1128230" y="1582704"/>
                </a:moveTo>
                <a:lnTo>
                  <a:pt x="1128230" y="1805243"/>
                </a:lnTo>
                <a:lnTo>
                  <a:pt x="905692" y="1805243"/>
                </a:lnTo>
                <a:lnTo>
                  <a:pt x="905692" y="1582704"/>
                </a:lnTo>
                <a:lnTo>
                  <a:pt x="1128230" y="1582704"/>
                </a:lnTo>
                <a:close/>
                <a:moveTo>
                  <a:pt x="1128230" y="1808375"/>
                </a:moveTo>
                <a:lnTo>
                  <a:pt x="1128230" y="2030914"/>
                </a:lnTo>
                <a:lnTo>
                  <a:pt x="905692" y="2030914"/>
                </a:lnTo>
                <a:lnTo>
                  <a:pt x="905692" y="1808375"/>
                </a:lnTo>
                <a:lnTo>
                  <a:pt x="1128230" y="1808375"/>
                </a:lnTo>
                <a:close/>
                <a:moveTo>
                  <a:pt x="1128230" y="2033921"/>
                </a:moveTo>
                <a:lnTo>
                  <a:pt x="1128230" y="2256459"/>
                </a:lnTo>
                <a:lnTo>
                  <a:pt x="905692" y="2256459"/>
                </a:lnTo>
                <a:lnTo>
                  <a:pt x="905692" y="2033921"/>
                </a:lnTo>
                <a:lnTo>
                  <a:pt x="1128230" y="2033921"/>
                </a:lnTo>
                <a:close/>
                <a:moveTo>
                  <a:pt x="1128230" y="2259592"/>
                </a:moveTo>
                <a:lnTo>
                  <a:pt x="1128230" y="2482130"/>
                </a:lnTo>
                <a:lnTo>
                  <a:pt x="905692" y="2482130"/>
                </a:lnTo>
                <a:lnTo>
                  <a:pt x="905692" y="2259592"/>
                </a:lnTo>
                <a:lnTo>
                  <a:pt x="1128230" y="2259592"/>
                </a:lnTo>
                <a:close/>
                <a:moveTo>
                  <a:pt x="1128230" y="2485263"/>
                </a:moveTo>
                <a:lnTo>
                  <a:pt x="1128230" y="2707801"/>
                </a:lnTo>
                <a:lnTo>
                  <a:pt x="905692" y="2707801"/>
                </a:lnTo>
                <a:lnTo>
                  <a:pt x="905692" y="2485263"/>
                </a:lnTo>
                <a:lnTo>
                  <a:pt x="1128230" y="2485263"/>
                </a:lnTo>
                <a:close/>
                <a:moveTo>
                  <a:pt x="1128230" y="2710934"/>
                </a:moveTo>
                <a:lnTo>
                  <a:pt x="1128230" y="2933472"/>
                </a:lnTo>
                <a:lnTo>
                  <a:pt x="905692" y="2933472"/>
                </a:lnTo>
                <a:lnTo>
                  <a:pt x="905692" y="2710934"/>
                </a:lnTo>
                <a:lnTo>
                  <a:pt x="1128230" y="2710934"/>
                </a:lnTo>
                <a:close/>
                <a:moveTo>
                  <a:pt x="1128230" y="2936605"/>
                </a:moveTo>
                <a:lnTo>
                  <a:pt x="1128230" y="3159143"/>
                </a:lnTo>
                <a:lnTo>
                  <a:pt x="905692" y="3159143"/>
                </a:lnTo>
                <a:lnTo>
                  <a:pt x="905692" y="2936605"/>
                </a:lnTo>
                <a:lnTo>
                  <a:pt x="1128230" y="2936605"/>
                </a:lnTo>
                <a:close/>
                <a:moveTo>
                  <a:pt x="1128230" y="3162276"/>
                </a:moveTo>
                <a:lnTo>
                  <a:pt x="1128230" y="3384814"/>
                </a:lnTo>
                <a:lnTo>
                  <a:pt x="905692" y="3384814"/>
                </a:lnTo>
                <a:lnTo>
                  <a:pt x="905692" y="3162276"/>
                </a:lnTo>
                <a:lnTo>
                  <a:pt x="1128230" y="3162276"/>
                </a:lnTo>
                <a:close/>
                <a:moveTo>
                  <a:pt x="1128230" y="3387821"/>
                </a:moveTo>
                <a:lnTo>
                  <a:pt x="1128230" y="3610360"/>
                </a:lnTo>
                <a:lnTo>
                  <a:pt x="905692" y="3610360"/>
                </a:lnTo>
                <a:lnTo>
                  <a:pt x="905692" y="3387821"/>
                </a:lnTo>
                <a:lnTo>
                  <a:pt x="1128230" y="3387821"/>
                </a:lnTo>
                <a:close/>
                <a:moveTo>
                  <a:pt x="1128230" y="3613493"/>
                </a:moveTo>
                <a:lnTo>
                  <a:pt x="1128230" y="3836031"/>
                </a:lnTo>
                <a:lnTo>
                  <a:pt x="905692" y="3836031"/>
                </a:lnTo>
                <a:lnTo>
                  <a:pt x="905692" y="3613493"/>
                </a:lnTo>
                <a:lnTo>
                  <a:pt x="1128230" y="3613493"/>
                </a:lnTo>
                <a:close/>
                <a:moveTo>
                  <a:pt x="1128230" y="3839164"/>
                </a:moveTo>
                <a:lnTo>
                  <a:pt x="1128230" y="4061702"/>
                </a:lnTo>
                <a:lnTo>
                  <a:pt x="905692" y="4061702"/>
                </a:lnTo>
                <a:lnTo>
                  <a:pt x="905692" y="3839164"/>
                </a:lnTo>
                <a:lnTo>
                  <a:pt x="1128230" y="3839164"/>
                </a:lnTo>
                <a:close/>
                <a:moveTo>
                  <a:pt x="1128230" y="4064834"/>
                </a:moveTo>
                <a:lnTo>
                  <a:pt x="1128230" y="4287373"/>
                </a:lnTo>
                <a:lnTo>
                  <a:pt x="905692" y="4287373"/>
                </a:lnTo>
                <a:lnTo>
                  <a:pt x="905692" y="4064834"/>
                </a:lnTo>
                <a:lnTo>
                  <a:pt x="1128230" y="4064834"/>
                </a:lnTo>
                <a:close/>
                <a:moveTo>
                  <a:pt x="1128230" y="4290506"/>
                </a:moveTo>
                <a:lnTo>
                  <a:pt x="1128230" y="4513044"/>
                </a:lnTo>
                <a:lnTo>
                  <a:pt x="905692" y="4513044"/>
                </a:lnTo>
                <a:lnTo>
                  <a:pt x="905692" y="4290506"/>
                </a:lnTo>
                <a:lnTo>
                  <a:pt x="1128230" y="4290506"/>
                </a:lnTo>
                <a:close/>
                <a:moveTo>
                  <a:pt x="1128230" y="4516177"/>
                </a:moveTo>
                <a:lnTo>
                  <a:pt x="1128230" y="4738715"/>
                </a:lnTo>
                <a:lnTo>
                  <a:pt x="905692" y="4738715"/>
                </a:lnTo>
                <a:lnTo>
                  <a:pt x="905692" y="4516177"/>
                </a:lnTo>
                <a:lnTo>
                  <a:pt x="1128230" y="4516177"/>
                </a:lnTo>
                <a:close/>
                <a:moveTo>
                  <a:pt x="1128230" y="4741722"/>
                </a:moveTo>
                <a:lnTo>
                  <a:pt x="1128230" y="4964261"/>
                </a:lnTo>
                <a:lnTo>
                  <a:pt x="905692" y="4964261"/>
                </a:lnTo>
                <a:lnTo>
                  <a:pt x="905692" y="4741722"/>
                </a:lnTo>
                <a:lnTo>
                  <a:pt x="1128230" y="4741722"/>
                </a:lnTo>
                <a:close/>
                <a:moveTo>
                  <a:pt x="1128230" y="4967393"/>
                </a:moveTo>
                <a:lnTo>
                  <a:pt x="1128230" y="5189932"/>
                </a:lnTo>
                <a:lnTo>
                  <a:pt x="905692" y="5189932"/>
                </a:lnTo>
                <a:lnTo>
                  <a:pt x="905692" y="4967393"/>
                </a:lnTo>
                <a:lnTo>
                  <a:pt x="1128230" y="4967393"/>
                </a:lnTo>
                <a:close/>
                <a:moveTo>
                  <a:pt x="1128230" y="5193064"/>
                </a:moveTo>
                <a:lnTo>
                  <a:pt x="1128230" y="5415603"/>
                </a:lnTo>
                <a:lnTo>
                  <a:pt x="905692" y="5415603"/>
                </a:lnTo>
                <a:lnTo>
                  <a:pt x="905692" y="5193064"/>
                </a:lnTo>
                <a:lnTo>
                  <a:pt x="1128230" y="5193064"/>
                </a:lnTo>
                <a:close/>
                <a:moveTo>
                  <a:pt x="1128230" y="5418735"/>
                </a:moveTo>
                <a:lnTo>
                  <a:pt x="1128230" y="5641273"/>
                </a:lnTo>
                <a:lnTo>
                  <a:pt x="905692" y="5641273"/>
                </a:lnTo>
                <a:lnTo>
                  <a:pt x="905692" y="5418735"/>
                </a:lnTo>
                <a:lnTo>
                  <a:pt x="1128230" y="5418735"/>
                </a:lnTo>
                <a:close/>
                <a:moveTo>
                  <a:pt x="1128230" y="5644406"/>
                </a:moveTo>
                <a:lnTo>
                  <a:pt x="1128230" y="5866945"/>
                </a:lnTo>
                <a:lnTo>
                  <a:pt x="905692" y="5866945"/>
                </a:lnTo>
                <a:lnTo>
                  <a:pt x="905692" y="5644406"/>
                </a:lnTo>
                <a:lnTo>
                  <a:pt x="1128230" y="5644406"/>
                </a:lnTo>
                <a:close/>
                <a:moveTo>
                  <a:pt x="1128230" y="5870077"/>
                </a:moveTo>
                <a:lnTo>
                  <a:pt x="1128230" y="6092616"/>
                </a:lnTo>
                <a:lnTo>
                  <a:pt x="905692" y="6092616"/>
                </a:lnTo>
                <a:lnTo>
                  <a:pt x="905692" y="5870077"/>
                </a:lnTo>
                <a:lnTo>
                  <a:pt x="1128230" y="5870077"/>
                </a:lnTo>
                <a:close/>
                <a:moveTo>
                  <a:pt x="1128230" y="6095623"/>
                </a:moveTo>
                <a:lnTo>
                  <a:pt x="1128230" y="6318161"/>
                </a:lnTo>
                <a:lnTo>
                  <a:pt x="905692" y="6318161"/>
                </a:lnTo>
                <a:lnTo>
                  <a:pt x="905692" y="6095623"/>
                </a:lnTo>
                <a:lnTo>
                  <a:pt x="1128230" y="6095623"/>
                </a:lnTo>
                <a:close/>
                <a:moveTo>
                  <a:pt x="1131363" y="6095623"/>
                </a:moveTo>
                <a:lnTo>
                  <a:pt x="1353901" y="6095623"/>
                </a:lnTo>
                <a:lnTo>
                  <a:pt x="1353901" y="6318161"/>
                </a:lnTo>
                <a:lnTo>
                  <a:pt x="1131363" y="6318161"/>
                </a:lnTo>
                <a:lnTo>
                  <a:pt x="1131363" y="6095623"/>
                </a:lnTo>
                <a:close/>
                <a:moveTo>
                  <a:pt x="1357034" y="6095623"/>
                </a:moveTo>
                <a:lnTo>
                  <a:pt x="1579572" y="6095623"/>
                </a:lnTo>
                <a:lnTo>
                  <a:pt x="1579572" y="6318161"/>
                </a:lnTo>
                <a:lnTo>
                  <a:pt x="1357034" y="6318161"/>
                </a:lnTo>
                <a:lnTo>
                  <a:pt x="1357034" y="6095623"/>
                </a:lnTo>
                <a:close/>
                <a:moveTo>
                  <a:pt x="1582705" y="6095623"/>
                </a:moveTo>
                <a:lnTo>
                  <a:pt x="1805243" y="6095623"/>
                </a:lnTo>
                <a:lnTo>
                  <a:pt x="1805243" y="6318161"/>
                </a:lnTo>
                <a:lnTo>
                  <a:pt x="1582705" y="6318161"/>
                </a:lnTo>
                <a:lnTo>
                  <a:pt x="1582705" y="6095623"/>
                </a:lnTo>
                <a:close/>
                <a:moveTo>
                  <a:pt x="1808376" y="6095623"/>
                </a:moveTo>
                <a:lnTo>
                  <a:pt x="2030914" y="6095623"/>
                </a:lnTo>
                <a:lnTo>
                  <a:pt x="2030914" y="6318161"/>
                </a:lnTo>
                <a:lnTo>
                  <a:pt x="1808376" y="6318161"/>
                </a:lnTo>
                <a:lnTo>
                  <a:pt x="1808376" y="6095623"/>
                </a:lnTo>
                <a:close/>
                <a:moveTo>
                  <a:pt x="2033922" y="6095623"/>
                </a:moveTo>
                <a:lnTo>
                  <a:pt x="2256460" y="6095623"/>
                </a:lnTo>
                <a:lnTo>
                  <a:pt x="2256460" y="6318161"/>
                </a:lnTo>
                <a:lnTo>
                  <a:pt x="2033922" y="6318161"/>
                </a:lnTo>
                <a:lnTo>
                  <a:pt x="2033922" y="6095623"/>
                </a:lnTo>
                <a:close/>
                <a:moveTo>
                  <a:pt x="2259593" y="6095623"/>
                </a:moveTo>
                <a:lnTo>
                  <a:pt x="2482131" y="6095623"/>
                </a:lnTo>
                <a:lnTo>
                  <a:pt x="2482131" y="6318161"/>
                </a:lnTo>
                <a:lnTo>
                  <a:pt x="2259593" y="6318161"/>
                </a:lnTo>
                <a:lnTo>
                  <a:pt x="2259593" y="6095623"/>
                </a:lnTo>
                <a:close/>
                <a:moveTo>
                  <a:pt x="2485264" y="6095623"/>
                </a:moveTo>
                <a:lnTo>
                  <a:pt x="2707802" y="6095623"/>
                </a:lnTo>
                <a:lnTo>
                  <a:pt x="2707802" y="6318161"/>
                </a:lnTo>
                <a:lnTo>
                  <a:pt x="2485264" y="6318161"/>
                </a:lnTo>
                <a:lnTo>
                  <a:pt x="2485264" y="6095623"/>
                </a:lnTo>
                <a:close/>
                <a:moveTo>
                  <a:pt x="2710935" y="6095623"/>
                </a:moveTo>
                <a:lnTo>
                  <a:pt x="2933474" y="6095623"/>
                </a:lnTo>
                <a:lnTo>
                  <a:pt x="2933474" y="6318161"/>
                </a:lnTo>
                <a:lnTo>
                  <a:pt x="2710935" y="6318161"/>
                </a:lnTo>
                <a:lnTo>
                  <a:pt x="2710935" y="6095623"/>
                </a:lnTo>
                <a:close/>
                <a:moveTo>
                  <a:pt x="2936606" y="6095623"/>
                </a:moveTo>
                <a:lnTo>
                  <a:pt x="3159145" y="6095623"/>
                </a:lnTo>
                <a:lnTo>
                  <a:pt x="3159145" y="6318161"/>
                </a:lnTo>
                <a:lnTo>
                  <a:pt x="2936606" y="6318161"/>
                </a:lnTo>
                <a:lnTo>
                  <a:pt x="2936606" y="6095623"/>
                </a:lnTo>
                <a:close/>
                <a:moveTo>
                  <a:pt x="3162277" y="6095623"/>
                </a:moveTo>
                <a:lnTo>
                  <a:pt x="3384816" y="6095623"/>
                </a:lnTo>
                <a:lnTo>
                  <a:pt x="3384816" y="6318161"/>
                </a:lnTo>
                <a:lnTo>
                  <a:pt x="3162277" y="6318161"/>
                </a:lnTo>
                <a:lnTo>
                  <a:pt x="3162277" y="6095623"/>
                </a:lnTo>
                <a:close/>
                <a:moveTo>
                  <a:pt x="3387823" y="6095623"/>
                </a:moveTo>
                <a:lnTo>
                  <a:pt x="3610361" y="6095623"/>
                </a:lnTo>
                <a:lnTo>
                  <a:pt x="3610361" y="6318161"/>
                </a:lnTo>
                <a:lnTo>
                  <a:pt x="3387823" y="6318161"/>
                </a:lnTo>
                <a:lnTo>
                  <a:pt x="3387823" y="6095623"/>
                </a:lnTo>
                <a:close/>
                <a:moveTo>
                  <a:pt x="3613494" y="6095623"/>
                </a:moveTo>
                <a:lnTo>
                  <a:pt x="3836033" y="6095623"/>
                </a:lnTo>
                <a:lnTo>
                  <a:pt x="3836033" y="6318161"/>
                </a:lnTo>
                <a:lnTo>
                  <a:pt x="3613494" y="6318161"/>
                </a:lnTo>
                <a:lnTo>
                  <a:pt x="3613494" y="6095623"/>
                </a:lnTo>
                <a:close/>
                <a:moveTo>
                  <a:pt x="3839165" y="6095623"/>
                </a:moveTo>
                <a:lnTo>
                  <a:pt x="4061703" y="6095623"/>
                </a:lnTo>
                <a:lnTo>
                  <a:pt x="4061703" y="6318161"/>
                </a:lnTo>
                <a:lnTo>
                  <a:pt x="3839165" y="6318161"/>
                </a:lnTo>
                <a:lnTo>
                  <a:pt x="3839165" y="6095623"/>
                </a:lnTo>
                <a:close/>
                <a:moveTo>
                  <a:pt x="4064836" y="6095623"/>
                </a:moveTo>
                <a:lnTo>
                  <a:pt x="4287375" y="6095623"/>
                </a:lnTo>
                <a:lnTo>
                  <a:pt x="4287375" y="6318161"/>
                </a:lnTo>
                <a:lnTo>
                  <a:pt x="4064836" y="6318161"/>
                </a:lnTo>
                <a:lnTo>
                  <a:pt x="4064836" y="6095623"/>
                </a:lnTo>
                <a:close/>
                <a:moveTo>
                  <a:pt x="4290507" y="6095623"/>
                </a:moveTo>
                <a:lnTo>
                  <a:pt x="4513046" y="6095623"/>
                </a:lnTo>
                <a:lnTo>
                  <a:pt x="4513046" y="6318161"/>
                </a:lnTo>
                <a:lnTo>
                  <a:pt x="4290507" y="6318161"/>
                </a:lnTo>
                <a:lnTo>
                  <a:pt x="4290507" y="6095623"/>
                </a:lnTo>
                <a:close/>
                <a:moveTo>
                  <a:pt x="4516179" y="6095623"/>
                </a:moveTo>
                <a:lnTo>
                  <a:pt x="4738717" y="6095623"/>
                </a:lnTo>
                <a:lnTo>
                  <a:pt x="4738717" y="6318161"/>
                </a:lnTo>
                <a:lnTo>
                  <a:pt x="4516179" y="6318161"/>
                </a:lnTo>
                <a:lnTo>
                  <a:pt x="4516179" y="6095623"/>
                </a:lnTo>
                <a:close/>
                <a:moveTo>
                  <a:pt x="4741724" y="6095623"/>
                </a:moveTo>
                <a:lnTo>
                  <a:pt x="4964263" y="6095623"/>
                </a:lnTo>
                <a:lnTo>
                  <a:pt x="4964263" y="6318161"/>
                </a:lnTo>
                <a:lnTo>
                  <a:pt x="4741724" y="6318161"/>
                </a:lnTo>
                <a:lnTo>
                  <a:pt x="4741724" y="6095623"/>
                </a:lnTo>
                <a:close/>
                <a:moveTo>
                  <a:pt x="4967395" y="6095623"/>
                </a:moveTo>
                <a:lnTo>
                  <a:pt x="5189934" y="6095623"/>
                </a:lnTo>
                <a:lnTo>
                  <a:pt x="5189934" y="6318161"/>
                </a:lnTo>
                <a:lnTo>
                  <a:pt x="4967395" y="6318161"/>
                </a:lnTo>
                <a:lnTo>
                  <a:pt x="4967395" y="6095623"/>
                </a:lnTo>
                <a:close/>
                <a:moveTo>
                  <a:pt x="5193066" y="6095623"/>
                </a:moveTo>
                <a:lnTo>
                  <a:pt x="5415605" y="6095623"/>
                </a:lnTo>
                <a:lnTo>
                  <a:pt x="5415605" y="6318161"/>
                </a:lnTo>
                <a:lnTo>
                  <a:pt x="5193066" y="6318161"/>
                </a:lnTo>
                <a:lnTo>
                  <a:pt x="5193066" y="6095623"/>
                </a:lnTo>
                <a:close/>
                <a:moveTo>
                  <a:pt x="5418738" y="6095623"/>
                </a:moveTo>
                <a:lnTo>
                  <a:pt x="5641276" y="6095623"/>
                </a:lnTo>
                <a:lnTo>
                  <a:pt x="5641276" y="6318161"/>
                </a:lnTo>
                <a:lnTo>
                  <a:pt x="5418738" y="6318161"/>
                </a:lnTo>
                <a:lnTo>
                  <a:pt x="5418738" y="6095623"/>
                </a:lnTo>
                <a:close/>
                <a:moveTo>
                  <a:pt x="5644408" y="6095623"/>
                </a:moveTo>
                <a:lnTo>
                  <a:pt x="5866947" y="6095623"/>
                </a:lnTo>
                <a:lnTo>
                  <a:pt x="5866947" y="6318161"/>
                </a:lnTo>
                <a:lnTo>
                  <a:pt x="5644408" y="6318161"/>
                </a:lnTo>
                <a:lnTo>
                  <a:pt x="5644408" y="6095623"/>
                </a:lnTo>
                <a:close/>
                <a:moveTo>
                  <a:pt x="5870080" y="6095623"/>
                </a:moveTo>
                <a:lnTo>
                  <a:pt x="6092618" y="6095623"/>
                </a:lnTo>
                <a:lnTo>
                  <a:pt x="6092618" y="6318161"/>
                </a:lnTo>
                <a:lnTo>
                  <a:pt x="5870080" y="6318161"/>
                </a:lnTo>
                <a:lnTo>
                  <a:pt x="5870080" y="6095623"/>
                </a:lnTo>
                <a:close/>
                <a:moveTo>
                  <a:pt x="6095625" y="6095623"/>
                </a:moveTo>
                <a:lnTo>
                  <a:pt x="6318164" y="6095623"/>
                </a:lnTo>
                <a:lnTo>
                  <a:pt x="6318164" y="6318161"/>
                </a:lnTo>
                <a:lnTo>
                  <a:pt x="6095625" y="6318161"/>
                </a:lnTo>
                <a:lnTo>
                  <a:pt x="6095625" y="6095623"/>
                </a:lnTo>
                <a:close/>
                <a:moveTo>
                  <a:pt x="6321297" y="6095623"/>
                </a:moveTo>
                <a:lnTo>
                  <a:pt x="6543835" y="6095623"/>
                </a:lnTo>
                <a:lnTo>
                  <a:pt x="6543835" y="6318161"/>
                </a:lnTo>
                <a:lnTo>
                  <a:pt x="6321297" y="6318161"/>
                </a:lnTo>
                <a:lnTo>
                  <a:pt x="6321297" y="6095623"/>
                </a:lnTo>
                <a:close/>
                <a:moveTo>
                  <a:pt x="6546967" y="6095623"/>
                </a:moveTo>
                <a:lnTo>
                  <a:pt x="6769506" y="6095623"/>
                </a:lnTo>
                <a:lnTo>
                  <a:pt x="6769506" y="6318161"/>
                </a:lnTo>
                <a:lnTo>
                  <a:pt x="6546967" y="6318161"/>
                </a:lnTo>
                <a:lnTo>
                  <a:pt x="6546967" y="6095623"/>
                </a:lnTo>
                <a:close/>
                <a:moveTo>
                  <a:pt x="6772639" y="6095623"/>
                </a:moveTo>
                <a:lnTo>
                  <a:pt x="6995177" y="6095623"/>
                </a:lnTo>
                <a:lnTo>
                  <a:pt x="6995177" y="6318161"/>
                </a:lnTo>
                <a:lnTo>
                  <a:pt x="6772639" y="6318161"/>
                </a:lnTo>
                <a:lnTo>
                  <a:pt x="6772639" y="6095623"/>
                </a:lnTo>
                <a:close/>
                <a:moveTo>
                  <a:pt x="6998310" y="6095623"/>
                </a:moveTo>
                <a:lnTo>
                  <a:pt x="7220848" y="6095623"/>
                </a:lnTo>
                <a:lnTo>
                  <a:pt x="7220848" y="6318161"/>
                </a:lnTo>
                <a:lnTo>
                  <a:pt x="6998310" y="6318161"/>
                </a:lnTo>
                <a:lnTo>
                  <a:pt x="6998310" y="6095623"/>
                </a:lnTo>
                <a:close/>
                <a:moveTo>
                  <a:pt x="7223981" y="6095623"/>
                </a:moveTo>
                <a:lnTo>
                  <a:pt x="7446520" y="6095623"/>
                </a:lnTo>
                <a:lnTo>
                  <a:pt x="7446520" y="6318161"/>
                </a:lnTo>
                <a:lnTo>
                  <a:pt x="7223981" y="6318161"/>
                </a:lnTo>
                <a:lnTo>
                  <a:pt x="7223981" y="6095623"/>
                </a:lnTo>
                <a:close/>
                <a:moveTo>
                  <a:pt x="7449527" y="6095623"/>
                </a:moveTo>
                <a:lnTo>
                  <a:pt x="7672065" y="6095623"/>
                </a:lnTo>
                <a:lnTo>
                  <a:pt x="7672065" y="6318161"/>
                </a:lnTo>
                <a:lnTo>
                  <a:pt x="7449527" y="6318161"/>
                </a:lnTo>
                <a:lnTo>
                  <a:pt x="7449527" y="6095623"/>
                </a:lnTo>
                <a:close/>
                <a:moveTo>
                  <a:pt x="7675198" y="6095623"/>
                </a:moveTo>
                <a:lnTo>
                  <a:pt x="7897736" y="6095623"/>
                </a:lnTo>
                <a:lnTo>
                  <a:pt x="7897736" y="6318161"/>
                </a:lnTo>
                <a:lnTo>
                  <a:pt x="7675198" y="6318161"/>
                </a:lnTo>
                <a:lnTo>
                  <a:pt x="7675198" y="6095623"/>
                </a:lnTo>
                <a:close/>
                <a:moveTo>
                  <a:pt x="7900868" y="6095623"/>
                </a:moveTo>
                <a:lnTo>
                  <a:pt x="8123407" y="6095623"/>
                </a:lnTo>
                <a:lnTo>
                  <a:pt x="8123407" y="6318161"/>
                </a:lnTo>
                <a:lnTo>
                  <a:pt x="7900868" y="6318161"/>
                </a:lnTo>
                <a:lnTo>
                  <a:pt x="7900868" y="6095623"/>
                </a:lnTo>
                <a:close/>
                <a:moveTo>
                  <a:pt x="8126540" y="6095623"/>
                </a:moveTo>
                <a:lnTo>
                  <a:pt x="8349078" y="6095623"/>
                </a:lnTo>
                <a:lnTo>
                  <a:pt x="8349078" y="6318161"/>
                </a:lnTo>
                <a:lnTo>
                  <a:pt x="8126540" y="6318161"/>
                </a:lnTo>
                <a:lnTo>
                  <a:pt x="8126540" y="6095623"/>
                </a:lnTo>
                <a:close/>
                <a:moveTo>
                  <a:pt x="8352211" y="6095623"/>
                </a:moveTo>
                <a:lnTo>
                  <a:pt x="8574749" y="6095623"/>
                </a:lnTo>
                <a:lnTo>
                  <a:pt x="8574749" y="6318161"/>
                </a:lnTo>
                <a:lnTo>
                  <a:pt x="8352211" y="6318161"/>
                </a:lnTo>
                <a:lnTo>
                  <a:pt x="8352211" y="6095623"/>
                </a:lnTo>
                <a:close/>
                <a:moveTo>
                  <a:pt x="8577882" y="6095623"/>
                </a:moveTo>
                <a:lnTo>
                  <a:pt x="8800420" y="6095623"/>
                </a:lnTo>
                <a:lnTo>
                  <a:pt x="8800420" y="6318161"/>
                </a:lnTo>
                <a:lnTo>
                  <a:pt x="8577882" y="6318161"/>
                </a:lnTo>
                <a:lnTo>
                  <a:pt x="8577882" y="6095623"/>
                </a:lnTo>
                <a:close/>
                <a:moveTo>
                  <a:pt x="8803427" y="6095623"/>
                </a:moveTo>
                <a:lnTo>
                  <a:pt x="9025966" y="6095623"/>
                </a:lnTo>
                <a:lnTo>
                  <a:pt x="9025966" y="6318161"/>
                </a:lnTo>
                <a:lnTo>
                  <a:pt x="8803427" y="6318161"/>
                </a:lnTo>
                <a:lnTo>
                  <a:pt x="8803427" y="6095623"/>
                </a:lnTo>
                <a:close/>
                <a:moveTo>
                  <a:pt x="9029099" y="6095623"/>
                </a:moveTo>
                <a:lnTo>
                  <a:pt x="9251637" y="6095623"/>
                </a:lnTo>
                <a:lnTo>
                  <a:pt x="9251637" y="6318161"/>
                </a:lnTo>
                <a:lnTo>
                  <a:pt x="9029099" y="6318161"/>
                </a:lnTo>
                <a:lnTo>
                  <a:pt x="9029099" y="6095623"/>
                </a:lnTo>
                <a:close/>
                <a:moveTo>
                  <a:pt x="9254770" y="6095623"/>
                </a:moveTo>
                <a:lnTo>
                  <a:pt x="9477308" y="6095623"/>
                </a:lnTo>
                <a:lnTo>
                  <a:pt x="9477308" y="6318161"/>
                </a:lnTo>
                <a:lnTo>
                  <a:pt x="9254770" y="6318161"/>
                </a:lnTo>
                <a:lnTo>
                  <a:pt x="9254770" y="6095623"/>
                </a:lnTo>
                <a:close/>
                <a:moveTo>
                  <a:pt x="9480440" y="6095623"/>
                </a:moveTo>
                <a:lnTo>
                  <a:pt x="9702979" y="6095623"/>
                </a:lnTo>
                <a:lnTo>
                  <a:pt x="9702979" y="6318161"/>
                </a:lnTo>
                <a:lnTo>
                  <a:pt x="9480440" y="6318161"/>
                </a:lnTo>
                <a:lnTo>
                  <a:pt x="9480440" y="6095623"/>
                </a:lnTo>
                <a:close/>
                <a:moveTo>
                  <a:pt x="9706112" y="6095623"/>
                </a:moveTo>
                <a:lnTo>
                  <a:pt x="9928650" y="6095623"/>
                </a:lnTo>
                <a:lnTo>
                  <a:pt x="9928650" y="6318161"/>
                </a:lnTo>
                <a:lnTo>
                  <a:pt x="9706112" y="6318161"/>
                </a:lnTo>
                <a:lnTo>
                  <a:pt x="9706112" y="6095623"/>
                </a:lnTo>
                <a:close/>
                <a:moveTo>
                  <a:pt x="9931783" y="6095623"/>
                </a:moveTo>
                <a:lnTo>
                  <a:pt x="10154321" y="6095623"/>
                </a:lnTo>
                <a:lnTo>
                  <a:pt x="10154321" y="6318161"/>
                </a:lnTo>
                <a:lnTo>
                  <a:pt x="9931783" y="6318161"/>
                </a:lnTo>
                <a:lnTo>
                  <a:pt x="9931783" y="6095623"/>
                </a:lnTo>
                <a:close/>
                <a:moveTo>
                  <a:pt x="10157328" y="6095623"/>
                </a:moveTo>
                <a:lnTo>
                  <a:pt x="10379867" y="6095623"/>
                </a:lnTo>
                <a:lnTo>
                  <a:pt x="10379867" y="6318161"/>
                </a:lnTo>
                <a:lnTo>
                  <a:pt x="10157328" y="6318161"/>
                </a:lnTo>
                <a:lnTo>
                  <a:pt x="10157328" y="6095623"/>
                </a:lnTo>
                <a:close/>
                <a:moveTo>
                  <a:pt x="10383000" y="6095623"/>
                </a:moveTo>
                <a:lnTo>
                  <a:pt x="10605538" y="6095623"/>
                </a:lnTo>
                <a:lnTo>
                  <a:pt x="10605538" y="6318161"/>
                </a:lnTo>
                <a:lnTo>
                  <a:pt x="10383000" y="6318161"/>
                </a:lnTo>
                <a:lnTo>
                  <a:pt x="10383000" y="6095623"/>
                </a:lnTo>
                <a:close/>
                <a:moveTo>
                  <a:pt x="10608671" y="6095623"/>
                </a:moveTo>
                <a:lnTo>
                  <a:pt x="10831209" y="6095623"/>
                </a:lnTo>
                <a:lnTo>
                  <a:pt x="10831209" y="6318161"/>
                </a:lnTo>
                <a:lnTo>
                  <a:pt x="10608671" y="6318161"/>
                </a:lnTo>
                <a:lnTo>
                  <a:pt x="10608671" y="6095623"/>
                </a:lnTo>
                <a:close/>
                <a:moveTo>
                  <a:pt x="10834342" y="6095623"/>
                </a:moveTo>
                <a:lnTo>
                  <a:pt x="11056880" y="6095623"/>
                </a:lnTo>
                <a:lnTo>
                  <a:pt x="11056880" y="6318161"/>
                </a:lnTo>
                <a:lnTo>
                  <a:pt x="10834342" y="6318161"/>
                </a:lnTo>
                <a:lnTo>
                  <a:pt x="10834342" y="6095623"/>
                </a:lnTo>
                <a:close/>
                <a:moveTo>
                  <a:pt x="11060012" y="6095623"/>
                </a:moveTo>
                <a:lnTo>
                  <a:pt x="11282551" y="6095623"/>
                </a:lnTo>
                <a:lnTo>
                  <a:pt x="11282551" y="6318161"/>
                </a:lnTo>
                <a:lnTo>
                  <a:pt x="11060012" y="6318161"/>
                </a:lnTo>
                <a:lnTo>
                  <a:pt x="11060012" y="6095623"/>
                </a:lnTo>
                <a:close/>
                <a:moveTo>
                  <a:pt x="11060012" y="6092490"/>
                </a:moveTo>
                <a:lnTo>
                  <a:pt x="11060012" y="5869952"/>
                </a:lnTo>
                <a:lnTo>
                  <a:pt x="11282551" y="5869952"/>
                </a:lnTo>
                <a:lnTo>
                  <a:pt x="11282551" y="6092490"/>
                </a:lnTo>
                <a:lnTo>
                  <a:pt x="11060012" y="6092490"/>
                </a:lnTo>
                <a:close/>
                <a:moveTo>
                  <a:pt x="11060012" y="5866945"/>
                </a:moveTo>
                <a:lnTo>
                  <a:pt x="11060012" y="5644406"/>
                </a:lnTo>
                <a:lnTo>
                  <a:pt x="11282551" y="5644406"/>
                </a:lnTo>
                <a:lnTo>
                  <a:pt x="11282551" y="5866945"/>
                </a:lnTo>
                <a:lnTo>
                  <a:pt x="11060012" y="5866945"/>
                </a:lnTo>
                <a:close/>
                <a:moveTo>
                  <a:pt x="11060012" y="5641273"/>
                </a:moveTo>
                <a:lnTo>
                  <a:pt x="11060012" y="5418735"/>
                </a:lnTo>
                <a:lnTo>
                  <a:pt x="11282551" y="5418735"/>
                </a:lnTo>
                <a:lnTo>
                  <a:pt x="11282551" y="5641273"/>
                </a:lnTo>
                <a:lnTo>
                  <a:pt x="11060012" y="5641273"/>
                </a:lnTo>
                <a:close/>
                <a:moveTo>
                  <a:pt x="11060012" y="5415603"/>
                </a:moveTo>
                <a:lnTo>
                  <a:pt x="11060012" y="5193064"/>
                </a:lnTo>
                <a:lnTo>
                  <a:pt x="11282551" y="5193064"/>
                </a:lnTo>
                <a:lnTo>
                  <a:pt x="11282551" y="5415603"/>
                </a:lnTo>
                <a:lnTo>
                  <a:pt x="11060012" y="5415603"/>
                </a:lnTo>
                <a:close/>
                <a:moveTo>
                  <a:pt x="11060012" y="5189932"/>
                </a:moveTo>
                <a:lnTo>
                  <a:pt x="11060012" y="4967393"/>
                </a:lnTo>
                <a:lnTo>
                  <a:pt x="11282551" y="4967393"/>
                </a:lnTo>
                <a:lnTo>
                  <a:pt x="11282551" y="5189932"/>
                </a:lnTo>
                <a:lnTo>
                  <a:pt x="11060012" y="5189932"/>
                </a:lnTo>
                <a:close/>
                <a:moveTo>
                  <a:pt x="11060012" y="4964261"/>
                </a:moveTo>
                <a:lnTo>
                  <a:pt x="11060012" y="4741722"/>
                </a:lnTo>
                <a:lnTo>
                  <a:pt x="11282551" y="4741722"/>
                </a:lnTo>
                <a:lnTo>
                  <a:pt x="11282551" y="4964261"/>
                </a:lnTo>
                <a:lnTo>
                  <a:pt x="11060012" y="4964261"/>
                </a:lnTo>
                <a:close/>
                <a:moveTo>
                  <a:pt x="11060012" y="4738590"/>
                </a:moveTo>
                <a:lnTo>
                  <a:pt x="11060012" y="4516051"/>
                </a:lnTo>
                <a:lnTo>
                  <a:pt x="11282551" y="4516051"/>
                </a:lnTo>
                <a:lnTo>
                  <a:pt x="11282551" y="4738590"/>
                </a:lnTo>
                <a:lnTo>
                  <a:pt x="11060012" y="4738590"/>
                </a:lnTo>
                <a:close/>
                <a:moveTo>
                  <a:pt x="11060012" y="4513044"/>
                </a:moveTo>
                <a:lnTo>
                  <a:pt x="11060012" y="4290506"/>
                </a:lnTo>
                <a:lnTo>
                  <a:pt x="11282551" y="4290506"/>
                </a:lnTo>
                <a:lnTo>
                  <a:pt x="11282551" y="4513044"/>
                </a:lnTo>
                <a:lnTo>
                  <a:pt x="11060012" y="4513044"/>
                </a:lnTo>
                <a:close/>
                <a:moveTo>
                  <a:pt x="11060012" y="4287373"/>
                </a:moveTo>
                <a:lnTo>
                  <a:pt x="11060012" y="4064834"/>
                </a:lnTo>
                <a:lnTo>
                  <a:pt x="11282551" y="4064834"/>
                </a:lnTo>
                <a:lnTo>
                  <a:pt x="11282551" y="4287373"/>
                </a:lnTo>
                <a:lnTo>
                  <a:pt x="11060012" y="4287373"/>
                </a:lnTo>
                <a:close/>
                <a:moveTo>
                  <a:pt x="11060012" y="4061702"/>
                </a:moveTo>
                <a:lnTo>
                  <a:pt x="11060012" y="3839164"/>
                </a:lnTo>
                <a:lnTo>
                  <a:pt x="11282551" y="3839164"/>
                </a:lnTo>
                <a:lnTo>
                  <a:pt x="11282551" y="4061702"/>
                </a:lnTo>
                <a:lnTo>
                  <a:pt x="11060012" y="4061702"/>
                </a:lnTo>
                <a:close/>
                <a:moveTo>
                  <a:pt x="11060012" y="3836031"/>
                </a:moveTo>
                <a:lnTo>
                  <a:pt x="11060012" y="3613493"/>
                </a:lnTo>
                <a:lnTo>
                  <a:pt x="11282551" y="3613493"/>
                </a:lnTo>
                <a:lnTo>
                  <a:pt x="11282551" y="3836031"/>
                </a:lnTo>
                <a:lnTo>
                  <a:pt x="11060012" y="3836031"/>
                </a:lnTo>
                <a:close/>
                <a:moveTo>
                  <a:pt x="11060012" y="3610360"/>
                </a:moveTo>
                <a:lnTo>
                  <a:pt x="11060012" y="3387821"/>
                </a:lnTo>
                <a:lnTo>
                  <a:pt x="11282551" y="3387821"/>
                </a:lnTo>
                <a:lnTo>
                  <a:pt x="11282551" y="3610360"/>
                </a:lnTo>
                <a:lnTo>
                  <a:pt x="11060012" y="3610360"/>
                </a:lnTo>
                <a:close/>
                <a:moveTo>
                  <a:pt x="11060012" y="3384689"/>
                </a:moveTo>
                <a:lnTo>
                  <a:pt x="11060012" y="3162151"/>
                </a:lnTo>
                <a:lnTo>
                  <a:pt x="11282551" y="3162151"/>
                </a:lnTo>
                <a:lnTo>
                  <a:pt x="11282551" y="3384689"/>
                </a:lnTo>
                <a:lnTo>
                  <a:pt x="11060012" y="3384689"/>
                </a:lnTo>
                <a:close/>
                <a:moveTo>
                  <a:pt x="11060012" y="3159143"/>
                </a:moveTo>
                <a:lnTo>
                  <a:pt x="11060012" y="2936605"/>
                </a:lnTo>
                <a:lnTo>
                  <a:pt x="11282551" y="2936605"/>
                </a:lnTo>
                <a:lnTo>
                  <a:pt x="11282551" y="3159143"/>
                </a:lnTo>
                <a:lnTo>
                  <a:pt x="11060012" y="3159143"/>
                </a:lnTo>
                <a:close/>
                <a:moveTo>
                  <a:pt x="11060012" y="2933472"/>
                </a:moveTo>
                <a:lnTo>
                  <a:pt x="11060012" y="2710934"/>
                </a:lnTo>
                <a:lnTo>
                  <a:pt x="11282551" y="2710934"/>
                </a:lnTo>
                <a:lnTo>
                  <a:pt x="11282551" y="2933472"/>
                </a:lnTo>
                <a:lnTo>
                  <a:pt x="11060012" y="2933472"/>
                </a:lnTo>
                <a:close/>
                <a:moveTo>
                  <a:pt x="11060012" y="2707801"/>
                </a:moveTo>
                <a:lnTo>
                  <a:pt x="11060012" y="2485263"/>
                </a:lnTo>
                <a:lnTo>
                  <a:pt x="11282551" y="2485263"/>
                </a:lnTo>
                <a:lnTo>
                  <a:pt x="11282551" y="2707801"/>
                </a:lnTo>
                <a:lnTo>
                  <a:pt x="11060012" y="2707801"/>
                </a:lnTo>
                <a:close/>
                <a:moveTo>
                  <a:pt x="11060012" y="2482130"/>
                </a:moveTo>
                <a:lnTo>
                  <a:pt x="11060012" y="2259592"/>
                </a:lnTo>
                <a:lnTo>
                  <a:pt x="11282551" y="2259592"/>
                </a:lnTo>
                <a:lnTo>
                  <a:pt x="11282551" y="2482130"/>
                </a:lnTo>
                <a:lnTo>
                  <a:pt x="11060012" y="2482130"/>
                </a:lnTo>
                <a:close/>
                <a:moveTo>
                  <a:pt x="11060012" y="2256459"/>
                </a:moveTo>
                <a:lnTo>
                  <a:pt x="11060012" y="2033921"/>
                </a:lnTo>
                <a:lnTo>
                  <a:pt x="11282551" y="2033921"/>
                </a:lnTo>
                <a:lnTo>
                  <a:pt x="11282551" y="2256459"/>
                </a:lnTo>
                <a:lnTo>
                  <a:pt x="11060012" y="2256459"/>
                </a:lnTo>
                <a:close/>
                <a:moveTo>
                  <a:pt x="11060012" y="2030788"/>
                </a:moveTo>
                <a:lnTo>
                  <a:pt x="11060012" y="1808250"/>
                </a:lnTo>
                <a:lnTo>
                  <a:pt x="11282551" y="1808250"/>
                </a:lnTo>
                <a:lnTo>
                  <a:pt x="11282551" y="2030788"/>
                </a:lnTo>
                <a:lnTo>
                  <a:pt x="11060012" y="2030788"/>
                </a:lnTo>
                <a:close/>
                <a:moveTo>
                  <a:pt x="11060012" y="1805243"/>
                </a:moveTo>
                <a:lnTo>
                  <a:pt x="11060012" y="1582704"/>
                </a:lnTo>
                <a:lnTo>
                  <a:pt x="11282551" y="1582704"/>
                </a:lnTo>
                <a:lnTo>
                  <a:pt x="11282551" y="1805243"/>
                </a:lnTo>
                <a:lnTo>
                  <a:pt x="11060012" y="1805243"/>
                </a:lnTo>
                <a:close/>
                <a:moveTo>
                  <a:pt x="11060012" y="1579572"/>
                </a:moveTo>
                <a:lnTo>
                  <a:pt x="11060012" y="1357033"/>
                </a:lnTo>
                <a:lnTo>
                  <a:pt x="11282551" y="1357033"/>
                </a:lnTo>
                <a:lnTo>
                  <a:pt x="11282551" y="1579572"/>
                </a:lnTo>
                <a:lnTo>
                  <a:pt x="11060012" y="1579572"/>
                </a:lnTo>
                <a:close/>
                <a:moveTo>
                  <a:pt x="11060012" y="1353901"/>
                </a:moveTo>
                <a:lnTo>
                  <a:pt x="11060012" y="1131362"/>
                </a:lnTo>
                <a:lnTo>
                  <a:pt x="11282551" y="1131362"/>
                </a:lnTo>
                <a:lnTo>
                  <a:pt x="11282551" y="1353901"/>
                </a:lnTo>
                <a:lnTo>
                  <a:pt x="11060012" y="1353901"/>
                </a:lnTo>
                <a:close/>
                <a:moveTo>
                  <a:pt x="11060012" y="1128230"/>
                </a:moveTo>
                <a:lnTo>
                  <a:pt x="11060012" y="905691"/>
                </a:lnTo>
                <a:lnTo>
                  <a:pt x="11282551" y="905691"/>
                </a:lnTo>
                <a:lnTo>
                  <a:pt x="11282551" y="1128230"/>
                </a:lnTo>
                <a:lnTo>
                  <a:pt x="11060012" y="1128230"/>
                </a:lnTo>
                <a:close/>
                <a:moveTo>
                  <a:pt x="11060012" y="902559"/>
                </a:moveTo>
                <a:lnTo>
                  <a:pt x="11060012" y="680020"/>
                </a:lnTo>
                <a:lnTo>
                  <a:pt x="11282551" y="680020"/>
                </a:lnTo>
                <a:lnTo>
                  <a:pt x="11282551" y="902559"/>
                </a:lnTo>
                <a:lnTo>
                  <a:pt x="11060012" y="902559"/>
                </a:lnTo>
                <a:close/>
                <a:moveTo>
                  <a:pt x="11056880" y="902559"/>
                </a:moveTo>
                <a:lnTo>
                  <a:pt x="10834342" y="902559"/>
                </a:lnTo>
                <a:lnTo>
                  <a:pt x="10834342" y="680020"/>
                </a:lnTo>
                <a:lnTo>
                  <a:pt x="11056880" y="680020"/>
                </a:lnTo>
                <a:lnTo>
                  <a:pt x="11056880" y="902559"/>
                </a:lnTo>
                <a:close/>
                <a:moveTo>
                  <a:pt x="10831209" y="902559"/>
                </a:moveTo>
                <a:lnTo>
                  <a:pt x="10608671" y="902559"/>
                </a:lnTo>
                <a:lnTo>
                  <a:pt x="10608671" y="680020"/>
                </a:lnTo>
                <a:lnTo>
                  <a:pt x="10831209" y="680020"/>
                </a:lnTo>
                <a:lnTo>
                  <a:pt x="10831209" y="902559"/>
                </a:lnTo>
                <a:close/>
                <a:moveTo>
                  <a:pt x="10605538" y="902559"/>
                </a:moveTo>
                <a:lnTo>
                  <a:pt x="10383000" y="902559"/>
                </a:lnTo>
                <a:lnTo>
                  <a:pt x="10383000" y="680020"/>
                </a:lnTo>
                <a:lnTo>
                  <a:pt x="10605538" y="680020"/>
                </a:lnTo>
                <a:lnTo>
                  <a:pt x="10605538" y="902559"/>
                </a:lnTo>
                <a:close/>
                <a:moveTo>
                  <a:pt x="10379867" y="902559"/>
                </a:moveTo>
                <a:lnTo>
                  <a:pt x="10157328" y="902559"/>
                </a:lnTo>
                <a:lnTo>
                  <a:pt x="10157328" y="680020"/>
                </a:lnTo>
                <a:lnTo>
                  <a:pt x="10379867" y="680020"/>
                </a:lnTo>
                <a:lnTo>
                  <a:pt x="10379867" y="902559"/>
                </a:lnTo>
                <a:close/>
                <a:moveTo>
                  <a:pt x="10154196" y="902559"/>
                </a:moveTo>
                <a:lnTo>
                  <a:pt x="9931657" y="902559"/>
                </a:lnTo>
                <a:lnTo>
                  <a:pt x="9931657" y="680020"/>
                </a:lnTo>
                <a:lnTo>
                  <a:pt x="10154196" y="680020"/>
                </a:lnTo>
                <a:lnTo>
                  <a:pt x="10154196" y="902559"/>
                </a:lnTo>
                <a:close/>
                <a:moveTo>
                  <a:pt x="9928650" y="902559"/>
                </a:moveTo>
                <a:lnTo>
                  <a:pt x="9706112" y="902559"/>
                </a:lnTo>
                <a:lnTo>
                  <a:pt x="9706112" y="680020"/>
                </a:lnTo>
                <a:lnTo>
                  <a:pt x="9928650" y="680020"/>
                </a:lnTo>
                <a:lnTo>
                  <a:pt x="9928650" y="902559"/>
                </a:lnTo>
                <a:close/>
                <a:moveTo>
                  <a:pt x="9702979" y="902559"/>
                </a:moveTo>
                <a:lnTo>
                  <a:pt x="9480440" y="902559"/>
                </a:lnTo>
                <a:lnTo>
                  <a:pt x="9480440" y="680020"/>
                </a:lnTo>
                <a:lnTo>
                  <a:pt x="9702979" y="680020"/>
                </a:lnTo>
                <a:lnTo>
                  <a:pt x="9702979" y="902559"/>
                </a:lnTo>
                <a:close/>
                <a:moveTo>
                  <a:pt x="9477308" y="902559"/>
                </a:moveTo>
                <a:lnTo>
                  <a:pt x="9254770" y="902559"/>
                </a:lnTo>
                <a:lnTo>
                  <a:pt x="9254770" y="680020"/>
                </a:lnTo>
                <a:lnTo>
                  <a:pt x="9477308" y="680020"/>
                </a:lnTo>
                <a:lnTo>
                  <a:pt x="9477308" y="902559"/>
                </a:lnTo>
                <a:close/>
                <a:moveTo>
                  <a:pt x="9251637" y="902559"/>
                </a:moveTo>
                <a:lnTo>
                  <a:pt x="9029099" y="902559"/>
                </a:lnTo>
                <a:lnTo>
                  <a:pt x="9029099" y="680020"/>
                </a:lnTo>
                <a:lnTo>
                  <a:pt x="9251637" y="680020"/>
                </a:lnTo>
                <a:lnTo>
                  <a:pt x="9251637" y="902559"/>
                </a:lnTo>
                <a:close/>
                <a:moveTo>
                  <a:pt x="9025966" y="902559"/>
                </a:moveTo>
                <a:lnTo>
                  <a:pt x="8803427" y="902559"/>
                </a:lnTo>
                <a:lnTo>
                  <a:pt x="8803427" y="680020"/>
                </a:lnTo>
                <a:lnTo>
                  <a:pt x="9025966" y="680020"/>
                </a:lnTo>
                <a:lnTo>
                  <a:pt x="9025966" y="902559"/>
                </a:lnTo>
                <a:close/>
                <a:moveTo>
                  <a:pt x="8800295" y="902559"/>
                </a:moveTo>
                <a:lnTo>
                  <a:pt x="8577756" y="902559"/>
                </a:lnTo>
                <a:lnTo>
                  <a:pt x="8577756" y="680020"/>
                </a:lnTo>
                <a:lnTo>
                  <a:pt x="8800295" y="680020"/>
                </a:lnTo>
                <a:lnTo>
                  <a:pt x="8800295" y="902559"/>
                </a:lnTo>
                <a:close/>
                <a:moveTo>
                  <a:pt x="8574749" y="902559"/>
                </a:moveTo>
                <a:lnTo>
                  <a:pt x="8352211" y="902559"/>
                </a:lnTo>
                <a:lnTo>
                  <a:pt x="8352211" y="680020"/>
                </a:lnTo>
                <a:lnTo>
                  <a:pt x="8574749" y="680020"/>
                </a:lnTo>
                <a:lnTo>
                  <a:pt x="8574749" y="902559"/>
                </a:lnTo>
                <a:close/>
                <a:moveTo>
                  <a:pt x="8349078" y="902559"/>
                </a:moveTo>
                <a:lnTo>
                  <a:pt x="8126540" y="902559"/>
                </a:lnTo>
                <a:lnTo>
                  <a:pt x="8126540" y="680020"/>
                </a:lnTo>
                <a:lnTo>
                  <a:pt x="8349078" y="680020"/>
                </a:lnTo>
                <a:lnTo>
                  <a:pt x="8349078" y="902559"/>
                </a:lnTo>
                <a:close/>
                <a:moveTo>
                  <a:pt x="8123407" y="902559"/>
                </a:moveTo>
                <a:lnTo>
                  <a:pt x="7900868" y="902559"/>
                </a:lnTo>
                <a:lnTo>
                  <a:pt x="7900868" y="680020"/>
                </a:lnTo>
                <a:lnTo>
                  <a:pt x="8123407" y="680020"/>
                </a:lnTo>
                <a:lnTo>
                  <a:pt x="8123407" y="902559"/>
                </a:lnTo>
                <a:close/>
                <a:moveTo>
                  <a:pt x="7897736" y="902559"/>
                </a:moveTo>
                <a:lnTo>
                  <a:pt x="7675198" y="902559"/>
                </a:lnTo>
                <a:lnTo>
                  <a:pt x="7675198" y="680020"/>
                </a:lnTo>
                <a:lnTo>
                  <a:pt x="7897736" y="680020"/>
                </a:lnTo>
                <a:lnTo>
                  <a:pt x="7897736" y="902559"/>
                </a:lnTo>
                <a:close/>
                <a:moveTo>
                  <a:pt x="7672065" y="902559"/>
                </a:moveTo>
                <a:lnTo>
                  <a:pt x="7449527" y="902559"/>
                </a:lnTo>
                <a:lnTo>
                  <a:pt x="7449527" y="680020"/>
                </a:lnTo>
                <a:lnTo>
                  <a:pt x="7672065" y="680020"/>
                </a:lnTo>
                <a:lnTo>
                  <a:pt x="7672065" y="902559"/>
                </a:lnTo>
                <a:close/>
                <a:moveTo>
                  <a:pt x="7446394" y="902559"/>
                </a:moveTo>
                <a:lnTo>
                  <a:pt x="7223856" y="902559"/>
                </a:lnTo>
                <a:lnTo>
                  <a:pt x="7223856" y="680020"/>
                </a:lnTo>
                <a:lnTo>
                  <a:pt x="7446394" y="680020"/>
                </a:lnTo>
                <a:lnTo>
                  <a:pt x="7446394" y="902559"/>
                </a:lnTo>
                <a:close/>
                <a:moveTo>
                  <a:pt x="7220848" y="902559"/>
                </a:moveTo>
                <a:lnTo>
                  <a:pt x="6998310" y="902559"/>
                </a:lnTo>
                <a:lnTo>
                  <a:pt x="6998310" y="680020"/>
                </a:lnTo>
                <a:lnTo>
                  <a:pt x="7220848" y="680020"/>
                </a:lnTo>
                <a:lnTo>
                  <a:pt x="7220848" y="902559"/>
                </a:lnTo>
                <a:close/>
                <a:moveTo>
                  <a:pt x="6995177" y="902559"/>
                </a:moveTo>
                <a:lnTo>
                  <a:pt x="6772639" y="902559"/>
                </a:lnTo>
                <a:lnTo>
                  <a:pt x="6772639" y="680020"/>
                </a:lnTo>
                <a:lnTo>
                  <a:pt x="6995177" y="680020"/>
                </a:lnTo>
                <a:lnTo>
                  <a:pt x="6995177" y="902559"/>
                </a:lnTo>
                <a:close/>
                <a:moveTo>
                  <a:pt x="6769506" y="902559"/>
                </a:moveTo>
                <a:lnTo>
                  <a:pt x="6546967" y="902559"/>
                </a:lnTo>
                <a:lnTo>
                  <a:pt x="6546967" y="680020"/>
                </a:lnTo>
                <a:lnTo>
                  <a:pt x="6769506" y="680020"/>
                </a:lnTo>
                <a:lnTo>
                  <a:pt x="6769506" y="902559"/>
                </a:lnTo>
                <a:close/>
                <a:moveTo>
                  <a:pt x="6543835" y="902559"/>
                </a:moveTo>
                <a:lnTo>
                  <a:pt x="6321297" y="902559"/>
                </a:lnTo>
                <a:lnTo>
                  <a:pt x="6321297" y="680020"/>
                </a:lnTo>
                <a:lnTo>
                  <a:pt x="6543835" y="680020"/>
                </a:lnTo>
                <a:lnTo>
                  <a:pt x="6543835" y="902559"/>
                </a:lnTo>
                <a:close/>
                <a:moveTo>
                  <a:pt x="6318164" y="902559"/>
                </a:moveTo>
                <a:lnTo>
                  <a:pt x="6095625" y="902559"/>
                </a:lnTo>
                <a:lnTo>
                  <a:pt x="6095625" y="680020"/>
                </a:lnTo>
                <a:lnTo>
                  <a:pt x="6318164" y="680020"/>
                </a:lnTo>
                <a:lnTo>
                  <a:pt x="6318164" y="902559"/>
                </a:lnTo>
                <a:close/>
                <a:moveTo>
                  <a:pt x="6092493" y="902559"/>
                </a:moveTo>
                <a:lnTo>
                  <a:pt x="5869954" y="902559"/>
                </a:lnTo>
                <a:lnTo>
                  <a:pt x="5869954" y="680020"/>
                </a:lnTo>
                <a:lnTo>
                  <a:pt x="6092493" y="680020"/>
                </a:lnTo>
                <a:lnTo>
                  <a:pt x="6092493" y="902559"/>
                </a:lnTo>
                <a:close/>
                <a:moveTo>
                  <a:pt x="5866947" y="902559"/>
                </a:moveTo>
                <a:lnTo>
                  <a:pt x="5644408" y="902559"/>
                </a:lnTo>
                <a:lnTo>
                  <a:pt x="5644408" y="680020"/>
                </a:lnTo>
                <a:lnTo>
                  <a:pt x="5866947" y="680020"/>
                </a:lnTo>
                <a:lnTo>
                  <a:pt x="5866947" y="902559"/>
                </a:lnTo>
                <a:close/>
                <a:moveTo>
                  <a:pt x="5641276" y="902559"/>
                </a:moveTo>
                <a:lnTo>
                  <a:pt x="5418738" y="902559"/>
                </a:lnTo>
                <a:lnTo>
                  <a:pt x="5418738" y="680020"/>
                </a:lnTo>
                <a:lnTo>
                  <a:pt x="5641276" y="680020"/>
                </a:lnTo>
                <a:lnTo>
                  <a:pt x="5641276" y="902559"/>
                </a:lnTo>
                <a:close/>
                <a:moveTo>
                  <a:pt x="5415605" y="902559"/>
                </a:moveTo>
                <a:lnTo>
                  <a:pt x="5193066" y="902559"/>
                </a:lnTo>
                <a:lnTo>
                  <a:pt x="5193066" y="680020"/>
                </a:lnTo>
                <a:lnTo>
                  <a:pt x="5415605" y="680020"/>
                </a:lnTo>
                <a:lnTo>
                  <a:pt x="5415605" y="902559"/>
                </a:lnTo>
                <a:close/>
                <a:moveTo>
                  <a:pt x="5189934" y="902559"/>
                </a:moveTo>
                <a:lnTo>
                  <a:pt x="4967395" y="902559"/>
                </a:lnTo>
                <a:lnTo>
                  <a:pt x="4967395" y="680020"/>
                </a:lnTo>
                <a:lnTo>
                  <a:pt x="5189934" y="680020"/>
                </a:lnTo>
                <a:lnTo>
                  <a:pt x="5189934" y="902559"/>
                </a:lnTo>
                <a:close/>
                <a:moveTo>
                  <a:pt x="4964263" y="902559"/>
                </a:moveTo>
                <a:lnTo>
                  <a:pt x="4741724" y="902559"/>
                </a:lnTo>
                <a:lnTo>
                  <a:pt x="4741724" y="680020"/>
                </a:lnTo>
                <a:lnTo>
                  <a:pt x="4964263" y="680020"/>
                </a:lnTo>
                <a:lnTo>
                  <a:pt x="4964263" y="902559"/>
                </a:lnTo>
                <a:close/>
                <a:moveTo>
                  <a:pt x="4738592" y="902559"/>
                </a:moveTo>
                <a:lnTo>
                  <a:pt x="4516053" y="902559"/>
                </a:lnTo>
                <a:lnTo>
                  <a:pt x="4516053" y="680020"/>
                </a:lnTo>
                <a:lnTo>
                  <a:pt x="4738592" y="680020"/>
                </a:lnTo>
                <a:lnTo>
                  <a:pt x="4738592" y="902559"/>
                </a:lnTo>
                <a:close/>
                <a:moveTo>
                  <a:pt x="4513046" y="902559"/>
                </a:moveTo>
                <a:lnTo>
                  <a:pt x="4290507" y="902559"/>
                </a:lnTo>
                <a:lnTo>
                  <a:pt x="4290507" y="680020"/>
                </a:lnTo>
                <a:lnTo>
                  <a:pt x="4513046" y="680020"/>
                </a:lnTo>
                <a:lnTo>
                  <a:pt x="4513046" y="902559"/>
                </a:lnTo>
                <a:close/>
                <a:moveTo>
                  <a:pt x="4287375" y="902559"/>
                </a:moveTo>
                <a:lnTo>
                  <a:pt x="4064836" y="902559"/>
                </a:lnTo>
                <a:lnTo>
                  <a:pt x="4064836" y="680020"/>
                </a:lnTo>
                <a:lnTo>
                  <a:pt x="4287375" y="680020"/>
                </a:lnTo>
                <a:lnTo>
                  <a:pt x="4287375" y="902559"/>
                </a:lnTo>
                <a:close/>
                <a:moveTo>
                  <a:pt x="4061703" y="902559"/>
                </a:moveTo>
                <a:lnTo>
                  <a:pt x="3839165" y="902559"/>
                </a:lnTo>
                <a:lnTo>
                  <a:pt x="3839165" y="680020"/>
                </a:lnTo>
                <a:lnTo>
                  <a:pt x="4061703" y="680020"/>
                </a:lnTo>
                <a:lnTo>
                  <a:pt x="4061703" y="902559"/>
                </a:lnTo>
                <a:close/>
                <a:moveTo>
                  <a:pt x="3836033" y="902559"/>
                </a:moveTo>
                <a:lnTo>
                  <a:pt x="3613494" y="902559"/>
                </a:lnTo>
                <a:lnTo>
                  <a:pt x="3613494" y="680020"/>
                </a:lnTo>
                <a:lnTo>
                  <a:pt x="3836033" y="680020"/>
                </a:lnTo>
                <a:lnTo>
                  <a:pt x="3836033" y="902559"/>
                </a:lnTo>
                <a:close/>
                <a:moveTo>
                  <a:pt x="3610361" y="902559"/>
                </a:moveTo>
                <a:lnTo>
                  <a:pt x="3387823" y="902559"/>
                </a:lnTo>
                <a:lnTo>
                  <a:pt x="3387823" y="680020"/>
                </a:lnTo>
                <a:lnTo>
                  <a:pt x="3610361" y="680020"/>
                </a:lnTo>
                <a:lnTo>
                  <a:pt x="3610361" y="902559"/>
                </a:lnTo>
                <a:close/>
                <a:moveTo>
                  <a:pt x="3384690" y="902559"/>
                </a:moveTo>
                <a:lnTo>
                  <a:pt x="3162152" y="902559"/>
                </a:lnTo>
                <a:lnTo>
                  <a:pt x="3162152" y="680020"/>
                </a:lnTo>
                <a:lnTo>
                  <a:pt x="3384690" y="680020"/>
                </a:lnTo>
                <a:lnTo>
                  <a:pt x="3384690" y="902559"/>
                </a:lnTo>
                <a:close/>
                <a:moveTo>
                  <a:pt x="3159145" y="902559"/>
                </a:moveTo>
                <a:lnTo>
                  <a:pt x="2936606" y="902559"/>
                </a:lnTo>
                <a:lnTo>
                  <a:pt x="2936606" y="680020"/>
                </a:lnTo>
                <a:lnTo>
                  <a:pt x="3159145" y="680020"/>
                </a:lnTo>
                <a:lnTo>
                  <a:pt x="3159145" y="902559"/>
                </a:lnTo>
                <a:close/>
                <a:moveTo>
                  <a:pt x="2933474" y="902559"/>
                </a:moveTo>
                <a:lnTo>
                  <a:pt x="2710935" y="902559"/>
                </a:lnTo>
                <a:lnTo>
                  <a:pt x="2710935" y="680020"/>
                </a:lnTo>
                <a:lnTo>
                  <a:pt x="2933474" y="680020"/>
                </a:lnTo>
                <a:lnTo>
                  <a:pt x="2933474" y="902559"/>
                </a:lnTo>
                <a:close/>
                <a:moveTo>
                  <a:pt x="2707802" y="902559"/>
                </a:moveTo>
                <a:lnTo>
                  <a:pt x="2485264" y="902559"/>
                </a:lnTo>
                <a:lnTo>
                  <a:pt x="2485264" y="680020"/>
                </a:lnTo>
                <a:lnTo>
                  <a:pt x="2707802" y="680020"/>
                </a:lnTo>
                <a:lnTo>
                  <a:pt x="2707802" y="902559"/>
                </a:lnTo>
                <a:close/>
                <a:moveTo>
                  <a:pt x="2482131" y="902559"/>
                </a:moveTo>
                <a:lnTo>
                  <a:pt x="2259593" y="902559"/>
                </a:lnTo>
                <a:lnTo>
                  <a:pt x="2259593" y="680020"/>
                </a:lnTo>
                <a:lnTo>
                  <a:pt x="2482131" y="680020"/>
                </a:lnTo>
                <a:lnTo>
                  <a:pt x="2482131" y="902559"/>
                </a:lnTo>
                <a:close/>
                <a:moveTo>
                  <a:pt x="2256460" y="902559"/>
                </a:moveTo>
                <a:lnTo>
                  <a:pt x="2033922" y="902559"/>
                </a:lnTo>
                <a:lnTo>
                  <a:pt x="2033922" y="680020"/>
                </a:lnTo>
                <a:lnTo>
                  <a:pt x="2256460" y="680020"/>
                </a:lnTo>
                <a:lnTo>
                  <a:pt x="2256460" y="902559"/>
                </a:lnTo>
                <a:close/>
                <a:moveTo>
                  <a:pt x="2030789" y="902559"/>
                </a:moveTo>
                <a:lnTo>
                  <a:pt x="1808251" y="902559"/>
                </a:lnTo>
                <a:lnTo>
                  <a:pt x="1808251" y="680020"/>
                </a:lnTo>
                <a:lnTo>
                  <a:pt x="2030789" y="680020"/>
                </a:lnTo>
                <a:lnTo>
                  <a:pt x="2030789" y="902559"/>
                </a:lnTo>
                <a:close/>
                <a:moveTo>
                  <a:pt x="1805243" y="902559"/>
                </a:moveTo>
                <a:lnTo>
                  <a:pt x="1582705" y="902559"/>
                </a:lnTo>
                <a:lnTo>
                  <a:pt x="1582705" y="680020"/>
                </a:lnTo>
                <a:lnTo>
                  <a:pt x="1805243" y="680020"/>
                </a:lnTo>
                <a:lnTo>
                  <a:pt x="1805243" y="902559"/>
                </a:lnTo>
                <a:close/>
                <a:moveTo>
                  <a:pt x="1579572" y="902559"/>
                </a:moveTo>
                <a:lnTo>
                  <a:pt x="1357034" y="902559"/>
                </a:lnTo>
                <a:lnTo>
                  <a:pt x="1357034" y="680020"/>
                </a:lnTo>
                <a:lnTo>
                  <a:pt x="1579572" y="680020"/>
                </a:lnTo>
                <a:lnTo>
                  <a:pt x="1579572" y="902559"/>
                </a:lnTo>
                <a:close/>
                <a:moveTo>
                  <a:pt x="1353901" y="902559"/>
                </a:moveTo>
                <a:lnTo>
                  <a:pt x="1131363" y="902559"/>
                </a:lnTo>
                <a:lnTo>
                  <a:pt x="1131363" y="680020"/>
                </a:lnTo>
                <a:lnTo>
                  <a:pt x="1353901" y="680020"/>
                </a:lnTo>
                <a:lnTo>
                  <a:pt x="1353901" y="902559"/>
                </a:lnTo>
                <a:close/>
                <a:moveTo>
                  <a:pt x="1128230" y="902559"/>
                </a:moveTo>
                <a:lnTo>
                  <a:pt x="905692" y="902559"/>
                </a:lnTo>
                <a:lnTo>
                  <a:pt x="905692" y="680020"/>
                </a:lnTo>
                <a:lnTo>
                  <a:pt x="1128230" y="680020"/>
                </a:lnTo>
                <a:lnTo>
                  <a:pt x="1128230" y="902559"/>
                </a:lnTo>
                <a:close/>
                <a:moveTo>
                  <a:pt x="902559" y="902559"/>
                </a:moveTo>
                <a:lnTo>
                  <a:pt x="680021" y="902559"/>
                </a:lnTo>
                <a:lnTo>
                  <a:pt x="680021" y="680020"/>
                </a:lnTo>
                <a:lnTo>
                  <a:pt x="902559" y="680020"/>
                </a:lnTo>
                <a:lnTo>
                  <a:pt x="902559" y="902559"/>
                </a:lnTo>
                <a:close/>
                <a:moveTo>
                  <a:pt x="902559" y="905691"/>
                </a:moveTo>
                <a:lnTo>
                  <a:pt x="902559" y="1128230"/>
                </a:lnTo>
                <a:lnTo>
                  <a:pt x="680021" y="1128230"/>
                </a:lnTo>
                <a:lnTo>
                  <a:pt x="680021" y="905691"/>
                </a:lnTo>
                <a:lnTo>
                  <a:pt x="902559" y="905691"/>
                </a:lnTo>
                <a:close/>
                <a:moveTo>
                  <a:pt x="902559" y="1131362"/>
                </a:moveTo>
                <a:lnTo>
                  <a:pt x="902559" y="1353901"/>
                </a:lnTo>
                <a:lnTo>
                  <a:pt x="680021" y="1353901"/>
                </a:lnTo>
                <a:lnTo>
                  <a:pt x="680021" y="1131362"/>
                </a:lnTo>
                <a:lnTo>
                  <a:pt x="902559" y="1131362"/>
                </a:lnTo>
                <a:close/>
                <a:moveTo>
                  <a:pt x="902559" y="1357033"/>
                </a:moveTo>
                <a:lnTo>
                  <a:pt x="902559" y="1579572"/>
                </a:lnTo>
                <a:lnTo>
                  <a:pt x="680021" y="1579572"/>
                </a:lnTo>
                <a:lnTo>
                  <a:pt x="680021" y="1357033"/>
                </a:lnTo>
                <a:lnTo>
                  <a:pt x="902559" y="1357033"/>
                </a:lnTo>
                <a:close/>
                <a:moveTo>
                  <a:pt x="902559" y="1582704"/>
                </a:moveTo>
                <a:lnTo>
                  <a:pt x="902559" y="1805243"/>
                </a:lnTo>
                <a:lnTo>
                  <a:pt x="680021" y="1805243"/>
                </a:lnTo>
                <a:lnTo>
                  <a:pt x="680021" y="1582704"/>
                </a:lnTo>
                <a:lnTo>
                  <a:pt x="902559" y="1582704"/>
                </a:lnTo>
                <a:close/>
                <a:moveTo>
                  <a:pt x="902559" y="1808375"/>
                </a:moveTo>
                <a:lnTo>
                  <a:pt x="902559" y="2030914"/>
                </a:lnTo>
                <a:lnTo>
                  <a:pt x="680021" y="2030914"/>
                </a:lnTo>
                <a:lnTo>
                  <a:pt x="680021" y="1808375"/>
                </a:lnTo>
                <a:lnTo>
                  <a:pt x="902559" y="1808375"/>
                </a:lnTo>
                <a:close/>
                <a:moveTo>
                  <a:pt x="902559" y="2033921"/>
                </a:moveTo>
                <a:lnTo>
                  <a:pt x="902559" y="2256459"/>
                </a:lnTo>
                <a:lnTo>
                  <a:pt x="680021" y="2256459"/>
                </a:lnTo>
                <a:lnTo>
                  <a:pt x="680021" y="2033921"/>
                </a:lnTo>
                <a:lnTo>
                  <a:pt x="902559" y="2033921"/>
                </a:lnTo>
                <a:close/>
                <a:moveTo>
                  <a:pt x="902559" y="2259592"/>
                </a:moveTo>
                <a:lnTo>
                  <a:pt x="902559" y="2482130"/>
                </a:lnTo>
                <a:lnTo>
                  <a:pt x="680021" y="2482130"/>
                </a:lnTo>
                <a:lnTo>
                  <a:pt x="680021" y="2259592"/>
                </a:lnTo>
                <a:lnTo>
                  <a:pt x="902559" y="2259592"/>
                </a:lnTo>
                <a:close/>
                <a:moveTo>
                  <a:pt x="902559" y="2485263"/>
                </a:moveTo>
                <a:lnTo>
                  <a:pt x="902559" y="2707801"/>
                </a:lnTo>
                <a:lnTo>
                  <a:pt x="680021" y="2707801"/>
                </a:lnTo>
                <a:lnTo>
                  <a:pt x="680021" y="2485263"/>
                </a:lnTo>
                <a:lnTo>
                  <a:pt x="902559" y="2485263"/>
                </a:lnTo>
                <a:close/>
                <a:moveTo>
                  <a:pt x="902559" y="2710934"/>
                </a:moveTo>
                <a:lnTo>
                  <a:pt x="902559" y="2933472"/>
                </a:lnTo>
                <a:lnTo>
                  <a:pt x="680021" y="2933472"/>
                </a:lnTo>
                <a:lnTo>
                  <a:pt x="680021" y="2710934"/>
                </a:lnTo>
                <a:lnTo>
                  <a:pt x="902559" y="2710934"/>
                </a:lnTo>
                <a:close/>
                <a:moveTo>
                  <a:pt x="902559" y="2936605"/>
                </a:moveTo>
                <a:lnTo>
                  <a:pt x="902559" y="3159143"/>
                </a:lnTo>
                <a:lnTo>
                  <a:pt x="680021" y="3159143"/>
                </a:lnTo>
                <a:lnTo>
                  <a:pt x="680021" y="2936605"/>
                </a:lnTo>
                <a:lnTo>
                  <a:pt x="902559" y="2936605"/>
                </a:lnTo>
                <a:close/>
                <a:moveTo>
                  <a:pt x="902559" y="3162276"/>
                </a:moveTo>
                <a:lnTo>
                  <a:pt x="902559" y="3384814"/>
                </a:lnTo>
                <a:lnTo>
                  <a:pt x="680021" y="3384814"/>
                </a:lnTo>
                <a:lnTo>
                  <a:pt x="680021" y="3162276"/>
                </a:lnTo>
                <a:lnTo>
                  <a:pt x="902559" y="3162276"/>
                </a:lnTo>
                <a:close/>
                <a:moveTo>
                  <a:pt x="902559" y="3387821"/>
                </a:moveTo>
                <a:lnTo>
                  <a:pt x="902559" y="3610360"/>
                </a:lnTo>
                <a:lnTo>
                  <a:pt x="680021" y="3610360"/>
                </a:lnTo>
                <a:lnTo>
                  <a:pt x="680021" y="3387821"/>
                </a:lnTo>
                <a:lnTo>
                  <a:pt x="902559" y="3387821"/>
                </a:lnTo>
                <a:close/>
                <a:moveTo>
                  <a:pt x="902559" y="3613493"/>
                </a:moveTo>
                <a:lnTo>
                  <a:pt x="902559" y="3836031"/>
                </a:lnTo>
                <a:lnTo>
                  <a:pt x="680021" y="3836031"/>
                </a:lnTo>
                <a:lnTo>
                  <a:pt x="680021" y="3613493"/>
                </a:lnTo>
                <a:lnTo>
                  <a:pt x="902559" y="3613493"/>
                </a:lnTo>
                <a:close/>
                <a:moveTo>
                  <a:pt x="902559" y="3839164"/>
                </a:moveTo>
                <a:lnTo>
                  <a:pt x="902559" y="4061702"/>
                </a:lnTo>
                <a:lnTo>
                  <a:pt x="680021" y="4061702"/>
                </a:lnTo>
                <a:lnTo>
                  <a:pt x="680021" y="3839164"/>
                </a:lnTo>
                <a:lnTo>
                  <a:pt x="902559" y="3839164"/>
                </a:lnTo>
                <a:close/>
                <a:moveTo>
                  <a:pt x="902559" y="4064834"/>
                </a:moveTo>
                <a:lnTo>
                  <a:pt x="902559" y="4287373"/>
                </a:lnTo>
                <a:lnTo>
                  <a:pt x="680021" y="4287373"/>
                </a:lnTo>
                <a:lnTo>
                  <a:pt x="680021" y="4064834"/>
                </a:lnTo>
                <a:lnTo>
                  <a:pt x="902559" y="4064834"/>
                </a:lnTo>
                <a:close/>
                <a:moveTo>
                  <a:pt x="902559" y="4290506"/>
                </a:moveTo>
                <a:lnTo>
                  <a:pt x="902559" y="4513044"/>
                </a:lnTo>
                <a:lnTo>
                  <a:pt x="680021" y="4513044"/>
                </a:lnTo>
                <a:lnTo>
                  <a:pt x="680021" y="4290506"/>
                </a:lnTo>
                <a:lnTo>
                  <a:pt x="902559" y="4290506"/>
                </a:lnTo>
                <a:close/>
                <a:moveTo>
                  <a:pt x="902559" y="4516177"/>
                </a:moveTo>
                <a:lnTo>
                  <a:pt x="902559" y="4738715"/>
                </a:lnTo>
                <a:lnTo>
                  <a:pt x="680021" y="4738715"/>
                </a:lnTo>
                <a:lnTo>
                  <a:pt x="680021" y="4516177"/>
                </a:lnTo>
                <a:lnTo>
                  <a:pt x="902559" y="4516177"/>
                </a:lnTo>
                <a:close/>
                <a:moveTo>
                  <a:pt x="902559" y="4741722"/>
                </a:moveTo>
                <a:lnTo>
                  <a:pt x="902559" y="4964261"/>
                </a:lnTo>
                <a:lnTo>
                  <a:pt x="680021" y="4964261"/>
                </a:lnTo>
                <a:lnTo>
                  <a:pt x="680021" y="4741722"/>
                </a:lnTo>
                <a:lnTo>
                  <a:pt x="902559" y="4741722"/>
                </a:lnTo>
                <a:close/>
                <a:moveTo>
                  <a:pt x="902559" y="4967393"/>
                </a:moveTo>
                <a:lnTo>
                  <a:pt x="902559" y="5189932"/>
                </a:lnTo>
                <a:lnTo>
                  <a:pt x="680021" y="5189932"/>
                </a:lnTo>
                <a:lnTo>
                  <a:pt x="680021" y="4967393"/>
                </a:lnTo>
                <a:lnTo>
                  <a:pt x="902559" y="4967393"/>
                </a:lnTo>
                <a:close/>
                <a:moveTo>
                  <a:pt x="902559" y="5193064"/>
                </a:moveTo>
                <a:lnTo>
                  <a:pt x="902559" y="5415603"/>
                </a:lnTo>
                <a:lnTo>
                  <a:pt x="680021" y="5415603"/>
                </a:lnTo>
                <a:lnTo>
                  <a:pt x="680021" y="5193064"/>
                </a:lnTo>
                <a:lnTo>
                  <a:pt x="902559" y="5193064"/>
                </a:lnTo>
                <a:close/>
                <a:moveTo>
                  <a:pt x="902559" y="5418735"/>
                </a:moveTo>
                <a:lnTo>
                  <a:pt x="902559" y="5641273"/>
                </a:lnTo>
                <a:lnTo>
                  <a:pt x="680021" y="5641273"/>
                </a:lnTo>
                <a:lnTo>
                  <a:pt x="680021" y="5418735"/>
                </a:lnTo>
                <a:lnTo>
                  <a:pt x="902559" y="5418735"/>
                </a:lnTo>
                <a:close/>
                <a:moveTo>
                  <a:pt x="902559" y="5644406"/>
                </a:moveTo>
                <a:lnTo>
                  <a:pt x="902559" y="5866945"/>
                </a:lnTo>
                <a:lnTo>
                  <a:pt x="680021" y="5866945"/>
                </a:lnTo>
                <a:lnTo>
                  <a:pt x="680021" y="5644406"/>
                </a:lnTo>
                <a:lnTo>
                  <a:pt x="902559" y="5644406"/>
                </a:lnTo>
                <a:close/>
                <a:moveTo>
                  <a:pt x="902559" y="5870077"/>
                </a:moveTo>
                <a:lnTo>
                  <a:pt x="902559" y="6092616"/>
                </a:lnTo>
                <a:lnTo>
                  <a:pt x="680021" y="6092616"/>
                </a:lnTo>
                <a:lnTo>
                  <a:pt x="680021" y="5870077"/>
                </a:lnTo>
                <a:lnTo>
                  <a:pt x="902559" y="5870077"/>
                </a:lnTo>
                <a:close/>
                <a:moveTo>
                  <a:pt x="902559" y="6095623"/>
                </a:moveTo>
                <a:lnTo>
                  <a:pt x="902559" y="6318161"/>
                </a:lnTo>
                <a:lnTo>
                  <a:pt x="680021" y="6318161"/>
                </a:lnTo>
                <a:lnTo>
                  <a:pt x="680021" y="6095623"/>
                </a:lnTo>
                <a:lnTo>
                  <a:pt x="902559" y="6095623"/>
                </a:lnTo>
                <a:close/>
                <a:moveTo>
                  <a:pt x="902559" y="6321294"/>
                </a:moveTo>
                <a:lnTo>
                  <a:pt x="902559" y="6543832"/>
                </a:lnTo>
                <a:lnTo>
                  <a:pt x="680021" y="6543832"/>
                </a:lnTo>
                <a:lnTo>
                  <a:pt x="680021" y="6321294"/>
                </a:lnTo>
                <a:lnTo>
                  <a:pt x="902559" y="6321294"/>
                </a:lnTo>
                <a:close/>
                <a:moveTo>
                  <a:pt x="905692" y="6321294"/>
                </a:moveTo>
                <a:lnTo>
                  <a:pt x="1128230" y="6321294"/>
                </a:lnTo>
                <a:lnTo>
                  <a:pt x="1128230" y="6543832"/>
                </a:lnTo>
                <a:lnTo>
                  <a:pt x="905692" y="6543832"/>
                </a:lnTo>
                <a:lnTo>
                  <a:pt x="905692" y="6321294"/>
                </a:lnTo>
                <a:close/>
                <a:moveTo>
                  <a:pt x="1131363" y="6321294"/>
                </a:moveTo>
                <a:lnTo>
                  <a:pt x="1353901" y="6321294"/>
                </a:lnTo>
                <a:lnTo>
                  <a:pt x="1353901" y="6543832"/>
                </a:lnTo>
                <a:lnTo>
                  <a:pt x="1131363" y="6543832"/>
                </a:lnTo>
                <a:lnTo>
                  <a:pt x="1131363" y="6321294"/>
                </a:lnTo>
                <a:close/>
                <a:moveTo>
                  <a:pt x="1357034" y="6321294"/>
                </a:moveTo>
                <a:lnTo>
                  <a:pt x="1579572" y="6321294"/>
                </a:lnTo>
                <a:lnTo>
                  <a:pt x="1579572" y="6543832"/>
                </a:lnTo>
                <a:lnTo>
                  <a:pt x="1357034" y="6543832"/>
                </a:lnTo>
                <a:lnTo>
                  <a:pt x="1357034" y="6321294"/>
                </a:lnTo>
                <a:close/>
                <a:moveTo>
                  <a:pt x="1582705" y="6321294"/>
                </a:moveTo>
                <a:lnTo>
                  <a:pt x="1805243" y="6321294"/>
                </a:lnTo>
                <a:lnTo>
                  <a:pt x="1805243" y="6543832"/>
                </a:lnTo>
                <a:lnTo>
                  <a:pt x="1582705" y="6543832"/>
                </a:lnTo>
                <a:lnTo>
                  <a:pt x="1582705" y="6321294"/>
                </a:lnTo>
                <a:close/>
                <a:moveTo>
                  <a:pt x="1808376" y="6321294"/>
                </a:moveTo>
                <a:lnTo>
                  <a:pt x="2030914" y="6321294"/>
                </a:lnTo>
                <a:lnTo>
                  <a:pt x="2030914" y="6543832"/>
                </a:lnTo>
                <a:lnTo>
                  <a:pt x="1808376" y="6543832"/>
                </a:lnTo>
                <a:lnTo>
                  <a:pt x="1808376" y="6321294"/>
                </a:lnTo>
                <a:close/>
                <a:moveTo>
                  <a:pt x="2033922" y="6321294"/>
                </a:moveTo>
                <a:lnTo>
                  <a:pt x="2256460" y="6321294"/>
                </a:lnTo>
                <a:lnTo>
                  <a:pt x="2256460" y="6543832"/>
                </a:lnTo>
                <a:lnTo>
                  <a:pt x="2033922" y="6543832"/>
                </a:lnTo>
                <a:lnTo>
                  <a:pt x="2033922" y="6321294"/>
                </a:lnTo>
                <a:close/>
                <a:moveTo>
                  <a:pt x="2259593" y="6321294"/>
                </a:moveTo>
                <a:lnTo>
                  <a:pt x="2482131" y="6321294"/>
                </a:lnTo>
                <a:lnTo>
                  <a:pt x="2482131" y="6543832"/>
                </a:lnTo>
                <a:lnTo>
                  <a:pt x="2259593" y="6543832"/>
                </a:lnTo>
                <a:lnTo>
                  <a:pt x="2259593" y="6321294"/>
                </a:lnTo>
                <a:close/>
                <a:moveTo>
                  <a:pt x="2485264" y="6321294"/>
                </a:moveTo>
                <a:lnTo>
                  <a:pt x="2707802" y="6321294"/>
                </a:lnTo>
                <a:lnTo>
                  <a:pt x="2707802" y="6543832"/>
                </a:lnTo>
                <a:lnTo>
                  <a:pt x="2485264" y="6543832"/>
                </a:lnTo>
                <a:lnTo>
                  <a:pt x="2485264" y="6321294"/>
                </a:lnTo>
                <a:close/>
                <a:moveTo>
                  <a:pt x="2710935" y="6321294"/>
                </a:moveTo>
                <a:lnTo>
                  <a:pt x="2933474" y="6321294"/>
                </a:lnTo>
                <a:lnTo>
                  <a:pt x="2933474" y="6543832"/>
                </a:lnTo>
                <a:lnTo>
                  <a:pt x="2710935" y="6543832"/>
                </a:lnTo>
                <a:lnTo>
                  <a:pt x="2710935" y="6321294"/>
                </a:lnTo>
                <a:close/>
                <a:moveTo>
                  <a:pt x="2936606" y="6321294"/>
                </a:moveTo>
                <a:lnTo>
                  <a:pt x="3159145" y="6321294"/>
                </a:lnTo>
                <a:lnTo>
                  <a:pt x="3159145" y="6543832"/>
                </a:lnTo>
                <a:lnTo>
                  <a:pt x="2936606" y="6543832"/>
                </a:lnTo>
                <a:lnTo>
                  <a:pt x="2936606" y="6321294"/>
                </a:lnTo>
                <a:close/>
                <a:moveTo>
                  <a:pt x="3162277" y="6321294"/>
                </a:moveTo>
                <a:lnTo>
                  <a:pt x="3384816" y="6321294"/>
                </a:lnTo>
                <a:lnTo>
                  <a:pt x="3384816" y="6543832"/>
                </a:lnTo>
                <a:lnTo>
                  <a:pt x="3162277" y="6543832"/>
                </a:lnTo>
                <a:lnTo>
                  <a:pt x="3162277" y="6321294"/>
                </a:lnTo>
                <a:close/>
                <a:moveTo>
                  <a:pt x="3387823" y="6321294"/>
                </a:moveTo>
                <a:lnTo>
                  <a:pt x="3610361" y="6321294"/>
                </a:lnTo>
                <a:lnTo>
                  <a:pt x="3610361" y="6543832"/>
                </a:lnTo>
                <a:lnTo>
                  <a:pt x="3387823" y="6543832"/>
                </a:lnTo>
                <a:lnTo>
                  <a:pt x="3387823" y="6321294"/>
                </a:lnTo>
                <a:close/>
                <a:moveTo>
                  <a:pt x="3613494" y="6321294"/>
                </a:moveTo>
                <a:lnTo>
                  <a:pt x="3836033" y="6321294"/>
                </a:lnTo>
                <a:lnTo>
                  <a:pt x="3836033" y="6543832"/>
                </a:lnTo>
                <a:lnTo>
                  <a:pt x="3613494" y="6543832"/>
                </a:lnTo>
                <a:lnTo>
                  <a:pt x="3613494" y="6321294"/>
                </a:lnTo>
                <a:close/>
                <a:moveTo>
                  <a:pt x="3839165" y="6321294"/>
                </a:moveTo>
                <a:lnTo>
                  <a:pt x="4061703" y="6321294"/>
                </a:lnTo>
                <a:lnTo>
                  <a:pt x="4061703" y="6543832"/>
                </a:lnTo>
                <a:lnTo>
                  <a:pt x="3839165" y="6543832"/>
                </a:lnTo>
                <a:lnTo>
                  <a:pt x="3839165" y="6321294"/>
                </a:lnTo>
                <a:close/>
                <a:moveTo>
                  <a:pt x="4064836" y="6321294"/>
                </a:moveTo>
                <a:lnTo>
                  <a:pt x="4287375" y="6321294"/>
                </a:lnTo>
                <a:lnTo>
                  <a:pt x="4287375" y="6543832"/>
                </a:lnTo>
                <a:lnTo>
                  <a:pt x="4064836" y="6543832"/>
                </a:lnTo>
                <a:lnTo>
                  <a:pt x="4064836" y="6321294"/>
                </a:lnTo>
                <a:close/>
                <a:moveTo>
                  <a:pt x="4290507" y="6321294"/>
                </a:moveTo>
                <a:lnTo>
                  <a:pt x="4513046" y="6321294"/>
                </a:lnTo>
                <a:lnTo>
                  <a:pt x="4513046" y="6543832"/>
                </a:lnTo>
                <a:lnTo>
                  <a:pt x="4290507" y="6543832"/>
                </a:lnTo>
                <a:lnTo>
                  <a:pt x="4290507" y="6321294"/>
                </a:lnTo>
                <a:close/>
                <a:moveTo>
                  <a:pt x="4516179" y="6321294"/>
                </a:moveTo>
                <a:lnTo>
                  <a:pt x="4738717" y="6321294"/>
                </a:lnTo>
                <a:lnTo>
                  <a:pt x="4738717" y="6543832"/>
                </a:lnTo>
                <a:lnTo>
                  <a:pt x="4516179" y="6543832"/>
                </a:lnTo>
                <a:lnTo>
                  <a:pt x="4516179" y="6321294"/>
                </a:lnTo>
                <a:close/>
                <a:moveTo>
                  <a:pt x="4741724" y="6321294"/>
                </a:moveTo>
                <a:lnTo>
                  <a:pt x="4964263" y="6321294"/>
                </a:lnTo>
                <a:lnTo>
                  <a:pt x="4964263" y="6543832"/>
                </a:lnTo>
                <a:lnTo>
                  <a:pt x="4741724" y="6543832"/>
                </a:lnTo>
                <a:lnTo>
                  <a:pt x="4741724" y="6321294"/>
                </a:lnTo>
                <a:close/>
                <a:moveTo>
                  <a:pt x="4967395" y="6321294"/>
                </a:moveTo>
                <a:lnTo>
                  <a:pt x="5189934" y="6321294"/>
                </a:lnTo>
                <a:lnTo>
                  <a:pt x="5189934" y="6543832"/>
                </a:lnTo>
                <a:lnTo>
                  <a:pt x="4967395" y="6543832"/>
                </a:lnTo>
                <a:lnTo>
                  <a:pt x="4967395" y="6321294"/>
                </a:lnTo>
                <a:close/>
                <a:moveTo>
                  <a:pt x="5193066" y="6321294"/>
                </a:moveTo>
                <a:lnTo>
                  <a:pt x="5415605" y="6321294"/>
                </a:lnTo>
                <a:lnTo>
                  <a:pt x="5415605" y="6543832"/>
                </a:lnTo>
                <a:lnTo>
                  <a:pt x="5193066" y="6543832"/>
                </a:lnTo>
                <a:lnTo>
                  <a:pt x="5193066" y="6321294"/>
                </a:lnTo>
                <a:close/>
                <a:moveTo>
                  <a:pt x="5418738" y="6321294"/>
                </a:moveTo>
                <a:lnTo>
                  <a:pt x="5641276" y="6321294"/>
                </a:lnTo>
                <a:lnTo>
                  <a:pt x="5641276" y="6543832"/>
                </a:lnTo>
                <a:lnTo>
                  <a:pt x="5418738" y="6543832"/>
                </a:lnTo>
                <a:lnTo>
                  <a:pt x="5418738" y="6321294"/>
                </a:lnTo>
                <a:close/>
                <a:moveTo>
                  <a:pt x="5644408" y="6321294"/>
                </a:moveTo>
                <a:lnTo>
                  <a:pt x="5866947" y="6321294"/>
                </a:lnTo>
                <a:lnTo>
                  <a:pt x="5866947" y="6543832"/>
                </a:lnTo>
                <a:lnTo>
                  <a:pt x="5644408" y="6543832"/>
                </a:lnTo>
                <a:lnTo>
                  <a:pt x="5644408" y="6321294"/>
                </a:lnTo>
                <a:close/>
                <a:moveTo>
                  <a:pt x="5870080" y="6321294"/>
                </a:moveTo>
                <a:lnTo>
                  <a:pt x="6092618" y="6321294"/>
                </a:lnTo>
                <a:lnTo>
                  <a:pt x="6092618" y="6543832"/>
                </a:lnTo>
                <a:lnTo>
                  <a:pt x="5870080" y="6543832"/>
                </a:lnTo>
                <a:lnTo>
                  <a:pt x="5870080" y="6321294"/>
                </a:lnTo>
                <a:close/>
                <a:moveTo>
                  <a:pt x="6095625" y="6321294"/>
                </a:moveTo>
                <a:lnTo>
                  <a:pt x="6318164" y="6321294"/>
                </a:lnTo>
                <a:lnTo>
                  <a:pt x="6318164" y="6543832"/>
                </a:lnTo>
                <a:lnTo>
                  <a:pt x="6095625" y="6543832"/>
                </a:lnTo>
                <a:lnTo>
                  <a:pt x="6095625" y="6321294"/>
                </a:lnTo>
                <a:close/>
                <a:moveTo>
                  <a:pt x="6321297" y="6321294"/>
                </a:moveTo>
                <a:lnTo>
                  <a:pt x="6543835" y="6321294"/>
                </a:lnTo>
                <a:lnTo>
                  <a:pt x="6543835" y="6543832"/>
                </a:lnTo>
                <a:lnTo>
                  <a:pt x="6321297" y="6543832"/>
                </a:lnTo>
                <a:lnTo>
                  <a:pt x="6321297" y="6321294"/>
                </a:lnTo>
                <a:close/>
                <a:moveTo>
                  <a:pt x="6546967" y="6321294"/>
                </a:moveTo>
                <a:lnTo>
                  <a:pt x="6769506" y="6321294"/>
                </a:lnTo>
                <a:lnTo>
                  <a:pt x="6769506" y="6543832"/>
                </a:lnTo>
                <a:lnTo>
                  <a:pt x="6546967" y="6543832"/>
                </a:lnTo>
                <a:lnTo>
                  <a:pt x="6546967" y="6321294"/>
                </a:lnTo>
                <a:close/>
                <a:moveTo>
                  <a:pt x="6772639" y="6321294"/>
                </a:moveTo>
                <a:lnTo>
                  <a:pt x="6995177" y="6321294"/>
                </a:lnTo>
                <a:lnTo>
                  <a:pt x="6995177" y="6543832"/>
                </a:lnTo>
                <a:lnTo>
                  <a:pt x="6772639" y="6543832"/>
                </a:lnTo>
                <a:lnTo>
                  <a:pt x="6772639" y="6321294"/>
                </a:lnTo>
                <a:close/>
                <a:moveTo>
                  <a:pt x="6998310" y="6321294"/>
                </a:moveTo>
                <a:lnTo>
                  <a:pt x="7220848" y="6321294"/>
                </a:lnTo>
                <a:lnTo>
                  <a:pt x="7220848" y="6543832"/>
                </a:lnTo>
                <a:lnTo>
                  <a:pt x="6998310" y="6543832"/>
                </a:lnTo>
                <a:lnTo>
                  <a:pt x="6998310" y="6321294"/>
                </a:lnTo>
                <a:close/>
                <a:moveTo>
                  <a:pt x="7223981" y="6321294"/>
                </a:moveTo>
                <a:lnTo>
                  <a:pt x="7446520" y="6321294"/>
                </a:lnTo>
                <a:lnTo>
                  <a:pt x="7446520" y="6543832"/>
                </a:lnTo>
                <a:lnTo>
                  <a:pt x="7223981" y="6543832"/>
                </a:lnTo>
                <a:lnTo>
                  <a:pt x="7223981" y="6321294"/>
                </a:lnTo>
                <a:close/>
                <a:moveTo>
                  <a:pt x="7449527" y="6321294"/>
                </a:moveTo>
                <a:lnTo>
                  <a:pt x="7672065" y="6321294"/>
                </a:lnTo>
                <a:lnTo>
                  <a:pt x="7672065" y="6543832"/>
                </a:lnTo>
                <a:lnTo>
                  <a:pt x="7449527" y="6543832"/>
                </a:lnTo>
                <a:lnTo>
                  <a:pt x="7449527" y="6321294"/>
                </a:lnTo>
                <a:close/>
                <a:moveTo>
                  <a:pt x="7675198" y="6321294"/>
                </a:moveTo>
                <a:lnTo>
                  <a:pt x="7897736" y="6321294"/>
                </a:lnTo>
                <a:lnTo>
                  <a:pt x="7897736" y="6543832"/>
                </a:lnTo>
                <a:lnTo>
                  <a:pt x="7675198" y="6543832"/>
                </a:lnTo>
                <a:lnTo>
                  <a:pt x="7675198" y="6321294"/>
                </a:lnTo>
                <a:close/>
                <a:moveTo>
                  <a:pt x="7900868" y="6321294"/>
                </a:moveTo>
                <a:lnTo>
                  <a:pt x="8123407" y="6321294"/>
                </a:lnTo>
                <a:lnTo>
                  <a:pt x="8123407" y="6543832"/>
                </a:lnTo>
                <a:lnTo>
                  <a:pt x="7900868" y="6543832"/>
                </a:lnTo>
                <a:lnTo>
                  <a:pt x="7900868" y="6321294"/>
                </a:lnTo>
                <a:close/>
                <a:moveTo>
                  <a:pt x="8126540" y="6321294"/>
                </a:moveTo>
                <a:lnTo>
                  <a:pt x="8349078" y="6321294"/>
                </a:lnTo>
                <a:lnTo>
                  <a:pt x="8349078" y="6543832"/>
                </a:lnTo>
                <a:lnTo>
                  <a:pt x="8126540" y="6543832"/>
                </a:lnTo>
                <a:lnTo>
                  <a:pt x="8126540" y="6321294"/>
                </a:lnTo>
                <a:close/>
                <a:moveTo>
                  <a:pt x="8352211" y="6321294"/>
                </a:moveTo>
                <a:lnTo>
                  <a:pt x="8574749" y="6321294"/>
                </a:lnTo>
                <a:lnTo>
                  <a:pt x="8574749" y="6543832"/>
                </a:lnTo>
                <a:lnTo>
                  <a:pt x="8352211" y="6543832"/>
                </a:lnTo>
                <a:lnTo>
                  <a:pt x="8352211" y="6321294"/>
                </a:lnTo>
                <a:close/>
                <a:moveTo>
                  <a:pt x="8577882" y="6321294"/>
                </a:moveTo>
                <a:lnTo>
                  <a:pt x="8800420" y="6321294"/>
                </a:lnTo>
                <a:lnTo>
                  <a:pt x="8800420" y="6543832"/>
                </a:lnTo>
                <a:lnTo>
                  <a:pt x="8577882" y="6543832"/>
                </a:lnTo>
                <a:lnTo>
                  <a:pt x="8577882" y="6321294"/>
                </a:lnTo>
                <a:close/>
                <a:moveTo>
                  <a:pt x="8803427" y="6321294"/>
                </a:moveTo>
                <a:lnTo>
                  <a:pt x="9025966" y="6321294"/>
                </a:lnTo>
                <a:lnTo>
                  <a:pt x="9025966" y="6543832"/>
                </a:lnTo>
                <a:lnTo>
                  <a:pt x="8803427" y="6543832"/>
                </a:lnTo>
                <a:lnTo>
                  <a:pt x="8803427" y="6321294"/>
                </a:lnTo>
                <a:close/>
                <a:moveTo>
                  <a:pt x="9029099" y="6321294"/>
                </a:moveTo>
                <a:lnTo>
                  <a:pt x="9251637" y="6321294"/>
                </a:lnTo>
                <a:lnTo>
                  <a:pt x="9251637" y="6543832"/>
                </a:lnTo>
                <a:lnTo>
                  <a:pt x="9029099" y="6543832"/>
                </a:lnTo>
                <a:lnTo>
                  <a:pt x="9029099" y="6321294"/>
                </a:lnTo>
                <a:close/>
                <a:moveTo>
                  <a:pt x="9254770" y="6321294"/>
                </a:moveTo>
                <a:lnTo>
                  <a:pt x="9477308" y="6321294"/>
                </a:lnTo>
                <a:lnTo>
                  <a:pt x="9477308" y="6543832"/>
                </a:lnTo>
                <a:lnTo>
                  <a:pt x="9254770" y="6543832"/>
                </a:lnTo>
                <a:lnTo>
                  <a:pt x="9254770" y="6321294"/>
                </a:lnTo>
                <a:close/>
                <a:moveTo>
                  <a:pt x="9480440" y="6321294"/>
                </a:moveTo>
                <a:lnTo>
                  <a:pt x="9702979" y="6321294"/>
                </a:lnTo>
                <a:lnTo>
                  <a:pt x="9702979" y="6543832"/>
                </a:lnTo>
                <a:lnTo>
                  <a:pt x="9480440" y="6543832"/>
                </a:lnTo>
                <a:lnTo>
                  <a:pt x="9480440" y="6321294"/>
                </a:lnTo>
                <a:close/>
                <a:moveTo>
                  <a:pt x="9706112" y="6321294"/>
                </a:moveTo>
                <a:lnTo>
                  <a:pt x="9928650" y="6321294"/>
                </a:lnTo>
                <a:lnTo>
                  <a:pt x="9928650" y="6543832"/>
                </a:lnTo>
                <a:lnTo>
                  <a:pt x="9706112" y="6543832"/>
                </a:lnTo>
                <a:lnTo>
                  <a:pt x="9706112" y="6321294"/>
                </a:lnTo>
                <a:close/>
                <a:moveTo>
                  <a:pt x="9931783" y="6321294"/>
                </a:moveTo>
                <a:lnTo>
                  <a:pt x="10154321" y="6321294"/>
                </a:lnTo>
                <a:lnTo>
                  <a:pt x="10154321" y="6543832"/>
                </a:lnTo>
                <a:lnTo>
                  <a:pt x="9931783" y="6543832"/>
                </a:lnTo>
                <a:lnTo>
                  <a:pt x="9931783" y="6321294"/>
                </a:lnTo>
                <a:close/>
                <a:moveTo>
                  <a:pt x="10157328" y="6321294"/>
                </a:moveTo>
                <a:lnTo>
                  <a:pt x="10379867" y="6321294"/>
                </a:lnTo>
                <a:lnTo>
                  <a:pt x="10379867" y="6543832"/>
                </a:lnTo>
                <a:lnTo>
                  <a:pt x="10157328" y="6543832"/>
                </a:lnTo>
                <a:lnTo>
                  <a:pt x="10157328" y="6321294"/>
                </a:lnTo>
                <a:close/>
                <a:moveTo>
                  <a:pt x="10383000" y="6321294"/>
                </a:moveTo>
                <a:lnTo>
                  <a:pt x="10605538" y="6321294"/>
                </a:lnTo>
                <a:lnTo>
                  <a:pt x="10605538" y="6543832"/>
                </a:lnTo>
                <a:lnTo>
                  <a:pt x="10383000" y="6543832"/>
                </a:lnTo>
                <a:lnTo>
                  <a:pt x="10383000" y="6321294"/>
                </a:lnTo>
                <a:close/>
                <a:moveTo>
                  <a:pt x="10608671" y="6321294"/>
                </a:moveTo>
                <a:lnTo>
                  <a:pt x="10831209" y="6321294"/>
                </a:lnTo>
                <a:lnTo>
                  <a:pt x="10831209" y="6543832"/>
                </a:lnTo>
                <a:lnTo>
                  <a:pt x="10608671" y="6543832"/>
                </a:lnTo>
                <a:lnTo>
                  <a:pt x="10608671" y="6321294"/>
                </a:lnTo>
                <a:close/>
                <a:moveTo>
                  <a:pt x="10834342" y="6321294"/>
                </a:moveTo>
                <a:lnTo>
                  <a:pt x="11056880" y="6321294"/>
                </a:lnTo>
                <a:lnTo>
                  <a:pt x="11056880" y="6543832"/>
                </a:lnTo>
                <a:lnTo>
                  <a:pt x="10834342" y="6543832"/>
                </a:lnTo>
                <a:lnTo>
                  <a:pt x="10834342" y="6321294"/>
                </a:lnTo>
                <a:close/>
                <a:moveTo>
                  <a:pt x="11060012" y="6321294"/>
                </a:moveTo>
                <a:lnTo>
                  <a:pt x="11282551" y="6321294"/>
                </a:lnTo>
                <a:lnTo>
                  <a:pt x="11282551" y="6543832"/>
                </a:lnTo>
                <a:lnTo>
                  <a:pt x="11060012" y="6543832"/>
                </a:lnTo>
                <a:lnTo>
                  <a:pt x="11060012" y="6321294"/>
                </a:lnTo>
                <a:close/>
                <a:moveTo>
                  <a:pt x="11285684" y="6321294"/>
                </a:moveTo>
                <a:lnTo>
                  <a:pt x="11508222" y="6321294"/>
                </a:lnTo>
                <a:lnTo>
                  <a:pt x="11508222" y="6543832"/>
                </a:lnTo>
                <a:lnTo>
                  <a:pt x="11285684" y="6543832"/>
                </a:lnTo>
                <a:lnTo>
                  <a:pt x="11285684" y="6321294"/>
                </a:lnTo>
                <a:close/>
                <a:moveTo>
                  <a:pt x="11285684" y="6318161"/>
                </a:moveTo>
                <a:lnTo>
                  <a:pt x="11285684" y="6095623"/>
                </a:lnTo>
                <a:lnTo>
                  <a:pt x="11508222" y="6095623"/>
                </a:lnTo>
                <a:lnTo>
                  <a:pt x="11508222" y="6318161"/>
                </a:lnTo>
                <a:lnTo>
                  <a:pt x="11285684" y="6318161"/>
                </a:lnTo>
                <a:close/>
                <a:moveTo>
                  <a:pt x="11285684" y="6092490"/>
                </a:moveTo>
                <a:lnTo>
                  <a:pt x="11285684" y="5869952"/>
                </a:lnTo>
                <a:lnTo>
                  <a:pt x="11508222" y="5869952"/>
                </a:lnTo>
                <a:lnTo>
                  <a:pt x="11508222" y="6092490"/>
                </a:lnTo>
                <a:lnTo>
                  <a:pt x="11285684" y="6092490"/>
                </a:lnTo>
                <a:close/>
                <a:moveTo>
                  <a:pt x="11285684" y="5866945"/>
                </a:moveTo>
                <a:lnTo>
                  <a:pt x="11285684" y="5644406"/>
                </a:lnTo>
                <a:lnTo>
                  <a:pt x="11508222" y="5644406"/>
                </a:lnTo>
                <a:lnTo>
                  <a:pt x="11508222" y="5866945"/>
                </a:lnTo>
                <a:lnTo>
                  <a:pt x="11285684" y="5866945"/>
                </a:lnTo>
                <a:close/>
                <a:moveTo>
                  <a:pt x="11285684" y="5641273"/>
                </a:moveTo>
                <a:lnTo>
                  <a:pt x="11285684" y="5418735"/>
                </a:lnTo>
                <a:lnTo>
                  <a:pt x="11508222" y="5418735"/>
                </a:lnTo>
                <a:lnTo>
                  <a:pt x="11508222" y="5641273"/>
                </a:lnTo>
                <a:lnTo>
                  <a:pt x="11285684" y="5641273"/>
                </a:lnTo>
                <a:close/>
                <a:moveTo>
                  <a:pt x="11285684" y="5415603"/>
                </a:moveTo>
                <a:lnTo>
                  <a:pt x="11285684" y="5193064"/>
                </a:lnTo>
                <a:lnTo>
                  <a:pt x="11508222" y="5193064"/>
                </a:lnTo>
                <a:lnTo>
                  <a:pt x="11508222" y="5415603"/>
                </a:lnTo>
                <a:lnTo>
                  <a:pt x="11285684" y="5415603"/>
                </a:lnTo>
                <a:close/>
                <a:moveTo>
                  <a:pt x="11285684" y="5189932"/>
                </a:moveTo>
                <a:lnTo>
                  <a:pt x="11285684" y="4967393"/>
                </a:lnTo>
                <a:lnTo>
                  <a:pt x="11508222" y="4967393"/>
                </a:lnTo>
                <a:lnTo>
                  <a:pt x="11508222" y="5189932"/>
                </a:lnTo>
                <a:lnTo>
                  <a:pt x="11285684" y="5189932"/>
                </a:lnTo>
                <a:close/>
                <a:moveTo>
                  <a:pt x="11285684" y="4964261"/>
                </a:moveTo>
                <a:lnTo>
                  <a:pt x="11285684" y="4741722"/>
                </a:lnTo>
                <a:lnTo>
                  <a:pt x="11508222" y="4741722"/>
                </a:lnTo>
                <a:lnTo>
                  <a:pt x="11508222" y="4964261"/>
                </a:lnTo>
                <a:lnTo>
                  <a:pt x="11285684" y="4964261"/>
                </a:lnTo>
                <a:close/>
                <a:moveTo>
                  <a:pt x="11285684" y="4738590"/>
                </a:moveTo>
                <a:lnTo>
                  <a:pt x="11285684" y="4516051"/>
                </a:lnTo>
                <a:lnTo>
                  <a:pt x="11508222" y="4516051"/>
                </a:lnTo>
                <a:lnTo>
                  <a:pt x="11508222" y="4738590"/>
                </a:lnTo>
                <a:lnTo>
                  <a:pt x="11285684" y="4738590"/>
                </a:lnTo>
                <a:close/>
                <a:moveTo>
                  <a:pt x="11285684" y="4513044"/>
                </a:moveTo>
                <a:lnTo>
                  <a:pt x="11285684" y="4290506"/>
                </a:lnTo>
                <a:lnTo>
                  <a:pt x="11508222" y="4290506"/>
                </a:lnTo>
                <a:lnTo>
                  <a:pt x="11508222" y="4513044"/>
                </a:lnTo>
                <a:lnTo>
                  <a:pt x="11285684" y="4513044"/>
                </a:lnTo>
                <a:close/>
                <a:moveTo>
                  <a:pt x="11285684" y="4287373"/>
                </a:moveTo>
                <a:lnTo>
                  <a:pt x="11285684" y="4064834"/>
                </a:lnTo>
                <a:lnTo>
                  <a:pt x="11508222" y="4064834"/>
                </a:lnTo>
                <a:lnTo>
                  <a:pt x="11508222" y="4287373"/>
                </a:lnTo>
                <a:lnTo>
                  <a:pt x="11285684" y="4287373"/>
                </a:lnTo>
                <a:close/>
                <a:moveTo>
                  <a:pt x="11285684" y="4061702"/>
                </a:moveTo>
                <a:lnTo>
                  <a:pt x="11285684" y="3839164"/>
                </a:lnTo>
                <a:lnTo>
                  <a:pt x="11508222" y="3839164"/>
                </a:lnTo>
                <a:lnTo>
                  <a:pt x="11508222" y="4061702"/>
                </a:lnTo>
                <a:lnTo>
                  <a:pt x="11285684" y="4061702"/>
                </a:lnTo>
                <a:close/>
                <a:moveTo>
                  <a:pt x="11285684" y="3836031"/>
                </a:moveTo>
                <a:lnTo>
                  <a:pt x="11285684" y="3613493"/>
                </a:lnTo>
                <a:lnTo>
                  <a:pt x="11508222" y="3613493"/>
                </a:lnTo>
                <a:lnTo>
                  <a:pt x="11508222" y="3836031"/>
                </a:lnTo>
                <a:lnTo>
                  <a:pt x="11285684" y="3836031"/>
                </a:lnTo>
                <a:close/>
                <a:moveTo>
                  <a:pt x="11285684" y="3610360"/>
                </a:moveTo>
                <a:lnTo>
                  <a:pt x="11285684" y="3387821"/>
                </a:lnTo>
                <a:lnTo>
                  <a:pt x="11508222" y="3387821"/>
                </a:lnTo>
                <a:lnTo>
                  <a:pt x="11508222" y="3610360"/>
                </a:lnTo>
                <a:lnTo>
                  <a:pt x="11285684" y="3610360"/>
                </a:lnTo>
                <a:close/>
                <a:moveTo>
                  <a:pt x="11285684" y="3384689"/>
                </a:moveTo>
                <a:lnTo>
                  <a:pt x="11285684" y="3162151"/>
                </a:lnTo>
                <a:lnTo>
                  <a:pt x="11508222" y="3162151"/>
                </a:lnTo>
                <a:lnTo>
                  <a:pt x="11508222" y="3384689"/>
                </a:lnTo>
                <a:lnTo>
                  <a:pt x="11285684" y="3384689"/>
                </a:lnTo>
                <a:close/>
                <a:moveTo>
                  <a:pt x="11285684" y="3159143"/>
                </a:moveTo>
                <a:lnTo>
                  <a:pt x="11285684" y="2936605"/>
                </a:lnTo>
                <a:lnTo>
                  <a:pt x="11508222" y="2936605"/>
                </a:lnTo>
                <a:lnTo>
                  <a:pt x="11508222" y="3159143"/>
                </a:lnTo>
                <a:lnTo>
                  <a:pt x="11285684" y="3159143"/>
                </a:lnTo>
                <a:close/>
                <a:moveTo>
                  <a:pt x="11285684" y="2933472"/>
                </a:moveTo>
                <a:lnTo>
                  <a:pt x="11285684" y="2710934"/>
                </a:lnTo>
                <a:lnTo>
                  <a:pt x="11508222" y="2710934"/>
                </a:lnTo>
                <a:lnTo>
                  <a:pt x="11508222" y="2933472"/>
                </a:lnTo>
                <a:lnTo>
                  <a:pt x="11285684" y="2933472"/>
                </a:lnTo>
                <a:close/>
                <a:moveTo>
                  <a:pt x="11285684" y="2707801"/>
                </a:moveTo>
                <a:lnTo>
                  <a:pt x="11285684" y="2485263"/>
                </a:lnTo>
                <a:lnTo>
                  <a:pt x="11508222" y="2485263"/>
                </a:lnTo>
                <a:lnTo>
                  <a:pt x="11508222" y="2707801"/>
                </a:lnTo>
                <a:lnTo>
                  <a:pt x="11285684" y="2707801"/>
                </a:lnTo>
                <a:close/>
                <a:moveTo>
                  <a:pt x="11285684" y="2482130"/>
                </a:moveTo>
                <a:lnTo>
                  <a:pt x="11285684" y="2259592"/>
                </a:lnTo>
                <a:lnTo>
                  <a:pt x="11508222" y="2259592"/>
                </a:lnTo>
                <a:lnTo>
                  <a:pt x="11508222" y="2482130"/>
                </a:lnTo>
                <a:lnTo>
                  <a:pt x="11285684" y="2482130"/>
                </a:lnTo>
                <a:close/>
                <a:moveTo>
                  <a:pt x="11285684" y="2256459"/>
                </a:moveTo>
                <a:lnTo>
                  <a:pt x="11285684" y="2033921"/>
                </a:lnTo>
                <a:lnTo>
                  <a:pt x="11508222" y="2033921"/>
                </a:lnTo>
                <a:lnTo>
                  <a:pt x="11508222" y="2256459"/>
                </a:lnTo>
                <a:lnTo>
                  <a:pt x="11285684" y="2256459"/>
                </a:lnTo>
                <a:close/>
                <a:moveTo>
                  <a:pt x="11285684" y="2030788"/>
                </a:moveTo>
                <a:lnTo>
                  <a:pt x="11285684" y="1808250"/>
                </a:lnTo>
                <a:lnTo>
                  <a:pt x="11508222" y="1808250"/>
                </a:lnTo>
                <a:lnTo>
                  <a:pt x="11508222" y="2030788"/>
                </a:lnTo>
                <a:lnTo>
                  <a:pt x="11285684" y="2030788"/>
                </a:lnTo>
                <a:close/>
                <a:moveTo>
                  <a:pt x="11285684" y="1805243"/>
                </a:moveTo>
                <a:lnTo>
                  <a:pt x="11285684" y="1582704"/>
                </a:lnTo>
                <a:lnTo>
                  <a:pt x="11508222" y="1582704"/>
                </a:lnTo>
                <a:lnTo>
                  <a:pt x="11508222" y="1805243"/>
                </a:lnTo>
                <a:lnTo>
                  <a:pt x="11285684" y="1805243"/>
                </a:lnTo>
                <a:close/>
                <a:moveTo>
                  <a:pt x="11285684" y="1579572"/>
                </a:moveTo>
                <a:lnTo>
                  <a:pt x="11285684" y="1357033"/>
                </a:lnTo>
                <a:lnTo>
                  <a:pt x="11508222" y="1357033"/>
                </a:lnTo>
                <a:lnTo>
                  <a:pt x="11508222" y="1579572"/>
                </a:lnTo>
                <a:lnTo>
                  <a:pt x="11285684" y="1579572"/>
                </a:lnTo>
                <a:close/>
                <a:moveTo>
                  <a:pt x="11285684" y="1353901"/>
                </a:moveTo>
                <a:lnTo>
                  <a:pt x="11285684" y="1131362"/>
                </a:lnTo>
                <a:lnTo>
                  <a:pt x="11508222" y="1131362"/>
                </a:lnTo>
                <a:lnTo>
                  <a:pt x="11508222" y="1353901"/>
                </a:lnTo>
                <a:lnTo>
                  <a:pt x="11285684" y="1353901"/>
                </a:lnTo>
                <a:close/>
                <a:moveTo>
                  <a:pt x="11285684" y="1128230"/>
                </a:moveTo>
                <a:lnTo>
                  <a:pt x="11285684" y="905691"/>
                </a:lnTo>
                <a:lnTo>
                  <a:pt x="11508222" y="905691"/>
                </a:lnTo>
                <a:lnTo>
                  <a:pt x="11508222" y="1128230"/>
                </a:lnTo>
                <a:lnTo>
                  <a:pt x="11285684" y="1128230"/>
                </a:lnTo>
                <a:close/>
                <a:moveTo>
                  <a:pt x="11285684" y="902559"/>
                </a:moveTo>
                <a:lnTo>
                  <a:pt x="11285684" y="680020"/>
                </a:lnTo>
                <a:lnTo>
                  <a:pt x="11508222" y="680020"/>
                </a:lnTo>
                <a:lnTo>
                  <a:pt x="11508222" y="902559"/>
                </a:lnTo>
                <a:lnTo>
                  <a:pt x="11285684" y="902559"/>
                </a:lnTo>
                <a:close/>
                <a:moveTo>
                  <a:pt x="11285684" y="676888"/>
                </a:moveTo>
                <a:lnTo>
                  <a:pt x="11285684" y="454349"/>
                </a:lnTo>
                <a:lnTo>
                  <a:pt x="11508222" y="454349"/>
                </a:lnTo>
                <a:lnTo>
                  <a:pt x="11508222" y="676888"/>
                </a:lnTo>
                <a:lnTo>
                  <a:pt x="11285684" y="676888"/>
                </a:lnTo>
                <a:close/>
                <a:moveTo>
                  <a:pt x="11282551" y="676888"/>
                </a:moveTo>
                <a:lnTo>
                  <a:pt x="11060012" y="676888"/>
                </a:lnTo>
                <a:lnTo>
                  <a:pt x="11060012" y="454349"/>
                </a:lnTo>
                <a:lnTo>
                  <a:pt x="11282551" y="454349"/>
                </a:lnTo>
                <a:lnTo>
                  <a:pt x="11282551" y="676888"/>
                </a:lnTo>
                <a:close/>
                <a:moveTo>
                  <a:pt x="11056880" y="676888"/>
                </a:moveTo>
                <a:lnTo>
                  <a:pt x="10834342" y="676888"/>
                </a:lnTo>
                <a:lnTo>
                  <a:pt x="10834342" y="454349"/>
                </a:lnTo>
                <a:lnTo>
                  <a:pt x="11056880" y="454349"/>
                </a:lnTo>
                <a:lnTo>
                  <a:pt x="11056880" y="676888"/>
                </a:lnTo>
                <a:close/>
                <a:moveTo>
                  <a:pt x="10831209" y="676888"/>
                </a:moveTo>
                <a:lnTo>
                  <a:pt x="10608671" y="676888"/>
                </a:lnTo>
                <a:lnTo>
                  <a:pt x="10608671" y="454349"/>
                </a:lnTo>
                <a:lnTo>
                  <a:pt x="10831209" y="454349"/>
                </a:lnTo>
                <a:lnTo>
                  <a:pt x="10831209" y="676888"/>
                </a:lnTo>
                <a:close/>
                <a:moveTo>
                  <a:pt x="10605538" y="676888"/>
                </a:moveTo>
                <a:lnTo>
                  <a:pt x="10383000" y="676888"/>
                </a:lnTo>
                <a:lnTo>
                  <a:pt x="10383000" y="454349"/>
                </a:lnTo>
                <a:lnTo>
                  <a:pt x="10605538" y="454349"/>
                </a:lnTo>
                <a:lnTo>
                  <a:pt x="10605538" y="676888"/>
                </a:lnTo>
                <a:close/>
                <a:moveTo>
                  <a:pt x="10379867" y="676888"/>
                </a:moveTo>
                <a:lnTo>
                  <a:pt x="10157328" y="676888"/>
                </a:lnTo>
                <a:lnTo>
                  <a:pt x="10157328" y="454349"/>
                </a:lnTo>
                <a:lnTo>
                  <a:pt x="10379867" y="454349"/>
                </a:lnTo>
                <a:lnTo>
                  <a:pt x="10379867" y="676888"/>
                </a:lnTo>
                <a:close/>
                <a:moveTo>
                  <a:pt x="10154196" y="676888"/>
                </a:moveTo>
                <a:lnTo>
                  <a:pt x="9931657" y="676888"/>
                </a:lnTo>
                <a:lnTo>
                  <a:pt x="9931657" y="454349"/>
                </a:lnTo>
                <a:lnTo>
                  <a:pt x="10154196" y="454349"/>
                </a:lnTo>
                <a:lnTo>
                  <a:pt x="10154196" y="676888"/>
                </a:lnTo>
                <a:close/>
                <a:moveTo>
                  <a:pt x="9928650" y="676888"/>
                </a:moveTo>
                <a:lnTo>
                  <a:pt x="9706112" y="676888"/>
                </a:lnTo>
                <a:lnTo>
                  <a:pt x="9706112" y="454349"/>
                </a:lnTo>
                <a:lnTo>
                  <a:pt x="9928650" y="454349"/>
                </a:lnTo>
                <a:lnTo>
                  <a:pt x="9928650" y="676888"/>
                </a:lnTo>
                <a:close/>
                <a:moveTo>
                  <a:pt x="9702979" y="676888"/>
                </a:moveTo>
                <a:lnTo>
                  <a:pt x="9480440" y="676888"/>
                </a:lnTo>
                <a:lnTo>
                  <a:pt x="9480440" y="454349"/>
                </a:lnTo>
                <a:lnTo>
                  <a:pt x="9702979" y="454349"/>
                </a:lnTo>
                <a:lnTo>
                  <a:pt x="9702979" y="676888"/>
                </a:lnTo>
                <a:close/>
                <a:moveTo>
                  <a:pt x="9477308" y="676888"/>
                </a:moveTo>
                <a:lnTo>
                  <a:pt x="9254770" y="676888"/>
                </a:lnTo>
                <a:lnTo>
                  <a:pt x="9254770" y="454349"/>
                </a:lnTo>
                <a:lnTo>
                  <a:pt x="9477308" y="454349"/>
                </a:lnTo>
                <a:lnTo>
                  <a:pt x="9477308" y="676888"/>
                </a:lnTo>
                <a:close/>
                <a:moveTo>
                  <a:pt x="9251637" y="676888"/>
                </a:moveTo>
                <a:lnTo>
                  <a:pt x="9029099" y="676888"/>
                </a:lnTo>
                <a:lnTo>
                  <a:pt x="9029099" y="454349"/>
                </a:lnTo>
                <a:lnTo>
                  <a:pt x="9251637" y="454349"/>
                </a:lnTo>
                <a:lnTo>
                  <a:pt x="9251637" y="676888"/>
                </a:lnTo>
                <a:close/>
                <a:moveTo>
                  <a:pt x="9025966" y="676888"/>
                </a:moveTo>
                <a:lnTo>
                  <a:pt x="8803427" y="676888"/>
                </a:lnTo>
                <a:lnTo>
                  <a:pt x="8803427" y="454349"/>
                </a:lnTo>
                <a:lnTo>
                  <a:pt x="9025966" y="454349"/>
                </a:lnTo>
                <a:lnTo>
                  <a:pt x="9025966" y="676888"/>
                </a:lnTo>
                <a:close/>
                <a:moveTo>
                  <a:pt x="8800295" y="676888"/>
                </a:moveTo>
                <a:lnTo>
                  <a:pt x="8577756" y="676888"/>
                </a:lnTo>
                <a:lnTo>
                  <a:pt x="8577756" y="454349"/>
                </a:lnTo>
                <a:lnTo>
                  <a:pt x="8800295" y="454349"/>
                </a:lnTo>
                <a:lnTo>
                  <a:pt x="8800295" y="676888"/>
                </a:lnTo>
                <a:close/>
                <a:moveTo>
                  <a:pt x="8574749" y="676888"/>
                </a:moveTo>
                <a:lnTo>
                  <a:pt x="8352211" y="676888"/>
                </a:lnTo>
                <a:lnTo>
                  <a:pt x="8352211" y="454349"/>
                </a:lnTo>
                <a:lnTo>
                  <a:pt x="8574749" y="454349"/>
                </a:lnTo>
                <a:lnTo>
                  <a:pt x="8574749" y="676888"/>
                </a:lnTo>
                <a:close/>
                <a:moveTo>
                  <a:pt x="8349078" y="676888"/>
                </a:moveTo>
                <a:lnTo>
                  <a:pt x="8126540" y="676888"/>
                </a:lnTo>
                <a:lnTo>
                  <a:pt x="8126540" y="454349"/>
                </a:lnTo>
                <a:lnTo>
                  <a:pt x="8349078" y="454349"/>
                </a:lnTo>
                <a:lnTo>
                  <a:pt x="8349078" y="676888"/>
                </a:lnTo>
                <a:close/>
                <a:moveTo>
                  <a:pt x="8123407" y="676888"/>
                </a:moveTo>
                <a:lnTo>
                  <a:pt x="7900868" y="676888"/>
                </a:lnTo>
                <a:lnTo>
                  <a:pt x="7900868" y="454349"/>
                </a:lnTo>
                <a:lnTo>
                  <a:pt x="8123407" y="454349"/>
                </a:lnTo>
                <a:lnTo>
                  <a:pt x="8123407" y="676888"/>
                </a:lnTo>
                <a:close/>
                <a:moveTo>
                  <a:pt x="7897736" y="676888"/>
                </a:moveTo>
                <a:lnTo>
                  <a:pt x="7675198" y="676888"/>
                </a:lnTo>
                <a:lnTo>
                  <a:pt x="7675198" y="454349"/>
                </a:lnTo>
                <a:lnTo>
                  <a:pt x="7897736" y="454349"/>
                </a:lnTo>
                <a:lnTo>
                  <a:pt x="7897736" y="676888"/>
                </a:lnTo>
                <a:close/>
                <a:moveTo>
                  <a:pt x="7672065" y="676888"/>
                </a:moveTo>
                <a:lnTo>
                  <a:pt x="7449527" y="676888"/>
                </a:lnTo>
                <a:lnTo>
                  <a:pt x="7449527" y="454349"/>
                </a:lnTo>
                <a:lnTo>
                  <a:pt x="7672065" y="454349"/>
                </a:lnTo>
                <a:lnTo>
                  <a:pt x="7672065" y="676888"/>
                </a:lnTo>
                <a:close/>
                <a:moveTo>
                  <a:pt x="7446394" y="676888"/>
                </a:moveTo>
                <a:lnTo>
                  <a:pt x="7223856" y="676888"/>
                </a:lnTo>
                <a:lnTo>
                  <a:pt x="7223856" y="454349"/>
                </a:lnTo>
                <a:lnTo>
                  <a:pt x="7446394" y="454349"/>
                </a:lnTo>
                <a:lnTo>
                  <a:pt x="7446394" y="676888"/>
                </a:lnTo>
                <a:close/>
                <a:moveTo>
                  <a:pt x="7220848" y="676888"/>
                </a:moveTo>
                <a:lnTo>
                  <a:pt x="6998310" y="676888"/>
                </a:lnTo>
                <a:lnTo>
                  <a:pt x="6998310" y="454349"/>
                </a:lnTo>
                <a:lnTo>
                  <a:pt x="7220848" y="454349"/>
                </a:lnTo>
                <a:lnTo>
                  <a:pt x="7220848" y="676888"/>
                </a:lnTo>
                <a:close/>
                <a:moveTo>
                  <a:pt x="6995177" y="676888"/>
                </a:moveTo>
                <a:lnTo>
                  <a:pt x="6772639" y="676888"/>
                </a:lnTo>
                <a:lnTo>
                  <a:pt x="6772639" y="454349"/>
                </a:lnTo>
                <a:lnTo>
                  <a:pt x="6995177" y="454349"/>
                </a:lnTo>
                <a:lnTo>
                  <a:pt x="6995177" y="676888"/>
                </a:lnTo>
                <a:close/>
                <a:moveTo>
                  <a:pt x="6769506" y="676888"/>
                </a:moveTo>
                <a:lnTo>
                  <a:pt x="6546967" y="676888"/>
                </a:lnTo>
                <a:lnTo>
                  <a:pt x="6546967" y="454349"/>
                </a:lnTo>
                <a:lnTo>
                  <a:pt x="6769506" y="454349"/>
                </a:lnTo>
                <a:lnTo>
                  <a:pt x="6769506" y="676888"/>
                </a:lnTo>
                <a:close/>
                <a:moveTo>
                  <a:pt x="6543835" y="676888"/>
                </a:moveTo>
                <a:lnTo>
                  <a:pt x="6321297" y="676888"/>
                </a:lnTo>
                <a:lnTo>
                  <a:pt x="6321297" y="454349"/>
                </a:lnTo>
                <a:lnTo>
                  <a:pt x="6543835" y="454349"/>
                </a:lnTo>
                <a:lnTo>
                  <a:pt x="6543835" y="676888"/>
                </a:lnTo>
                <a:close/>
                <a:moveTo>
                  <a:pt x="6318164" y="676888"/>
                </a:moveTo>
                <a:lnTo>
                  <a:pt x="6095625" y="676888"/>
                </a:lnTo>
                <a:lnTo>
                  <a:pt x="6095625" y="454349"/>
                </a:lnTo>
                <a:lnTo>
                  <a:pt x="6318164" y="454349"/>
                </a:lnTo>
                <a:lnTo>
                  <a:pt x="6318164" y="676888"/>
                </a:lnTo>
                <a:close/>
                <a:moveTo>
                  <a:pt x="6092493" y="676888"/>
                </a:moveTo>
                <a:lnTo>
                  <a:pt x="5869954" y="676888"/>
                </a:lnTo>
                <a:lnTo>
                  <a:pt x="5869954" y="454349"/>
                </a:lnTo>
                <a:lnTo>
                  <a:pt x="6092493" y="454349"/>
                </a:lnTo>
                <a:lnTo>
                  <a:pt x="6092493" y="676888"/>
                </a:lnTo>
                <a:close/>
                <a:moveTo>
                  <a:pt x="5866947" y="676888"/>
                </a:moveTo>
                <a:lnTo>
                  <a:pt x="5644408" y="676888"/>
                </a:lnTo>
                <a:lnTo>
                  <a:pt x="5644408" y="454349"/>
                </a:lnTo>
                <a:lnTo>
                  <a:pt x="5866947" y="454349"/>
                </a:lnTo>
                <a:lnTo>
                  <a:pt x="5866947" y="676888"/>
                </a:lnTo>
                <a:close/>
                <a:moveTo>
                  <a:pt x="5641276" y="676888"/>
                </a:moveTo>
                <a:lnTo>
                  <a:pt x="5418738" y="676888"/>
                </a:lnTo>
                <a:lnTo>
                  <a:pt x="5418738" y="454349"/>
                </a:lnTo>
                <a:lnTo>
                  <a:pt x="5641276" y="454349"/>
                </a:lnTo>
                <a:lnTo>
                  <a:pt x="5641276" y="676888"/>
                </a:lnTo>
                <a:close/>
                <a:moveTo>
                  <a:pt x="5415605" y="676888"/>
                </a:moveTo>
                <a:lnTo>
                  <a:pt x="5193066" y="676888"/>
                </a:lnTo>
                <a:lnTo>
                  <a:pt x="5193066" y="454349"/>
                </a:lnTo>
                <a:lnTo>
                  <a:pt x="5415605" y="454349"/>
                </a:lnTo>
                <a:lnTo>
                  <a:pt x="5415605" y="676888"/>
                </a:lnTo>
                <a:close/>
                <a:moveTo>
                  <a:pt x="5189934" y="676888"/>
                </a:moveTo>
                <a:lnTo>
                  <a:pt x="4967395" y="676888"/>
                </a:lnTo>
                <a:lnTo>
                  <a:pt x="4967395" y="454349"/>
                </a:lnTo>
                <a:lnTo>
                  <a:pt x="5189934" y="454349"/>
                </a:lnTo>
                <a:lnTo>
                  <a:pt x="5189934" y="676888"/>
                </a:lnTo>
                <a:close/>
                <a:moveTo>
                  <a:pt x="4964263" y="676888"/>
                </a:moveTo>
                <a:lnTo>
                  <a:pt x="4741724" y="676888"/>
                </a:lnTo>
                <a:lnTo>
                  <a:pt x="4741724" y="454349"/>
                </a:lnTo>
                <a:lnTo>
                  <a:pt x="4964263" y="454349"/>
                </a:lnTo>
                <a:lnTo>
                  <a:pt x="4964263" y="676888"/>
                </a:lnTo>
                <a:close/>
                <a:moveTo>
                  <a:pt x="4738592" y="676888"/>
                </a:moveTo>
                <a:lnTo>
                  <a:pt x="4516053" y="676888"/>
                </a:lnTo>
                <a:lnTo>
                  <a:pt x="4516053" y="454349"/>
                </a:lnTo>
                <a:lnTo>
                  <a:pt x="4738592" y="454349"/>
                </a:lnTo>
                <a:lnTo>
                  <a:pt x="4738592" y="676888"/>
                </a:lnTo>
                <a:close/>
                <a:moveTo>
                  <a:pt x="4513046" y="676888"/>
                </a:moveTo>
                <a:lnTo>
                  <a:pt x="4290507" y="676888"/>
                </a:lnTo>
                <a:lnTo>
                  <a:pt x="4290507" y="454349"/>
                </a:lnTo>
                <a:lnTo>
                  <a:pt x="4513046" y="454349"/>
                </a:lnTo>
                <a:lnTo>
                  <a:pt x="4513046" y="676888"/>
                </a:lnTo>
                <a:close/>
                <a:moveTo>
                  <a:pt x="4287375" y="676888"/>
                </a:moveTo>
                <a:lnTo>
                  <a:pt x="4064836" y="676888"/>
                </a:lnTo>
                <a:lnTo>
                  <a:pt x="4064836" y="454349"/>
                </a:lnTo>
                <a:lnTo>
                  <a:pt x="4287375" y="454349"/>
                </a:lnTo>
                <a:lnTo>
                  <a:pt x="4287375" y="676888"/>
                </a:lnTo>
                <a:close/>
                <a:moveTo>
                  <a:pt x="4061703" y="676888"/>
                </a:moveTo>
                <a:lnTo>
                  <a:pt x="3839165" y="676888"/>
                </a:lnTo>
                <a:lnTo>
                  <a:pt x="3839165" y="454349"/>
                </a:lnTo>
                <a:lnTo>
                  <a:pt x="4061703" y="454349"/>
                </a:lnTo>
                <a:lnTo>
                  <a:pt x="4061703" y="676888"/>
                </a:lnTo>
                <a:close/>
                <a:moveTo>
                  <a:pt x="3836033" y="676888"/>
                </a:moveTo>
                <a:lnTo>
                  <a:pt x="3613494" y="676888"/>
                </a:lnTo>
                <a:lnTo>
                  <a:pt x="3613494" y="454349"/>
                </a:lnTo>
                <a:lnTo>
                  <a:pt x="3836033" y="454349"/>
                </a:lnTo>
                <a:lnTo>
                  <a:pt x="3836033" y="676888"/>
                </a:lnTo>
                <a:close/>
                <a:moveTo>
                  <a:pt x="3610361" y="676888"/>
                </a:moveTo>
                <a:lnTo>
                  <a:pt x="3387823" y="676888"/>
                </a:lnTo>
                <a:lnTo>
                  <a:pt x="3387823" y="454349"/>
                </a:lnTo>
                <a:lnTo>
                  <a:pt x="3610361" y="454349"/>
                </a:lnTo>
                <a:lnTo>
                  <a:pt x="3610361" y="676888"/>
                </a:lnTo>
                <a:close/>
                <a:moveTo>
                  <a:pt x="3384690" y="676888"/>
                </a:moveTo>
                <a:lnTo>
                  <a:pt x="3162152" y="676888"/>
                </a:lnTo>
                <a:lnTo>
                  <a:pt x="3162152" y="454349"/>
                </a:lnTo>
                <a:lnTo>
                  <a:pt x="3384690" y="454349"/>
                </a:lnTo>
                <a:lnTo>
                  <a:pt x="3384690" y="676888"/>
                </a:lnTo>
                <a:close/>
                <a:moveTo>
                  <a:pt x="3159145" y="676888"/>
                </a:moveTo>
                <a:lnTo>
                  <a:pt x="2936606" y="676888"/>
                </a:lnTo>
                <a:lnTo>
                  <a:pt x="2936606" y="454349"/>
                </a:lnTo>
                <a:lnTo>
                  <a:pt x="3159145" y="454349"/>
                </a:lnTo>
                <a:lnTo>
                  <a:pt x="3159145" y="676888"/>
                </a:lnTo>
                <a:close/>
                <a:moveTo>
                  <a:pt x="2933474" y="676888"/>
                </a:moveTo>
                <a:lnTo>
                  <a:pt x="2710935" y="676888"/>
                </a:lnTo>
                <a:lnTo>
                  <a:pt x="2710935" y="454349"/>
                </a:lnTo>
                <a:lnTo>
                  <a:pt x="2933474" y="454349"/>
                </a:lnTo>
                <a:lnTo>
                  <a:pt x="2933474" y="676888"/>
                </a:lnTo>
                <a:close/>
                <a:moveTo>
                  <a:pt x="2707802" y="676888"/>
                </a:moveTo>
                <a:lnTo>
                  <a:pt x="2485264" y="676888"/>
                </a:lnTo>
                <a:lnTo>
                  <a:pt x="2485264" y="454349"/>
                </a:lnTo>
                <a:lnTo>
                  <a:pt x="2707802" y="454349"/>
                </a:lnTo>
                <a:lnTo>
                  <a:pt x="2707802" y="676888"/>
                </a:lnTo>
                <a:close/>
                <a:moveTo>
                  <a:pt x="2482131" y="676888"/>
                </a:moveTo>
                <a:lnTo>
                  <a:pt x="2259593" y="676888"/>
                </a:lnTo>
                <a:lnTo>
                  <a:pt x="2259593" y="454349"/>
                </a:lnTo>
                <a:lnTo>
                  <a:pt x="2482131" y="454349"/>
                </a:lnTo>
                <a:lnTo>
                  <a:pt x="2482131" y="676888"/>
                </a:lnTo>
                <a:close/>
                <a:moveTo>
                  <a:pt x="2256460" y="676888"/>
                </a:moveTo>
                <a:lnTo>
                  <a:pt x="2033922" y="676888"/>
                </a:lnTo>
                <a:lnTo>
                  <a:pt x="2033922" y="454349"/>
                </a:lnTo>
                <a:lnTo>
                  <a:pt x="2256460" y="454349"/>
                </a:lnTo>
                <a:lnTo>
                  <a:pt x="2256460" y="676888"/>
                </a:lnTo>
                <a:close/>
                <a:moveTo>
                  <a:pt x="2030789" y="676888"/>
                </a:moveTo>
                <a:lnTo>
                  <a:pt x="1808251" y="676888"/>
                </a:lnTo>
                <a:lnTo>
                  <a:pt x="1808251" y="454349"/>
                </a:lnTo>
                <a:lnTo>
                  <a:pt x="2030789" y="454349"/>
                </a:lnTo>
                <a:lnTo>
                  <a:pt x="2030789" y="676888"/>
                </a:lnTo>
                <a:close/>
                <a:moveTo>
                  <a:pt x="1805243" y="676888"/>
                </a:moveTo>
                <a:lnTo>
                  <a:pt x="1582705" y="676888"/>
                </a:lnTo>
                <a:lnTo>
                  <a:pt x="1582705" y="454349"/>
                </a:lnTo>
                <a:lnTo>
                  <a:pt x="1805243" y="454349"/>
                </a:lnTo>
                <a:lnTo>
                  <a:pt x="1805243" y="676888"/>
                </a:lnTo>
                <a:close/>
                <a:moveTo>
                  <a:pt x="1579572" y="676888"/>
                </a:moveTo>
                <a:lnTo>
                  <a:pt x="1357034" y="676888"/>
                </a:lnTo>
                <a:lnTo>
                  <a:pt x="1357034" y="454349"/>
                </a:lnTo>
                <a:lnTo>
                  <a:pt x="1579572" y="454349"/>
                </a:lnTo>
                <a:lnTo>
                  <a:pt x="1579572" y="676888"/>
                </a:lnTo>
                <a:close/>
                <a:moveTo>
                  <a:pt x="1353901" y="676888"/>
                </a:moveTo>
                <a:lnTo>
                  <a:pt x="1131363" y="676888"/>
                </a:lnTo>
                <a:lnTo>
                  <a:pt x="1131363" y="454349"/>
                </a:lnTo>
                <a:lnTo>
                  <a:pt x="1353901" y="454349"/>
                </a:lnTo>
                <a:lnTo>
                  <a:pt x="1353901" y="676888"/>
                </a:lnTo>
                <a:close/>
                <a:moveTo>
                  <a:pt x="1128230" y="676888"/>
                </a:moveTo>
                <a:lnTo>
                  <a:pt x="905692" y="676888"/>
                </a:lnTo>
                <a:lnTo>
                  <a:pt x="905692" y="454349"/>
                </a:lnTo>
                <a:lnTo>
                  <a:pt x="1128230" y="454349"/>
                </a:lnTo>
                <a:lnTo>
                  <a:pt x="1128230" y="676888"/>
                </a:lnTo>
                <a:close/>
                <a:moveTo>
                  <a:pt x="902559" y="676888"/>
                </a:moveTo>
                <a:lnTo>
                  <a:pt x="680021" y="676888"/>
                </a:lnTo>
                <a:lnTo>
                  <a:pt x="680021" y="454349"/>
                </a:lnTo>
                <a:lnTo>
                  <a:pt x="902559" y="454349"/>
                </a:lnTo>
                <a:lnTo>
                  <a:pt x="902559" y="676888"/>
                </a:lnTo>
                <a:close/>
                <a:moveTo>
                  <a:pt x="676888" y="676888"/>
                </a:moveTo>
                <a:lnTo>
                  <a:pt x="454349" y="676888"/>
                </a:lnTo>
                <a:lnTo>
                  <a:pt x="454349" y="454349"/>
                </a:lnTo>
                <a:lnTo>
                  <a:pt x="676888" y="454349"/>
                </a:lnTo>
                <a:lnTo>
                  <a:pt x="676888" y="676888"/>
                </a:lnTo>
                <a:close/>
                <a:moveTo>
                  <a:pt x="676888" y="680020"/>
                </a:moveTo>
                <a:lnTo>
                  <a:pt x="676888" y="902559"/>
                </a:lnTo>
                <a:lnTo>
                  <a:pt x="454349" y="902559"/>
                </a:lnTo>
                <a:lnTo>
                  <a:pt x="454349" y="680020"/>
                </a:lnTo>
                <a:lnTo>
                  <a:pt x="676888" y="680020"/>
                </a:lnTo>
                <a:close/>
                <a:moveTo>
                  <a:pt x="676888" y="905691"/>
                </a:moveTo>
                <a:lnTo>
                  <a:pt x="676888" y="1128230"/>
                </a:lnTo>
                <a:lnTo>
                  <a:pt x="454349" y="1128230"/>
                </a:lnTo>
                <a:lnTo>
                  <a:pt x="454349" y="905691"/>
                </a:lnTo>
                <a:lnTo>
                  <a:pt x="676888" y="905691"/>
                </a:lnTo>
                <a:close/>
                <a:moveTo>
                  <a:pt x="676888" y="1131362"/>
                </a:moveTo>
                <a:lnTo>
                  <a:pt x="676888" y="1353901"/>
                </a:lnTo>
                <a:lnTo>
                  <a:pt x="454349" y="1353901"/>
                </a:lnTo>
                <a:lnTo>
                  <a:pt x="454349" y="1131362"/>
                </a:lnTo>
                <a:lnTo>
                  <a:pt x="676888" y="1131362"/>
                </a:lnTo>
                <a:close/>
                <a:moveTo>
                  <a:pt x="676888" y="1357033"/>
                </a:moveTo>
                <a:lnTo>
                  <a:pt x="676888" y="1579572"/>
                </a:lnTo>
                <a:lnTo>
                  <a:pt x="454349" y="1579572"/>
                </a:lnTo>
                <a:lnTo>
                  <a:pt x="454349" y="1357033"/>
                </a:lnTo>
                <a:lnTo>
                  <a:pt x="676888" y="1357033"/>
                </a:lnTo>
                <a:close/>
                <a:moveTo>
                  <a:pt x="676888" y="1582704"/>
                </a:moveTo>
                <a:lnTo>
                  <a:pt x="676888" y="1805243"/>
                </a:lnTo>
                <a:lnTo>
                  <a:pt x="454349" y="1805243"/>
                </a:lnTo>
                <a:lnTo>
                  <a:pt x="454349" y="1582704"/>
                </a:lnTo>
                <a:lnTo>
                  <a:pt x="676888" y="1582704"/>
                </a:lnTo>
                <a:close/>
                <a:moveTo>
                  <a:pt x="676888" y="1808375"/>
                </a:moveTo>
                <a:lnTo>
                  <a:pt x="676888" y="2030914"/>
                </a:lnTo>
                <a:lnTo>
                  <a:pt x="454349" y="2030914"/>
                </a:lnTo>
                <a:lnTo>
                  <a:pt x="454349" y="1808375"/>
                </a:lnTo>
                <a:lnTo>
                  <a:pt x="676888" y="1808375"/>
                </a:lnTo>
                <a:close/>
                <a:moveTo>
                  <a:pt x="676888" y="2033921"/>
                </a:moveTo>
                <a:lnTo>
                  <a:pt x="676888" y="2256459"/>
                </a:lnTo>
                <a:lnTo>
                  <a:pt x="454349" y="2256459"/>
                </a:lnTo>
                <a:lnTo>
                  <a:pt x="454349" y="2033921"/>
                </a:lnTo>
                <a:lnTo>
                  <a:pt x="676888" y="2033921"/>
                </a:lnTo>
                <a:close/>
                <a:moveTo>
                  <a:pt x="676888" y="2259592"/>
                </a:moveTo>
                <a:lnTo>
                  <a:pt x="676888" y="2482130"/>
                </a:lnTo>
                <a:lnTo>
                  <a:pt x="454349" y="2482130"/>
                </a:lnTo>
                <a:lnTo>
                  <a:pt x="454349" y="2259592"/>
                </a:lnTo>
                <a:lnTo>
                  <a:pt x="676888" y="2259592"/>
                </a:lnTo>
                <a:close/>
                <a:moveTo>
                  <a:pt x="676888" y="2485263"/>
                </a:moveTo>
                <a:lnTo>
                  <a:pt x="676888" y="2707801"/>
                </a:lnTo>
                <a:lnTo>
                  <a:pt x="454349" y="2707801"/>
                </a:lnTo>
                <a:lnTo>
                  <a:pt x="454349" y="2485263"/>
                </a:lnTo>
                <a:lnTo>
                  <a:pt x="676888" y="2485263"/>
                </a:lnTo>
                <a:close/>
                <a:moveTo>
                  <a:pt x="676888" y="2710934"/>
                </a:moveTo>
                <a:lnTo>
                  <a:pt x="676888" y="2933472"/>
                </a:lnTo>
                <a:lnTo>
                  <a:pt x="454349" y="2933472"/>
                </a:lnTo>
                <a:lnTo>
                  <a:pt x="454349" y="2710934"/>
                </a:lnTo>
                <a:lnTo>
                  <a:pt x="676888" y="2710934"/>
                </a:lnTo>
                <a:close/>
                <a:moveTo>
                  <a:pt x="676888" y="2936605"/>
                </a:moveTo>
                <a:lnTo>
                  <a:pt x="676888" y="3159143"/>
                </a:lnTo>
                <a:lnTo>
                  <a:pt x="454349" y="3159143"/>
                </a:lnTo>
                <a:lnTo>
                  <a:pt x="454349" y="2936605"/>
                </a:lnTo>
                <a:lnTo>
                  <a:pt x="676888" y="2936605"/>
                </a:lnTo>
                <a:close/>
                <a:moveTo>
                  <a:pt x="676888" y="3162276"/>
                </a:moveTo>
                <a:lnTo>
                  <a:pt x="676888" y="3384814"/>
                </a:lnTo>
                <a:lnTo>
                  <a:pt x="454349" y="3384814"/>
                </a:lnTo>
                <a:lnTo>
                  <a:pt x="454349" y="3162276"/>
                </a:lnTo>
                <a:lnTo>
                  <a:pt x="676888" y="3162276"/>
                </a:lnTo>
                <a:close/>
                <a:moveTo>
                  <a:pt x="676888" y="3387821"/>
                </a:moveTo>
                <a:lnTo>
                  <a:pt x="676888" y="3610360"/>
                </a:lnTo>
                <a:lnTo>
                  <a:pt x="454349" y="3610360"/>
                </a:lnTo>
                <a:lnTo>
                  <a:pt x="454349" y="3387821"/>
                </a:lnTo>
                <a:lnTo>
                  <a:pt x="676888" y="3387821"/>
                </a:lnTo>
                <a:close/>
                <a:moveTo>
                  <a:pt x="676888" y="3613493"/>
                </a:moveTo>
                <a:lnTo>
                  <a:pt x="676888" y="3836031"/>
                </a:lnTo>
                <a:lnTo>
                  <a:pt x="454349" y="3836031"/>
                </a:lnTo>
                <a:lnTo>
                  <a:pt x="454349" y="3613493"/>
                </a:lnTo>
                <a:lnTo>
                  <a:pt x="676888" y="3613493"/>
                </a:lnTo>
                <a:close/>
                <a:moveTo>
                  <a:pt x="676888" y="3839164"/>
                </a:moveTo>
                <a:lnTo>
                  <a:pt x="676888" y="4061702"/>
                </a:lnTo>
                <a:lnTo>
                  <a:pt x="454349" y="4061702"/>
                </a:lnTo>
                <a:lnTo>
                  <a:pt x="454349" y="3839164"/>
                </a:lnTo>
                <a:lnTo>
                  <a:pt x="676888" y="3839164"/>
                </a:lnTo>
                <a:close/>
                <a:moveTo>
                  <a:pt x="676888" y="4064834"/>
                </a:moveTo>
                <a:lnTo>
                  <a:pt x="676888" y="4287373"/>
                </a:lnTo>
                <a:lnTo>
                  <a:pt x="454349" y="4287373"/>
                </a:lnTo>
                <a:lnTo>
                  <a:pt x="454349" y="4064834"/>
                </a:lnTo>
                <a:lnTo>
                  <a:pt x="676888" y="4064834"/>
                </a:lnTo>
                <a:close/>
                <a:moveTo>
                  <a:pt x="676888" y="4290506"/>
                </a:moveTo>
                <a:lnTo>
                  <a:pt x="676888" y="4513044"/>
                </a:lnTo>
                <a:lnTo>
                  <a:pt x="454349" y="4513044"/>
                </a:lnTo>
                <a:lnTo>
                  <a:pt x="454349" y="4290506"/>
                </a:lnTo>
                <a:lnTo>
                  <a:pt x="676888" y="4290506"/>
                </a:lnTo>
                <a:close/>
                <a:moveTo>
                  <a:pt x="676888" y="4516177"/>
                </a:moveTo>
                <a:lnTo>
                  <a:pt x="676888" y="4738715"/>
                </a:lnTo>
                <a:lnTo>
                  <a:pt x="454349" y="4738715"/>
                </a:lnTo>
                <a:lnTo>
                  <a:pt x="454349" y="4516177"/>
                </a:lnTo>
                <a:lnTo>
                  <a:pt x="676888" y="4516177"/>
                </a:lnTo>
                <a:close/>
                <a:moveTo>
                  <a:pt x="676888" y="4741722"/>
                </a:moveTo>
                <a:lnTo>
                  <a:pt x="676888" y="4964261"/>
                </a:lnTo>
                <a:lnTo>
                  <a:pt x="454349" y="4964261"/>
                </a:lnTo>
                <a:lnTo>
                  <a:pt x="454349" y="4741722"/>
                </a:lnTo>
                <a:lnTo>
                  <a:pt x="676888" y="4741722"/>
                </a:lnTo>
                <a:close/>
                <a:moveTo>
                  <a:pt x="676888" y="4967393"/>
                </a:moveTo>
                <a:lnTo>
                  <a:pt x="676888" y="5189932"/>
                </a:lnTo>
                <a:lnTo>
                  <a:pt x="454349" y="5189932"/>
                </a:lnTo>
                <a:lnTo>
                  <a:pt x="454349" y="4967393"/>
                </a:lnTo>
                <a:lnTo>
                  <a:pt x="676888" y="4967393"/>
                </a:lnTo>
                <a:close/>
                <a:moveTo>
                  <a:pt x="676888" y="5193064"/>
                </a:moveTo>
                <a:lnTo>
                  <a:pt x="676888" y="5415603"/>
                </a:lnTo>
                <a:lnTo>
                  <a:pt x="454349" y="5415603"/>
                </a:lnTo>
                <a:lnTo>
                  <a:pt x="454349" y="5193064"/>
                </a:lnTo>
                <a:lnTo>
                  <a:pt x="676888" y="5193064"/>
                </a:lnTo>
                <a:close/>
                <a:moveTo>
                  <a:pt x="676888" y="5418735"/>
                </a:moveTo>
                <a:lnTo>
                  <a:pt x="676888" y="5641273"/>
                </a:lnTo>
                <a:lnTo>
                  <a:pt x="454349" y="5641273"/>
                </a:lnTo>
                <a:lnTo>
                  <a:pt x="454349" y="5418735"/>
                </a:lnTo>
                <a:lnTo>
                  <a:pt x="676888" y="5418735"/>
                </a:lnTo>
                <a:close/>
                <a:moveTo>
                  <a:pt x="676888" y="5644406"/>
                </a:moveTo>
                <a:lnTo>
                  <a:pt x="676888" y="5866945"/>
                </a:lnTo>
                <a:lnTo>
                  <a:pt x="454349" y="5866945"/>
                </a:lnTo>
                <a:lnTo>
                  <a:pt x="454349" y="5644406"/>
                </a:lnTo>
                <a:lnTo>
                  <a:pt x="676888" y="5644406"/>
                </a:lnTo>
                <a:close/>
                <a:moveTo>
                  <a:pt x="676888" y="5870077"/>
                </a:moveTo>
                <a:lnTo>
                  <a:pt x="676888" y="6092616"/>
                </a:lnTo>
                <a:lnTo>
                  <a:pt x="454349" y="6092616"/>
                </a:lnTo>
                <a:lnTo>
                  <a:pt x="454349" y="5870077"/>
                </a:lnTo>
                <a:lnTo>
                  <a:pt x="676888" y="5870077"/>
                </a:lnTo>
                <a:close/>
                <a:moveTo>
                  <a:pt x="676888" y="6095623"/>
                </a:moveTo>
                <a:lnTo>
                  <a:pt x="676888" y="6318161"/>
                </a:lnTo>
                <a:lnTo>
                  <a:pt x="454349" y="6318161"/>
                </a:lnTo>
                <a:lnTo>
                  <a:pt x="454349" y="6095623"/>
                </a:lnTo>
                <a:lnTo>
                  <a:pt x="676888" y="6095623"/>
                </a:lnTo>
                <a:close/>
                <a:moveTo>
                  <a:pt x="676888" y="6321294"/>
                </a:moveTo>
                <a:lnTo>
                  <a:pt x="676888" y="6543832"/>
                </a:lnTo>
                <a:lnTo>
                  <a:pt x="454349" y="6543832"/>
                </a:lnTo>
                <a:lnTo>
                  <a:pt x="454349" y="6321294"/>
                </a:lnTo>
                <a:lnTo>
                  <a:pt x="676888" y="6321294"/>
                </a:lnTo>
                <a:close/>
                <a:moveTo>
                  <a:pt x="676888" y="6546965"/>
                </a:moveTo>
                <a:lnTo>
                  <a:pt x="676888" y="6769503"/>
                </a:lnTo>
                <a:lnTo>
                  <a:pt x="454349" y="6769503"/>
                </a:lnTo>
                <a:lnTo>
                  <a:pt x="454349" y="6546965"/>
                </a:lnTo>
                <a:lnTo>
                  <a:pt x="676888" y="6546965"/>
                </a:lnTo>
                <a:close/>
                <a:moveTo>
                  <a:pt x="680021" y="6546965"/>
                </a:moveTo>
                <a:lnTo>
                  <a:pt x="902559" y="6546965"/>
                </a:lnTo>
                <a:lnTo>
                  <a:pt x="902559" y="6769503"/>
                </a:lnTo>
                <a:lnTo>
                  <a:pt x="680021" y="6769503"/>
                </a:lnTo>
                <a:lnTo>
                  <a:pt x="680021" y="6546965"/>
                </a:lnTo>
                <a:close/>
                <a:moveTo>
                  <a:pt x="905692" y="6546965"/>
                </a:moveTo>
                <a:lnTo>
                  <a:pt x="1128230" y="6546965"/>
                </a:lnTo>
                <a:lnTo>
                  <a:pt x="1128230" y="6769503"/>
                </a:lnTo>
                <a:lnTo>
                  <a:pt x="905692" y="6769503"/>
                </a:lnTo>
                <a:lnTo>
                  <a:pt x="905692" y="6546965"/>
                </a:lnTo>
                <a:close/>
                <a:moveTo>
                  <a:pt x="1131363" y="6546965"/>
                </a:moveTo>
                <a:lnTo>
                  <a:pt x="1353901" y="6546965"/>
                </a:lnTo>
                <a:lnTo>
                  <a:pt x="1353901" y="6769503"/>
                </a:lnTo>
                <a:lnTo>
                  <a:pt x="1131363" y="6769503"/>
                </a:lnTo>
                <a:lnTo>
                  <a:pt x="1131363" y="6546965"/>
                </a:lnTo>
                <a:close/>
                <a:moveTo>
                  <a:pt x="1357034" y="6546965"/>
                </a:moveTo>
                <a:lnTo>
                  <a:pt x="1579572" y="6546965"/>
                </a:lnTo>
                <a:lnTo>
                  <a:pt x="1579572" y="6769503"/>
                </a:lnTo>
                <a:lnTo>
                  <a:pt x="1357034" y="6769503"/>
                </a:lnTo>
                <a:lnTo>
                  <a:pt x="1357034" y="6546965"/>
                </a:lnTo>
                <a:close/>
                <a:moveTo>
                  <a:pt x="1582705" y="6546965"/>
                </a:moveTo>
                <a:lnTo>
                  <a:pt x="1805243" y="6546965"/>
                </a:lnTo>
                <a:lnTo>
                  <a:pt x="1805243" y="6769503"/>
                </a:lnTo>
                <a:lnTo>
                  <a:pt x="1582705" y="6769503"/>
                </a:lnTo>
                <a:lnTo>
                  <a:pt x="1582705" y="6546965"/>
                </a:lnTo>
                <a:close/>
                <a:moveTo>
                  <a:pt x="1808376" y="6546965"/>
                </a:moveTo>
                <a:lnTo>
                  <a:pt x="2030914" y="6546965"/>
                </a:lnTo>
                <a:lnTo>
                  <a:pt x="2030914" y="6769503"/>
                </a:lnTo>
                <a:lnTo>
                  <a:pt x="1808376" y="6769503"/>
                </a:lnTo>
                <a:lnTo>
                  <a:pt x="1808376" y="6546965"/>
                </a:lnTo>
                <a:close/>
                <a:moveTo>
                  <a:pt x="2033922" y="6546965"/>
                </a:moveTo>
                <a:lnTo>
                  <a:pt x="2256460" y="6546965"/>
                </a:lnTo>
                <a:lnTo>
                  <a:pt x="2256460" y="6769503"/>
                </a:lnTo>
                <a:lnTo>
                  <a:pt x="2033922" y="6769503"/>
                </a:lnTo>
                <a:lnTo>
                  <a:pt x="2033922" y="6546965"/>
                </a:lnTo>
                <a:close/>
                <a:moveTo>
                  <a:pt x="2259593" y="6546965"/>
                </a:moveTo>
                <a:lnTo>
                  <a:pt x="2482131" y="6546965"/>
                </a:lnTo>
                <a:lnTo>
                  <a:pt x="2482131" y="6769503"/>
                </a:lnTo>
                <a:lnTo>
                  <a:pt x="2259593" y="6769503"/>
                </a:lnTo>
                <a:lnTo>
                  <a:pt x="2259593" y="6546965"/>
                </a:lnTo>
                <a:close/>
                <a:moveTo>
                  <a:pt x="2485264" y="6546965"/>
                </a:moveTo>
                <a:lnTo>
                  <a:pt x="2707802" y="6546965"/>
                </a:lnTo>
                <a:lnTo>
                  <a:pt x="2707802" y="6769503"/>
                </a:lnTo>
                <a:lnTo>
                  <a:pt x="2485264" y="6769503"/>
                </a:lnTo>
                <a:lnTo>
                  <a:pt x="2485264" y="6546965"/>
                </a:lnTo>
                <a:close/>
                <a:moveTo>
                  <a:pt x="2710935" y="6546965"/>
                </a:moveTo>
                <a:lnTo>
                  <a:pt x="2933474" y="6546965"/>
                </a:lnTo>
                <a:lnTo>
                  <a:pt x="2933474" y="6769503"/>
                </a:lnTo>
                <a:lnTo>
                  <a:pt x="2710935" y="6769503"/>
                </a:lnTo>
                <a:lnTo>
                  <a:pt x="2710935" y="6546965"/>
                </a:lnTo>
                <a:close/>
                <a:moveTo>
                  <a:pt x="2936606" y="6546965"/>
                </a:moveTo>
                <a:lnTo>
                  <a:pt x="3159145" y="6546965"/>
                </a:lnTo>
                <a:lnTo>
                  <a:pt x="3159145" y="6769503"/>
                </a:lnTo>
                <a:lnTo>
                  <a:pt x="2936606" y="6769503"/>
                </a:lnTo>
                <a:lnTo>
                  <a:pt x="2936606" y="6546965"/>
                </a:lnTo>
                <a:close/>
                <a:moveTo>
                  <a:pt x="3162277" y="6546965"/>
                </a:moveTo>
                <a:lnTo>
                  <a:pt x="3384816" y="6546965"/>
                </a:lnTo>
                <a:lnTo>
                  <a:pt x="3384816" y="6769503"/>
                </a:lnTo>
                <a:lnTo>
                  <a:pt x="3162277" y="6769503"/>
                </a:lnTo>
                <a:lnTo>
                  <a:pt x="3162277" y="6546965"/>
                </a:lnTo>
                <a:close/>
                <a:moveTo>
                  <a:pt x="3387823" y="6546965"/>
                </a:moveTo>
                <a:lnTo>
                  <a:pt x="3610361" y="6546965"/>
                </a:lnTo>
                <a:lnTo>
                  <a:pt x="3610361" y="6769503"/>
                </a:lnTo>
                <a:lnTo>
                  <a:pt x="3387823" y="6769503"/>
                </a:lnTo>
                <a:lnTo>
                  <a:pt x="3387823" y="6546965"/>
                </a:lnTo>
                <a:close/>
                <a:moveTo>
                  <a:pt x="3613494" y="6546965"/>
                </a:moveTo>
                <a:lnTo>
                  <a:pt x="3836033" y="6546965"/>
                </a:lnTo>
                <a:lnTo>
                  <a:pt x="3836033" y="6769503"/>
                </a:lnTo>
                <a:lnTo>
                  <a:pt x="3613494" y="6769503"/>
                </a:lnTo>
                <a:lnTo>
                  <a:pt x="3613494" y="6546965"/>
                </a:lnTo>
                <a:close/>
                <a:moveTo>
                  <a:pt x="3839165" y="6546965"/>
                </a:moveTo>
                <a:lnTo>
                  <a:pt x="4061703" y="6546965"/>
                </a:lnTo>
                <a:lnTo>
                  <a:pt x="4061703" y="6769503"/>
                </a:lnTo>
                <a:lnTo>
                  <a:pt x="3839165" y="6769503"/>
                </a:lnTo>
                <a:lnTo>
                  <a:pt x="3839165" y="6546965"/>
                </a:lnTo>
                <a:close/>
                <a:moveTo>
                  <a:pt x="4064836" y="6546965"/>
                </a:moveTo>
                <a:lnTo>
                  <a:pt x="4287375" y="6546965"/>
                </a:lnTo>
                <a:lnTo>
                  <a:pt x="4287375" y="6769503"/>
                </a:lnTo>
                <a:lnTo>
                  <a:pt x="4064836" y="6769503"/>
                </a:lnTo>
                <a:lnTo>
                  <a:pt x="4064836" y="6546965"/>
                </a:lnTo>
                <a:close/>
                <a:moveTo>
                  <a:pt x="4290507" y="6546965"/>
                </a:moveTo>
                <a:lnTo>
                  <a:pt x="4513046" y="6546965"/>
                </a:lnTo>
                <a:lnTo>
                  <a:pt x="4513046" y="6769503"/>
                </a:lnTo>
                <a:lnTo>
                  <a:pt x="4290507" y="6769503"/>
                </a:lnTo>
                <a:lnTo>
                  <a:pt x="4290507" y="6546965"/>
                </a:lnTo>
                <a:close/>
                <a:moveTo>
                  <a:pt x="4516179" y="6546965"/>
                </a:moveTo>
                <a:lnTo>
                  <a:pt x="4738717" y="6546965"/>
                </a:lnTo>
                <a:lnTo>
                  <a:pt x="4738717" y="6769503"/>
                </a:lnTo>
                <a:lnTo>
                  <a:pt x="4516179" y="6769503"/>
                </a:lnTo>
                <a:lnTo>
                  <a:pt x="4516179" y="6546965"/>
                </a:lnTo>
                <a:close/>
                <a:moveTo>
                  <a:pt x="4741724" y="6546965"/>
                </a:moveTo>
                <a:lnTo>
                  <a:pt x="4964263" y="6546965"/>
                </a:lnTo>
                <a:lnTo>
                  <a:pt x="4964263" y="6769503"/>
                </a:lnTo>
                <a:lnTo>
                  <a:pt x="4741724" y="6769503"/>
                </a:lnTo>
                <a:lnTo>
                  <a:pt x="4741724" y="6546965"/>
                </a:lnTo>
                <a:close/>
                <a:moveTo>
                  <a:pt x="4967395" y="6546965"/>
                </a:moveTo>
                <a:lnTo>
                  <a:pt x="5189934" y="6546965"/>
                </a:lnTo>
                <a:lnTo>
                  <a:pt x="5189934" y="6769503"/>
                </a:lnTo>
                <a:lnTo>
                  <a:pt x="4967395" y="6769503"/>
                </a:lnTo>
                <a:lnTo>
                  <a:pt x="4967395" y="6546965"/>
                </a:lnTo>
                <a:close/>
                <a:moveTo>
                  <a:pt x="5193066" y="6546965"/>
                </a:moveTo>
                <a:lnTo>
                  <a:pt x="5415605" y="6546965"/>
                </a:lnTo>
                <a:lnTo>
                  <a:pt x="5415605" y="6769503"/>
                </a:lnTo>
                <a:lnTo>
                  <a:pt x="5193066" y="6769503"/>
                </a:lnTo>
                <a:lnTo>
                  <a:pt x="5193066" y="6546965"/>
                </a:lnTo>
                <a:close/>
                <a:moveTo>
                  <a:pt x="5418738" y="6546965"/>
                </a:moveTo>
                <a:lnTo>
                  <a:pt x="5641276" y="6546965"/>
                </a:lnTo>
                <a:lnTo>
                  <a:pt x="5641276" y="6769503"/>
                </a:lnTo>
                <a:lnTo>
                  <a:pt x="5418738" y="6769503"/>
                </a:lnTo>
                <a:lnTo>
                  <a:pt x="5418738" y="6546965"/>
                </a:lnTo>
                <a:close/>
                <a:moveTo>
                  <a:pt x="5644408" y="6546965"/>
                </a:moveTo>
                <a:lnTo>
                  <a:pt x="5866947" y="6546965"/>
                </a:lnTo>
                <a:lnTo>
                  <a:pt x="5866947" y="6769503"/>
                </a:lnTo>
                <a:lnTo>
                  <a:pt x="5644408" y="6769503"/>
                </a:lnTo>
                <a:lnTo>
                  <a:pt x="5644408" y="6546965"/>
                </a:lnTo>
                <a:close/>
                <a:moveTo>
                  <a:pt x="5870080" y="6546965"/>
                </a:moveTo>
                <a:lnTo>
                  <a:pt x="6092618" y="6546965"/>
                </a:lnTo>
                <a:lnTo>
                  <a:pt x="6092618" y="6769503"/>
                </a:lnTo>
                <a:lnTo>
                  <a:pt x="5870080" y="6769503"/>
                </a:lnTo>
                <a:lnTo>
                  <a:pt x="5870080" y="6546965"/>
                </a:lnTo>
                <a:close/>
                <a:moveTo>
                  <a:pt x="6095625" y="6546965"/>
                </a:moveTo>
                <a:lnTo>
                  <a:pt x="6318164" y="6546965"/>
                </a:lnTo>
                <a:lnTo>
                  <a:pt x="6318164" y="6769503"/>
                </a:lnTo>
                <a:lnTo>
                  <a:pt x="6095625" y="6769503"/>
                </a:lnTo>
                <a:lnTo>
                  <a:pt x="6095625" y="6546965"/>
                </a:lnTo>
                <a:close/>
                <a:moveTo>
                  <a:pt x="6321297" y="6546965"/>
                </a:moveTo>
                <a:lnTo>
                  <a:pt x="6543835" y="6546965"/>
                </a:lnTo>
                <a:lnTo>
                  <a:pt x="6543835" y="6769503"/>
                </a:lnTo>
                <a:lnTo>
                  <a:pt x="6321297" y="6769503"/>
                </a:lnTo>
                <a:lnTo>
                  <a:pt x="6321297" y="6546965"/>
                </a:lnTo>
                <a:close/>
                <a:moveTo>
                  <a:pt x="6546967" y="6546965"/>
                </a:moveTo>
                <a:lnTo>
                  <a:pt x="6769506" y="6546965"/>
                </a:lnTo>
                <a:lnTo>
                  <a:pt x="6769506" y="6769503"/>
                </a:lnTo>
                <a:lnTo>
                  <a:pt x="6546967" y="6769503"/>
                </a:lnTo>
                <a:lnTo>
                  <a:pt x="6546967" y="6546965"/>
                </a:lnTo>
                <a:close/>
                <a:moveTo>
                  <a:pt x="6772639" y="6546965"/>
                </a:moveTo>
                <a:lnTo>
                  <a:pt x="6995177" y="6546965"/>
                </a:lnTo>
                <a:lnTo>
                  <a:pt x="6995177" y="6769503"/>
                </a:lnTo>
                <a:lnTo>
                  <a:pt x="6772639" y="6769503"/>
                </a:lnTo>
                <a:lnTo>
                  <a:pt x="6772639" y="6546965"/>
                </a:lnTo>
                <a:close/>
                <a:moveTo>
                  <a:pt x="6998310" y="6546965"/>
                </a:moveTo>
                <a:lnTo>
                  <a:pt x="7220848" y="6546965"/>
                </a:lnTo>
                <a:lnTo>
                  <a:pt x="7220848" y="6769503"/>
                </a:lnTo>
                <a:lnTo>
                  <a:pt x="6998310" y="6769503"/>
                </a:lnTo>
                <a:lnTo>
                  <a:pt x="6998310" y="6546965"/>
                </a:lnTo>
                <a:close/>
                <a:moveTo>
                  <a:pt x="7223981" y="6546965"/>
                </a:moveTo>
                <a:lnTo>
                  <a:pt x="7446520" y="6546965"/>
                </a:lnTo>
                <a:lnTo>
                  <a:pt x="7446520" y="6769503"/>
                </a:lnTo>
                <a:lnTo>
                  <a:pt x="7223981" y="6769503"/>
                </a:lnTo>
                <a:lnTo>
                  <a:pt x="7223981" y="6546965"/>
                </a:lnTo>
                <a:close/>
                <a:moveTo>
                  <a:pt x="7449527" y="6546965"/>
                </a:moveTo>
                <a:lnTo>
                  <a:pt x="7672065" y="6546965"/>
                </a:lnTo>
                <a:lnTo>
                  <a:pt x="7672065" y="6769503"/>
                </a:lnTo>
                <a:lnTo>
                  <a:pt x="7449527" y="6769503"/>
                </a:lnTo>
                <a:lnTo>
                  <a:pt x="7449527" y="6546965"/>
                </a:lnTo>
                <a:close/>
                <a:moveTo>
                  <a:pt x="7675198" y="6546965"/>
                </a:moveTo>
                <a:lnTo>
                  <a:pt x="7897736" y="6546965"/>
                </a:lnTo>
                <a:lnTo>
                  <a:pt x="7897736" y="6769503"/>
                </a:lnTo>
                <a:lnTo>
                  <a:pt x="7675198" y="6769503"/>
                </a:lnTo>
                <a:lnTo>
                  <a:pt x="7675198" y="6546965"/>
                </a:lnTo>
                <a:close/>
                <a:moveTo>
                  <a:pt x="7900868" y="6546965"/>
                </a:moveTo>
                <a:lnTo>
                  <a:pt x="8123407" y="6546965"/>
                </a:lnTo>
                <a:lnTo>
                  <a:pt x="8123407" y="6769503"/>
                </a:lnTo>
                <a:lnTo>
                  <a:pt x="7900868" y="6769503"/>
                </a:lnTo>
                <a:lnTo>
                  <a:pt x="7900868" y="6546965"/>
                </a:lnTo>
                <a:close/>
                <a:moveTo>
                  <a:pt x="8126540" y="6546965"/>
                </a:moveTo>
                <a:lnTo>
                  <a:pt x="8349078" y="6546965"/>
                </a:lnTo>
                <a:lnTo>
                  <a:pt x="8349078" y="6769503"/>
                </a:lnTo>
                <a:lnTo>
                  <a:pt x="8126540" y="6769503"/>
                </a:lnTo>
                <a:lnTo>
                  <a:pt x="8126540" y="6546965"/>
                </a:lnTo>
                <a:close/>
                <a:moveTo>
                  <a:pt x="8352211" y="6546965"/>
                </a:moveTo>
                <a:lnTo>
                  <a:pt x="8574749" y="6546965"/>
                </a:lnTo>
                <a:lnTo>
                  <a:pt x="8574749" y="6769503"/>
                </a:lnTo>
                <a:lnTo>
                  <a:pt x="8352211" y="6769503"/>
                </a:lnTo>
                <a:lnTo>
                  <a:pt x="8352211" y="6546965"/>
                </a:lnTo>
                <a:close/>
                <a:moveTo>
                  <a:pt x="8577882" y="6546965"/>
                </a:moveTo>
                <a:lnTo>
                  <a:pt x="8800420" y="6546965"/>
                </a:lnTo>
                <a:lnTo>
                  <a:pt x="8800420" y="6769503"/>
                </a:lnTo>
                <a:lnTo>
                  <a:pt x="8577882" y="6769503"/>
                </a:lnTo>
                <a:lnTo>
                  <a:pt x="8577882" y="6546965"/>
                </a:lnTo>
                <a:close/>
                <a:moveTo>
                  <a:pt x="8803427" y="6546965"/>
                </a:moveTo>
                <a:lnTo>
                  <a:pt x="9025966" y="6546965"/>
                </a:lnTo>
                <a:lnTo>
                  <a:pt x="9025966" y="6769503"/>
                </a:lnTo>
                <a:lnTo>
                  <a:pt x="8803427" y="6769503"/>
                </a:lnTo>
                <a:lnTo>
                  <a:pt x="8803427" y="6546965"/>
                </a:lnTo>
                <a:close/>
                <a:moveTo>
                  <a:pt x="9029099" y="6546965"/>
                </a:moveTo>
                <a:lnTo>
                  <a:pt x="9251637" y="6546965"/>
                </a:lnTo>
                <a:lnTo>
                  <a:pt x="9251637" y="6769503"/>
                </a:lnTo>
                <a:lnTo>
                  <a:pt x="9029099" y="6769503"/>
                </a:lnTo>
                <a:lnTo>
                  <a:pt x="9029099" y="6546965"/>
                </a:lnTo>
                <a:close/>
                <a:moveTo>
                  <a:pt x="9254770" y="6546965"/>
                </a:moveTo>
                <a:lnTo>
                  <a:pt x="9477308" y="6546965"/>
                </a:lnTo>
                <a:lnTo>
                  <a:pt x="9477308" y="6769503"/>
                </a:lnTo>
                <a:lnTo>
                  <a:pt x="9254770" y="6769503"/>
                </a:lnTo>
                <a:lnTo>
                  <a:pt x="9254770" y="6546965"/>
                </a:lnTo>
                <a:close/>
                <a:moveTo>
                  <a:pt x="9480440" y="6546965"/>
                </a:moveTo>
                <a:lnTo>
                  <a:pt x="9702979" y="6546965"/>
                </a:lnTo>
                <a:lnTo>
                  <a:pt x="9702979" y="6769503"/>
                </a:lnTo>
                <a:lnTo>
                  <a:pt x="9480440" y="6769503"/>
                </a:lnTo>
                <a:lnTo>
                  <a:pt x="9480440" y="6546965"/>
                </a:lnTo>
                <a:close/>
                <a:moveTo>
                  <a:pt x="9706112" y="6546965"/>
                </a:moveTo>
                <a:lnTo>
                  <a:pt x="9928650" y="6546965"/>
                </a:lnTo>
                <a:lnTo>
                  <a:pt x="9928650" y="6769503"/>
                </a:lnTo>
                <a:lnTo>
                  <a:pt x="9706112" y="6769503"/>
                </a:lnTo>
                <a:lnTo>
                  <a:pt x="9706112" y="6546965"/>
                </a:lnTo>
                <a:close/>
                <a:moveTo>
                  <a:pt x="9931783" y="6546965"/>
                </a:moveTo>
                <a:lnTo>
                  <a:pt x="10154321" y="6546965"/>
                </a:lnTo>
                <a:lnTo>
                  <a:pt x="10154321" y="6769503"/>
                </a:lnTo>
                <a:lnTo>
                  <a:pt x="9931783" y="6769503"/>
                </a:lnTo>
                <a:lnTo>
                  <a:pt x="9931783" y="6546965"/>
                </a:lnTo>
                <a:close/>
                <a:moveTo>
                  <a:pt x="10157328" y="6546965"/>
                </a:moveTo>
                <a:lnTo>
                  <a:pt x="10379867" y="6546965"/>
                </a:lnTo>
                <a:lnTo>
                  <a:pt x="10379867" y="6769503"/>
                </a:lnTo>
                <a:lnTo>
                  <a:pt x="10157328" y="6769503"/>
                </a:lnTo>
                <a:lnTo>
                  <a:pt x="10157328" y="6546965"/>
                </a:lnTo>
                <a:close/>
                <a:moveTo>
                  <a:pt x="10383000" y="6546965"/>
                </a:moveTo>
                <a:lnTo>
                  <a:pt x="10605538" y="6546965"/>
                </a:lnTo>
                <a:lnTo>
                  <a:pt x="10605538" y="6769503"/>
                </a:lnTo>
                <a:lnTo>
                  <a:pt x="10383000" y="6769503"/>
                </a:lnTo>
                <a:lnTo>
                  <a:pt x="10383000" y="6546965"/>
                </a:lnTo>
                <a:close/>
                <a:moveTo>
                  <a:pt x="10608671" y="6546965"/>
                </a:moveTo>
                <a:lnTo>
                  <a:pt x="10831209" y="6546965"/>
                </a:lnTo>
                <a:lnTo>
                  <a:pt x="10831209" y="6769503"/>
                </a:lnTo>
                <a:lnTo>
                  <a:pt x="10608671" y="6769503"/>
                </a:lnTo>
                <a:lnTo>
                  <a:pt x="10608671" y="6546965"/>
                </a:lnTo>
                <a:close/>
                <a:moveTo>
                  <a:pt x="10834342" y="6546965"/>
                </a:moveTo>
                <a:lnTo>
                  <a:pt x="11056880" y="6546965"/>
                </a:lnTo>
                <a:lnTo>
                  <a:pt x="11056880" y="6769503"/>
                </a:lnTo>
                <a:lnTo>
                  <a:pt x="10834342" y="6769503"/>
                </a:lnTo>
                <a:lnTo>
                  <a:pt x="10834342" y="6546965"/>
                </a:lnTo>
                <a:close/>
                <a:moveTo>
                  <a:pt x="11060012" y="6546965"/>
                </a:moveTo>
                <a:lnTo>
                  <a:pt x="11282551" y="6546965"/>
                </a:lnTo>
                <a:lnTo>
                  <a:pt x="11282551" y="6769503"/>
                </a:lnTo>
                <a:lnTo>
                  <a:pt x="11060012" y="6769503"/>
                </a:lnTo>
                <a:lnTo>
                  <a:pt x="11060012" y="6546965"/>
                </a:lnTo>
                <a:close/>
                <a:moveTo>
                  <a:pt x="11285684" y="6546965"/>
                </a:moveTo>
                <a:lnTo>
                  <a:pt x="11508222" y="6546965"/>
                </a:lnTo>
                <a:lnTo>
                  <a:pt x="11508222" y="6769503"/>
                </a:lnTo>
                <a:lnTo>
                  <a:pt x="11285684" y="6769503"/>
                </a:lnTo>
                <a:lnTo>
                  <a:pt x="11285684" y="6546965"/>
                </a:lnTo>
                <a:close/>
                <a:moveTo>
                  <a:pt x="11511229" y="6546965"/>
                </a:moveTo>
                <a:lnTo>
                  <a:pt x="11733768" y="6546965"/>
                </a:lnTo>
                <a:lnTo>
                  <a:pt x="11733768" y="6769503"/>
                </a:lnTo>
                <a:lnTo>
                  <a:pt x="11511229" y="6769503"/>
                </a:lnTo>
                <a:lnTo>
                  <a:pt x="11511229" y="6546965"/>
                </a:lnTo>
                <a:close/>
                <a:moveTo>
                  <a:pt x="11511229" y="6543832"/>
                </a:moveTo>
                <a:lnTo>
                  <a:pt x="11511229" y="6321294"/>
                </a:lnTo>
                <a:lnTo>
                  <a:pt x="11733768" y="6321294"/>
                </a:lnTo>
                <a:lnTo>
                  <a:pt x="11733768" y="6543832"/>
                </a:lnTo>
                <a:lnTo>
                  <a:pt x="11511229" y="6543832"/>
                </a:lnTo>
                <a:close/>
                <a:moveTo>
                  <a:pt x="11511229" y="6318161"/>
                </a:moveTo>
                <a:lnTo>
                  <a:pt x="11511229" y="6095623"/>
                </a:lnTo>
                <a:lnTo>
                  <a:pt x="11733768" y="6095623"/>
                </a:lnTo>
                <a:lnTo>
                  <a:pt x="11733768" y="6318161"/>
                </a:lnTo>
                <a:lnTo>
                  <a:pt x="11511229" y="6318161"/>
                </a:lnTo>
                <a:close/>
                <a:moveTo>
                  <a:pt x="11511229" y="6092490"/>
                </a:moveTo>
                <a:lnTo>
                  <a:pt x="11511229" y="5869952"/>
                </a:lnTo>
                <a:lnTo>
                  <a:pt x="11733768" y="5869952"/>
                </a:lnTo>
                <a:lnTo>
                  <a:pt x="11733768" y="6092490"/>
                </a:lnTo>
                <a:lnTo>
                  <a:pt x="11511229" y="6092490"/>
                </a:lnTo>
                <a:close/>
                <a:moveTo>
                  <a:pt x="11511229" y="5866945"/>
                </a:moveTo>
                <a:lnTo>
                  <a:pt x="11511229" y="5644406"/>
                </a:lnTo>
                <a:lnTo>
                  <a:pt x="11733768" y="5644406"/>
                </a:lnTo>
                <a:lnTo>
                  <a:pt x="11733768" y="5866945"/>
                </a:lnTo>
                <a:lnTo>
                  <a:pt x="11511229" y="5866945"/>
                </a:lnTo>
                <a:close/>
                <a:moveTo>
                  <a:pt x="11511229" y="5641273"/>
                </a:moveTo>
                <a:lnTo>
                  <a:pt x="11511229" y="5418735"/>
                </a:lnTo>
                <a:lnTo>
                  <a:pt x="11733768" y="5418735"/>
                </a:lnTo>
                <a:lnTo>
                  <a:pt x="11733768" y="5641273"/>
                </a:lnTo>
                <a:lnTo>
                  <a:pt x="11511229" y="5641273"/>
                </a:lnTo>
                <a:close/>
                <a:moveTo>
                  <a:pt x="11511229" y="5415603"/>
                </a:moveTo>
                <a:lnTo>
                  <a:pt x="11511229" y="5193064"/>
                </a:lnTo>
                <a:lnTo>
                  <a:pt x="11733768" y="5193064"/>
                </a:lnTo>
                <a:lnTo>
                  <a:pt x="11733768" y="5415603"/>
                </a:lnTo>
                <a:lnTo>
                  <a:pt x="11511229" y="5415603"/>
                </a:lnTo>
                <a:close/>
                <a:moveTo>
                  <a:pt x="11511229" y="5189932"/>
                </a:moveTo>
                <a:lnTo>
                  <a:pt x="11511229" y="4967393"/>
                </a:lnTo>
                <a:lnTo>
                  <a:pt x="11733768" y="4967393"/>
                </a:lnTo>
                <a:lnTo>
                  <a:pt x="11733768" y="5189932"/>
                </a:lnTo>
                <a:lnTo>
                  <a:pt x="11511229" y="5189932"/>
                </a:lnTo>
                <a:close/>
                <a:moveTo>
                  <a:pt x="11511229" y="4964261"/>
                </a:moveTo>
                <a:lnTo>
                  <a:pt x="11511229" y="4741722"/>
                </a:lnTo>
                <a:lnTo>
                  <a:pt x="11733768" y="4741722"/>
                </a:lnTo>
                <a:lnTo>
                  <a:pt x="11733768" y="4964261"/>
                </a:lnTo>
                <a:lnTo>
                  <a:pt x="11511229" y="4964261"/>
                </a:lnTo>
                <a:close/>
                <a:moveTo>
                  <a:pt x="11511229" y="4738590"/>
                </a:moveTo>
                <a:lnTo>
                  <a:pt x="11511229" y="4516051"/>
                </a:lnTo>
                <a:lnTo>
                  <a:pt x="11733768" y="4516051"/>
                </a:lnTo>
                <a:lnTo>
                  <a:pt x="11733768" y="4738590"/>
                </a:lnTo>
                <a:lnTo>
                  <a:pt x="11511229" y="4738590"/>
                </a:lnTo>
                <a:close/>
                <a:moveTo>
                  <a:pt x="11511229" y="4513044"/>
                </a:moveTo>
                <a:lnTo>
                  <a:pt x="11511229" y="4290506"/>
                </a:lnTo>
                <a:lnTo>
                  <a:pt x="11733768" y="4290506"/>
                </a:lnTo>
                <a:lnTo>
                  <a:pt x="11733768" y="4513044"/>
                </a:lnTo>
                <a:lnTo>
                  <a:pt x="11511229" y="4513044"/>
                </a:lnTo>
                <a:close/>
                <a:moveTo>
                  <a:pt x="11511229" y="4287373"/>
                </a:moveTo>
                <a:lnTo>
                  <a:pt x="11511229" y="4064834"/>
                </a:lnTo>
                <a:lnTo>
                  <a:pt x="11733768" y="4064834"/>
                </a:lnTo>
                <a:lnTo>
                  <a:pt x="11733768" y="4287373"/>
                </a:lnTo>
                <a:lnTo>
                  <a:pt x="11511229" y="4287373"/>
                </a:lnTo>
                <a:close/>
                <a:moveTo>
                  <a:pt x="11511229" y="4061702"/>
                </a:moveTo>
                <a:lnTo>
                  <a:pt x="11511229" y="3839164"/>
                </a:lnTo>
                <a:lnTo>
                  <a:pt x="11733768" y="3839164"/>
                </a:lnTo>
                <a:lnTo>
                  <a:pt x="11733768" y="4061702"/>
                </a:lnTo>
                <a:lnTo>
                  <a:pt x="11511229" y="4061702"/>
                </a:lnTo>
                <a:close/>
                <a:moveTo>
                  <a:pt x="11511229" y="3836031"/>
                </a:moveTo>
                <a:lnTo>
                  <a:pt x="11511229" y="3613493"/>
                </a:lnTo>
                <a:lnTo>
                  <a:pt x="11733768" y="3613493"/>
                </a:lnTo>
                <a:lnTo>
                  <a:pt x="11733768" y="3836031"/>
                </a:lnTo>
                <a:lnTo>
                  <a:pt x="11511229" y="3836031"/>
                </a:lnTo>
                <a:close/>
                <a:moveTo>
                  <a:pt x="11511229" y="3610360"/>
                </a:moveTo>
                <a:lnTo>
                  <a:pt x="11511229" y="3387821"/>
                </a:lnTo>
                <a:lnTo>
                  <a:pt x="11733768" y="3387821"/>
                </a:lnTo>
                <a:lnTo>
                  <a:pt x="11733768" y="3610360"/>
                </a:lnTo>
                <a:lnTo>
                  <a:pt x="11511229" y="3610360"/>
                </a:lnTo>
                <a:close/>
                <a:moveTo>
                  <a:pt x="11511229" y="3384689"/>
                </a:moveTo>
                <a:lnTo>
                  <a:pt x="11511229" y="3162151"/>
                </a:lnTo>
                <a:lnTo>
                  <a:pt x="11733768" y="3162151"/>
                </a:lnTo>
                <a:lnTo>
                  <a:pt x="11733768" y="3384689"/>
                </a:lnTo>
                <a:lnTo>
                  <a:pt x="11511229" y="3384689"/>
                </a:lnTo>
                <a:close/>
                <a:moveTo>
                  <a:pt x="11511229" y="3159143"/>
                </a:moveTo>
                <a:lnTo>
                  <a:pt x="11511229" y="2936605"/>
                </a:lnTo>
                <a:lnTo>
                  <a:pt x="11733768" y="2936605"/>
                </a:lnTo>
                <a:lnTo>
                  <a:pt x="11733768" y="3159143"/>
                </a:lnTo>
                <a:lnTo>
                  <a:pt x="11511229" y="3159143"/>
                </a:lnTo>
                <a:close/>
                <a:moveTo>
                  <a:pt x="11511229" y="2933472"/>
                </a:moveTo>
                <a:lnTo>
                  <a:pt x="11511229" y="2710934"/>
                </a:lnTo>
                <a:lnTo>
                  <a:pt x="11733768" y="2710934"/>
                </a:lnTo>
                <a:lnTo>
                  <a:pt x="11733768" y="2933472"/>
                </a:lnTo>
                <a:lnTo>
                  <a:pt x="11511229" y="2933472"/>
                </a:lnTo>
                <a:close/>
                <a:moveTo>
                  <a:pt x="11511229" y="2707801"/>
                </a:moveTo>
                <a:lnTo>
                  <a:pt x="11511229" y="2485263"/>
                </a:lnTo>
                <a:lnTo>
                  <a:pt x="11733768" y="2485263"/>
                </a:lnTo>
                <a:lnTo>
                  <a:pt x="11733768" y="2707801"/>
                </a:lnTo>
                <a:lnTo>
                  <a:pt x="11511229" y="2707801"/>
                </a:lnTo>
                <a:close/>
                <a:moveTo>
                  <a:pt x="11511229" y="2482130"/>
                </a:moveTo>
                <a:lnTo>
                  <a:pt x="11511229" y="2259592"/>
                </a:lnTo>
                <a:lnTo>
                  <a:pt x="11733768" y="2259592"/>
                </a:lnTo>
                <a:lnTo>
                  <a:pt x="11733768" y="2482130"/>
                </a:lnTo>
                <a:lnTo>
                  <a:pt x="11511229" y="2482130"/>
                </a:lnTo>
                <a:close/>
                <a:moveTo>
                  <a:pt x="11511229" y="2256459"/>
                </a:moveTo>
                <a:lnTo>
                  <a:pt x="11511229" y="2033921"/>
                </a:lnTo>
                <a:lnTo>
                  <a:pt x="11733768" y="2033921"/>
                </a:lnTo>
                <a:lnTo>
                  <a:pt x="11733768" y="2256459"/>
                </a:lnTo>
                <a:lnTo>
                  <a:pt x="11511229" y="2256459"/>
                </a:lnTo>
                <a:close/>
                <a:moveTo>
                  <a:pt x="11511229" y="2030788"/>
                </a:moveTo>
                <a:lnTo>
                  <a:pt x="11511229" y="1808250"/>
                </a:lnTo>
                <a:lnTo>
                  <a:pt x="11733768" y="1808250"/>
                </a:lnTo>
                <a:lnTo>
                  <a:pt x="11733768" y="2030788"/>
                </a:lnTo>
                <a:lnTo>
                  <a:pt x="11511229" y="2030788"/>
                </a:lnTo>
                <a:close/>
                <a:moveTo>
                  <a:pt x="11511229" y="1805243"/>
                </a:moveTo>
                <a:lnTo>
                  <a:pt x="11511229" y="1582704"/>
                </a:lnTo>
                <a:lnTo>
                  <a:pt x="11733768" y="1582704"/>
                </a:lnTo>
                <a:lnTo>
                  <a:pt x="11733768" y="1805243"/>
                </a:lnTo>
                <a:lnTo>
                  <a:pt x="11511229" y="1805243"/>
                </a:lnTo>
                <a:close/>
                <a:moveTo>
                  <a:pt x="11511229" y="1579572"/>
                </a:moveTo>
                <a:lnTo>
                  <a:pt x="11511229" y="1357033"/>
                </a:lnTo>
                <a:lnTo>
                  <a:pt x="11733768" y="1357033"/>
                </a:lnTo>
                <a:lnTo>
                  <a:pt x="11733768" y="1579572"/>
                </a:lnTo>
                <a:lnTo>
                  <a:pt x="11511229" y="1579572"/>
                </a:lnTo>
                <a:close/>
                <a:moveTo>
                  <a:pt x="11511229" y="1353901"/>
                </a:moveTo>
                <a:lnTo>
                  <a:pt x="11511229" y="1131362"/>
                </a:lnTo>
                <a:lnTo>
                  <a:pt x="11733768" y="1131362"/>
                </a:lnTo>
                <a:lnTo>
                  <a:pt x="11733768" y="1353901"/>
                </a:lnTo>
                <a:lnTo>
                  <a:pt x="11511229" y="1353901"/>
                </a:lnTo>
                <a:close/>
                <a:moveTo>
                  <a:pt x="11511229" y="1128230"/>
                </a:moveTo>
                <a:lnTo>
                  <a:pt x="11511229" y="905691"/>
                </a:lnTo>
                <a:lnTo>
                  <a:pt x="11733768" y="905691"/>
                </a:lnTo>
                <a:lnTo>
                  <a:pt x="11733768" y="1128230"/>
                </a:lnTo>
                <a:lnTo>
                  <a:pt x="11511229" y="1128230"/>
                </a:lnTo>
                <a:close/>
                <a:moveTo>
                  <a:pt x="11511229" y="902559"/>
                </a:moveTo>
                <a:lnTo>
                  <a:pt x="11511229" y="680020"/>
                </a:lnTo>
                <a:lnTo>
                  <a:pt x="11733768" y="680020"/>
                </a:lnTo>
                <a:lnTo>
                  <a:pt x="11733768" y="902559"/>
                </a:lnTo>
                <a:lnTo>
                  <a:pt x="11511229" y="902559"/>
                </a:lnTo>
                <a:close/>
                <a:moveTo>
                  <a:pt x="11511229" y="676888"/>
                </a:moveTo>
                <a:lnTo>
                  <a:pt x="11511229" y="454349"/>
                </a:lnTo>
                <a:lnTo>
                  <a:pt x="11733768" y="454349"/>
                </a:lnTo>
                <a:lnTo>
                  <a:pt x="11733768" y="676888"/>
                </a:lnTo>
                <a:lnTo>
                  <a:pt x="11511229" y="676888"/>
                </a:lnTo>
                <a:close/>
                <a:moveTo>
                  <a:pt x="11511229" y="451342"/>
                </a:moveTo>
                <a:lnTo>
                  <a:pt x="11511229" y="228804"/>
                </a:lnTo>
                <a:lnTo>
                  <a:pt x="11733768" y="228804"/>
                </a:lnTo>
                <a:lnTo>
                  <a:pt x="11733768" y="451342"/>
                </a:lnTo>
                <a:lnTo>
                  <a:pt x="11511229" y="451342"/>
                </a:lnTo>
                <a:close/>
                <a:moveTo>
                  <a:pt x="11508097" y="451342"/>
                </a:moveTo>
                <a:lnTo>
                  <a:pt x="11285558" y="451342"/>
                </a:lnTo>
                <a:lnTo>
                  <a:pt x="11285558" y="228804"/>
                </a:lnTo>
                <a:lnTo>
                  <a:pt x="11508097" y="228804"/>
                </a:lnTo>
                <a:lnTo>
                  <a:pt x="11508097" y="451342"/>
                </a:lnTo>
                <a:close/>
                <a:moveTo>
                  <a:pt x="11282551" y="451342"/>
                </a:moveTo>
                <a:lnTo>
                  <a:pt x="11060012" y="451342"/>
                </a:lnTo>
                <a:lnTo>
                  <a:pt x="11060012" y="228804"/>
                </a:lnTo>
                <a:lnTo>
                  <a:pt x="11282551" y="228804"/>
                </a:lnTo>
                <a:lnTo>
                  <a:pt x="11282551" y="451342"/>
                </a:lnTo>
                <a:close/>
                <a:moveTo>
                  <a:pt x="11056880" y="451342"/>
                </a:moveTo>
                <a:lnTo>
                  <a:pt x="10834342" y="451342"/>
                </a:lnTo>
                <a:lnTo>
                  <a:pt x="10834342" y="228804"/>
                </a:lnTo>
                <a:lnTo>
                  <a:pt x="11056880" y="228804"/>
                </a:lnTo>
                <a:lnTo>
                  <a:pt x="11056880" y="451342"/>
                </a:lnTo>
                <a:close/>
                <a:moveTo>
                  <a:pt x="10831209" y="451342"/>
                </a:moveTo>
                <a:lnTo>
                  <a:pt x="10608671" y="451342"/>
                </a:lnTo>
                <a:lnTo>
                  <a:pt x="10608671" y="228804"/>
                </a:lnTo>
                <a:lnTo>
                  <a:pt x="10831209" y="228804"/>
                </a:lnTo>
                <a:lnTo>
                  <a:pt x="10831209" y="451342"/>
                </a:lnTo>
                <a:close/>
                <a:moveTo>
                  <a:pt x="10605538" y="451342"/>
                </a:moveTo>
                <a:lnTo>
                  <a:pt x="10383000" y="451342"/>
                </a:lnTo>
                <a:lnTo>
                  <a:pt x="10383000" y="228804"/>
                </a:lnTo>
                <a:lnTo>
                  <a:pt x="10605538" y="228804"/>
                </a:lnTo>
                <a:lnTo>
                  <a:pt x="10605538" y="451342"/>
                </a:lnTo>
                <a:close/>
                <a:moveTo>
                  <a:pt x="10379867" y="451342"/>
                </a:moveTo>
                <a:lnTo>
                  <a:pt x="10157328" y="451342"/>
                </a:lnTo>
                <a:lnTo>
                  <a:pt x="10157328" y="228804"/>
                </a:lnTo>
                <a:lnTo>
                  <a:pt x="10379867" y="228804"/>
                </a:lnTo>
                <a:lnTo>
                  <a:pt x="10379867" y="451342"/>
                </a:lnTo>
                <a:close/>
                <a:moveTo>
                  <a:pt x="10154196" y="451342"/>
                </a:moveTo>
                <a:lnTo>
                  <a:pt x="9931657" y="451342"/>
                </a:lnTo>
                <a:lnTo>
                  <a:pt x="9931657" y="228804"/>
                </a:lnTo>
                <a:lnTo>
                  <a:pt x="10154196" y="228804"/>
                </a:lnTo>
                <a:lnTo>
                  <a:pt x="10154196" y="451342"/>
                </a:lnTo>
                <a:close/>
                <a:moveTo>
                  <a:pt x="9928650" y="451342"/>
                </a:moveTo>
                <a:lnTo>
                  <a:pt x="9706112" y="451342"/>
                </a:lnTo>
                <a:lnTo>
                  <a:pt x="9706112" y="228804"/>
                </a:lnTo>
                <a:lnTo>
                  <a:pt x="9928650" y="228804"/>
                </a:lnTo>
                <a:lnTo>
                  <a:pt x="9928650" y="451342"/>
                </a:lnTo>
                <a:close/>
                <a:moveTo>
                  <a:pt x="9702979" y="451342"/>
                </a:moveTo>
                <a:lnTo>
                  <a:pt x="9480440" y="451342"/>
                </a:lnTo>
                <a:lnTo>
                  <a:pt x="9480440" y="228804"/>
                </a:lnTo>
                <a:lnTo>
                  <a:pt x="9702979" y="228804"/>
                </a:lnTo>
                <a:lnTo>
                  <a:pt x="9702979" y="451342"/>
                </a:lnTo>
                <a:close/>
                <a:moveTo>
                  <a:pt x="9477308" y="451342"/>
                </a:moveTo>
                <a:lnTo>
                  <a:pt x="9254770" y="451342"/>
                </a:lnTo>
                <a:lnTo>
                  <a:pt x="9254770" y="228804"/>
                </a:lnTo>
                <a:lnTo>
                  <a:pt x="9477308" y="228804"/>
                </a:lnTo>
                <a:lnTo>
                  <a:pt x="9477308" y="451342"/>
                </a:lnTo>
                <a:close/>
                <a:moveTo>
                  <a:pt x="9251637" y="451342"/>
                </a:moveTo>
                <a:lnTo>
                  <a:pt x="9029099" y="451342"/>
                </a:lnTo>
                <a:lnTo>
                  <a:pt x="9029099" y="228804"/>
                </a:lnTo>
                <a:lnTo>
                  <a:pt x="9251637" y="228804"/>
                </a:lnTo>
                <a:lnTo>
                  <a:pt x="9251637" y="451342"/>
                </a:lnTo>
                <a:close/>
                <a:moveTo>
                  <a:pt x="9025966" y="451342"/>
                </a:moveTo>
                <a:lnTo>
                  <a:pt x="8803427" y="451342"/>
                </a:lnTo>
                <a:lnTo>
                  <a:pt x="8803427" y="228804"/>
                </a:lnTo>
                <a:lnTo>
                  <a:pt x="9025966" y="228804"/>
                </a:lnTo>
                <a:lnTo>
                  <a:pt x="9025966" y="451342"/>
                </a:lnTo>
                <a:close/>
                <a:moveTo>
                  <a:pt x="8800295" y="451342"/>
                </a:moveTo>
                <a:lnTo>
                  <a:pt x="8577756" y="451342"/>
                </a:lnTo>
                <a:lnTo>
                  <a:pt x="8577756" y="228804"/>
                </a:lnTo>
                <a:lnTo>
                  <a:pt x="8800295" y="228804"/>
                </a:lnTo>
                <a:lnTo>
                  <a:pt x="8800295" y="451342"/>
                </a:lnTo>
                <a:close/>
                <a:moveTo>
                  <a:pt x="8574749" y="451342"/>
                </a:moveTo>
                <a:lnTo>
                  <a:pt x="8352211" y="451342"/>
                </a:lnTo>
                <a:lnTo>
                  <a:pt x="8352211" y="228804"/>
                </a:lnTo>
                <a:lnTo>
                  <a:pt x="8574749" y="228804"/>
                </a:lnTo>
                <a:lnTo>
                  <a:pt x="8574749" y="451342"/>
                </a:lnTo>
                <a:close/>
                <a:moveTo>
                  <a:pt x="8349078" y="451342"/>
                </a:moveTo>
                <a:lnTo>
                  <a:pt x="8126540" y="451342"/>
                </a:lnTo>
                <a:lnTo>
                  <a:pt x="8126540" y="228804"/>
                </a:lnTo>
                <a:lnTo>
                  <a:pt x="8349078" y="228804"/>
                </a:lnTo>
                <a:lnTo>
                  <a:pt x="8349078" y="451342"/>
                </a:lnTo>
                <a:close/>
                <a:moveTo>
                  <a:pt x="8123407" y="451342"/>
                </a:moveTo>
                <a:lnTo>
                  <a:pt x="7900868" y="451342"/>
                </a:lnTo>
                <a:lnTo>
                  <a:pt x="7900868" y="228804"/>
                </a:lnTo>
                <a:lnTo>
                  <a:pt x="8123407" y="228804"/>
                </a:lnTo>
                <a:lnTo>
                  <a:pt x="8123407" y="451342"/>
                </a:lnTo>
                <a:close/>
                <a:moveTo>
                  <a:pt x="7897736" y="451342"/>
                </a:moveTo>
                <a:lnTo>
                  <a:pt x="7675198" y="451342"/>
                </a:lnTo>
                <a:lnTo>
                  <a:pt x="7675198" y="228804"/>
                </a:lnTo>
                <a:lnTo>
                  <a:pt x="7897736" y="228804"/>
                </a:lnTo>
                <a:lnTo>
                  <a:pt x="7897736" y="451342"/>
                </a:lnTo>
                <a:close/>
                <a:moveTo>
                  <a:pt x="7672065" y="451342"/>
                </a:moveTo>
                <a:lnTo>
                  <a:pt x="7449527" y="451342"/>
                </a:lnTo>
                <a:lnTo>
                  <a:pt x="7449527" y="228804"/>
                </a:lnTo>
                <a:lnTo>
                  <a:pt x="7672065" y="228804"/>
                </a:lnTo>
                <a:lnTo>
                  <a:pt x="7672065" y="451342"/>
                </a:lnTo>
                <a:close/>
                <a:moveTo>
                  <a:pt x="7446394" y="451342"/>
                </a:moveTo>
                <a:lnTo>
                  <a:pt x="7223856" y="451342"/>
                </a:lnTo>
                <a:lnTo>
                  <a:pt x="7223856" y="228804"/>
                </a:lnTo>
                <a:lnTo>
                  <a:pt x="7446394" y="228804"/>
                </a:lnTo>
                <a:lnTo>
                  <a:pt x="7446394" y="451342"/>
                </a:lnTo>
                <a:close/>
                <a:moveTo>
                  <a:pt x="7220848" y="451342"/>
                </a:moveTo>
                <a:lnTo>
                  <a:pt x="6998310" y="451342"/>
                </a:lnTo>
                <a:lnTo>
                  <a:pt x="6998310" y="228804"/>
                </a:lnTo>
                <a:lnTo>
                  <a:pt x="7220848" y="228804"/>
                </a:lnTo>
                <a:lnTo>
                  <a:pt x="7220848" y="451342"/>
                </a:lnTo>
                <a:close/>
                <a:moveTo>
                  <a:pt x="6995177" y="451342"/>
                </a:moveTo>
                <a:lnTo>
                  <a:pt x="6772639" y="451342"/>
                </a:lnTo>
                <a:lnTo>
                  <a:pt x="6772639" y="228804"/>
                </a:lnTo>
                <a:lnTo>
                  <a:pt x="6995177" y="228804"/>
                </a:lnTo>
                <a:lnTo>
                  <a:pt x="6995177" y="451342"/>
                </a:lnTo>
                <a:close/>
                <a:moveTo>
                  <a:pt x="6769506" y="451342"/>
                </a:moveTo>
                <a:lnTo>
                  <a:pt x="6546967" y="451342"/>
                </a:lnTo>
                <a:lnTo>
                  <a:pt x="6546967" y="228804"/>
                </a:lnTo>
                <a:lnTo>
                  <a:pt x="6769506" y="228804"/>
                </a:lnTo>
                <a:lnTo>
                  <a:pt x="6769506" y="451342"/>
                </a:lnTo>
                <a:close/>
                <a:moveTo>
                  <a:pt x="6543835" y="451342"/>
                </a:moveTo>
                <a:lnTo>
                  <a:pt x="6321297" y="451342"/>
                </a:lnTo>
                <a:lnTo>
                  <a:pt x="6321297" y="228804"/>
                </a:lnTo>
                <a:lnTo>
                  <a:pt x="6543835" y="228804"/>
                </a:lnTo>
                <a:lnTo>
                  <a:pt x="6543835" y="451342"/>
                </a:lnTo>
                <a:close/>
                <a:moveTo>
                  <a:pt x="6318164" y="451342"/>
                </a:moveTo>
                <a:lnTo>
                  <a:pt x="6095625" y="451342"/>
                </a:lnTo>
                <a:lnTo>
                  <a:pt x="6095625" y="228804"/>
                </a:lnTo>
                <a:lnTo>
                  <a:pt x="6318164" y="228804"/>
                </a:lnTo>
                <a:lnTo>
                  <a:pt x="6318164" y="451342"/>
                </a:lnTo>
                <a:close/>
                <a:moveTo>
                  <a:pt x="6092493" y="451342"/>
                </a:moveTo>
                <a:lnTo>
                  <a:pt x="5869954" y="451342"/>
                </a:lnTo>
                <a:lnTo>
                  <a:pt x="5869954" y="228804"/>
                </a:lnTo>
                <a:lnTo>
                  <a:pt x="6092493" y="228804"/>
                </a:lnTo>
                <a:lnTo>
                  <a:pt x="6092493" y="451342"/>
                </a:lnTo>
                <a:close/>
                <a:moveTo>
                  <a:pt x="5866947" y="451342"/>
                </a:moveTo>
                <a:lnTo>
                  <a:pt x="5644408" y="451342"/>
                </a:lnTo>
                <a:lnTo>
                  <a:pt x="5644408" y="228804"/>
                </a:lnTo>
                <a:lnTo>
                  <a:pt x="5866947" y="228804"/>
                </a:lnTo>
                <a:lnTo>
                  <a:pt x="5866947" y="451342"/>
                </a:lnTo>
                <a:close/>
                <a:moveTo>
                  <a:pt x="5641276" y="451342"/>
                </a:moveTo>
                <a:lnTo>
                  <a:pt x="5418738" y="451342"/>
                </a:lnTo>
                <a:lnTo>
                  <a:pt x="5418738" y="228804"/>
                </a:lnTo>
                <a:lnTo>
                  <a:pt x="5641276" y="228804"/>
                </a:lnTo>
                <a:lnTo>
                  <a:pt x="5641276" y="451342"/>
                </a:lnTo>
                <a:close/>
                <a:moveTo>
                  <a:pt x="5415605" y="451342"/>
                </a:moveTo>
                <a:lnTo>
                  <a:pt x="5193066" y="451342"/>
                </a:lnTo>
                <a:lnTo>
                  <a:pt x="5193066" y="228804"/>
                </a:lnTo>
                <a:lnTo>
                  <a:pt x="5415605" y="228804"/>
                </a:lnTo>
                <a:lnTo>
                  <a:pt x="5415605" y="451342"/>
                </a:lnTo>
                <a:close/>
                <a:moveTo>
                  <a:pt x="5189934" y="451342"/>
                </a:moveTo>
                <a:lnTo>
                  <a:pt x="4967395" y="451342"/>
                </a:lnTo>
                <a:lnTo>
                  <a:pt x="4967395" y="228804"/>
                </a:lnTo>
                <a:lnTo>
                  <a:pt x="5189934" y="228804"/>
                </a:lnTo>
                <a:lnTo>
                  <a:pt x="5189934" y="451342"/>
                </a:lnTo>
                <a:close/>
                <a:moveTo>
                  <a:pt x="4964263" y="451342"/>
                </a:moveTo>
                <a:lnTo>
                  <a:pt x="4741724" y="451342"/>
                </a:lnTo>
                <a:lnTo>
                  <a:pt x="4741724" y="228804"/>
                </a:lnTo>
                <a:lnTo>
                  <a:pt x="4964263" y="228804"/>
                </a:lnTo>
                <a:lnTo>
                  <a:pt x="4964263" y="451342"/>
                </a:lnTo>
                <a:close/>
                <a:moveTo>
                  <a:pt x="4738592" y="451342"/>
                </a:moveTo>
                <a:lnTo>
                  <a:pt x="4516053" y="451342"/>
                </a:lnTo>
                <a:lnTo>
                  <a:pt x="4516053" y="228804"/>
                </a:lnTo>
                <a:lnTo>
                  <a:pt x="4738592" y="228804"/>
                </a:lnTo>
                <a:lnTo>
                  <a:pt x="4738592" y="451342"/>
                </a:lnTo>
                <a:close/>
                <a:moveTo>
                  <a:pt x="4513046" y="451342"/>
                </a:moveTo>
                <a:lnTo>
                  <a:pt x="4290507" y="451342"/>
                </a:lnTo>
                <a:lnTo>
                  <a:pt x="4290507" y="228804"/>
                </a:lnTo>
                <a:lnTo>
                  <a:pt x="4513046" y="228804"/>
                </a:lnTo>
                <a:lnTo>
                  <a:pt x="4513046" y="451342"/>
                </a:lnTo>
                <a:close/>
                <a:moveTo>
                  <a:pt x="4287375" y="451342"/>
                </a:moveTo>
                <a:lnTo>
                  <a:pt x="4064836" y="451342"/>
                </a:lnTo>
                <a:lnTo>
                  <a:pt x="4064836" y="228804"/>
                </a:lnTo>
                <a:lnTo>
                  <a:pt x="4287375" y="228804"/>
                </a:lnTo>
                <a:lnTo>
                  <a:pt x="4287375" y="451342"/>
                </a:lnTo>
                <a:close/>
                <a:moveTo>
                  <a:pt x="4061703" y="451342"/>
                </a:moveTo>
                <a:lnTo>
                  <a:pt x="3839165" y="451342"/>
                </a:lnTo>
                <a:lnTo>
                  <a:pt x="3839165" y="228804"/>
                </a:lnTo>
                <a:lnTo>
                  <a:pt x="4061703" y="228804"/>
                </a:lnTo>
                <a:lnTo>
                  <a:pt x="4061703" y="451342"/>
                </a:lnTo>
                <a:close/>
                <a:moveTo>
                  <a:pt x="3836033" y="451342"/>
                </a:moveTo>
                <a:lnTo>
                  <a:pt x="3613494" y="451342"/>
                </a:lnTo>
                <a:lnTo>
                  <a:pt x="3613494" y="228804"/>
                </a:lnTo>
                <a:lnTo>
                  <a:pt x="3836033" y="228804"/>
                </a:lnTo>
                <a:lnTo>
                  <a:pt x="3836033" y="451342"/>
                </a:lnTo>
                <a:close/>
                <a:moveTo>
                  <a:pt x="3610361" y="451342"/>
                </a:moveTo>
                <a:lnTo>
                  <a:pt x="3387823" y="451342"/>
                </a:lnTo>
                <a:lnTo>
                  <a:pt x="3387823" y="228804"/>
                </a:lnTo>
                <a:lnTo>
                  <a:pt x="3610361" y="228804"/>
                </a:lnTo>
                <a:lnTo>
                  <a:pt x="3610361" y="451342"/>
                </a:lnTo>
                <a:close/>
                <a:moveTo>
                  <a:pt x="3384690" y="451342"/>
                </a:moveTo>
                <a:lnTo>
                  <a:pt x="3162152" y="451342"/>
                </a:lnTo>
                <a:lnTo>
                  <a:pt x="3162152" y="228804"/>
                </a:lnTo>
                <a:lnTo>
                  <a:pt x="3384690" y="228804"/>
                </a:lnTo>
                <a:lnTo>
                  <a:pt x="3384690" y="451342"/>
                </a:lnTo>
                <a:close/>
                <a:moveTo>
                  <a:pt x="3159145" y="451342"/>
                </a:moveTo>
                <a:lnTo>
                  <a:pt x="2936606" y="451342"/>
                </a:lnTo>
                <a:lnTo>
                  <a:pt x="2936606" y="228804"/>
                </a:lnTo>
                <a:lnTo>
                  <a:pt x="3159145" y="228804"/>
                </a:lnTo>
                <a:lnTo>
                  <a:pt x="3159145" y="451342"/>
                </a:lnTo>
                <a:close/>
                <a:moveTo>
                  <a:pt x="2933474" y="451342"/>
                </a:moveTo>
                <a:lnTo>
                  <a:pt x="2710935" y="451342"/>
                </a:lnTo>
                <a:lnTo>
                  <a:pt x="2710935" y="228804"/>
                </a:lnTo>
                <a:lnTo>
                  <a:pt x="2933474" y="228804"/>
                </a:lnTo>
                <a:lnTo>
                  <a:pt x="2933474" y="451342"/>
                </a:lnTo>
                <a:close/>
                <a:moveTo>
                  <a:pt x="2707802" y="451342"/>
                </a:moveTo>
                <a:lnTo>
                  <a:pt x="2485264" y="451342"/>
                </a:lnTo>
                <a:lnTo>
                  <a:pt x="2485264" y="228804"/>
                </a:lnTo>
                <a:lnTo>
                  <a:pt x="2707802" y="228804"/>
                </a:lnTo>
                <a:lnTo>
                  <a:pt x="2707802" y="451342"/>
                </a:lnTo>
                <a:close/>
                <a:moveTo>
                  <a:pt x="2482131" y="451342"/>
                </a:moveTo>
                <a:lnTo>
                  <a:pt x="2259593" y="451342"/>
                </a:lnTo>
                <a:lnTo>
                  <a:pt x="2259593" y="228804"/>
                </a:lnTo>
                <a:lnTo>
                  <a:pt x="2482131" y="228804"/>
                </a:lnTo>
                <a:lnTo>
                  <a:pt x="2482131" y="451342"/>
                </a:lnTo>
                <a:close/>
                <a:moveTo>
                  <a:pt x="2256460" y="451342"/>
                </a:moveTo>
                <a:lnTo>
                  <a:pt x="2033922" y="451342"/>
                </a:lnTo>
                <a:lnTo>
                  <a:pt x="2033922" y="228804"/>
                </a:lnTo>
                <a:lnTo>
                  <a:pt x="2256460" y="228804"/>
                </a:lnTo>
                <a:lnTo>
                  <a:pt x="2256460" y="451342"/>
                </a:lnTo>
                <a:close/>
                <a:moveTo>
                  <a:pt x="2030789" y="451342"/>
                </a:moveTo>
                <a:lnTo>
                  <a:pt x="1808251" y="451342"/>
                </a:lnTo>
                <a:lnTo>
                  <a:pt x="1808251" y="228804"/>
                </a:lnTo>
                <a:lnTo>
                  <a:pt x="2030789" y="228804"/>
                </a:lnTo>
                <a:lnTo>
                  <a:pt x="2030789" y="451342"/>
                </a:lnTo>
                <a:close/>
                <a:moveTo>
                  <a:pt x="1805243" y="451342"/>
                </a:moveTo>
                <a:lnTo>
                  <a:pt x="1582705" y="451342"/>
                </a:lnTo>
                <a:lnTo>
                  <a:pt x="1582705" y="228804"/>
                </a:lnTo>
                <a:lnTo>
                  <a:pt x="1805243" y="228804"/>
                </a:lnTo>
                <a:lnTo>
                  <a:pt x="1805243" y="451342"/>
                </a:lnTo>
                <a:close/>
                <a:moveTo>
                  <a:pt x="1579572" y="451342"/>
                </a:moveTo>
                <a:lnTo>
                  <a:pt x="1357034" y="451342"/>
                </a:lnTo>
                <a:lnTo>
                  <a:pt x="1357034" y="228804"/>
                </a:lnTo>
                <a:lnTo>
                  <a:pt x="1579572" y="228804"/>
                </a:lnTo>
                <a:lnTo>
                  <a:pt x="1579572" y="451342"/>
                </a:lnTo>
                <a:close/>
                <a:moveTo>
                  <a:pt x="1353901" y="451342"/>
                </a:moveTo>
                <a:lnTo>
                  <a:pt x="1131363" y="451342"/>
                </a:lnTo>
                <a:lnTo>
                  <a:pt x="1131363" y="228804"/>
                </a:lnTo>
                <a:lnTo>
                  <a:pt x="1353901" y="228804"/>
                </a:lnTo>
                <a:lnTo>
                  <a:pt x="1353901" y="451342"/>
                </a:lnTo>
                <a:close/>
                <a:moveTo>
                  <a:pt x="1128230" y="451342"/>
                </a:moveTo>
                <a:lnTo>
                  <a:pt x="905692" y="451342"/>
                </a:lnTo>
                <a:lnTo>
                  <a:pt x="905692" y="228804"/>
                </a:lnTo>
                <a:lnTo>
                  <a:pt x="1128230" y="228804"/>
                </a:lnTo>
                <a:lnTo>
                  <a:pt x="1128230" y="451342"/>
                </a:lnTo>
                <a:close/>
                <a:moveTo>
                  <a:pt x="902559" y="451342"/>
                </a:moveTo>
                <a:lnTo>
                  <a:pt x="680021" y="451342"/>
                </a:lnTo>
                <a:lnTo>
                  <a:pt x="680021" y="228804"/>
                </a:lnTo>
                <a:lnTo>
                  <a:pt x="902559" y="228804"/>
                </a:lnTo>
                <a:lnTo>
                  <a:pt x="902559" y="451342"/>
                </a:lnTo>
                <a:close/>
                <a:moveTo>
                  <a:pt x="676888" y="451342"/>
                </a:moveTo>
                <a:lnTo>
                  <a:pt x="454349" y="451342"/>
                </a:lnTo>
                <a:lnTo>
                  <a:pt x="454349" y="228804"/>
                </a:lnTo>
                <a:lnTo>
                  <a:pt x="676888" y="228804"/>
                </a:lnTo>
                <a:lnTo>
                  <a:pt x="676888" y="451342"/>
                </a:lnTo>
                <a:close/>
                <a:moveTo>
                  <a:pt x="451342" y="451342"/>
                </a:moveTo>
                <a:lnTo>
                  <a:pt x="228804" y="451342"/>
                </a:lnTo>
                <a:lnTo>
                  <a:pt x="228804" y="228804"/>
                </a:lnTo>
                <a:lnTo>
                  <a:pt x="451342" y="228804"/>
                </a:lnTo>
                <a:lnTo>
                  <a:pt x="451342" y="451342"/>
                </a:lnTo>
                <a:close/>
                <a:moveTo>
                  <a:pt x="451342" y="454475"/>
                </a:moveTo>
                <a:lnTo>
                  <a:pt x="451342" y="677013"/>
                </a:lnTo>
                <a:lnTo>
                  <a:pt x="228804" y="677013"/>
                </a:lnTo>
                <a:lnTo>
                  <a:pt x="228804" y="454475"/>
                </a:lnTo>
                <a:lnTo>
                  <a:pt x="451342" y="454475"/>
                </a:lnTo>
                <a:close/>
                <a:moveTo>
                  <a:pt x="451342" y="680020"/>
                </a:moveTo>
                <a:lnTo>
                  <a:pt x="451342" y="902559"/>
                </a:lnTo>
                <a:lnTo>
                  <a:pt x="228804" y="902559"/>
                </a:lnTo>
                <a:lnTo>
                  <a:pt x="228804" y="680020"/>
                </a:lnTo>
                <a:lnTo>
                  <a:pt x="451342" y="680020"/>
                </a:lnTo>
                <a:close/>
                <a:moveTo>
                  <a:pt x="451342" y="905691"/>
                </a:moveTo>
                <a:lnTo>
                  <a:pt x="451342" y="1128230"/>
                </a:lnTo>
                <a:lnTo>
                  <a:pt x="228804" y="1128230"/>
                </a:lnTo>
                <a:lnTo>
                  <a:pt x="228804" y="905691"/>
                </a:lnTo>
                <a:lnTo>
                  <a:pt x="451342" y="905691"/>
                </a:lnTo>
                <a:close/>
                <a:moveTo>
                  <a:pt x="451342" y="1131362"/>
                </a:moveTo>
                <a:lnTo>
                  <a:pt x="451342" y="1353901"/>
                </a:lnTo>
                <a:lnTo>
                  <a:pt x="228804" y="1353901"/>
                </a:lnTo>
                <a:lnTo>
                  <a:pt x="228804" y="1131362"/>
                </a:lnTo>
                <a:lnTo>
                  <a:pt x="451342" y="1131362"/>
                </a:lnTo>
                <a:close/>
                <a:moveTo>
                  <a:pt x="451342" y="1357033"/>
                </a:moveTo>
                <a:lnTo>
                  <a:pt x="451342" y="1579572"/>
                </a:lnTo>
                <a:lnTo>
                  <a:pt x="228804" y="1579572"/>
                </a:lnTo>
                <a:lnTo>
                  <a:pt x="228804" y="1357033"/>
                </a:lnTo>
                <a:lnTo>
                  <a:pt x="451342" y="1357033"/>
                </a:lnTo>
                <a:close/>
                <a:moveTo>
                  <a:pt x="451342" y="1582704"/>
                </a:moveTo>
                <a:lnTo>
                  <a:pt x="451342" y="1805243"/>
                </a:lnTo>
                <a:lnTo>
                  <a:pt x="228804" y="1805243"/>
                </a:lnTo>
                <a:lnTo>
                  <a:pt x="228804" y="1582704"/>
                </a:lnTo>
                <a:lnTo>
                  <a:pt x="451342" y="1582704"/>
                </a:lnTo>
                <a:close/>
                <a:moveTo>
                  <a:pt x="451342" y="1808375"/>
                </a:moveTo>
                <a:lnTo>
                  <a:pt x="451342" y="2030914"/>
                </a:lnTo>
                <a:lnTo>
                  <a:pt x="228804" y="2030914"/>
                </a:lnTo>
                <a:lnTo>
                  <a:pt x="228804" y="1808375"/>
                </a:lnTo>
                <a:lnTo>
                  <a:pt x="451342" y="1808375"/>
                </a:lnTo>
                <a:close/>
                <a:moveTo>
                  <a:pt x="451342" y="2033921"/>
                </a:moveTo>
                <a:lnTo>
                  <a:pt x="451342" y="2256459"/>
                </a:lnTo>
                <a:lnTo>
                  <a:pt x="228804" y="2256459"/>
                </a:lnTo>
                <a:lnTo>
                  <a:pt x="228804" y="2033921"/>
                </a:lnTo>
                <a:lnTo>
                  <a:pt x="451342" y="2033921"/>
                </a:lnTo>
                <a:close/>
                <a:moveTo>
                  <a:pt x="451342" y="2259592"/>
                </a:moveTo>
                <a:lnTo>
                  <a:pt x="451342" y="2482130"/>
                </a:lnTo>
                <a:lnTo>
                  <a:pt x="228804" y="2482130"/>
                </a:lnTo>
                <a:lnTo>
                  <a:pt x="228804" y="2259592"/>
                </a:lnTo>
                <a:lnTo>
                  <a:pt x="451342" y="2259592"/>
                </a:lnTo>
                <a:close/>
                <a:moveTo>
                  <a:pt x="451342" y="2485263"/>
                </a:moveTo>
                <a:lnTo>
                  <a:pt x="451342" y="2707801"/>
                </a:lnTo>
                <a:lnTo>
                  <a:pt x="228804" y="2707801"/>
                </a:lnTo>
                <a:lnTo>
                  <a:pt x="228804" y="2485263"/>
                </a:lnTo>
                <a:lnTo>
                  <a:pt x="451342" y="2485263"/>
                </a:lnTo>
                <a:close/>
                <a:moveTo>
                  <a:pt x="451342" y="2710934"/>
                </a:moveTo>
                <a:lnTo>
                  <a:pt x="451342" y="2933472"/>
                </a:lnTo>
                <a:lnTo>
                  <a:pt x="228804" y="2933472"/>
                </a:lnTo>
                <a:lnTo>
                  <a:pt x="228804" y="2710934"/>
                </a:lnTo>
                <a:lnTo>
                  <a:pt x="451342" y="2710934"/>
                </a:lnTo>
                <a:close/>
                <a:moveTo>
                  <a:pt x="451342" y="2936605"/>
                </a:moveTo>
                <a:lnTo>
                  <a:pt x="451342" y="3159143"/>
                </a:lnTo>
                <a:lnTo>
                  <a:pt x="228804" y="3159143"/>
                </a:lnTo>
                <a:lnTo>
                  <a:pt x="228804" y="2936605"/>
                </a:lnTo>
                <a:lnTo>
                  <a:pt x="451342" y="2936605"/>
                </a:lnTo>
                <a:close/>
                <a:moveTo>
                  <a:pt x="451342" y="3162276"/>
                </a:moveTo>
                <a:lnTo>
                  <a:pt x="451342" y="3384814"/>
                </a:lnTo>
                <a:lnTo>
                  <a:pt x="228804" y="3384814"/>
                </a:lnTo>
                <a:lnTo>
                  <a:pt x="228804" y="3162276"/>
                </a:lnTo>
                <a:lnTo>
                  <a:pt x="451342" y="3162276"/>
                </a:lnTo>
                <a:close/>
                <a:moveTo>
                  <a:pt x="451342" y="3387821"/>
                </a:moveTo>
                <a:lnTo>
                  <a:pt x="451342" y="3610360"/>
                </a:lnTo>
                <a:lnTo>
                  <a:pt x="228804" y="3610360"/>
                </a:lnTo>
                <a:lnTo>
                  <a:pt x="228804" y="3387821"/>
                </a:lnTo>
                <a:lnTo>
                  <a:pt x="451342" y="3387821"/>
                </a:lnTo>
                <a:close/>
                <a:moveTo>
                  <a:pt x="451342" y="3613493"/>
                </a:moveTo>
                <a:lnTo>
                  <a:pt x="451342" y="3836031"/>
                </a:lnTo>
                <a:lnTo>
                  <a:pt x="228804" y="3836031"/>
                </a:lnTo>
                <a:lnTo>
                  <a:pt x="228804" y="3613493"/>
                </a:lnTo>
                <a:lnTo>
                  <a:pt x="451342" y="3613493"/>
                </a:lnTo>
                <a:close/>
                <a:moveTo>
                  <a:pt x="451342" y="3839164"/>
                </a:moveTo>
                <a:lnTo>
                  <a:pt x="451342" y="4061702"/>
                </a:lnTo>
                <a:lnTo>
                  <a:pt x="228804" y="4061702"/>
                </a:lnTo>
                <a:lnTo>
                  <a:pt x="228804" y="3839164"/>
                </a:lnTo>
                <a:lnTo>
                  <a:pt x="451342" y="3839164"/>
                </a:lnTo>
                <a:close/>
                <a:moveTo>
                  <a:pt x="451342" y="4064834"/>
                </a:moveTo>
                <a:lnTo>
                  <a:pt x="451342" y="4287373"/>
                </a:lnTo>
                <a:lnTo>
                  <a:pt x="228804" y="4287373"/>
                </a:lnTo>
                <a:lnTo>
                  <a:pt x="228804" y="4064834"/>
                </a:lnTo>
                <a:lnTo>
                  <a:pt x="451342" y="4064834"/>
                </a:lnTo>
                <a:close/>
                <a:moveTo>
                  <a:pt x="451342" y="4290506"/>
                </a:moveTo>
                <a:lnTo>
                  <a:pt x="451342" y="4513044"/>
                </a:lnTo>
                <a:lnTo>
                  <a:pt x="228804" y="4513044"/>
                </a:lnTo>
                <a:lnTo>
                  <a:pt x="228804" y="4290506"/>
                </a:lnTo>
                <a:lnTo>
                  <a:pt x="451342" y="4290506"/>
                </a:lnTo>
                <a:close/>
                <a:moveTo>
                  <a:pt x="451342" y="4516177"/>
                </a:moveTo>
                <a:lnTo>
                  <a:pt x="451342" y="4738715"/>
                </a:lnTo>
                <a:lnTo>
                  <a:pt x="228804" y="4738715"/>
                </a:lnTo>
                <a:lnTo>
                  <a:pt x="228804" y="4516177"/>
                </a:lnTo>
                <a:lnTo>
                  <a:pt x="451342" y="4516177"/>
                </a:lnTo>
                <a:close/>
                <a:moveTo>
                  <a:pt x="451342" y="4741722"/>
                </a:moveTo>
                <a:lnTo>
                  <a:pt x="451342" y="4964261"/>
                </a:lnTo>
                <a:lnTo>
                  <a:pt x="228804" y="4964261"/>
                </a:lnTo>
                <a:lnTo>
                  <a:pt x="228804" y="4741722"/>
                </a:lnTo>
                <a:lnTo>
                  <a:pt x="451342" y="4741722"/>
                </a:lnTo>
                <a:close/>
                <a:moveTo>
                  <a:pt x="451342" y="4967393"/>
                </a:moveTo>
                <a:lnTo>
                  <a:pt x="451342" y="5189932"/>
                </a:lnTo>
                <a:lnTo>
                  <a:pt x="228804" y="5189932"/>
                </a:lnTo>
                <a:lnTo>
                  <a:pt x="228804" y="4967393"/>
                </a:lnTo>
                <a:lnTo>
                  <a:pt x="451342" y="4967393"/>
                </a:lnTo>
                <a:close/>
                <a:moveTo>
                  <a:pt x="451342" y="5193064"/>
                </a:moveTo>
                <a:lnTo>
                  <a:pt x="451342" y="5415603"/>
                </a:lnTo>
                <a:lnTo>
                  <a:pt x="228804" y="5415603"/>
                </a:lnTo>
                <a:lnTo>
                  <a:pt x="228804" y="5193064"/>
                </a:lnTo>
                <a:lnTo>
                  <a:pt x="451342" y="5193064"/>
                </a:lnTo>
                <a:close/>
                <a:moveTo>
                  <a:pt x="451342" y="5418735"/>
                </a:moveTo>
                <a:lnTo>
                  <a:pt x="451342" y="5641273"/>
                </a:lnTo>
                <a:lnTo>
                  <a:pt x="228804" y="5641273"/>
                </a:lnTo>
                <a:lnTo>
                  <a:pt x="228804" y="5418735"/>
                </a:lnTo>
                <a:lnTo>
                  <a:pt x="451342" y="5418735"/>
                </a:lnTo>
                <a:close/>
                <a:moveTo>
                  <a:pt x="451342" y="5644406"/>
                </a:moveTo>
                <a:lnTo>
                  <a:pt x="451342" y="5866945"/>
                </a:lnTo>
                <a:lnTo>
                  <a:pt x="228804" y="5866945"/>
                </a:lnTo>
                <a:lnTo>
                  <a:pt x="228804" y="5644406"/>
                </a:lnTo>
                <a:lnTo>
                  <a:pt x="451342" y="5644406"/>
                </a:lnTo>
                <a:close/>
                <a:moveTo>
                  <a:pt x="451342" y="5870077"/>
                </a:moveTo>
                <a:lnTo>
                  <a:pt x="451342" y="6092616"/>
                </a:lnTo>
                <a:lnTo>
                  <a:pt x="228804" y="6092616"/>
                </a:lnTo>
                <a:lnTo>
                  <a:pt x="228804" y="5870077"/>
                </a:lnTo>
                <a:lnTo>
                  <a:pt x="451342" y="5870077"/>
                </a:lnTo>
                <a:close/>
                <a:moveTo>
                  <a:pt x="451342" y="6095623"/>
                </a:moveTo>
                <a:lnTo>
                  <a:pt x="451342" y="6318161"/>
                </a:lnTo>
                <a:lnTo>
                  <a:pt x="228804" y="6318161"/>
                </a:lnTo>
                <a:lnTo>
                  <a:pt x="228804" y="6095623"/>
                </a:lnTo>
                <a:lnTo>
                  <a:pt x="451342" y="6095623"/>
                </a:lnTo>
                <a:close/>
                <a:moveTo>
                  <a:pt x="451342" y="6321294"/>
                </a:moveTo>
                <a:lnTo>
                  <a:pt x="451342" y="6543832"/>
                </a:lnTo>
                <a:lnTo>
                  <a:pt x="228804" y="6543832"/>
                </a:lnTo>
                <a:lnTo>
                  <a:pt x="228804" y="6321294"/>
                </a:lnTo>
                <a:lnTo>
                  <a:pt x="451342" y="6321294"/>
                </a:lnTo>
                <a:close/>
                <a:moveTo>
                  <a:pt x="451342" y="6546965"/>
                </a:moveTo>
                <a:lnTo>
                  <a:pt x="451342" y="6769503"/>
                </a:lnTo>
                <a:lnTo>
                  <a:pt x="228804" y="6769503"/>
                </a:lnTo>
                <a:lnTo>
                  <a:pt x="228804" y="6546965"/>
                </a:lnTo>
                <a:lnTo>
                  <a:pt x="451342" y="6546965"/>
                </a:lnTo>
                <a:close/>
                <a:moveTo>
                  <a:pt x="451342" y="6772636"/>
                </a:moveTo>
                <a:lnTo>
                  <a:pt x="451342" y="6995174"/>
                </a:lnTo>
                <a:lnTo>
                  <a:pt x="228804" y="6995174"/>
                </a:lnTo>
                <a:lnTo>
                  <a:pt x="228804" y="6772636"/>
                </a:lnTo>
                <a:lnTo>
                  <a:pt x="451342" y="6772636"/>
                </a:lnTo>
                <a:close/>
                <a:moveTo>
                  <a:pt x="454475" y="6772636"/>
                </a:moveTo>
                <a:lnTo>
                  <a:pt x="677013" y="6772636"/>
                </a:lnTo>
                <a:lnTo>
                  <a:pt x="677013" y="6995174"/>
                </a:lnTo>
                <a:lnTo>
                  <a:pt x="454475" y="6995174"/>
                </a:lnTo>
                <a:lnTo>
                  <a:pt x="454475" y="6772636"/>
                </a:lnTo>
                <a:close/>
                <a:moveTo>
                  <a:pt x="680021" y="6772636"/>
                </a:moveTo>
                <a:lnTo>
                  <a:pt x="902559" y="6772636"/>
                </a:lnTo>
                <a:lnTo>
                  <a:pt x="902559" y="6995174"/>
                </a:lnTo>
                <a:lnTo>
                  <a:pt x="680021" y="6995174"/>
                </a:lnTo>
                <a:lnTo>
                  <a:pt x="680021" y="6772636"/>
                </a:lnTo>
                <a:close/>
                <a:moveTo>
                  <a:pt x="905692" y="6772636"/>
                </a:moveTo>
                <a:lnTo>
                  <a:pt x="1128230" y="6772636"/>
                </a:lnTo>
                <a:lnTo>
                  <a:pt x="1128230" y="6995174"/>
                </a:lnTo>
                <a:lnTo>
                  <a:pt x="905692" y="6995174"/>
                </a:lnTo>
                <a:lnTo>
                  <a:pt x="905692" y="6772636"/>
                </a:lnTo>
                <a:close/>
                <a:moveTo>
                  <a:pt x="1131363" y="6772636"/>
                </a:moveTo>
                <a:lnTo>
                  <a:pt x="1353901" y="6772636"/>
                </a:lnTo>
                <a:lnTo>
                  <a:pt x="1353901" y="6995174"/>
                </a:lnTo>
                <a:lnTo>
                  <a:pt x="1131363" y="6995174"/>
                </a:lnTo>
                <a:lnTo>
                  <a:pt x="1131363" y="6772636"/>
                </a:lnTo>
                <a:close/>
                <a:moveTo>
                  <a:pt x="1357034" y="6772636"/>
                </a:moveTo>
                <a:lnTo>
                  <a:pt x="1579572" y="6772636"/>
                </a:lnTo>
                <a:lnTo>
                  <a:pt x="1579572" y="6995174"/>
                </a:lnTo>
                <a:lnTo>
                  <a:pt x="1357034" y="6995174"/>
                </a:lnTo>
                <a:lnTo>
                  <a:pt x="1357034" y="6772636"/>
                </a:lnTo>
                <a:close/>
                <a:moveTo>
                  <a:pt x="1582705" y="6772636"/>
                </a:moveTo>
                <a:lnTo>
                  <a:pt x="1805243" y="6772636"/>
                </a:lnTo>
                <a:lnTo>
                  <a:pt x="1805243" y="6995174"/>
                </a:lnTo>
                <a:lnTo>
                  <a:pt x="1582705" y="6995174"/>
                </a:lnTo>
                <a:lnTo>
                  <a:pt x="1582705" y="6772636"/>
                </a:lnTo>
                <a:close/>
                <a:moveTo>
                  <a:pt x="1808376" y="6772636"/>
                </a:moveTo>
                <a:lnTo>
                  <a:pt x="2030914" y="6772636"/>
                </a:lnTo>
                <a:lnTo>
                  <a:pt x="2030914" y="6995174"/>
                </a:lnTo>
                <a:lnTo>
                  <a:pt x="1808376" y="6995174"/>
                </a:lnTo>
                <a:lnTo>
                  <a:pt x="1808376" y="6772636"/>
                </a:lnTo>
                <a:close/>
                <a:moveTo>
                  <a:pt x="2033922" y="6772636"/>
                </a:moveTo>
                <a:lnTo>
                  <a:pt x="2256460" y="6772636"/>
                </a:lnTo>
                <a:lnTo>
                  <a:pt x="2256460" y="6995174"/>
                </a:lnTo>
                <a:lnTo>
                  <a:pt x="2033922" y="6995174"/>
                </a:lnTo>
                <a:lnTo>
                  <a:pt x="2033922" y="6772636"/>
                </a:lnTo>
                <a:close/>
                <a:moveTo>
                  <a:pt x="2259593" y="6772636"/>
                </a:moveTo>
                <a:lnTo>
                  <a:pt x="2482131" y="6772636"/>
                </a:lnTo>
                <a:lnTo>
                  <a:pt x="2482131" y="6995174"/>
                </a:lnTo>
                <a:lnTo>
                  <a:pt x="2259593" y="6995174"/>
                </a:lnTo>
                <a:lnTo>
                  <a:pt x="2259593" y="6772636"/>
                </a:lnTo>
                <a:close/>
                <a:moveTo>
                  <a:pt x="2485264" y="6772636"/>
                </a:moveTo>
                <a:lnTo>
                  <a:pt x="2707802" y="6772636"/>
                </a:lnTo>
                <a:lnTo>
                  <a:pt x="2707802" y="6995174"/>
                </a:lnTo>
                <a:lnTo>
                  <a:pt x="2485264" y="6995174"/>
                </a:lnTo>
                <a:lnTo>
                  <a:pt x="2485264" y="6772636"/>
                </a:lnTo>
                <a:close/>
                <a:moveTo>
                  <a:pt x="2710935" y="6772636"/>
                </a:moveTo>
                <a:lnTo>
                  <a:pt x="2933474" y="6772636"/>
                </a:lnTo>
                <a:lnTo>
                  <a:pt x="2933474" y="6995174"/>
                </a:lnTo>
                <a:lnTo>
                  <a:pt x="2710935" y="6995174"/>
                </a:lnTo>
                <a:lnTo>
                  <a:pt x="2710935" y="6772636"/>
                </a:lnTo>
                <a:close/>
                <a:moveTo>
                  <a:pt x="2936606" y="6772636"/>
                </a:moveTo>
                <a:lnTo>
                  <a:pt x="3159145" y="6772636"/>
                </a:lnTo>
                <a:lnTo>
                  <a:pt x="3159145" y="6995174"/>
                </a:lnTo>
                <a:lnTo>
                  <a:pt x="2936606" y="6995174"/>
                </a:lnTo>
                <a:lnTo>
                  <a:pt x="2936606" y="6772636"/>
                </a:lnTo>
                <a:close/>
                <a:moveTo>
                  <a:pt x="3162277" y="6772636"/>
                </a:moveTo>
                <a:lnTo>
                  <a:pt x="3384816" y="6772636"/>
                </a:lnTo>
                <a:lnTo>
                  <a:pt x="3384816" y="6995174"/>
                </a:lnTo>
                <a:lnTo>
                  <a:pt x="3162277" y="6995174"/>
                </a:lnTo>
                <a:lnTo>
                  <a:pt x="3162277" y="6772636"/>
                </a:lnTo>
                <a:close/>
                <a:moveTo>
                  <a:pt x="3387823" y="6772636"/>
                </a:moveTo>
                <a:lnTo>
                  <a:pt x="3610361" y="6772636"/>
                </a:lnTo>
                <a:lnTo>
                  <a:pt x="3610361" y="6995174"/>
                </a:lnTo>
                <a:lnTo>
                  <a:pt x="3387823" y="6995174"/>
                </a:lnTo>
                <a:lnTo>
                  <a:pt x="3387823" y="6772636"/>
                </a:lnTo>
                <a:close/>
                <a:moveTo>
                  <a:pt x="3613494" y="6772636"/>
                </a:moveTo>
                <a:lnTo>
                  <a:pt x="3836033" y="6772636"/>
                </a:lnTo>
                <a:lnTo>
                  <a:pt x="3836033" y="6995174"/>
                </a:lnTo>
                <a:lnTo>
                  <a:pt x="3613494" y="6995174"/>
                </a:lnTo>
                <a:lnTo>
                  <a:pt x="3613494" y="6772636"/>
                </a:lnTo>
                <a:close/>
                <a:moveTo>
                  <a:pt x="3839165" y="6772636"/>
                </a:moveTo>
                <a:lnTo>
                  <a:pt x="4061703" y="6772636"/>
                </a:lnTo>
                <a:lnTo>
                  <a:pt x="4061703" y="6995174"/>
                </a:lnTo>
                <a:lnTo>
                  <a:pt x="3839165" y="6995174"/>
                </a:lnTo>
                <a:lnTo>
                  <a:pt x="3839165" y="6772636"/>
                </a:lnTo>
                <a:close/>
                <a:moveTo>
                  <a:pt x="4064836" y="6772636"/>
                </a:moveTo>
                <a:lnTo>
                  <a:pt x="4287375" y="6772636"/>
                </a:lnTo>
                <a:lnTo>
                  <a:pt x="4287375" y="6995174"/>
                </a:lnTo>
                <a:lnTo>
                  <a:pt x="4064836" y="6995174"/>
                </a:lnTo>
                <a:lnTo>
                  <a:pt x="4064836" y="6772636"/>
                </a:lnTo>
                <a:close/>
                <a:moveTo>
                  <a:pt x="4290507" y="6772636"/>
                </a:moveTo>
                <a:lnTo>
                  <a:pt x="4513046" y="6772636"/>
                </a:lnTo>
                <a:lnTo>
                  <a:pt x="4513046" y="6995174"/>
                </a:lnTo>
                <a:lnTo>
                  <a:pt x="4290507" y="6995174"/>
                </a:lnTo>
                <a:lnTo>
                  <a:pt x="4290507" y="6772636"/>
                </a:lnTo>
                <a:close/>
                <a:moveTo>
                  <a:pt x="4516179" y="6772636"/>
                </a:moveTo>
                <a:lnTo>
                  <a:pt x="4738717" y="6772636"/>
                </a:lnTo>
                <a:lnTo>
                  <a:pt x="4738717" y="6995174"/>
                </a:lnTo>
                <a:lnTo>
                  <a:pt x="4516179" y="6995174"/>
                </a:lnTo>
                <a:lnTo>
                  <a:pt x="4516179" y="6772636"/>
                </a:lnTo>
                <a:close/>
                <a:moveTo>
                  <a:pt x="4741724" y="6772636"/>
                </a:moveTo>
                <a:lnTo>
                  <a:pt x="4964263" y="6772636"/>
                </a:lnTo>
                <a:lnTo>
                  <a:pt x="4964263" y="6995174"/>
                </a:lnTo>
                <a:lnTo>
                  <a:pt x="4741724" y="6995174"/>
                </a:lnTo>
                <a:lnTo>
                  <a:pt x="4741724" y="6772636"/>
                </a:lnTo>
                <a:close/>
                <a:moveTo>
                  <a:pt x="4967395" y="6772636"/>
                </a:moveTo>
                <a:lnTo>
                  <a:pt x="5189934" y="6772636"/>
                </a:lnTo>
                <a:lnTo>
                  <a:pt x="5189934" y="6995174"/>
                </a:lnTo>
                <a:lnTo>
                  <a:pt x="4967395" y="6995174"/>
                </a:lnTo>
                <a:lnTo>
                  <a:pt x="4967395" y="6772636"/>
                </a:lnTo>
                <a:close/>
                <a:moveTo>
                  <a:pt x="5193066" y="6772636"/>
                </a:moveTo>
                <a:lnTo>
                  <a:pt x="5415605" y="6772636"/>
                </a:lnTo>
                <a:lnTo>
                  <a:pt x="5415605" y="6995174"/>
                </a:lnTo>
                <a:lnTo>
                  <a:pt x="5193066" y="6995174"/>
                </a:lnTo>
                <a:lnTo>
                  <a:pt x="5193066" y="6772636"/>
                </a:lnTo>
                <a:close/>
                <a:moveTo>
                  <a:pt x="5418738" y="6772636"/>
                </a:moveTo>
                <a:lnTo>
                  <a:pt x="5641276" y="6772636"/>
                </a:lnTo>
                <a:lnTo>
                  <a:pt x="5641276" y="6995174"/>
                </a:lnTo>
                <a:lnTo>
                  <a:pt x="5418738" y="6995174"/>
                </a:lnTo>
                <a:lnTo>
                  <a:pt x="5418738" y="6772636"/>
                </a:lnTo>
                <a:close/>
                <a:moveTo>
                  <a:pt x="5644408" y="6772636"/>
                </a:moveTo>
                <a:lnTo>
                  <a:pt x="5866947" y="6772636"/>
                </a:lnTo>
                <a:lnTo>
                  <a:pt x="5866947" y="6995174"/>
                </a:lnTo>
                <a:lnTo>
                  <a:pt x="5644408" y="6995174"/>
                </a:lnTo>
                <a:lnTo>
                  <a:pt x="5644408" y="6772636"/>
                </a:lnTo>
                <a:close/>
                <a:moveTo>
                  <a:pt x="5870080" y="6772636"/>
                </a:moveTo>
                <a:lnTo>
                  <a:pt x="6092618" y="6772636"/>
                </a:lnTo>
                <a:lnTo>
                  <a:pt x="6092618" y="6995174"/>
                </a:lnTo>
                <a:lnTo>
                  <a:pt x="5870080" y="6995174"/>
                </a:lnTo>
                <a:lnTo>
                  <a:pt x="5870080" y="6772636"/>
                </a:lnTo>
                <a:close/>
                <a:moveTo>
                  <a:pt x="6095625" y="6772636"/>
                </a:moveTo>
                <a:lnTo>
                  <a:pt x="6318164" y="6772636"/>
                </a:lnTo>
                <a:lnTo>
                  <a:pt x="6318164" y="6995174"/>
                </a:lnTo>
                <a:lnTo>
                  <a:pt x="6095625" y="6995174"/>
                </a:lnTo>
                <a:lnTo>
                  <a:pt x="6095625" y="6772636"/>
                </a:lnTo>
                <a:close/>
                <a:moveTo>
                  <a:pt x="6321297" y="6772636"/>
                </a:moveTo>
                <a:lnTo>
                  <a:pt x="6543835" y="6772636"/>
                </a:lnTo>
                <a:lnTo>
                  <a:pt x="6543835" y="6995174"/>
                </a:lnTo>
                <a:lnTo>
                  <a:pt x="6321297" y="6995174"/>
                </a:lnTo>
                <a:lnTo>
                  <a:pt x="6321297" y="6772636"/>
                </a:lnTo>
                <a:close/>
                <a:moveTo>
                  <a:pt x="6546967" y="6772636"/>
                </a:moveTo>
                <a:lnTo>
                  <a:pt x="6769506" y="6772636"/>
                </a:lnTo>
                <a:lnTo>
                  <a:pt x="6769506" y="6995174"/>
                </a:lnTo>
                <a:lnTo>
                  <a:pt x="6546967" y="6995174"/>
                </a:lnTo>
                <a:lnTo>
                  <a:pt x="6546967" y="6772636"/>
                </a:lnTo>
                <a:close/>
                <a:moveTo>
                  <a:pt x="6772639" y="6772636"/>
                </a:moveTo>
                <a:lnTo>
                  <a:pt x="6995177" y="6772636"/>
                </a:lnTo>
                <a:lnTo>
                  <a:pt x="6995177" y="6995174"/>
                </a:lnTo>
                <a:lnTo>
                  <a:pt x="6772639" y="6995174"/>
                </a:lnTo>
                <a:lnTo>
                  <a:pt x="6772639" y="6772636"/>
                </a:lnTo>
                <a:close/>
                <a:moveTo>
                  <a:pt x="6998310" y="6772636"/>
                </a:moveTo>
                <a:lnTo>
                  <a:pt x="7220848" y="6772636"/>
                </a:lnTo>
                <a:lnTo>
                  <a:pt x="7220848" y="6995174"/>
                </a:lnTo>
                <a:lnTo>
                  <a:pt x="6998310" y="6995174"/>
                </a:lnTo>
                <a:lnTo>
                  <a:pt x="6998310" y="6772636"/>
                </a:lnTo>
                <a:close/>
                <a:moveTo>
                  <a:pt x="7223981" y="6772636"/>
                </a:moveTo>
                <a:lnTo>
                  <a:pt x="7446520" y="6772636"/>
                </a:lnTo>
                <a:lnTo>
                  <a:pt x="7446520" y="6995174"/>
                </a:lnTo>
                <a:lnTo>
                  <a:pt x="7223981" y="6995174"/>
                </a:lnTo>
                <a:lnTo>
                  <a:pt x="7223981" y="6772636"/>
                </a:lnTo>
                <a:close/>
                <a:moveTo>
                  <a:pt x="7449527" y="6772636"/>
                </a:moveTo>
                <a:lnTo>
                  <a:pt x="7672065" y="6772636"/>
                </a:lnTo>
                <a:lnTo>
                  <a:pt x="7672065" y="6995174"/>
                </a:lnTo>
                <a:lnTo>
                  <a:pt x="7449527" y="6995174"/>
                </a:lnTo>
                <a:lnTo>
                  <a:pt x="7449527" y="6772636"/>
                </a:lnTo>
                <a:close/>
                <a:moveTo>
                  <a:pt x="7675198" y="6772636"/>
                </a:moveTo>
                <a:lnTo>
                  <a:pt x="7897736" y="6772636"/>
                </a:lnTo>
                <a:lnTo>
                  <a:pt x="7897736" y="6995174"/>
                </a:lnTo>
                <a:lnTo>
                  <a:pt x="7675198" y="6995174"/>
                </a:lnTo>
                <a:lnTo>
                  <a:pt x="7675198" y="6772636"/>
                </a:lnTo>
                <a:close/>
                <a:moveTo>
                  <a:pt x="7900868" y="6772636"/>
                </a:moveTo>
                <a:lnTo>
                  <a:pt x="8123407" y="6772636"/>
                </a:lnTo>
                <a:lnTo>
                  <a:pt x="8123407" y="6995174"/>
                </a:lnTo>
                <a:lnTo>
                  <a:pt x="7900868" y="6995174"/>
                </a:lnTo>
                <a:lnTo>
                  <a:pt x="7900868" y="6772636"/>
                </a:lnTo>
                <a:close/>
                <a:moveTo>
                  <a:pt x="8126540" y="6772636"/>
                </a:moveTo>
                <a:lnTo>
                  <a:pt x="8349078" y="6772636"/>
                </a:lnTo>
                <a:lnTo>
                  <a:pt x="8349078" y="6995174"/>
                </a:lnTo>
                <a:lnTo>
                  <a:pt x="8126540" y="6995174"/>
                </a:lnTo>
                <a:lnTo>
                  <a:pt x="8126540" y="6772636"/>
                </a:lnTo>
                <a:close/>
                <a:moveTo>
                  <a:pt x="8352211" y="6772636"/>
                </a:moveTo>
                <a:lnTo>
                  <a:pt x="8574749" y="6772636"/>
                </a:lnTo>
                <a:lnTo>
                  <a:pt x="8574749" y="6995174"/>
                </a:lnTo>
                <a:lnTo>
                  <a:pt x="8352211" y="6995174"/>
                </a:lnTo>
                <a:lnTo>
                  <a:pt x="8352211" y="6772636"/>
                </a:lnTo>
                <a:close/>
                <a:moveTo>
                  <a:pt x="8577882" y="6772636"/>
                </a:moveTo>
                <a:lnTo>
                  <a:pt x="8800420" y="6772636"/>
                </a:lnTo>
                <a:lnTo>
                  <a:pt x="8800420" y="6995174"/>
                </a:lnTo>
                <a:lnTo>
                  <a:pt x="8577882" y="6995174"/>
                </a:lnTo>
                <a:lnTo>
                  <a:pt x="8577882" y="6772636"/>
                </a:lnTo>
                <a:close/>
                <a:moveTo>
                  <a:pt x="8803427" y="6772636"/>
                </a:moveTo>
                <a:lnTo>
                  <a:pt x="9025966" y="6772636"/>
                </a:lnTo>
                <a:lnTo>
                  <a:pt x="9025966" y="6995174"/>
                </a:lnTo>
                <a:lnTo>
                  <a:pt x="8803427" y="6995174"/>
                </a:lnTo>
                <a:lnTo>
                  <a:pt x="8803427" y="6772636"/>
                </a:lnTo>
                <a:close/>
                <a:moveTo>
                  <a:pt x="9029099" y="6772636"/>
                </a:moveTo>
                <a:lnTo>
                  <a:pt x="9251637" y="6772636"/>
                </a:lnTo>
                <a:lnTo>
                  <a:pt x="9251637" y="6995174"/>
                </a:lnTo>
                <a:lnTo>
                  <a:pt x="9029099" y="6995174"/>
                </a:lnTo>
                <a:lnTo>
                  <a:pt x="9029099" y="6772636"/>
                </a:lnTo>
                <a:close/>
                <a:moveTo>
                  <a:pt x="9254770" y="6772636"/>
                </a:moveTo>
                <a:lnTo>
                  <a:pt x="9477308" y="6772636"/>
                </a:lnTo>
                <a:lnTo>
                  <a:pt x="9477308" y="6995174"/>
                </a:lnTo>
                <a:lnTo>
                  <a:pt x="9254770" y="6995174"/>
                </a:lnTo>
                <a:lnTo>
                  <a:pt x="9254770" y="6772636"/>
                </a:lnTo>
                <a:close/>
                <a:moveTo>
                  <a:pt x="9480440" y="6772636"/>
                </a:moveTo>
                <a:lnTo>
                  <a:pt x="9702979" y="6772636"/>
                </a:lnTo>
                <a:lnTo>
                  <a:pt x="9702979" y="6995174"/>
                </a:lnTo>
                <a:lnTo>
                  <a:pt x="9480440" y="6995174"/>
                </a:lnTo>
                <a:lnTo>
                  <a:pt x="9480440" y="6772636"/>
                </a:lnTo>
                <a:close/>
                <a:moveTo>
                  <a:pt x="9706112" y="6772636"/>
                </a:moveTo>
                <a:lnTo>
                  <a:pt x="9928650" y="6772636"/>
                </a:lnTo>
                <a:lnTo>
                  <a:pt x="9928650" y="6995174"/>
                </a:lnTo>
                <a:lnTo>
                  <a:pt x="9706112" y="6995174"/>
                </a:lnTo>
                <a:lnTo>
                  <a:pt x="9706112" y="6772636"/>
                </a:lnTo>
                <a:close/>
                <a:moveTo>
                  <a:pt x="9931783" y="6772636"/>
                </a:moveTo>
                <a:lnTo>
                  <a:pt x="10154321" y="6772636"/>
                </a:lnTo>
                <a:lnTo>
                  <a:pt x="10154321" y="6995174"/>
                </a:lnTo>
                <a:lnTo>
                  <a:pt x="9931783" y="6995174"/>
                </a:lnTo>
                <a:lnTo>
                  <a:pt x="9931783" y="6772636"/>
                </a:lnTo>
                <a:close/>
                <a:moveTo>
                  <a:pt x="10157328" y="6772636"/>
                </a:moveTo>
                <a:lnTo>
                  <a:pt x="10379867" y="6772636"/>
                </a:lnTo>
                <a:lnTo>
                  <a:pt x="10379867" y="6995174"/>
                </a:lnTo>
                <a:lnTo>
                  <a:pt x="10157328" y="6995174"/>
                </a:lnTo>
                <a:lnTo>
                  <a:pt x="10157328" y="6772636"/>
                </a:lnTo>
                <a:close/>
                <a:moveTo>
                  <a:pt x="10383000" y="6772636"/>
                </a:moveTo>
                <a:lnTo>
                  <a:pt x="10605538" y="6772636"/>
                </a:lnTo>
                <a:lnTo>
                  <a:pt x="10605538" y="6995174"/>
                </a:lnTo>
                <a:lnTo>
                  <a:pt x="10383000" y="6995174"/>
                </a:lnTo>
                <a:lnTo>
                  <a:pt x="10383000" y="6772636"/>
                </a:lnTo>
                <a:close/>
                <a:moveTo>
                  <a:pt x="10608671" y="6772636"/>
                </a:moveTo>
                <a:lnTo>
                  <a:pt x="10831209" y="6772636"/>
                </a:lnTo>
                <a:lnTo>
                  <a:pt x="10831209" y="6995174"/>
                </a:lnTo>
                <a:lnTo>
                  <a:pt x="10608671" y="6995174"/>
                </a:lnTo>
                <a:lnTo>
                  <a:pt x="10608671" y="6772636"/>
                </a:lnTo>
                <a:close/>
                <a:moveTo>
                  <a:pt x="10834342" y="6772636"/>
                </a:moveTo>
                <a:lnTo>
                  <a:pt x="11056880" y="6772636"/>
                </a:lnTo>
                <a:lnTo>
                  <a:pt x="11056880" y="6995174"/>
                </a:lnTo>
                <a:lnTo>
                  <a:pt x="10834342" y="6995174"/>
                </a:lnTo>
                <a:lnTo>
                  <a:pt x="10834342" y="6772636"/>
                </a:lnTo>
                <a:close/>
                <a:moveTo>
                  <a:pt x="11060012" y="6772636"/>
                </a:moveTo>
                <a:lnTo>
                  <a:pt x="11282551" y="6772636"/>
                </a:lnTo>
                <a:lnTo>
                  <a:pt x="11282551" y="6995174"/>
                </a:lnTo>
                <a:lnTo>
                  <a:pt x="11060012" y="6995174"/>
                </a:lnTo>
                <a:lnTo>
                  <a:pt x="11060012" y="6772636"/>
                </a:lnTo>
                <a:close/>
                <a:moveTo>
                  <a:pt x="11285684" y="6772636"/>
                </a:moveTo>
                <a:lnTo>
                  <a:pt x="11508222" y="6772636"/>
                </a:lnTo>
                <a:lnTo>
                  <a:pt x="11508222" y="6995174"/>
                </a:lnTo>
                <a:lnTo>
                  <a:pt x="11285684" y="6995174"/>
                </a:lnTo>
                <a:lnTo>
                  <a:pt x="11285684" y="6772636"/>
                </a:lnTo>
                <a:close/>
                <a:moveTo>
                  <a:pt x="11511229" y="6772636"/>
                </a:moveTo>
                <a:lnTo>
                  <a:pt x="11733768" y="6772636"/>
                </a:lnTo>
                <a:lnTo>
                  <a:pt x="11733768" y="6995174"/>
                </a:lnTo>
                <a:lnTo>
                  <a:pt x="11511229" y="6995174"/>
                </a:lnTo>
                <a:lnTo>
                  <a:pt x="11511229" y="6772636"/>
                </a:lnTo>
                <a:close/>
                <a:moveTo>
                  <a:pt x="11736901" y="6772636"/>
                </a:moveTo>
                <a:lnTo>
                  <a:pt x="11959439" y="6772636"/>
                </a:lnTo>
                <a:lnTo>
                  <a:pt x="11959439" y="6995174"/>
                </a:lnTo>
                <a:lnTo>
                  <a:pt x="11736901" y="6995174"/>
                </a:lnTo>
                <a:lnTo>
                  <a:pt x="11736901" y="6772636"/>
                </a:lnTo>
                <a:close/>
                <a:moveTo>
                  <a:pt x="11736901" y="6769503"/>
                </a:moveTo>
                <a:lnTo>
                  <a:pt x="11736901" y="6546965"/>
                </a:lnTo>
                <a:lnTo>
                  <a:pt x="11959439" y="6546965"/>
                </a:lnTo>
                <a:lnTo>
                  <a:pt x="11959439" y="6769503"/>
                </a:lnTo>
                <a:lnTo>
                  <a:pt x="11736901" y="6769503"/>
                </a:lnTo>
                <a:close/>
                <a:moveTo>
                  <a:pt x="11736901" y="6543832"/>
                </a:moveTo>
                <a:lnTo>
                  <a:pt x="11736901" y="6321294"/>
                </a:lnTo>
                <a:lnTo>
                  <a:pt x="11959439" y="6321294"/>
                </a:lnTo>
                <a:lnTo>
                  <a:pt x="11959439" y="6543832"/>
                </a:lnTo>
                <a:lnTo>
                  <a:pt x="11736901" y="6543832"/>
                </a:lnTo>
                <a:close/>
                <a:moveTo>
                  <a:pt x="11736901" y="6318161"/>
                </a:moveTo>
                <a:lnTo>
                  <a:pt x="11736901" y="6095623"/>
                </a:lnTo>
                <a:lnTo>
                  <a:pt x="11959439" y="6095623"/>
                </a:lnTo>
                <a:lnTo>
                  <a:pt x="11959439" y="6318161"/>
                </a:lnTo>
                <a:lnTo>
                  <a:pt x="11736901" y="6318161"/>
                </a:lnTo>
                <a:close/>
                <a:moveTo>
                  <a:pt x="11736901" y="6092490"/>
                </a:moveTo>
                <a:lnTo>
                  <a:pt x="11736901" y="5869952"/>
                </a:lnTo>
                <a:lnTo>
                  <a:pt x="11959439" y="5869952"/>
                </a:lnTo>
                <a:lnTo>
                  <a:pt x="11959439" y="6092490"/>
                </a:lnTo>
                <a:lnTo>
                  <a:pt x="11736901" y="6092490"/>
                </a:lnTo>
                <a:close/>
                <a:moveTo>
                  <a:pt x="11736901" y="5866945"/>
                </a:moveTo>
                <a:lnTo>
                  <a:pt x="11736901" y="5644406"/>
                </a:lnTo>
                <a:lnTo>
                  <a:pt x="11959439" y="5644406"/>
                </a:lnTo>
                <a:lnTo>
                  <a:pt x="11959439" y="5866945"/>
                </a:lnTo>
                <a:lnTo>
                  <a:pt x="11736901" y="5866945"/>
                </a:lnTo>
                <a:close/>
                <a:moveTo>
                  <a:pt x="11736901" y="5641273"/>
                </a:moveTo>
                <a:lnTo>
                  <a:pt x="11736901" y="5418735"/>
                </a:lnTo>
                <a:lnTo>
                  <a:pt x="11959439" y="5418735"/>
                </a:lnTo>
                <a:lnTo>
                  <a:pt x="11959439" y="5641273"/>
                </a:lnTo>
                <a:lnTo>
                  <a:pt x="11736901" y="5641273"/>
                </a:lnTo>
                <a:close/>
                <a:moveTo>
                  <a:pt x="11736901" y="5415603"/>
                </a:moveTo>
                <a:lnTo>
                  <a:pt x="11736901" y="5193064"/>
                </a:lnTo>
                <a:lnTo>
                  <a:pt x="11959439" y="5193064"/>
                </a:lnTo>
                <a:lnTo>
                  <a:pt x="11959439" y="5415603"/>
                </a:lnTo>
                <a:lnTo>
                  <a:pt x="11736901" y="5415603"/>
                </a:lnTo>
                <a:close/>
                <a:moveTo>
                  <a:pt x="11736901" y="5189932"/>
                </a:moveTo>
                <a:lnTo>
                  <a:pt x="11736901" y="4967393"/>
                </a:lnTo>
                <a:lnTo>
                  <a:pt x="11959439" y="4967393"/>
                </a:lnTo>
                <a:lnTo>
                  <a:pt x="11959439" y="5189932"/>
                </a:lnTo>
                <a:lnTo>
                  <a:pt x="11736901" y="5189932"/>
                </a:lnTo>
                <a:close/>
                <a:moveTo>
                  <a:pt x="11736901" y="4964261"/>
                </a:moveTo>
                <a:lnTo>
                  <a:pt x="11736901" y="4741722"/>
                </a:lnTo>
                <a:lnTo>
                  <a:pt x="11959439" y="4741722"/>
                </a:lnTo>
                <a:lnTo>
                  <a:pt x="11959439" y="4964261"/>
                </a:lnTo>
                <a:lnTo>
                  <a:pt x="11736901" y="4964261"/>
                </a:lnTo>
                <a:close/>
                <a:moveTo>
                  <a:pt x="11736901" y="4738590"/>
                </a:moveTo>
                <a:lnTo>
                  <a:pt x="11736901" y="4516051"/>
                </a:lnTo>
                <a:lnTo>
                  <a:pt x="11959439" y="4516051"/>
                </a:lnTo>
                <a:lnTo>
                  <a:pt x="11959439" y="4738590"/>
                </a:lnTo>
                <a:lnTo>
                  <a:pt x="11736901" y="4738590"/>
                </a:lnTo>
                <a:close/>
                <a:moveTo>
                  <a:pt x="11736901" y="4513044"/>
                </a:moveTo>
                <a:lnTo>
                  <a:pt x="11736901" y="4290506"/>
                </a:lnTo>
                <a:lnTo>
                  <a:pt x="11959439" y="4290506"/>
                </a:lnTo>
                <a:lnTo>
                  <a:pt x="11959439" y="4513044"/>
                </a:lnTo>
                <a:lnTo>
                  <a:pt x="11736901" y="4513044"/>
                </a:lnTo>
                <a:close/>
                <a:moveTo>
                  <a:pt x="11736901" y="4287373"/>
                </a:moveTo>
                <a:lnTo>
                  <a:pt x="11736901" y="4064834"/>
                </a:lnTo>
                <a:lnTo>
                  <a:pt x="11959439" y="4064834"/>
                </a:lnTo>
                <a:lnTo>
                  <a:pt x="11959439" y="4287373"/>
                </a:lnTo>
                <a:lnTo>
                  <a:pt x="11736901" y="4287373"/>
                </a:lnTo>
                <a:close/>
                <a:moveTo>
                  <a:pt x="11736901" y="4061702"/>
                </a:moveTo>
                <a:lnTo>
                  <a:pt x="11736901" y="3839164"/>
                </a:lnTo>
                <a:lnTo>
                  <a:pt x="11959439" y="3839164"/>
                </a:lnTo>
                <a:lnTo>
                  <a:pt x="11959439" y="4061702"/>
                </a:lnTo>
                <a:lnTo>
                  <a:pt x="11736901" y="4061702"/>
                </a:lnTo>
                <a:close/>
                <a:moveTo>
                  <a:pt x="11736901" y="3836031"/>
                </a:moveTo>
                <a:lnTo>
                  <a:pt x="11736901" y="3613493"/>
                </a:lnTo>
                <a:lnTo>
                  <a:pt x="11959439" y="3613493"/>
                </a:lnTo>
                <a:lnTo>
                  <a:pt x="11959439" y="3836031"/>
                </a:lnTo>
                <a:lnTo>
                  <a:pt x="11736901" y="3836031"/>
                </a:lnTo>
                <a:close/>
                <a:moveTo>
                  <a:pt x="11736901" y="3610360"/>
                </a:moveTo>
                <a:lnTo>
                  <a:pt x="11736901" y="3387821"/>
                </a:lnTo>
                <a:lnTo>
                  <a:pt x="11959439" y="3387821"/>
                </a:lnTo>
                <a:lnTo>
                  <a:pt x="11959439" y="3610360"/>
                </a:lnTo>
                <a:lnTo>
                  <a:pt x="11736901" y="3610360"/>
                </a:lnTo>
                <a:close/>
                <a:moveTo>
                  <a:pt x="11736901" y="3384689"/>
                </a:moveTo>
                <a:lnTo>
                  <a:pt x="11736901" y="3162151"/>
                </a:lnTo>
                <a:lnTo>
                  <a:pt x="11959439" y="3162151"/>
                </a:lnTo>
                <a:lnTo>
                  <a:pt x="11959439" y="3384689"/>
                </a:lnTo>
                <a:lnTo>
                  <a:pt x="11736901" y="3384689"/>
                </a:lnTo>
                <a:close/>
                <a:moveTo>
                  <a:pt x="11736901" y="3159143"/>
                </a:moveTo>
                <a:lnTo>
                  <a:pt x="11736901" y="2936605"/>
                </a:lnTo>
                <a:lnTo>
                  <a:pt x="11959439" y="2936605"/>
                </a:lnTo>
                <a:lnTo>
                  <a:pt x="11959439" y="3159143"/>
                </a:lnTo>
                <a:lnTo>
                  <a:pt x="11736901" y="3159143"/>
                </a:lnTo>
                <a:close/>
                <a:moveTo>
                  <a:pt x="11736901" y="2933472"/>
                </a:moveTo>
                <a:lnTo>
                  <a:pt x="11736901" y="2710934"/>
                </a:lnTo>
                <a:lnTo>
                  <a:pt x="11959439" y="2710934"/>
                </a:lnTo>
                <a:lnTo>
                  <a:pt x="11959439" y="2933472"/>
                </a:lnTo>
                <a:lnTo>
                  <a:pt x="11736901" y="2933472"/>
                </a:lnTo>
                <a:close/>
                <a:moveTo>
                  <a:pt x="11736901" y="2707801"/>
                </a:moveTo>
                <a:lnTo>
                  <a:pt x="11736901" y="2485263"/>
                </a:lnTo>
                <a:lnTo>
                  <a:pt x="11959439" y="2485263"/>
                </a:lnTo>
                <a:lnTo>
                  <a:pt x="11959439" y="2707801"/>
                </a:lnTo>
                <a:lnTo>
                  <a:pt x="11736901" y="2707801"/>
                </a:lnTo>
                <a:close/>
                <a:moveTo>
                  <a:pt x="11736901" y="2482130"/>
                </a:moveTo>
                <a:lnTo>
                  <a:pt x="11736901" y="2259592"/>
                </a:lnTo>
                <a:lnTo>
                  <a:pt x="11959439" y="2259592"/>
                </a:lnTo>
                <a:lnTo>
                  <a:pt x="11959439" y="2482130"/>
                </a:lnTo>
                <a:lnTo>
                  <a:pt x="11736901" y="2482130"/>
                </a:lnTo>
                <a:close/>
                <a:moveTo>
                  <a:pt x="11736901" y="2256459"/>
                </a:moveTo>
                <a:lnTo>
                  <a:pt x="11736901" y="2033921"/>
                </a:lnTo>
                <a:lnTo>
                  <a:pt x="11959439" y="2033921"/>
                </a:lnTo>
                <a:lnTo>
                  <a:pt x="11959439" y="2256459"/>
                </a:lnTo>
                <a:lnTo>
                  <a:pt x="11736901" y="2256459"/>
                </a:lnTo>
                <a:close/>
                <a:moveTo>
                  <a:pt x="11736901" y="2030788"/>
                </a:moveTo>
                <a:lnTo>
                  <a:pt x="11736901" y="1808250"/>
                </a:lnTo>
                <a:lnTo>
                  <a:pt x="11959439" y="1808250"/>
                </a:lnTo>
                <a:lnTo>
                  <a:pt x="11959439" y="2030788"/>
                </a:lnTo>
                <a:lnTo>
                  <a:pt x="11736901" y="2030788"/>
                </a:lnTo>
                <a:close/>
                <a:moveTo>
                  <a:pt x="11736901" y="1805243"/>
                </a:moveTo>
                <a:lnTo>
                  <a:pt x="11736901" y="1582704"/>
                </a:lnTo>
                <a:lnTo>
                  <a:pt x="11959439" y="1582704"/>
                </a:lnTo>
                <a:lnTo>
                  <a:pt x="11959439" y="1805243"/>
                </a:lnTo>
                <a:lnTo>
                  <a:pt x="11736901" y="1805243"/>
                </a:lnTo>
                <a:close/>
                <a:moveTo>
                  <a:pt x="11736901" y="1579572"/>
                </a:moveTo>
                <a:lnTo>
                  <a:pt x="11736901" y="1357033"/>
                </a:lnTo>
                <a:lnTo>
                  <a:pt x="11959439" y="1357033"/>
                </a:lnTo>
                <a:lnTo>
                  <a:pt x="11959439" y="1579572"/>
                </a:lnTo>
                <a:lnTo>
                  <a:pt x="11736901" y="1579572"/>
                </a:lnTo>
                <a:close/>
                <a:moveTo>
                  <a:pt x="11736901" y="1353901"/>
                </a:moveTo>
                <a:lnTo>
                  <a:pt x="11736901" y="1131362"/>
                </a:lnTo>
                <a:lnTo>
                  <a:pt x="11959439" y="1131362"/>
                </a:lnTo>
                <a:lnTo>
                  <a:pt x="11959439" y="1353901"/>
                </a:lnTo>
                <a:lnTo>
                  <a:pt x="11736901" y="1353901"/>
                </a:lnTo>
                <a:close/>
                <a:moveTo>
                  <a:pt x="11736901" y="1128230"/>
                </a:moveTo>
                <a:lnTo>
                  <a:pt x="11736901" y="905691"/>
                </a:lnTo>
                <a:lnTo>
                  <a:pt x="11959439" y="905691"/>
                </a:lnTo>
                <a:lnTo>
                  <a:pt x="11959439" y="1128230"/>
                </a:lnTo>
                <a:lnTo>
                  <a:pt x="11736901" y="1128230"/>
                </a:lnTo>
                <a:close/>
                <a:moveTo>
                  <a:pt x="11736901" y="902559"/>
                </a:moveTo>
                <a:lnTo>
                  <a:pt x="11736901" y="680020"/>
                </a:lnTo>
                <a:lnTo>
                  <a:pt x="11959439" y="680020"/>
                </a:lnTo>
                <a:lnTo>
                  <a:pt x="11959439" y="902559"/>
                </a:lnTo>
                <a:lnTo>
                  <a:pt x="11736901" y="902559"/>
                </a:lnTo>
                <a:close/>
                <a:moveTo>
                  <a:pt x="11736901" y="676888"/>
                </a:moveTo>
                <a:lnTo>
                  <a:pt x="11736901" y="454349"/>
                </a:lnTo>
                <a:lnTo>
                  <a:pt x="11959439" y="454349"/>
                </a:lnTo>
                <a:lnTo>
                  <a:pt x="11959439" y="676888"/>
                </a:lnTo>
                <a:lnTo>
                  <a:pt x="11736901" y="676888"/>
                </a:lnTo>
                <a:close/>
                <a:moveTo>
                  <a:pt x="11736901" y="451342"/>
                </a:moveTo>
                <a:lnTo>
                  <a:pt x="11736901" y="228804"/>
                </a:lnTo>
                <a:lnTo>
                  <a:pt x="11959439" y="228804"/>
                </a:lnTo>
                <a:lnTo>
                  <a:pt x="11959439" y="451342"/>
                </a:lnTo>
                <a:lnTo>
                  <a:pt x="11736901" y="451342"/>
                </a:lnTo>
                <a:close/>
                <a:moveTo>
                  <a:pt x="11736901" y="225671"/>
                </a:moveTo>
                <a:lnTo>
                  <a:pt x="11736901" y="3133"/>
                </a:lnTo>
                <a:lnTo>
                  <a:pt x="11959439" y="3133"/>
                </a:lnTo>
                <a:lnTo>
                  <a:pt x="11959439" y="225671"/>
                </a:lnTo>
                <a:lnTo>
                  <a:pt x="11736901" y="225671"/>
                </a:lnTo>
                <a:close/>
                <a:moveTo>
                  <a:pt x="11733768" y="225671"/>
                </a:moveTo>
                <a:lnTo>
                  <a:pt x="11511229" y="225671"/>
                </a:lnTo>
                <a:lnTo>
                  <a:pt x="11511229" y="3133"/>
                </a:lnTo>
                <a:lnTo>
                  <a:pt x="11733768" y="3133"/>
                </a:lnTo>
                <a:lnTo>
                  <a:pt x="11733768" y="225671"/>
                </a:lnTo>
                <a:close/>
                <a:moveTo>
                  <a:pt x="11508097" y="225671"/>
                </a:moveTo>
                <a:lnTo>
                  <a:pt x="11285558" y="225671"/>
                </a:lnTo>
                <a:lnTo>
                  <a:pt x="11285558" y="3133"/>
                </a:lnTo>
                <a:lnTo>
                  <a:pt x="11508097" y="3133"/>
                </a:lnTo>
                <a:lnTo>
                  <a:pt x="11508097" y="225671"/>
                </a:lnTo>
                <a:close/>
                <a:moveTo>
                  <a:pt x="11282551" y="225671"/>
                </a:moveTo>
                <a:lnTo>
                  <a:pt x="11060012" y="225671"/>
                </a:lnTo>
                <a:lnTo>
                  <a:pt x="11060012" y="3133"/>
                </a:lnTo>
                <a:lnTo>
                  <a:pt x="11282551" y="3133"/>
                </a:lnTo>
                <a:lnTo>
                  <a:pt x="11282551" y="225671"/>
                </a:lnTo>
                <a:close/>
                <a:moveTo>
                  <a:pt x="11056880" y="225671"/>
                </a:moveTo>
                <a:lnTo>
                  <a:pt x="10834342" y="225671"/>
                </a:lnTo>
                <a:lnTo>
                  <a:pt x="10834342" y="3133"/>
                </a:lnTo>
                <a:lnTo>
                  <a:pt x="11056880" y="3133"/>
                </a:lnTo>
                <a:lnTo>
                  <a:pt x="11056880" y="225671"/>
                </a:lnTo>
                <a:close/>
                <a:moveTo>
                  <a:pt x="10831209" y="225671"/>
                </a:moveTo>
                <a:lnTo>
                  <a:pt x="10608671" y="225671"/>
                </a:lnTo>
                <a:lnTo>
                  <a:pt x="10608671" y="3133"/>
                </a:lnTo>
                <a:lnTo>
                  <a:pt x="10831209" y="3133"/>
                </a:lnTo>
                <a:lnTo>
                  <a:pt x="10831209" y="225671"/>
                </a:lnTo>
                <a:close/>
                <a:moveTo>
                  <a:pt x="10605538" y="225671"/>
                </a:moveTo>
                <a:lnTo>
                  <a:pt x="10383000" y="225671"/>
                </a:lnTo>
                <a:lnTo>
                  <a:pt x="10383000" y="3133"/>
                </a:lnTo>
                <a:lnTo>
                  <a:pt x="10605538" y="3133"/>
                </a:lnTo>
                <a:lnTo>
                  <a:pt x="10605538" y="225671"/>
                </a:lnTo>
                <a:close/>
                <a:moveTo>
                  <a:pt x="10379867" y="225671"/>
                </a:moveTo>
                <a:lnTo>
                  <a:pt x="10157328" y="225671"/>
                </a:lnTo>
                <a:lnTo>
                  <a:pt x="10157328" y="3133"/>
                </a:lnTo>
                <a:lnTo>
                  <a:pt x="10379867" y="3133"/>
                </a:lnTo>
                <a:lnTo>
                  <a:pt x="10379867" y="225671"/>
                </a:lnTo>
                <a:close/>
                <a:moveTo>
                  <a:pt x="10154196" y="225671"/>
                </a:moveTo>
                <a:lnTo>
                  <a:pt x="9931657" y="225671"/>
                </a:lnTo>
                <a:lnTo>
                  <a:pt x="9931657" y="3133"/>
                </a:lnTo>
                <a:lnTo>
                  <a:pt x="10154196" y="3133"/>
                </a:lnTo>
                <a:lnTo>
                  <a:pt x="10154196" y="225671"/>
                </a:lnTo>
                <a:close/>
                <a:moveTo>
                  <a:pt x="9928650" y="225671"/>
                </a:moveTo>
                <a:lnTo>
                  <a:pt x="9706112" y="225671"/>
                </a:lnTo>
                <a:lnTo>
                  <a:pt x="9706112" y="3133"/>
                </a:lnTo>
                <a:lnTo>
                  <a:pt x="9928650" y="3133"/>
                </a:lnTo>
                <a:lnTo>
                  <a:pt x="9928650" y="225671"/>
                </a:lnTo>
                <a:close/>
                <a:moveTo>
                  <a:pt x="9702979" y="225671"/>
                </a:moveTo>
                <a:lnTo>
                  <a:pt x="9480440" y="225671"/>
                </a:lnTo>
                <a:lnTo>
                  <a:pt x="9480440" y="3133"/>
                </a:lnTo>
                <a:lnTo>
                  <a:pt x="9702979" y="3133"/>
                </a:lnTo>
                <a:lnTo>
                  <a:pt x="9702979" y="225671"/>
                </a:lnTo>
                <a:close/>
                <a:moveTo>
                  <a:pt x="9477308" y="225671"/>
                </a:moveTo>
                <a:lnTo>
                  <a:pt x="9254770" y="225671"/>
                </a:lnTo>
                <a:lnTo>
                  <a:pt x="9254770" y="3133"/>
                </a:lnTo>
                <a:lnTo>
                  <a:pt x="9477308" y="3133"/>
                </a:lnTo>
                <a:lnTo>
                  <a:pt x="9477308" y="225671"/>
                </a:lnTo>
                <a:close/>
                <a:moveTo>
                  <a:pt x="9251637" y="225671"/>
                </a:moveTo>
                <a:lnTo>
                  <a:pt x="9029099" y="225671"/>
                </a:lnTo>
                <a:lnTo>
                  <a:pt x="9029099" y="3133"/>
                </a:lnTo>
                <a:lnTo>
                  <a:pt x="9251637" y="3133"/>
                </a:lnTo>
                <a:lnTo>
                  <a:pt x="9251637" y="225671"/>
                </a:lnTo>
                <a:close/>
                <a:moveTo>
                  <a:pt x="9025966" y="225671"/>
                </a:moveTo>
                <a:lnTo>
                  <a:pt x="8803427" y="225671"/>
                </a:lnTo>
                <a:lnTo>
                  <a:pt x="8803427" y="3133"/>
                </a:lnTo>
                <a:lnTo>
                  <a:pt x="9025966" y="3133"/>
                </a:lnTo>
                <a:lnTo>
                  <a:pt x="9025966" y="225671"/>
                </a:lnTo>
                <a:close/>
                <a:moveTo>
                  <a:pt x="8800295" y="225671"/>
                </a:moveTo>
                <a:lnTo>
                  <a:pt x="8577756" y="225671"/>
                </a:lnTo>
                <a:lnTo>
                  <a:pt x="8577756" y="3133"/>
                </a:lnTo>
                <a:lnTo>
                  <a:pt x="8800295" y="3133"/>
                </a:lnTo>
                <a:lnTo>
                  <a:pt x="8800295" y="225671"/>
                </a:lnTo>
                <a:close/>
                <a:moveTo>
                  <a:pt x="8574749" y="225671"/>
                </a:moveTo>
                <a:lnTo>
                  <a:pt x="8352211" y="225671"/>
                </a:lnTo>
                <a:lnTo>
                  <a:pt x="8352211" y="3133"/>
                </a:lnTo>
                <a:lnTo>
                  <a:pt x="8574749" y="3133"/>
                </a:lnTo>
                <a:lnTo>
                  <a:pt x="8574749" y="225671"/>
                </a:lnTo>
                <a:close/>
                <a:moveTo>
                  <a:pt x="8349078" y="225671"/>
                </a:moveTo>
                <a:lnTo>
                  <a:pt x="8126540" y="225671"/>
                </a:lnTo>
                <a:lnTo>
                  <a:pt x="8126540" y="3133"/>
                </a:lnTo>
                <a:lnTo>
                  <a:pt x="8349078" y="3133"/>
                </a:lnTo>
                <a:lnTo>
                  <a:pt x="8349078" y="225671"/>
                </a:lnTo>
                <a:close/>
                <a:moveTo>
                  <a:pt x="8123407" y="225671"/>
                </a:moveTo>
                <a:lnTo>
                  <a:pt x="7900868" y="225671"/>
                </a:lnTo>
                <a:lnTo>
                  <a:pt x="7900868" y="3133"/>
                </a:lnTo>
                <a:lnTo>
                  <a:pt x="8123407" y="3133"/>
                </a:lnTo>
                <a:lnTo>
                  <a:pt x="8123407" y="225671"/>
                </a:lnTo>
                <a:close/>
                <a:moveTo>
                  <a:pt x="7897736" y="225671"/>
                </a:moveTo>
                <a:lnTo>
                  <a:pt x="7675198" y="225671"/>
                </a:lnTo>
                <a:lnTo>
                  <a:pt x="7675198" y="3133"/>
                </a:lnTo>
                <a:lnTo>
                  <a:pt x="7897736" y="3133"/>
                </a:lnTo>
                <a:lnTo>
                  <a:pt x="7897736" y="225671"/>
                </a:lnTo>
                <a:close/>
                <a:moveTo>
                  <a:pt x="7672065" y="225671"/>
                </a:moveTo>
                <a:lnTo>
                  <a:pt x="7449527" y="225671"/>
                </a:lnTo>
                <a:lnTo>
                  <a:pt x="7449527" y="3133"/>
                </a:lnTo>
                <a:lnTo>
                  <a:pt x="7672065" y="3133"/>
                </a:lnTo>
                <a:lnTo>
                  <a:pt x="7672065" y="225671"/>
                </a:lnTo>
                <a:close/>
                <a:moveTo>
                  <a:pt x="7446394" y="225671"/>
                </a:moveTo>
                <a:lnTo>
                  <a:pt x="7223856" y="225671"/>
                </a:lnTo>
                <a:lnTo>
                  <a:pt x="7223856" y="3133"/>
                </a:lnTo>
                <a:lnTo>
                  <a:pt x="7446394" y="3133"/>
                </a:lnTo>
                <a:lnTo>
                  <a:pt x="7446394" y="225671"/>
                </a:lnTo>
                <a:close/>
                <a:moveTo>
                  <a:pt x="7220848" y="225671"/>
                </a:moveTo>
                <a:lnTo>
                  <a:pt x="6998310" y="225671"/>
                </a:lnTo>
                <a:lnTo>
                  <a:pt x="6998310" y="3133"/>
                </a:lnTo>
                <a:lnTo>
                  <a:pt x="7220848" y="3133"/>
                </a:lnTo>
                <a:lnTo>
                  <a:pt x="7220848" y="225671"/>
                </a:lnTo>
                <a:close/>
                <a:moveTo>
                  <a:pt x="6995177" y="225671"/>
                </a:moveTo>
                <a:lnTo>
                  <a:pt x="6772639" y="225671"/>
                </a:lnTo>
                <a:lnTo>
                  <a:pt x="6772639" y="3133"/>
                </a:lnTo>
                <a:lnTo>
                  <a:pt x="6995177" y="3133"/>
                </a:lnTo>
                <a:lnTo>
                  <a:pt x="6995177" y="225671"/>
                </a:lnTo>
                <a:close/>
                <a:moveTo>
                  <a:pt x="6769506" y="225671"/>
                </a:moveTo>
                <a:lnTo>
                  <a:pt x="6546967" y="225671"/>
                </a:lnTo>
                <a:lnTo>
                  <a:pt x="6546967" y="3133"/>
                </a:lnTo>
                <a:lnTo>
                  <a:pt x="6769506" y="3133"/>
                </a:lnTo>
                <a:lnTo>
                  <a:pt x="6769506" y="225671"/>
                </a:lnTo>
                <a:close/>
                <a:moveTo>
                  <a:pt x="6543835" y="225671"/>
                </a:moveTo>
                <a:lnTo>
                  <a:pt x="6321297" y="225671"/>
                </a:lnTo>
                <a:lnTo>
                  <a:pt x="6321297" y="3133"/>
                </a:lnTo>
                <a:lnTo>
                  <a:pt x="6543835" y="3133"/>
                </a:lnTo>
                <a:lnTo>
                  <a:pt x="6543835" y="225671"/>
                </a:lnTo>
                <a:close/>
                <a:moveTo>
                  <a:pt x="6318164" y="225671"/>
                </a:moveTo>
                <a:lnTo>
                  <a:pt x="6095625" y="225671"/>
                </a:lnTo>
                <a:lnTo>
                  <a:pt x="6095625" y="3133"/>
                </a:lnTo>
                <a:lnTo>
                  <a:pt x="6318164" y="3133"/>
                </a:lnTo>
                <a:lnTo>
                  <a:pt x="6318164" y="225671"/>
                </a:lnTo>
                <a:close/>
                <a:moveTo>
                  <a:pt x="6092493" y="225671"/>
                </a:moveTo>
                <a:lnTo>
                  <a:pt x="5869954" y="225671"/>
                </a:lnTo>
                <a:lnTo>
                  <a:pt x="5869954" y="3133"/>
                </a:lnTo>
                <a:lnTo>
                  <a:pt x="6092493" y="3133"/>
                </a:lnTo>
                <a:lnTo>
                  <a:pt x="6092493" y="225671"/>
                </a:lnTo>
                <a:close/>
                <a:moveTo>
                  <a:pt x="5866947" y="225671"/>
                </a:moveTo>
                <a:lnTo>
                  <a:pt x="5644408" y="225671"/>
                </a:lnTo>
                <a:lnTo>
                  <a:pt x="5644408" y="3133"/>
                </a:lnTo>
                <a:lnTo>
                  <a:pt x="5866947" y="3133"/>
                </a:lnTo>
                <a:lnTo>
                  <a:pt x="5866947" y="225671"/>
                </a:lnTo>
                <a:close/>
                <a:moveTo>
                  <a:pt x="5641276" y="225671"/>
                </a:moveTo>
                <a:lnTo>
                  <a:pt x="5418738" y="225671"/>
                </a:lnTo>
                <a:lnTo>
                  <a:pt x="5418738" y="3133"/>
                </a:lnTo>
                <a:lnTo>
                  <a:pt x="5641276" y="3133"/>
                </a:lnTo>
                <a:lnTo>
                  <a:pt x="5641276" y="225671"/>
                </a:lnTo>
                <a:close/>
                <a:moveTo>
                  <a:pt x="5415605" y="225671"/>
                </a:moveTo>
                <a:lnTo>
                  <a:pt x="5193066" y="225671"/>
                </a:lnTo>
                <a:lnTo>
                  <a:pt x="5193066" y="3133"/>
                </a:lnTo>
                <a:lnTo>
                  <a:pt x="5415605" y="3133"/>
                </a:lnTo>
                <a:lnTo>
                  <a:pt x="5415605" y="225671"/>
                </a:lnTo>
                <a:close/>
                <a:moveTo>
                  <a:pt x="5189934" y="225671"/>
                </a:moveTo>
                <a:lnTo>
                  <a:pt x="4967395" y="225671"/>
                </a:lnTo>
                <a:lnTo>
                  <a:pt x="4967395" y="3133"/>
                </a:lnTo>
                <a:lnTo>
                  <a:pt x="5189934" y="3133"/>
                </a:lnTo>
                <a:lnTo>
                  <a:pt x="5189934" y="225671"/>
                </a:lnTo>
                <a:close/>
                <a:moveTo>
                  <a:pt x="4964263" y="225671"/>
                </a:moveTo>
                <a:lnTo>
                  <a:pt x="4741724" y="225671"/>
                </a:lnTo>
                <a:lnTo>
                  <a:pt x="4741724" y="3133"/>
                </a:lnTo>
                <a:lnTo>
                  <a:pt x="4964263" y="3133"/>
                </a:lnTo>
                <a:lnTo>
                  <a:pt x="4964263" y="225671"/>
                </a:lnTo>
                <a:close/>
                <a:moveTo>
                  <a:pt x="4738592" y="225671"/>
                </a:moveTo>
                <a:lnTo>
                  <a:pt x="4516053" y="225671"/>
                </a:lnTo>
                <a:lnTo>
                  <a:pt x="4516053" y="3133"/>
                </a:lnTo>
                <a:lnTo>
                  <a:pt x="4738592" y="3133"/>
                </a:lnTo>
                <a:lnTo>
                  <a:pt x="4738592" y="225671"/>
                </a:lnTo>
                <a:close/>
                <a:moveTo>
                  <a:pt x="4513046" y="225671"/>
                </a:moveTo>
                <a:lnTo>
                  <a:pt x="4290507" y="225671"/>
                </a:lnTo>
                <a:lnTo>
                  <a:pt x="4290507" y="3133"/>
                </a:lnTo>
                <a:lnTo>
                  <a:pt x="4513046" y="3133"/>
                </a:lnTo>
                <a:lnTo>
                  <a:pt x="4513046" y="225671"/>
                </a:lnTo>
                <a:close/>
                <a:moveTo>
                  <a:pt x="4287375" y="225671"/>
                </a:moveTo>
                <a:lnTo>
                  <a:pt x="4064836" y="225671"/>
                </a:lnTo>
                <a:lnTo>
                  <a:pt x="4064836" y="3133"/>
                </a:lnTo>
                <a:lnTo>
                  <a:pt x="4287375" y="3133"/>
                </a:lnTo>
                <a:lnTo>
                  <a:pt x="4287375" y="225671"/>
                </a:lnTo>
                <a:close/>
                <a:moveTo>
                  <a:pt x="4061703" y="225671"/>
                </a:moveTo>
                <a:lnTo>
                  <a:pt x="3839165" y="225671"/>
                </a:lnTo>
                <a:lnTo>
                  <a:pt x="3839165" y="3133"/>
                </a:lnTo>
                <a:lnTo>
                  <a:pt x="4061703" y="3133"/>
                </a:lnTo>
                <a:lnTo>
                  <a:pt x="4061703" y="225671"/>
                </a:lnTo>
                <a:close/>
                <a:moveTo>
                  <a:pt x="3836033" y="225671"/>
                </a:moveTo>
                <a:lnTo>
                  <a:pt x="3613494" y="225671"/>
                </a:lnTo>
                <a:lnTo>
                  <a:pt x="3613494" y="3133"/>
                </a:lnTo>
                <a:lnTo>
                  <a:pt x="3836033" y="3133"/>
                </a:lnTo>
                <a:lnTo>
                  <a:pt x="3836033" y="225671"/>
                </a:lnTo>
                <a:close/>
                <a:moveTo>
                  <a:pt x="3610361" y="225671"/>
                </a:moveTo>
                <a:lnTo>
                  <a:pt x="3387823" y="225671"/>
                </a:lnTo>
                <a:lnTo>
                  <a:pt x="3387823" y="3133"/>
                </a:lnTo>
                <a:lnTo>
                  <a:pt x="3610361" y="3133"/>
                </a:lnTo>
                <a:lnTo>
                  <a:pt x="3610361" y="225671"/>
                </a:lnTo>
                <a:close/>
                <a:moveTo>
                  <a:pt x="3384690" y="225671"/>
                </a:moveTo>
                <a:lnTo>
                  <a:pt x="3162152" y="225671"/>
                </a:lnTo>
                <a:lnTo>
                  <a:pt x="3162152" y="3133"/>
                </a:lnTo>
                <a:lnTo>
                  <a:pt x="3384690" y="3133"/>
                </a:lnTo>
                <a:lnTo>
                  <a:pt x="3384690" y="225671"/>
                </a:lnTo>
                <a:close/>
                <a:moveTo>
                  <a:pt x="3159145" y="225671"/>
                </a:moveTo>
                <a:lnTo>
                  <a:pt x="2936606" y="225671"/>
                </a:lnTo>
                <a:lnTo>
                  <a:pt x="2936606" y="3133"/>
                </a:lnTo>
                <a:lnTo>
                  <a:pt x="3159145" y="3133"/>
                </a:lnTo>
                <a:lnTo>
                  <a:pt x="3159145" y="225671"/>
                </a:lnTo>
                <a:close/>
                <a:moveTo>
                  <a:pt x="2933474" y="225671"/>
                </a:moveTo>
                <a:lnTo>
                  <a:pt x="2710935" y="225671"/>
                </a:lnTo>
                <a:lnTo>
                  <a:pt x="2710935" y="3133"/>
                </a:lnTo>
                <a:lnTo>
                  <a:pt x="2933474" y="3133"/>
                </a:lnTo>
                <a:lnTo>
                  <a:pt x="2933474" y="225671"/>
                </a:lnTo>
                <a:close/>
                <a:moveTo>
                  <a:pt x="2707802" y="225671"/>
                </a:moveTo>
                <a:lnTo>
                  <a:pt x="2485264" y="225671"/>
                </a:lnTo>
                <a:lnTo>
                  <a:pt x="2485264" y="3133"/>
                </a:lnTo>
                <a:lnTo>
                  <a:pt x="2707802" y="3133"/>
                </a:lnTo>
                <a:lnTo>
                  <a:pt x="2707802" y="225671"/>
                </a:lnTo>
                <a:close/>
                <a:moveTo>
                  <a:pt x="2482131" y="225671"/>
                </a:moveTo>
                <a:lnTo>
                  <a:pt x="2259593" y="225671"/>
                </a:lnTo>
                <a:lnTo>
                  <a:pt x="2259593" y="3133"/>
                </a:lnTo>
                <a:lnTo>
                  <a:pt x="2482131" y="3133"/>
                </a:lnTo>
                <a:lnTo>
                  <a:pt x="2482131" y="225671"/>
                </a:lnTo>
                <a:close/>
                <a:moveTo>
                  <a:pt x="2256460" y="225671"/>
                </a:moveTo>
                <a:lnTo>
                  <a:pt x="2033922" y="225671"/>
                </a:lnTo>
                <a:lnTo>
                  <a:pt x="2033922" y="3133"/>
                </a:lnTo>
                <a:lnTo>
                  <a:pt x="2256460" y="3133"/>
                </a:lnTo>
                <a:lnTo>
                  <a:pt x="2256460" y="225671"/>
                </a:lnTo>
                <a:close/>
                <a:moveTo>
                  <a:pt x="2030789" y="225671"/>
                </a:moveTo>
                <a:lnTo>
                  <a:pt x="1808251" y="225671"/>
                </a:lnTo>
                <a:lnTo>
                  <a:pt x="1808251" y="3133"/>
                </a:lnTo>
                <a:lnTo>
                  <a:pt x="2030789" y="3133"/>
                </a:lnTo>
                <a:lnTo>
                  <a:pt x="2030789" y="225671"/>
                </a:lnTo>
                <a:close/>
                <a:moveTo>
                  <a:pt x="1805243" y="225671"/>
                </a:moveTo>
                <a:lnTo>
                  <a:pt x="1582705" y="225671"/>
                </a:lnTo>
                <a:lnTo>
                  <a:pt x="1582705" y="3133"/>
                </a:lnTo>
                <a:lnTo>
                  <a:pt x="1805243" y="3133"/>
                </a:lnTo>
                <a:lnTo>
                  <a:pt x="1805243" y="225671"/>
                </a:lnTo>
                <a:close/>
                <a:moveTo>
                  <a:pt x="1579572" y="225671"/>
                </a:moveTo>
                <a:lnTo>
                  <a:pt x="1357034" y="225671"/>
                </a:lnTo>
                <a:lnTo>
                  <a:pt x="1357034" y="3133"/>
                </a:lnTo>
                <a:lnTo>
                  <a:pt x="1579572" y="3133"/>
                </a:lnTo>
                <a:lnTo>
                  <a:pt x="1579572" y="225671"/>
                </a:lnTo>
                <a:close/>
                <a:moveTo>
                  <a:pt x="1353901" y="225671"/>
                </a:moveTo>
                <a:lnTo>
                  <a:pt x="1131363" y="225671"/>
                </a:lnTo>
                <a:lnTo>
                  <a:pt x="1131363" y="3133"/>
                </a:lnTo>
                <a:lnTo>
                  <a:pt x="1353901" y="3133"/>
                </a:lnTo>
                <a:lnTo>
                  <a:pt x="1353901" y="225671"/>
                </a:lnTo>
                <a:close/>
                <a:moveTo>
                  <a:pt x="1128230" y="225671"/>
                </a:moveTo>
                <a:lnTo>
                  <a:pt x="905692" y="225671"/>
                </a:lnTo>
                <a:lnTo>
                  <a:pt x="905692" y="3133"/>
                </a:lnTo>
                <a:lnTo>
                  <a:pt x="1128230" y="3133"/>
                </a:lnTo>
                <a:lnTo>
                  <a:pt x="1128230" y="225671"/>
                </a:lnTo>
                <a:close/>
                <a:moveTo>
                  <a:pt x="902559" y="225671"/>
                </a:moveTo>
                <a:lnTo>
                  <a:pt x="680021" y="225671"/>
                </a:lnTo>
                <a:lnTo>
                  <a:pt x="680021" y="3133"/>
                </a:lnTo>
                <a:lnTo>
                  <a:pt x="902559" y="3133"/>
                </a:lnTo>
                <a:lnTo>
                  <a:pt x="902559" y="225671"/>
                </a:lnTo>
                <a:close/>
                <a:moveTo>
                  <a:pt x="676888" y="225671"/>
                </a:moveTo>
                <a:lnTo>
                  <a:pt x="454349" y="225671"/>
                </a:lnTo>
                <a:lnTo>
                  <a:pt x="454349" y="3133"/>
                </a:lnTo>
                <a:lnTo>
                  <a:pt x="676888" y="3133"/>
                </a:lnTo>
                <a:lnTo>
                  <a:pt x="676888" y="225671"/>
                </a:lnTo>
                <a:close/>
                <a:moveTo>
                  <a:pt x="451342" y="225671"/>
                </a:moveTo>
                <a:lnTo>
                  <a:pt x="228804" y="225671"/>
                </a:lnTo>
                <a:lnTo>
                  <a:pt x="228804" y="3133"/>
                </a:lnTo>
                <a:lnTo>
                  <a:pt x="451342" y="3133"/>
                </a:lnTo>
                <a:lnTo>
                  <a:pt x="451342" y="225671"/>
                </a:lnTo>
                <a:close/>
                <a:moveTo>
                  <a:pt x="225671" y="225671"/>
                </a:moveTo>
                <a:lnTo>
                  <a:pt x="3133" y="225671"/>
                </a:lnTo>
                <a:lnTo>
                  <a:pt x="3133" y="3133"/>
                </a:lnTo>
                <a:lnTo>
                  <a:pt x="225671" y="3133"/>
                </a:lnTo>
                <a:lnTo>
                  <a:pt x="225671" y="225671"/>
                </a:lnTo>
                <a:close/>
                <a:moveTo>
                  <a:pt x="225671" y="228804"/>
                </a:moveTo>
                <a:lnTo>
                  <a:pt x="225671" y="451342"/>
                </a:lnTo>
                <a:lnTo>
                  <a:pt x="3133" y="451342"/>
                </a:lnTo>
                <a:lnTo>
                  <a:pt x="3133" y="228804"/>
                </a:lnTo>
                <a:lnTo>
                  <a:pt x="225671" y="228804"/>
                </a:lnTo>
                <a:close/>
                <a:moveTo>
                  <a:pt x="225671" y="454475"/>
                </a:moveTo>
                <a:lnTo>
                  <a:pt x="225671" y="677013"/>
                </a:lnTo>
                <a:lnTo>
                  <a:pt x="3133" y="677013"/>
                </a:lnTo>
                <a:lnTo>
                  <a:pt x="3133" y="454475"/>
                </a:lnTo>
                <a:lnTo>
                  <a:pt x="225671" y="454475"/>
                </a:lnTo>
                <a:close/>
                <a:moveTo>
                  <a:pt x="225671" y="680020"/>
                </a:moveTo>
                <a:lnTo>
                  <a:pt x="225671" y="902559"/>
                </a:lnTo>
                <a:lnTo>
                  <a:pt x="3133" y="902559"/>
                </a:lnTo>
                <a:lnTo>
                  <a:pt x="3133" y="680020"/>
                </a:lnTo>
                <a:lnTo>
                  <a:pt x="225671" y="680020"/>
                </a:lnTo>
                <a:close/>
                <a:moveTo>
                  <a:pt x="225671" y="905691"/>
                </a:moveTo>
                <a:lnTo>
                  <a:pt x="225671" y="1128230"/>
                </a:lnTo>
                <a:lnTo>
                  <a:pt x="3133" y="1128230"/>
                </a:lnTo>
                <a:lnTo>
                  <a:pt x="3133" y="905691"/>
                </a:lnTo>
                <a:lnTo>
                  <a:pt x="225671" y="905691"/>
                </a:lnTo>
                <a:close/>
                <a:moveTo>
                  <a:pt x="225671" y="1131362"/>
                </a:moveTo>
                <a:lnTo>
                  <a:pt x="225671" y="1353901"/>
                </a:lnTo>
                <a:lnTo>
                  <a:pt x="3133" y="1353901"/>
                </a:lnTo>
                <a:lnTo>
                  <a:pt x="3133" y="1131362"/>
                </a:lnTo>
                <a:lnTo>
                  <a:pt x="225671" y="1131362"/>
                </a:lnTo>
                <a:close/>
                <a:moveTo>
                  <a:pt x="225671" y="1357033"/>
                </a:moveTo>
                <a:lnTo>
                  <a:pt x="225671" y="1579572"/>
                </a:lnTo>
                <a:lnTo>
                  <a:pt x="3133" y="1579572"/>
                </a:lnTo>
                <a:lnTo>
                  <a:pt x="3133" y="1357033"/>
                </a:lnTo>
                <a:lnTo>
                  <a:pt x="225671" y="1357033"/>
                </a:lnTo>
                <a:close/>
                <a:moveTo>
                  <a:pt x="225671" y="1582704"/>
                </a:moveTo>
                <a:lnTo>
                  <a:pt x="225671" y="1805243"/>
                </a:lnTo>
                <a:lnTo>
                  <a:pt x="3133" y="1805243"/>
                </a:lnTo>
                <a:lnTo>
                  <a:pt x="3133" y="1582704"/>
                </a:lnTo>
                <a:lnTo>
                  <a:pt x="225671" y="1582704"/>
                </a:lnTo>
                <a:close/>
                <a:moveTo>
                  <a:pt x="225671" y="1808375"/>
                </a:moveTo>
                <a:lnTo>
                  <a:pt x="225671" y="2030914"/>
                </a:lnTo>
                <a:lnTo>
                  <a:pt x="3133" y="2030914"/>
                </a:lnTo>
                <a:lnTo>
                  <a:pt x="3133" y="1808375"/>
                </a:lnTo>
                <a:lnTo>
                  <a:pt x="225671" y="1808375"/>
                </a:lnTo>
                <a:close/>
                <a:moveTo>
                  <a:pt x="225671" y="2033921"/>
                </a:moveTo>
                <a:lnTo>
                  <a:pt x="225671" y="2256459"/>
                </a:lnTo>
                <a:lnTo>
                  <a:pt x="3133" y="2256459"/>
                </a:lnTo>
                <a:lnTo>
                  <a:pt x="3133" y="2033921"/>
                </a:lnTo>
                <a:lnTo>
                  <a:pt x="225671" y="2033921"/>
                </a:lnTo>
                <a:close/>
                <a:moveTo>
                  <a:pt x="225671" y="2259592"/>
                </a:moveTo>
                <a:lnTo>
                  <a:pt x="225671" y="2482130"/>
                </a:lnTo>
                <a:lnTo>
                  <a:pt x="3133" y="2482130"/>
                </a:lnTo>
                <a:lnTo>
                  <a:pt x="3133" y="2259592"/>
                </a:lnTo>
                <a:lnTo>
                  <a:pt x="225671" y="2259592"/>
                </a:lnTo>
                <a:close/>
                <a:moveTo>
                  <a:pt x="225671" y="2485263"/>
                </a:moveTo>
                <a:lnTo>
                  <a:pt x="225671" y="2707801"/>
                </a:lnTo>
                <a:lnTo>
                  <a:pt x="3133" y="2707801"/>
                </a:lnTo>
                <a:lnTo>
                  <a:pt x="3133" y="2485263"/>
                </a:lnTo>
                <a:lnTo>
                  <a:pt x="225671" y="2485263"/>
                </a:lnTo>
                <a:close/>
                <a:moveTo>
                  <a:pt x="225671" y="2710934"/>
                </a:moveTo>
                <a:lnTo>
                  <a:pt x="225671" y="2933472"/>
                </a:lnTo>
                <a:lnTo>
                  <a:pt x="3133" y="2933472"/>
                </a:lnTo>
                <a:lnTo>
                  <a:pt x="3133" y="2710934"/>
                </a:lnTo>
                <a:lnTo>
                  <a:pt x="225671" y="2710934"/>
                </a:lnTo>
                <a:close/>
                <a:moveTo>
                  <a:pt x="225671" y="2936605"/>
                </a:moveTo>
                <a:lnTo>
                  <a:pt x="225671" y="3159143"/>
                </a:lnTo>
                <a:lnTo>
                  <a:pt x="3133" y="3159143"/>
                </a:lnTo>
                <a:lnTo>
                  <a:pt x="3133" y="2936605"/>
                </a:lnTo>
                <a:lnTo>
                  <a:pt x="225671" y="2936605"/>
                </a:lnTo>
                <a:close/>
                <a:moveTo>
                  <a:pt x="225671" y="3162276"/>
                </a:moveTo>
                <a:lnTo>
                  <a:pt x="225671" y="3384814"/>
                </a:lnTo>
                <a:lnTo>
                  <a:pt x="3133" y="3384814"/>
                </a:lnTo>
                <a:lnTo>
                  <a:pt x="3133" y="3162276"/>
                </a:lnTo>
                <a:lnTo>
                  <a:pt x="225671" y="3162276"/>
                </a:lnTo>
                <a:close/>
                <a:moveTo>
                  <a:pt x="225671" y="3387821"/>
                </a:moveTo>
                <a:lnTo>
                  <a:pt x="225671" y="3610360"/>
                </a:lnTo>
                <a:lnTo>
                  <a:pt x="3133" y="3610360"/>
                </a:lnTo>
                <a:lnTo>
                  <a:pt x="3133" y="3387821"/>
                </a:lnTo>
                <a:lnTo>
                  <a:pt x="225671" y="3387821"/>
                </a:lnTo>
                <a:close/>
                <a:moveTo>
                  <a:pt x="225671" y="3613493"/>
                </a:moveTo>
                <a:lnTo>
                  <a:pt x="225671" y="3836031"/>
                </a:lnTo>
                <a:lnTo>
                  <a:pt x="3133" y="3836031"/>
                </a:lnTo>
                <a:lnTo>
                  <a:pt x="3133" y="3613493"/>
                </a:lnTo>
                <a:lnTo>
                  <a:pt x="225671" y="3613493"/>
                </a:lnTo>
                <a:close/>
                <a:moveTo>
                  <a:pt x="225671" y="3839164"/>
                </a:moveTo>
                <a:lnTo>
                  <a:pt x="225671" y="4061702"/>
                </a:lnTo>
                <a:lnTo>
                  <a:pt x="3133" y="4061702"/>
                </a:lnTo>
                <a:lnTo>
                  <a:pt x="3133" y="3839164"/>
                </a:lnTo>
                <a:lnTo>
                  <a:pt x="225671" y="3839164"/>
                </a:lnTo>
                <a:close/>
                <a:moveTo>
                  <a:pt x="225671" y="4064834"/>
                </a:moveTo>
                <a:lnTo>
                  <a:pt x="225671" y="4287373"/>
                </a:lnTo>
                <a:lnTo>
                  <a:pt x="3133" y="4287373"/>
                </a:lnTo>
                <a:lnTo>
                  <a:pt x="3133" y="4064834"/>
                </a:lnTo>
                <a:lnTo>
                  <a:pt x="225671" y="4064834"/>
                </a:lnTo>
                <a:close/>
                <a:moveTo>
                  <a:pt x="225671" y="4290506"/>
                </a:moveTo>
                <a:lnTo>
                  <a:pt x="225671" y="4513044"/>
                </a:lnTo>
                <a:lnTo>
                  <a:pt x="3133" y="4513044"/>
                </a:lnTo>
                <a:lnTo>
                  <a:pt x="3133" y="4290506"/>
                </a:lnTo>
                <a:lnTo>
                  <a:pt x="225671" y="4290506"/>
                </a:lnTo>
                <a:close/>
                <a:moveTo>
                  <a:pt x="225671" y="4516177"/>
                </a:moveTo>
                <a:lnTo>
                  <a:pt x="225671" y="4738715"/>
                </a:lnTo>
                <a:lnTo>
                  <a:pt x="3133" y="4738715"/>
                </a:lnTo>
                <a:lnTo>
                  <a:pt x="3133" y="4516177"/>
                </a:lnTo>
                <a:lnTo>
                  <a:pt x="225671" y="4516177"/>
                </a:lnTo>
                <a:close/>
                <a:moveTo>
                  <a:pt x="225671" y="4741722"/>
                </a:moveTo>
                <a:lnTo>
                  <a:pt x="225671" y="4964261"/>
                </a:lnTo>
                <a:lnTo>
                  <a:pt x="3133" y="4964261"/>
                </a:lnTo>
                <a:lnTo>
                  <a:pt x="3133" y="4741722"/>
                </a:lnTo>
                <a:lnTo>
                  <a:pt x="225671" y="4741722"/>
                </a:lnTo>
                <a:close/>
                <a:moveTo>
                  <a:pt x="225671" y="4967393"/>
                </a:moveTo>
                <a:lnTo>
                  <a:pt x="225671" y="5189932"/>
                </a:lnTo>
                <a:lnTo>
                  <a:pt x="3133" y="5189932"/>
                </a:lnTo>
                <a:lnTo>
                  <a:pt x="3133" y="4967393"/>
                </a:lnTo>
                <a:lnTo>
                  <a:pt x="225671" y="4967393"/>
                </a:lnTo>
                <a:close/>
                <a:moveTo>
                  <a:pt x="225671" y="5193064"/>
                </a:moveTo>
                <a:lnTo>
                  <a:pt x="225671" y="5415603"/>
                </a:lnTo>
                <a:lnTo>
                  <a:pt x="3133" y="5415603"/>
                </a:lnTo>
                <a:lnTo>
                  <a:pt x="3133" y="5193064"/>
                </a:lnTo>
                <a:lnTo>
                  <a:pt x="225671" y="5193064"/>
                </a:lnTo>
                <a:close/>
                <a:moveTo>
                  <a:pt x="225671" y="5418735"/>
                </a:moveTo>
                <a:lnTo>
                  <a:pt x="225671" y="5641273"/>
                </a:lnTo>
                <a:lnTo>
                  <a:pt x="3133" y="5641273"/>
                </a:lnTo>
                <a:lnTo>
                  <a:pt x="3133" y="5418735"/>
                </a:lnTo>
                <a:lnTo>
                  <a:pt x="225671" y="5418735"/>
                </a:lnTo>
                <a:close/>
                <a:moveTo>
                  <a:pt x="225671" y="5644406"/>
                </a:moveTo>
                <a:lnTo>
                  <a:pt x="225671" y="5866945"/>
                </a:lnTo>
                <a:lnTo>
                  <a:pt x="3133" y="5866945"/>
                </a:lnTo>
                <a:lnTo>
                  <a:pt x="3133" y="5644406"/>
                </a:lnTo>
                <a:lnTo>
                  <a:pt x="225671" y="5644406"/>
                </a:lnTo>
                <a:close/>
                <a:moveTo>
                  <a:pt x="225671" y="5870077"/>
                </a:moveTo>
                <a:lnTo>
                  <a:pt x="225671" y="6092616"/>
                </a:lnTo>
                <a:lnTo>
                  <a:pt x="3133" y="6092616"/>
                </a:lnTo>
                <a:lnTo>
                  <a:pt x="3133" y="5870077"/>
                </a:lnTo>
                <a:lnTo>
                  <a:pt x="225671" y="5870077"/>
                </a:lnTo>
                <a:close/>
                <a:moveTo>
                  <a:pt x="225671" y="6095623"/>
                </a:moveTo>
                <a:lnTo>
                  <a:pt x="225671" y="6318161"/>
                </a:lnTo>
                <a:lnTo>
                  <a:pt x="3133" y="6318161"/>
                </a:lnTo>
                <a:lnTo>
                  <a:pt x="3133" y="6095623"/>
                </a:lnTo>
                <a:lnTo>
                  <a:pt x="225671" y="6095623"/>
                </a:lnTo>
                <a:close/>
                <a:moveTo>
                  <a:pt x="225671" y="6321294"/>
                </a:moveTo>
                <a:lnTo>
                  <a:pt x="225671" y="6543832"/>
                </a:lnTo>
                <a:lnTo>
                  <a:pt x="3133" y="6543832"/>
                </a:lnTo>
                <a:lnTo>
                  <a:pt x="3133" y="6321294"/>
                </a:lnTo>
                <a:lnTo>
                  <a:pt x="225671" y="6321294"/>
                </a:lnTo>
                <a:close/>
                <a:moveTo>
                  <a:pt x="225671" y="6546965"/>
                </a:moveTo>
                <a:lnTo>
                  <a:pt x="225671" y="6769503"/>
                </a:lnTo>
                <a:lnTo>
                  <a:pt x="3133" y="6769503"/>
                </a:lnTo>
                <a:lnTo>
                  <a:pt x="3133" y="6546965"/>
                </a:lnTo>
                <a:lnTo>
                  <a:pt x="225671" y="6546965"/>
                </a:lnTo>
                <a:close/>
                <a:moveTo>
                  <a:pt x="225671" y="6772636"/>
                </a:moveTo>
                <a:lnTo>
                  <a:pt x="225671" y="6995174"/>
                </a:lnTo>
                <a:lnTo>
                  <a:pt x="3133" y="6995174"/>
                </a:lnTo>
                <a:lnTo>
                  <a:pt x="3133" y="6772636"/>
                </a:lnTo>
                <a:lnTo>
                  <a:pt x="225671" y="6772636"/>
                </a:lnTo>
                <a:close/>
                <a:moveTo>
                  <a:pt x="225671" y="6998307"/>
                </a:moveTo>
                <a:lnTo>
                  <a:pt x="225671" y="7220845"/>
                </a:lnTo>
                <a:lnTo>
                  <a:pt x="3133" y="7220845"/>
                </a:lnTo>
                <a:lnTo>
                  <a:pt x="3133" y="6998307"/>
                </a:lnTo>
                <a:lnTo>
                  <a:pt x="225671" y="6998307"/>
                </a:lnTo>
                <a:close/>
                <a:moveTo>
                  <a:pt x="228804" y="6998307"/>
                </a:moveTo>
                <a:lnTo>
                  <a:pt x="451342" y="6998307"/>
                </a:lnTo>
                <a:lnTo>
                  <a:pt x="451342" y="7220845"/>
                </a:lnTo>
                <a:lnTo>
                  <a:pt x="228804" y="7220845"/>
                </a:lnTo>
                <a:lnTo>
                  <a:pt x="228804" y="6998307"/>
                </a:lnTo>
                <a:close/>
                <a:moveTo>
                  <a:pt x="454475" y="6998307"/>
                </a:moveTo>
                <a:lnTo>
                  <a:pt x="677013" y="6998307"/>
                </a:lnTo>
                <a:lnTo>
                  <a:pt x="677013" y="7220845"/>
                </a:lnTo>
                <a:lnTo>
                  <a:pt x="454475" y="7220845"/>
                </a:lnTo>
                <a:lnTo>
                  <a:pt x="454475" y="6998307"/>
                </a:lnTo>
                <a:close/>
                <a:moveTo>
                  <a:pt x="680021" y="6998307"/>
                </a:moveTo>
                <a:lnTo>
                  <a:pt x="902559" y="6998307"/>
                </a:lnTo>
                <a:lnTo>
                  <a:pt x="902559" y="7220845"/>
                </a:lnTo>
                <a:lnTo>
                  <a:pt x="680021" y="7220845"/>
                </a:lnTo>
                <a:lnTo>
                  <a:pt x="680021" y="6998307"/>
                </a:lnTo>
                <a:close/>
                <a:moveTo>
                  <a:pt x="905692" y="6998307"/>
                </a:moveTo>
                <a:lnTo>
                  <a:pt x="1128230" y="6998307"/>
                </a:lnTo>
                <a:lnTo>
                  <a:pt x="1128230" y="7220845"/>
                </a:lnTo>
                <a:lnTo>
                  <a:pt x="905692" y="7220845"/>
                </a:lnTo>
                <a:lnTo>
                  <a:pt x="905692" y="6998307"/>
                </a:lnTo>
                <a:close/>
                <a:moveTo>
                  <a:pt x="1131363" y="6998307"/>
                </a:moveTo>
                <a:lnTo>
                  <a:pt x="1353901" y="6998307"/>
                </a:lnTo>
                <a:lnTo>
                  <a:pt x="1353901" y="7220845"/>
                </a:lnTo>
                <a:lnTo>
                  <a:pt x="1131363" y="7220845"/>
                </a:lnTo>
                <a:lnTo>
                  <a:pt x="1131363" y="6998307"/>
                </a:lnTo>
                <a:close/>
                <a:moveTo>
                  <a:pt x="1357034" y="6998307"/>
                </a:moveTo>
                <a:lnTo>
                  <a:pt x="1579572" y="6998307"/>
                </a:lnTo>
                <a:lnTo>
                  <a:pt x="1579572" y="7220845"/>
                </a:lnTo>
                <a:lnTo>
                  <a:pt x="1357034" y="7220845"/>
                </a:lnTo>
                <a:lnTo>
                  <a:pt x="1357034" y="6998307"/>
                </a:lnTo>
                <a:close/>
                <a:moveTo>
                  <a:pt x="1582705" y="6998307"/>
                </a:moveTo>
                <a:lnTo>
                  <a:pt x="1805243" y="6998307"/>
                </a:lnTo>
                <a:lnTo>
                  <a:pt x="1805243" y="7220845"/>
                </a:lnTo>
                <a:lnTo>
                  <a:pt x="1582705" y="7220845"/>
                </a:lnTo>
                <a:lnTo>
                  <a:pt x="1582705" y="6998307"/>
                </a:lnTo>
                <a:close/>
                <a:moveTo>
                  <a:pt x="1808376" y="6998307"/>
                </a:moveTo>
                <a:lnTo>
                  <a:pt x="2030914" y="6998307"/>
                </a:lnTo>
                <a:lnTo>
                  <a:pt x="2030914" y="7220845"/>
                </a:lnTo>
                <a:lnTo>
                  <a:pt x="1808376" y="7220845"/>
                </a:lnTo>
                <a:lnTo>
                  <a:pt x="1808376" y="6998307"/>
                </a:lnTo>
                <a:close/>
                <a:moveTo>
                  <a:pt x="2033922" y="6998307"/>
                </a:moveTo>
                <a:lnTo>
                  <a:pt x="2256460" y="6998307"/>
                </a:lnTo>
                <a:lnTo>
                  <a:pt x="2256460" y="7220845"/>
                </a:lnTo>
                <a:lnTo>
                  <a:pt x="2033922" y="7220845"/>
                </a:lnTo>
                <a:lnTo>
                  <a:pt x="2033922" y="6998307"/>
                </a:lnTo>
                <a:close/>
                <a:moveTo>
                  <a:pt x="2259593" y="6998307"/>
                </a:moveTo>
                <a:lnTo>
                  <a:pt x="2482131" y="6998307"/>
                </a:lnTo>
                <a:lnTo>
                  <a:pt x="2482131" y="7220845"/>
                </a:lnTo>
                <a:lnTo>
                  <a:pt x="2259593" y="7220845"/>
                </a:lnTo>
                <a:lnTo>
                  <a:pt x="2259593" y="6998307"/>
                </a:lnTo>
                <a:close/>
                <a:moveTo>
                  <a:pt x="2485264" y="6998307"/>
                </a:moveTo>
                <a:lnTo>
                  <a:pt x="2707802" y="6998307"/>
                </a:lnTo>
                <a:lnTo>
                  <a:pt x="2707802" y="7220845"/>
                </a:lnTo>
                <a:lnTo>
                  <a:pt x="2485264" y="7220845"/>
                </a:lnTo>
                <a:lnTo>
                  <a:pt x="2485264" y="6998307"/>
                </a:lnTo>
                <a:close/>
                <a:moveTo>
                  <a:pt x="2710935" y="6998307"/>
                </a:moveTo>
                <a:lnTo>
                  <a:pt x="2933474" y="6998307"/>
                </a:lnTo>
                <a:lnTo>
                  <a:pt x="2933474" y="7220845"/>
                </a:lnTo>
                <a:lnTo>
                  <a:pt x="2710935" y="7220845"/>
                </a:lnTo>
                <a:lnTo>
                  <a:pt x="2710935" y="6998307"/>
                </a:lnTo>
                <a:close/>
                <a:moveTo>
                  <a:pt x="2936606" y="6998307"/>
                </a:moveTo>
                <a:lnTo>
                  <a:pt x="3159145" y="6998307"/>
                </a:lnTo>
                <a:lnTo>
                  <a:pt x="3159145" y="7220845"/>
                </a:lnTo>
                <a:lnTo>
                  <a:pt x="2936606" y="7220845"/>
                </a:lnTo>
                <a:lnTo>
                  <a:pt x="2936606" y="6998307"/>
                </a:lnTo>
                <a:close/>
                <a:moveTo>
                  <a:pt x="3162277" y="6998307"/>
                </a:moveTo>
                <a:lnTo>
                  <a:pt x="3384816" y="6998307"/>
                </a:lnTo>
                <a:lnTo>
                  <a:pt x="3384816" y="7220845"/>
                </a:lnTo>
                <a:lnTo>
                  <a:pt x="3162277" y="7220845"/>
                </a:lnTo>
                <a:lnTo>
                  <a:pt x="3162277" y="6998307"/>
                </a:lnTo>
                <a:close/>
                <a:moveTo>
                  <a:pt x="3387823" y="6998307"/>
                </a:moveTo>
                <a:lnTo>
                  <a:pt x="3610361" y="6998307"/>
                </a:lnTo>
                <a:lnTo>
                  <a:pt x="3610361" y="7220845"/>
                </a:lnTo>
                <a:lnTo>
                  <a:pt x="3387823" y="7220845"/>
                </a:lnTo>
                <a:lnTo>
                  <a:pt x="3387823" y="6998307"/>
                </a:lnTo>
                <a:close/>
                <a:moveTo>
                  <a:pt x="3613494" y="6998307"/>
                </a:moveTo>
                <a:lnTo>
                  <a:pt x="3836033" y="6998307"/>
                </a:lnTo>
                <a:lnTo>
                  <a:pt x="3836033" y="7220845"/>
                </a:lnTo>
                <a:lnTo>
                  <a:pt x="3613494" y="7220845"/>
                </a:lnTo>
                <a:lnTo>
                  <a:pt x="3613494" y="6998307"/>
                </a:lnTo>
                <a:close/>
                <a:moveTo>
                  <a:pt x="3839165" y="6998307"/>
                </a:moveTo>
                <a:lnTo>
                  <a:pt x="4061703" y="6998307"/>
                </a:lnTo>
                <a:lnTo>
                  <a:pt x="4061703" y="7220845"/>
                </a:lnTo>
                <a:lnTo>
                  <a:pt x="3839165" y="7220845"/>
                </a:lnTo>
                <a:lnTo>
                  <a:pt x="3839165" y="6998307"/>
                </a:lnTo>
                <a:close/>
                <a:moveTo>
                  <a:pt x="4064836" y="6998307"/>
                </a:moveTo>
                <a:lnTo>
                  <a:pt x="4287375" y="6998307"/>
                </a:lnTo>
                <a:lnTo>
                  <a:pt x="4287375" y="7220845"/>
                </a:lnTo>
                <a:lnTo>
                  <a:pt x="4064836" y="7220845"/>
                </a:lnTo>
                <a:lnTo>
                  <a:pt x="4064836" y="6998307"/>
                </a:lnTo>
                <a:close/>
                <a:moveTo>
                  <a:pt x="4290507" y="6998307"/>
                </a:moveTo>
                <a:lnTo>
                  <a:pt x="4513046" y="6998307"/>
                </a:lnTo>
                <a:lnTo>
                  <a:pt x="4513046" y="7220845"/>
                </a:lnTo>
                <a:lnTo>
                  <a:pt x="4290507" y="7220845"/>
                </a:lnTo>
                <a:lnTo>
                  <a:pt x="4290507" y="6998307"/>
                </a:lnTo>
                <a:close/>
                <a:moveTo>
                  <a:pt x="4516179" y="6998307"/>
                </a:moveTo>
                <a:lnTo>
                  <a:pt x="4738717" y="6998307"/>
                </a:lnTo>
                <a:lnTo>
                  <a:pt x="4738717" y="7220845"/>
                </a:lnTo>
                <a:lnTo>
                  <a:pt x="4516179" y="7220845"/>
                </a:lnTo>
                <a:lnTo>
                  <a:pt x="4516179" y="6998307"/>
                </a:lnTo>
                <a:close/>
                <a:moveTo>
                  <a:pt x="4741724" y="6998307"/>
                </a:moveTo>
                <a:lnTo>
                  <a:pt x="4964263" y="6998307"/>
                </a:lnTo>
                <a:lnTo>
                  <a:pt x="4964263" y="7220845"/>
                </a:lnTo>
                <a:lnTo>
                  <a:pt x="4741724" y="7220845"/>
                </a:lnTo>
                <a:lnTo>
                  <a:pt x="4741724" y="6998307"/>
                </a:lnTo>
                <a:close/>
                <a:moveTo>
                  <a:pt x="4967395" y="6998307"/>
                </a:moveTo>
                <a:lnTo>
                  <a:pt x="5189934" y="6998307"/>
                </a:lnTo>
                <a:lnTo>
                  <a:pt x="5189934" y="7220845"/>
                </a:lnTo>
                <a:lnTo>
                  <a:pt x="4967395" y="7220845"/>
                </a:lnTo>
                <a:lnTo>
                  <a:pt x="4967395" y="6998307"/>
                </a:lnTo>
                <a:close/>
                <a:moveTo>
                  <a:pt x="5193066" y="6998307"/>
                </a:moveTo>
                <a:lnTo>
                  <a:pt x="5415605" y="6998307"/>
                </a:lnTo>
                <a:lnTo>
                  <a:pt x="5415605" y="7220845"/>
                </a:lnTo>
                <a:lnTo>
                  <a:pt x="5193066" y="7220845"/>
                </a:lnTo>
                <a:lnTo>
                  <a:pt x="5193066" y="6998307"/>
                </a:lnTo>
                <a:close/>
                <a:moveTo>
                  <a:pt x="5418738" y="6998307"/>
                </a:moveTo>
                <a:lnTo>
                  <a:pt x="5641276" y="6998307"/>
                </a:lnTo>
                <a:lnTo>
                  <a:pt x="5641276" y="7220845"/>
                </a:lnTo>
                <a:lnTo>
                  <a:pt x="5418738" y="7220845"/>
                </a:lnTo>
                <a:lnTo>
                  <a:pt x="5418738" y="6998307"/>
                </a:lnTo>
                <a:close/>
                <a:moveTo>
                  <a:pt x="5644408" y="6998307"/>
                </a:moveTo>
                <a:lnTo>
                  <a:pt x="5866947" y="6998307"/>
                </a:lnTo>
                <a:lnTo>
                  <a:pt x="5866947" y="7220845"/>
                </a:lnTo>
                <a:lnTo>
                  <a:pt x="5644408" y="7220845"/>
                </a:lnTo>
                <a:lnTo>
                  <a:pt x="5644408" y="6998307"/>
                </a:lnTo>
                <a:close/>
                <a:moveTo>
                  <a:pt x="5870080" y="6998307"/>
                </a:moveTo>
                <a:lnTo>
                  <a:pt x="6092618" y="6998307"/>
                </a:lnTo>
                <a:lnTo>
                  <a:pt x="6092618" y="7220845"/>
                </a:lnTo>
                <a:lnTo>
                  <a:pt x="5870080" y="7220845"/>
                </a:lnTo>
                <a:lnTo>
                  <a:pt x="5870080" y="6998307"/>
                </a:lnTo>
                <a:close/>
                <a:moveTo>
                  <a:pt x="6095625" y="6998307"/>
                </a:moveTo>
                <a:lnTo>
                  <a:pt x="6318164" y="6998307"/>
                </a:lnTo>
                <a:lnTo>
                  <a:pt x="6318164" y="7220845"/>
                </a:lnTo>
                <a:lnTo>
                  <a:pt x="6095625" y="7220845"/>
                </a:lnTo>
                <a:lnTo>
                  <a:pt x="6095625" y="6998307"/>
                </a:lnTo>
                <a:close/>
                <a:moveTo>
                  <a:pt x="6321297" y="6998307"/>
                </a:moveTo>
                <a:lnTo>
                  <a:pt x="6543835" y="6998307"/>
                </a:lnTo>
                <a:lnTo>
                  <a:pt x="6543835" y="7220845"/>
                </a:lnTo>
                <a:lnTo>
                  <a:pt x="6321297" y="7220845"/>
                </a:lnTo>
                <a:lnTo>
                  <a:pt x="6321297" y="6998307"/>
                </a:lnTo>
                <a:close/>
                <a:moveTo>
                  <a:pt x="6546967" y="6998307"/>
                </a:moveTo>
                <a:lnTo>
                  <a:pt x="6769506" y="6998307"/>
                </a:lnTo>
                <a:lnTo>
                  <a:pt x="6769506" y="7220845"/>
                </a:lnTo>
                <a:lnTo>
                  <a:pt x="6546967" y="7220845"/>
                </a:lnTo>
                <a:lnTo>
                  <a:pt x="6546967" y="6998307"/>
                </a:lnTo>
                <a:close/>
                <a:moveTo>
                  <a:pt x="6772639" y="6998307"/>
                </a:moveTo>
                <a:lnTo>
                  <a:pt x="6995177" y="6998307"/>
                </a:lnTo>
                <a:lnTo>
                  <a:pt x="6995177" y="7220845"/>
                </a:lnTo>
                <a:lnTo>
                  <a:pt x="6772639" y="7220845"/>
                </a:lnTo>
                <a:lnTo>
                  <a:pt x="6772639" y="6998307"/>
                </a:lnTo>
                <a:close/>
                <a:moveTo>
                  <a:pt x="6998310" y="6998307"/>
                </a:moveTo>
                <a:lnTo>
                  <a:pt x="7220848" y="6998307"/>
                </a:lnTo>
                <a:lnTo>
                  <a:pt x="7220848" y="7220845"/>
                </a:lnTo>
                <a:lnTo>
                  <a:pt x="6998310" y="7220845"/>
                </a:lnTo>
                <a:lnTo>
                  <a:pt x="6998310" y="6998307"/>
                </a:lnTo>
                <a:close/>
                <a:moveTo>
                  <a:pt x="7223981" y="6998307"/>
                </a:moveTo>
                <a:lnTo>
                  <a:pt x="7446520" y="6998307"/>
                </a:lnTo>
                <a:lnTo>
                  <a:pt x="7446520" y="7220845"/>
                </a:lnTo>
                <a:lnTo>
                  <a:pt x="7223981" y="7220845"/>
                </a:lnTo>
                <a:lnTo>
                  <a:pt x="7223981" y="6998307"/>
                </a:lnTo>
                <a:close/>
                <a:moveTo>
                  <a:pt x="7449527" y="6998307"/>
                </a:moveTo>
                <a:lnTo>
                  <a:pt x="7672065" y="6998307"/>
                </a:lnTo>
                <a:lnTo>
                  <a:pt x="7672065" y="7220845"/>
                </a:lnTo>
                <a:lnTo>
                  <a:pt x="7449527" y="7220845"/>
                </a:lnTo>
                <a:lnTo>
                  <a:pt x="7449527" y="6998307"/>
                </a:lnTo>
                <a:close/>
                <a:moveTo>
                  <a:pt x="7675198" y="6998307"/>
                </a:moveTo>
                <a:lnTo>
                  <a:pt x="7897736" y="6998307"/>
                </a:lnTo>
                <a:lnTo>
                  <a:pt x="7897736" y="7220845"/>
                </a:lnTo>
                <a:lnTo>
                  <a:pt x="7675198" y="7220845"/>
                </a:lnTo>
                <a:lnTo>
                  <a:pt x="7675198" y="6998307"/>
                </a:lnTo>
                <a:close/>
                <a:moveTo>
                  <a:pt x="7900868" y="6998307"/>
                </a:moveTo>
                <a:lnTo>
                  <a:pt x="8123407" y="6998307"/>
                </a:lnTo>
                <a:lnTo>
                  <a:pt x="8123407" y="7220845"/>
                </a:lnTo>
                <a:lnTo>
                  <a:pt x="7900868" y="7220845"/>
                </a:lnTo>
                <a:lnTo>
                  <a:pt x="7900868" y="6998307"/>
                </a:lnTo>
                <a:close/>
                <a:moveTo>
                  <a:pt x="8126540" y="6998307"/>
                </a:moveTo>
                <a:lnTo>
                  <a:pt x="8349078" y="6998307"/>
                </a:lnTo>
                <a:lnTo>
                  <a:pt x="8349078" y="7220845"/>
                </a:lnTo>
                <a:lnTo>
                  <a:pt x="8126540" y="7220845"/>
                </a:lnTo>
                <a:lnTo>
                  <a:pt x="8126540" y="6998307"/>
                </a:lnTo>
                <a:close/>
                <a:moveTo>
                  <a:pt x="8352211" y="6998307"/>
                </a:moveTo>
                <a:lnTo>
                  <a:pt x="8574749" y="6998307"/>
                </a:lnTo>
                <a:lnTo>
                  <a:pt x="8574749" y="7220845"/>
                </a:lnTo>
                <a:lnTo>
                  <a:pt x="8352211" y="7220845"/>
                </a:lnTo>
                <a:lnTo>
                  <a:pt x="8352211" y="6998307"/>
                </a:lnTo>
                <a:close/>
                <a:moveTo>
                  <a:pt x="8577882" y="6998307"/>
                </a:moveTo>
                <a:lnTo>
                  <a:pt x="8800420" y="6998307"/>
                </a:lnTo>
                <a:lnTo>
                  <a:pt x="8800420" y="7220845"/>
                </a:lnTo>
                <a:lnTo>
                  <a:pt x="8577882" y="7220845"/>
                </a:lnTo>
                <a:lnTo>
                  <a:pt x="8577882" y="6998307"/>
                </a:lnTo>
                <a:close/>
                <a:moveTo>
                  <a:pt x="8803427" y="6998307"/>
                </a:moveTo>
                <a:lnTo>
                  <a:pt x="9025966" y="6998307"/>
                </a:lnTo>
                <a:lnTo>
                  <a:pt x="9025966" y="7220845"/>
                </a:lnTo>
                <a:lnTo>
                  <a:pt x="8803427" y="7220845"/>
                </a:lnTo>
                <a:lnTo>
                  <a:pt x="8803427" y="6998307"/>
                </a:lnTo>
                <a:close/>
                <a:moveTo>
                  <a:pt x="9029099" y="6998307"/>
                </a:moveTo>
                <a:lnTo>
                  <a:pt x="9251637" y="6998307"/>
                </a:lnTo>
                <a:lnTo>
                  <a:pt x="9251637" y="7220845"/>
                </a:lnTo>
                <a:lnTo>
                  <a:pt x="9029099" y="7220845"/>
                </a:lnTo>
                <a:lnTo>
                  <a:pt x="9029099" y="6998307"/>
                </a:lnTo>
                <a:close/>
                <a:moveTo>
                  <a:pt x="9254770" y="6998307"/>
                </a:moveTo>
                <a:lnTo>
                  <a:pt x="9477308" y="6998307"/>
                </a:lnTo>
                <a:lnTo>
                  <a:pt x="9477308" y="7220845"/>
                </a:lnTo>
                <a:lnTo>
                  <a:pt x="9254770" y="7220845"/>
                </a:lnTo>
                <a:lnTo>
                  <a:pt x="9254770" y="6998307"/>
                </a:lnTo>
                <a:close/>
                <a:moveTo>
                  <a:pt x="9480440" y="6998307"/>
                </a:moveTo>
                <a:lnTo>
                  <a:pt x="9702979" y="6998307"/>
                </a:lnTo>
                <a:lnTo>
                  <a:pt x="9702979" y="7220845"/>
                </a:lnTo>
                <a:lnTo>
                  <a:pt x="9480440" y="7220845"/>
                </a:lnTo>
                <a:lnTo>
                  <a:pt x="9480440" y="6998307"/>
                </a:lnTo>
                <a:close/>
                <a:moveTo>
                  <a:pt x="9706112" y="6998307"/>
                </a:moveTo>
                <a:lnTo>
                  <a:pt x="9928650" y="6998307"/>
                </a:lnTo>
                <a:lnTo>
                  <a:pt x="9928650" y="7220845"/>
                </a:lnTo>
                <a:lnTo>
                  <a:pt x="9706112" y="7220845"/>
                </a:lnTo>
                <a:lnTo>
                  <a:pt x="9706112" y="6998307"/>
                </a:lnTo>
                <a:close/>
                <a:moveTo>
                  <a:pt x="9931783" y="6998307"/>
                </a:moveTo>
                <a:lnTo>
                  <a:pt x="10154321" y="6998307"/>
                </a:lnTo>
                <a:lnTo>
                  <a:pt x="10154321" y="7220845"/>
                </a:lnTo>
                <a:lnTo>
                  <a:pt x="9931783" y="7220845"/>
                </a:lnTo>
                <a:lnTo>
                  <a:pt x="9931783" y="6998307"/>
                </a:lnTo>
                <a:close/>
                <a:moveTo>
                  <a:pt x="10157328" y="6998307"/>
                </a:moveTo>
                <a:lnTo>
                  <a:pt x="10379867" y="6998307"/>
                </a:lnTo>
                <a:lnTo>
                  <a:pt x="10379867" y="7220845"/>
                </a:lnTo>
                <a:lnTo>
                  <a:pt x="10157328" y="7220845"/>
                </a:lnTo>
                <a:lnTo>
                  <a:pt x="10157328" y="6998307"/>
                </a:lnTo>
                <a:close/>
                <a:moveTo>
                  <a:pt x="10383000" y="6998307"/>
                </a:moveTo>
                <a:lnTo>
                  <a:pt x="10605538" y="6998307"/>
                </a:lnTo>
                <a:lnTo>
                  <a:pt x="10605538" y="7220845"/>
                </a:lnTo>
                <a:lnTo>
                  <a:pt x="10383000" y="7220845"/>
                </a:lnTo>
                <a:lnTo>
                  <a:pt x="10383000" y="6998307"/>
                </a:lnTo>
                <a:close/>
                <a:moveTo>
                  <a:pt x="10608671" y="6998307"/>
                </a:moveTo>
                <a:lnTo>
                  <a:pt x="10831209" y="6998307"/>
                </a:lnTo>
                <a:lnTo>
                  <a:pt x="10831209" y="7220845"/>
                </a:lnTo>
                <a:lnTo>
                  <a:pt x="10608671" y="7220845"/>
                </a:lnTo>
                <a:lnTo>
                  <a:pt x="10608671" y="6998307"/>
                </a:lnTo>
                <a:close/>
                <a:moveTo>
                  <a:pt x="10834342" y="6998307"/>
                </a:moveTo>
                <a:lnTo>
                  <a:pt x="11056880" y="6998307"/>
                </a:lnTo>
                <a:lnTo>
                  <a:pt x="11056880" y="7220845"/>
                </a:lnTo>
                <a:lnTo>
                  <a:pt x="10834342" y="7220845"/>
                </a:lnTo>
                <a:lnTo>
                  <a:pt x="10834342" y="6998307"/>
                </a:lnTo>
                <a:close/>
                <a:moveTo>
                  <a:pt x="11060012" y="6998307"/>
                </a:moveTo>
                <a:lnTo>
                  <a:pt x="11282551" y="6998307"/>
                </a:lnTo>
                <a:lnTo>
                  <a:pt x="11282551" y="7220845"/>
                </a:lnTo>
                <a:lnTo>
                  <a:pt x="11060012" y="7220845"/>
                </a:lnTo>
                <a:lnTo>
                  <a:pt x="11060012" y="6998307"/>
                </a:lnTo>
                <a:close/>
                <a:moveTo>
                  <a:pt x="11285684" y="6998307"/>
                </a:moveTo>
                <a:lnTo>
                  <a:pt x="11508222" y="6998307"/>
                </a:lnTo>
                <a:lnTo>
                  <a:pt x="11508222" y="7220845"/>
                </a:lnTo>
                <a:lnTo>
                  <a:pt x="11285684" y="7220845"/>
                </a:lnTo>
                <a:lnTo>
                  <a:pt x="11285684" y="6998307"/>
                </a:lnTo>
                <a:close/>
                <a:moveTo>
                  <a:pt x="11511229" y="6998307"/>
                </a:moveTo>
                <a:lnTo>
                  <a:pt x="11733768" y="6998307"/>
                </a:lnTo>
                <a:lnTo>
                  <a:pt x="11733768" y="7220845"/>
                </a:lnTo>
                <a:lnTo>
                  <a:pt x="11511229" y="7220845"/>
                </a:lnTo>
                <a:lnTo>
                  <a:pt x="11511229" y="6998307"/>
                </a:lnTo>
                <a:close/>
                <a:moveTo>
                  <a:pt x="11736901" y="6998307"/>
                </a:moveTo>
                <a:lnTo>
                  <a:pt x="11959439" y="6998307"/>
                </a:lnTo>
                <a:lnTo>
                  <a:pt x="11959439" y="7220845"/>
                </a:lnTo>
                <a:lnTo>
                  <a:pt x="11736901" y="7220845"/>
                </a:lnTo>
                <a:lnTo>
                  <a:pt x="11736901" y="6998307"/>
                </a:lnTo>
                <a:close/>
                <a:moveTo>
                  <a:pt x="11962572" y="6998307"/>
                </a:moveTo>
                <a:lnTo>
                  <a:pt x="12185110" y="6998307"/>
                </a:lnTo>
                <a:lnTo>
                  <a:pt x="12185110" y="7220845"/>
                </a:lnTo>
                <a:lnTo>
                  <a:pt x="11962572" y="7220845"/>
                </a:lnTo>
                <a:lnTo>
                  <a:pt x="11962572" y="6998307"/>
                </a:lnTo>
                <a:close/>
                <a:moveTo>
                  <a:pt x="11962572" y="6995174"/>
                </a:moveTo>
                <a:lnTo>
                  <a:pt x="11962572" y="6772636"/>
                </a:lnTo>
                <a:lnTo>
                  <a:pt x="12185110" y="6772636"/>
                </a:lnTo>
                <a:lnTo>
                  <a:pt x="12185110" y="6995174"/>
                </a:lnTo>
                <a:lnTo>
                  <a:pt x="11962572" y="6995174"/>
                </a:lnTo>
                <a:close/>
                <a:moveTo>
                  <a:pt x="11962572" y="6769503"/>
                </a:moveTo>
                <a:lnTo>
                  <a:pt x="11962572" y="6546965"/>
                </a:lnTo>
                <a:lnTo>
                  <a:pt x="12185110" y="6546965"/>
                </a:lnTo>
                <a:lnTo>
                  <a:pt x="12185110" y="6769503"/>
                </a:lnTo>
                <a:lnTo>
                  <a:pt x="11962572" y="6769503"/>
                </a:lnTo>
                <a:close/>
                <a:moveTo>
                  <a:pt x="11962572" y="6543832"/>
                </a:moveTo>
                <a:lnTo>
                  <a:pt x="11962572" y="6321294"/>
                </a:lnTo>
                <a:lnTo>
                  <a:pt x="12185110" y="6321294"/>
                </a:lnTo>
                <a:lnTo>
                  <a:pt x="12185110" y="6543832"/>
                </a:lnTo>
                <a:lnTo>
                  <a:pt x="11962572" y="6543832"/>
                </a:lnTo>
                <a:close/>
                <a:moveTo>
                  <a:pt x="11962572" y="6318161"/>
                </a:moveTo>
                <a:lnTo>
                  <a:pt x="11962572" y="6095623"/>
                </a:lnTo>
                <a:lnTo>
                  <a:pt x="12185110" y="6095623"/>
                </a:lnTo>
                <a:lnTo>
                  <a:pt x="12185110" y="6318161"/>
                </a:lnTo>
                <a:lnTo>
                  <a:pt x="11962572" y="6318161"/>
                </a:lnTo>
                <a:close/>
                <a:moveTo>
                  <a:pt x="11962572" y="6092490"/>
                </a:moveTo>
                <a:lnTo>
                  <a:pt x="11962572" y="5869952"/>
                </a:lnTo>
                <a:lnTo>
                  <a:pt x="12185110" y="5869952"/>
                </a:lnTo>
                <a:lnTo>
                  <a:pt x="12185110" y="6092490"/>
                </a:lnTo>
                <a:lnTo>
                  <a:pt x="11962572" y="6092490"/>
                </a:lnTo>
                <a:close/>
                <a:moveTo>
                  <a:pt x="11962572" y="5866945"/>
                </a:moveTo>
                <a:lnTo>
                  <a:pt x="11962572" y="5644406"/>
                </a:lnTo>
                <a:lnTo>
                  <a:pt x="12185110" y="5644406"/>
                </a:lnTo>
                <a:lnTo>
                  <a:pt x="12185110" y="5866945"/>
                </a:lnTo>
                <a:lnTo>
                  <a:pt x="11962572" y="5866945"/>
                </a:lnTo>
                <a:close/>
                <a:moveTo>
                  <a:pt x="11962572" y="5641273"/>
                </a:moveTo>
                <a:lnTo>
                  <a:pt x="11962572" y="5418735"/>
                </a:lnTo>
                <a:lnTo>
                  <a:pt x="12185110" y="5418735"/>
                </a:lnTo>
                <a:lnTo>
                  <a:pt x="12185110" y="5641273"/>
                </a:lnTo>
                <a:lnTo>
                  <a:pt x="11962572" y="5641273"/>
                </a:lnTo>
                <a:close/>
                <a:moveTo>
                  <a:pt x="11962572" y="5415603"/>
                </a:moveTo>
                <a:lnTo>
                  <a:pt x="11962572" y="5193064"/>
                </a:lnTo>
                <a:lnTo>
                  <a:pt x="12185110" y="5193064"/>
                </a:lnTo>
                <a:lnTo>
                  <a:pt x="12185110" y="5415603"/>
                </a:lnTo>
                <a:lnTo>
                  <a:pt x="11962572" y="5415603"/>
                </a:lnTo>
                <a:close/>
                <a:moveTo>
                  <a:pt x="11962572" y="5189932"/>
                </a:moveTo>
                <a:lnTo>
                  <a:pt x="11962572" y="4967393"/>
                </a:lnTo>
                <a:lnTo>
                  <a:pt x="12185110" y="4967393"/>
                </a:lnTo>
                <a:lnTo>
                  <a:pt x="12185110" y="5189932"/>
                </a:lnTo>
                <a:lnTo>
                  <a:pt x="11962572" y="5189932"/>
                </a:lnTo>
                <a:close/>
                <a:moveTo>
                  <a:pt x="11962572" y="4964261"/>
                </a:moveTo>
                <a:lnTo>
                  <a:pt x="11962572" y="4741722"/>
                </a:lnTo>
                <a:lnTo>
                  <a:pt x="12185110" y="4741722"/>
                </a:lnTo>
                <a:lnTo>
                  <a:pt x="12185110" y="4964261"/>
                </a:lnTo>
                <a:lnTo>
                  <a:pt x="11962572" y="4964261"/>
                </a:lnTo>
                <a:close/>
                <a:moveTo>
                  <a:pt x="11962572" y="4738590"/>
                </a:moveTo>
                <a:lnTo>
                  <a:pt x="11962572" y="4516051"/>
                </a:lnTo>
                <a:lnTo>
                  <a:pt x="12185110" y="4516051"/>
                </a:lnTo>
                <a:lnTo>
                  <a:pt x="12185110" y="4738590"/>
                </a:lnTo>
                <a:lnTo>
                  <a:pt x="11962572" y="4738590"/>
                </a:lnTo>
                <a:close/>
                <a:moveTo>
                  <a:pt x="11962572" y="4513044"/>
                </a:moveTo>
                <a:lnTo>
                  <a:pt x="11962572" y="4290506"/>
                </a:lnTo>
                <a:lnTo>
                  <a:pt x="12185110" y="4290506"/>
                </a:lnTo>
                <a:lnTo>
                  <a:pt x="12185110" y="4513044"/>
                </a:lnTo>
                <a:lnTo>
                  <a:pt x="11962572" y="4513044"/>
                </a:lnTo>
                <a:close/>
                <a:moveTo>
                  <a:pt x="11962572" y="4287373"/>
                </a:moveTo>
                <a:lnTo>
                  <a:pt x="11962572" y="4064834"/>
                </a:lnTo>
                <a:lnTo>
                  <a:pt x="12185110" y="4064834"/>
                </a:lnTo>
                <a:lnTo>
                  <a:pt x="12185110" y="4287373"/>
                </a:lnTo>
                <a:lnTo>
                  <a:pt x="11962572" y="4287373"/>
                </a:lnTo>
                <a:close/>
                <a:moveTo>
                  <a:pt x="11962572" y="4061702"/>
                </a:moveTo>
                <a:lnTo>
                  <a:pt x="11962572" y="3839164"/>
                </a:lnTo>
                <a:lnTo>
                  <a:pt x="12185110" y="3839164"/>
                </a:lnTo>
                <a:lnTo>
                  <a:pt x="12185110" y="4061702"/>
                </a:lnTo>
                <a:lnTo>
                  <a:pt x="11962572" y="4061702"/>
                </a:lnTo>
                <a:close/>
                <a:moveTo>
                  <a:pt x="11962572" y="3836031"/>
                </a:moveTo>
                <a:lnTo>
                  <a:pt x="11962572" y="3613493"/>
                </a:lnTo>
                <a:lnTo>
                  <a:pt x="12185110" y="3613493"/>
                </a:lnTo>
                <a:lnTo>
                  <a:pt x="12185110" y="3836031"/>
                </a:lnTo>
                <a:lnTo>
                  <a:pt x="11962572" y="3836031"/>
                </a:lnTo>
                <a:close/>
                <a:moveTo>
                  <a:pt x="11962572" y="3610360"/>
                </a:moveTo>
                <a:lnTo>
                  <a:pt x="11962572" y="3387821"/>
                </a:lnTo>
                <a:lnTo>
                  <a:pt x="12185110" y="3387821"/>
                </a:lnTo>
                <a:lnTo>
                  <a:pt x="12185110" y="3610360"/>
                </a:lnTo>
                <a:lnTo>
                  <a:pt x="11962572" y="3610360"/>
                </a:lnTo>
                <a:close/>
                <a:moveTo>
                  <a:pt x="11962572" y="3384689"/>
                </a:moveTo>
                <a:lnTo>
                  <a:pt x="11962572" y="3162151"/>
                </a:lnTo>
                <a:lnTo>
                  <a:pt x="12185110" y="3162151"/>
                </a:lnTo>
                <a:lnTo>
                  <a:pt x="12185110" y="3384689"/>
                </a:lnTo>
                <a:lnTo>
                  <a:pt x="11962572" y="3384689"/>
                </a:lnTo>
                <a:close/>
                <a:moveTo>
                  <a:pt x="11962572" y="3159143"/>
                </a:moveTo>
                <a:lnTo>
                  <a:pt x="11962572" y="2936605"/>
                </a:lnTo>
                <a:lnTo>
                  <a:pt x="12185110" y="2936605"/>
                </a:lnTo>
                <a:lnTo>
                  <a:pt x="12185110" y="3159143"/>
                </a:lnTo>
                <a:lnTo>
                  <a:pt x="11962572" y="3159143"/>
                </a:lnTo>
                <a:close/>
                <a:moveTo>
                  <a:pt x="11962572" y="2933472"/>
                </a:moveTo>
                <a:lnTo>
                  <a:pt x="11962572" y="2710934"/>
                </a:lnTo>
                <a:lnTo>
                  <a:pt x="12185110" y="2710934"/>
                </a:lnTo>
                <a:lnTo>
                  <a:pt x="12185110" y="2933472"/>
                </a:lnTo>
                <a:lnTo>
                  <a:pt x="11962572" y="2933472"/>
                </a:lnTo>
                <a:close/>
                <a:moveTo>
                  <a:pt x="11962572" y="2707801"/>
                </a:moveTo>
                <a:lnTo>
                  <a:pt x="11962572" y="2485263"/>
                </a:lnTo>
                <a:lnTo>
                  <a:pt x="12185110" y="2485263"/>
                </a:lnTo>
                <a:lnTo>
                  <a:pt x="12185110" y="2707801"/>
                </a:lnTo>
                <a:lnTo>
                  <a:pt x="11962572" y="2707801"/>
                </a:lnTo>
                <a:close/>
                <a:moveTo>
                  <a:pt x="11962572" y="2482130"/>
                </a:moveTo>
                <a:lnTo>
                  <a:pt x="11962572" y="2259592"/>
                </a:lnTo>
                <a:lnTo>
                  <a:pt x="12185110" y="2259592"/>
                </a:lnTo>
                <a:lnTo>
                  <a:pt x="12185110" y="2482130"/>
                </a:lnTo>
                <a:lnTo>
                  <a:pt x="11962572" y="2482130"/>
                </a:lnTo>
                <a:close/>
                <a:moveTo>
                  <a:pt x="11962572" y="2256459"/>
                </a:moveTo>
                <a:lnTo>
                  <a:pt x="11962572" y="2033921"/>
                </a:lnTo>
                <a:lnTo>
                  <a:pt x="12185110" y="2033921"/>
                </a:lnTo>
                <a:lnTo>
                  <a:pt x="12185110" y="2256459"/>
                </a:lnTo>
                <a:lnTo>
                  <a:pt x="11962572" y="2256459"/>
                </a:lnTo>
                <a:close/>
                <a:moveTo>
                  <a:pt x="11962572" y="2030788"/>
                </a:moveTo>
                <a:lnTo>
                  <a:pt x="11962572" y="1808250"/>
                </a:lnTo>
                <a:lnTo>
                  <a:pt x="12185110" y="1808250"/>
                </a:lnTo>
                <a:lnTo>
                  <a:pt x="12185110" y="2030788"/>
                </a:lnTo>
                <a:lnTo>
                  <a:pt x="11962572" y="2030788"/>
                </a:lnTo>
                <a:close/>
                <a:moveTo>
                  <a:pt x="11962572" y="1805243"/>
                </a:moveTo>
                <a:lnTo>
                  <a:pt x="11962572" y="1582704"/>
                </a:lnTo>
                <a:lnTo>
                  <a:pt x="12185110" y="1582704"/>
                </a:lnTo>
                <a:lnTo>
                  <a:pt x="12185110" y="1805243"/>
                </a:lnTo>
                <a:lnTo>
                  <a:pt x="11962572" y="1805243"/>
                </a:lnTo>
                <a:close/>
                <a:moveTo>
                  <a:pt x="11962572" y="1579572"/>
                </a:moveTo>
                <a:lnTo>
                  <a:pt x="11962572" y="1357033"/>
                </a:lnTo>
                <a:lnTo>
                  <a:pt x="12185110" y="1357033"/>
                </a:lnTo>
                <a:lnTo>
                  <a:pt x="12185110" y="1579572"/>
                </a:lnTo>
                <a:lnTo>
                  <a:pt x="11962572" y="1579572"/>
                </a:lnTo>
                <a:close/>
                <a:moveTo>
                  <a:pt x="11962572" y="1353901"/>
                </a:moveTo>
                <a:lnTo>
                  <a:pt x="11962572" y="1131362"/>
                </a:lnTo>
                <a:lnTo>
                  <a:pt x="12185110" y="1131362"/>
                </a:lnTo>
                <a:lnTo>
                  <a:pt x="12185110" y="1353901"/>
                </a:lnTo>
                <a:lnTo>
                  <a:pt x="11962572" y="1353901"/>
                </a:lnTo>
                <a:close/>
                <a:moveTo>
                  <a:pt x="11962572" y="1128230"/>
                </a:moveTo>
                <a:lnTo>
                  <a:pt x="11962572" y="905691"/>
                </a:lnTo>
                <a:lnTo>
                  <a:pt x="12185110" y="905691"/>
                </a:lnTo>
                <a:lnTo>
                  <a:pt x="12185110" y="1128230"/>
                </a:lnTo>
                <a:lnTo>
                  <a:pt x="11962572" y="1128230"/>
                </a:lnTo>
                <a:close/>
                <a:moveTo>
                  <a:pt x="11962572" y="902559"/>
                </a:moveTo>
                <a:lnTo>
                  <a:pt x="11962572" y="680020"/>
                </a:lnTo>
                <a:lnTo>
                  <a:pt x="12185110" y="680020"/>
                </a:lnTo>
                <a:lnTo>
                  <a:pt x="12185110" y="902559"/>
                </a:lnTo>
                <a:lnTo>
                  <a:pt x="11962572" y="902559"/>
                </a:lnTo>
                <a:close/>
                <a:moveTo>
                  <a:pt x="11962572" y="676888"/>
                </a:moveTo>
                <a:lnTo>
                  <a:pt x="11962572" y="454349"/>
                </a:lnTo>
                <a:lnTo>
                  <a:pt x="12185110" y="454349"/>
                </a:lnTo>
                <a:lnTo>
                  <a:pt x="12185110" y="676888"/>
                </a:lnTo>
                <a:lnTo>
                  <a:pt x="11962572" y="676888"/>
                </a:lnTo>
                <a:close/>
                <a:moveTo>
                  <a:pt x="11962572" y="451342"/>
                </a:moveTo>
                <a:lnTo>
                  <a:pt x="11962572" y="228804"/>
                </a:lnTo>
                <a:lnTo>
                  <a:pt x="12185110" y="228804"/>
                </a:lnTo>
                <a:lnTo>
                  <a:pt x="12185110" y="451342"/>
                </a:lnTo>
                <a:lnTo>
                  <a:pt x="11962572" y="451342"/>
                </a:lnTo>
                <a:close/>
                <a:moveTo>
                  <a:pt x="11962572" y="225671"/>
                </a:moveTo>
                <a:lnTo>
                  <a:pt x="11962572" y="3133"/>
                </a:lnTo>
                <a:lnTo>
                  <a:pt x="12185110" y="3133"/>
                </a:lnTo>
                <a:lnTo>
                  <a:pt x="12185110" y="225671"/>
                </a:lnTo>
                <a:lnTo>
                  <a:pt x="11962572" y="225671"/>
                </a:lnTo>
                <a:close/>
              </a:path>
            </a:pathLst>
          </a:custGeom>
          <a:gradFill>
            <a:gsLst>
              <a:gs pos="0">
                <a:schemeClr val="bg1">
                  <a:alpha val="42799"/>
                </a:schemeClr>
              </a:gs>
              <a:gs pos="100000">
                <a:schemeClr val="bg1">
                  <a:alpha val="57000"/>
                </a:schemeClr>
              </a:gs>
              <a:gs pos="59000">
                <a:schemeClr val="tx2">
                  <a:alpha val="0"/>
                </a:schemeClr>
              </a:gs>
              <a:gs pos="34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513FCA-A3E3-4B05-52B0-C05900EB9374}"/>
              </a:ext>
            </a:extLst>
          </p:cNvPr>
          <p:cNvSpPr/>
          <p:nvPr/>
        </p:nvSpPr>
        <p:spPr>
          <a:xfrm>
            <a:off x="5785024" y="2890648"/>
            <a:ext cx="1274826" cy="1274826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2">
                  <a:lumMod val="25000"/>
                  <a:lumOff val="75000"/>
                </a:schemeClr>
              </a:gs>
            </a:gsLst>
            <a:lin ang="5400000" scaled="0"/>
          </a:gradFill>
          <a:ln w="9525">
            <a:noFill/>
          </a:ln>
          <a:effectLst>
            <a:outerShdw blurRad="530018" algn="ctr" rotWithShape="0">
              <a:schemeClr val="bg2">
                <a:lumMod val="25000"/>
                <a:lumOff val="75000"/>
                <a:alpha val="452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ontserrat SemiBold" panose="00000700000000000000" pitchFamily="2" charset="0"/>
              </a:rPr>
              <a:t>One Shot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2499E5-FCAF-E8CF-BC52-73BC58201508}"/>
              </a:ext>
            </a:extLst>
          </p:cNvPr>
          <p:cNvSpPr/>
          <p:nvPr/>
        </p:nvSpPr>
        <p:spPr>
          <a:xfrm>
            <a:off x="548640" y="1772966"/>
            <a:ext cx="1143042" cy="868680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  <a:alpha val="64662"/>
                </a:schemeClr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  <a:latin typeface="Montserrat SemiBold" panose="00000700000000000000" pitchFamily="2" charset="0"/>
              </a:rPr>
              <a:t>Traditional Sup. Learning Problems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C88240-96D9-8963-1ED1-E6106B653537}"/>
              </a:ext>
            </a:extLst>
          </p:cNvPr>
          <p:cNvSpPr/>
          <p:nvPr/>
        </p:nvSpPr>
        <p:spPr>
          <a:xfrm>
            <a:off x="548640" y="3093721"/>
            <a:ext cx="1143042" cy="868680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  <a:alpha val="64662"/>
                </a:schemeClr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  <a:latin typeface="Montserrat SemiBold" panose="00000700000000000000" pitchFamily="2" charset="0"/>
              </a:rPr>
              <a:t>Tasks Solved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075617-47FB-C1B3-5B9F-D8C86848BF6F}"/>
              </a:ext>
            </a:extLst>
          </p:cNvPr>
          <p:cNvSpPr/>
          <p:nvPr/>
        </p:nvSpPr>
        <p:spPr>
          <a:xfrm>
            <a:off x="548640" y="4414476"/>
            <a:ext cx="1143042" cy="868680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  <a:alpha val="64662"/>
                </a:schemeClr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  <a:latin typeface="Montserrat SemiBold" panose="00000700000000000000" pitchFamily="2" charset="0"/>
              </a:rPr>
              <a:t>Approaches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BC0CC9-14BC-EDA9-92FF-43ABDC0A6DAE}"/>
              </a:ext>
            </a:extLst>
          </p:cNvPr>
          <p:cNvGrpSpPr/>
          <p:nvPr/>
        </p:nvGrpSpPr>
        <p:grpSpPr>
          <a:xfrm>
            <a:off x="1691682" y="2207305"/>
            <a:ext cx="4093342" cy="2641510"/>
            <a:chOff x="1691682" y="2207305"/>
            <a:chExt cx="4093342" cy="2641510"/>
          </a:xfrm>
        </p:grpSpPr>
        <p:cxnSp>
          <p:nvCxnSpPr>
            <p:cNvPr id="2068" name="Straight Connector 2067">
              <a:extLst>
                <a:ext uri="{FF2B5EF4-FFF2-40B4-BE49-F238E27FC236}">
                  <a16:creationId xmlns:a16="http://schemas.microsoft.com/office/drawing/2014/main" id="{65261AEF-B02D-BD0D-E5A2-6A19D7D60D3B}"/>
                </a:ext>
              </a:extLst>
            </p:cNvPr>
            <p:cNvCxnSpPr>
              <a:cxnSpLocks/>
              <a:endCxn id="2084" idx="0"/>
            </p:cNvCxnSpPr>
            <p:nvPr/>
          </p:nvCxnSpPr>
          <p:spPr>
            <a:xfrm>
              <a:off x="1691682" y="4848815"/>
              <a:ext cx="3245765" cy="0"/>
            </a:xfrm>
            <a:prstGeom prst="line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Straight Connector 2064">
              <a:extLst>
                <a:ext uri="{FF2B5EF4-FFF2-40B4-BE49-F238E27FC236}">
                  <a16:creationId xmlns:a16="http://schemas.microsoft.com/office/drawing/2014/main" id="{AC695530-0E06-82D9-83FC-A19A016C1EDD}"/>
                </a:ext>
              </a:extLst>
            </p:cNvPr>
            <p:cNvCxnSpPr>
              <a:cxnSpLocks/>
              <a:stCxn id="12" idx="3"/>
              <a:endCxn id="9" idx="2"/>
            </p:cNvCxnSpPr>
            <p:nvPr/>
          </p:nvCxnSpPr>
          <p:spPr>
            <a:xfrm>
              <a:off x="1691682" y="3528061"/>
              <a:ext cx="4093342" cy="0"/>
            </a:xfrm>
            <a:prstGeom prst="line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4" name="Straight Connector 2063">
              <a:extLst>
                <a:ext uri="{FF2B5EF4-FFF2-40B4-BE49-F238E27FC236}">
                  <a16:creationId xmlns:a16="http://schemas.microsoft.com/office/drawing/2014/main" id="{B72C1CAC-D203-11C7-94EC-4C6771045145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2" y="2207305"/>
              <a:ext cx="3245766" cy="0"/>
            </a:xfrm>
            <a:prstGeom prst="line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1" name="Arc 2070">
              <a:extLst>
                <a:ext uri="{FF2B5EF4-FFF2-40B4-BE49-F238E27FC236}">
                  <a16:creationId xmlns:a16="http://schemas.microsoft.com/office/drawing/2014/main" id="{ECD7BBC0-99A9-D6C4-9CD0-DD0D49038CF8}"/>
                </a:ext>
              </a:extLst>
            </p:cNvPr>
            <p:cNvSpPr/>
            <p:nvPr/>
          </p:nvSpPr>
          <p:spPr>
            <a:xfrm>
              <a:off x="4678525" y="2207305"/>
              <a:ext cx="517844" cy="517843"/>
            </a:xfrm>
            <a:prstGeom prst="arc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2" name="Arc 2071">
              <a:extLst>
                <a:ext uri="{FF2B5EF4-FFF2-40B4-BE49-F238E27FC236}">
                  <a16:creationId xmlns:a16="http://schemas.microsoft.com/office/drawing/2014/main" id="{18681069-2A8E-ED1C-60C2-79EFA7FA2614}"/>
                </a:ext>
              </a:extLst>
            </p:cNvPr>
            <p:cNvSpPr/>
            <p:nvPr/>
          </p:nvSpPr>
          <p:spPr>
            <a:xfrm rot="10800000">
              <a:off x="5195612" y="3010216"/>
              <a:ext cx="517844" cy="517843"/>
            </a:xfrm>
            <a:prstGeom prst="arc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5" name="Arc 2074">
              <a:extLst>
                <a:ext uri="{FF2B5EF4-FFF2-40B4-BE49-F238E27FC236}">
                  <a16:creationId xmlns:a16="http://schemas.microsoft.com/office/drawing/2014/main" id="{0A92B71B-A69A-DF8A-11E8-34E279817B8F}"/>
                </a:ext>
              </a:extLst>
            </p:cNvPr>
            <p:cNvSpPr/>
            <p:nvPr/>
          </p:nvSpPr>
          <p:spPr>
            <a:xfrm rot="10800000" flipV="1">
              <a:off x="5195612" y="3528061"/>
              <a:ext cx="517844" cy="517843"/>
            </a:xfrm>
            <a:prstGeom prst="arc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79" name="Straight Connector 2078">
              <a:extLst>
                <a:ext uri="{FF2B5EF4-FFF2-40B4-BE49-F238E27FC236}">
                  <a16:creationId xmlns:a16="http://schemas.microsoft.com/office/drawing/2014/main" id="{3217ED8F-F2D6-D9FF-2BAF-7D7F4ADF95BA}"/>
                </a:ext>
              </a:extLst>
            </p:cNvPr>
            <p:cNvCxnSpPr>
              <a:cxnSpLocks/>
              <a:stCxn id="2071" idx="2"/>
              <a:endCxn id="2072" idx="2"/>
            </p:cNvCxnSpPr>
            <p:nvPr/>
          </p:nvCxnSpPr>
          <p:spPr>
            <a:xfrm flipH="1">
              <a:off x="5195612" y="2466227"/>
              <a:ext cx="757" cy="802910"/>
            </a:xfrm>
            <a:prstGeom prst="line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4" name="Arc 2083">
              <a:extLst>
                <a:ext uri="{FF2B5EF4-FFF2-40B4-BE49-F238E27FC236}">
                  <a16:creationId xmlns:a16="http://schemas.microsoft.com/office/drawing/2014/main" id="{72CB51D1-9575-B880-DFAC-51B11D91CABC}"/>
                </a:ext>
              </a:extLst>
            </p:cNvPr>
            <p:cNvSpPr/>
            <p:nvPr/>
          </p:nvSpPr>
          <p:spPr>
            <a:xfrm flipV="1">
              <a:off x="4678525" y="4330972"/>
              <a:ext cx="517844" cy="517843"/>
            </a:xfrm>
            <a:prstGeom prst="arc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85" name="Straight Connector 2084">
              <a:extLst>
                <a:ext uri="{FF2B5EF4-FFF2-40B4-BE49-F238E27FC236}">
                  <a16:creationId xmlns:a16="http://schemas.microsoft.com/office/drawing/2014/main" id="{89D1E204-E704-3A2C-AF4B-A404DAC51B4B}"/>
                </a:ext>
              </a:extLst>
            </p:cNvPr>
            <p:cNvCxnSpPr>
              <a:cxnSpLocks/>
              <a:stCxn id="2075" idx="2"/>
              <a:endCxn id="2084" idx="2"/>
            </p:cNvCxnSpPr>
            <p:nvPr/>
          </p:nvCxnSpPr>
          <p:spPr>
            <a:xfrm>
              <a:off x="5195612" y="3786983"/>
              <a:ext cx="757" cy="802910"/>
            </a:xfrm>
            <a:prstGeom prst="line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2" name="TextBox 2131">
            <a:extLst>
              <a:ext uri="{FF2B5EF4-FFF2-40B4-BE49-F238E27FC236}">
                <a16:creationId xmlns:a16="http://schemas.microsoft.com/office/drawing/2014/main" id="{953F9F00-81CE-3E8C-F0E2-2BAF04F5C2DB}"/>
              </a:ext>
            </a:extLst>
          </p:cNvPr>
          <p:cNvSpPr txBox="1"/>
          <p:nvPr/>
        </p:nvSpPr>
        <p:spPr>
          <a:xfrm>
            <a:off x="215254" y="581271"/>
            <a:ext cx="3840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B0BBC0"/>
                </a:solidFill>
                <a:latin typeface="Montserrat Medium" panose="00000600000000000000" pitchFamily="2" charset="0"/>
              </a:rPr>
              <a:t>WHY ONE-SHOT LEARNING?</a:t>
            </a:r>
          </a:p>
        </p:txBody>
      </p:sp>
      <p:sp>
        <p:nvSpPr>
          <p:cNvPr id="2150" name="Freeform: Shape 2149">
            <a:extLst>
              <a:ext uri="{FF2B5EF4-FFF2-40B4-BE49-F238E27FC236}">
                <a16:creationId xmlns:a16="http://schemas.microsoft.com/office/drawing/2014/main" id="{DC6A4B31-3630-09C8-E176-F36D0870177D}"/>
              </a:ext>
            </a:extLst>
          </p:cNvPr>
          <p:cNvSpPr/>
          <p:nvPr/>
        </p:nvSpPr>
        <p:spPr>
          <a:xfrm>
            <a:off x="5741215" y="2186945"/>
            <a:ext cx="1362444" cy="574241"/>
          </a:xfrm>
          <a:custGeom>
            <a:avLst/>
            <a:gdLst>
              <a:gd name="connsiteX0" fmla="*/ 108419 w 1362444"/>
              <a:gd name="connsiteY0" fmla="*/ 0 h 574241"/>
              <a:gd name="connsiteX1" fmla="*/ 1254025 w 1362444"/>
              <a:gd name="connsiteY1" fmla="*/ 0 h 574241"/>
              <a:gd name="connsiteX2" fmla="*/ 1362444 w 1362444"/>
              <a:gd name="connsiteY2" fmla="*/ 108419 h 574241"/>
              <a:gd name="connsiteX3" fmla="*/ 1362444 w 1362444"/>
              <a:gd name="connsiteY3" fmla="*/ 336360 h 574241"/>
              <a:gd name="connsiteX4" fmla="*/ 1254025 w 1362444"/>
              <a:gd name="connsiteY4" fmla="*/ 444779 h 574241"/>
              <a:gd name="connsiteX5" fmla="*/ 809990 w 1362444"/>
              <a:gd name="connsiteY5" fmla="*/ 444779 h 574241"/>
              <a:gd name="connsiteX6" fmla="*/ 681222 w 1362444"/>
              <a:gd name="connsiteY6" fmla="*/ 574241 h 574241"/>
              <a:gd name="connsiteX7" fmla="*/ 552455 w 1362444"/>
              <a:gd name="connsiteY7" fmla="*/ 444779 h 574241"/>
              <a:gd name="connsiteX8" fmla="*/ 108419 w 1362444"/>
              <a:gd name="connsiteY8" fmla="*/ 444779 h 574241"/>
              <a:gd name="connsiteX9" fmla="*/ 0 w 1362444"/>
              <a:gd name="connsiteY9" fmla="*/ 336360 h 574241"/>
              <a:gd name="connsiteX10" fmla="*/ 0 w 1362444"/>
              <a:gd name="connsiteY10" fmla="*/ 108419 h 574241"/>
              <a:gd name="connsiteX11" fmla="*/ 108419 w 1362444"/>
              <a:gd name="connsiteY11" fmla="*/ 0 h 57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2444" h="574241">
                <a:moveTo>
                  <a:pt x="108419" y="0"/>
                </a:moveTo>
                <a:lnTo>
                  <a:pt x="1254025" y="0"/>
                </a:lnTo>
                <a:cubicBezTo>
                  <a:pt x="1313903" y="0"/>
                  <a:pt x="1362444" y="48541"/>
                  <a:pt x="1362444" y="108419"/>
                </a:cubicBezTo>
                <a:lnTo>
                  <a:pt x="1362444" y="336360"/>
                </a:lnTo>
                <a:cubicBezTo>
                  <a:pt x="1362444" y="396238"/>
                  <a:pt x="1313903" y="444779"/>
                  <a:pt x="1254025" y="444779"/>
                </a:cubicBezTo>
                <a:lnTo>
                  <a:pt x="809990" y="444779"/>
                </a:lnTo>
                <a:lnTo>
                  <a:pt x="681222" y="574241"/>
                </a:lnTo>
                <a:lnTo>
                  <a:pt x="552455" y="444779"/>
                </a:lnTo>
                <a:lnTo>
                  <a:pt x="108419" y="444779"/>
                </a:lnTo>
                <a:cubicBezTo>
                  <a:pt x="48541" y="444779"/>
                  <a:pt x="0" y="396238"/>
                  <a:pt x="0" y="336360"/>
                </a:cubicBezTo>
                <a:lnTo>
                  <a:pt x="0" y="108419"/>
                </a:lnTo>
                <a:cubicBezTo>
                  <a:pt x="0" y="48541"/>
                  <a:pt x="48541" y="0"/>
                  <a:pt x="108419" y="0"/>
                </a:cubicBezTo>
                <a:close/>
              </a:path>
            </a:pathLst>
          </a:cu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368353" algn="ctr" rotWithShape="0">
              <a:schemeClr val="accent2">
                <a:lumMod val="60000"/>
                <a:lumOff val="40000"/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Solution!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F3EB5B-3431-DEAD-2451-42C44C994C20}"/>
              </a:ext>
            </a:extLst>
          </p:cNvPr>
          <p:cNvSpPr/>
          <p:nvPr/>
        </p:nvSpPr>
        <p:spPr>
          <a:xfrm>
            <a:off x="1799438" y="1772966"/>
            <a:ext cx="677587" cy="867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800" dirty="0">
                <a:latin typeface="Montserrat" panose="00000500000000000000" pitchFamily="2" charset="0"/>
              </a:rPr>
              <a:t>Many examples per 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FBFF34-344C-E59E-8329-50A998B392F3}"/>
              </a:ext>
            </a:extLst>
          </p:cNvPr>
          <p:cNvSpPr/>
          <p:nvPr/>
        </p:nvSpPr>
        <p:spPr>
          <a:xfrm>
            <a:off x="2584781" y="1772966"/>
            <a:ext cx="584651" cy="867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800" dirty="0">
                <a:latin typeface="Montserrat" panose="00000500000000000000" pitchFamily="2" charset="0"/>
              </a:rPr>
              <a:t>Long time for training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D81209-FD3C-EE4F-E480-89D71E812CDE}"/>
              </a:ext>
            </a:extLst>
          </p:cNvPr>
          <p:cNvSpPr/>
          <p:nvPr/>
        </p:nvSpPr>
        <p:spPr>
          <a:xfrm>
            <a:off x="3277187" y="1772966"/>
            <a:ext cx="803348" cy="867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800" dirty="0">
                <a:latin typeface="Montserrat" panose="00000500000000000000" pitchFamily="2" charset="0"/>
              </a:rPr>
              <a:t>Retraining when adding new classes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338A91-7F80-CA91-056C-4D9C60F8B7BF}"/>
              </a:ext>
            </a:extLst>
          </p:cNvPr>
          <p:cNvSpPr/>
          <p:nvPr/>
        </p:nvSpPr>
        <p:spPr>
          <a:xfrm>
            <a:off x="4188292" y="1772966"/>
            <a:ext cx="749156" cy="867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800" dirty="0">
                <a:latin typeface="Montserrat" panose="00000500000000000000" pitchFamily="2" charset="0"/>
              </a:rPr>
              <a:t>Not feasible in many real-world scenarios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B97DDC-3B14-04ED-157F-AFF5EC405B4A}"/>
              </a:ext>
            </a:extLst>
          </p:cNvPr>
          <p:cNvSpPr/>
          <p:nvPr/>
        </p:nvSpPr>
        <p:spPr>
          <a:xfrm>
            <a:off x="1799436" y="3093722"/>
            <a:ext cx="921862" cy="867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800" dirty="0">
                <a:latin typeface="Montserrat" panose="00000500000000000000" pitchFamily="2" charset="0"/>
              </a:rPr>
              <a:t>Facial Recognition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C6DB02-9963-FD2A-60DB-92BE19025A6A}"/>
              </a:ext>
            </a:extLst>
          </p:cNvPr>
          <p:cNvSpPr/>
          <p:nvPr/>
        </p:nvSpPr>
        <p:spPr>
          <a:xfrm>
            <a:off x="2831420" y="3093722"/>
            <a:ext cx="921864" cy="867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800" dirty="0">
                <a:latin typeface="Montserrat" panose="00000500000000000000" pitchFamily="2" charset="0"/>
              </a:rPr>
              <a:t>Handwritten Classification</a:t>
            </a:r>
          </a:p>
          <a:p>
            <a:pPr algn="ctr">
              <a:lnSpc>
                <a:spcPts val="1200"/>
              </a:lnSpc>
            </a:pPr>
            <a:r>
              <a:rPr lang="en-US" sz="800" dirty="0">
                <a:latin typeface="Montserrat" panose="00000500000000000000" pitchFamily="2" charset="0"/>
              </a:rPr>
              <a:t>(Omniglot)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FDD310-1BE3-5DB6-17E1-0ACD304B3620}"/>
              </a:ext>
            </a:extLst>
          </p:cNvPr>
          <p:cNvSpPr/>
          <p:nvPr/>
        </p:nvSpPr>
        <p:spPr>
          <a:xfrm>
            <a:off x="3861039" y="3093722"/>
            <a:ext cx="1074136" cy="867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800" dirty="0">
                <a:latin typeface="Montserrat" panose="00000500000000000000" pitchFamily="2" charset="0"/>
              </a:rPr>
              <a:t>Classification of rare species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2B51D0-BEEC-6B6F-5933-8476A042B76D}"/>
              </a:ext>
            </a:extLst>
          </p:cNvPr>
          <p:cNvSpPr/>
          <p:nvPr/>
        </p:nvSpPr>
        <p:spPr>
          <a:xfrm>
            <a:off x="1799436" y="4414476"/>
            <a:ext cx="744458" cy="867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800" dirty="0">
                <a:latin typeface="Montserrat" panose="00000500000000000000" pitchFamily="2" charset="0"/>
              </a:rPr>
              <a:t>Siamese Networks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197B5E-7A7B-2A0C-B12D-F1827AF6CCE5}"/>
              </a:ext>
            </a:extLst>
          </p:cNvPr>
          <p:cNvSpPr/>
          <p:nvPr/>
        </p:nvSpPr>
        <p:spPr>
          <a:xfrm>
            <a:off x="2651648" y="4414477"/>
            <a:ext cx="1160143" cy="867134"/>
          </a:xfrm>
          <a:prstGeom prst="roundRect">
            <a:avLst>
              <a:gd name="adj" fmla="val 1501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800" dirty="0">
                <a:latin typeface="Montserrat" panose="00000500000000000000" pitchFamily="2" charset="0"/>
              </a:rPr>
              <a:t>Triplet Loss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B21418-6171-ADE6-74C3-900D749D3167}"/>
              </a:ext>
            </a:extLst>
          </p:cNvPr>
          <p:cNvSpPr/>
          <p:nvPr/>
        </p:nvSpPr>
        <p:spPr>
          <a:xfrm>
            <a:off x="3919545" y="4414477"/>
            <a:ext cx="1015630" cy="867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800" dirty="0">
                <a:latin typeface="Montserrat" panose="00000500000000000000" pitchFamily="2" charset="0"/>
              </a:rPr>
              <a:t>Matching Networks</a:t>
            </a:r>
          </a:p>
        </p:txBody>
      </p:sp>
      <p:sp>
        <p:nvSpPr>
          <p:cNvPr id="38" name="Rectangle: Rounded Corners 21">
            <a:extLst>
              <a:ext uri="{FF2B5EF4-FFF2-40B4-BE49-F238E27FC236}">
                <a16:creationId xmlns:a16="http://schemas.microsoft.com/office/drawing/2014/main" id="{8700BBFB-AD91-BF32-3EF0-CF4CFFC79371}"/>
              </a:ext>
            </a:extLst>
          </p:cNvPr>
          <p:cNvSpPr/>
          <p:nvPr/>
        </p:nvSpPr>
        <p:spPr>
          <a:xfrm>
            <a:off x="8111467" y="1366438"/>
            <a:ext cx="2828857" cy="961431"/>
          </a:xfrm>
          <a:prstGeom prst="roundRect">
            <a:avLst>
              <a:gd name="adj" fmla="val 1773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9" name="Rectangle: Top Corners Rounded 22">
            <a:extLst>
              <a:ext uri="{FF2B5EF4-FFF2-40B4-BE49-F238E27FC236}">
                <a16:creationId xmlns:a16="http://schemas.microsoft.com/office/drawing/2014/main" id="{E8A0F42E-D69B-47A4-F9D7-F60F323C5474}"/>
              </a:ext>
            </a:extLst>
          </p:cNvPr>
          <p:cNvSpPr/>
          <p:nvPr/>
        </p:nvSpPr>
        <p:spPr>
          <a:xfrm>
            <a:off x="8111467" y="1366438"/>
            <a:ext cx="2828857" cy="419904"/>
          </a:xfrm>
          <a:prstGeom prst="round2SameRect">
            <a:avLst>
              <a:gd name="adj1" fmla="val 40258"/>
              <a:gd name="adj2" fmla="val 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99000">
                <a:schemeClr val="tx1">
                  <a:alpha val="14000"/>
                </a:schemeClr>
              </a:gs>
            </a:gsLst>
            <a:lin ang="13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0" name="TextBox 24">
            <a:extLst>
              <a:ext uri="{FF2B5EF4-FFF2-40B4-BE49-F238E27FC236}">
                <a16:creationId xmlns:a16="http://schemas.microsoft.com/office/drawing/2014/main" id="{823A468E-E0B1-561C-D285-E0B68B7BC130}"/>
              </a:ext>
            </a:extLst>
          </p:cNvPr>
          <p:cNvSpPr txBox="1"/>
          <p:nvPr/>
        </p:nvSpPr>
        <p:spPr>
          <a:xfrm>
            <a:off x="8181300" y="1450591"/>
            <a:ext cx="107753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LESS DATA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14F1334-5636-5C66-AA62-944E29DF130A}"/>
              </a:ext>
            </a:extLst>
          </p:cNvPr>
          <p:cNvSpPr txBox="1"/>
          <p:nvPr/>
        </p:nvSpPr>
        <p:spPr>
          <a:xfrm>
            <a:off x="8181300" y="1912846"/>
            <a:ext cx="1737976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Ideal for data-poor tasks</a:t>
            </a:r>
          </a:p>
        </p:txBody>
      </p:sp>
      <p:sp>
        <p:nvSpPr>
          <p:cNvPr id="42" name="Rectangle: Rounded Corners 21">
            <a:extLst>
              <a:ext uri="{FF2B5EF4-FFF2-40B4-BE49-F238E27FC236}">
                <a16:creationId xmlns:a16="http://schemas.microsoft.com/office/drawing/2014/main" id="{604E4B80-2B2C-79DA-DE17-4482A6B4A0CC}"/>
              </a:ext>
            </a:extLst>
          </p:cNvPr>
          <p:cNvSpPr/>
          <p:nvPr/>
        </p:nvSpPr>
        <p:spPr>
          <a:xfrm>
            <a:off x="8111467" y="2935248"/>
            <a:ext cx="2828857" cy="961431"/>
          </a:xfrm>
          <a:prstGeom prst="roundRect">
            <a:avLst>
              <a:gd name="adj" fmla="val 1773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3" name="Rectangle: Top Corners Rounded 22">
            <a:extLst>
              <a:ext uri="{FF2B5EF4-FFF2-40B4-BE49-F238E27FC236}">
                <a16:creationId xmlns:a16="http://schemas.microsoft.com/office/drawing/2014/main" id="{85414382-8799-1B2D-BF97-F004790A8B8A}"/>
              </a:ext>
            </a:extLst>
          </p:cNvPr>
          <p:cNvSpPr/>
          <p:nvPr/>
        </p:nvSpPr>
        <p:spPr>
          <a:xfrm>
            <a:off x="8111467" y="2935248"/>
            <a:ext cx="2828857" cy="419904"/>
          </a:xfrm>
          <a:prstGeom prst="round2SameRect">
            <a:avLst>
              <a:gd name="adj1" fmla="val 40258"/>
              <a:gd name="adj2" fmla="val 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99000">
                <a:schemeClr val="tx1">
                  <a:alpha val="14000"/>
                </a:schemeClr>
              </a:gs>
            </a:gsLst>
            <a:lin ang="13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4" name="TextBox 24">
            <a:extLst>
              <a:ext uri="{FF2B5EF4-FFF2-40B4-BE49-F238E27FC236}">
                <a16:creationId xmlns:a16="http://schemas.microsoft.com/office/drawing/2014/main" id="{5EBBB8CF-F87D-0B2F-B763-A21E56762F87}"/>
              </a:ext>
            </a:extLst>
          </p:cNvPr>
          <p:cNvSpPr txBox="1"/>
          <p:nvPr/>
        </p:nvSpPr>
        <p:spPr>
          <a:xfrm>
            <a:off x="8181300" y="3019401"/>
            <a:ext cx="191751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KNOWLEDGE RE-USE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45" name="TextBox 26">
            <a:extLst>
              <a:ext uri="{FF2B5EF4-FFF2-40B4-BE49-F238E27FC236}">
                <a16:creationId xmlns:a16="http://schemas.microsoft.com/office/drawing/2014/main" id="{92EEBEBB-6658-BBD6-FCBF-BD9A9A90297C}"/>
              </a:ext>
            </a:extLst>
          </p:cNvPr>
          <p:cNvSpPr txBox="1"/>
          <p:nvPr/>
        </p:nvSpPr>
        <p:spPr>
          <a:xfrm>
            <a:off x="8181300" y="3404712"/>
            <a:ext cx="266771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Can generalize to new classes without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complete training</a:t>
            </a:r>
          </a:p>
        </p:txBody>
      </p:sp>
      <p:sp>
        <p:nvSpPr>
          <p:cNvPr id="46" name="Rectangle: Rounded Corners 21">
            <a:extLst>
              <a:ext uri="{FF2B5EF4-FFF2-40B4-BE49-F238E27FC236}">
                <a16:creationId xmlns:a16="http://schemas.microsoft.com/office/drawing/2014/main" id="{93FE2CB7-3612-7CA9-216D-E1FDB0997282}"/>
              </a:ext>
            </a:extLst>
          </p:cNvPr>
          <p:cNvSpPr/>
          <p:nvPr/>
        </p:nvSpPr>
        <p:spPr>
          <a:xfrm>
            <a:off x="8111467" y="4439810"/>
            <a:ext cx="2828857" cy="961431"/>
          </a:xfrm>
          <a:prstGeom prst="roundRect">
            <a:avLst>
              <a:gd name="adj" fmla="val 1773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7" name="Rectangle: Top Corners Rounded 22">
            <a:extLst>
              <a:ext uri="{FF2B5EF4-FFF2-40B4-BE49-F238E27FC236}">
                <a16:creationId xmlns:a16="http://schemas.microsoft.com/office/drawing/2014/main" id="{9237AA39-B604-87ED-50E2-2FA94AF578F0}"/>
              </a:ext>
            </a:extLst>
          </p:cNvPr>
          <p:cNvSpPr/>
          <p:nvPr/>
        </p:nvSpPr>
        <p:spPr>
          <a:xfrm>
            <a:off x="8111467" y="4439810"/>
            <a:ext cx="2828857" cy="419904"/>
          </a:xfrm>
          <a:prstGeom prst="round2SameRect">
            <a:avLst>
              <a:gd name="adj1" fmla="val 40258"/>
              <a:gd name="adj2" fmla="val 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99000">
                <a:schemeClr val="tx1">
                  <a:alpha val="14000"/>
                </a:schemeClr>
              </a:gs>
            </a:gsLst>
            <a:lin ang="13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8" name="TextBox 24">
            <a:extLst>
              <a:ext uri="{FF2B5EF4-FFF2-40B4-BE49-F238E27FC236}">
                <a16:creationId xmlns:a16="http://schemas.microsoft.com/office/drawing/2014/main" id="{B2F84559-CF80-1741-DA24-7B81D9771536}"/>
              </a:ext>
            </a:extLst>
          </p:cNvPr>
          <p:cNvSpPr txBox="1"/>
          <p:nvPr/>
        </p:nvSpPr>
        <p:spPr>
          <a:xfrm>
            <a:off x="8181300" y="4523963"/>
            <a:ext cx="102303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ADAPTIVE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8BD73ACD-A6F7-65F6-942C-655560059B3E}"/>
              </a:ext>
            </a:extLst>
          </p:cNvPr>
          <p:cNvSpPr txBox="1"/>
          <p:nvPr/>
        </p:nvSpPr>
        <p:spPr>
          <a:xfrm>
            <a:off x="8181300" y="4986218"/>
            <a:ext cx="2372765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Classes can be added dynamically</a:t>
            </a:r>
          </a:p>
        </p:txBody>
      </p:sp>
      <p:pic>
        <p:nvPicPr>
          <p:cNvPr id="50" name="Imagem 49" descr="Logotipo&#10;&#10;O conteúdo gerado por IA pode estar incorreto.">
            <a:extLst>
              <a:ext uri="{FF2B5EF4-FFF2-40B4-BE49-F238E27FC236}">
                <a16:creationId xmlns:a16="http://schemas.microsoft.com/office/drawing/2014/main" id="{C5BFB1D0-A6A3-78C6-9DBA-DBB160820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700" y="-4699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 -0.0588 L 0 2.22222E-6 " pathEditMode="relative" rAng="0" ptsTypes="AA">
                                      <p:cBhvr>
                                        <p:cTn id="74" dur="1500" fill="hold"/>
                                        <p:tgtEl>
                                          <p:spTgt spid="2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7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7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7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4" grpId="0" animBg="1"/>
      <p:bldP spid="12" grpId="0" animBg="1"/>
      <p:bldP spid="18" grpId="0" animBg="1"/>
      <p:bldP spid="2150" grpId="0" animBg="1"/>
      <p:bldP spid="2150" grpId="1" animBg="1"/>
      <p:bldP spid="5" grpId="0" animBg="1"/>
      <p:bldP spid="6" grpId="0" animBg="1"/>
      <p:bldP spid="7" grpId="0" animBg="1"/>
      <p:bldP spid="8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120">
            <a:extLst>
              <a:ext uri="{FF2B5EF4-FFF2-40B4-BE49-F238E27FC236}">
                <a16:creationId xmlns:a16="http://schemas.microsoft.com/office/drawing/2014/main" id="{74A8129F-9F95-B62F-5BC8-4A9AE7F0138C}"/>
              </a:ext>
            </a:extLst>
          </p:cNvPr>
          <p:cNvSpPr/>
          <p:nvPr/>
        </p:nvSpPr>
        <p:spPr>
          <a:xfrm>
            <a:off x="0" y="-182989"/>
            <a:ext cx="12188243" cy="7223977"/>
          </a:xfrm>
          <a:custGeom>
            <a:avLst/>
            <a:gdLst>
              <a:gd name="connsiteX0" fmla="*/ 12188243 w 12188243"/>
              <a:gd name="connsiteY0" fmla="*/ 1504 h 7223977"/>
              <a:gd name="connsiteX1" fmla="*/ 12186739 w 12188243"/>
              <a:gd name="connsiteY1" fmla="*/ 1504 h 7223977"/>
              <a:gd name="connsiteX2" fmla="*/ 12186739 w 12188243"/>
              <a:gd name="connsiteY2" fmla="*/ 0 h 7223977"/>
              <a:gd name="connsiteX3" fmla="*/ 1504 w 12188243"/>
              <a:gd name="connsiteY3" fmla="*/ 0 h 7223977"/>
              <a:gd name="connsiteX4" fmla="*/ 1504 w 12188243"/>
              <a:gd name="connsiteY4" fmla="*/ 1504 h 7223977"/>
              <a:gd name="connsiteX5" fmla="*/ 0 w 12188243"/>
              <a:gd name="connsiteY5" fmla="*/ 1504 h 7223977"/>
              <a:gd name="connsiteX6" fmla="*/ 0 w 12188243"/>
              <a:gd name="connsiteY6" fmla="*/ 7222349 h 7223977"/>
              <a:gd name="connsiteX7" fmla="*/ 1504 w 12188243"/>
              <a:gd name="connsiteY7" fmla="*/ 7222349 h 7223977"/>
              <a:gd name="connsiteX8" fmla="*/ 1504 w 12188243"/>
              <a:gd name="connsiteY8" fmla="*/ 7223978 h 7223977"/>
              <a:gd name="connsiteX9" fmla="*/ 12186614 w 12188243"/>
              <a:gd name="connsiteY9" fmla="*/ 7223978 h 7223977"/>
              <a:gd name="connsiteX10" fmla="*/ 12186614 w 12188243"/>
              <a:gd name="connsiteY10" fmla="*/ 7222349 h 7223977"/>
              <a:gd name="connsiteX11" fmla="*/ 12188118 w 12188243"/>
              <a:gd name="connsiteY11" fmla="*/ 7222349 h 7223977"/>
              <a:gd name="connsiteX12" fmla="*/ 12188118 w 12188243"/>
              <a:gd name="connsiteY12" fmla="*/ 1504 h 7223977"/>
              <a:gd name="connsiteX13" fmla="*/ 8349078 w 12188243"/>
              <a:gd name="connsiteY13" fmla="*/ 3610360 h 7223977"/>
              <a:gd name="connsiteX14" fmla="*/ 8126540 w 12188243"/>
              <a:gd name="connsiteY14" fmla="*/ 3610360 h 7223977"/>
              <a:gd name="connsiteX15" fmla="*/ 8126540 w 12188243"/>
              <a:gd name="connsiteY15" fmla="*/ 3387821 h 7223977"/>
              <a:gd name="connsiteX16" fmla="*/ 8349078 w 12188243"/>
              <a:gd name="connsiteY16" fmla="*/ 3387821 h 7223977"/>
              <a:gd name="connsiteX17" fmla="*/ 8349078 w 12188243"/>
              <a:gd name="connsiteY17" fmla="*/ 3610360 h 7223977"/>
              <a:gd name="connsiteX18" fmla="*/ 8352211 w 12188243"/>
              <a:gd name="connsiteY18" fmla="*/ 3387821 h 7223977"/>
              <a:gd name="connsiteX19" fmla="*/ 8574749 w 12188243"/>
              <a:gd name="connsiteY19" fmla="*/ 3387821 h 7223977"/>
              <a:gd name="connsiteX20" fmla="*/ 8574749 w 12188243"/>
              <a:gd name="connsiteY20" fmla="*/ 3610360 h 7223977"/>
              <a:gd name="connsiteX21" fmla="*/ 8352211 w 12188243"/>
              <a:gd name="connsiteY21" fmla="*/ 3610360 h 7223977"/>
              <a:gd name="connsiteX22" fmla="*/ 8352211 w 12188243"/>
              <a:gd name="connsiteY22" fmla="*/ 3387821 h 7223977"/>
              <a:gd name="connsiteX23" fmla="*/ 8123407 w 12188243"/>
              <a:gd name="connsiteY23" fmla="*/ 3610360 h 7223977"/>
              <a:gd name="connsiteX24" fmla="*/ 7900868 w 12188243"/>
              <a:gd name="connsiteY24" fmla="*/ 3610360 h 7223977"/>
              <a:gd name="connsiteX25" fmla="*/ 7900868 w 12188243"/>
              <a:gd name="connsiteY25" fmla="*/ 3387821 h 7223977"/>
              <a:gd name="connsiteX26" fmla="*/ 8123407 w 12188243"/>
              <a:gd name="connsiteY26" fmla="*/ 3387821 h 7223977"/>
              <a:gd name="connsiteX27" fmla="*/ 8123407 w 12188243"/>
              <a:gd name="connsiteY27" fmla="*/ 3610360 h 7223977"/>
              <a:gd name="connsiteX28" fmla="*/ 7897736 w 12188243"/>
              <a:gd name="connsiteY28" fmla="*/ 3610360 h 7223977"/>
              <a:gd name="connsiteX29" fmla="*/ 7675198 w 12188243"/>
              <a:gd name="connsiteY29" fmla="*/ 3610360 h 7223977"/>
              <a:gd name="connsiteX30" fmla="*/ 7675198 w 12188243"/>
              <a:gd name="connsiteY30" fmla="*/ 3387821 h 7223977"/>
              <a:gd name="connsiteX31" fmla="*/ 7897736 w 12188243"/>
              <a:gd name="connsiteY31" fmla="*/ 3387821 h 7223977"/>
              <a:gd name="connsiteX32" fmla="*/ 7897736 w 12188243"/>
              <a:gd name="connsiteY32" fmla="*/ 3610360 h 7223977"/>
              <a:gd name="connsiteX33" fmla="*/ 7672065 w 12188243"/>
              <a:gd name="connsiteY33" fmla="*/ 3610360 h 7223977"/>
              <a:gd name="connsiteX34" fmla="*/ 7449527 w 12188243"/>
              <a:gd name="connsiteY34" fmla="*/ 3610360 h 7223977"/>
              <a:gd name="connsiteX35" fmla="*/ 7449527 w 12188243"/>
              <a:gd name="connsiteY35" fmla="*/ 3387821 h 7223977"/>
              <a:gd name="connsiteX36" fmla="*/ 7672065 w 12188243"/>
              <a:gd name="connsiteY36" fmla="*/ 3387821 h 7223977"/>
              <a:gd name="connsiteX37" fmla="*/ 7672065 w 12188243"/>
              <a:gd name="connsiteY37" fmla="*/ 3610360 h 7223977"/>
              <a:gd name="connsiteX38" fmla="*/ 7446394 w 12188243"/>
              <a:gd name="connsiteY38" fmla="*/ 3610360 h 7223977"/>
              <a:gd name="connsiteX39" fmla="*/ 7223856 w 12188243"/>
              <a:gd name="connsiteY39" fmla="*/ 3610360 h 7223977"/>
              <a:gd name="connsiteX40" fmla="*/ 7223856 w 12188243"/>
              <a:gd name="connsiteY40" fmla="*/ 3387821 h 7223977"/>
              <a:gd name="connsiteX41" fmla="*/ 7446394 w 12188243"/>
              <a:gd name="connsiteY41" fmla="*/ 3387821 h 7223977"/>
              <a:gd name="connsiteX42" fmla="*/ 7446394 w 12188243"/>
              <a:gd name="connsiteY42" fmla="*/ 3610360 h 7223977"/>
              <a:gd name="connsiteX43" fmla="*/ 7220848 w 12188243"/>
              <a:gd name="connsiteY43" fmla="*/ 3610360 h 7223977"/>
              <a:gd name="connsiteX44" fmla="*/ 6998310 w 12188243"/>
              <a:gd name="connsiteY44" fmla="*/ 3610360 h 7223977"/>
              <a:gd name="connsiteX45" fmla="*/ 6998310 w 12188243"/>
              <a:gd name="connsiteY45" fmla="*/ 3387821 h 7223977"/>
              <a:gd name="connsiteX46" fmla="*/ 7220848 w 12188243"/>
              <a:gd name="connsiteY46" fmla="*/ 3387821 h 7223977"/>
              <a:gd name="connsiteX47" fmla="*/ 7220848 w 12188243"/>
              <a:gd name="connsiteY47" fmla="*/ 3610360 h 7223977"/>
              <a:gd name="connsiteX48" fmla="*/ 6995177 w 12188243"/>
              <a:gd name="connsiteY48" fmla="*/ 3610360 h 7223977"/>
              <a:gd name="connsiteX49" fmla="*/ 6772639 w 12188243"/>
              <a:gd name="connsiteY49" fmla="*/ 3610360 h 7223977"/>
              <a:gd name="connsiteX50" fmla="*/ 6772639 w 12188243"/>
              <a:gd name="connsiteY50" fmla="*/ 3387821 h 7223977"/>
              <a:gd name="connsiteX51" fmla="*/ 6995177 w 12188243"/>
              <a:gd name="connsiteY51" fmla="*/ 3387821 h 7223977"/>
              <a:gd name="connsiteX52" fmla="*/ 6995177 w 12188243"/>
              <a:gd name="connsiteY52" fmla="*/ 3610360 h 7223977"/>
              <a:gd name="connsiteX53" fmla="*/ 6769506 w 12188243"/>
              <a:gd name="connsiteY53" fmla="*/ 3610360 h 7223977"/>
              <a:gd name="connsiteX54" fmla="*/ 6546967 w 12188243"/>
              <a:gd name="connsiteY54" fmla="*/ 3610360 h 7223977"/>
              <a:gd name="connsiteX55" fmla="*/ 6546967 w 12188243"/>
              <a:gd name="connsiteY55" fmla="*/ 3387821 h 7223977"/>
              <a:gd name="connsiteX56" fmla="*/ 6769506 w 12188243"/>
              <a:gd name="connsiteY56" fmla="*/ 3387821 h 7223977"/>
              <a:gd name="connsiteX57" fmla="*/ 6769506 w 12188243"/>
              <a:gd name="connsiteY57" fmla="*/ 3610360 h 7223977"/>
              <a:gd name="connsiteX58" fmla="*/ 6543835 w 12188243"/>
              <a:gd name="connsiteY58" fmla="*/ 3610360 h 7223977"/>
              <a:gd name="connsiteX59" fmla="*/ 6321297 w 12188243"/>
              <a:gd name="connsiteY59" fmla="*/ 3610360 h 7223977"/>
              <a:gd name="connsiteX60" fmla="*/ 6321297 w 12188243"/>
              <a:gd name="connsiteY60" fmla="*/ 3387821 h 7223977"/>
              <a:gd name="connsiteX61" fmla="*/ 6543835 w 12188243"/>
              <a:gd name="connsiteY61" fmla="*/ 3387821 h 7223977"/>
              <a:gd name="connsiteX62" fmla="*/ 6543835 w 12188243"/>
              <a:gd name="connsiteY62" fmla="*/ 3610360 h 7223977"/>
              <a:gd name="connsiteX63" fmla="*/ 6318164 w 12188243"/>
              <a:gd name="connsiteY63" fmla="*/ 3610360 h 7223977"/>
              <a:gd name="connsiteX64" fmla="*/ 6095625 w 12188243"/>
              <a:gd name="connsiteY64" fmla="*/ 3610360 h 7223977"/>
              <a:gd name="connsiteX65" fmla="*/ 6095625 w 12188243"/>
              <a:gd name="connsiteY65" fmla="*/ 3387821 h 7223977"/>
              <a:gd name="connsiteX66" fmla="*/ 6318164 w 12188243"/>
              <a:gd name="connsiteY66" fmla="*/ 3387821 h 7223977"/>
              <a:gd name="connsiteX67" fmla="*/ 6318164 w 12188243"/>
              <a:gd name="connsiteY67" fmla="*/ 3610360 h 7223977"/>
              <a:gd name="connsiteX68" fmla="*/ 6092493 w 12188243"/>
              <a:gd name="connsiteY68" fmla="*/ 3610360 h 7223977"/>
              <a:gd name="connsiteX69" fmla="*/ 5869954 w 12188243"/>
              <a:gd name="connsiteY69" fmla="*/ 3610360 h 7223977"/>
              <a:gd name="connsiteX70" fmla="*/ 5869954 w 12188243"/>
              <a:gd name="connsiteY70" fmla="*/ 3387821 h 7223977"/>
              <a:gd name="connsiteX71" fmla="*/ 6092493 w 12188243"/>
              <a:gd name="connsiteY71" fmla="*/ 3387821 h 7223977"/>
              <a:gd name="connsiteX72" fmla="*/ 6092493 w 12188243"/>
              <a:gd name="connsiteY72" fmla="*/ 3610360 h 7223977"/>
              <a:gd name="connsiteX73" fmla="*/ 5866947 w 12188243"/>
              <a:gd name="connsiteY73" fmla="*/ 3610360 h 7223977"/>
              <a:gd name="connsiteX74" fmla="*/ 5644408 w 12188243"/>
              <a:gd name="connsiteY74" fmla="*/ 3610360 h 7223977"/>
              <a:gd name="connsiteX75" fmla="*/ 5644408 w 12188243"/>
              <a:gd name="connsiteY75" fmla="*/ 3387821 h 7223977"/>
              <a:gd name="connsiteX76" fmla="*/ 5866947 w 12188243"/>
              <a:gd name="connsiteY76" fmla="*/ 3387821 h 7223977"/>
              <a:gd name="connsiteX77" fmla="*/ 5866947 w 12188243"/>
              <a:gd name="connsiteY77" fmla="*/ 3610360 h 7223977"/>
              <a:gd name="connsiteX78" fmla="*/ 5641276 w 12188243"/>
              <a:gd name="connsiteY78" fmla="*/ 3610360 h 7223977"/>
              <a:gd name="connsiteX79" fmla="*/ 5418738 w 12188243"/>
              <a:gd name="connsiteY79" fmla="*/ 3610360 h 7223977"/>
              <a:gd name="connsiteX80" fmla="*/ 5418738 w 12188243"/>
              <a:gd name="connsiteY80" fmla="*/ 3387821 h 7223977"/>
              <a:gd name="connsiteX81" fmla="*/ 5641276 w 12188243"/>
              <a:gd name="connsiteY81" fmla="*/ 3387821 h 7223977"/>
              <a:gd name="connsiteX82" fmla="*/ 5641276 w 12188243"/>
              <a:gd name="connsiteY82" fmla="*/ 3610360 h 7223977"/>
              <a:gd name="connsiteX83" fmla="*/ 5415605 w 12188243"/>
              <a:gd name="connsiteY83" fmla="*/ 3610360 h 7223977"/>
              <a:gd name="connsiteX84" fmla="*/ 5193066 w 12188243"/>
              <a:gd name="connsiteY84" fmla="*/ 3610360 h 7223977"/>
              <a:gd name="connsiteX85" fmla="*/ 5193066 w 12188243"/>
              <a:gd name="connsiteY85" fmla="*/ 3387821 h 7223977"/>
              <a:gd name="connsiteX86" fmla="*/ 5415605 w 12188243"/>
              <a:gd name="connsiteY86" fmla="*/ 3387821 h 7223977"/>
              <a:gd name="connsiteX87" fmla="*/ 5415605 w 12188243"/>
              <a:gd name="connsiteY87" fmla="*/ 3610360 h 7223977"/>
              <a:gd name="connsiteX88" fmla="*/ 5189934 w 12188243"/>
              <a:gd name="connsiteY88" fmla="*/ 3610360 h 7223977"/>
              <a:gd name="connsiteX89" fmla="*/ 4967395 w 12188243"/>
              <a:gd name="connsiteY89" fmla="*/ 3610360 h 7223977"/>
              <a:gd name="connsiteX90" fmla="*/ 4967395 w 12188243"/>
              <a:gd name="connsiteY90" fmla="*/ 3387821 h 7223977"/>
              <a:gd name="connsiteX91" fmla="*/ 5189934 w 12188243"/>
              <a:gd name="connsiteY91" fmla="*/ 3387821 h 7223977"/>
              <a:gd name="connsiteX92" fmla="*/ 5189934 w 12188243"/>
              <a:gd name="connsiteY92" fmla="*/ 3610360 h 7223977"/>
              <a:gd name="connsiteX93" fmla="*/ 4964263 w 12188243"/>
              <a:gd name="connsiteY93" fmla="*/ 3610360 h 7223977"/>
              <a:gd name="connsiteX94" fmla="*/ 4741724 w 12188243"/>
              <a:gd name="connsiteY94" fmla="*/ 3610360 h 7223977"/>
              <a:gd name="connsiteX95" fmla="*/ 4741724 w 12188243"/>
              <a:gd name="connsiteY95" fmla="*/ 3387821 h 7223977"/>
              <a:gd name="connsiteX96" fmla="*/ 4964263 w 12188243"/>
              <a:gd name="connsiteY96" fmla="*/ 3387821 h 7223977"/>
              <a:gd name="connsiteX97" fmla="*/ 4964263 w 12188243"/>
              <a:gd name="connsiteY97" fmla="*/ 3610360 h 7223977"/>
              <a:gd name="connsiteX98" fmla="*/ 4738592 w 12188243"/>
              <a:gd name="connsiteY98" fmla="*/ 3610360 h 7223977"/>
              <a:gd name="connsiteX99" fmla="*/ 4516053 w 12188243"/>
              <a:gd name="connsiteY99" fmla="*/ 3610360 h 7223977"/>
              <a:gd name="connsiteX100" fmla="*/ 4516053 w 12188243"/>
              <a:gd name="connsiteY100" fmla="*/ 3387821 h 7223977"/>
              <a:gd name="connsiteX101" fmla="*/ 4738592 w 12188243"/>
              <a:gd name="connsiteY101" fmla="*/ 3387821 h 7223977"/>
              <a:gd name="connsiteX102" fmla="*/ 4738592 w 12188243"/>
              <a:gd name="connsiteY102" fmla="*/ 3610360 h 7223977"/>
              <a:gd name="connsiteX103" fmla="*/ 4513046 w 12188243"/>
              <a:gd name="connsiteY103" fmla="*/ 3610360 h 7223977"/>
              <a:gd name="connsiteX104" fmla="*/ 4290507 w 12188243"/>
              <a:gd name="connsiteY104" fmla="*/ 3610360 h 7223977"/>
              <a:gd name="connsiteX105" fmla="*/ 4290507 w 12188243"/>
              <a:gd name="connsiteY105" fmla="*/ 3387821 h 7223977"/>
              <a:gd name="connsiteX106" fmla="*/ 4513046 w 12188243"/>
              <a:gd name="connsiteY106" fmla="*/ 3387821 h 7223977"/>
              <a:gd name="connsiteX107" fmla="*/ 4513046 w 12188243"/>
              <a:gd name="connsiteY107" fmla="*/ 3610360 h 7223977"/>
              <a:gd name="connsiteX108" fmla="*/ 4287375 w 12188243"/>
              <a:gd name="connsiteY108" fmla="*/ 3610360 h 7223977"/>
              <a:gd name="connsiteX109" fmla="*/ 4064836 w 12188243"/>
              <a:gd name="connsiteY109" fmla="*/ 3610360 h 7223977"/>
              <a:gd name="connsiteX110" fmla="*/ 4064836 w 12188243"/>
              <a:gd name="connsiteY110" fmla="*/ 3387821 h 7223977"/>
              <a:gd name="connsiteX111" fmla="*/ 4287375 w 12188243"/>
              <a:gd name="connsiteY111" fmla="*/ 3387821 h 7223977"/>
              <a:gd name="connsiteX112" fmla="*/ 4287375 w 12188243"/>
              <a:gd name="connsiteY112" fmla="*/ 3610360 h 7223977"/>
              <a:gd name="connsiteX113" fmla="*/ 4061703 w 12188243"/>
              <a:gd name="connsiteY113" fmla="*/ 3610360 h 7223977"/>
              <a:gd name="connsiteX114" fmla="*/ 3839165 w 12188243"/>
              <a:gd name="connsiteY114" fmla="*/ 3610360 h 7223977"/>
              <a:gd name="connsiteX115" fmla="*/ 3839165 w 12188243"/>
              <a:gd name="connsiteY115" fmla="*/ 3387821 h 7223977"/>
              <a:gd name="connsiteX116" fmla="*/ 4061703 w 12188243"/>
              <a:gd name="connsiteY116" fmla="*/ 3387821 h 7223977"/>
              <a:gd name="connsiteX117" fmla="*/ 4061703 w 12188243"/>
              <a:gd name="connsiteY117" fmla="*/ 3610360 h 7223977"/>
              <a:gd name="connsiteX118" fmla="*/ 3836033 w 12188243"/>
              <a:gd name="connsiteY118" fmla="*/ 3610360 h 7223977"/>
              <a:gd name="connsiteX119" fmla="*/ 3613494 w 12188243"/>
              <a:gd name="connsiteY119" fmla="*/ 3610360 h 7223977"/>
              <a:gd name="connsiteX120" fmla="*/ 3613494 w 12188243"/>
              <a:gd name="connsiteY120" fmla="*/ 3387821 h 7223977"/>
              <a:gd name="connsiteX121" fmla="*/ 3836033 w 12188243"/>
              <a:gd name="connsiteY121" fmla="*/ 3387821 h 7223977"/>
              <a:gd name="connsiteX122" fmla="*/ 3836033 w 12188243"/>
              <a:gd name="connsiteY122" fmla="*/ 3610360 h 7223977"/>
              <a:gd name="connsiteX123" fmla="*/ 3610361 w 12188243"/>
              <a:gd name="connsiteY123" fmla="*/ 3610360 h 7223977"/>
              <a:gd name="connsiteX124" fmla="*/ 3387823 w 12188243"/>
              <a:gd name="connsiteY124" fmla="*/ 3610360 h 7223977"/>
              <a:gd name="connsiteX125" fmla="*/ 3387823 w 12188243"/>
              <a:gd name="connsiteY125" fmla="*/ 3387821 h 7223977"/>
              <a:gd name="connsiteX126" fmla="*/ 3610361 w 12188243"/>
              <a:gd name="connsiteY126" fmla="*/ 3387821 h 7223977"/>
              <a:gd name="connsiteX127" fmla="*/ 3610361 w 12188243"/>
              <a:gd name="connsiteY127" fmla="*/ 3610360 h 7223977"/>
              <a:gd name="connsiteX128" fmla="*/ 3610361 w 12188243"/>
              <a:gd name="connsiteY128" fmla="*/ 3613493 h 7223977"/>
              <a:gd name="connsiteX129" fmla="*/ 3610361 w 12188243"/>
              <a:gd name="connsiteY129" fmla="*/ 3836031 h 7223977"/>
              <a:gd name="connsiteX130" fmla="*/ 3387823 w 12188243"/>
              <a:gd name="connsiteY130" fmla="*/ 3836031 h 7223977"/>
              <a:gd name="connsiteX131" fmla="*/ 3387823 w 12188243"/>
              <a:gd name="connsiteY131" fmla="*/ 3613493 h 7223977"/>
              <a:gd name="connsiteX132" fmla="*/ 3610361 w 12188243"/>
              <a:gd name="connsiteY132" fmla="*/ 3613493 h 7223977"/>
              <a:gd name="connsiteX133" fmla="*/ 3613494 w 12188243"/>
              <a:gd name="connsiteY133" fmla="*/ 3613493 h 7223977"/>
              <a:gd name="connsiteX134" fmla="*/ 3836033 w 12188243"/>
              <a:gd name="connsiteY134" fmla="*/ 3613493 h 7223977"/>
              <a:gd name="connsiteX135" fmla="*/ 3836033 w 12188243"/>
              <a:gd name="connsiteY135" fmla="*/ 3836031 h 7223977"/>
              <a:gd name="connsiteX136" fmla="*/ 3613494 w 12188243"/>
              <a:gd name="connsiteY136" fmla="*/ 3836031 h 7223977"/>
              <a:gd name="connsiteX137" fmla="*/ 3613494 w 12188243"/>
              <a:gd name="connsiteY137" fmla="*/ 3613493 h 7223977"/>
              <a:gd name="connsiteX138" fmla="*/ 3839165 w 12188243"/>
              <a:gd name="connsiteY138" fmla="*/ 3613493 h 7223977"/>
              <a:gd name="connsiteX139" fmla="*/ 4061703 w 12188243"/>
              <a:gd name="connsiteY139" fmla="*/ 3613493 h 7223977"/>
              <a:gd name="connsiteX140" fmla="*/ 4061703 w 12188243"/>
              <a:gd name="connsiteY140" fmla="*/ 3836031 h 7223977"/>
              <a:gd name="connsiteX141" fmla="*/ 3839165 w 12188243"/>
              <a:gd name="connsiteY141" fmla="*/ 3836031 h 7223977"/>
              <a:gd name="connsiteX142" fmla="*/ 3839165 w 12188243"/>
              <a:gd name="connsiteY142" fmla="*/ 3613493 h 7223977"/>
              <a:gd name="connsiteX143" fmla="*/ 4064836 w 12188243"/>
              <a:gd name="connsiteY143" fmla="*/ 3613493 h 7223977"/>
              <a:gd name="connsiteX144" fmla="*/ 4287375 w 12188243"/>
              <a:gd name="connsiteY144" fmla="*/ 3613493 h 7223977"/>
              <a:gd name="connsiteX145" fmla="*/ 4287375 w 12188243"/>
              <a:gd name="connsiteY145" fmla="*/ 3836031 h 7223977"/>
              <a:gd name="connsiteX146" fmla="*/ 4064836 w 12188243"/>
              <a:gd name="connsiteY146" fmla="*/ 3836031 h 7223977"/>
              <a:gd name="connsiteX147" fmla="*/ 4064836 w 12188243"/>
              <a:gd name="connsiteY147" fmla="*/ 3613493 h 7223977"/>
              <a:gd name="connsiteX148" fmla="*/ 4290507 w 12188243"/>
              <a:gd name="connsiteY148" fmla="*/ 3613493 h 7223977"/>
              <a:gd name="connsiteX149" fmla="*/ 4513046 w 12188243"/>
              <a:gd name="connsiteY149" fmla="*/ 3613493 h 7223977"/>
              <a:gd name="connsiteX150" fmla="*/ 4513046 w 12188243"/>
              <a:gd name="connsiteY150" fmla="*/ 3836031 h 7223977"/>
              <a:gd name="connsiteX151" fmla="*/ 4290507 w 12188243"/>
              <a:gd name="connsiteY151" fmla="*/ 3836031 h 7223977"/>
              <a:gd name="connsiteX152" fmla="*/ 4290507 w 12188243"/>
              <a:gd name="connsiteY152" fmla="*/ 3613493 h 7223977"/>
              <a:gd name="connsiteX153" fmla="*/ 4516179 w 12188243"/>
              <a:gd name="connsiteY153" fmla="*/ 3613493 h 7223977"/>
              <a:gd name="connsiteX154" fmla="*/ 4738717 w 12188243"/>
              <a:gd name="connsiteY154" fmla="*/ 3613493 h 7223977"/>
              <a:gd name="connsiteX155" fmla="*/ 4738717 w 12188243"/>
              <a:gd name="connsiteY155" fmla="*/ 3836031 h 7223977"/>
              <a:gd name="connsiteX156" fmla="*/ 4516179 w 12188243"/>
              <a:gd name="connsiteY156" fmla="*/ 3836031 h 7223977"/>
              <a:gd name="connsiteX157" fmla="*/ 4516179 w 12188243"/>
              <a:gd name="connsiteY157" fmla="*/ 3613493 h 7223977"/>
              <a:gd name="connsiteX158" fmla="*/ 4741724 w 12188243"/>
              <a:gd name="connsiteY158" fmla="*/ 3613493 h 7223977"/>
              <a:gd name="connsiteX159" fmla="*/ 4964263 w 12188243"/>
              <a:gd name="connsiteY159" fmla="*/ 3613493 h 7223977"/>
              <a:gd name="connsiteX160" fmla="*/ 4964263 w 12188243"/>
              <a:gd name="connsiteY160" fmla="*/ 3836031 h 7223977"/>
              <a:gd name="connsiteX161" fmla="*/ 4741724 w 12188243"/>
              <a:gd name="connsiteY161" fmla="*/ 3836031 h 7223977"/>
              <a:gd name="connsiteX162" fmla="*/ 4741724 w 12188243"/>
              <a:gd name="connsiteY162" fmla="*/ 3613493 h 7223977"/>
              <a:gd name="connsiteX163" fmla="*/ 4967395 w 12188243"/>
              <a:gd name="connsiteY163" fmla="*/ 3613493 h 7223977"/>
              <a:gd name="connsiteX164" fmla="*/ 5189934 w 12188243"/>
              <a:gd name="connsiteY164" fmla="*/ 3613493 h 7223977"/>
              <a:gd name="connsiteX165" fmla="*/ 5189934 w 12188243"/>
              <a:gd name="connsiteY165" fmla="*/ 3836031 h 7223977"/>
              <a:gd name="connsiteX166" fmla="*/ 4967395 w 12188243"/>
              <a:gd name="connsiteY166" fmla="*/ 3836031 h 7223977"/>
              <a:gd name="connsiteX167" fmla="*/ 4967395 w 12188243"/>
              <a:gd name="connsiteY167" fmla="*/ 3613493 h 7223977"/>
              <a:gd name="connsiteX168" fmla="*/ 5193066 w 12188243"/>
              <a:gd name="connsiteY168" fmla="*/ 3613493 h 7223977"/>
              <a:gd name="connsiteX169" fmla="*/ 5415605 w 12188243"/>
              <a:gd name="connsiteY169" fmla="*/ 3613493 h 7223977"/>
              <a:gd name="connsiteX170" fmla="*/ 5415605 w 12188243"/>
              <a:gd name="connsiteY170" fmla="*/ 3836031 h 7223977"/>
              <a:gd name="connsiteX171" fmla="*/ 5193066 w 12188243"/>
              <a:gd name="connsiteY171" fmla="*/ 3836031 h 7223977"/>
              <a:gd name="connsiteX172" fmla="*/ 5193066 w 12188243"/>
              <a:gd name="connsiteY172" fmla="*/ 3613493 h 7223977"/>
              <a:gd name="connsiteX173" fmla="*/ 5418738 w 12188243"/>
              <a:gd name="connsiteY173" fmla="*/ 3613493 h 7223977"/>
              <a:gd name="connsiteX174" fmla="*/ 5641276 w 12188243"/>
              <a:gd name="connsiteY174" fmla="*/ 3613493 h 7223977"/>
              <a:gd name="connsiteX175" fmla="*/ 5641276 w 12188243"/>
              <a:gd name="connsiteY175" fmla="*/ 3836031 h 7223977"/>
              <a:gd name="connsiteX176" fmla="*/ 5418738 w 12188243"/>
              <a:gd name="connsiteY176" fmla="*/ 3836031 h 7223977"/>
              <a:gd name="connsiteX177" fmla="*/ 5418738 w 12188243"/>
              <a:gd name="connsiteY177" fmla="*/ 3613493 h 7223977"/>
              <a:gd name="connsiteX178" fmla="*/ 5644408 w 12188243"/>
              <a:gd name="connsiteY178" fmla="*/ 3613493 h 7223977"/>
              <a:gd name="connsiteX179" fmla="*/ 5866947 w 12188243"/>
              <a:gd name="connsiteY179" fmla="*/ 3613493 h 7223977"/>
              <a:gd name="connsiteX180" fmla="*/ 5866947 w 12188243"/>
              <a:gd name="connsiteY180" fmla="*/ 3836031 h 7223977"/>
              <a:gd name="connsiteX181" fmla="*/ 5644408 w 12188243"/>
              <a:gd name="connsiteY181" fmla="*/ 3836031 h 7223977"/>
              <a:gd name="connsiteX182" fmla="*/ 5644408 w 12188243"/>
              <a:gd name="connsiteY182" fmla="*/ 3613493 h 7223977"/>
              <a:gd name="connsiteX183" fmla="*/ 5870080 w 12188243"/>
              <a:gd name="connsiteY183" fmla="*/ 3613493 h 7223977"/>
              <a:gd name="connsiteX184" fmla="*/ 6092618 w 12188243"/>
              <a:gd name="connsiteY184" fmla="*/ 3613493 h 7223977"/>
              <a:gd name="connsiteX185" fmla="*/ 6092618 w 12188243"/>
              <a:gd name="connsiteY185" fmla="*/ 3836031 h 7223977"/>
              <a:gd name="connsiteX186" fmla="*/ 5870080 w 12188243"/>
              <a:gd name="connsiteY186" fmla="*/ 3836031 h 7223977"/>
              <a:gd name="connsiteX187" fmla="*/ 5870080 w 12188243"/>
              <a:gd name="connsiteY187" fmla="*/ 3613493 h 7223977"/>
              <a:gd name="connsiteX188" fmla="*/ 6095625 w 12188243"/>
              <a:gd name="connsiteY188" fmla="*/ 3613493 h 7223977"/>
              <a:gd name="connsiteX189" fmla="*/ 6318164 w 12188243"/>
              <a:gd name="connsiteY189" fmla="*/ 3613493 h 7223977"/>
              <a:gd name="connsiteX190" fmla="*/ 6318164 w 12188243"/>
              <a:gd name="connsiteY190" fmla="*/ 3836031 h 7223977"/>
              <a:gd name="connsiteX191" fmla="*/ 6095625 w 12188243"/>
              <a:gd name="connsiteY191" fmla="*/ 3836031 h 7223977"/>
              <a:gd name="connsiteX192" fmla="*/ 6095625 w 12188243"/>
              <a:gd name="connsiteY192" fmla="*/ 3613493 h 7223977"/>
              <a:gd name="connsiteX193" fmla="*/ 6321297 w 12188243"/>
              <a:gd name="connsiteY193" fmla="*/ 3613493 h 7223977"/>
              <a:gd name="connsiteX194" fmla="*/ 6543835 w 12188243"/>
              <a:gd name="connsiteY194" fmla="*/ 3613493 h 7223977"/>
              <a:gd name="connsiteX195" fmla="*/ 6543835 w 12188243"/>
              <a:gd name="connsiteY195" fmla="*/ 3836031 h 7223977"/>
              <a:gd name="connsiteX196" fmla="*/ 6321297 w 12188243"/>
              <a:gd name="connsiteY196" fmla="*/ 3836031 h 7223977"/>
              <a:gd name="connsiteX197" fmla="*/ 6321297 w 12188243"/>
              <a:gd name="connsiteY197" fmla="*/ 3613493 h 7223977"/>
              <a:gd name="connsiteX198" fmla="*/ 6546967 w 12188243"/>
              <a:gd name="connsiteY198" fmla="*/ 3613493 h 7223977"/>
              <a:gd name="connsiteX199" fmla="*/ 6769506 w 12188243"/>
              <a:gd name="connsiteY199" fmla="*/ 3613493 h 7223977"/>
              <a:gd name="connsiteX200" fmla="*/ 6769506 w 12188243"/>
              <a:gd name="connsiteY200" fmla="*/ 3836031 h 7223977"/>
              <a:gd name="connsiteX201" fmla="*/ 6546967 w 12188243"/>
              <a:gd name="connsiteY201" fmla="*/ 3836031 h 7223977"/>
              <a:gd name="connsiteX202" fmla="*/ 6546967 w 12188243"/>
              <a:gd name="connsiteY202" fmla="*/ 3613493 h 7223977"/>
              <a:gd name="connsiteX203" fmla="*/ 6772639 w 12188243"/>
              <a:gd name="connsiteY203" fmla="*/ 3613493 h 7223977"/>
              <a:gd name="connsiteX204" fmla="*/ 6995177 w 12188243"/>
              <a:gd name="connsiteY204" fmla="*/ 3613493 h 7223977"/>
              <a:gd name="connsiteX205" fmla="*/ 6995177 w 12188243"/>
              <a:gd name="connsiteY205" fmla="*/ 3836031 h 7223977"/>
              <a:gd name="connsiteX206" fmla="*/ 6772639 w 12188243"/>
              <a:gd name="connsiteY206" fmla="*/ 3836031 h 7223977"/>
              <a:gd name="connsiteX207" fmla="*/ 6772639 w 12188243"/>
              <a:gd name="connsiteY207" fmla="*/ 3613493 h 7223977"/>
              <a:gd name="connsiteX208" fmla="*/ 6998310 w 12188243"/>
              <a:gd name="connsiteY208" fmla="*/ 3613493 h 7223977"/>
              <a:gd name="connsiteX209" fmla="*/ 7220848 w 12188243"/>
              <a:gd name="connsiteY209" fmla="*/ 3613493 h 7223977"/>
              <a:gd name="connsiteX210" fmla="*/ 7220848 w 12188243"/>
              <a:gd name="connsiteY210" fmla="*/ 3836031 h 7223977"/>
              <a:gd name="connsiteX211" fmla="*/ 6998310 w 12188243"/>
              <a:gd name="connsiteY211" fmla="*/ 3836031 h 7223977"/>
              <a:gd name="connsiteX212" fmla="*/ 6998310 w 12188243"/>
              <a:gd name="connsiteY212" fmla="*/ 3613493 h 7223977"/>
              <a:gd name="connsiteX213" fmla="*/ 7223981 w 12188243"/>
              <a:gd name="connsiteY213" fmla="*/ 3613493 h 7223977"/>
              <a:gd name="connsiteX214" fmla="*/ 7446520 w 12188243"/>
              <a:gd name="connsiteY214" fmla="*/ 3613493 h 7223977"/>
              <a:gd name="connsiteX215" fmla="*/ 7446520 w 12188243"/>
              <a:gd name="connsiteY215" fmla="*/ 3836031 h 7223977"/>
              <a:gd name="connsiteX216" fmla="*/ 7223981 w 12188243"/>
              <a:gd name="connsiteY216" fmla="*/ 3836031 h 7223977"/>
              <a:gd name="connsiteX217" fmla="*/ 7223981 w 12188243"/>
              <a:gd name="connsiteY217" fmla="*/ 3613493 h 7223977"/>
              <a:gd name="connsiteX218" fmla="*/ 7449527 w 12188243"/>
              <a:gd name="connsiteY218" fmla="*/ 3613493 h 7223977"/>
              <a:gd name="connsiteX219" fmla="*/ 7672065 w 12188243"/>
              <a:gd name="connsiteY219" fmla="*/ 3613493 h 7223977"/>
              <a:gd name="connsiteX220" fmla="*/ 7672065 w 12188243"/>
              <a:gd name="connsiteY220" fmla="*/ 3836031 h 7223977"/>
              <a:gd name="connsiteX221" fmla="*/ 7449527 w 12188243"/>
              <a:gd name="connsiteY221" fmla="*/ 3836031 h 7223977"/>
              <a:gd name="connsiteX222" fmla="*/ 7449527 w 12188243"/>
              <a:gd name="connsiteY222" fmla="*/ 3613493 h 7223977"/>
              <a:gd name="connsiteX223" fmla="*/ 7675198 w 12188243"/>
              <a:gd name="connsiteY223" fmla="*/ 3613493 h 7223977"/>
              <a:gd name="connsiteX224" fmla="*/ 7897736 w 12188243"/>
              <a:gd name="connsiteY224" fmla="*/ 3613493 h 7223977"/>
              <a:gd name="connsiteX225" fmla="*/ 7897736 w 12188243"/>
              <a:gd name="connsiteY225" fmla="*/ 3836031 h 7223977"/>
              <a:gd name="connsiteX226" fmla="*/ 7675198 w 12188243"/>
              <a:gd name="connsiteY226" fmla="*/ 3836031 h 7223977"/>
              <a:gd name="connsiteX227" fmla="*/ 7675198 w 12188243"/>
              <a:gd name="connsiteY227" fmla="*/ 3613493 h 7223977"/>
              <a:gd name="connsiteX228" fmla="*/ 7900868 w 12188243"/>
              <a:gd name="connsiteY228" fmla="*/ 3613493 h 7223977"/>
              <a:gd name="connsiteX229" fmla="*/ 8123407 w 12188243"/>
              <a:gd name="connsiteY229" fmla="*/ 3613493 h 7223977"/>
              <a:gd name="connsiteX230" fmla="*/ 8123407 w 12188243"/>
              <a:gd name="connsiteY230" fmla="*/ 3836031 h 7223977"/>
              <a:gd name="connsiteX231" fmla="*/ 7900868 w 12188243"/>
              <a:gd name="connsiteY231" fmla="*/ 3836031 h 7223977"/>
              <a:gd name="connsiteX232" fmla="*/ 7900868 w 12188243"/>
              <a:gd name="connsiteY232" fmla="*/ 3613493 h 7223977"/>
              <a:gd name="connsiteX233" fmla="*/ 8126540 w 12188243"/>
              <a:gd name="connsiteY233" fmla="*/ 3613493 h 7223977"/>
              <a:gd name="connsiteX234" fmla="*/ 8349078 w 12188243"/>
              <a:gd name="connsiteY234" fmla="*/ 3613493 h 7223977"/>
              <a:gd name="connsiteX235" fmla="*/ 8349078 w 12188243"/>
              <a:gd name="connsiteY235" fmla="*/ 3836031 h 7223977"/>
              <a:gd name="connsiteX236" fmla="*/ 8126540 w 12188243"/>
              <a:gd name="connsiteY236" fmla="*/ 3836031 h 7223977"/>
              <a:gd name="connsiteX237" fmla="*/ 8126540 w 12188243"/>
              <a:gd name="connsiteY237" fmla="*/ 3613493 h 7223977"/>
              <a:gd name="connsiteX238" fmla="*/ 8352211 w 12188243"/>
              <a:gd name="connsiteY238" fmla="*/ 3613493 h 7223977"/>
              <a:gd name="connsiteX239" fmla="*/ 8574749 w 12188243"/>
              <a:gd name="connsiteY239" fmla="*/ 3613493 h 7223977"/>
              <a:gd name="connsiteX240" fmla="*/ 8574749 w 12188243"/>
              <a:gd name="connsiteY240" fmla="*/ 3836031 h 7223977"/>
              <a:gd name="connsiteX241" fmla="*/ 8352211 w 12188243"/>
              <a:gd name="connsiteY241" fmla="*/ 3836031 h 7223977"/>
              <a:gd name="connsiteX242" fmla="*/ 8352211 w 12188243"/>
              <a:gd name="connsiteY242" fmla="*/ 3613493 h 7223977"/>
              <a:gd name="connsiteX243" fmla="*/ 8577882 w 12188243"/>
              <a:gd name="connsiteY243" fmla="*/ 3613493 h 7223977"/>
              <a:gd name="connsiteX244" fmla="*/ 8800420 w 12188243"/>
              <a:gd name="connsiteY244" fmla="*/ 3613493 h 7223977"/>
              <a:gd name="connsiteX245" fmla="*/ 8800420 w 12188243"/>
              <a:gd name="connsiteY245" fmla="*/ 3836031 h 7223977"/>
              <a:gd name="connsiteX246" fmla="*/ 8577882 w 12188243"/>
              <a:gd name="connsiteY246" fmla="*/ 3836031 h 7223977"/>
              <a:gd name="connsiteX247" fmla="*/ 8577882 w 12188243"/>
              <a:gd name="connsiteY247" fmla="*/ 3613493 h 7223977"/>
              <a:gd name="connsiteX248" fmla="*/ 8577882 w 12188243"/>
              <a:gd name="connsiteY248" fmla="*/ 3610360 h 7223977"/>
              <a:gd name="connsiteX249" fmla="*/ 8577882 w 12188243"/>
              <a:gd name="connsiteY249" fmla="*/ 3387821 h 7223977"/>
              <a:gd name="connsiteX250" fmla="*/ 8800420 w 12188243"/>
              <a:gd name="connsiteY250" fmla="*/ 3387821 h 7223977"/>
              <a:gd name="connsiteX251" fmla="*/ 8800420 w 12188243"/>
              <a:gd name="connsiteY251" fmla="*/ 3610360 h 7223977"/>
              <a:gd name="connsiteX252" fmla="*/ 8577882 w 12188243"/>
              <a:gd name="connsiteY252" fmla="*/ 3610360 h 7223977"/>
              <a:gd name="connsiteX253" fmla="*/ 8577882 w 12188243"/>
              <a:gd name="connsiteY253" fmla="*/ 3384689 h 7223977"/>
              <a:gd name="connsiteX254" fmla="*/ 8577882 w 12188243"/>
              <a:gd name="connsiteY254" fmla="*/ 3162151 h 7223977"/>
              <a:gd name="connsiteX255" fmla="*/ 8800420 w 12188243"/>
              <a:gd name="connsiteY255" fmla="*/ 3162151 h 7223977"/>
              <a:gd name="connsiteX256" fmla="*/ 8800420 w 12188243"/>
              <a:gd name="connsiteY256" fmla="*/ 3384689 h 7223977"/>
              <a:gd name="connsiteX257" fmla="*/ 8577882 w 12188243"/>
              <a:gd name="connsiteY257" fmla="*/ 3384689 h 7223977"/>
              <a:gd name="connsiteX258" fmla="*/ 8574749 w 12188243"/>
              <a:gd name="connsiteY258" fmla="*/ 3384689 h 7223977"/>
              <a:gd name="connsiteX259" fmla="*/ 8352211 w 12188243"/>
              <a:gd name="connsiteY259" fmla="*/ 3384689 h 7223977"/>
              <a:gd name="connsiteX260" fmla="*/ 8352211 w 12188243"/>
              <a:gd name="connsiteY260" fmla="*/ 3162151 h 7223977"/>
              <a:gd name="connsiteX261" fmla="*/ 8574749 w 12188243"/>
              <a:gd name="connsiteY261" fmla="*/ 3162151 h 7223977"/>
              <a:gd name="connsiteX262" fmla="*/ 8574749 w 12188243"/>
              <a:gd name="connsiteY262" fmla="*/ 3384689 h 7223977"/>
              <a:gd name="connsiteX263" fmla="*/ 8349078 w 12188243"/>
              <a:gd name="connsiteY263" fmla="*/ 3384689 h 7223977"/>
              <a:gd name="connsiteX264" fmla="*/ 8126540 w 12188243"/>
              <a:gd name="connsiteY264" fmla="*/ 3384689 h 7223977"/>
              <a:gd name="connsiteX265" fmla="*/ 8126540 w 12188243"/>
              <a:gd name="connsiteY265" fmla="*/ 3162151 h 7223977"/>
              <a:gd name="connsiteX266" fmla="*/ 8349078 w 12188243"/>
              <a:gd name="connsiteY266" fmla="*/ 3162151 h 7223977"/>
              <a:gd name="connsiteX267" fmla="*/ 8349078 w 12188243"/>
              <a:gd name="connsiteY267" fmla="*/ 3384689 h 7223977"/>
              <a:gd name="connsiteX268" fmla="*/ 8123407 w 12188243"/>
              <a:gd name="connsiteY268" fmla="*/ 3384689 h 7223977"/>
              <a:gd name="connsiteX269" fmla="*/ 7900868 w 12188243"/>
              <a:gd name="connsiteY269" fmla="*/ 3384689 h 7223977"/>
              <a:gd name="connsiteX270" fmla="*/ 7900868 w 12188243"/>
              <a:gd name="connsiteY270" fmla="*/ 3162151 h 7223977"/>
              <a:gd name="connsiteX271" fmla="*/ 8123407 w 12188243"/>
              <a:gd name="connsiteY271" fmla="*/ 3162151 h 7223977"/>
              <a:gd name="connsiteX272" fmla="*/ 8123407 w 12188243"/>
              <a:gd name="connsiteY272" fmla="*/ 3384689 h 7223977"/>
              <a:gd name="connsiteX273" fmla="*/ 7897736 w 12188243"/>
              <a:gd name="connsiteY273" fmla="*/ 3384689 h 7223977"/>
              <a:gd name="connsiteX274" fmla="*/ 7675198 w 12188243"/>
              <a:gd name="connsiteY274" fmla="*/ 3384689 h 7223977"/>
              <a:gd name="connsiteX275" fmla="*/ 7675198 w 12188243"/>
              <a:gd name="connsiteY275" fmla="*/ 3162151 h 7223977"/>
              <a:gd name="connsiteX276" fmla="*/ 7897736 w 12188243"/>
              <a:gd name="connsiteY276" fmla="*/ 3162151 h 7223977"/>
              <a:gd name="connsiteX277" fmla="*/ 7897736 w 12188243"/>
              <a:gd name="connsiteY277" fmla="*/ 3384689 h 7223977"/>
              <a:gd name="connsiteX278" fmla="*/ 7672065 w 12188243"/>
              <a:gd name="connsiteY278" fmla="*/ 3384689 h 7223977"/>
              <a:gd name="connsiteX279" fmla="*/ 7449527 w 12188243"/>
              <a:gd name="connsiteY279" fmla="*/ 3384689 h 7223977"/>
              <a:gd name="connsiteX280" fmla="*/ 7449527 w 12188243"/>
              <a:gd name="connsiteY280" fmla="*/ 3162151 h 7223977"/>
              <a:gd name="connsiteX281" fmla="*/ 7672065 w 12188243"/>
              <a:gd name="connsiteY281" fmla="*/ 3162151 h 7223977"/>
              <a:gd name="connsiteX282" fmla="*/ 7672065 w 12188243"/>
              <a:gd name="connsiteY282" fmla="*/ 3384689 h 7223977"/>
              <a:gd name="connsiteX283" fmla="*/ 7446394 w 12188243"/>
              <a:gd name="connsiteY283" fmla="*/ 3384689 h 7223977"/>
              <a:gd name="connsiteX284" fmla="*/ 7223856 w 12188243"/>
              <a:gd name="connsiteY284" fmla="*/ 3384689 h 7223977"/>
              <a:gd name="connsiteX285" fmla="*/ 7223856 w 12188243"/>
              <a:gd name="connsiteY285" fmla="*/ 3162151 h 7223977"/>
              <a:gd name="connsiteX286" fmla="*/ 7446394 w 12188243"/>
              <a:gd name="connsiteY286" fmla="*/ 3162151 h 7223977"/>
              <a:gd name="connsiteX287" fmla="*/ 7446394 w 12188243"/>
              <a:gd name="connsiteY287" fmla="*/ 3384689 h 7223977"/>
              <a:gd name="connsiteX288" fmla="*/ 7220848 w 12188243"/>
              <a:gd name="connsiteY288" fmla="*/ 3384689 h 7223977"/>
              <a:gd name="connsiteX289" fmla="*/ 6998310 w 12188243"/>
              <a:gd name="connsiteY289" fmla="*/ 3384689 h 7223977"/>
              <a:gd name="connsiteX290" fmla="*/ 6998310 w 12188243"/>
              <a:gd name="connsiteY290" fmla="*/ 3162151 h 7223977"/>
              <a:gd name="connsiteX291" fmla="*/ 7220848 w 12188243"/>
              <a:gd name="connsiteY291" fmla="*/ 3162151 h 7223977"/>
              <a:gd name="connsiteX292" fmla="*/ 7220848 w 12188243"/>
              <a:gd name="connsiteY292" fmla="*/ 3384689 h 7223977"/>
              <a:gd name="connsiteX293" fmla="*/ 6995177 w 12188243"/>
              <a:gd name="connsiteY293" fmla="*/ 3384689 h 7223977"/>
              <a:gd name="connsiteX294" fmla="*/ 6772639 w 12188243"/>
              <a:gd name="connsiteY294" fmla="*/ 3384689 h 7223977"/>
              <a:gd name="connsiteX295" fmla="*/ 6772639 w 12188243"/>
              <a:gd name="connsiteY295" fmla="*/ 3162151 h 7223977"/>
              <a:gd name="connsiteX296" fmla="*/ 6995177 w 12188243"/>
              <a:gd name="connsiteY296" fmla="*/ 3162151 h 7223977"/>
              <a:gd name="connsiteX297" fmla="*/ 6995177 w 12188243"/>
              <a:gd name="connsiteY297" fmla="*/ 3384689 h 7223977"/>
              <a:gd name="connsiteX298" fmla="*/ 6769506 w 12188243"/>
              <a:gd name="connsiteY298" fmla="*/ 3384689 h 7223977"/>
              <a:gd name="connsiteX299" fmla="*/ 6546967 w 12188243"/>
              <a:gd name="connsiteY299" fmla="*/ 3384689 h 7223977"/>
              <a:gd name="connsiteX300" fmla="*/ 6546967 w 12188243"/>
              <a:gd name="connsiteY300" fmla="*/ 3162151 h 7223977"/>
              <a:gd name="connsiteX301" fmla="*/ 6769506 w 12188243"/>
              <a:gd name="connsiteY301" fmla="*/ 3162151 h 7223977"/>
              <a:gd name="connsiteX302" fmla="*/ 6769506 w 12188243"/>
              <a:gd name="connsiteY302" fmla="*/ 3384689 h 7223977"/>
              <a:gd name="connsiteX303" fmla="*/ 6543835 w 12188243"/>
              <a:gd name="connsiteY303" fmla="*/ 3384689 h 7223977"/>
              <a:gd name="connsiteX304" fmla="*/ 6321297 w 12188243"/>
              <a:gd name="connsiteY304" fmla="*/ 3384689 h 7223977"/>
              <a:gd name="connsiteX305" fmla="*/ 6321297 w 12188243"/>
              <a:gd name="connsiteY305" fmla="*/ 3162151 h 7223977"/>
              <a:gd name="connsiteX306" fmla="*/ 6543835 w 12188243"/>
              <a:gd name="connsiteY306" fmla="*/ 3162151 h 7223977"/>
              <a:gd name="connsiteX307" fmla="*/ 6543835 w 12188243"/>
              <a:gd name="connsiteY307" fmla="*/ 3384689 h 7223977"/>
              <a:gd name="connsiteX308" fmla="*/ 6318164 w 12188243"/>
              <a:gd name="connsiteY308" fmla="*/ 3384689 h 7223977"/>
              <a:gd name="connsiteX309" fmla="*/ 6095625 w 12188243"/>
              <a:gd name="connsiteY309" fmla="*/ 3384689 h 7223977"/>
              <a:gd name="connsiteX310" fmla="*/ 6095625 w 12188243"/>
              <a:gd name="connsiteY310" fmla="*/ 3162151 h 7223977"/>
              <a:gd name="connsiteX311" fmla="*/ 6318164 w 12188243"/>
              <a:gd name="connsiteY311" fmla="*/ 3162151 h 7223977"/>
              <a:gd name="connsiteX312" fmla="*/ 6318164 w 12188243"/>
              <a:gd name="connsiteY312" fmla="*/ 3384689 h 7223977"/>
              <a:gd name="connsiteX313" fmla="*/ 6092493 w 12188243"/>
              <a:gd name="connsiteY313" fmla="*/ 3384689 h 7223977"/>
              <a:gd name="connsiteX314" fmla="*/ 5869954 w 12188243"/>
              <a:gd name="connsiteY314" fmla="*/ 3384689 h 7223977"/>
              <a:gd name="connsiteX315" fmla="*/ 5869954 w 12188243"/>
              <a:gd name="connsiteY315" fmla="*/ 3162151 h 7223977"/>
              <a:gd name="connsiteX316" fmla="*/ 6092493 w 12188243"/>
              <a:gd name="connsiteY316" fmla="*/ 3162151 h 7223977"/>
              <a:gd name="connsiteX317" fmla="*/ 6092493 w 12188243"/>
              <a:gd name="connsiteY317" fmla="*/ 3384689 h 7223977"/>
              <a:gd name="connsiteX318" fmla="*/ 5866947 w 12188243"/>
              <a:gd name="connsiteY318" fmla="*/ 3384689 h 7223977"/>
              <a:gd name="connsiteX319" fmla="*/ 5644408 w 12188243"/>
              <a:gd name="connsiteY319" fmla="*/ 3384689 h 7223977"/>
              <a:gd name="connsiteX320" fmla="*/ 5644408 w 12188243"/>
              <a:gd name="connsiteY320" fmla="*/ 3162151 h 7223977"/>
              <a:gd name="connsiteX321" fmla="*/ 5866947 w 12188243"/>
              <a:gd name="connsiteY321" fmla="*/ 3162151 h 7223977"/>
              <a:gd name="connsiteX322" fmla="*/ 5866947 w 12188243"/>
              <a:gd name="connsiteY322" fmla="*/ 3384689 h 7223977"/>
              <a:gd name="connsiteX323" fmla="*/ 5641276 w 12188243"/>
              <a:gd name="connsiteY323" fmla="*/ 3384689 h 7223977"/>
              <a:gd name="connsiteX324" fmla="*/ 5418738 w 12188243"/>
              <a:gd name="connsiteY324" fmla="*/ 3384689 h 7223977"/>
              <a:gd name="connsiteX325" fmla="*/ 5418738 w 12188243"/>
              <a:gd name="connsiteY325" fmla="*/ 3162151 h 7223977"/>
              <a:gd name="connsiteX326" fmla="*/ 5641276 w 12188243"/>
              <a:gd name="connsiteY326" fmla="*/ 3162151 h 7223977"/>
              <a:gd name="connsiteX327" fmla="*/ 5641276 w 12188243"/>
              <a:gd name="connsiteY327" fmla="*/ 3384689 h 7223977"/>
              <a:gd name="connsiteX328" fmla="*/ 5415605 w 12188243"/>
              <a:gd name="connsiteY328" fmla="*/ 3384689 h 7223977"/>
              <a:gd name="connsiteX329" fmla="*/ 5193066 w 12188243"/>
              <a:gd name="connsiteY329" fmla="*/ 3384689 h 7223977"/>
              <a:gd name="connsiteX330" fmla="*/ 5193066 w 12188243"/>
              <a:gd name="connsiteY330" fmla="*/ 3162151 h 7223977"/>
              <a:gd name="connsiteX331" fmla="*/ 5415605 w 12188243"/>
              <a:gd name="connsiteY331" fmla="*/ 3162151 h 7223977"/>
              <a:gd name="connsiteX332" fmla="*/ 5415605 w 12188243"/>
              <a:gd name="connsiteY332" fmla="*/ 3384689 h 7223977"/>
              <a:gd name="connsiteX333" fmla="*/ 5189934 w 12188243"/>
              <a:gd name="connsiteY333" fmla="*/ 3384689 h 7223977"/>
              <a:gd name="connsiteX334" fmla="*/ 4967395 w 12188243"/>
              <a:gd name="connsiteY334" fmla="*/ 3384689 h 7223977"/>
              <a:gd name="connsiteX335" fmla="*/ 4967395 w 12188243"/>
              <a:gd name="connsiteY335" fmla="*/ 3162151 h 7223977"/>
              <a:gd name="connsiteX336" fmla="*/ 5189934 w 12188243"/>
              <a:gd name="connsiteY336" fmla="*/ 3162151 h 7223977"/>
              <a:gd name="connsiteX337" fmla="*/ 5189934 w 12188243"/>
              <a:gd name="connsiteY337" fmla="*/ 3384689 h 7223977"/>
              <a:gd name="connsiteX338" fmla="*/ 4964263 w 12188243"/>
              <a:gd name="connsiteY338" fmla="*/ 3384689 h 7223977"/>
              <a:gd name="connsiteX339" fmla="*/ 4741724 w 12188243"/>
              <a:gd name="connsiteY339" fmla="*/ 3384689 h 7223977"/>
              <a:gd name="connsiteX340" fmla="*/ 4741724 w 12188243"/>
              <a:gd name="connsiteY340" fmla="*/ 3162151 h 7223977"/>
              <a:gd name="connsiteX341" fmla="*/ 4964263 w 12188243"/>
              <a:gd name="connsiteY341" fmla="*/ 3162151 h 7223977"/>
              <a:gd name="connsiteX342" fmla="*/ 4964263 w 12188243"/>
              <a:gd name="connsiteY342" fmla="*/ 3384689 h 7223977"/>
              <a:gd name="connsiteX343" fmla="*/ 4738592 w 12188243"/>
              <a:gd name="connsiteY343" fmla="*/ 3384689 h 7223977"/>
              <a:gd name="connsiteX344" fmla="*/ 4516053 w 12188243"/>
              <a:gd name="connsiteY344" fmla="*/ 3384689 h 7223977"/>
              <a:gd name="connsiteX345" fmla="*/ 4516053 w 12188243"/>
              <a:gd name="connsiteY345" fmla="*/ 3162151 h 7223977"/>
              <a:gd name="connsiteX346" fmla="*/ 4738592 w 12188243"/>
              <a:gd name="connsiteY346" fmla="*/ 3162151 h 7223977"/>
              <a:gd name="connsiteX347" fmla="*/ 4738592 w 12188243"/>
              <a:gd name="connsiteY347" fmla="*/ 3384689 h 7223977"/>
              <a:gd name="connsiteX348" fmla="*/ 4513046 w 12188243"/>
              <a:gd name="connsiteY348" fmla="*/ 3384689 h 7223977"/>
              <a:gd name="connsiteX349" fmla="*/ 4290507 w 12188243"/>
              <a:gd name="connsiteY349" fmla="*/ 3384689 h 7223977"/>
              <a:gd name="connsiteX350" fmla="*/ 4290507 w 12188243"/>
              <a:gd name="connsiteY350" fmla="*/ 3162151 h 7223977"/>
              <a:gd name="connsiteX351" fmla="*/ 4513046 w 12188243"/>
              <a:gd name="connsiteY351" fmla="*/ 3162151 h 7223977"/>
              <a:gd name="connsiteX352" fmla="*/ 4513046 w 12188243"/>
              <a:gd name="connsiteY352" fmla="*/ 3384689 h 7223977"/>
              <a:gd name="connsiteX353" fmla="*/ 4287375 w 12188243"/>
              <a:gd name="connsiteY353" fmla="*/ 3384689 h 7223977"/>
              <a:gd name="connsiteX354" fmla="*/ 4064836 w 12188243"/>
              <a:gd name="connsiteY354" fmla="*/ 3384689 h 7223977"/>
              <a:gd name="connsiteX355" fmla="*/ 4064836 w 12188243"/>
              <a:gd name="connsiteY355" fmla="*/ 3162151 h 7223977"/>
              <a:gd name="connsiteX356" fmla="*/ 4287375 w 12188243"/>
              <a:gd name="connsiteY356" fmla="*/ 3162151 h 7223977"/>
              <a:gd name="connsiteX357" fmla="*/ 4287375 w 12188243"/>
              <a:gd name="connsiteY357" fmla="*/ 3384689 h 7223977"/>
              <a:gd name="connsiteX358" fmla="*/ 4061703 w 12188243"/>
              <a:gd name="connsiteY358" fmla="*/ 3384689 h 7223977"/>
              <a:gd name="connsiteX359" fmla="*/ 3839165 w 12188243"/>
              <a:gd name="connsiteY359" fmla="*/ 3384689 h 7223977"/>
              <a:gd name="connsiteX360" fmla="*/ 3839165 w 12188243"/>
              <a:gd name="connsiteY360" fmla="*/ 3162151 h 7223977"/>
              <a:gd name="connsiteX361" fmla="*/ 4061703 w 12188243"/>
              <a:gd name="connsiteY361" fmla="*/ 3162151 h 7223977"/>
              <a:gd name="connsiteX362" fmla="*/ 4061703 w 12188243"/>
              <a:gd name="connsiteY362" fmla="*/ 3384689 h 7223977"/>
              <a:gd name="connsiteX363" fmla="*/ 3836033 w 12188243"/>
              <a:gd name="connsiteY363" fmla="*/ 3384689 h 7223977"/>
              <a:gd name="connsiteX364" fmla="*/ 3613494 w 12188243"/>
              <a:gd name="connsiteY364" fmla="*/ 3384689 h 7223977"/>
              <a:gd name="connsiteX365" fmla="*/ 3613494 w 12188243"/>
              <a:gd name="connsiteY365" fmla="*/ 3162151 h 7223977"/>
              <a:gd name="connsiteX366" fmla="*/ 3836033 w 12188243"/>
              <a:gd name="connsiteY366" fmla="*/ 3162151 h 7223977"/>
              <a:gd name="connsiteX367" fmla="*/ 3836033 w 12188243"/>
              <a:gd name="connsiteY367" fmla="*/ 3384689 h 7223977"/>
              <a:gd name="connsiteX368" fmla="*/ 3610361 w 12188243"/>
              <a:gd name="connsiteY368" fmla="*/ 3384689 h 7223977"/>
              <a:gd name="connsiteX369" fmla="*/ 3387823 w 12188243"/>
              <a:gd name="connsiteY369" fmla="*/ 3384689 h 7223977"/>
              <a:gd name="connsiteX370" fmla="*/ 3387823 w 12188243"/>
              <a:gd name="connsiteY370" fmla="*/ 3162151 h 7223977"/>
              <a:gd name="connsiteX371" fmla="*/ 3610361 w 12188243"/>
              <a:gd name="connsiteY371" fmla="*/ 3162151 h 7223977"/>
              <a:gd name="connsiteX372" fmla="*/ 3610361 w 12188243"/>
              <a:gd name="connsiteY372" fmla="*/ 3384689 h 7223977"/>
              <a:gd name="connsiteX373" fmla="*/ 3384690 w 12188243"/>
              <a:gd name="connsiteY373" fmla="*/ 3384689 h 7223977"/>
              <a:gd name="connsiteX374" fmla="*/ 3162152 w 12188243"/>
              <a:gd name="connsiteY374" fmla="*/ 3384689 h 7223977"/>
              <a:gd name="connsiteX375" fmla="*/ 3162152 w 12188243"/>
              <a:gd name="connsiteY375" fmla="*/ 3162151 h 7223977"/>
              <a:gd name="connsiteX376" fmla="*/ 3384690 w 12188243"/>
              <a:gd name="connsiteY376" fmla="*/ 3162151 h 7223977"/>
              <a:gd name="connsiteX377" fmla="*/ 3384690 w 12188243"/>
              <a:gd name="connsiteY377" fmla="*/ 3384689 h 7223977"/>
              <a:gd name="connsiteX378" fmla="*/ 3384690 w 12188243"/>
              <a:gd name="connsiteY378" fmla="*/ 3387821 h 7223977"/>
              <a:gd name="connsiteX379" fmla="*/ 3384690 w 12188243"/>
              <a:gd name="connsiteY379" fmla="*/ 3610360 h 7223977"/>
              <a:gd name="connsiteX380" fmla="*/ 3162152 w 12188243"/>
              <a:gd name="connsiteY380" fmla="*/ 3610360 h 7223977"/>
              <a:gd name="connsiteX381" fmla="*/ 3162152 w 12188243"/>
              <a:gd name="connsiteY381" fmla="*/ 3387821 h 7223977"/>
              <a:gd name="connsiteX382" fmla="*/ 3384690 w 12188243"/>
              <a:gd name="connsiteY382" fmla="*/ 3387821 h 7223977"/>
              <a:gd name="connsiteX383" fmla="*/ 3384690 w 12188243"/>
              <a:gd name="connsiteY383" fmla="*/ 3613493 h 7223977"/>
              <a:gd name="connsiteX384" fmla="*/ 3384690 w 12188243"/>
              <a:gd name="connsiteY384" fmla="*/ 3836031 h 7223977"/>
              <a:gd name="connsiteX385" fmla="*/ 3162152 w 12188243"/>
              <a:gd name="connsiteY385" fmla="*/ 3836031 h 7223977"/>
              <a:gd name="connsiteX386" fmla="*/ 3162152 w 12188243"/>
              <a:gd name="connsiteY386" fmla="*/ 3613493 h 7223977"/>
              <a:gd name="connsiteX387" fmla="*/ 3384690 w 12188243"/>
              <a:gd name="connsiteY387" fmla="*/ 3613493 h 7223977"/>
              <a:gd name="connsiteX388" fmla="*/ 3384690 w 12188243"/>
              <a:gd name="connsiteY388" fmla="*/ 3839164 h 7223977"/>
              <a:gd name="connsiteX389" fmla="*/ 3384690 w 12188243"/>
              <a:gd name="connsiteY389" fmla="*/ 4061702 h 7223977"/>
              <a:gd name="connsiteX390" fmla="*/ 3162152 w 12188243"/>
              <a:gd name="connsiteY390" fmla="*/ 4061702 h 7223977"/>
              <a:gd name="connsiteX391" fmla="*/ 3162152 w 12188243"/>
              <a:gd name="connsiteY391" fmla="*/ 3839164 h 7223977"/>
              <a:gd name="connsiteX392" fmla="*/ 3384690 w 12188243"/>
              <a:gd name="connsiteY392" fmla="*/ 3839164 h 7223977"/>
              <a:gd name="connsiteX393" fmla="*/ 3387823 w 12188243"/>
              <a:gd name="connsiteY393" fmla="*/ 3839164 h 7223977"/>
              <a:gd name="connsiteX394" fmla="*/ 3610361 w 12188243"/>
              <a:gd name="connsiteY394" fmla="*/ 3839164 h 7223977"/>
              <a:gd name="connsiteX395" fmla="*/ 3610361 w 12188243"/>
              <a:gd name="connsiteY395" fmla="*/ 4061702 h 7223977"/>
              <a:gd name="connsiteX396" fmla="*/ 3387823 w 12188243"/>
              <a:gd name="connsiteY396" fmla="*/ 4061702 h 7223977"/>
              <a:gd name="connsiteX397" fmla="*/ 3387823 w 12188243"/>
              <a:gd name="connsiteY397" fmla="*/ 3839164 h 7223977"/>
              <a:gd name="connsiteX398" fmla="*/ 3613494 w 12188243"/>
              <a:gd name="connsiteY398" fmla="*/ 3839164 h 7223977"/>
              <a:gd name="connsiteX399" fmla="*/ 3836033 w 12188243"/>
              <a:gd name="connsiteY399" fmla="*/ 3839164 h 7223977"/>
              <a:gd name="connsiteX400" fmla="*/ 3836033 w 12188243"/>
              <a:gd name="connsiteY400" fmla="*/ 4061702 h 7223977"/>
              <a:gd name="connsiteX401" fmla="*/ 3613494 w 12188243"/>
              <a:gd name="connsiteY401" fmla="*/ 4061702 h 7223977"/>
              <a:gd name="connsiteX402" fmla="*/ 3613494 w 12188243"/>
              <a:gd name="connsiteY402" fmla="*/ 3839164 h 7223977"/>
              <a:gd name="connsiteX403" fmla="*/ 3839165 w 12188243"/>
              <a:gd name="connsiteY403" fmla="*/ 3839164 h 7223977"/>
              <a:gd name="connsiteX404" fmla="*/ 4061703 w 12188243"/>
              <a:gd name="connsiteY404" fmla="*/ 3839164 h 7223977"/>
              <a:gd name="connsiteX405" fmla="*/ 4061703 w 12188243"/>
              <a:gd name="connsiteY405" fmla="*/ 4061702 h 7223977"/>
              <a:gd name="connsiteX406" fmla="*/ 3839165 w 12188243"/>
              <a:gd name="connsiteY406" fmla="*/ 4061702 h 7223977"/>
              <a:gd name="connsiteX407" fmla="*/ 3839165 w 12188243"/>
              <a:gd name="connsiteY407" fmla="*/ 3839164 h 7223977"/>
              <a:gd name="connsiteX408" fmla="*/ 4064836 w 12188243"/>
              <a:gd name="connsiteY408" fmla="*/ 3839164 h 7223977"/>
              <a:gd name="connsiteX409" fmla="*/ 4287375 w 12188243"/>
              <a:gd name="connsiteY409" fmla="*/ 3839164 h 7223977"/>
              <a:gd name="connsiteX410" fmla="*/ 4287375 w 12188243"/>
              <a:gd name="connsiteY410" fmla="*/ 4061702 h 7223977"/>
              <a:gd name="connsiteX411" fmla="*/ 4064836 w 12188243"/>
              <a:gd name="connsiteY411" fmla="*/ 4061702 h 7223977"/>
              <a:gd name="connsiteX412" fmla="*/ 4064836 w 12188243"/>
              <a:gd name="connsiteY412" fmla="*/ 3839164 h 7223977"/>
              <a:gd name="connsiteX413" fmla="*/ 4290507 w 12188243"/>
              <a:gd name="connsiteY413" fmla="*/ 3839164 h 7223977"/>
              <a:gd name="connsiteX414" fmla="*/ 4513046 w 12188243"/>
              <a:gd name="connsiteY414" fmla="*/ 3839164 h 7223977"/>
              <a:gd name="connsiteX415" fmla="*/ 4513046 w 12188243"/>
              <a:gd name="connsiteY415" fmla="*/ 4061702 h 7223977"/>
              <a:gd name="connsiteX416" fmla="*/ 4290507 w 12188243"/>
              <a:gd name="connsiteY416" fmla="*/ 4061702 h 7223977"/>
              <a:gd name="connsiteX417" fmla="*/ 4290507 w 12188243"/>
              <a:gd name="connsiteY417" fmla="*/ 3839164 h 7223977"/>
              <a:gd name="connsiteX418" fmla="*/ 4516179 w 12188243"/>
              <a:gd name="connsiteY418" fmla="*/ 3839164 h 7223977"/>
              <a:gd name="connsiteX419" fmla="*/ 4738717 w 12188243"/>
              <a:gd name="connsiteY419" fmla="*/ 3839164 h 7223977"/>
              <a:gd name="connsiteX420" fmla="*/ 4738717 w 12188243"/>
              <a:gd name="connsiteY420" fmla="*/ 4061702 h 7223977"/>
              <a:gd name="connsiteX421" fmla="*/ 4516179 w 12188243"/>
              <a:gd name="connsiteY421" fmla="*/ 4061702 h 7223977"/>
              <a:gd name="connsiteX422" fmla="*/ 4516179 w 12188243"/>
              <a:gd name="connsiteY422" fmla="*/ 3839164 h 7223977"/>
              <a:gd name="connsiteX423" fmla="*/ 4741724 w 12188243"/>
              <a:gd name="connsiteY423" fmla="*/ 3839164 h 7223977"/>
              <a:gd name="connsiteX424" fmla="*/ 4964263 w 12188243"/>
              <a:gd name="connsiteY424" fmla="*/ 3839164 h 7223977"/>
              <a:gd name="connsiteX425" fmla="*/ 4964263 w 12188243"/>
              <a:gd name="connsiteY425" fmla="*/ 4061702 h 7223977"/>
              <a:gd name="connsiteX426" fmla="*/ 4741724 w 12188243"/>
              <a:gd name="connsiteY426" fmla="*/ 4061702 h 7223977"/>
              <a:gd name="connsiteX427" fmla="*/ 4741724 w 12188243"/>
              <a:gd name="connsiteY427" fmla="*/ 3839164 h 7223977"/>
              <a:gd name="connsiteX428" fmla="*/ 4967395 w 12188243"/>
              <a:gd name="connsiteY428" fmla="*/ 3839164 h 7223977"/>
              <a:gd name="connsiteX429" fmla="*/ 5189934 w 12188243"/>
              <a:gd name="connsiteY429" fmla="*/ 3839164 h 7223977"/>
              <a:gd name="connsiteX430" fmla="*/ 5189934 w 12188243"/>
              <a:gd name="connsiteY430" fmla="*/ 4061702 h 7223977"/>
              <a:gd name="connsiteX431" fmla="*/ 4967395 w 12188243"/>
              <a:gd name="connsiteY431" fmla="*/ 4061702 h 7223977"/>
              <a:gd name="connsiteX432" fmla="*/ 4967395 w 12188243"/>
              <a:gd name="connsiteY432" fmla="*/ 3839164 h 7223977"/>
              <a:gd name="connsiteX433" fmla="*/ 5193066 w 12188243"/>
              <a:gd name="connsiteY433" fmla="*/ 3839164 h 7223977"/>
              <a:gd name="connsiteX434" fmla="*/ 5415605 w 12188243"/>
              <a:gd name="connsiteY434" fmla="*/ 3839164 h 7223977"/>
              <a:gd name="connsiteX435" fmla="*/ 5415605 w 12188243"/>
              <a:gd name="connsiteY435" fmla="*/ 4061702 h 7223977"/>
              <a:gd name="connsiteX436" fmla="*/ 5193066 w 12188243"/>
              <a:gd name="connsiteY436" fmla="*/ 4061702 h 7223977"/>
              <a:gd name="connsiteX437" fmla="*/ 5193066 w 12188243"/>
              <a:gd name="connsiteY437" fmla="*/ 3839164 h 7223977"/>
              <a:gd name="connsiteX438" fmla="*/ 5418738 w 12188243"/>
              <a:gd name="connsiteY438" fmla="*/ 3839164 h 7223977"/>
              <a:gd name="connsiteX439" fmla="*/ 5641276 w 12188243"/>
              <a:gd name="connsiteY439" fmla="*/ 3839164 h 7223977"/>
              <a:gd name="connsiteX440" fmla="*/ 5641276 w 12188243"/>
              <a:gd name="connsiteY440" fmla="*/ 4061702 h 7223977"/>
              <a:gd name="connsiteX441" fmla="*/ 5418738 w 12188243"/>
              <a:gd name="connsiteY441" fmla="*/ 4061702 h 7223977"/>
              <a:gd name="connsiteX442" fmla="*/ 5418738 w 12188243"/>
              <a:gd name="connsiteY442" fmla="*/ 3839164 h 7223977"/>
              <a:gd name="connsiteX443" fmla="*/ 5644408 w 12188243"/>
              <a:gd name="connsiteY443" fmla="*/ 3839164 h 7223977"/>
              <a:gd name="connsiteX444" fmla="*/ 5866947 w 12188243"/>
              <a:gd name="connsiteY444" fmla="*/ 3839164 h 7223977"/>
              <a:gd name="connsiteX445" fmla="*/ 5866947 w 12188243"/>
              <a:gd name="connsiteY445" fmla="*/ 4061702 h 7223977"/>
              <a:gd name="connsiteX446" fmla="*/ 5644408 w 12188243"/>
              <a:gd name="connsiteY446" fmla="*/ 4061702 h 7223977"/>
              <a:gd name="connsiteX447" fmla="*/ 5644408 w 12188243"/>
              <a:gd name="connsiteY447" fmla="*/ 3839164 h 7223977"/>
              <a:gd name="connsiteX448" fmla="*/ 5870080 w 12188243"/>
              <a:gd name="connsiteY448" fmla="*/ 3839164 h 7223977"/>
              <a:gd name="connsiteX449" fmla="*/ 6092618 w 12188243"/>
              <a:gd name="connsiteY449" fmla="*/ 3839164 h 7223977"/>
              <a:gd name="connsiteX450" fmla="*/ 6092618 w 12188243"/>
              <a:gd name="connsiteY450" fmla="*/ 4061702 h 7223977"/>
              <a:gd name="connsiteX451" fmla="*/ 5870080 w 12188243"/>
              <a:gd name="connsiteY451" fmla="*/ 4061702 h 7223977"/>
              <a:gd name="connsiteX452" fmla="*/ 5870080 w 12188243"/>
              <a:gd name="connsiteY452" fmla="*/ 3839164 h 7223977"/>
              <a:gd name="connsiteX453" fmla="*/ 6095625 w 12188243"/>
              <a:gd name="connsiteY453" fmla="*/ 3839164 h 7223977"/>
              <a:gd name="connsiteX454" fmla="*/ 6318164 w 12188243"/>
              <a:gd name="connsiteY454" fmla="*/ 3839164 h 7223977"/>
              <a:gd name="connsiteX455" fmla="*/ 6318164 w 12188243"/>
              <a:gd name="connsiteY455" fmla="*/ 4061702 h 7223977"/>
              <a:gd name="connsiteX456" fmla="*/ 6095625 w 12188243"/>
              <a:gd name="connsiteY456" fmla="*/ 4061702 h 7223977"/>
              <a:gd name="connsiteX457" fmla="*/ 6095625 w 12188243"/>
              <a:gd name="connsiteY457" fmla="*/ 3839164 h 7223977"/>
              <a:gd name="connsiteX458" fmla="*/ 6321297 w 12188243"/>
              <a:gd name="connsiteY458" fmla="*/ 3839164 h 7223977"/>
              <a:gd name="connsiteX459" fmla="*/ 6543835 w 12188243"/>
              <a:gd name="connsiteY459" fmla="*/ 3839164 h 7223977"/>
              <a:gd name="connsiteX460" fmla="*/ 6543835 w 12188243"/>
              <a:gd name="connsiteY460" fmla="*/ 4061702 h 7223977"/>
              <a:gd name="connsiteX461" fmla="*/ 6321297 w 12188243"/>
              <a:gd name="connsiteY461" fmla="*/ 4061702 h 7223977"/>
              <a:gd name="connsiteX462" fmla="*/ 6321297 w 12188243"/>
              <a:gd name="connsiteY462" fmla="*/ 3839164 h 7223977"/>
              <a:gd name="connsiteX463" fmla="*/ 6546967 w 12188243"/>
              <a:gd name="connsiteY463" fmla="*/ 3839164 h 7223977"/>
              <a:gd name="connsiteX464" fmla="*/ 6769506 w 12188243"/>
              <a:gd name="connsiteY464" fmla="*/ 3839164 h 7223977"/>
              <a:gd name="connsiteX465" fmla="*/ 6769506 w 12188243"/>
              <a:gd name="connsiteY465" fmla="*/ 4061702 h 7223977"/>
              <a:gd name="connsiteX466" fmla="*/ 6546967 w 12188243"/>
              <a:gd name="connsiteY466" fmla="*/ 4061702 h 7223977"/>
              <a:gd name="connsiteX467" fmla="*/ 6546967 w 12188243"/>
              <a:gd name="connsiteY467" fmla="*/ 3839164 h 7223977"/>
              <a:gd name="connsiteX468" fmla="*/ 6772639 w 12188243"/>
              <a:gd name="connsiteY468" fmla="*/ 3839164 h 7223977"/>
              <a:gd name="connsiteX469" fmla="*/ 6995177 w 12188243"/>
              <a:gd name="connsiteY469" fmla="*/ 3839164 h 7223977"/>
              <a:gd name="connsiteX470" fmla="*/ 6995177 w 12188243"/>
              <a:gd name="connsiteY470" fmla="*/ 4061702 h 7223977"/>
              <a:gd name="connsiteX471" fmla="*/ 6772639 w 12188243"/>
              <a:gd name="connsiteY471" fmla="*/ 4061702 h 7223977"/>
              <a:gd name="connsiteX472" fmla="*/ 6772639 w 12188243"/>
              <a:gd name="connsiteY472" fmla="*/ 3839164 h 7223977"/>
              <a:gd name="connsiteX473" fmla="*/ 6998310 w 12188243"/>
              <a:gd name="connsiteY473" fmla="*/ 3839164 h 7223977"/>
              <a:gd name="connsiteX474" fmla="*/ 7220848 w 12188243"/>
              <a:gd name="connsiteY474" fmla="*/ 3839164 h 7223977"/>
              <a:gd name="connsiteX475" fmla="*/ 7220848 w 12188243"/>
              <a:gd name="connsiteY475" fmla="*/ 4061702 h 7223977"/>
              <a:gd name="connsiteX476" fmla="*/ 6998310 w 12188243"/>
              <a:gd name="connsiteY476" fmla="*/ 4061702 h 7223977"/>
              <a:gd name="connsiteX477" fmla="*/ 6998310 w 12188243"/>
              <a:gd name="connsiteY477" fmla="*/ 3839164 h 7223977"/>
              <a:gd name="connsiteX478" fmla="*/ 7223981 w 12188243"/>
              <a:gd name="connsiteY478" fmla="*/ 3839164 h 7223977"/>
              <a:gd name="connsiteX479" fmla="*/ 7446520 w 12188243"/>
              <a:gd name="connsiteY479" fmla="*/ 3839164 h 7223977"/>
              <a:gd name="connsiteX480" fmla="*/ 7446520 w 12188243"/>
              <a:gd name="connsiteY480" fmla="*/ 4061702 h 7223977"/>
              <a:gd name="connsiteX481" fmla="*/ 7223981 w 12188243"/>
              <a:gd name="connsiteY481" fmla="*/ 4061702 h 7223977"/>
              <a:gd name="connsiteX482" fmla="*/ 7223981 w 12188243"/>
              <a:gd name="connsiteY482" fmla="*/ 3839164 h 7223977"/>
              <a:gd name="connsiteX483" fmla="*/ 7449527 w 12188243"/>
              <a:gd name="connsiteY483" fmla="*/ 3839164 h 7223977"/>
              <a:gd name="connsiteX484" fmla="*/ 7672065 w 12188243"/>
              <a:gd name="connsiteY484" fmla="*/ 3839164 h 7223977"/>
              <a:gd name="connsiteX485" fmla="*/ 7672065 w 12188243"/>
              <a:gd name="connsiteY485" fmla="*/ 4061702 h 7223977"/>
              <a:gd name="connsiteX486" fmla="*/ 7449527 w 12188243"/>
              <a:gd name="connsiteY486" fmla="*/ 4061702 h 7223977"/>
              <a:gd name="connsiteX487" fmla="*/ 7449527 w 12188243"/>
              <a:gd name="connsiteY487" fmla="*/ 3839164 h 7223977"/>
              <a:gd name="connsiteX488" fmla="*/ 7675198 w 12188243"/>
              <a:gd name="connsiteY488" fmla="*/ 3839164 h 7223977"/>
              <a:gd name="connsiteX489" fmla="*/ 7897736 w 12188243"/>
              <a:gd name="connsiteY489" fmla="*/ 3839164 h 7223977"/>
              <a:gd name="connsiteX490" fmla="*/ 7897736 w 12188243"/>
              <a:gd name="connsiteY490" fmla="*/ 4061702 h 7223977"/>
              <a:gd name="connsiteX491" fmla="*/ 7675198 w 12188243"/>
              <a:gd name="connsiteY491" fmla="*/ 4061702 h 7223977"/>
              <a:gd name="connsiteX492" fmla="*/ 7675198 w 12188243"/>
              <a:gd name="connsiteY492" fmla="*/ 3839164 h 7223977"/>
              <a:gd name="connsiteX493" fmla="*/ 7900868 w 12188243"/>
              <a:gd name="connsiteY493" fmla="*/ 3839164 h 7223977"/>
              <a:gd name="connsiteX494" fmla="*/ 8123407 w 12188243"/>
              <a:gd name="connsiteY494" fmla="*/ 3839164 h 7223977"/>
              <a:gd name="connsiteX495" fmla="*/ 8123407 w 12188243"/>
              <a:gd name="connsiteY495" fmla="*/ 4061702 h 7223977"/>
              <a:gd name="connsiteX496" fmla="*/ 7900868 w 12188243"/>
              <a:gd name="connsiteY496" fmla="*/ 4061702 h 7223977"/>
              <a:gd name="connsiteX497" fmla="*/ 7900868 w 12188243"/>
              <a:gd name="connsiteY497" fmla="*/ 3839164 h 7223977"/>
              <a:gd name="connsiteX498" fmla="*/ 8126540 w 12188243"/>
              <a:gd name="connsiteY498" fmla="*/ 3839164 h 7223977"/>
              <a:gd name="connsiteX499" fmla="*/ 8349078 w 12188243"/>
              <a:gd name="connsiteY499" fmla="*/ 3839164 h 7223977"/>
              <a:gd name="connsiteX500" fmla="*/ 8349078 w 12188243"/>
              <a:gd name="connsiteY500" fmla="*/ 4061702 h 7223977"/>
              <a:gd name="connsiteX501" fmla="*/ 8126540 w 12188243"/>
              <a:gd name="connsiteY501" fmla="*/ 4061702 h 7223977"/>
              <a:gd name="connsiteX502" fmla="*/ 8126540 w 12188243"/>
              <a:gd name="connsiteY502" fmla="*/ 3839164 h 7223977"/>
              <a:gd name="connsiteX503" fmla="*/ 8352211 w 12188243"/>
              <a:gd name="connsiteY503" fmla="*/ 3839164 h 7223977"/>
              <a:gd name="connsiteX504" fmla="*/ 8574749 w 12188243"/>
              <a:gd name="connsiteY504" fmla="*/ 3839164 h 7223977"/>
              <a:gd name="connsiteX505" fmla="*/ 8574749 w 12188243"/>
              <a:gd name="connsiteY505" fmla="*/ 4061702 h 7223977"/>
              <a:gd name="connsiteX506" fmla="*/ 8352211 w 12188243"/>
              <a:gd name="connsiteY506" fmla="*/ 4061702 h 7223977"/>
              <a:gd name="connsiteX507" fmla="*/ 8352211 w 12188243"/>
              <a:gd name="connsiteY507" fmla="*/ 3839164 h 7223977"/>
              <a:gd name="connsiteX508" fmla="*/ 8577882 w 12188243"/>
              <a:gd name="connsiteY508" fmla="*/ 3839164 h 7223977"/>
              <a:gd name="connsiteX509" fmla="*/ 8800420 w 12188243"/>
              <a:gd name="connsiteY509" fmla="*/ 3839164 h 7223977"/>
              <a:gd name="connsiteX510" fmla="*/ 8800420 w 12188243"/>
              <a:gd name="connsiteY510" fmla="*/ 4061702 h 7223977"/>
              <a:gd name="connsiteX511" fmla="*/ 8577882 w 12188243"/>
              <a:gd name="connsiteY511" fmla="*/ 4061702 h 7223977"/>
              <a:gd name="connsiteX512" fmla="*/ 8577882 w 12188243"/>
              <a:gd name="connsiteY512" fmla="*/ 3839164 h 7223977"/>
              <a:gd name="connsiteX513" fmla="*/ 8803427 w 12188243"/>
              <a:gd name="connsiteY513" fmla="*/ 3839164 h 7223977"/>
              <a:gd name="connsiteX514" fmla="*/ 9025966 w 12188243"/>
              <a:gd name="connsiteY514" fmla="*/ 3839164 h 7223977"/>
              <a:gd name="connsiteX515" fmla="*/ 9025966 w 12188243"/>
              <a:gd name="connsiteY515" fmla="*/ 4061702 h 7223977"/>
              <a:gd name="connsiteX516" fmla="*/ 8803427 w 12188243"/>
              <a:gd name="connsiteY516" fmla="*/ 4061702 h 7223977"/>
              <a:gd name="connsiteX517" fmla="*/ 8803427 w 12188243"/>
              <a:gd name="connsiteY517" fmla="*/ 3839164 h 7223977"/>
              <a:gd name="connsiteX518" fmla="*/ 8803427 w 12188243"/>
              <a:gd name="connsiteY518" fmla="*/ 3836031 h 7223977"/>
              <a:gd name="connsiteX519" fmla="*/ 8803427 w 12188243"/>
              <a:gd name="connsiteY519" fmla="*/ 3613493 h 7223977"/>
              <a:gd name="connsiteX520" fmla="*/ 9025966 w 12188243"/>
              <a:gd name="connsiteY520" fmla="*/ 3613493 h 7223977"/>
              <a:gd name="connsiteX521" fmla="*/ 9025966 w 12188243"/>
              <a:gd name="connsiteY521" fmla="*/ 3836031 h 7223977"/>
              <a:gd name="connsiteX522" fmla="*/ 8803427 w 12188243"/>
              <a:gd name="connsiteY522" fmla="*/ 3836031 h 7223977"/>
              <a:gd name="connsiteX523" fmla="*/ 8803427 w 12188243"/>
              <a:gd name="connsiteY523" fmla="*/ 3610360 h 7223977"/>
              <a:gd name="connsiteX524" fmla="*/ 8803427 w 12188243"/>
              <a:gd name="connsiteY524" fmla="*/ 3387821 h 7223977"/>
              <a:gd name="connsiteX525" fmla="*/ 9025966 w 12188243"/>
              <a:gd name="connsiteY525" fmla="*/ 3387821 h 7223977"/>
              <a:gd name="connsiteX526" fmla="*/ 9025966 w 12188243"/>
              <a:gd name="connsiteY526" fmla="*/ 3610360 h 7223977"/>
              <a:gd name="connsiteX527" fmla="*/ 8803427 w 12188243"/>
              <a:gd name="connsiteY527" fmla="*/ 3610360 h 7223977"/>
              <a:gd name="connsiteX528" fmla="*/ 8803427 w 12188243"/>
              <a:gd name="connsiteY528" fmla="*/ 3384689 h 7223977"/>
              <a:gd name="connsiteX529" fmla="*/ 8803427 w 12188243"/>
              <a:gd name="connsiteY529" fmla="*/ 3162151 h 7223977"/>
              <a:gd name="connsiteX530" fmla="*/ 9025966 w 12188243"/>
              <a:gd name="connsiteY530" fmla="*/ 3162151 h 7223977"/>
              <a:gd name="connsiteX531" fmla="*/ 9025966 w 12188243"/>
              <a:gd name="connsiteY531" fmla="*/ 3384689 h 7223977"/>
              <a:gd name="connsiteX532" fmla="*/ 8803427 w 12188243"/>
              <a:gd name="connsiteY532" fmla="*/ 3384689 h 7223977"/>
              <a:gd name="connsiteX533" fmla="*/ 8803427 w 12188243"/>
              <a:gd name="connsiteY533" fmla="*/ 3159143 h 7223977"/>
              <a:gd name="connsiteX534" fmla="*/ 8803427 w 12188243"/>
              <a:gd name="connsiteY534" fmla="*/ 2936605 h 7223977"/>
              <a:gd name="connsiteX535" fmla="*/ 9025966 w 12188243"/>
              <a:gd name="connsiteY535" fmla="*/ 2936605 h 7223977"/>
              <a:gd name="connsiteX536" fmla="*/ 9025966 w 12188243"/>
              <a:gd name="connsiteY536" fmla="*/ 3159143 h 7223977"/>
              <a:gd name="connsiteX537" fmla="*/ 8803427 w 12188243"/>
              <a:gd name="connsiteY537" fmla="*/ 3159143 h 7223977"/>
              <a:gd name="connsiteX538" fmla="*/ 8800295 w 12188243"/>
              <a:gd name="connsiteY538" fmla="*/ 3159143 h 7223977"/>
              <a:gd name="connsiteX539" fmla="*/ 8577756 w 12188243"/>
              <a:gd name="connsiteY539" fmla="*/ 3159143 h 7223977"/>
              <a:gd name="connsiteX540" fmla="*/ 8577756 w 12188243"/>
              <a:gd name="connsiteY540" fmla="*/ 2936605 h 7223977"/>
              <a:gd name="connsiteX541" fmla="*/ 8800295 w 12188243"/>
              <a:gd name="connsiteY541" fmla="*/ 2936605 h 7223977"/>
              <a:gd name="connsiteX542" fmla="*/ 8800295 w 12188243"/>
              <a:gd name="connsiteY542" fmla="*/ 3159143 h 7223977"/>
              <a:gd name="connsiteX543" fmla="*/ 8574749 w 12188243"/>
              <a:gd name="connsiteY543" fmla="*/ 3159143 h 7223977"/>
              <a:gd name="connsiteX544" fmla="*/ 8352211 w 12188243"/>
              <a:gd name="connsiteY544" fmla="*/ 3159143 h 7223977"/>
              <a:gd name="connsiteX545" fmla="*/ 8352211 w 12188243"/>
              <a:gd name="connsiteY545" fmla="*/ 2936605 h 7223977"/>
              <a:gd name="connsiteX546" fmla="*/ 8574749 w 12188243"/>
              <a:gd name="connsiteY546" fmla="*/ 2936605 h 7223977"/>
              <a:gd name="connsiteX547" fmla="*/ 8574749 w 12188243"/>
              <a:gd name="connsiteY547" fmla="*/ 3159143 h 7223977"/>
              <a:gd name="connsiteX548" fmla="*/ 8349078 w 12188243"/>
              <a:gd name="connsiteY548" fmla="*/ 3159143 h 7223977"/>
              <a:gd name="connsiteX549" fmla="*/ 8126540 w 12188243"/>
              <a:gd name="connsiteY549" fmla="*/ 3159143 h 7223977"/>
              <a:gd name="connsiteX550" fmla="*/ 8126540 w 12188243"/>
              <a:gd name="connsiteY550" fmla="*/ 2936605 h 7223977"/>
              <a:gd name="connsiteX551" fmla="*/ 8349078 w 12188243"/>
              <a:gd name="connsiteY551" fmla="*/ 2936605 h 7223977"/>
              <a:gd name="connsiteX552" fmla="*/ 8349078 w 12188243"/>
              <a:gd name="connsiteY552" fmla="*/ 3159143 h 7223977"/>
              <a:gd name="connsiteX553" fmla="*/ 8123407 w 12188243"/>
              <a:gd name="connsiteY553" fmla="*/ 3159143 h 7223977"/>
              <a:gd name="connsiteX554" fmla="*/ 7900868 w 12188243"/>
              <a:gd name="connsiteY554" fmla="*/ 3159143 h 7223977"/>
              <a:gd name="connsiteX555" fmla="*/ 7900868 w 12188243"/>
              <a:gd name="connsiteY555" fmla="*/ 2936605 h 7223977"/>
              <a:gd name="connsiteX556" fmla="*/ 8123407 w 12188243"/>
              <a:gd name="connsiteY556" fmla="*/ 2936605 h 7223977"/>
              <a:gd name="connsiteX557" fmla="*/ 8123407 w 12188243"/>
              <a:gd name="connsiteY557" fmla="*/ 3159143 h 7223977"/>
              <a:gd name="connsiteX558" fmla="*/ 7897736 w 12188243"/>
              <a:gd name="connsiteY558" fmla="*/ 3159143 h 7223977"/>
              <a:gd name="connsiteX559" fmla="*/ 7675198 w 12188243"/>
              <a:gd name="connsiteY559" fmla="*/ 3159143 h 7223977"/>
              <a:gd name="connsiteX560" fmla="*/ 7675198 w 12188243"/>
              <a:gd name="connsiteY560" fmla="*/ 2936605 h 7223977"/>
              <a:gd name="connsiteX561" fmla="*/ 7897736 w 12188243"/>
              <a:gd name="connsiteY561" fmla="*/ 2936605 h 7223977"/>
              <a:gd name="connsiteX562" fmla="*/ 7897736 w 12188243"/>
              <a:gd name="connsiteY562" fmla="*/ 3159143 h 7223977"/>
              <a:gd name="connsiteX563" fmla="*/ 7672065 w 12188243"/>
              <a:gd name="connsiteY563" fmla="*/ 3159143 h 7223977"/>
              <a:gd name="connsiteX564" fmla="*/ 7449527 w 12188243"/>
              <a:gd name="connsiteY564" fmla="*/ 3159143 h 7223977"/>
              <a:gd name="connsiteX565" fmla="*/ 7449527 w 12188243"/>
              <a:gd name="connsiteY565" fmla="*/ 2936605 h 7223977"/>
              <a:gd name="connsiteX566" fmla="*/ 7672065 w 12188243"/>
              <a:gd name="connsiteY566" fmla="*/ 2936605 h 7223977"/>
              <a:gd name="connsiteX567" fmla="*/ 7672065 w 12188243"/>
              <a:gd name="connsiteY567" fmla="*/ 3159143 h 7223977"/>
              <a:gd name="connsiteX568" fmla="*/ 7446394 w 12188243"/>
              <a:gd name="connsiteY568" fmla="*/ 3159143 h 7223977"/>
              <a:gd name="connsiteX569" fmla="*/ 7223856 w 12188243"/>
              <a:gd name="connsiteY569" fmla="*/ 3159143 h 7223977"/>
              <a:gd name="connsiteX570" fmla="*/ 7223856 w 12188243"/>
              <a:gd name="connsiteY570" fmla="*/ 2936605 h 7223977"/>
              <a:gd name="connsiteX571" fmla="*/ 7446394 w 12188243"/>
              <a:gd name="connsiteY571" fmla="*/ 2936605 h 7223977"/>
              <a:gd name="connsiteX572" fmla="*/ 7446394 w 12188243"/>
              <a:gd name="connsiteY572" fmla="*/ 3159143 h 7223977"/>
              <a:gd name="connsiteX573" fmla="*/ 7220848 w 12188243"/>
              <a:gd name="connsiteY573" fmla="*/ 3159143 h 7223977"/>
              <a:gd name="connsiteX574" fmla="*/ 6998310 w 12188243"/>
              <a:gd name="connsiteY574" fmla="*/ 3159143 h 7223977"/>
              <a:gd name="connsiteX575" fmla="*/ 6998310 w 12188243"/>
              <a:gd name="connsiteY575" fmla="*/ 2936605 h 7223977"/>
              <a:gd name="connsiteX576" fmla="*/ 7220848 w 12188243"/>
              <a:gd name="connsiteY576" fmla="*/ 2936605 h 7223977"/>
              <a:gd name="connsiteX577" fmla="*/ 7220848 w 12188243"/>
              <a:gd name="connsiteY577" fmla="*/ 3159143 h 7223977"/>
              <a:gd name="connsiteX578" fmla="*/ 6995177 w 12188243"/>
              <a:gd name="connsiteY578" fmla="*/ 3159143 h 7223977"/>
              <a:gd name="connsiteX579" fmla="*/ 6772639 w 12188243"/>
              <a:gd name="connsiteY579" fmla="*/ 3159143 h 7223977"/>
              <a:gd name="connsiteX580" fmla="*/ 6772639 w 12188243"/>
              <a:gd name="connsiteY580" fmla="*/ 2936605 h 7223977"/>
              <a:gd name="connsiteX581" fmla="*/ 6995177 w 12188243"/>
              <a:gd name="connsiteY581" fmla="*/ 2936605 h 7223977"/>
              <a:gd name="connsiteX582" fmla="*/ 6995177 w 12188243"/>
              <a:gd name="connsiteY582" fmla="*/ 3159143 h 7223977"/>
              <a:gd name="connsiteX583" fmla="*/ 6769506 w 12188243"/>
              <a:gd name="connsiteY583" fmla="*/ 3159143 h 7223977"/>
              <a:gd name="connsiteX584" fmla="*/ 6546967 w 12188243"/>
              <a:gd name="connsiteY584" fmla="*/ 3159143 h 7223977"/>
              <a:gd name="connsiteX585" fmla="*/ 6546967 w 12188243"/>
              <a:gd name="connsiteY585" fmla="*/ 2936605 h 7223977"/>
              <a:gd name="connsiteX586" fmla="*/ 6769506 w 12188243"/>
              <a:gd name="connsiteY586" fmla="*/ 2936605 h 7223977"/>
              <a:gd name="connsiteX587" fmla="*/ 6769506 w 12188243"/>
              <a:gd name="connsiteY587" fmla="*/ 3159143 h 7223977"/>
              <a:gd name="connsiteX588" fmla="*/ 6543835 w 12188243"/>
              <a:gd name="connsiteY588" fmla="*/ 3159143 h 7223977"/>
              <a:gd name="connsiteX589" fmla="*/ 6321297 w 12188243"/>
              <a:gd name="connsiteY589" fmla="*/ 3159143 h 7223977"/>
              <a:gd name="connsiteX590" fmla="*/ 6321297 w 12188243"/>
              <a:gd name="connsiteY590" fmla="*/ 2936605 h 7223977"/>
              <a:gd name="connsiteX591" fmla="*/ 6543835 w 12188243"/>
              <a:gd name="connsiteY591" fmla="*/ 2936605 h 7223977"/>
              <a:gd name="connsiteX592" fmla="*/ 6543835 w 12188243"/>
              <a:gd name="connsiteY592" fmla="*/ 3159143 h 7223977"/>
              <a:gd name="connsiteX593" fmla="*/ 6318164 w 12188243"/>
              <a:gd name="connsiteY593" fmla="*/ 3159143 h 7223977"/>
              <a:gd name="connsiteX594" fmla="*/ 6095625 w 12188243"/>
              <a:gd name="connsiteY594" fmla="*/ 3159143 h 7223977"/>
              <a:gd name="connsiteX595" fmla="*/ 6095625 w 12188243"/>
              <a:gd name="connsiteY595" fmla="*/ 2936605 h 7223977"/>
              <a:gd name="connsiteX596" fmla="*/ 6318164 w 12188243"/>
              <a:gd name="connsiteY596" fmla="*/ 2936605 h 7223977"/>
              <a:gd name="connsiteX597" fmla="*/ 6318164 w 12188243"/>
              <a:gd name="connsiteY597" fmla="*/ 3159143 h 7223977"/>
              <a:gd name="connsiteX598" fmla="*/ 6092493 w 12188243"/>
              <a:gd name="connsiteY598" fmla="*/ 3159143 h 7223977"/>
              <a:gd name="connsiteX599" fmla="*/ 5869954 w 12188243"/>
              <a:gd name="connsiteY599" fmla="*/ 3159143 h 7223977"/>
              <a:gd name="connsiteX600" fmla="*/ 5869954 w 12188243"/>
              <a:gd name="connsiteY600" fmla="*/ 2936605 h 7223977"/>
              <a:gd name="connsiteX601" fmla="*/ 6092493 w 12188243"/>
              <a:gd name="connsiteY601" fmla="*/ 2936605 h 7223977"/>
              <a:gd name="connsiteX602" fmla="*/ 6092493 w 12188243"/>
              <a:gd name="connsiteY602" fmla="*/ 3159143 h 7223977"/>
              <a:gd name="connsiteX603" fmla="*/ 5866947 w 12188243"/>
              <a:gd name="connsiteY603" fmla="*/ 3159143 h 7223977"/>
              <a:gd name="connsiteX604" fmla="*/ 5644408 w 12188243"/>
              <a:gd name="connsiteY604" fmla="*/ 3159143 h 7223977"/>
              <a:gd name="connsiteX605" fmla="*/ 5644408 w 12188243"/>
              <a:gd name="connsiteY605" fmla="*/ 2936605 h 7223977"/>
              <a:gd name="connsiteX606" fmla="*/ 5866947 w 12188243"/>
              <a:gd name="connsiteY606" fmla="*/ 2936605 h 7223977"/>
              <a:gd name="connsiteX607" fmla="*/ 5866947 w 12188243"/>
              <a:gd name="connsiteY607" fmla="*/ 3159143 h 7223977"/>
              <a:gd name="connsiteX608" fmla="*/ 5641276 w 12188243"/>
              <a:gd name="connsiteY608" fmla="*/ 3159143 h 7223977"/>
              <a:gd name="connsiteX609" fmla="*/ 5418738 w 12188243"/>
              <a:gd name="connsiteY609" fmla="*/ 3159143 h 7223977"/>
              <a:gd name="connsiteX610" fmla="*/ 5418738 w 12188243"/>
              <a:gd name="connsiteY610" fmla="*/ 2936605 h 7223977"/>
              <a:gd name="connsiteX611" fmla="*/ 5641276 w 12188243"/>
              <a:gd name="connsiteY611" fmla="*/ 2936605 h 7223977"/>
              <a:gd name="connsiteX612" fmla="*/ 5641276 w 12188243"/>
              <a:gd name="connsiteY612" fmla="*/ 3159143 h 7223977"/>
              <a:gd name="connsiteX613" fmla="*/ 5415605 w 12188243"/>
              <a:gd name="connsiteY613" fmla="*/ 3159143 h 7223977"/>
              <a:gd name="connsiteX614" fmla="*/ 5193066 w 12188243"/>
              <a:gd name="connsiteY614" fmla="*/ 3159143 h 7223977"/>
              <a:gd name="connsiteX615" fmla="*/ 5193066 w 12188243"/>
              <a:gd name="connsiteY615" fmla="*/ 2936605 h 7223977"/>
              <a:gd name="connsiteX616" fmla="*/ 5415605 w 12188243"/>
              <a:gd name="connsiteY616" fmla="*/ 2936605 h 7223977"/>
              <a:gd name="connsiteX617" fmla="*/ 5415605 w 12188243"/>
              <a:gd name="connsiteY617" fmla="*/ 3159143 h 7223977"/>
              <a:gd name="connsiteX618" fmla="*/ 5189934 w 12188243"/>
              <a:gd name="connsiteY618" fmla="*/ 3159143 h 7223977"/>
              <a:gd name="connsiteX619" fmla="*/ 4967395 w 12188243"/>
              <a:gd name="connsiteY619" fmla="*/ 3159143 h 7223977"/>
              <a:gd name="connsiteX620" fmla="*/ 4967395 w 12188243"/>
              <a:gd name="connsiteY620" fmla="*/ 2936605 h 7223977"/>
              <a:gd name="connsiteX621" fmla="*/ 5189934 w 12188243"/>
              <a:gd name="connsiteY621" fmla="*/ 2936605 h 7223977"/>
              <a:gd name="connsiteX622" fmla="*/ 5189934 w 12188243"/>
              <a:gd name="connsiteY622" fmla="*/ 3159143 h 7223977"/>
              <a:gd name="connsiteX623" fmla="*/ 4964263 w 12188243"/>
              <a:gd name="connsiteY623" fmla="*/ 3159143 h 7223977"/>
              <a:gd name="connsiteX624" fmla="*/ 4741724 w 12188243"/>
              <a:gd name="connsiteY624" fmla="*/ 3159143 h 7223977"/>
              <a:gd name="connsiteX625" fmla="*/ 4741724 w 12188243"/>
              <a:gd name="connsiteY625" fmla="*/ 2936605 h 7223977"/>
              <a:gd name="connsiteX626" fmla="*/ 4964263 w 12188243"/>
              <a:gd name="connsiteY626" fmla="*/ 2936605 h 7223977"/>
              <a:gd name="connsiteX627" fmla="*/ 4964263 w 12188243"/>
              <a:gd name="connsiteY627" fmla="*/ 3159143 h 7223977"/>
              <a:gd name="connsiteX628" fmla="*/ 4738592 w 12188243"/>
              <a:gd name="connsiteY628" fmla="*/ 3159143 h 7223977"/>
              <a:gd name="connsiteX629" fmla="*/ 4516053 w 12188243"/>
              <a:gd name="connsiteY629" fmla="*/ 3159143 h 7223977"/>
              <a:gd name="connsiteX630" fmla="*/ 4516053 w 12188243"/>
              <a:gd name="connsiteY630" fmla="*/ 2936605 h 7223977"/>
              <a:gd name="connsiteX631" fmla="*/ 4738592 w 12188243"/>
              <a:gd name="connsiteY631" fmla="*/ 2936605 h 7223977"/>
              <a:gd name="connsiteX632" fmla="*/ 4738592 w 12188243"/>
              <a:gd name="connsiteY632" fmla="*/ 3159143 h 7223977"/>
              <a:gd name="connsiteX633" fmla="*/ 4513046 w 12188243"/>
              <a:gd name="connsiteY633" fmla="*/ 3159143 h 7223977"/>
              <a:gd name="connsiteX634" fmla="*/ 4290507 w 12188243"/>
              <a:gd name="connsiteY634" fmla="*/ 3159143 h 7223977"/>
              <a:gd name="connsiteX635" fmla="*/ 4290507 w 12188243"/>
              <a:gd name="connsiteY635" fmla="*/ 2936605 h 7223977"/>
              <a:gd name="connsiteX636" fmla="*/ 4513046 w 12188243"/>
              <a:gd name="connsiteY636" fmla="*/ 2936605 h 7223977"/>
              <a:gd name="connsiteX637" fmla="*/ 4513046 w 12188243"/>
              <a:gd name="connsiteY637" fmla="*/ 3159143 h 7223977"/>
              <a:gd name="connsiteX638" fmla="*/ 4287375 w 12188243"/>
              <a:gd name="connsiteY638" fmla="*/ 3159143 h 7223977"/>
              <a:gd name="connsiteX639" fmla="*/ 4064836 w 12188243"/>
              <a:gd name="connsiteY639" fmla="*/ 3159143 h 7223977"/>
              <a:gd name="connsiteX640" fmla="*/ 4064836 w 12188243"/>
              <a:gd name="connsiteY640" fmla="*/ 2936605 h 7223977"/>
              <a:gd name="connsiteX641" fmla="*/ 4287375 w 12188243"/>
              <a:gd name="connsiteY641" fmla="*/ 2936605 h 7223977"/>
              <a:gd name="connsiteX642" fmla="*/ 4287375 w 12188243"/>
              <a:gd name="connsiteY642" fmla="*/ 3159143 h 7223977"/>
              <a:gd name="connsiteX643" fmla="*/ 4061703 w 12188243"/>
              <a:gd name="connsiteY643" fmla="*/ 3159143 h 7223977"/>
              <a:gd name="connsiteX644" fmla="*/ 3839165 w 12188243"/>
              <a:gd name="connsiteY644" fmla="*/ 3159143 h 7223977"/>
              <a:gd name="connsiteX645" fmla="*/ 3839165 w 12188243"/>
              <a:gd name="connsiteY645" fmla="*/ 2936605 h 7223977"/>
              <a:gd name="connsiteX646" fmla="*/ 4061703 w 12188243"/>
              <a:gd name="connsiteY646" fmla="*/ 2936605 h 7223977"/>
              <a:gd name="connsiteX647" fmla="*/ 4061703 w 12188243"/>
              <a:gd name="connsiteY647" fmla="*/ 3159143 h 7223977"/>
              <a:gd name="connsiteX648" fmla="*/ 3836033 w 12188243"/>
              <a:gd name="connsiteY648" fmla="*/ 3159143 h 7223977"/>
              <a:gd name="connsiteX649" fmla="*/ 3613494 w 12188243"/>
              <a:gd name="connsiteY649" fmla="*/ 3159143 h 7223977"/>
              <a:gd name="connsiteX650" fmla="*/ 3613494 w 12188243"/>
              <a:gd name="connsiteY650" fmla="*/ 2936605 h 7223977"/>
              <a:gd name="connsiteX651" fmla="*/ 3836033 w 12188243"/>
              <a:gd name="connsiteY651" fmla="*/ 2936605 h 7223977"/>
              <a:gd name="connsiteX652" fmla="*/ 3836033 w 12188243"/>
              <a:gd name="connsiteY652" fmla="*/ 3159143 h 7223977"/>
              <a:gd name="connsiteX653" fmla="*/ 3610361 w 12188243"/>
              <a:gd name="connsiteY653" fmla="*/ 3159143 h 7223977"/>
              <a:gd name="connsiteX654" fmla="*/ 3387823 w 12188243"/>
              <a:gd name="connsiteY654" fmla="*/ 3159143 h 7223977"/>
              <a:gd name="connsiteX655" fmla="*/ 3387823 w 12188243"/>
              <a:gd name="connsiteY655" fmla="*/ 2936605 h 7223977"/>
              <a:gd name="connsiteX656" fmla="*/ 3610361 w 12188243"/>
              <a:gd name="connsiteY656" fmla="*/ 2936605 h 7223977"/>
              <a:gd name="connsiteX657" fmla="*/ 3610361 w 12188243"/>
              <a:gd name="connsiteY657" fmla="*/ 3159143 h 7223977"/>
              <a:gd name="connsiteX658" fmla="*/ 3384690 w 12188243"/>
              <a:gd name="connsiteY658" fmla="*/ 3159143 h 7223977"/>
              <a:gd name="connsiteX659" fmla="*/ 3162152 w 12188243"/>
              <a:gd name="connsiteY659" fmla="*/ 3159143 h 7223977"/>
              <a:gd name="connsiteX660" fmla="*/ 3162152 w 12188243"/>
              <a:gd name="connsiteY660" fmla="*/ 2936605 h 7223977"/>
              <a:gd name="connsiteX661" fmla="*/ 3384690 w 12188243"/>
              <a:gd name="connsiteY661" fmla="*/ 2936605 h 7223977"/>
              <a:gd name="connsiteX662" fmla="*/ 3384690 w 12188243"/>
              <a:gd name="connsiteY662" fmla="*/ 3159143 h 7223977"/>
              <a:gd name="connsiteX663" fmla="*/ 3159145 w 12188243"/>
              <a:gd name="connsiteY663" fmla="*/ 3159143 h 7223977"/>
              <a:gd name="connsiteX664" fmla="*/ 2936606 w 12188243"/>
              <a:gd name="connsiteY664" fmla="*/ 3159143 h 7223977"/>
              <a:gd name="connsiteX665" fmla="*/ 2936606 w 12188243"/>
              <a:gd name="connsiteY665" fmla="*/ 2936605 h 7223977"/>
              <a:gd name="connsiteX666" fmla="*/ 3159145 w 12188243"/>
              <a:gd name="connsiteY666" fmla="*/ 2936605 h 7223977"/>
              <a:gd name="connsiteX667" fmla="*/ 3159145 w 12188243"/>
              <a:gd name="connsiteY667" fmla="*/ 3159143 h 7223977"/>
              <a:gd name="connsiteX668" fmla="*/ 3159145 w 12188243"/>
              <a:gd name="connsiteY668" fmla="*/ 3162276 h 7223977"/>
              <a:gd name="connsiteX669" fmla="*/ 3159145 w 12188243"/>
              <a:gd name="connsiteY669" fmla="*/ 3384814 h 7223977"/>
              <a:gd name="connsiteX670" fmla="*/ 2936606 w 12188243"/>
              <a:gd name="connsiteY670" fmla="*/ 3384814 h 7223977"/>
              <a:gd name="connsiteX671" fmla="*/ 2936606 w 12188243"/>
              <a:gd name="connsiteY671" fmla="*/ 3162276 h 7223977"/>
              <a:gd name="connsiteX672" fmla="*/ 3159145 w 12188243"/>
              <a:gd name="connsiteY672" fmla="*/ 3162276 h 7223977"/>
              <a:gd name="connsiteX673" fmla="*/ 3159145 w 12188243"/>
              <a:gd name="connsiteY673" fmla="*/ 3387821 h 7223977"/>
              <a:gd name="connsiteX674" fmla="*/ 3159145 w 12188243"/>
              <a:gd name="connsiteY674" fmla="*/ 3610360 h 7223977"/>
              <a:gd name="connsiteX675" fmla="*/ 2936606 w 12188243"/>
              <a:gd name="connsiteY675" fmla="*/ 3610360 h 7223977"/>
              <a:gd name="connsiteX676" fmla="*/ 2936606 w 12188243"/>
              <a:gd name="connsiteY676" fmla="*/ 3387821 h 7223977"/>
              <a:gd name="connsiteX677" fmla="*/ 3159145 w 12188243"/>
              <a:gd name="connsiteY677" fmla="*/ 3387821 h 7223977"/>
              <a:gd name="connsiteX678" fmla="*/ 3159145 w 12188243"/>
              <a:gd name="connsiteY678" fmla="*/ 3613493 h 7223977"/>
              <a:gd name="connsiteX679" fmla="*/ 3159145 w 12188243"/>
              <a:gd name="connsiteY679" fmla="*/ 3836031 h 7223977"/>
              <a:gd name="connsiteX680" fmla="*/ 2936606 w 12188243"/>
              <a:gd name="connsiteY680" fmla="*/ 3836031 h 7223977"/>
              <a:gd name="connsiteX681" fmla="*/ 2936606 w 12188243"/>
              <a:gd name="connsiteY681" fmla="*/ 3613493 h 7223977"/>
              <a:gd name="connsiteX682" fmla="*/ 3159145 w 12188243"/>
              <a:gd name="connsiteY682" fmla="*/ 3613493 h 7223977"/>
              <a:gd name="connsiteX683" fmla="*/ 3159145 w 12188243"/>
              <a:gd name="connsiteY683" fmla="*/ 3839164 h 7223977"/>
              <a:gd name="connsiteX684" fmla="*/ 3159145 w 12188243"/>
              <a:gd name="connsiteY684" fmla="*/ 4061702 h 7223977"/>
              <a:gd name="connsiteX685" fmla="*/ 2936606 w 12188243"/>
              <a:gd name="connsiteY685" fmla="*/ 4061702 h 7223977"/>
              <a:gd name="connsiteX686" fmla="*/ 2936606 w 12188243"/>
              <a:gd name="connsiteY686" fmla="*/ 3839164 h 7223977"/>
              <a:gd name="connsiteX687" fmla="*/ 3159145 w 12188243"/>
              <a:gd name="connsiteY687" fmla="*/ 3839164 h 7223977"/>
              <a:gd name="connsiteX688" fmla="*/ 3159145 w 12188243"/>
              <a:gd name="connsiteY688" fmla="*/ 4064834 h 7223977"/>
              <a:gd name="connsiteX689" fmla="*/ 3159145 w 12188243"/>
              <a:gd name="connsiteY689" fmla="*/ 4287373 h 7223977"/>
              <a:gd name="connsiteX690" fmla="*/ 2936606 w 12188243"/>
              <a:gd name="connsiteY690" fmla="*/ 4287373 h 7223977"/>
              <a:gd name="connsiteX691" fmla="*/ 2936606 w 12188243"/>
              <a:gd name="connsiteY691" fmla="*/ 4064834 h 7223977"/>
              <a:gd name="connsiteX692" fmla="*/ 3159145 w 12188243"/>
              <a:gd name="connsiteY692" fmla="*/ 4064834 h 7223977"/>
              <a:gd name="connsiteX693" fmla="*/ 3162277 w 12188243"/>
              <a:gd name="connsiteY693" fmla="*/ 4064834 h 7223977"/>
              <a:gd name="connsiteX694" fmla="*/ 3384816 w 12188243"/>
              <a:gd name="connsiteY694" fmla="*/ 4064834 h 7223977"/>
              <a:gd name="connsiteX695" fmla="*/ 3384816 w 12188243"/>
              <a:gd name="connsiteY695" fmla="*/ 4287373 h 7223977"/>
              <a:gd name="connsiteX696" fmla="*/ 3162277 w 12188243"/>
              <a:gd name="connsiteY696" fmla="*/ 4287373 h 7223977"/>
              <a:gd name="connsiteX697" fmla="*/ 3162277 w 12188243"/>
              <a:gd name="connsiteY697" fmla="*/ 4064834 h 7223977"/>
              <a:gd name="connsiteX698" fmla="*/ 3387823 w 12188243"/>
              <a:gd name="connsiteY698" fmla="*/ 4064834 h 7223977"/>
              <a:gd name="connsiteX699" fmla="*/ 3610361 w 12188243"/>
              <a:gd name="connsiteY699" fmla="*/ 4064834 h 7223977"/>
              <a:gd name="connsiteX700" fmla="*/ 3610361 w 12188243"/>
              <a:gd name="connsiteY700" fmla="*/ 4287373 h 7223977"/>
              <a:gd name="connsiteX701" fmla="*/ 3387823 w 12188243"/>
              <a:gd name="connsiteY701" fmla="*/ 4287373 h 7223977"/>
              <a:gd name="connsiteX702" fmla="*/ 3387823 w 12188243"/>
              <a:gd name="connsiteY702" fmla="*/ 4064834 h 7223977"/>
              <a:gd name="connsiteX703" fmla="*/ 3613494 w 12188243"/>
              <a:gd name="connsiteY703" fmla="*/ 4064834 h 7223977"/>
              <a:gd name="connsiteX704" fmla="*/ 3836033 w 12188243"/>
              <a:gd name="connsiteY704" fmla="*/ 4064834 h 7223977"/>
              <a:gd name="connsiteX705" fmla="*/ 3836033 w 12188243"/>
              <a:gd name="connsiteY705" fmla="*/ 4287373 h 7223977"/>
              <a:gd name="connsiteX706" fmla="*/ 3613494 w 12188243"/>
              <a:gd name="connsiteY706" fmla="*/ 4287373 h 7223977"/>
              <a:gd name="connsiteX707" fmla="*/ 3613494 w 12188243"/>
              <a:gd name="connsiteY707" fmla="*/ 4064834 h 7223977"/>
              <a:gd name="connsiteX708" fmla="*/ 3839165 w 12188243"/>
              <a:gd name="connsiteY708" fmla="*/ 4064834 h 7223977"/>
              <a:gd name="connsiteX709" fmla="*/ 4061703 w 12188243"/>
              <a:gd name="connsiteY709" fmla="*/ 4064834 h 7223977"/>
              <a:gd name="connsiteX710" fmla="*/ 4061703 w 12188243"/>
              <a:gd name="connsiteY710" fmla="*/ 4287373 h 7223977"/>
              <a:gd name="connsiteX711" fmla="*/ 3839165 w 12188243"/>
              <a:gd name="connsiteY711" fmla="*/ 4287373 h 7223977"/>
              <a:gd name="connsiteX712" fmla="*/ 3839165 w 12188243"/>
              <a:gd name="connsiteY712" fmla="*/ 4064834 h 7223977"/>
              <a:gd name="connsiteX713" fmla="*/ 4064836 w 12188243"/>
              <a:gd name="connsiteY713" fmla="*/ 4064834 h 7223977"/>
              <a:gd name="connsiteX714" fmla="*/ 4287375 w 12188243"/>
              <a:gd name="connsiteY714" fmla="*/ 4064834 h 7223977"/>
              <a:gd name="connsiteX715" fmla="*/ 4287375 w 12188243"/>
              <a:gd name="connsiteY715" fmla="*/ 4287373 h 7223977"/>
              <a:gd name="connsiteX716" fmla="*/ 4064836 w 12188243"/>
              <a:gd name="connsiteY716" fmla="*/ 4287373 h 7223977"/>
              <a:gd name="connsiteX717" fmla="*/ 4064836 w 12188243"/>
              <a:gd name="connsiteY717" fmla="*/ 4064834 h 7223977"/>
              <a:gd name="connsiteX718" fmla="*/ 4290507 w 12188243"/>
              <a:gd name="connsiteY718" fmla="*/ 4064834 h 7223977"/>
              <a:gd name="connsiteX719" fmla="*/ 4513046 w 12188243"/>
              <a:gd name="connsiteY719" fmla="*/ 4064834 h 7223977"/>
              <a:gd name="connsiteX720" fmla="*/ 4513046 w 12188243"/>
              <a:gd name="connsiteY720" fmla="*/ 4287373 h 7223977"/>
              <a:gd name="connsiteX721" fmla="*/ 4290507 w 12188243"/>
              <a:gd name="connsiteY721" fmla="*/ 4287373 h 7223977"/>
              <a:gd name="connsiteX722" fmla="*/ 4290507 w 12188243"/>
              <a:gd name="connsiteY722" fmla="*/ 4064834 h 7223977"/>
              <a:gd name="connsiteX723" fmla="*/ 4516179 w 12188243"/>
              <a:gd name="connsiteY723" fmla="*/ 4064834 h 7223977"/>
              <a:gd name="connsiteX724" fmla="*/ 4738717 w 12188243"/>
              <a:gd name="connsiteY724" fmla="*/ 4064834 h 7223977"/>
              <a:gd name="connsiteX725" fmla="*/ 4738717 w 12188243"/>
              <a:gd name="connsiteY725" fmla="*/ 4287373 h 7223977"/>
              <a:gd name="connsiteX726" fmla="*/ 4516179 w 12188243"/>
              <a:gd name="connsiteY726" fmla="*/ 4287373 h 7223977"/>
              <a:gd name="connsiteX727" fmla="*/ 4516179 w 12188243"/>
              <a:gd name="connsiteY727" fmla="*/ 4064834 h 7223977"/>
              <a:gd name="connsiteX728" fmla="*/ 4741724 w 12188243"/>
              <a:gd name="connsiteY728" fmla="*/ 4064834 h 7223977"/>
              <a:gd name="connsiteX729" fmla="*/ 4964263 w 12188243"/>
              <a:gd name="connsiteY729" fmla="*/ 4064834 h 7223977"/>
              <a:gd name="connsiteX730" fmla="*/ 4964263 w 12188243"/>
              <a:gd name="connsiteY730" fmla="*/ 4287373 h 7223977"/>
              <a:gd name="connsiteX731" fmla="*/ 4741724 w 12188243"/>
              <a:gd name="connsiteY731" fmla="*/ 4287373 h 7223977"/>
              <a:gd name="connsiteX732" fmla="*/ 4741724 w 12188243"/>
              <a:gd name="connsiteY732" fmla="*/ 4064834 h 7223977"/>
              <a:gd name="connsiteX733" fmla="*/ 4967395 w 12188243"/>
              <a:gd name="connsiteY733" fmla="*/ 4064834 h 7223977"/>
              <a:gd name="connsiteX734" fmla="*/ 5189934 w 12188243"/>
              <a:gd name="connsiteY734" fmla="*/ 4064834 h 7223977"/>
              <a:gd name="connsiteX735" fmla="*/ 5189934 w 12188243"/>
              <a:gd name="connsiteY735" fmla="*/ 4287373 h 7223977"/>
              <a:gd name="connsiteX736" fmla="*/ 4967395 w 12188243"/>
              <a:gd name="connsiteY736" fmla="*/ 4287373 h 7223977"/>
              <a:gd name="connsiteX737" fmla="*/ 4967395 w 12188243"/>
              <a:gd name="connsiteY737" fmla="*/ 4064834 h 7223977"/>
              <a:gd name="connsiteX738" fmla="*/ 5193066 w 12188243"/>
              <a:gd name="connsiteY738" fmla="*/ 4064834 h 7223977"/>
              <a:gd name="connsiteX739" fmla="*/ 5415605 w 12188243"/>
              <a:gd name="connsiteY739" fmla="*/ 4064834 h 7223977"/>
              <a:gd name="connsiteX740" fmla="*/ 5415605 w 12188243"/>
              <a:gd name="connsiteY740" fmla="*/ 4287373 h 7223977"/>
              <a:gd name="connsiteX741" fmla="*/ 5193066 w 12188243"/>
              <a:gd name="connsiteY741" fmla="*/ 4287373 h 7223977"/>
              <a:gd name="connsiteX742" fmla="*/ 5193066 w 12188243"/>
              <a:gd name="connsiteY742" fmla="*/ 4064834 h 7223977"/>
              <a:gd name="connsiteX743" fmla="*/ 5418738 w 12188243"/>
              <a:gd name="connsiteY743" fmla="*/ 4064834 h 7223977"/>
              <a:gd name="connsiteX744" fmla="*/ 5641276 w 12188243"/>
              <a:gd name="connsiteY744" fmla="*/ 4064834 h 7223977"/>
              <a:gd name="connsiteX745" fmla="*/ 5641276 w 12188243"/>
              <a:gd name="connsiteY745" fmla="*/ 4287373 h 7223977"/>
              <a:gd name="connsiteX746" fmla="*/ 5418738 w 12188243"/>
              <a:gd name="connsiteY746" fmla="*/ 4287373 h 7223977"/>
              <a:gd name="connsiteX747" fmla="*/ 5418738 w 12188243"/>
              <a:gd name="connsiteY747" fmla="*/ 4064834 h 7223977"/>
              <a:gd name="connsiteX748" fmla="*/ 5644408 w 12188243"/>
              <a:gd name="connsiteY748" fmla="*/ 4064834 h 7223977"/>
              <a:gd name="connsiteX749" fmla="*/ 5866947 w 12188243"/>
              <a:gd name="connsiteY749" fmla="*/ 4064834 h 7223977"/>
              <a:gd name="connsiteX750" fmla="*/ 5866947 w 12188243"/>
              <a:gd name="connsiteY750" fmla="*/ 4287373 h 7223977"/>
              <a:gd name="connsiteX751" fmla="*/ 5644408 w 12188243"/>
              <a:gd name="connsiteY751" fmla="*/ 4287373 h 7223977"/>
              <a:gd name="connsiteX752" fmla="*/ 5644408 w 12188243"/>
              <a:gd name="connsiteY752" fmla="*/ 4064834 h 7223977"/>
              <a:gd name="connsiteX753" fmla="*/ 5870080 w 12188243"/>
              <a:gd name="connsiteY753" fmla="*/ 4064834 h 7223977"/>
              <a:gd name="connsiteX754" fmla="*/ 6092618 w 12188243"/>
              <a:gd name="connsiteY754" fmla="*/ 4064834 h 7223977"/>
              <a:gd name="connsiteX755" fmla="*/ 6092618 w 12188243"/>
              <a:gd name="connsiteY755" fmla="*/ 4287373 h 7223977"/>
              <a:gd name="connsiteX756" fmla="*/ 5870080 w 12188243"/>
              <a:gd name="connsiteY756" fmla="*/ 4287373 h 7223977"/>
              <a:gd name="connsiteX757" fmla="*/ 5870080 w 12188243"/>
              <a:gd name="connsiteY757" fmla="*/ 4064834 h 7223977"/>
              <a:gd name="connsiteX758" fmla="*/ 6095625 w 12188243"/>
              <a:gd name="connsiteY758" fmla="*/ 4064834 h 7223977"/>
              <a:gd name="connsiteX759" fmla="*/ 6318164 w 12188243"/>
              <a:gd name="connsiteY759" fmla="*/ 4064834 h 7223977"/>
              <a:gd name="connsiteX760" fmla="*/ 6318164 w 12188243"/>
              <a:gd name="connsiteY760" fmla="*/ 4287373 h 7223977"/>
              <a:gd name="connsiteX761" fmla="*/ 6095625 w 12188243"/>
              <a:gd name="connsiteY761" fmla="*/ 4287373 h 7223977"/>
              <a:gd name="connsiteX762" fmla="*/ 6095625 w 12188243"/>
              <a:gd name="connsiteY762" fmla="*/ 4064834 h 7223977"/>
              <a:gd name="connsiteX763" fmla="*/ 6321297 w 12188243"/>
              <a:gd name="connsiteY763" fmla="*/ 4064834 h 7223977"/>
              <a:gd name="connsiteX764" fmla="*/ 6543835 w 12188243"/>
              <a:gd name="connsiteY764" fmla="*/ 4064834 h 7223977"/>
              <a:gd name="connsiteX765" fmla="*/ 6543835 w 12188243"/>
              <a:gd name="connsiteY765" fmla="*/ 4287373 h 7223977"/>
              <a:gd name="connsiteX766" fmla="*/ 6321297 w 12188243"/>
              <a:gd name="connsiteY766" fmla="*/ 4287373 h 7223977"/>
              <a:gd name="connsiteX767" fmla="*/ 6321297 w 12188243"/>
              <a:gd name="connsiteY767" fmla="*/ 4064834 h 7223977"/>
              <a:gd name="connsiteX768" fmla="*/ 6546967 w 12188243"/>
              <a:gd name="connsiteY768" fmla="*/ 4064834 h 7223977"/>
              <a:gd name="connsiteX769" fmla="*/ 6769506 w 12188243"/>
              <a:gd name="connsiteY769" fmla="*/ 4064834 h 7223977"/>
              <a:gd name="connsiteX770" fmla="*/ 6769506 w 12188243"/>
              <a:gd name="connsiteY770" fmla="*/ 4287373 h 7223977"/>
              <a:gd name="connsiteX771" fmla="*/ 6546967 w 12188243"/>
              <a:gd name="connsiteY771" fmla="*/ 4287373 h 7223977"/>
              <a:gd name="connsiteX772" fmla="*/ 6546967 w 12188243"/>
              <a:gd name="connsiteY772" fmla="*/ 4064834 h 7223977"/>
              <a:gd name="connsiteX773" fmla="*/ 6772639 w 12188243"/>
              <a:gd name="connsiteY773" fmla="*/ 4064834 h 7223977"/>
              <a:gd name="connsiteX774" fmla="*/ 6995177 w 12188243"/>
              <a:gd name="connsiteY774" fmla="*/ 4064834 h 7223977"/>
              <a:gd name="connsiteX775" fmla="*/ 6995177 w 12188243"/>
              <a:gd name="connsiteY775" fmla="*/ 4287373 h 7223977"/>
              <a:gd name="connsiteX776" fmla="*/ 6772639 w 12188243"/>
              <a:gd name="connsiteY776" fmla="*/ 4287373 h 7223977"/>
              <a:gd name="connsiteX777" fmla="*/ 6772639 w 12188243"/>
              <a:gd name="connsiteY777" fmla="*/ 4064834 h 7223977"/>
              <a:gd name="connsiteX778" fmla="*/ 6998310 w 12188243"/>
              <a:gd name="connsiteY778" fmla="*/ 4064834 h 7223977"/>
              <a:gd name="connsiteX779" fmla="*/ 7220848 w 12188243"/>
              <a:gd name="connsiteY779" fmla="*/ 4064834 h 7223977"/>
              <a:gd name="connsiteX780" fmla="*/ 7220848 w 12188243"/>
              <a:gd name="connsiteY780" fmla="*/ 4287373 h 7223977"/>
              <a:gd name="connsiteX781" fmla="*/ 6998310 w 12188243"/>
              <a:gd name="connsiteY781" fmla="*/ 4287373 h 7223977"/>
              <a:gd name="connsiteX782" fmla="*/ 6998310 w 12188243"/>
              <a:gd name="connsiteY782" fmla="*/ 4064834 h 7223977"/>
              <a:gd name="connsiteX783" fmla="*/ 7223981 w 12188243"/>
              <a:gd name="connsiteY783" fmla="*/ 4064834 h 7223977"/>
              <a:gd name="connsiteX784" fmla="*/ 7446520 w 12188243"/>
              <a:gd name="connsiteY784" fmla="*/ 4064834 h 7223977"/>
              <a:gd name="connsiteX785" fmla="*/ 7446520 w 12188243"/>
              <a:gd name="connsiteY785" fmla="*/ 4287373 h 7223977"/>
              <a:gd name="connsiteX786" fmla="*/ 7223981 w 12188243"/>
              <a:gd name="connsiteY786" fmla="*/ 4287373 h 7223977"/>
              <a:gd name="connsiteX787" fmla="*/ 7223981 w 12188243"/>
              <a:gd name="connsiteY787" fmla="*/ 4064834 h 7223977"/>
              <a:gd name="connsiteX788" fmla="*/ 7449527 w 12188243"/>
              <a:gd name="connsiteY788" fmla="*/ 4064834 h 7223977"/>
              <a:gd name="connsiteX789" fmla="*/ 7672065 w 12188243"/>
              <a:gd name="connsiteY789" fmla="*/ 4064834 h 7223977"/>
              <a:gd name="connsiteX790" fmla="*/ 7672065 w 12188243"/>
              <a:gd name="connsiteY790" fmla="*/ 4287373 h 7223977"/>
              <a:gd name="connsiteX791" fmla="*/ 7449527 w 12188243"/>
              <a:gd name="connsiteY791" fmla="*/ 4287373 h 7223977"/>
              <a:gd name="connsiteX792" fmla="*/ 7449527 w 12188243"/>
              <a:gd name="connsiteY792" fmla="*/ 4064834 h 7223977"/>
              <a:gd name="connsiteX793" fmla="*/ 7675198 w 12188243"/>
              <a:gd name="connsiteY793" fmla="*/ 4064834 h 7223977"/>
              <a:gd name="connsiteX794" fmla="*/ 7897736 w 12188243"/>
              <a:gd name="connsiteY794" fmla="*/ 4064834 h 7223977"/>
              <a:gd name="connsiteX795" fmla="*/ 7897736 w 12188243"/>
              <a:gd name="connsiteY795" fmla="*/ 4287373 h 7223977"/>
              <a:gd name="connsiteX796" fmla="*/ 7675198 w 12188243"/>
              <a:gd name="connsiteY796" fmla="*/ 4287373 h 7223977"/>
              <a:gd name="connsiteX797" fmla="*/ 7675198 w 12188243"/>
              <a:gd name="connsiteY797" fmla="*/ 4064834 h 7223977"/>
              <a:gd name="connsiteX798" fmla="*/ 7900868 w 12188243"/>
              <a:gd name="connsiteY798" fmla="*/ 4064834 h 7223977"/>
              <a:gd name="connsiteX799" fmla="*/ 8123407 w 12188243"/>
              <a:gd name="connsiteY799" fmla="*/ 4064834 h 7223977"/>
              <a:gd name="connsiteX800" fmla="*/ 8123407 w 12188243"/>
              <a:gd name="connsiteY800" fmla="*/ 4287373 h 7223977"/>
              <a:gd name="connsiteX801" fmla="*/ 7900868 w 12188243"/>
              <a:gd name="connsiteY801" fmla="*/ 4287373 h 7223977"/>
              <a:gd name="connsiteX802" fmla="*/ 7900868 w 12188243"/>
              <a:gd name="connsiteY802" fmla="*/ 4064834 h 7223977"/>
              <a:gd name="connsiteX803" fmla="*/ 8126540 w 12188243"/>
              <a:gd name="connsiteY803" fmla="*/ 4064834 h 7223977"/>
              <a:gd name="connsiteX804" fmla="*/ 8349078 w 12188243"/>
              <a:gd name="connsiteY804" fmla="*/ 4064834 h 7223977"/>
              <a:gd name="connsiteX805" fmla="*/ 8349078 w 12188243"/>
              <a:gd name="connsiteY805" fmla="*/ 4287373 h 7223977"/>
              <a:gd name="connsiteX806" fmla="*/ 8126540 w 12188243"/>
              <a:gd name="connsiteY806" fmla="*/ 4287373 h 7223977"/>
              <a:gd name="connsiteX807" fmla="*/ 8126540 w 12188243"/>
              <a:gd name="connsiteY807" fmla="*/ 4064834 h 7223977"/>
              <a:gd name="connsiteX808" fmla="*/ 8352211 w 12188243"/>
              <a:gd name="connsiteY808" fmla="*/ 4064834 h 7223977"/>
              <a:gd name="connsiteX809" fmla="*/ 8574749 w 12188243"/>
              <a:gd name="connsiteY809" fmla="*/ 4064834 h 7223977"/>
              <a:gd name="connsiteX810" fmla="*/ 8574749 w 12188243"/>
              <a:gd name="connsiteY810" fmla="*/ 4287373 h 7223977"/>
              <a:gd name="connsiteX811" fmla="*/ 8352211 w 12188243"/>
              <a:gd name="connsiteY811" fmla="*/ 4287373 h 7223977"/>
              <a:gd name="connsiteX812" fmla="*/ 8352211 w 12188243"/>
              <a:gd name="connsiteY812" fmla="*/ 4064834 h 7223977"/>
              <a:gd name="connsiteX813" fmla="*/ 8577882 w 12188243"/>
              <a:gd name="connsiteY813" fmla="*/ 4064834 h 7223977"/>
              <a:gd name="connsiteX814" fmla="*/ 8800420 w 12188243"/>
              <a:gd name="connsiteY814" fmla="*/ 4064834 h 7223977"/>
              <a:gd name="connsiteX815" fmla="*/ 8800420 w 12188243"/>
              <a:gd name="connsiteY815" fmla="*/ 4287373 h 7223977"/>
              <a:gd name="connsiteX816" fmla="*/ 8577882 w 12188243"/>
              <a:gd name="connsiteY816" fmla="*/ 4287373 h 7223977"/>
              <a:gd name="connsiteX817" fmla="*/ 8577882 w 12188243"/>
              <a:gd name="connsiteY817" fmla="*/ 4064834 h 7223977"/>
              <a:gd name="connsiteX818" fmla="*/ 8803427 w 12188243"/>
              <a:gd name="connsiteY818" fmla="*/ 4064834 h 7223977"/>
              <a:gd name="connsiteX819" fmla="*/ 9025966 w 12188243"/>
              <a:gd name="connsiteY819" fmla="*/ 4064834 h 7223977"/>
              <a:gd name="connsiteX820" fmla="*/ 9025966 w 12188243"/>
              <a:gd name="connsiteY820" fmla="*/ 4287373 h 7223977"/>
              <a:gd name="connsiteX821" fmla="*/ 8803427 w 12188243"/>
              <a:gd name="connsiteY821" fmla="*/ 4287373 h 7223977"/>
              <a:gd name="connsiteX822" fmla="*/ 8803427 w 12188243"/>
              <a:gd name="connsiteY822" fmla="*/ 4064834 h 7223977"/>
              <a:gd name="connsiteX823" fmla="*/ 9029099 w 12188243"/>
              <a:gd name="connsiteY823" fmla="*/ 4064834 h 7223977"/>
              <a:gd name="connsiteX824" fmla="*/ 9251637 w 12188243"/>
              <a:gd name="connsiteY824" fmla="*/ 4064834 h 7223977"/>
              <a:gd name="connsiteX825" fmla="*/ 9251637 w 12188243"/>
              <a:gd name="connsiteY825" fmla="*/ 4287373 h 7223977"/>
              <a:gd name="connsiteX826" fmla="*/ 9029099 w 12188243"/>
              <a:gd name="connsiteY826" fmla="*/ 4287373 h 7223977"/>
              <a:gd name="connsiteX827" fmla="*/ 9029099 w 12188243"/>
              <a:gd name="connsiteY827" fmla="*/ 4064834 h 7223977"/>
              <a:gd name="connsiteX828" fmla="*/ 9029099 w 12188243"/>
              <a:gd name="connsiteY828" fmla="*/ 4061702 h 7223977"/>
              <a:gd name="connsiteX829" fmla="*/ 9029099 w 12188243"/>
              <a:gd name="connsiteY829" fmla="*/ 3839164 h 7223977"/>
              <a:gd name="connsiteX830" fmla="*/ 9251637 w 12188243"/>
              <a:gd name="connsiteY830" fmla="*/ 3839164 h 7223977"/>
              <a:gd name="connsiteX831" fmla="*/ 9251637 w 12188243"/>
              <a:gd name="connsiteY831" fmla="*/ 4061702 h 7223977"/>
              <a:gd name="connsiteX832" fmla="*/ 9029099 w 12188243"/>
              <a:gd name="connsiteY832" fmla="*/ 4061702 h 7223977"/>
              <a:gd name="connsiteX833" fmla="*/ 9029099 w 12188243"/>
              <a:gd name="connsiteY833" fmla="*/ 3836031 h 7223977"/>
              <a:gd name="connsiteX834" fmla="*/ 9029099 w 12188243"/>
              <a:gd name="connsiteY834" fmla="*/ 3613493 h 7223977"/>
              <a:gd name="connsiteX835" fmla="*/ 9251637 w 12188243"/>
              <a:gd name="connsiteY835" fmla="*/ 3613493 h 7223977"/>
              <a:gd name="connsiteX836" fmla="*/ 9251637 w 12188243"/>
              <a:gd name="connsiteY836" fmla="*/ 3836031 h 7223977"/>
              <a:gd name="connsiteX837" fmla="*/ 9029099 w 12188243"/>
              <a:gd name="connsiteY837" fmla="*/ 3836031 h 7223977"/>
              <a:gd name="connsiteX838" fmla="*/ 9029099 w 12188243"/>
              <a:gd name="connsiteY838" fmla="*/ 3610360 h 7223977"/>
              <a:gd name="connsiteX839" fmla="*/ 9029099 w 12188243"/>
              <a:gd name="connsiteY839" fmla="*/ 3387821 h 7223977"/>
              <a:gd name="connsiteX840" fmla="*/ 9251637 w 12188243"/>
              <a:gd name="connsiteY840" fmla="*/ 3387821 h 7223977"/>
              <a:gd name="connsiteX841" fmla="*/ 9251637 w 12188243"/>
              <a:gd name="connsiteY841" fmla="*/ 3610360 h 7223977"/>
              <a:gd name="connsiteX842" fmla="*/ 9029099 w 12188243"/>
              <a:gd name="connsiteY842" fmla="*/ 3610360 h 7223977"/>
              <a:gd name="connsiteX843" fmla="*/ 9029099 w 12188243"/>
              <a:gd name="connsiteY843" fmla="*/ 3384689 h 7223977"/>
              <a:gd name="connsiteX844" fmla="*/ 9029099 w 12188243"/>
              <a:gd name="connsiteY844" fmla="*/ 3162151 h 7223977"/>
              <a:gd name="connsiteX845" fmla="*/ 9251637 w 12188243"/>
              <a:gd name="connsiteY845" fmla="*/ 3162151 h 7223977"/>
              <a:gd name="connsiteX846" fmla="*/ 9251637 w 12188243"/>
              <a:gd name="connsiteY846" fmla="*/ 3384689 h 7223977"/>
              <a:gd name="connsiteX847" fmla="*/ 9029099 w 12188243"/>
              <a:gd name="connsiteY847" fmla="*/ 3384689 h 7223977"/>
              <a:gd name="connsiteX848" fmla="*/ 9029099 w 12188243"/>
              <a:gd name="connsiteY848" fmla="*/ 3159143 h 7223977"/>
              <a:gd name="connsiteX849" fmla="*/ 9029099 w 12188243"/>
              <a:gd name="connsiteY849" fmla="*/ 2936605 h 7223977"/>
              <a:gd name="connsiteX850" fmla="*/ 9251637 w 12188243"/>
              <a:gd name="connsiteY850" fmla="*/ 2936605 h 7223977"/>
              <a:gd name="connsiteX851" fmla="*/ 9251637 w 12188243"/>
              <a:gd name="connsiteY851" fmla="*/ 3159143 h 7223977"/>
              <a:gd name="connsiteX852" fmla="*/ 9029099 w 12188243"/>
              <a:gd name="connsiteY852" fmla="*/ 3159143 h 7223977"/>
              <a:gd name="connsiteX853" fmla="*/ 9029099 w 12188243"/>
              <a:gd name="connsiteY853" fmla="*/ 2933472 h 7223977"/>
              <a:gd name="connsiteX854" fmla="*/ 9029099 w 12188243"/>
              <a:gd name="connsiteY854" fmla="*/ 2710934 h 7223977"/>
              <a:gd name="connsiteX855" fmla="*/ 9251637 w 12188243"/>
              <a:gd name="connsiteY855" fmla="*/ 2710934 h 7223977"/>
              <a:gd name="connsiteX856" fmla="*/ 9251637 w 12188243"/>
              <a:gd name="connsiteY856" fmla="*/ 2933472 h 7223977"/>
              <a:gd name="connsiteX857" fmla="*/ 9029099 w 12188243"/>
              <a:gd name="connsiteY857" fmla="*/ 2933472 h 7223977"/>
              <a:gd name="connsiteX858" fmla="*/ 9025966 w 12188243"/>
              <a:gd name="connsiteY858" fmla="*/ 2933472 h 7223977"/>
              <a:gd name="connsiteX859" fmla="*/ 8803427 w 12188243"/>
              <a:gd name="connsiteY859" fmla="*/ 2933472 h 7223977"/>
              <a:gd name="connsiteX860" fmla="*/ 8803427 w 12188243"/>
              <a:gd name="connsiteY860" fmla="*/ 2710934 h 7223977"/>
              <a:gd name="connsiteX861" fmla="*/ 9025966 w 12188243"/>
              <a:gd name="connsiteY861" fmla="*/ 2710934 h 7223977"/>
              <a:gd name="connsiteX862" fmla="*/ 9025966 w 12188243"/>
              <a:gd name="connsiteY862" fmla="*/ 2933472 h 7223977"/>
              <a:gd name="connsiteX863" fmla="*/ 8800295 w 12188243"/>
              <a:gd name="connsiteY863" fmla="*/ 2933472 h 7223977"/>
              <a:gd name="connsiteX864" fmla="*/ 8577756 w 12188243"/>
              <a:gd name="connsiteY864" fmla="*/ 2933472 h 7223977"/>
              <a:gd name="connsiteX865" fmla="*/ 8577756 w 12188243"/>
              <a:gd name="connsiteY865" fmla="*/ 2710934 h 7223977"/>
              <a:gd name="connsiteX866" fmla="*/ 8800295 w 12188243"/>
              <a:gd name="connsiteY866" fmla="*/ 2710934 h 7223977"/>
              <a:gd name="connsiteX867" fmla="*/ 8800295 w 12188243"/>
              <a:gd name="connsiteY867" fmla="*/ 2933472 h 7223977"/>
              <a:gd name="connsiteX868" fmla="*/ 8574749 w 12188243"/>
              <a:gd name="connsiteY868" fmla="*/ 2933472 h 7223977"/>
              <a:gd name="connsiteX869" fmla="*/ 8352211 w 12188243"/>
              <a:gd name="connsiteY869" fmla="*/ 2933472 h 7223977"/>
              <a:gd name="connsiteX870" fmla="*/ 8352211 w 12188243"/>
              <a:gd name="connsiteY870" fmla="*/ 2710934 h 7223977"/>
              <a:gd name="connsiteX871" fmla="*/ 8574749 w 12188243"/>
              <a:gd name="connsiteY871" fmla="*/ 2710934 h 7223977"/>
              <a:gd name="connsiteX872" fmla="*/ 8574749 w 12188243"/>
              <a:gd name="connsiteY872" fmla="*/ 2933472 h 7223977"/>
              <a:gd name="connsiteX873" fmla="*/ 8349078 w 12188243"/>
              <a:gd name="connsiteY873" fmla="*/ 2933472 h 7223977"/>
              <a:gd name="connsiteX874" fmla="*/ 8126540 w 12188243"/>
              <a:gd name="connsiteY874" fmla="*/ 2933472 h 7223977"/>
              <a:gd name="connsiteX875" fmla="*/ 8126540 w 12188243"/>
              <a:gd name="connsiteY875" fmla="*/ 2710934 h 7223977"/>
              <a:gd name="connsiteX876" fmla="*/ 8349078 w 12188243"/>
              <a:gd name="connsiteY876" fmla="*/ 2710934 h 7223977"/>
              <a:gd name="connsiteX877" fmla="*/ 8349078 w 12188243"/>
              <a:gd name="connsiteY877" fmla="*/ 2933472 h 7223977"/>
              <a:gd name="connsiteX878" fmla="*/ 8123407 w 12188243"/>
              <a:gd name="connsiteY878" fmla="*/ 2933472 h 7223977"/>
              <a:gd name="connsiteX879" fmla="*/ 7900868 w 12188243"/>
              <a:gd name="connsiteY879" fmla="*/ 2933472 h 7223977"/>
              <a:gd name="connsiteX880" fmla="*/ 7900868 w 12188243"/>
              <a:gd name="connsiteY880" fmla="*/ 2710934 h 7223977"/>
              <a:gd name="connsiteX881" fmla="*/ 8123407 w 12188243"/>
              <a:gd name="connsiteY881" fmla="*/ 2710934 h 7223977"/>
              <a:gd name="connsiteX882" fmla="*/ 8123407 w 12188243"/>
              <a:gd name="connsiteY882" fmla="*/ 2933472 h 7223977"/>
              <a:gd name="connsiteX883" fmla="*/ 7897736 w 12188243"/>
              <a:gd name="connsiteY883" fmla="*/ 2933472 h 7223977"/>
              <a:gd name="connsiteX884" fmla="*/ 7675198 w 12188243"/>
              <a:gd name="connsiteY884" fmla="*/ 2933472 h 7223977"/>
              <a:gd name="connsiteX885" fmla="*/ 7675198 w 12188243"/>
              <a:gd name="connsiteY885" fmla="*/ 2710934 h 7223977"/>
              <a:gd name="connsiteX886" fmla="*/ 7897736 w 12188243"/>
              <a:gd name="connsiteY886" fmla="*/ 2710934 h 7223977"/>
              <a:gd name="connsiteX887" fmla="*/ 7897736 w 12188243"/>
              <a:gd name="connsiteY887" fmla="*/ 2933472 h 7223977"/>
              <a:gd name="connsiteX888" fmla="*/ 7672065 w 12188243"/>
              <a:gd name="connsiteY888" fmla="*/ 2933472 h 7223977"/>
              <a:gd name="connsiteX889" fmla="*/ 7449527 w 12188243"/>
              <a:gd name="connsiteY889" fmla="*/ 2933472 h 7223977"/>
              <a:gd name="connsiteX890" fmla="*/ 7449527 w 12188243"/>
              <a:gd name="connsiteY890" fmla="*/ 2710934 h 7223977"/>
              <a:gd name="connsiteX891" fmla="*/ 7672065 w 12188243"/>
              <a:gd name="connsiteY891" fmla="*/ 2710934 h 7223977"/>
              <a:gd name="connsiteX892" fmla="*/ 7672065 w 12188243"/>
              <a:gd name="connsiteY892" fmla="*/ 2933472 h 7223977"/>
              <a:gd name="connsiteX893" fmla="*/ 7446394 w 12188243"/>
              <a:gd name="connsiteY893" fmla="*/ 2933472 h 7223977"/>
              <a:gd name="connsiteX894" fmla="*/ 7223856 w 12188243"/>
              <a:gd name="connsiteY894" fmla="*/ 2933472 h 7223977"/>
              <a:gd name="connsiteX895" fmla="*/ 7223856 w 12188243"/>
              <a:gd name="connsiteY895" fmla="*/ 2710934 h 7223977"/>
              <a:gd name="connsiteX896" fmla="*/ 7446394 w 12188243"/>
              <a:gd name="connsiteY896" fmla="*/ 2710934 h 7223977"/>
              <a:gd name="connsiteX897" fmla="*/ 7446394 w 12188243"/>
              <a:gd name="connsiteY897" fmla="*/ 2933472 h 7223977"/>
              <a:gd name="connsiteX898" fmla="*/ 7220848 w 12188243"/>
              <a:gd name="connsiteY898" fmla="*/ 2933472 h 7223977"/>
              <a:gd name="connsiteX899" fmla="*/ 6998310 w 12188243"/>
              <a:gd name="connsiteY899" fmla="*/ 2933472 h 7223977"/>
              <a:gd name="connsiteX900" fmla="*/ 6998310 w 12188243"/>
              <a:gd name="connsiteY900" fmla="*/ 2710934 h 7223977"/>
              <a:gd name="connsiteX901" fmla="*/ 7220848 w 12188243"/>
              <a:gd name="connsiteY901" fmla="*/ 2710934 h 7223977"/>
              <a:gd name="connsiteX902" fmla="*/ 7220848 w 12188243"/>
              <a:gd name="connsiteY902" fmla="*/ 2933472 h 7223977"/>
              <a:gd name="connsiteX903" fmla="*/ 6995177 w 12188243"/>
              <a:gd name="connsiteY903" fmla="*/ 2933472 h 7223977"/>
              <a:gd name="connsiteX904" fmla="*/ 6772639 w 12188243"/>
              <a:gd name="connsiteY904" fmla="*/ 2933472 h 7223977"/>
              <a:gd name="connsiteX905" fmla="*/ 6772639 w 12188243"/>
              <a:gd name="connsiteY905" fmla="*/ 2710934 h 7223977"/>
              <a:gd name="connsiteX906" fmla="*/ 6995177 w 12188243"/>
              <a:gd name="connsiteY906" fmla="*/ 2710934 h 7223977"/>
              <a:gd name="connsiteX907" fmla="*/ 6995177 w 12188243"/>
              <a:gd name="connsiteY907" fmla="*/ 2933472 h 7223977"/>
              <a:gd name="connsiteX908" fmla="*/ 6769506 w 12188243"/>
              <a:gd name="connsiteY908" fmla="*/ 2933472 h 7223977"/>
              <a:gd name="connsiteX909" fmla="*/ 6546967 w 12188243"/>
              <a:gd name="connsiteY909" fmla="*/ 2933472 h 7223977"/>
              <a:gd name="connsiteX910" fmla="*/ 6546967 w 12188243"/>
              <a:gd name="connsiteY910" fmla="*/ 2710934 h 7223977"/>
              <a:gd name="connsiteX911" fmla="*/ 6769506 w 12188243"/>
              <a:gd name="connsiteY911" fmla="*/ 2710934 h 7223977"/>
              <a:gd name="connsiteX912" fmla="*/ 6769506 w 12188243"/>
              <a:gd name="connsiteY912" fmla="*/ 2933472 h 7223977"/>
              <a:gd name="connsiteX913" fmla="*/ 6543835 w 12188243"/>
              <a:gd name="connsiteY913" fmla="*/ 2933472 h 7223977"/>
              <a:gd name="connsiteX914" fmla="*/ 6321297 w 12188243"/>
              <a:gd name="connsiteY914" fmla="*/ 2933472 h 7223977"/>
              <a:gd name="connsiteX915" fmla="*/ 6321297 w 12188243"/>
              <a:gd name="connsiteY915" fmla="*/ 2710934 h 7223977"/>
              <a:gd name="connsiteX916" fmla="*/ 6543835 w 12188243"/>
              <a:gd name="connsiteY916" fmla="*/ 2710934 h 7223977"/>
              <a:gd name="connsiteX917" fmla="*/ 6543835 w 12188243"/>
              <a:gd name="connsiteY917" fmla="*/ 2933472 h 7223977"/>
              <a:gd name="connsiteX918" fmla="*/ 6318164 w 12188243"/>
              <a:gd name="connsiteY918" fmla="*/ 2933472 h 7223977"/>
              <a:gd name="connsiteX919" fmla="*/ 6095625 w 12188243"/>
              <a:gd name="connsiteY919" fmla="*/ 2933472 h 7223977"/>
              <a:gd name="connsiteX920" fmla="*/ 6095625 w 12188243"/>
              <a:gd name="connsiteY920" fmla="*/ 2710934 h 7223977"/>
              <a:gd name="connsiteX921" fmla="*/ 6318164 w 12188243"/>
              <a:gd name="connsiteY921" fmla="*/ 2710934 h 7223977"/>
              <a:gd name="connsiteX922" fmla="*/ 6318164 w 12188243"/>
              <a:gd name="connsiteY922" fmla="*/ 2933472 h 7223977"/>
              <a:gd name="connsiteX923" fmla="*/ 6092493 w 12188243"/>
              <a:gd name="connsiteY923" fmla="*/ 2933472 h 7223977"/>
              <a:gd name="connsiteX924" fmla="*/ 5869954 w 12188243"/>
              <a:gd name="connsiteY924" fmla="*/ 2933472 h 7223977"/>
              <a:gd name="connsiteX925" fmla="*/ 5869954 w 12188243"/>
              <a:gd name="connsiteY925" fmla="*/ 2710934 h 7223977"/>
              <a:gd name="connsiteX926" fmla="*/ 6092493 w 12188243"/>
              <a:gd name="connsiteY926" fmla="*/ 2710934 h 7223977"/>
              <a:gd name="connsiteX927" fmla="*/ 6092493 w 12188243"/>
              <a:gd name="connsiteY927" fmla="*/ 2933472 h 7223977"/>
              <a:gd name="connsiteX928" fmla="*/ 5866947 w 12188243"/>
              <a:gd name="connsiteY928" fmla="*/ 2933472 h 7223977"/>
              <a:gd name="connsiteX929" fmla="*/ 5644408 w 12188243"/>
              <a:gd name="connsiteY929" fmla="*/ 2933472 h 7223977"/>
              <a:gd name="connsiteX930" fmla="*/ 5644408 w 12188243"/>
              <a:gd name="connsiteY930" fmla="*/ 2710934 h 7223977"/>
              <a:gd name="connsiteX931" fmla="*/ 5866947 w 12188243"/>
              <a:gd name="connsiteY931" fmla="*/ 2710934 h 7223977"/>
              <a:gd name="connsiteX932" fmla="*/ 5866947 w 12188243"/>
              <a:gd name="connsiteY932" fmla="*/ 2933472 h 7223977"/>
              <a:gd name="connsiteX933" fmla="*/ 5641276 w 12188243"/>
              <a:gd name="connsiteY933" fmla="*/ 2933472 h 7223977"/>
              <a:gd name="connsiteX934" fmla="*/ 5418738 w 12188243"/>
              <a:gd name="connsiteY934" fmla="*/ 2933472 h 7223977"/>
              <a:gd name="connsiteX935" fmla="*/ 5418738 w 12188243"/>
              <a:gd name="connsiteY935" fmla="*/ 2710934 h 7223977"/>
              <a:gd name="connsiteX936" fmla="*/ 5641276 w 12188243"/>
              <a:gd name="connsiteY936" fmla="*/ 2710934 h 7223977"/>
              <a:gd name="connsiteX937" fmla="*/ 5641276 w 12188243"/>
              <a:gd name="connsiteY937" fmla="*/ 2933472 h 7223977"/>
              <a:gd name="connsiteX938" fmla="*/ 5415605 w 12188243"/>
              <a:gd name="connsiteY938" fmla="*/ 2933472 h 7223977"/>
              <a:gd name="connsiteX939" fmla="*/ 5193066 w 12188243"/>
              <a:gd name="connsiteY939" fmla="*/ 2933472 h 7223977"/>
              <a:gd name="connsiteX940" fmla="*/ 5193066 w 12188243"/>
              <a:gd name="connsiteY940" fmla="*/ 2710934 h 7223977"/>
              <a:gd name="connsiteX941" fmla="*/ 5415605 w 12188243"/>
              <a:gd name="connsiteY941" fmla="*/ 2710934 h 7223977"/>
              <a:gd name="connsiteX942" fmla="*/ 5415605 w 12188243"/>
              <a:gd name="connsiteY942" fmla="*/ 2933472 h 7223977"/>
              <a:gd name="connsiteX943" fmla="*/ 5189934 w 12188243"/>
              <a:gd name="connsiteY943" fmla="*/ 2933472 h 7223977"/>
              <a:gd name="connsiteX944" fmla="*/ 4967395 w 12188243"/>
              <a:gd name="connsiteY944" fmla="*/ 2933472 h 7223977"/>
              <a:gd name="connsiteX945" fmla="*/ 4967395 w 12188243"/>
              <a:gd name="connsiteY945" fmla="*/ 2710934 h 7223977"/>
              <a:gd name="connsiteX946" fmla="*/ 5189934 w 12188243"/>
              <a:gd name="connsiteY946" fmla="*/ 2710934 h 7223977"/>
              <a:gd name="connsiteX947" fmla="*/ 5189934 w 12188243"/>
              <a:gd name="connsiteY947" fmla="*/ 2933472 h 7223977"/>
              <a:gd name="connsiteX948" fmla="*/ 4964263 w 12188243"/>
              <a:gd name="connsiteY948" fmla="*/ 2933472 h 7223977"/>
              <a:gd name="connsiteX949" fmla="*/ 4741724 w 12188243"/>
              <a:gd name="connsiteY949" fmla="*/ 2933472 h 7223977"/>
              <a:gd name="connsiteX950" fmla="*/ 4741724 w 12188243"/>
              <a:gd name="connsiteY950" fmla="*/ 2710934 h 7223977"/>
              <a:gd name="connsiteX951" fmla="*/ 4964263 w 12188243"/>
              <a:gd name="connsiteY951" fmla="*/ 2710934 h 7223977"/>
              <a:gd name="connsiteX952" fmla="*/ 4964263 w 12188243"/>
              <a:gd name="connsiteY952" fmla="*/ 2933472 h 7223977"/>
              <a:gd name="connsiteX953" fmla="*/ 4738592 w 12188243"/>
              <a:gd name="connsiteY953" fmla="*/ 2933472 h 7223977"/>
              <a:gd name="connsiteX954" fmla="*/ 4516053 w 12188243"/>
              <a:gd name="connsiteY954" fmla="*/ 2933472 h 7223977"/>
              <a:gd name="connsiteX955" fmla="*/ 4516053 w 12188243"/>
              <a:gd name="connsiteY955" fmla="*/ 2710934 h 7223977"/>
              <a:gd name="connsiteX956" fmla="*/ 4738592 w 12188243"/>
              <a:gd name="connsiteY956" fmla="*/ 2710934 h 7223977"/>
              <a:gd name="connsiteX957" fmla="*/ 4738592 w 12188243"/>
              <a:gd name="connsiteY957" fmla="*/ 2933472 h 7223977"/>
              <a:gd name="connsiteX958" fmla="*/ 4513046 w 12188243"/>
              <a:gd name="connsiteY958" fmla="*/ 2933472 h 7223977"/>
              <a:gd name="connsiteX959" fmla="*/ 4290507 w 12188243"/>
              <a:gd name="connsiteY959" fmla="*/ 2933472 h 7223977"/>
              <a:gd name="connsiteX960" fmla="*/ 4290507 w 12188243"/>
              <a:gd name="connsiteY960" fmla="*/ 2710934 h 7223977"/>
              <a:gd name="connsiteX961" fmla="*/ 4513046 w 12188243"/>
              <a:gd name="connsiteY961" fmla="*/ 2710934 h 7223977"/>
              <a:gd name="connsiteX962" fmla="*/ 4513046 w 12188243"/>
              <a:gd name="connsiteY962" fmla="*/ 2933472 h 7223977"/>
              <a:gd name="connsiteX963" fmla="*/ 4287375 w 12188243"/>
              <a:gd name="connsiteY963" fmla="*/ 2933472 h 7223977"/>
              <a:gd name="connsiteX964" fmla="*/ 4064836 w 12188243"/>
              <a:gd name="connsiteY964" fmla="*/ 2933472 h 7223977"/>
              <a:gd name="connsiteX965" fmla="*/ 4064836 w 12188243"/>
              <a:gd name="connsiteY965" fmla="*/ 2710934 h 7223977"/>
              <a:gd name="connsiteX966" fmla="*/ 4287375 w 12188243"/>
              <a:gd name="connsiteY966" fmla="*/ 2710934 h 7223977"/>
              <a:gd name="connsiteX967" fmla="*/ 4287375 w 12188243"/>
              <a:gd name="connsiteY967" fmla="*/ 2933472 h 7223977"/>
              <a:gd name="connsiteX968" fmla="*/ 4061703 w 12188243"/>
              <a:gd name="connsiteY968" fmla="*/ 2933472 h 7223977"/>
              <a:gd name="connsiteX969" fmla="*/ 3839165 w 12188243"/>
              <a:gd name="connsiteY969" fmla="*/ 2933472 h 7223977"/>
              <a:gd name="connsiteX970" fmla="*/ 3839165 w 12188243"/>
              <a:gd name="connsiteY970" fmla="*/ 2710934 h 7223977"/>
              <a:gd name="connsiteX971" fmla="*/ 4061703 w 12188243"/>
              <a:gd name="connsiteY971" fmla="*/ 2710934 h 7223977"/>
              <a:gd name="connsiteX972" fmla="*/ 4061703 w 12188243"/>
              <a:gd name="connsiteY972" fmla="*/ 2933472 h 7223977"/>
              <a:gd name="connsiteX973" fmla="*/ 3836033 w 12188243"/>
              <a:gd name="connsiteY973" fmla="*/ 2933472 h 7223977"/>
              <a:gd name="connsiteX974" fmla="*/ 3613494 w 12188243"/>
              <a:gd name="connsiteY974" fmla="*/ 2933472 h 7223977"/>
              <a:gd name="connsiteX975" fmla="*/ 3613494 w 12188243"/>
              <a:gd name="connsiteY975" fmla="*/ 2710934 h 7223977"/>
              <a:gd name="connsiteX976" fmla="*/ 3836033 w 12188243"/>
              <a:gd name="connsiteY976" fmla="*/ 2710934 h 7223977"/>
              <a:gd name="connsiteX977" fmla="*/ 3836033 w 12188243"/>
              <a:gd name="connsiteY977" fmla="*/ 2933472 h 7223977"/>
              <a:gd name="connsiteX978" fmla="*/ 3610361 w 12188243"/>
              <a:gd name="connsiteY978" fmla="*/ 2933472 h 7223977"/>
              <a:gd name="connsiteX979" fmla="*/ 3387823 w 12188243"/>
              <a:gd name="connsiteY979" fmla="*/ 2933472 h 7223977"/>
              <a:gd name="connsiteX980" fmla="*/ 3387823 w 12188243"/>
              <a:gd name="connsiteY980" fmla="*/ 2710934 h 7223977"/>
              <a:gd name="connsiteX981" fmla="*/ 3610361 w 12188243"/>
              <a:gd name="connsiteY981" fmla="*/ 2710934 h 7223977"/>
              <a:gd name="connsiteX982" fmla="*/ 3610361 w 12188243"/>
              <a:gd name="connsiteY982" fmla="*/ 2933472 h 7223977"/>
              <a:gd name="connsiteX983" fmla="*/ 3384690 w 12188243"/>
              <a:gd name="connsiteY983" fmla="*/ 2933472 h 7223977"/>
              <a:gd name="connsiteX984" fmla="*/ 3162152 w 12188243"/>
              <a:gd name="connsiteY984" fmla="*/ 2933472 h 7223977"/>
              <a:gd name="connsiteX985" fmla="*/ 3162152 w 12188243"/>
              <a:gd name="connsiteY985" fmla="*/ 2710934 h 7223977"/>
              <a:gd name="connsiteX986" fmla="*/ 3384690 w 12188243"/>
              <a:gd name="connsiteY986" fmla="*/ 2710934 h 7223977"/>
              <a:gd name="connsiteX987" fmla="*/ 3384690 w 12188243"/>
              <a:gd name="connsiteY987" fmla="*/ 2933472 h 7223977"/>
              <a:gd name="connsiteX988" fmla="*/ 3159145 w 12188243"/>
              <a:gd name="connsiteY988" fmla="*/ 2933472 h 7223977"/>
              <a:gd name="connsiteX989" fmla="*/ 2936606 w 12188243"/>
              <a:gd name="connsiteY989" fmla="*/ 2933472 h 7223977"/>
              <a:gd name="connsiteX990" fmla="*/ 2936606 w 12188243"/>
              <a:gd name="connsiteY990" fmla="*/ 2710934 h 7223977"/>
              <a:gd name="connsiteX991" fmla="*/ 3159145 w 12188243"/>
              <a:gd name="connsiteY991" fmla="*/ 2710934 h 7223977"/>
              <a:gd name="connsiteX992" fmla="*/ 3159145 w 12188243"/>
              <a:gd name="connsiteY992" fmla="*/ 2933472 h 7223977"/>
              <a:gd name="connsiteX993" fmla="*/ 2933474 w 12188243"/>
              <a:gd name="connsiteY993" fmla="*/ 2933472 h 7223977"/>
              <a:gd name="connsiteX994" fmla="*/ 2710935 w 12188243"/>
              <a:gd name="connsiteY994" fmla="*/ 2933472 h 7223977"/>
              <a:gd name="connsiteX995" fmla="*/ 2710935 w 12188243"/>
              <a:gd name="connsiteY995" fmla="*/ 2710934 h 7223977"/>
              <a:gd name="connsiteX996" fmla="*/ 2933474 w 12188243"/>
              <a:gd name="connsiteY996" fmla="*/ 2710934 h 7223977"/>
              <a:gd name="connsiteX997" fmla="*/ 2933474 w 12188243"/>
              <a:gd name="connsiteY997" fmla="*/ 2933472 h 7223977"/>
              <a:gd name="connsiteX998" fmla="*/ 2933474 w 12188243"/>
              <a:gd name="connsiteY998" fmla="*/ 2936605 h 7223977"/>
              <a:gd name="connsiteX999" fmla="*/ 2933474 w 12188243"/>
              <a:gd name="connsiteY999" fmla="*/ 3159143 h 7223977"/>
              <a:gd name="connsiteX1000" fmla="*/ 2710935 w 12188243"/>
              <a:gd name="connsiteY1000" fmla="*/ 3159143 h 7223977"/>
              <a:gd name="connsiteX1001" fmla="*/ 2710935 w 12188243"/>
              <a:gd name="connsiteY1001" fmla="*/ 2936605 h 7223977"/>
              <a:gd name="connsiteX1002" fmla="*/ 2933474 w 12188243"/>
              <a:gd name="connsiteY1002" fmla="*/ 2936605 h 7223977"/>
              <a:gd name="connsiteX1003" fmla="*/ 2933474 w 12188243"/>
              <a:gd name="connsiteY1003" fmla="*/ 3162276 h 7223977"/>
              <a:gd name="connsiteX1004" fmla="*/ 2933474 w 12188243"/>
              <a:gd name="connsiteY1004" fmla="*/ 3384814 h 7223977"/>
              <a:gd name="connsiteX1005" fmla="*/ 2710935 w 12188243"/>
              <a:gd name="connsiteY1005" fmla="*/ 3384814 h 7223977"/>
              <a:gd name="connsiteX1006" fmla="*/ 2710935 w 12188243"/>
              <a:gd name="connsiteY1006" fmla="*/ 3162276 h 7223977"/>
              <a:gd name="connsiteX1007" fmla="*/ 2933474 w 12188243"/>
              <a:gd name="connsiteY1007" fmla="*/ 3162276 h 7223977"/>
              <a:gd name="connsiteX1008" fmla="*/ 2933474 w 12188243"/>
              <a:gd name="connsiteY1008" fmla="*/ 3387821 h 7223977"/>
              <a:gd name="connsiteX1009" fmla="*/ 2933474 w 12188243"/>
              <a:gd name="connsiteY1009" fmla="*/ 3610360 h 7223977"/>
              <a:gd name="connsiteX1010" fmla="*/ 2710935 w 12188243"/>
              <a:gd name="connsiteY1010" fmla="*/ 3610360 h 7223977"/>
              <a:gd name="connsiteX1011" fmla="*/ 2710935 w 12188243"/>
              <a:gd name="connsiteY1011" fmla="*/ 3387821 h 7223977"/>
              <a:gd name="connsiteX1012" fmla="*/ 2933474 w 12188243"/>
              <a:gd name="connsiteY1012" fmla="*/ 3387821 h 7223977"/>
              <a:gd name="connsiteX1013" fmla="*/ 2933474 w 12188243"/>
              <a:gd name="connsiteY1013" fmla="*/ 3613493 h 7223977"/>
              <a:gd name="connsiteX1014" fmla="*/ 2933474 w 12188243"/>
              <a:gd name="connsiteY1014" fmla="*/ 3836031 h 7223977"/>
              <a:gd name="connsiteX1015" fmla="*/ 2710935 w 12188243"/>
              <a:gd name="connsiteY1015" fmla="*/ 3836031 h 7223977"/>
              <a:gd name="connsiteX1016" fmla="*/ 2710935 w 12188243"/>
              <a:gd name="connsiteY1016" fmla="*/ 3613493 h 7223977"/>
              <a:gd name="connsiteX1017" fmla="*/ 2933474 w 12188243"/>
              <a:gd name="connsiteY1017" fmla="*/ 3613493 h 7223977"/>
              <a:gd name="connsiteX1018" fmla="*/ 2933474 w 12188243"/>
              <a:gd name="connsiteY1018" fmla="*/ 3839164 h 7223977"/>
              <a:gd name="connsiteX1019" fmla="*/ 2933474 w 12188243"/>
              <a:gd name="connsiteY1019" fmla="*/ 4061702 h 7223977"/>
              <a:gd name="connsiteX1020" fmla="*/ 2710935 w 12188243"/>
              <a:gd name="connsiteY1020" fmla="*/ 4061702 h 7223977"/>
              <a:gd name="connsiteX1021" fmla="*/ 2710935 w 12188243"/>
              <a:gd name="connsiteY1021" fmla="*/ 3839164 h 7223977"/>
              <a:gd name="connsiteX1022" fmla="*/ 2933474 w 12188243"/>
              <a:gd name="connsiteY1022" fmla="*/ 3839164 h 7223977"/>
              <a:gd name="connsiteX1023" fmla="*/ 2933474 w 12188243"/>
              <a:gd name="connsiteY1023" fmla="*/ 4064834 h 7223977"/>
              <a:gd name="connsiteX1024" fmla="*/ 2933474 w 12188243"/>
              <a:gd name="connsiteY1024" fmla="*/ 4287373 h 7223977"/>
              <a:gd name="connsiteX1025" fmla="*/ 2710935 w 12188243"/>
              <a:gd name="connsiteY1025" fmla="*/ 4287373 h 7223977"/>
              <a:gd name="connsiteX1026" fmla="*/ 2710935 w 12188243"/>
              <a:gd name="connsiteY1026" fmla="*/ 4064834 h 7223977"/>
              <a:gd name="connsiteX1027" fmla="*/ 2933474 w 12188243"/>
              <a:gd name="connsiteY1027" fmla="*/ 4064834 h 7223977"/>
              <a:gd name="connsiteX1028" fmla="*/ 2933474 w 12188243"/>
              <a:gd name="connsiteY1028" fmla="*/ 4290506 h 7223977"/>
              <a:gd name="connsiteX1029" fmla="*/ 2933474 w 12188243"/>
              <a:gd name="connsiteY1029" fmla="*/ 4513044 h 7223977"/>
              <a:gd name="connsiteX1030" fmla="*/ 2710935 w 12188243"/>
              <a:gd name="connsiteY1030" fmla="*/ 4513044 h 7223977"/>
              <a:gd name="connsiteX1031" fmla="*/ 2710935 w 12188243"/>
              <a:gd name="connsiteY1031" fmla="*/ 4290506 h 7223977"/>
              <a:gd name="connsiteX1032" fmla="*/ 2933474 w 12188243"/>
              <a:gd name="connsiteY1032" fmla="*/ 4290506 h 7223977"/>
              <a:gd name="connsiteX1033" fmla="*/ 2936606 w 12188243"/>
              <a:gd name="connsiteY1033" fmla="*/ 4290506 h 7223977"/>
              <a:gd name="connsiteX1034" fmla="*/ 3159145 w 12188243"/>
              <a:gd name="connsiteY1034" fmla="*/ 4290506 h 7223977"/>
              <a:gd name="connsiteX1035" fmla="*/ 3159145 w 12188243"/>
              <a:gd name="connsiteY1035" fmla="*/ 4513044 h 7223977"/>
              <a:gd name="connsiteX1036" fmla="*/ 2936606 w 12188243"/>
              <a:gd name="connsiteY1036" fmla="*/ 4513044 h 7223977"/>
              <a:gd name="connsiteX1037" fmla="*/ 2936606 w 12188243"/>
              <a:gd name="connsiteY1037" fmla="*/ 4290506 h 7223977"/>
              <a:gd name="connsiteX1038" fmla="*/ 3162277 w 12188243"/>
              <a:gd name="connsiteY1038" fmla="*/ 4290506 h 7223977"/>
              <a:gd name="connsiteX1039" fmla="*/ 3384816 w 12188243"/>
              <a:gd name="connsiteY1039" fmla="*/ 4290506 h 7223977"/>
              <a:gd name="connsiteX1040" fmla="*/ 3384816 w 12188243"/>
              <a:gd name="connsiteY1040" fmla="*/ 4513044 h 7223977"/>
              <a:gd name="connsiteX1041" fmla="*/ 3162277 w 12188243"/>
              <a:gd name="connsiteY1041" fmla="*/ 4513044 h 7223977"/>
              <a:gd name="connsiteX1042" fmla="*/ 3162277 w 12188243"/>
              <a:gd name="connsiteY1042" fmla="*/ 4290506 h 7223977"/>
              <a:gd name="connsiteX1043" fmla="*/ 3387823 w 12188243"/>
              <a:gd name="connsiteY1043" fmla="*/ 4290506 h 7223977"/>
              <a:gd name="connsiteX1044" fmla="*/ 3610361 w 12188243"/>
              <a:gd name="connsiteY1044" fmla="*/ 4290506 h 7223977"/>
              <a:gd name="connsiteX1045" fmla="*/ 3610361 w 12188243"/>
              <a:gd name="connsiteY1045" fmla="*/ 4513044 h 7223977"/>
              <a:gd name="connsiteX1046" fmla="*/ 3387823 w 12188243"/>
              <a:gd name="connsiteY1046" fmla="*/ 4513044 h 7223977"/>
              <a:gd name="connsiteX1047" fmla="*/ 3387823 w 12188243"/>
              <a:gd name="connsiteY1047" fmla="*/ 4290506 h 7223977"/>
              <a:gd name="connsiteX1048" fmla="*/ 3613494 w 12188243"/>
              <a:gd name="connsiteY1048" fmla="*/ 4290506 h 7223977"/>
              <a:gd name="connsiteX1049" fmla="*/ 3836033 w 12188243"/>
              <a:gd name="connsiteY1049" fmla="*/ 4290506 h 7223977"/>
              <a:gd name="connsiteX1050" fmla="*/ 3836033 w 12188243"/>
              <a:gd name="connsiteY1050" fmla="*/ 4513044 h 7223977"/>
              <a:gd name="connsiteX1051" fmla="*/ 3613494 w 12188243"/>
              <a:gd name="connsiteY1051" fmla="*/ 4513044 h 7223977"/>
              <a:gd name="connsiteX1052" fmla="*/ 3613494 w 12188243"/>
              <a:gd name="connsiteY1052" fmla="*/ 4290506 h 7223977"/>
              <a:gd name="connsiteX1053" fmla="*/ 3839165 w 12188243"/>
              <a:gd name="connsiteY1053" fmla="*/ 4290506 h 7223977"/>
              <a:gd name="connsiteX1054" fmla="*/ 4061703 w 12188243"/>
              <a:gd name="connsiteY1054" fmla="*/ 4290506 h 7223977"/>
              <a:gd name="connsiteX1055" fmla="*/ 4061703 w 12188243"/>
              <a:gd name="connsiteY1055" fmla="*/ 4513044 h 7223977"/>
              <a:gd name="connsiteX1056" fmla="*/ 3839165 w 12188243"/>
              <a:gd name="connsiteY1056" fmla="*/ 4513044 h 7223977"/>
              <a:gd name="connsiteX1057" fmla="*/ 3839165 w 12188243"/>
              <a:gd name="connsiteY1057" fmla="*/ 4290506 h 7223977"/>
              <a:gd name="connsiteX1058" fmla="*/ 4064836 w 12188243"/>
              <a:gd name="connsiteY1058" fmla="*/ 4290506 h 7223977"/>
              <a:gd name="connsiteX1059" fmla="*/ 4287375 w 12188243"/>
              <a:gd name="connsiteY1059" fmla="*/ 4290506 h 7223977"/>
              <a:gd name="connsiteX1060" fmla="*/ 4287375 w 12188243"/>
              <a:gd name="connsiteY1060" fmla="*/ 4513044 h 7223977"/>
              <a:gd name="connsiteX1061" fmla="*/ 4064836 w 12188243"/>
              <a:gd name="connsiteY1061" fmla="*/ 4513044 h 7223977"/>
              <a:gd name="connsiteX1062" fmla="*/ 4064836 w 12188243"/>
              <a:gd name="connsiteY1062" fmla="*/ 4290506 h 7223977"/>
              <a:gd name="connsiteX1063" fmla="*/ 4290507 w 12188243"/>
              <a:gd name="connsiteY1063" fmla="*/ 4290506 h 7223977"/>
              <a:gd name="connsiteX1064" fmla="*/ 4513046 w 12188243"/>
              <a:gd name="connsiteY1064" fmla="*/ 4290506 h 7223977"/>
              <a:gd name="connsiteX1065" fmla="*/ 4513046 w 12188243"/>
              <a:gd name="connsiteY1065" fmla="*/ 4513044 h 7223977"/>
              <a:gd name="connsiteX1066" fmla="*/ 4290507 w 12188243"/>
              <a:gd name="connsiteY1066" fmla="*/ 4513044 h 7223977"/>
              <a:gd name="connsiteX1067" fmla="*/ 4290507 w 12188243"/>
              <a:gd name="connsiteY1067" fmla="*/ 4290506 h 7223977"/>
              <a:gd name="connsiteX1068" fmla="*/ 4516179 w 12188243"/>
              <a:gd name="connsiteY1068" fmla="*/ 4290506 h 7223977"/>
              <a:gd name="connsiteX1069" fmla="*/ 4738717 w 12188243"/>
              <a:gd name="connsiteY1069" fmla="*/ 4290506 h 7223977"/>
              <a:gd name="connsiteX1070" fmla="*/ 4738717 w 12188243"/>
              <a:gd name="connsiteY1070" fmla="*/ 4513044 h 7223977"/>
              <a:gd name="connsiteX1071" fmla="*/ 4516179 w 12188243"/>
              <a:gd name="connsiteY1071" fmla="*/ 4513044 h 7223977"/>
              <a:gd name="connsiteX1072" fmla="*/ 4516179 w 12188243"/>
              <a:gd name="connsiteY1072" fmla="*/ 4290506 h 7223977"/>
              <a:gd name="connsiteX1073" fmla="*/ 4741724 w 12188243"/>
              <a:gd name="connsiteY1073" fmla="*/ 4290506 h 7223977"/>
              <a:gd name="connsiteX1074" fmla="*/ 4964263 w 12188243"/>
              <a:gd name="connsiteY1074" fmla="*/ 4290506 h 7223977"/>
              <a:gd name="connsiteX1075" fmla="*/ 4964263 w 12188243"/>
              <a:gd name="connsiteY1075" fmla="*/ 4513044 h 7223977"/>
              <a:gd name="connsiteX1076" fmla="*/ 4741724 w 12188243"/>
              <a:gd name="connsiteY1076" fmla="*/ 4513044 h 7223977"/>
              <a:gd name="connsiteX1077" fmla="*/ 4741724 w 12188243"/>
              <a:gd name="connsiteY1077" fmla="*/ 4290506 h 7223977"/>
              <a:gd name="connsiteX1078" fmla="*/ 4967395 w 12188243"/>
              <a:gd name="connsiteY1078" fmla="*/ 4290506 h 7223977"/>
              <a:gd name="connsiteX1079" fmla="*/ 5189934 w 12188243"/>
              <a:gd name="connsiteY1079" fmla="*/ 4290506 h 7223977"/>
              <a:gd name="connsiteX1080" fmla="*/ 5189934 w 12188243"/>
              <a:gd name="connsiteY1080" fmla="*/ 4513044 h 7223977"/>
              <a:gd name="connsiteX1081" fmla="*/ 4967395 w 12188243"/>
              <a:gd name="connsiteY1081" fmla="*/ 4513044 h 7223977"/>
              <a:gd name="connsiteX1082" fmla="*/ 4967395 w 12188243"/>
              <a:gd name="connsiteY1082" fmla="*/ 4290506 h 7223977"/>
              <a:gd name="connsiteX1083" fmla="*/ 5193066 w 12188243"/>
              <a:gd name="connsiteY1083" fmla="*/ 4290506 h 7223977"/>
              <a:gd name="connsiteX1084" fmla="*/ 5415605 w 12188243"/>
              <a:gd name="connsiteY1084" fmla="*/ 4290506 h 7223977"/>
              <a:gd name="connsiteX1085" fmla="*/ 5415605 w 12188243"/>
              <a:gd name="connsiteY1085" fmla="*/ 4513044 h 7223977"/>
              <a:gd name="connsiteX1086" fmla="*/ 5193066 w 12188243"/>
              <a:gd name="connsiteY1086" fmla="*/ 4513044 h 7223977"/>
              <a:gd name="connsiteX1087" fmla="*/ 5193066 w 12188243"/>
              <a:gd name="connsiteY1087" fmla="*/ 4290506 h 7223977"/>
              <a:gd name="connsiteX1088" fmla="*/ 5418738 w 12188243"/>
              <a:gd name="connsiteY1088" fmla="*/ 4290506 h 7223977"/>
              <a:gd name="connsiteX1089" fmla="*/ 5641276 w 12188243"/>
              <a:gd name="connsiteY1089" fmla="*/ 4290506 h 7223977"/>
              <a:gd name="connsiteX1090" fmla="*/ 5641276 w 12188243"/>
              <a:gd name="connsiteY1090" fmla="*/ 4513044 h 7223977"/>
              <a:gd name="connsiteX1091" fmla="*/ 5418738 w 12188243"/>
              <a:gd name="connsiteY1091" fmla="*/ 4513044 h 7223977"/>
              <a:gd name="connsiteX1092" fmla="*/ 5418738 w 12188243"/>
              <a:gd name="connsiteY1092" fmla="*/ 4290506 h 7223977"/>
              <a:gd name="connsiteX1093" fmla="*/ 5644408 w 12188243"/>
              <a:gd name="connsiteY1093" fmla="*/ 4290506 h 7223977"/>
              <a:gd name="connsiteX1094" fmla="*/ 5866947 w 12188243"/>
              <a:gd name="connsiteY1094" fmla="*/ 4290506 h 7223977"/>
              <a:gd name="connsiteX1095" fmla="*/ 5866947 w 12188243"/>
              <a:gd name="connsiteY1095" fmla="*/ 4513044 h 7223977"/>
              <a:gd name="connsiteX1096" fmla="*/ 5644408 w 12188243"/>
              <a:gd name="connsiteY1096" fmla="*/ 4513044 h 7223977"/>
              <a:gd name="connsiteX1097" fmla="*/ 5644408 w 12188243"/>
              <a:gd name="connsiteY1097" fmla="*/ 4290506 h 7223977"/>
              <a:gd name="connsiteX1098" fmla="*/ 5870080 w 12188243"/>
              <a:gd name="connsiteY1098" fmla="*/ 4290506 h 7223977"/>
              <a:gd name="connsiteX1099" fmla="*/ 6092618 w 12188243"/>
              <a:gd name="connsiteY1099" fmla="*/ 4290506 h 7223977"/>
              <a:gd name="connsiteX1100" fmla="*/ 6092618 w 12188243"/>
              <a:gd name="connsiteY1100" fmla="*/ 4513044 h 7223977"/>
              <a:gd name="connsiteX1101" fmla="*/ 5870080 w 12188243"/>
              <a:gd name="connsiteY1101" fmla="*/ 4513044 h 7223977"/>
              <a:gd name="connsiteX1102" fmla="*/ 5870080 w 12188243"/>
              <a:gd name="connsiteY1102" fmla="*/ 4290506 h 7223977"/>
              <a:gd name="connsiteX1103" fmla="*/ 6095625 w 12188243"/>
              <a:gd name="connsiteY1103" fmla="*/ 4290506 h 7223977"/>
              <a:gd name="connsiteX1104" fmla="*/ 6318164 w 12188243"/>
              <a:gd name="connsiteY1104" fmla="*/ 4290506 h 7223977"/>
              <a:gd name="connsiteX1105" fmla="*/ 6318164 w 12188243"/>
              <a:gd name="connsiteY1105" fmla="*/ 4513044 h 7223977"/>
              <a:gd name="connsiteX1106" fmla="*/ 6095625 w 12188243"/>
              <a:gd name="connsiteY1106" fmla="*/ 4513044 h 7223977"/>
              <a:gd name="connsiteX1107" fmla="*/ 6095625 w 12188243"/>
              <a:gd name="connsiteY1107" fmla="*/ 4290506 h 7223977"/>
              <a:gd name="connsiteX1108" fmla="*/ 6321297 w 12188243"/>
              <a:gd name="connsiteY1108" fmla="*/ 4290506 h 7223977"/>
              <a:gd name="connsiteX1109" fmla="*/ 6543835 w 12188243"/>
              <a:gd name="connsiteY1109" fmla="*/ 4290506 h 7223977"/>
              <a:gd name="connsiteX1110" fmla="*/ 6543835 w 12188243"/>
              <a:gd name="connsiteY1110" fmla="*/ 4513044 h 7223977"/>
              <a:gd name="connsiteX1111" fmla="*/ 6321297 w 12188243"/>
              <a:gd name="connsiteY1111" fmla="*/ 4513044 h 7223977"/>
              <a:gd name="connsiteX1112" fmla="*/ 6321297 w 12188243"/>
              <a:gd name="connsiteY1112" fmla="*/ 4290506 h 7223977"/>
              <a:gd name="connsiteX1113" fmla="*/ 6546967 w 12188243"/>
              <a:gd name="connsiteY1113" fmla="*/ 4290506 h 7223977"/>
              <a:gd name="connsiteX1114" fmla="*/ 6769506 w 12188243"/>
              <a:gd name="connsiteY1114" fmla="*/ 4290506 h 7223977"/>
              <a:gd name="connsiteX1115" fmla="*/ 6769506 w 12188243"/>
              <a:gd name="connsiteY1115" fmla="*/ 4513044 h 7223977"/>
              <a:gd name="connsiteX1116" fmla="*/ 6546967 w 12188243"/>
              <a:gd name="connsiteY1116" fmla="*/ 4513044 h 7223977"/>
              <a:gd name="connsiteX1117" fmla="*/ 6546967 w 12188243"/>
              <a:gd name="connsiteY1117" fmla="*/ 4290506 h 7223977"/>
              <a:gd name="connsiteX1118" fmla="*/ 6772639 w 12188243"/>
              <a:gd name="connsiteY1118" fmla="*/ 4290506 h 7223977"/>
              <a:gd name="connsiteX1119" fmla="*/ 6995177 w 12188243"/>
              <a:gd name="connsiteY1119" fmla="*/ 4290506 h 7223977"/>
              <a:gd name="connsiteX1120" fmla="*/ 6995177 w 12188243"/>
              <a:gd name="connsiteY1120" fmla="*/ 4513044 h 7223977"/>
              <a:gd name="connsiteX1121" fmla="*/ 6772639 w 12188243"/>
              <a:gd name="connsiteY1121" fmla="*/ 4513044 h 7223977"/>
              <a:gd name="connsiteX1122" fmla="*/ 6772639 w 12188243"/>
              <a:gd name="connsiteY1122" fmla="*/ 4290506 h 7223977"/>
              <a:gd name="connsiteX1123" fmla="*/ 6998310 w 12188243"/>
              <a:gd name="connsiteY1123" fmla="*/ 4290506 h 7223977"/>
              <a:gd name="connsiteX1124" fmla="*/ 7220848 w 12188243"/>
              <a:gd name="connsiteY1124" fmla="*/ 4290506 h 7223977"/>
              <a:gd name="connsiteX1125" fmla="*/ 7220848 w 12188243"/>
              <a:gd name="connsiteY1125" fmla="*/ 4513044 h 7223977"/>
              <a:gd name="connsiteX1126" fmla="*/ 6998310 w 12188243"/>
              <a:gd name="connsiteY1126" fmla="*/ 4513044 h 7223977"/>
              <a:gd name="connsiteX1127" fmla="*/ 6998310 w 12188243"/>
              <a:gd name="connsiteY1127" fmla="*/ 4290506 h 7223977"/>
              <a:gd name="connsiteX1128" fmla="*/ 7223981 w 12188243"/>
              <a:gd name="connsiteY1128" fmla="*/ 4290506 h 7223977"/>
              <a:gd name="connsiteX1129" fmla="*/ 7446520 w 12188243"/>
              <a:gd name="connsiteY1129" fmla="*/ 4290506 h 7223977"/>
              <a:gd name="connsiteX1130" fmla="*/ 7446520 w 12188243"/>
              <a:gd name="connsiteY1130" fmla="*/ 4513044 h 7223977"/>
              <a:gd name="connsiteX1131" fmla="*/ 7223981 w 12188243"/>
              <a:gd name="connsiteY1131" fmla="*/ 4513044 h 7223977"/>
              <a:gd name="connsiteX1132" fmla="*/ 7223981 w 12188243"/>
              <a:gd name="connsiteY1132" fmla="*/ 4290506 h 7223977"/>
              <a:gd name="connsiteX1133" fmla="*/ 7449527 w 12188243"/>
              <a:gd name="connsiteY1133" fmla="*/ 4290506 h 7223977"/>
              <a:gd name="connsiteX1134" fmla="*/ 7672065 w 12188243"/>
              <a:gd name="connsiteY1134" fmla="*/ 4290506 h 7223977"/>
              <a:gd name="connsiteX1135" fmla="*/ 7672065 w 12188243"/>
              <a:gd name="connsiteY1135" fmla="*/ 4513044 h 7223977"/>
              <a:gd name="connsiteX1136" fmla="*/ 7449527 w 12188243"/>
              <a:gd name="connsiteY1136" fmla="*/ 4513044 h 7223977"/>
              <a:gd name="connsiteX1137" fmla="*/ 7449527 w 12188243"/>
              <a:gd name="connsiteY1137" fmla="*/ 4290506 h 7223977"/>
              <a:gd name="connsiteX1138" fmla="*/ 7675198 w 12188243"/>
              <a:gd name="connsiteY1138" fmla="*/ 4290506 h 7223977"/>
              <a:gd name="connsiteX1139" fmla="*/ 7897736 w 12188243"/>
              <a:gd name="connsiteY1139" fmla="*/ 4290506 h 7223977"/>
              <a:gd name="connsiteX1140" fmla="*/ 7897736 w 12188243"/>
              <a:gd name="connsiteY1140" fmla="*/ 4513044 h 7223977"/>
              <a:gd name="connsiteX1141" fmla="*/ 7675198 w 12188243"/>
              <a:gd name="connsiteY1141" fmla="*/ 4513044 h 7223977"/>
              <a:gd name="connsiteX1142" fmla="*/ 7675198 w 12188243"/>
              <a:gd name="connsiteY1142" fmla="*/ 4290506 h 7223977"/>
              <a:gd name="connsiteX1143" fmla="*/ 7900868 w 12188243"/>
              <a:gd name="connsiteY1143" fmla="*/ 4290506 h 7223977"/>
              <a:gd name="connsiteX1144" fmla="*/ 8123407 w 12188243"/>
              <a:gd name="connsiteY1144" fmla="*/ 4290506 h 7223977"/>
              <a:gd name="connsiteX1145" fmla="*/ 8123407 w 12188243"/>
              <a:gd name="connsiteY1145" fmla="*/ 4513044 h 7223977"/>
              <a:gd name="connsiteX1146" fmla="*/ 7900868 w 12188243"/>
              <a:gd name="connsiteY1146" fmla="*/ 4513044 h 7223977"/>
              <a:gd name="connsiteX1147" fmla="*/ 7900868 w 12188243"/>
              <a:gd name="connsiteY1147" fmla="*/ 4290506 h 7223977"/>
              <a:gd name="connsiteX1148" fmla="*/ 8126540 w 12188243"/>
              <a:gd name="connsiteY1148" fmla="*/ 4290506 h 7223977"/>
              <a:gd name="connsiteX1149" fmla="*/ 8349078 w 12188243"/>
              <a:gd name="connsiteY1149" fmla="*/ 4290506 h 7223977"/>
              <a:gd name="connsiteX1150" fmla="*/ 8349078 w 12188243"/>
              <a:gd name="connsiteY1150" fmla="*/ 4513044 h 7223977"/>
              <a:gd name="connsiteX1151" fmla="*/ 8126540 w 12188243"/>
              <a:gd name="connsiteY1151" fmla="*/ 4513044 h 7223977"/>
              <a:gd name="connsiteX1152" fmla="*/ 8126540 w 12188243"/>
              <a:gd name="connsiteY1152" fmla="*/ 4290506 h 7223977"/>
              <a:gd name="connsiteX1153" fmla="*/ 8352211 w 12188243"/>
              <a:gd name="connsiteY1153" fmla="*/ 4290506 h 7223977"/>
              <a:gd name="connsiteX1154" fmla="*/ 8574749 w 12188243"/>
              <a:gd name="connsiteY1154" fmla="*/ 4290506 h 7223977"/>
              <a:gd name="connsiteX1155" fmla="*/ 8574749 w 12188243"/>
              <a:gd name="connsiteY1155" fmla="*/ 4513044 h 7223977"/>
              <a:gd name="connsiteX1156" fmla="*/ 8352211 w 12188243"/>
              <a:gd name="connsiteY1156" fmla="*/ 4513044 h 7223977"/>
              <a:gd name="connsiteX1157" fmla="*/ 8352211 w 12188243"/>
              <a:gd name="connsiteY1157" fmla="*/ 4290506 h 7223977"/>
              <a:gd name="connsiteX1158" fmla="*/ 8577882 w 12188243"/>
              <a:gd name="connsiteY1158" fmla="*/ 4290506 h 7223977"/>
              <a:gd name="connsiteX1159" fmla="*/ 8800420 w 12188243"/>
              <a:gd name="connsiteY1159" fmla="*/ 4290506 h 7223977"/>
              <a:gd name="connsiteX1160" fmla="*/ 8800420 w 12188243"/>
              <a:gd name="connsiteY1160" fmla="*/ 4513044 h 7223977"/>
              <a:gd name="connsiteX1161" fmla="*/ 8577882 w 12188243"/>
              <a:gd name="connsiteY1161" fmla="*/ 4513044 h 7223977"/>
              <a:gd name="connsiteX1162" fmla="*/ 8577882 w 12188243"/>
              <a:gd name="connsiteY1162" fmla="*/ 4290506 h 7223977"/>
              <a:gd name="connsiteX1163" fmla="*/ 8803427 w 12188243"/>
              <a:gd name="connsiteY1163" fmla="*/ 4290506 h 7223977"/>
              <a:gd name="connsiteX1164" fmla="*/ 9025966 w 12188243"/>
              <a:gd name="connsiteY1164" fmla="*/ 4290506 h 7223977"/>
              <a:gd name="connsiteX1165" fmla="*/ 9025966 w 12188243"/>
              <a:gd name="connsiteY1165" fmla="*/ 4513044 h 7223977"/>
              <a:gd name="connsiteX1166" fmla="*/ 8803427 w 12188243"/>
              <a:gd name="connsiteY1166" fmla="*/ 4513044 h 7223977"/>
              <a:gd name="connsiteX1167" fmla="*/ 8803427 w 12188243"/>
              <a:gd name="connsiteY1167" fmla="*/ 4290506 h 7223977"/>
              <a:gd name="connsiteX1168" fmla="*/ 9029099 w 12188243"/>
              <a:gd name="connsiteY1168" fmla="*/ 4290506 h 7223977"/>
              <a:gd name="connsiteX1169" fmla="*/ 9251637 w 12188243"/>
              <a:gd name="connsiteY1169" fmla="*/ 4290506 h 7223977"/>
              <a:gd name="connsiteX1170" fmla="*/ 9251637 w 12188243"/>
              <a:gd name="connsiteY1170" fmla="*/ 4513044 h 7223977"/>
              <a:gd name="connsiteX1171" fmla="*/ 9029099 w 12188243"/>
              <a:gd name="connsiteY1171" fmla="*/ 4513044 h 7223977"/>
              <a:gd name="connsiteX1172" fmla="*/ 9029099 w 12188243"/>
              <a:gd name="connsiteY1172" fmla="*/ 4290506 h 7223977"/>
              <a:gd name="connsiteX1173" fmla="*/ 9254770 w 12188243"/>
              <a:gd name="connsiteY1173" fmla="*/ 4290506 h 7223977"/>
              <a:gd name="connsiteX1174" fmla="*/ 9477308 w 12188243"/>
              <a:gd name="connsiteY1174" fmla="*/ 4290506 h 7223977"/>
              <a:gd name="connsiteX1175" fmla="*/ 9477308 w 12188243"/>
              <a:gd name="connsiteY1175" fmla="*/ 4513044 h 7223977"/>
              <a:gd name="connsiteX1176" fmla="*/ 9254770 w 12188243"/>
              <a:gd name="connsiteY1176" fmla="*/ 4513044 h 7223977"/>
              <a:gd name="connsiteX1177" fmla="*/ 9254770 w 12188243"/>
              <a:gd name="connsiteY1177" fmla="*/ 4290506 h 7223977"/>
              <a:gd name="connsiteX1178" fmla="*/ 9254770 w 12188243"/>
              <a:gd name="connsiteY1178" fmla="*/ 4287373 h 7223977"/>
              <a:gd name="connsiteX1179" fmla="*/ 9254770 w 12188243"/>
              <a:gd name="connsiteY1179" fmla="*/ 4064834 h 7223977"/>
              <a:gd name="connsiteX1180" fmla="*/ 9477308 w 12188243"/>
              <a:gd name="connsiteY1180" fmla="*/ 4064834 h 7223977"/>
              <a:gd name="connsiteX1181" fmla="*/ 9477308 w 12188243"/>
              <a:gd name="connsiteY1181" fmla="*/ 4287373 h 7223977"/>
              <a:gd name="connsiteX1182" fmla="*/ 9254770 w 12188243"/>
              <a:gd name="connsiteY1182" fmla="*/ 4287373 h 7223977"/>
              <a:gd name="connsiteX1183" fmla="*/ 9254770 w 12188243"/>
              <a:gd name="connsiteY1183" fmla="*/ 4061702 h 7223977"/>
              <a:gd name="connsiteX1184" fmla="*/ 9254770 w 12188243"/>
              <a:gd name="connsiteY1184" fmla="*/ 3839164 h 7223977"/>
              <a:gd name="connsiteX1185" fmla="*/ 9477308 w 12188243"/>
              <a:gd name="connsiteY1185" fmla="*/ 3839164 h 7223977"/>
              <a:gd name="connsiteX1186" fmla="*/ 9477308 w 12188243"/>
              <a:gd name="connsiteY1186" fmla="*/ 4061702 h 7223977"/>
              <a:gd name="connsiteX1187" fmla="*/ 9254770 w 12188243"/>
              <a:gd name="connsiteY1187" fmla="*/ 4061702 h 7223977"/>
              <a:gd name="connsiteX1188" fmla="*/ 9254770 w 12188243"/>
              <a:gd name="connsiteY1188" fmla="*/ 3836031 h 7223977"/>
              <a:gd name="connsiteX1189" fmla="*/ 9254770 w 12188243"/>
              <a:gd name="connsiteY1189" fmla="*/ 3613493 h 7223977"/>
              <a:gd name="connsiteX1190" fmla="*/ 9477308 w 12188243"/>
              <a:gd name="connsiteY1190" fmla="*/ 3613493 h 7223977"/>
              <a:gd name="connsiteX1191" fmla="*/ 9477308 w 12188243"/>
              <a:gd name="connsiteY1191" fmla="*/ 3836031 h 7223977"/>
              <a:gd name="connsiteX1192" fmla="*/ 9254770 w 12188243"/>
              <a:gd name="connsiteY1192" fmla="*/ 3836031 h 7223977"/>
              <a:gd name="connsiteX1193" fmla="*/ 9254770 w 12188243"/>
              <a:gd name="connsiteY1193" fmla="*/ 3610360 h 7223977"/>
              <a:gd name="connsiteX1194" fmla="*/ 9254770 w 12188243"/>
              <a:gd name="connsiteY1194" fmla="*/ 3387821 h 7223977"/>
              <a:gd name="connsiteX1195" fmla="*/ 9477308 w 12188243"/>
              <a:gd name="connsiteY1195" fmla="*/ 3387821 h 7223977"/>
              <a:gd name="connsiteX1196" fmla="*/ 9477308 w 12188243"/>
              <a:gd name="connsiteY1196" fmla="*/ 3610360 h 7223977"/>
              <a:gd name="connsiteX1197" fmla="*/ 9254770 w 12188243"/>
              <a:gd name="connsiteY1197" fmla="*/ 3610360 h 7223977"/>
              <a:gd name="connsiteX1198" fmla="*/ 9254770 w 12188243"/>
              <a:gd name="connsiteY1198" fmla="*/ 3384689 h 7223977"/>
              <a:gd name="connsiteX1199" fmla="*/ 9254770 w 12188243"/>
              <a:gd name="connsiteY1199" fmla="*/ 3162151 h 7223977"/>
              <a:gd name="connsiteX1200" fmla="*/ 9477308 w 12188243"/>
              <a:gd name="connsiteY1200" fmla="*/ 3162151 h 7223977"/>
              <a:gd name="connsiteX1201" fmla="*/ 9477308 w 12188243"/>
              <a:gd name="connsiteY1201" fmla="*/ 3384689 h 7223977"/>
              <a:gd name="connsiteX1202" fmla="*/ 9254770 w 12188243"/>
              <a:gd name="connsiteY1202" fmla="*/ 3384689 h 7223977"/>
              <a:gd name="connsiteX1203" fmla="*/ 9254770 w 12188243"/>
              <a:gd name="connsiteY1203" fmla="*/ 3159143 h 7223977"/>
              <a:gd name="connsiteX1204" fmla="*/ 9254770 w 12188243"/>
              <a:gd name="connsiteY1204" fmla="*/ 2936605 h 7223977"/>
              <a:gd name="connsiteX1205" fmla="*/ 9477308 w 12188243"/>
              <a:gd name="connsiteY1205" fmla="*/ 2936605 h 7223977"/>
              <a:gd name="connsiteX1206" fmla="*/ 9477308 w 12188243"/>
              <a:gd name="connsiteY1206" fmla="*/ 3159143 h 7223977"/>
              <a:gd name="connsiteX1207" fmla="*/ 9254770 w 12188243"/>
              <a:gd name="connsiteY1207" fmla="*/ 3159143 h 7223977"/>
              <a:gd name="connsiteX1208" fmla="*/ 9254770 w 12188243"/>
              <a:gd name="connsiteY1208" fmla="*/ 2933472 h 7223977"/>
              <a:gd name="connsiteX1209" fmla="*/ 9254770 w 12188243"/>
              <a:gd name="connsiteY1209" fmla="*/ 2710934 h 7223977"/>
              <a:gd name="connsiteX1210" fmla="*/ 9477308 w 12188243"/>
              <a:gd name="connsiteY1210" fmla="*/ 2710934 h 7223977"/>
              <a:gd name="connsiteX1211" fmla="*/ 9477308 w 12188243"/>
              <a:gd name="connsiteY1211" fmla="*/ 2933472 h 7223977"/>
              <a:gd name="connsiteX1212" fmla="*/ 9254770 w 12188243"/>
              <a:gd name="connsiteY1212" fmla="*/ 2933472 h 7223977"/>
              <a:gd name="connsiteX1213" fmla="*/ 9254770 w 12188243"/>
              <a:gd name="connsiteY1213" fmla="*/ 2707801 h 7223977"/>
              <a:gd name="connsiteX1214" fmla="*/ 9254770 w 12188243"/>
              <a:gd name="connsiteY1214" fmla="*/ 2485263 h 7223977"/>
              <a:gd name="connsiteX1215" fmla="*/ 9477308 w 12188243"/>
              <a:gd name="connsiteY1215" fmla="*/ 2485263 h 7223977"/>
              <a:gd name="connsiteX1216" fmla="*/ 9477308 w 12188243"/>
              <a:gd name="connsiteY1216" fmla="*/ 2707801 h 7223977"/>
              <a:gd name="connsiteX1217" fmla="*/ 9254770 w 12188243"/>
              <a:gd name="connsiteY1217" fmla="*/ 2707801 h 7223977"/>
              <a:gd name="connsiteX1218" fmla="*/ 9251637 w 12188243"/>
              <a:gd name="connsiteY1218" fmla="*/ 2707801 h 7223977"/>
              <a:gd name="connsiteX1219" fmla="*/ 9029099 w 12188243"/>
              <a:gd name="connsiteY1219" fmla="*/ 2707801 h 7223977"/>
              <a:gd name="connsiteX1220" fmla="*/ 9029099 w 12188243"/>
              <a:gd name="connsiteY1220" fmla="*/ 2485263 h 7223977"/>
              <a:gd name="connsiteX1221" fmla="*/ 9251637 w 12188243"/>
              <a:gd name="connsiteY1221" fmla="*/ 2485263 h 7223977"/>
              <a:gd name="connsiteX1222" fmla="*/ 9251637 w 12188243"/>
              <a:gd name="connsiteY1222" fmla="*/ 2707801 h 7223977"/>
              <a:gd name="connsiteX1223" fmla="*/ 9025966 w 12188243"/>
              <a:gd name="connsiteY1223" fmla="*/ 2707801 h 7223977"/>
              <a:gd name="connsiteX1224" fmla="*/ 8803427 w 12188243"/>
              <a:gd name="connsiteY1224" fmla="*/ 2707801 h 7223977"/>
              <a:gd name="connsiteX1225" fmla="*/ 8803427 w 12188243"/>
              <a:gd name="connsiteY1225" fmla="*/ 2485263 h 7223977"/>
              <a:gd name="connsiteX1226" fmla="*/ 9025966 w 12188243"/>
              <a:gd name="connsiteY1226" fmla="*/ 2485263 h 7223977"/>
              <a:gd name="connsiteX1227" fmla="*/ 9025966 w 12188243"/>
              <a:gd name="connsiteY1227" fmla="*/ 2707801 h 7223977"/>
              <a:gd name="connsiteX1228" fmla="*/ 8800295 w 12188243"/>
              <a:gd name="connsiteY1228" fmla="*/ 2707801 h 7223977"/>
              <a:gd name="connsiteX1229" fmla="*/ 8577756 w 12188243"/>
              <a:gd name="connsiteY1229" fmla="*/ 2707801 h 7223977"/>
              <a:gd name="connsiteX1230" fmla="*/ 8577756 w 12188243"/>
              <a:gd name="connsiteY1230" fmla="*/ 2485263 h 7223977"/>
              <a:gd name="connsiteX1231" fmla="*/ 8800295 w 12188243"/>
              <a:gd name="connsiteY1231" fmla="*/ 2485263 h 7223977"/>
              <a:gd name="connsiteX1232" fmla="*/ 8800295 w 12188243"/>
              <a:gd name="connsiteY1232" fmla="*/ 2707801 h 7223977"/>
              <a:gd name="connsiteX1233" fmla="*/ 8574749 w 12188243"/>
              <a:gd name="connsiteY1233" fmla="*/ 2707801 h 7223977"/>
              <a:gd name="connsiteX1234" fmla="*/ 8352211 w 12188243"/>
              <a:gd name="connsiteY1234" fmla="*/ 2707801 h 7223977"/>
              <a:gd name="connsiteX1235" fmla="*/ 8352211 w 12188243"/>
              <a:gd name="connsiteY1235" fmla="*/ 2485263 h 7223977"/>
              <a:gd name="connsiteX1236" fmla="*/ 8574749 w 12188243"/>
              <a:gd name="connsiteY1236" fmla="*/ 2485263 h 7223977"/>
              <a:gd name="connsiteX1237" fmla="*/ 8574749 w 12188243"/>
              <a:gd name="connsiteY1237" fmla="*/ 2707801 h 7223977"/>
              <a:gd name="connsiteX1238" fmla="*/ 8349078 w 12188243"/>
              <a:gd name="connsiteY1238" fmla="*/ 2707801 h 7223977"/>
              <a:gd name="connsiteX1239" fmla="*/ 8126540 w 12188243"/>
              <a:gd name="connsiteY1239" fmla="*/ 2707801 h 7223977"/>
              <a:gd name="connsiteX1240" fmla="*/ 8126540 w 12188243"/>
              <a:gd name="connsiteY1240" fmla="*/ 2485263 h 7223977"/>
              <a:gd name="connsiteX1241" fmla="*/ 8349078 w 12188243"/>
              <a:gd name="connsiteY1241" fmla="*/ 2485263 h 7223977"/>
              <a:gd name="connsiteX1242" fmla="*/ 8349078 w 12188243"/>
              <a:gd name="connsiteY1242" fmla="*/ 2707801 h 7223977"/>
              <a:gd name="connsiteX1243" fmla="*/ 8123407 w 12188243"/>
              <a:gd name="connsiteY1243" fmla="*/ 2707801 h 7223977"/>
              <a:gd name="connsiteX1244" fmla="*/ 7900868 w 12188243"/>
              <a:gd name="connsiteY1244" fmla="*/ 2707801 h 7223977"/>
              <a:gd name="connsiteX1245" fmla="*/ 7900868 w 12188243"/>
              <a:gd name="connsiteY1245" fmla="*/ 2485263 h 7223977"/>
              <a:gd name="connsiteX1246" fmla="*/ 8123407 w 12188243"/>
              <a:gd name="connsiteY1246" fmla="*/ 2485263 h 7223977"/>
              <a:gd name="connsiteX1247" fmla="*/ 8123407 w 12188243"/>
              <a:gd name="connsiteY1247" fmla="*/ 2707801 h 7223977"/>
              <a:gd name="connsiteX1248" fmla="*/ 7897736 w 12188243"/>
              <a:gd name="connsiteY1248" fmla="*/ 2707801 h 7223977"/>
              <a:gd name="connsiteX1249" fmla="*/ 7675198 w 12188243"/>
              <a:gd name="connsiteY1249" fmla="*/ 2707801 h 7223977"/>
              <a:gd name="connsiteX1250" fmla="*/ 7675198 w 12188243"/>
              <a:gd name="connsiteY1250" fmla="*/ 2485263 h 7223977"/>
              <a:gd name="connsiteX1251" fmla="*/ 7897736 w 12188243"/>
              <a:gd name="connsiteY1251" fmla="*/ 2485263 h 7223977"/>
              <a:gd name="connsiteX1252" fmla="*/ 7897736 w 12188243"/>
              <a:gd name="connsiteY1252" fmla="*/ 2707801 h 7223977"/>
              <a:gd name="connsiteX1253" fmla="*/ 7672065 w 12188243"/>
              <a:gd name="connsiteY1253" fmla="*/ 2707801 h 7223977"/>
              <a:gd name="connsiteX1254" fmla="*/ 7449527 w 12188243"/>
              <a:gd name="connsiteY1254" fmla="*/ 2707801 h 7223977"/>
              <a:gd name="connsiteX1255" fmla="*/ 7449527 w 12188243"/>
              <a:gd name="connsiteY1255" fmla="*/ 2485263 h 7223977"/>
              <a:gd name="connsiteX1256" fmla="*/ 7672065 w 12188243"/>
              <a:gd name="connsiteY1256" fmla="*/ 2485263 h 7223977"/>
              <a:gd name="connsiteX1257" fmla="*/ 7672065 w 12188243"/>
              <a:gd name="connsiteY1257" fmla="*/ 2707801 h 7223977"/>
              <a:gd name="connsiteX1258" fmla="*/ 7446394 w 12188243"/>
              <a:gd name="connsiteY1258" fmla="*/ 2707801 h 7223977"/>
              <a:gd name="connsiteX1259" fmla="*/ 7223856 w 12188243"/>
              <a:gd name="connsiteY1259" fmla="*/ 2707801 h 7223977"/>
              <a:gd name="connsiteX1260" fmla="*/ 7223856 w 12188243"/>
              <a:gd name="connsiteY1260" fmla="*/ 2485263 h 7223977"/>
              <a:gd name="connsiteX1261" fmla="*/ 7446394 w 12188243"/>
              <a:gd name="connsiteY1261" fmla="*/ 2485263 h 7223977"/>
              <a:gd name="connsiteX1262" fmla="*/ 7446394 w 12188243"/>
              <a:gd name="connsiteY1262" fmla="*/ 2707801 h 7223977"/>
              <a:gd name="connsiteX1263" fmla="*/ 7220848 w 12188243"/>
              <a:gd name="connsiteY1263" fmla="*/ 2707801 h 7223977"/>
              <a:gd name="connsiteX1264" fmla="*/ 6998310 w 12188243"/>
              <a:gd name="connsiteY1264" fmla="*/ 2707801 h 7223977"/>
              <a:gd name="connsiteX1265" fmla="*/ 6998310 w 12188243"/>
              <a:gd name="connsiteY1265" fmla="*/ 2485263 h 7223977"/>
              <a:gd name="connsiteX1266" fmla="*/ 7220848 w 12188243"/>
              <a:gd name="connsiteY1266" fmla="*/ 2485263 h 7223977"/>
              <a:gd name="connsiteX1267" fmla="*/ 7220848 w 12188243"/>
              <a:gd name="connsiteY1267" fmla="*/ 2707801 h 7223977"/>
              <a:gd name="connsiteX1268" fmla="*/ 6995177 w 12188243"/>
              <a:gd name="connsiteY1268" fmla="*/ 2707801 h 7223977"/>
              <a:gd name="connsiteX1269" fmla="*/ 6772639 w 12188243"/>
              <a:gd name="connsiteY1269" fmla="*/ 2707801 h 7223977"/>
              <a:gd name="connsiteX1270" fmla="*/ 6772639 w 12188243"/>
              <a:gd name="connsiteY1270" fmla="*/ 2485263 h 7223977"/>
              <a:gd name="connsiteX1271" fmla="*/ 6995177 w 12188243"/>
              <a:gd name="connsiteY1271" fmla="*/ 2485263 h 7223977"/>
              <a:gd name="connsiteX1272" fmla="*/ 6995177 w 12188243"/>
              <a:gd name="connsiteY1272" fmla="*/ 2707801 h 7223977"/>
              <a:gd name="connsiteX1273" fmla="*/ 6769506 w 12188243"/>
              <a:gd name="connsiteY1273" fmla="*/ 2707801 h 7223977"/>
              <a:gd name="connsiteX1274" fmla="*/ 6546967 w 12188243"/>
              <a:gd name="connsiteY1274" fmla="*/ 2707801 h 7223977"/>
              <a:gd name="connsiteX1275" fmla="*/ 6546967 w 12188243"/>
              <a:gd name="connsiteY1275" fmla="*/ 2485263 h 7223977"/>
              <a:gd name="connsiteX1276" fmla="*/ 6769506 w 12188243"/>
              <a:gd name="connsiteY1276" fmla="*/ 2485263 h 7223977"/>
              <a:gd name="connsiteX1277" fmla="*/ 6769506 w 12188243"/>
              <a:gd name="connsiteY1277" fmla="*/ 2707801 h 7223977"/>
              <a:gd name="connsiteX1278" fmla="*/ 6543835 w 12188243"/>
              <a:gd name="connsiteY1278" fmla="*/ 2707801 h 7223977"/>
              <a:gd name="connsiteX1279" fmla="*/ 6321297 w 12188243"/>
              <a:gd name="connsiteY1279" fmla="*/ 2707801 h 7223977"/>
              <a:gd name="connsiteX1280" fmla="*/ 6321297 w 12188243"/>
              <a:gd name="connsiteY1280" fmla="*/ 2485263 h 7223977"/>
              <a:gd name="connsiteX1281" fmla="*/ 6543835 w 12188243"/>
              <a:gd name="connsiteY1281" fmla="*/ 2485263 h 7223977"/>
              <a:gd name="connsiteX1282" fmla="*/ 6543835 w 12188243"/>
              <a:gd name="connsiteY1282" fmla="*/ 2707801 h 7223977"/>
              <a:gd name="connsiteX1283" fmla="*/ 6318164 w 12188243"/>
              <a:gd name="connsiteY1283" fmla="*/ 2707801 h 7223977"/>
              <a:gd name="connsiteX1284" fmla="*/ 6095625 w 12188243"/>
              <a:gd name="connsiteY1284" fmla="*/ 2707801 h 7223977"/>
              <a:gd name="connsiteX1285" fmla="*/ 6095625 w 12188243"/>
              <a:gd name="connsiteY1285" fmla="*/ 2485263 h 7223977"/>
              <a:gd name="connsiteX1286" fmla="*/ 6318164 w 12188243"/>
              <a:gd name="connsiteY1286" fmla="*/ 2485263 h 7223977"/>
              <a:gd name="connsiteX1287" fmla="*/ 6318164 w 12188243"/>
              <a:gd name="connsiteY1287" fmla="*/ 2707801 h 7223977"/>
              <a:gd name="connsiteX1288" fmla="*/ 6092493 w 12188243"/>
              <a:gd name="connsiteY1288" fmla="*/ 2707801 h 7223977"/>
              <a:gd name="connsiteX1289" fmla="*/ 5869954 w 12188243"/>
              <a:gd name="connsiteY1289" fmla="*/ 2707801 h 7223977"/>
              <a:gd name="connsiteX1290" fmla="*/ 5869954 w 12188243"/>
              <a:gd name="connsiteY1290" fmla="*/ 2485263 h 7223977"/>
              <a:gd name="connsiteX1291" fmla="*/ 6092493 w 12188243"/>
              <a:gd name="connsiteY1291" fmla="*/ 2485263 h 7223977"/>
              <a:gd name="connsiteX1292" fmla="*/ 6092493 w 12188243"/>
              <a:gd name="connsiteY1292" fmla="*/ 2707801 h 7223977"/>
              <a:gd name="connsiteX1293" fmla="*/ 5866947 w 12188243"/>
              <a:gd name="connsiteY1293" fmla="*/ 2707801 h 7223977"/>
              <a:gd name="connsiteX1294" fmla="*/ 5644408 w 12188243"/>
              <a:gd name="connsiteY1294" fmla="*/ 2707801 h 7223977"/>
              <a:gd name="connsiteX1295" fmla="*/ 5644408 w 12188243"/>
              <a:gd name="connsiteY1295" fmla="*/ 2485263 h 7223977"/>
              <a:gd name="connsiteX1296" fmla="*/ 5866947 w 12188243"/>
              <a:gd name="connsiteY1296" fmla="*/ 2485263 h 7223977"/>
              <a:gd name="connsiteX1297" fmla="*/ 5866947 w 12188243"/>
              <a:gd name="connsiteY1297" fmla="*/ 2707801 h 7223977"/>
              <a:gd name="connsiteX1298" fmla="*/ 5641276 w 12188243"/>
              <a:gd name="connsiteY1298" fmla="*/ 2707801 h 7223977"/>
              <a:gd name="connsiteX1299" fmla="*/ 5418738 w 12188243"/>
              <a:gd name="connsiteY1299" fmla="*/ 2707801 h 7223977"/>
              <a:gd name="connsiteX1300" fmla="*/ 5418738 w 12188243"/>
              <a:gd name="connsiteY1300" fmla="*/ 2485263 h 7223977"/>
              <a:gd name="connsiteX1301" fmla="*/ 5641276 w 12188243"/>
              <a:gd name="connsiteY1301" fmla="*/ 2485263 h 7223977"/>
              <a:gd name="connsiteX1302" fmla="*/ 5641276 w 12188243"/>
              <a:gd name="connsiteY1302" fmla="*/ 2707801 h 7223977"/>
              <a:gd name="connsiteX1303" fmla="*/ 5415605 w 12188243"/>
              <a:gd name="connsiteY1303" fmla="*/ 2707801 h 7223977"/>
              <a:gd name="connsiteX1304" fmla="*/ 5193066 w 12188243"/>
              <a:gd name="connsiteY1304" fmla="*/ 2707801 h 7223977"/>
              <a:gd name="connsiteX1305" fmla="*/ 5193066 w 12188243"/>
              <a:gd name="connsiteY1305" fmla="*/ 2485263 h 7223977"/>
              <a:gd name="connsiteX1306" fmla="*/ 5415605 w 12188243"/>
              <a:gd name="connsiteY1306" fmla="*/ 2485263 h 7223977"/>
              <a:gd name="connsiteX1307" fmla="*/ 5415605 w 12188243"/>
              <a:gd name="connsiteY1307" fmla="*/ 2707801 h 7223977"/>
              <a:gd name="connsiteX1308" fmla="*/ 5189934 w 12188243"/>
              <a:gd name="connsiteY1308" fmla="*/ 2707801 h 7223977"/>
              <a:gd name="connsiteX1309" fmla="*/ 4967395 w 12188243"/>
              <a:gd name="connsiteY1309" fmla="*/ 2707801 h 7223977"/>
              <a:gd name="connsiteX1310" fmla="*/ 4967395 w 12188243"/>
              <a:gd name="connsiteY1310" fmla="*/ 2485263 h 7223977"/>
              <a:gd name="connsiteX1311" fmla="*/ 5189934 w 12188243"/>
              <a:gd name="connsiteY1311" fmla="*/ 2485263 h 7223977"/>
              <a:gd name="connsiteX1312" fmla="*/ 5189934 w 12188243"/>
              <a:gd name="connsiteY1312" fmla="*/ 2707801 h 7223977"/>
              <a:gd name="connsiteX1313" fmla="*/ 4964263 w 12188243"/>
              <a:gd name="connsiteY1313" fmla="*/ 2707801 h 7223977"/>
              <a:gd name="connsiteX1314" fmla="*/ 4741724 w 12188243"/>
              <a:gd name="connsiteY1314" fmla="*/ 2707801 h 7223977"/>
              <a:gd name="connsiteX1315" fmla="*/ 4741724 w 12188243"/>
              <a:gd name="connsiteY1315" fmla="*/ 2485263 h 7223977"/>
              <a:gd name="connsiteX1316" fmla="*/ 4964263 w 12188243"/>
              <a:gd name="connsiteY1316" fmla="*/ 2485263 h 7223977"/>
              <a:gd name="connsiteX1317" fmla="*/ 4964263 w 12188243"/>
              <a:gd name="connsiteY1317" fmla="*/ 2707801 h 7223977"/>
              <a:gd name="connsiteX1318" fmla="*/ 4738592 w 12188243"/>
              <a:gd name="connsiteY1318" fmla="*/ 2707801 h 7223977"/>
              <a:gd name="connsiteX1319" fmla="*/ 4516053 w 12188243"/>
              <a:gd name="connsiteY1319" fmla="*/ 2707801 h 7223977"/>
              <a:gd name="connsiteX1320" fmla="*/ 4516053 w 12188243"/>
              <a:gd name="connsiteY1320" fmla="*/ 2485263 h 7223977"/>
              <a:gd name="connsiteX1321" fmla="*/ 4738592 w 12188243"/>
              <a:gd name="connsiteY1321" fmla="*/ 2485263 h 7223977"/>
              <a:gd name="connsiteX1322" fmla="*/ 4738592 w 12188243"/>
              <a:gd name="connsiteY1322" fmla="*/ 2707801 h 7223977"/>
              <a:gd name="connsiteX1323" fmla="*/ 4513046 w 12188243"/>
              <a:gd name="connsiteY1323" fmla="*/ 2707801 h 7223977"/>
              <a:gd name="connsiteX1324" fmla="*/ 4290507 w 12188243"/>
              <a:gd name="connsiteY1324" fmla="*/ 2707801 h 7223977"/>
              <a:gd name="connsiteX1325" fmla="*/ 4290507 w 12188243"/>
              <a:gd name="connsiteY1325" fmla="*/ 2485263 h 7223977"/>
              <a:gd name="connsiteX1326" fmla="*/ 4513046 w 12188243"/>
              <a:gd name="connsiteY1326" fmla="*/ 2485263 h 7223977"/>
              <a:gd name="connsiteX1327" fmla="*/ 4513046 w 12188243"/>
              <a:gd name="connsiteY1327" fmla="*/ 2707801 h 7223977"/>
              <a:gd name="connsiteX1328" fmla="*/ 4287375 w 12188243"/>
              <a:gd name="connsiteY1328" fmla="*/ 2707801 h 7223977"/>
              <a:gd name="connsiteX1329" fmla="*/ 4064836 w 12188243"/>
              <a:gd name="connsiteY1329" fmla="*/ 2707801 h 7223977"/>
              <a:gd name="connsiteX1330" fmla="*/ 4064836 w 12188243"/>
              <a:gd name="connsiteY1330" fmla="*/ 2485263 h 7223977"/>
              <a:gd name="connsiteX1331" fmla="*/ 4287375 w 12188243"/>
              <a:gd name="connsiteY1331" fmla="*/ 2485263 h 7223977"/>
              <a:gd name="connsiteX1332" fmla="*/ 4287375 w 12188243"/>
              <a:gd name="connsiteY1332" fmla="*/ 2707801 h 7223977"/>
              <a:gd name="connsiteX1333" fmla="*/ 4061703 w 12188243"/>
              <a:gd name="connsiteY1333" fmla="*/ 2707801 h 7223977"/>
              <a:gd name="connsiteX1334" fmla="*/ 3839165 w 12188243"/>
              <a:gd name="connsiteY1334" fmla="*/ 2707801 h 7223977"/>
              <a:gd name="connsiteX1335" fmla="*/ 3839165 w 12188243"/>
              <a:gd name="connsiteY1335" fmla="*/ 2485263 h 7223977"/>
              <a:gd name="connsiteX1336" fmla="*/ 4061703 w 12188243"/>
              <a:gd name="connsiteY1336" fmla="*/ 2485263 h 7223977"/>
              <a:gd name="connsiteX1337" fmla="*/ 4061703 w 12188243"/>
              <a:gd name="connsiteY1337" fmla="*/ 2707801 h 7223977"/>
              <a:gd name="connsiteX1338" fmla="*/ 3836033 w 12188243"/>
              <a:gd name="connsiteY1338" fmla="*/ 2707801 h 7223977"/>
              <a:gd name="connsiteX1339" fmla="*/ 3613494 w 12188243"/>
              <a:gd name="connsiteY1339" fmla="*/ 2707801 h 7223977"/>
              <a:gd name="connsiteX1340" fmla="*/ 3613494 w 12188243"/>
              <a:gd name="connsiteY1340" fmla="*/ 2485263 h 7223977"/>
              <a:gd name="connsiteX1341" fmla="*/ 3836033 w 12188243"/>
              <a:gd name="connsiteY1341" fmla="*/ 2485263 h 7223977"/>
              <a:gd name="connsiteX1342" fmla="*/ 3836033 w 12188243"/>
              <a:gd name="connsiteY1342" fmla="*/ 2707801 h 7223977"/>
              <a:gd name="connsiteX1343" fmla="*/ 3610361 w 12188243"/>
              <a:gd name="connsiteY1343" fmla="*/ 2707801 h 7223977"/>
              <a:gd name="connsiteX1344" fmla="*/ 3387823 w 12188243"/>
              <a:gd name="connsiteY1344" fmla="*/ 2707801 h 7223977"/>
              <a:gd name="connsiteX1345" fmla="*/ 3387823 w 12188243"/>
              <a:gd name="connsiteY1345" fmla="*/ 2485263 h 7223977"/>
              <a:gd name="connsiteX1346" fmla="*/ 3610361 w 12188243"/>
              <a:gd name="connsiteY1346" fmla="*/ 2485263 h 7223977"/>
              <a:gd name="connsiteX1347" fmla="*/ 3610361 w 12188243"/>
              <a:gd name="connsiteY1347" fmla="*/ 2707801 h 7223977"/>
              <a:gd name="connsiteX1348" fmla="*/ 3384690 w 12188243"/>
              <a:gd name="connsiteY1348" fmla="*/ 2707801 h 7223977"/>
              <a:gd name="connsiteX1349" fmla="*/ 3162152 w 12188243"/>
              <a:gd name="connsiteY1349" fmla="*/ 2707801 h 7223977"/>
              <a:gd name="connsiteX1350" fmla="*/ 3162152 w 12188243"/>
              <a:gd name="connsiteY1350" fmla="*/ 2485263 h 7223977"/>
              <a:gd name="connsiteX1351" fmla="*/ 3384690 w 12188243"/>
              <a:gd name="connsiteY1351" fmla="*/ 2485263 h 7223977"/>
              <a:gd name="connsiteX1352" fmla="*/ 3384690 w 12188243"/>
              <a:gd name="connsiteY1352" fmla="*/ 2707801 h 7223977"/>
              <a:gd name="connsiteX1353" fmla="*/ 3159145 w 12188243"/>
              <a:gd name="connsiteY1353" fmla="*/ 2707801 h 7223977"/>
              <a:gd name="connsiteX1354" fmla="*/ 2936606 w 12188243"/>
              <a:gd name="connsiteY1354" fmla="*/ 2707801 h 7223977"/>
              <a:gd name="connsiteX1355" fmla="*/ 2936606 w 12188243"/>
              <a:gd name="connsiteY1355" fmla="*/ 2485263 h 7223977"/>
              <a:gd name="connsiteX1356" fmla="*/ 3159145 w 12188243"/>
              <a:gd name="connsiteY1356" fmla="*/ 2485263 h 7223977"/>
              <a:gd name="connsiteX1357" fmla="*/ 3159145 w 12188243"/>
              <a:gd name="connsiteY1357" fmla="*/ 2707801 h 7223977"/>
              <a:gd name="connsiteX1358" fmla="*/ 2933474 w 12188243"/>
              <a:gd name="connsiteY1358" fmla="*/ 2707801 h 7223977"/>
              <a:gd name="connsiteX1359" fmla="*/ 2710935 w 12188243"/>
              <a:gd name="connsiteY1359" fmla="*/ 2707801 h 7223977"/>
              <a:gd name="connsiteX1360" fmla="*/ 2710935 w 12188243"/>
              <a:gd name="connsiteY1360" fmla="*/ 2485263 h 7223977"/>
              <a:gd name="connsiteX1361" fmla="*/ 2933474 w 12188243"/>
              <a:gd name="connsiteY1361" fmla="*/ 2485263 h 7223977"/>
              <a:gd name="connsiteX1362" fmla="*/ 2933474 w 12188243"/>
              <a:gd name="connsiteY1362" fmla="*/ 2707801 h 7223977"/>
              <a:gd name="connsiteX1363" fmla="*/ 2707802 w 12188243"/>
              <a:gd name="connsiteY1363" fmla="*/ 2707801 h 7223977"/>
              <a:gd name="connsiteX1364" fmla="*/ 2485264 w 12188243"/>
              <a:gd name="connsiteY1364" fmla="*/ 2707801 h 7223977"/>
              <a:gd name="connsiteX1365" fmla="*/ 2485264 w 12188243"/>
              <a:gd name="connsiteY1365" fmla="*/ 2485263 h 7223977"/>
              <a:gd name="connsiteX1366" fmla="*/ 2707802 w 12188243"/>
              <a:gd name="connsiteY1366" fmla="*/ 2485263 h 7223977"/>
              <a:gd name="connsiteX1367" fmla="*/ 2707802 w 12188243"/>
              <a:gd name="connsiteY1367" fmla="*/ 2707801 h 7223977"/>
              <a:gd name="connsiteX1368" fmla="*/ 2707802 w 12188243"/>
              <a:gd name="connsiteY1368" fmla="*/ 2710934 h 7223977"/>
              <a:gd name="connsiteX1369" fmla="*/ 2707802 w 12188243"/>
              <a:gd name="connsiteY1369" fmla="*/ 2933472 h 7223977"/>
              <a:gd name="connsiteX1370" fmla="*/ 2485264 w 12188243"/>
              <a:gd name="connsiteY1370" fmla="*/ 2933472 h 7223977"/>
              <a:gd name="connsiteX1371" fmla="*/ 2485264 w 12188243"/>
              <a:gd name="connsiteY1371" fmla="*/ 2710934 h 7223977"/>
              <a:gd name="connsiteX1372" fmla="*/ 2707802 w 12188243"/>
              <a:gd name="connsiteY1372" fmla="*/ 2710934 h 7223977"/>
              <a:gd name="connsiteX1373" fmla="*/ 2707802 w 12188243"/>
              <a:gd name="connsiteY1373" fmla="*/ 2936605 h 7223977"/>
              <a:gd name="connsiteX1374" fmla="*/ 2707802 w 12188243"/>
              <a:gd name="connsiteY1374" fmla="*/ 3159143 h 7223977"/>
              <a:gd name="connsiteX1375" fmla="*/ 2485264 w 12188243"/>
              <a:gd name="connsiteY1375" fmla="*/ 3159143 h 7223977"/>
              <a:gd name="connsiteX1376" fmla="*/ 2485264 w 12188243"/>
              <a:gd name="connsiteY1376" fmla="*/ 2936605 h 7223977"/>
              <a:gd name="connsiteX1377" fmla="*/ 2707802 w 12188243"/>
              <a:gd name="connsiteY1377" fmla="*/ 2936605 h 7223977"/>
              <a:gd name="connsiteX1378" fmla="*/ 2707802 w 12188243"/>
              <a:gd name="connsiteY1378" fmla="*/ 3162276 h 7223977"/>
              <a:gd name="connsiteX1379" fmla="*/ 2707802 w 12188243"/>
              <a:gd name="connsiteY1379" fmla="*/ 3384814 h 7223977"/>
              <a:gd name="connsiteX1380" fmla="*/ 2485264 w 12188243"/>
              <a:gd name="connsiteY1380" fmla="*/ 3384814 h 7223977"/>
              <a:gd name="connsiteX1381" fmla="*/ 2485264 w 12188243"/>
              <a:gd name="connsiteY1381" fmla="*/ 3162276 h 7223977"/>
              <a:gd name="connsiteX1382" fmla="*/ 2707802 w 12188243"/>
              <a:gd name="connsiteY1382" fmla="*/ 3162276 h 7223977"/>
              <a:gd name="connsiteX1383" fmla="*/ 2707802 w 12188243"/>
              <a:gd name="connsiteY1383" fmla="*/ 3387821 h 7223977"/>
              <a:gd name="connsiteX1384" fmla="*/ 2707802 w 12188243"/>
              <a:gd name="connsiteY1384" fmla="*/ 3610360 h 7223977"/>
              <a:gd name="connsiteX1385" fmla="*/ 2485264 w 12188243"/>
              <a:gd name="connsiteY1385" fmla="*/ 3610360 h 7223977"/>
              <a:gd name="connsiteX1386" fmla="*/ 2485264 w 12188243"/>
              <a:gd name="connsiteY1386" fmla="*/ 3387821 h 7223977"/>
              <a:gd name="connsiteX1387" fmla="*/ 2707802 w 12188243"/>
              <a:gd name="connsiteY1387" fmla="*/ 3387821 h 7223977"/>
              <a:gd name="connsiteX1388" fmla="*/ 2707802 w 12188243"/>
              <a:gd name="connsiteY1388" fmla="*/ 3613493 h 7223977"/>
              <a:gd name="connsiteX1389" fmla="*/ 2707802 w 12188243"/>
              <a:gd name="connsiteY1389" fmla="*/ 3836031 h 7223977"/>
              <a:gd name="connsiteX1390" fmla="*/ 2485264 w 12188243"/>
              <a:gd name="connsiteY1390" fmla="*/ 3836031 h 7223977"/>
              <a:gd name="connsiteX1391" fmla="*/ 2485264 w 12188243"/>
              <a:gd name="connsiteY1391" fmla="*/ 3613493 h 7223977"/>
              <a:gd name="connsiteX1392" fmla="*/ 2707802 w 12188243"/>
              <a:gd name="connsiteY1392" fmla="*/ 3613493 h 7223977"/>
              <a:gd name="connsiteX1393" fmla="*/ 2707802 w 12188243"/>
              <a:gd name="connsiteY1393" fmla="*/ 3839164 h 7223977"/>
              <a:gd name="connsiteX1394" fmla="*/ 2707802 w 12188243"/>
              <a:gd name="connsiteY1394" fmla="*/ 4061702 h 7223977"/>
              <a:gd name="connsiteX1395" fmla="*/ 2485264 w 12188243"/>
              <a:gd name="connsiteY1395" fmla="*/ 4061702 h 7223977"/>
              <a:gd name="connsiteX1396" fmla="*/ 2485264 w 12188243"/>
              <a:gd name="connsiteY1396" fmla="*/ 3839164 h 7223977"/>
              <a:gd name="connsiteX1397" fmla="*/ 2707802 w 12188243"/>
              <a:gd name="connsiteY1397" fmla="*/ 3839164 h 7223977"/>
              <a:gd name="connsiteX1398" fmla="*/ 2707802 w 12188243"/>
              <a:gd name="connsiteY1398" fmla="*/ 4064834 h 7223977"/>
              <a:gd name="connsiteX1399" fmla="*/ 2707802 w 12188243"/>
              <a:gd name="connsiteY1399" fmla="*/ 4287373 h 7223977"/>
              <a:gd name="connsiteX1400" fmla="*/ 2485264 w 12188243"/>
              <a:gd name="connsiteY1400" fmla="*/ 4287373 h 7223977"/>
              <a:gd name="connsiteX1401" fmla="*/ 2485264 w 12188243"/>
              <a:gd name="connsiteY1401" fmla="*/ 4064834 h 7223977"/>
              <a:gd name="connsiteX1402" fmla="*/ 2707802 w 12188243"/>
              <a:gd name="connsiteY1402" fmla="*/ 4064834 h 7223977"/>
              <a:gd name="connsiteX1403" fmla="*/ 2707802 w 12188243"/>
              <a:gd name="connsiteY1403" fmla="*/ 4290506 h 7223977"/>
              <a:gd name="connsiteX1404" fmla="*/ 2707802 w 12188243"/>
              <a:gd name="connsiteY1404" fmla="*/ 4513044 h 7223977"/>
              <a:gd name="connsiteX1405" fmla="*/ 2485264 w 12188243"/>
              <a:gd name="connsiteY1405" fmla="*/ 4513044 h 7223977"/>
              <a:gd name="connsiteX1406" fmla="*/ 2485264 w 12188243"/>
              <a:gd name="connsiteY1406" fmla="*/ 4290506 h 7223977"/>
              <a:gd name="connsiteX1407" fmla="*/ 2707802 w 12188243"/>
              <a:gd name="connsiteY1407" fmla="*/ 4290506 h 7223977"/>
              <a:gd name="connsiteX1408" fmla="*/ 2707802 w 12188243"/>
              <a:gd name="connsiteY1408" fmla="*/ 4516177 h 7223977"/>
              <a:gd name="connsiteX1409" fmla="*/ 2707802 w 12188243"/>
              <a:gd name="connsiteY1409" fmla="*/ 4738715 h 7223977"/>
              <a:gd name="connsiteX1410" fmla="*/ 2485264 w 12188243"/>
              <a:gd name="connsiteY1410" fmla="*/ 4738715 h 7223977"/>
              <a:gd name="connsiteX1411" fmla="*/ 2485264 w 12188243"/>
              <a:gd name="connsiteY1411" fmla="*/ 4516177 h 7223977"/>
              <a:gd name="connsiteX1412" fmla="*/ 2707802 w 12188243"/>
              <a:gd name="connsiteY1412" fmla="*/ 4516177 h 7223977"/>
              <a:gd name="connsiteX1413" fmla="*/ 2710935 w 12188243"/>
              <a:gd name="connsiteY1413" fmla="*/ 4516177 h 7223977"/>
              <a:gd name="connsiteX1414" fmla="*/ 2933474 w 12188243"/>
              <a:gd name="connsiteY1414" fmla="*/ 4516177 h 7223977"/>
              <a:gd name="connsiteX1415" fmla="*/ 2933474 w 12188243"/>
              <a:gd name="connsiteY1415" fmla="*/ 4738715 h 7223977"/>
              <a:gd name="connsiteX1416" fmla="*/ 2710935 w 12188243"/>
              <a:gd name="connsiteY1416" fmla="*/ 4738715 h 7223977"/>
              <a:gd name="connsiteX1417" fmla="*/ 2710935 w 12188243"/>
              <a:gd name="connsiteY1417" fmla="*/ 4516177 h 7223977"/>
              <a:gd name="connsiteX1418" fmla="*/ 2936606 w 12188243"/>
              <a:gd name="connsiteY1418" fmla="*/ 4516177 h 7223977"/>
              <a:gd name="connsiteX1419" fmla="*/ 3159145 w 12188243"/>
              <a:gd name="connsiteY1419" fmla="*/ 4516177 h 7223977"/>
              <a:gd name="connsiteX1420" fmla="*/ 3159145 w 12188243"/>
              <a:gd name="connsiteY1420" fmla="*/ 4738715 h 7223977"/>
              <a:gd name="connsiteX1421" fmla="*/ 2936606 w 12188243"/>
              <a:gd name="connsiteY1421" fmla="*/ 4738715 h 7223977"/>
              <a:gd name="connsiteX1422" fmla="*/ 2936606 w 12188243"/>
              <a:gd name="connsiteY1422" fmla="*/ 4516177 h 7223977"/>
              <a:gd name="connsiteX1423" fmla="*/ 3162277 w 12188243"/>
              <a:gd name="connsiteY1423" fmla="*/ 4516177 h 7223977"/>
              <a:gd name="connsiteX1424" fmla="*/ 3384816 w 12188243"/>
              <a:gd name="connsiteY1424" fmla="*/ 4516177 h 7223977"/>
              <a:gd name="connsiteX1425" fmla="*/ 3384816 w 12188243"/>
              <a:gd name="connsiteY1425" fmla="*/ 4738715 h 7223977"/>
              <a:gd name="connsiteX1426" fmla="*/ 3162277 w 12188243"/>
              <a:gd name="connsiteY1426" fmla="*/ 4738715 h 7223977"/>
              <a:gd name="connsiteX1427" fmla="*/ 3162277 w 12188243"/>
              <a:gd name="connsiteY1427" fmla="*/ 4516177 h 7223977"/>
              <a:gd name="connsiteX1428" fmla="*/ 3387823 w 12188243"/>
              <a:gd name="connsiteY1428" fmla="*/ 4516177 h 7223977"/>
              <a:gd name="connsiteX1429" fmla="*/ 3610361 w 12188243"/>
              <a:gd name="connsiteY1429" fmla="*/ 4516177 h 7223977"/>
              <a:gd name="connsiteX1430" fmla="*/ 3610361 w 12188243"/>
              <a:gd name="connsiteY1430" fmla="*/ 4738715 h 7223977"/>
              <a:gd name="connsiteX1431" fmla="*/ 3387823 w 12188243"/>
              <a:gd name="connsiteY1431" fmla="*/ 4738715 h 7223977"/>
              <a:gd name="connsiteX1432" fmla="*/ 3387823 w 12188243"/>
              <a:gd name="connsiteY1432" fmla="*/ 4516177 h 7223977"/>
              <a:gd name="connsiteX1433" fmla="*/ 3613494 w 12188243"/>
              <a:gd name="connsiteY1433" fmla="*/ 4516177 h 7223977"/>
              <a:gd name="connsiteX1434" fmla="*/ 3836033 w 12188243"/>
              <a:gd name="connsiteY1434" fmla="*/ 4516177 h 7223977"/>
              <a:gd name="connsiteX1435" fmla="*/ 3836033 w 12188243"/>
              <a:gd name="connsiteY1435" fmla="*/ 4738715 h 7223977"/>
              <a:gd name="connsiteX1436" fmla="*/ 3613494 w 12188243"/>
              <a:gd name="connsiteY1436" fmla="*/ 4738715 h 7223977"/>
              <a:gd name="connsiteX1437" fmla="*/ 3613494 w 12188243"/>
              <a:gd name="connsiteY1437" fmla="*/ 4516177 h 7223977"/>
              <a:gd name="connsiteX1438" fmla="*/ 3839165 w 12188243"/>
              <a:gd name="connsiteY1438" fmla="*/ 4516177 h 7223977"/>
              <a:gd name="connsiteX1439" fmla="*/ 4061703 w 12188243"/>
              <a:gd name="connsiteY1439" fmla="*/ 4516177 h 7223977"/>
              <a:gd name="connsiteX1440" fmla="*/ 4061703 w 12188243"/>
              <a:gd name="connsiteY1440" fmla="*/ 4738715 h 7223977"/>
              <a:gd name="connsiteX1441" fmla="*/ 3839165 w 12188243"/>
              <a:gd name="connsiteY1441" fmla="*/ 4738715 h 7223977"/>
              <a:gd name="connsiteX1442" fmla="*/ 3839165 w 12188243"/>
              <a:gd name="connsiteY1442" fmla="*/ 4516177 h 7223977"/>
              <a:gd name="connsiteX1443" fmla="*/ 4064836 w 12188243"/>
              <a:gd name="connsiteY1443" fmla="*/ 4516177 h 7223977"/>
              <a:gd name="connsiteX1444" fmla="*/ 4287375 w 12188243"/>
              <a:gd name="connsiteY1444" fmla="*/ 4516177 h 7223977"/>
              <a:gd name="connsiteX1445" fmla="*/ 4287375 w 12188243"/>
              <a:gd name="connsiteY1445" fmla="*/ 4738715 h 7223977"/>
              <a:gd name="connsiteX1446" fmla="*/ 4064836 w 12188243"/>
              <a:gd name="connsiteY1446" fmla="*/ 4738715 h 7223977"/>
              <a:gd name="connsiteX1447" fmla="*/ 4064836 w 12188243"/>
              <a:gd name="connsiteY1447" fmla="*/ 4516177 h 7223977"/>
              <a:gd name="connsiteX1448" fmla="*/ 4290507 w 12188243"/>
              <a:gd name="connsiteY1448" fmla="*/ 4516177 h 7223977"/>
              <a:gd name="connsiteX1449" fmla="*/ 4513046 w 12188243"/>
              <a:gd name="connsiteY1449" fmla="*/ 4516177 h 7223977"/>
              <a:gd name="connsiteX1450" fmla="*/ 4513046 w 12188243"/>
              <a:gd name="connsiteY1450" fmla="*/ 4738715 h 7223977"/>
              <a:gd name="connsiteX1451" fmla="*/ 4290507 w 12188243"/>
              <a:gd name="connsiteY1451" fmla="*/ 4738715 h 7223977"/>
              <a:gd name="connsiteX1452" fmla="*/ 4290507 w 12188243"/>
              <a:gd name="connsiteY1452" fmla="*/ 4516177 h 7223977"/>
              <a:gd name="connsiteX1453" fmla="*/ 4516179 w 12188243"/>
              <a:gd name="connsiteY1453" fmla="*/ 4516177 h 7223977"/>
              <a:gd name="connsiteX1454" fmla="*/ 4738717 w 12188243"/>
              <a:gd name="connsiteY1454" fmla="*/ 4516177 h 7223977"/>
              <a:gd name="connsiteX1455" fmla="*/ 4738717 w 12188243"/>
              <a:gd name="connsiteY1455" fmla="*/ 4738715 h 7223977"/>
              <a:gd name="connsiteX1456" fmla="*/ 4516179 w 12188243"/>
              <a:gd name="connsiteY1456" fmla="*/ 4738715 h 7223977"/>
              <a:gd name="connsiteX1457" fmla="*/ 4516179 w 12188243"/>
              <a:gd name="connsiteY1457" fmla="*/ 4516177 h 7223977"/>
              <a:gd name="connsiteX1458" fmla="*/ 4741724 w 12188243"/>
              <a:gd name="connsiteY1458" fmla="*/ 4516177 h 7223977"/>
              <a:gd name="connsiteX1459" fmla="*/ 4964263 w 12188243"/>
              <a:gd name="connsiteY1459" fmla="*/ 4516177 h 7223977"/>
              <a:gd name="connsiteX1460" fmla="*/ 4964263 w 12188243"/>
              <a:gd name="connsiteY1460" fmla="*/ 4738715 h 7223977"/>
              <a:gd name="connsiteX1461" fmla="*/ 4741724 w 12188243"/>
              <a:gd name="connsiteY1461" fmla="*/ 4738715 h 7223977"/>
              <a:gd name="connsiteX1462" fmla="*/ 4741724 w 12188243"/>
              <a:gd name="connsiteY1462" fmla="*/ 4516177 h 7223977"/>
              <a:gd name="connsiteX1463" fmla="*/ 4967395 w 12188243"/>
              <a:gd name="connsiteY1463" fmla="*/ 4516177 h 7223977"/>
              <a:gd name="connsiteX1464" fmla="*/ 5189934 w 12188243"/>
              <a:gd name="connsiteY1464" fmla="*/ 4516177 h 7223977"/>
              <a:gd name="connsiteX1465" fmla="*/ 5189934 w 12188243"/>
              <a:gd name="connsiteY1465" fmla="*/ 4738715 h 7223977"/>
              <a:gd name="connsiteX1466" fmla="*/ 4967395 w 12188243"/>
              <a:gd name="connsiteY1466" fmla="*/ 4738715 h 7223977"/>
              <a:gd name="connsiteX1467" fmla="*/ 4967395 w 12188243"/>
              <a:gd name="connsiteY1467" fmla="*/ 4516177 h 7223977"/>
              <a:gd name="connsiteX1468" fmla="*/ 5193066 w 12188243"/>
              <a:gd name="connsiteY1468" fmla="*/ 4516177 h 7223977"/>
              <a:gd name="connsiteX1469" fmla="*/ 5415605 w 12188243"/>
              <a:gd name="connsiteY1469" fmla="*/ 4516177 h 7223977"/>
              <a:gd name="connsiteX1470" fmla="*/ 5415605 w 12188243"/>
              <a:gd name="connsiteY1470" fmla="*/ 4738715 h 7223977"/>
              <a:gd name="connsiteX1471" fmla="*/ 5193066 w 12188243"/>
              <a:gd name="connsiteY1471" fmla="*/ 4738715 h 7223977"/>
              <a:gd name="connsiteX1472" fmla="*/ 5193066 w 12188243"/>
              <a:gd name="connsiteY1472" fmla="*/ 4516177 h 7223977"/>
              <a:gd name="connsiteX1473" fmla="*/ 5418738 w 12188243"/>
              <a:gd name="connsiteY1473" fmla="*/ 4516177 h 7223977"/>
              <a:gd name="connsiteX1474" fmla="*/ 5641276 w 12188243"/>
              <a:gd name="connsiteY1474" fmla="*/ 4516177 h 7223977"/>
              <a:gd name="connsiteX1475" fmla="*/ 5641276 w 12188243"/>
              <a:gd name="connsiteY1475" fmla="*/ 4738715 h 7223977"/>
              <a:gd name="connsiteX1476" fmla="*/ 5418738 w 12188243"/>
              <a:gd name="connsiteY1476" fmla="*/ 4738715 h 7223977"/>
              <a:gd name="connsiteX1477" fmla="*/ 5418738 w 12188243"/>
              <a:gd name="connsiteY1477" fmla="*/ 4516177 h 7223977"/>
              <a:gd name="connsiteX1478" fmla="*/ 5644408 w 12188243"/>
              <a:gd name="connsiteY1478" fmla="*/ 4516177 h 7223977"/>
              <a:gd name="connsiteX1479" fmla="*/ 5866947 w 12188243"/>
              <a:gd name="connsiteY1479" fmla="*/ 4516177 h 7223977"/>
              <a:gd name="connsiteX1480" fmla="*/ 5866947 w 12188243"/>
              <a:gd name="connsiteY1480" fmla="*/ 4738715 h 7223977"/>
              <a:gd name="connsiteX1481" fmla="*/ 5644408 w 12188243"/>
              <a:gd name="connsiteY1481" fmla="*/ 4738715 h 7223977"/>
              <a:gd name="connsiteX1482" fmla="*/ 5644408 w 12188243"/>
              <a:gd name="connsiteY1482" fmla="*/ 4516177 h 7223977"/>
              <a:gd name="connsiteX1483" fmla="*/ 5870080 w 12188243"/>
              <a:gd name="connsiteY1483" fmla="*/ 4516177 h 7223977"/>
              <a:gd name="connsiteX1484" fmla="*/ 6092618 w 12188243"/>
              <a:gd name="connsiteY1484" fmla="*/ 4516177 h 7223977"/>
              <a:gd name="connsiteX1485" fmla="*/ 6092618 w 12188243"/>
              <a:gd name="connsiteY1485" fmla="*/ 4738715 h 7223977"/>
              <a:gd name="connsiteX1486" fmla="*/ 5870080 w 12188243"/>
              <a:gd name="connsiteY1486" fmla="*/ 4738715 h 7223977"/>
              <a:gd name="connsiteX1487" fmla="*/ 5870080 w 12188243"/>
              <a:gd name="connsiteY1487" fmla="*/ 4516177 h 7223977"/>
              <a:gd name="connsiteX1488" fmla="*/ 6095625 w 12188243"/>
              <a:gd name="connsiteY1488" fmla="*/ 4516177 h 7223977"/>
              <a:gd name="connsiteX1489" fmla="*/ 6318164 w 12188243"/>
              <a:gd name="connsiteY1489" fmla="*/ 4516177 h 7223977"/>
              <a:gd name="connsiteX1490" fmla="*/ 6318164 w 12188243"/>
              <a:gd name="connsiteY1490" fmla="*/ 4738715 h 7223977"/>
              <a:gd name="connsiteX1491" fmla="*/ 6095625 w 12188243"/>
              <a:gd name="connsiteY1491" fmla="*/ 4738715 h 7223977"/>
              <a:gd name="connsiteX1492" fmla="*/ 6095625 w 12188243"/>
              <a:gd name="connsiteY1492" fmla="*/ 4516177 h 7223977"/>
              <a:gd name="connsiteX1493" fmla="*/ 6321297 w 12188243"/>
              <a:gd name="connsiteY1493" fmla="*/ 4516177 h 7223977"/>
              <a:gd name="connsiteX1494" fmla="*/ 6543835 w 12188243"/>
              <a:gd name="connsiteY1494" fmla="*/ 4516177 h 7223977"/>
              <a:gd name="connsiteX1495" fmla="*/ 6543835 w 12188243"/>
              <a:gd name="connsiteY1495" fmla="*/ 4738715 h 7223977"/>
              <a:gd name="connsiteX1496" fmla="*/ 6321297 w 12188243"/>
              <a:gd name="connsiteY1496" fmla="*/ 4738715 h 7223977"/>
              <a:gd name="connsiteX1497" fmla="*/ 6321297 w 12188243"/>
              <a:gd name="connsiteY1497" fmla="*/ 4516177 h 7223977"/>
              <a:gd name="connsiteX1498" fmla="*/ 6546967 w 12188243"/>
              <a:gd name="connsiteY1498" fmla="*/ 4516177 h 7223977"/>
              <a:gd name="connsiteX1499" fmla="*/ 6769506 w 12188243"/>
              <a:gd name="connsiteY1499" fmla="*/ 4516177 h 7223977"/>
              <a:gd name="connsiteX1500" fmla="*/ 6769506 w 12188243"/>
              <a:gd name="connsiteY1500" fmla="*/ 4738715 h 7223977"/>
              <a:gd name="connsiteX1501" fmla="*/ 6546967 w 12188243"/>
              <a:gd name="connsiteY1501" fmla="*/ 4738715 h 7223977"/>
              <a:gd name="connsiteX1502" fmla="*/ 6546967 w 12188243"/>
              <a:gd name="connsiteY1502" fmla="*/ 4516177 h 7223977"/>
              <a:gd name="connsiteX1503" fmla="*/ 6772639 w 12188243"/>
              <a:gd name="connsiteY1503" fmla="*/ 4516177 h 7223977"/>
              <a:gd name="connsiteX1504" fmla="*/ 6995177 w 12188243"/>
              <a:gd name="connsiteY1504" fmla="*/ 4516177 h 7223977"/>
              <a:gd name="connsiteX1505" fmla="*/ 6995177 w 12188243"/>
              <a:gd name="connsiteY1505" fmla="*/ 4738715 h 7223977"/>
              <a:gd name="connsiteX1506" fmla="*/ 6772639 w 12188243"/>
              <a:gd name="connsiteY1506" fmla="*/ 4738715 h 7223977"/>
              <a:gd name="connsiteX1507" fmla="*/ 6772639 w 12188243"/>
              <a:gd name="connsiteY1507" fmla="*/ 4516177 h 7223977"/>
              <a:gd name="connsiteX1508" fmla="*/ 6998310 w 12188243"/>
              <a:gd name="connsiteY1508" fmla="*/ 4516177 h 7223977"/>
              <a:gd name="connsiteX1509" fmla="*/ 7220848 w 12188243"/>
              <a:gd name="connsiteY1509" fmla="*/ 4516177 h 7223977"/>
              <a:gd name="connsiteX1510" fmla="*/ 7220848 w 12188243"/>
              <a:gd name="connsiteY1510" fmla="*/ 4738715 h 7223977"/>
              <a:gd name="connsiteX1511" fmla="*/ 6998310 w 12188243"/>
              <a:gd name="connsiteY1511" fmla="*/ 4738715 h 7223977"/>
              <a:gd name="connsiteX1512" fmla="*/ 6998310 w 12188243"/>
              <a:gd name="connsiteY1512" fmla="*/ 4516177 h 7223977"/>
              <a:gd name="connsiteX1513" fmla="*/ 7223981 w 12188243"/>
              <a:gd name="connsiteY1513" fmla="*/ 4516177 h 7223977"/>
              <a:gd name="connsiteX1514" fmla="*/ 7446520 w 12188243"/>
              <a:gd name="connsiteY1514" fmla="*/ 4516177 h 7223977"/>
              <a:gd name="connsiteX1515" fmla="*/ 7446520 w 12188243"/>
              <a:gd name="connsiteY1515" fmla="*/ 4738715 h 7223977"/>
              <a:gd name="connsiteX1516" fmla="*/ 7223981 w 12188243"/>
              <a:gd name="connsiteY1516" fmla="*/ 4738715 h 7223977"/>
              <a:gd name="connsiteX1517" fmla="*/ 7223981 w 12188243"/>
              <a:gd name="connsiteY1517" fmla="*/ 4516177 h 7223977"/>
              <a:gd name="connsiteX1518" fmla="*/ 7449527 w 12188243"/>
              <a:gd name="connsiteY1518" fmla="*/ 4516177 h 7223977"/>
              <a:gd name="connsiteX1519" fmla="*/ 7672065 w 12188243"/>
              <a:gd name="connsiteY1519" fmla="*/ 4516177 h 7223977"/>
              <a:gd name="connsiteX1520" fmla="*/ 7672065 w 12188243"/>
              <a:gd name="connsiteY1520" fmla="*/ 4738715 h 7223977"/>
              <a:gd name="connsiteX1521" fmla="*/ 7449527 w 12188243"/>
              <a:gd name="connsiteY1521" fmla="*/ 4738715 h 7223977"/>
              <a:gd name="connsiteX1522" fmla="*/ 7449527 w 12188243"/>
              <a:gd name="connsiteY1522" fmla="*/ 4516177 h 7223977"/>
              <a:gd name="connsiteX1523" fmla="*/ 7675198 w 12188243"/>
              <a:gd name="connsiteY1523" fmla="*/ 4516177 h 7223977"/>
              <a:gd name="connsiteX1524" fmla="*/ 7897736 w 12188243"/>
              <a:gd name="connsiteY1524" fmla="*/ 4516177 h 7223977"/>
              <a:gd name="connsiteX1525" fmla="*/ 7897736 w 12188243"/>
              <a:gd name="connsiteY1525" fmla="*/ 4738715 h 7223977"/>
              <a:gd name="connsiteX1526" fmla="*/ 7675198 w 12188243"/>
              <a:gd name="connsiteY1526" fmla="*/ 4738715 h 7223977"/>
              <a:gd name="connsiteX1527" fmla="*/ 7675198 w 12188243"/>
              <a:gd name="connsiteY1527" fmla="*/ 4516177 h 7223977"/>
              <a:gd name="connsiteX1528" fmla="*/ 7900868 w 12188243"/>
              <a:gd name="connsiteY1528" fmla="*/ 4516177 h 7223977"/>
              <a:gd name="connsiteX1529" fmla="*/ 8123407 w 12188243"/>
              <a:gd name="connsiteY1529" fmla="*/ 4516177 h 7223977"/>
              <a:gd name="connsiteX1530" fmla="*/ 8123407 w 12188243"/>
              <a:gd name="connsiteY1530" fmla="*/ 4738715 h 7223977"/>
              <a:gd name="connsiteX1531" fmla="*/ 7900868 w 12188243"/>
              <a:gd name="connsiteY1531" fmla="*/ 4738715 h 7223977"/>
              <a:gd name="connsiteX1532" fmla="*/ 7900868 w 12188243"/>
              <a:gd name="connsiteY1532" fmla="*/ 4516177 h 7223977"/>
              <a:gd name="connsiteX1533" fmla="*/ 8126540 w 12188243"/>
              <a:gd name="connsiteY1533" fmla="*/ 4516177 h 7223977"/>
              <a:gd name="connsiteX1534" fmla="*/ 8349078 w 12188243"/>
              <a:gd name="connsiteY1534" fmla="*/ 4516177 h 7223977"/>
              <a:gd name="connsiteX1535" fmla="*/ 8349078 w 12188243"/>
              <a:gd name="connsiteY1535" fmla="*/ 4738715 h 7223977"/>
              <a:gd name="connsiteX1536" fmla="*/ 8126540 w 12188243"/>
              <a:gd name="connsiteY1536" fmla="*/ 4738715 h 7223977"/>
              <a:gd name="connsiteX1537" fmla="*/ 8126540 w 12188243"/>
              <a:gd name="connsiteY1537" fmla="*/ 4516177 h 7223977"/>
              <a:gd name="connsiteX1538" fmla="*/ 8352211 w 12188243"/>
              <a:gd name="connsiteY1538" fmla="*/ 4516177 h 7223977"/>
              <a:gd name="connsiteX1539" fmla="*/ 8574749 w 12188243"/>
              <a:gd name="connsiteY1539" fmla="*/ 4516177 h 7223977"/>
              <a:gd name="connsiteX1540" fmla="*/ 8574749 w 12188243"/>
              <a:gd name="connsiteY1540" fmla="*/ 4738715 h 7223977"/>
              <a:gd name="connsiteX1541" fmla="*/ 8352211 w 12188243"/>
              <a:gd name="connsiteY1541" fmla="*/ 4738715 h 7223977"/>
              <a:gd name="connsiteX1542" fmla="*/ 8352211 w 12188243"/>
              <a:gd name="connsiteY1542" fmla="*/ 4516177 h 7223977"/>
              <a:gd name="connsiteX1543" fmla="*/ 8577882 w 12188243"/>
              <a:gd name="connsiteY1543" fmla="*/ 4516177 h 7223977"/>
              <a:gd name="connsiteX1544" fmla="*/ 8800420 w 12188243"/>
              <a:gd name="connsiteY1544" fmla="*/ 4516177 h 7223977"/>
              <a:gd name="connsiteX1545" fmla="*/ 8800420 w 12188243"/>
              <a:gd name="connsiteY1545" fmla="*/ 4738715 h 7223977"/>
              <a:gd name="connsiteX1546" fmla="*/ 8577882 w 12188243"/>
              <a:gd name="connsiteY1546" fmla="*/ 4738715 h 7223977"/>
              <a:gd name="connsiteX1547" fmla="*/ 8577882 w 12188243"/>
              <a:gd name="connsiteY1547" fmla="*/ 4516177 h 7223977"/>
              <a:gd name="connsiteX1548" fmla="*/ 8803427 w 12188243"/>
              <a:gd name="connsiteY1548" fmla="*/ 4516177 h 7223977"/>
              <a:gd name="connsiteX1549" fmla="*/ 9025966 w 12188243"/>
              <a:gd name="connsiteY1549" fmla="*/ 4516177 h 7223977"/>
              <a:gd name="connsiteX1550" fmla="*/ 9025966 w 12188243"/>
              <a:gd name="connsiteY1550" fmla="*/ 4738715 h 7223977"/>
              <a:gd name="connsiteX1551" fmla="*/ 8803427 w 12188243"/>
              <a:gd name="connsiteY1551" fmla="*/ 4738715 h 7223977"/>
              <a:gd name="connsiteX1552" fmla="*/ 8803427 w 12188243"/>
              <a:gd name="connsiteY1552" fmla="*/ 4516177 h 7223977"/>
              <a:gd name="connsiteX1553" fmla="*/ 9029099 w 12188243"/>
              <a:gd name="connsiteY1553" fmla="*/ 4516177 h 7223977"/>
              <a:gd name="connsiteX1554" fmla="*/ 9251637 w 12188243"/>
              <a:gd name="connsiteY1554" fmla="*/ 4516177 h 7223977"/>
              <a:gd name="connsiteX1555" fmla="*/ 9251637 w 12188243"/>
              <a:gd name="connsiteY1555" fmla="*/ 4738715 h 7223977"/>
              <a:gd name="connsiteX1556" fmla="*/ 9029099 w 12188243"/>
              <a:gd name="connsiteY1556" fmla="*/ 4738715 h 7223977"/>
              <a:gd name="connsiteX1557" fmla="*/ 9029099 w 12188243"/>
              <a:gd name="connsiteY1557" fmla="*/ 4516177 h 7223977"/>
              <a:gd name="connsiteX1558" fmla="*/ 9254770 w 12188243"/>
              <a:gd name="connsiteY1558" fmla="*/ 4516177 h 7223977"/>
              <a:gd name="connsiteX1559" fmla="*/ 9477308 w 12188243"/>
              <a:gd name="connsiteY1559" fmla="*/ 4516177 h 7223977"/>
              <a:gd name="connsiteX1560" fmla="*/ 9477308 w 12188243"/>
              <a:gd name="connsiteY1560" fmla="*/ 4738715 h 7223977"/>
              <a:gd name="connsiteX1561" fmla="*/ 9254770 w 12188243"/>
              <a:gd name="connsiteY1561" fmla="*/ 4738715 h 7223977"/>
              <a:gd name="connsiteX1562" fmla="*/ 9254770 w 12188243"/>
              <a:gd name="connsiteY1562" fmla="*/ 4516177 h 7223977"/>
              <a:gd name="connsiteX1563" fmla="*/ 9480440 w 12188243"/>
              <a:gd name="connsiteY1563" fmla="*/ 4516177 h 7223977"/>
              <a:gd name="connsiteX1564" fmla="*/ 9702979 w 12188243"/>
              <a:gd name="connsiteY1564" fmla="*/ 4516177 h 7223977"/>
              <a:gd name="connsiteX1565" fmla="*/ 9702979 w 12188243"/>
              <a:gd name="connsiteY1565" fmla="*/ 4738715 h 7223977"/>
              <a:gd name="connsiteX1566" fmla="*/ 9480440 w 12188243"/>
              <a:gd name="connsiteY1566" fmla="*/ 4738715 h 7223977"/>
              <a:gd name="connsiteX1567" fmla="*/ 9480440 w 12188243"/>
              <a:gd name="connsiteY1567" fmla="*/ 4516177 h 7223977"/>
              <a:gd name="connsiteX1568" fmla="*/ 9480440 w 12188243"/>
              <a:gd name="connsiteY1568" fmla="*/ 4513044 h 7223977"/>
              <a:gd name="connsiteX1569" fmla="*/ 9480440 w 12188243"/>
              <a:gd name="connsiteY1569" fmla="*/ 4290506 h 7223977"/>
              <a:gd name="connsiteX1570" fmla="*/ 9702979 w 12188243"/>
              <a:gd name="connsiteY1570" fmla="*/ 4290506 h 7223977"/>
              <a:gd name="connsiteX1571" fmla="*/ 9702979 w 12188243"/>
              <a:gd name="connsiteY1571" fmla="*/ 4513044 h 7223977"/>
              <a:gd name="connsiteX1572" fmla="*/ 9480440 w 12188243"/>
              <a:gd name="connsiteY1572" fmla="*/ 4513044 h 7223977"/>
              <a:gd name="connsiteX1573" fmla="*/ 9480440 w 12188243"/>
              <a:gd name="connsiteY1573" fmla="*/ 4287373 h 7223977"/>
              <a:gd name="connsiteX1574" fmla="*/ 9480440 w 12188243"/>
              <a:gd name="connsiteY1574" fmla="*/ 4064834 h 7223977"/>
              <a:gd name="connsiteX1575" fmla="*/ 9702979 w 12188243"/>
              <a:gd name="connsiteY1575" fmla="*/ 4064834 h 7223977"/>
              <a:gd name="connsiteX1576" fmla="*/ 9702979 w 12188243"/>
              <a:gd name="connsiteY1576" fmla="*/ 4287373 h 7223977"/>
              <a:gd name="connsiteX1577" fmla="*/ 9480440 w 12188243"/>
              <a:gd name="connsiteY1577" fmla="*/ 4287373 h 7223977"/>
              <a:gd name="connsiteX1578" fmla="*/ 9480440 w 12188243"/>
              <a:gd name="connsiteY1578" fmla="*/ 4061702 h 7223977"/>
              <a:gd name="connsiteX1579" fmla="*/ 9480440 w 12188243"/>
              <a:gd name="connsiteY1579" fmla="*/ 3839164 h 7223977"/>
              <a:gd name="connsiteX1580" fmla="*/ 9702979 w 12188243"/>
              <a:gd name="connsiteY1580" fmla="*/ 3839164 h 7223977"/>
              <a:gd name="connsiteX1581" fmla="*/ 9702979 w 12188243"/>
              <a:gd name="connsiteY1581" fmla="*/ 4061702 h 7223977"/>
              <a:gd name="connsiteX1582" fmla="*/ 9480440 w 12188243"/>
              <a:gd name="connsiteY1582" fmla="*/ 4061702 h 7223977"/>
              <a:gd name="connsiteX1583" fmla="*/ 9480440 w 12188243"/>
              <a:gd name="connsiteY1583" fmla="*/ 3836031 h 7223977"/>
              <a:gd name="connsiteX1584" fmla="*/ 9480440 w 12188243"/>
              <a:gd name="connsiteY1584" fmla="*/ 3613493 h 7223977"/>
              <a:gd name="connsiteX1585" fmla="*/ 9702979 w 12188243"/>
              <a:gd name="connsiteY1585" fmla="*/ 3613493 h 7223977"/>
              <a:gd name="connsiteX1586" fmla="*/ 9702979 w 12188243"/>
              <a:gd name="connsiteY1586" fmla="*/ 3836031 h 7223977"/>
              <a:gd name="connsiteX1587" fmla="*/ 9480440 w 12188243"/>
              <a:gd name="connsiteY1587" fmla="*/ 3836031 h 7223977"/>
              <a:gd name="connsiteX1588" fmla="*/ 9480440 w 12188243"/>
              <a:gd name="connsiteY1588" fmla="*/ 3610360 h 7223977"/>
              <a:gd name="connsiteX1589" fmla="*/ 9480440 w 12188243"/>
              <a:gd name="connsiteY1589" fmla="*/ 3387821 h 7223977"/>
              <a:gd name="connsiteX1590" fmla="*/ 9702979 w 12188243"/>
              <a:gd name="connsiteY1590" fmla="*/ 3387821 h 7223977"/>
              <a:gd name="connsiteX1591" fmla="*/ 9702979 w 12188243"/>
              <a:gd name="connsiteY1591" fmla="*/ 3610360 h 7223977"/>
              <a:gd name="connsiteX1592" fmla="*/ 9480440 w 12188243"/>
              <a:gd name="connsiteY1592" fmla="*/ 3610360 h 7223977"/>
              <a:gd name="connsiteX1593" fmla="*/ 9480440 w 12188243"/>
              <a:gd name="connsiteY1593" fmla="*/ 3384689 h 7223977"/>
              <a:gd name="connsiteX1594" fmla="*/ 9480440 w 12188243"/>
              <a:gd name="connsiteY1594" fmla="*/ 3162151 h 7223977"/>
              <a:gd name="connsiteX1595" fmla="*/ 9702979 w 12188243"/>
              <a:gd name="connsiteY1595" fmla="*/ 3162151 h 7223977"/>
              <a:gd name="connsiteX1596" fmla="*/ 9702979 w 12188243"/>
              <a:gd name="connsiteY1596" fmla="*/ 3384689 h 7223977"/>
              <a:gd name="connsiteX1597" fmla="*/ 9480440 w 12188243"/>
              <a:gd name="connsiteY1597" fmla="*/ 3384689 h 7223977"/>
              <a:gd name="connsiteX1598" fmla="*/ 9480440 w 12188243"/>
              <a:gd name="connsiteY1598" fmla="*/ 3159143 h 7223977"/>
              <a:gd name="connsiteX1599" fmla="*/ 9480440 w 12188243"/>
              <a:gd name="connsiteY1599" fmla="*/ 2936605 h 7223977"/>
              <a:gd name="connsiteX1600" fmla="*/ 9702979 w 12188243"/>
              <a:gd name="connsiteY1600" fmla="*/ 2936605 h 7223977"/>
              <a:gd name="connsiteX1601" fmla="*/ 9702979 w 12188243"/>
              <a:gd name="connsiteY1601" fmla="*/ 3159143 h 7223977"/>
              <a:gd name="connsiteX1602" fmla="*/ 9480440 w 12188243"/>
              <a:gd name="connsiteY1602" fmla="*/ 3159143 h 7223977"/>
              <a:gd name="connsiteX1603" fmla="*/ 9480440 w 12188243"/>
              <a:gd name="connsiteY1603" fmla="*/ 2933472 h 7223977"/>
              <a:gd name="connsiteX1604" fmla="*/ 9480440 w 12188243"/>
              <a:gd name="connsiteY1604" fmla="*/ 2710934 h 7223977"/>
              <a:gd name="connsiteX1605" fmla="*/ 9702979 w 12188243"/>
              <a:gd name="connsiteY1605" fmla="*/ 2710934 h 7223977"/>
              <a:gd name="connsiteX1606" fmla="*/ 9702979 w 12188243"/>
              <a:gd name="connsiteY1606" fmla="*/ 2933472 h 7223977"/>
              <a:gd name="connsiteX1607" fmla="*/ 9480440 w 12188243"/>
              <a:gd name="connsiteY1607" fmla="*/ 2933472 h 7223977"/>
              <a:gd name="connsiteX1608" fmla="*/ 9480440 w 12188243"/>
              <a:gd name="connsiteY1608" fmla="*/ 2707801 h 7223977"/>
              <a:gd name="connsiteX1609" fmla="*/ 9480440 w 12188243"/>
              <a:gd name="connsiteY1609" fmla="*/ 2485263 h 7223977"/>
              <a:gd name="connsiteX1610" fmla="*/ 9702979 w 12188243"/>
              <a:gd name="connsiteY1610" fmla="*/ 2485263 h 7223977"/>
              <a:gd name="connsiteX1611" fmla="*/ 9702979 w 12188243"/>
              <a:gd name="connsiteY1611" fmla="*/ 2707801 h 7223977"/>
              <a:gd name="connsiteX1612" fmla="*/ 9480440 w 12188243"/>
              <a:gd name="connsiteY1612" fmla="*/ 2707801 h 7223977"/>
              <a:gd name="connsiteX1613" fmla="*/ 9480440 w 12188243"/>
              <a:gd name="connsiteY1613" fmla="*/ 2482130 h 7223977"/>
              <a:gd name="connsiteX1614" fmla="*/ 9480440 w 12188243"/>
              <a:gd name="connsiteY1614" fmla="*/ 2259592 h 7223977"/>
              <a:gd name="connsiteX1615" fmla="*/ 9702979 w 12188243"/>
              <a:gd name="connsiteY1615" fmla="*/ 2259592 h 7223977"/>
              <a:gd name="connsiteX1616" fmla="*/ 9702979 w 12188243"/>
              <a:gd name="connsiteY1616" fmla="*/ 2482130 h 7223977"/>
              <a:gd name="connsiteX1617" fmla="*/ 9480440 w 12188243"/>
              <a:gd name="connsiteY1617" fmla="*/ 2482130 h 7223977"/>
              <a:gd name="connsiteX1618" fmla="*/ 9477308 w 12188243"/>
              <a:gd name="connsiteY1618" fmla="*/ 2482130 h 7223977"/>
              <a:gd name="connsiteX1619" fmla="*/ 9254770 w 12188243"/>
              <a:gd name="connsiteY1619" fmla="*/ 2482130 h 7223977"/>
              <a:gd name="connsiteX1620" fmla="*/ 9254770 w 12188243"/>
              <a:gd name="connsiteY1620" fmla="*/ 2259592 h 7223977"/>
              <a:gd name="connsiteX1621" fmla="*/ 9477308 w 12188243"/>
              <a:gd name="connsiteY1621" fmla="*/ 2259592 h 7223977"/>
              <a:gd name="connsiteX1622" fmla="*/ 9477308 w 12188243"/>
              <a:gd name="connsiteY1622" fmla="*/ 2482130 h 7223977"/>
              <a:gd name="connsiteX1623" fmla="*/ 9251637 w 12188243"/>
              <a:gd name="connsiteY1623" fmla="*/ 2482130 h 7223977"/>
              <a:gd name="connsiteX1624" fmla="*/ 9029099 w 12188243"/>
              <a:gd name="connsiteY1624" fmla="*/ 2482130 h 7223977"/>
              <a:gd name="connsiteX1625" fmla="*/ 9029099 w 12188243"/>
              <a:gd name="connsiteY1625" fmla="*/ 2259592 h 7223977"/>
              <a:gd name="connsiteX1626" fmla="*/ 9251637 w 12188243"/>
              <a:gd name="connsiteY1626" fmla="*/ 2259592 h 7223977"/>
              <a:gd name="connsiteX1627" fmla="*/ 9251637 w 12188243"/>
              <a:gd name="connsiteY1627" fmla="*/ 2482130 h 7223977"/>
              <a:gd name="connsiteX1628" fmla="*/ 9025966 w 12188243"/>
              <a:gd name="connsiteY1628" fmla="*/ 2482130 h 7223977"/>
              <a:gd name="connsiteX1629" fmla="*/ 8803427 w 12188243"/>
              <a:gd name="connsiteY1629" fmla="*/ 2482130 h 7223977"/>
              <a:gd name="connsiteX1630" fmla="*/ 8803427 w 12188243"/>
              <a:gd name="connsiteY1630" fmla="*/ 2259592 h 7223977"/>
              <a:gd name="connsiteX1631" fmla="*/ 9025966 w 12188243"/>
              <a:gd name="connsiteY1631" fmla="*/ 2259592 h 7223977"/>
              <a:gd name="connsiteX1632" fmla="*/ 9025966 w 12188243"/>
              <a:gd name="connsiteY1632" fmla="*/ 2482130 h 7223977"/>
              <a:gd name="connsiteX1633" fmla="*/ 8800295 w 12188243"/>
              <a:gd name="connsiteY1633" fmla="*/ 2482130 h 7223977"/>
              <a:gd name="connsiteX1634" fmla="*/ 8577756 w 12188243"/>
              <a:gd name="connsiteY1634" fmla="*/ 2482130 h 7223977"/>
              <a:gd name="connsiteX1635" fmla="*/ 8577756 w 12188243"/>
              <a:gd name="connsiteY1635" fmla="*/ 2259592 h 7223977"/>
              <a:gd name="connsiteX1636" fmla="*/ 8800295 w 12188243"/>
              <a:gd name="connsiteY1636" fmla="*/ 2259592 h 7223977"/>
              <a:gd name="connsiteX1637" fmla="*/ 8800295 w 12188243"/>
              <a:gd name="connsiteY1637" fmla="*/ 2482130 h 7223977"/>
              <a:gd name="connsiteX1638" fmla="*/ 8574749 w 12188243"/>
              <a:gd name="connsiteY1638" fmla="*/ 2482130 h 7223977"/>
              <a:gd name="connsiteX1639" fmla="*/ 8352211 w 12188243"/>
              <a:gd name="connsiteY1639" fmla="*/ 2482130 h 7223977"/>
              <a:gd name="connsiteX1640" fmla="*/ 8352211 w 12188243"/>
              <a:gd name="connsiteY1640" fmla="*/ 2259592 h 7223977"/>
              <a:gd name="connsiteX1641" fmla="*/ 8574749 w 12188243"/>
              <a:gd name="connsiteY1641" fmla="*/ 2259592 h 7223977"/>
              <a:gd name="connsiteX1642" fmla="*/ 8574749 w 12188243"/>
              <a:gd name="connsiteY1642" fmla="*/ 2482130 h 7223977"/>
              <a:gd name="connsiteX1643" fmla="*/ 8349078 w 12188243"/>
              <a:gd name="connsiteY1643" fmla="*/ 2482130 h 7223977"/>
              <a:gd name="connsiteX1644" fmla="*/ 8126540 w 12188243"/>
              <a:gd name="connsiteY1644" fmla="*/ 2482130 h 7223977"/>
              <a:gd name="connsiteX1645" fmla="*/ 8126540 w 12188243"/>
              <a:gd name="connsiteY1645" fmla="*/ 2259592 h 7223977"/>
              <a:gd name="connsiteX1646" fmla="*/ 8349078 w 12188243"/>
              <a:gd name="connsiteY1646" fmla="*/ 2259592 h 7223977"/>
              <a:gd name="connsiteX1647" fmla="*/ 8349078 w 12188243"/>
              <a:gd name="connsiteY1647" fmla="*/ 2482130 h 7223977"/>
              <a:gd name="connsiteX1648" fmla="*/ 8123407 w 12188243"/>
              <a:gd name="connsiteY1648" fmla="*/ 2482130 h 7223977"/>
              <a:gd name="connsiteX1649" fmla="*/ 7900868 w 12188243"/>
              <a:gd name="connsiteY1649" fmla="*/ 2482130 h 7223977"/>
              <a:gd name="connsiteX1650" fmla="*/ 7900868 w 12188243"/>
              <a:gd name="connsiteY1650" fmla="*/ 2259592 h 7223977"/>
              <a:gd name="connsiteX1651" fmla="*/ 8123407 w 12188243"/>
              <a:gd name="connsiteY1651" fmla="*/ 2259592 h 7223977"/>
              <a:gd name="connsiteX1652" fmla="*/ 8123407 w 12188243"/>
              <a:gd name="connsiteY1652" fmla="*/ 2482130 h 7223977"/>
              <a:gd name="connsiteX1653" fmla="*/ 7897736 w 12188243"/>
              <a:gd name="connsiteY1653" fmla="*/ 2482130 h 7223977"/>
              <a:gd name="connsiteX1654" fmla="*/ 7675198 w 12188243"/>
              <a:gd name="connsiteY1654" fmla="*/ 2482130 h 7223977"/>
              <a:gd name="connsiteX1655" fmla="*/ 7675198 w 12188243"/>
              <a:gd name="connsiteY1655" fmla="*/ 2259592 h 7223977"/>
              <a:gd name="connsiteX1656" fmla="*/ 7897736 w 12188243"/>
              <a:gd name="connsiteY1656" fmla="*/ 2259592 h 7223977"/>
              <a:gd name="connsiteX1657" fmla="*/ 7897736 w 12188243"/>
              <a:gd name="connsiteY1657" fmla="*/ 2482130 h 7223977"/>
              <a:gd name="connsiteX1658" fmla="*/ 7672065 w 12188243"/>
              <a:gd name="connsiteY1658" fmla="*/ 2482130 h 7223977"/>
              <a:gd name="connsiteX1659" fmla="*/ 7449527 w 12188243"/>
              <a:gd name="connsiteY1659" fmla="*/ 2482130 h 7223977"/>
              <a:gd name="connsiteX1660" fmla="*/ 7449527 w 12188243"/>
              <a:gd name="connsiteY1660" fmla="*/ 2259592 h 7223977"/>
              <a:gd name="connsiteX1661" fmla="*/ 7672065 w 12188243"/>
              <a:gd name="connsiteY1661" fmla="*/ 2259592 h 7223977"/>
              <a:gd name="connsiteX1662" fmla="*/ 7672065 w 12188243"/>
              <a:gd name="connsiteY1662" fmla="*/ 2482130 h 7223977"/>
              <a:gd name="connsiteX1663" fmla="*/ 7446394 w 12188243"/>
              <a:gd name="connsiteY1663" fmla="*/ 2482130 h 7223977"/>
              <a:gd name="connsiteX1664" fmla="*/ 7223856 w 12188243"/>
              <a:gd name="connsiteY1664" fmla="*/ 2482130 h 7223977"/>
              <a:gd name="connsiteX1665" fmla="*/ 7223856 w 12188243"/>
              <a:gd name="connsiteY1665" fmla="*/ 2259592 h 7223977"/>
              <a:gd name="connsiteX1666" fmla="*/ 7446394 w 12188243"/>
              <a:gd name="connsiteY1666" fmla="*/ 2259592 h 7223977"/>
              <a:gd name="connsiteX1667" fmla="*/ 7446394 w 12188243"/>
              <a:gd name="connsiteY1667" fmla="*/ 2482130 h 7223977"/>
              <a:gd name="connsiteX1668" fmla="*/ 7220848 w 12188243"/>
              <a:gd name="connsiteY1668" fmla="*/ 2482130 h 7223977"/>
              <a:gd name="connsiteX1669" fmla="*/ 6998310 w 12188243"/>
              <a:gd name="connsiteY1669" fmla="*/ 2482130 h 7223977"/>
              <a:gd name="connsiteX1670" fmla="*/ 6998310 w 12188243"/>
              <a:gd name="connsiteY1670" fmla="*/ 2259592 h 7223977"/>
              <a:gd name="connsiteX1671" fmla="*/ 7220848 w 12188243"/>
              <a:gd name="connsiteY1671" fmla="*/ 2259592 h 7223977"/>
              <a:gd name="connsiteX1672" fmla="*/ 7220848 w 12188243"/>
              <a:gd name="connsiteY1672" fmla="*/ 2482130 h 7223977"/>
              <a:gd name="connsiteX1673" fmla="*/ 6995177 w 12188243"/>
              <a:gd name="connsiteY1673" fmla="*/ 2482130 h 7223977"/>
              <a:gd name="connsiteX1674" fmla="*/ 6772639 w 12188243"/>
              <a:gd name="connsiteY1674" fmla="*/ 2482130 h 7223977"/>
              <a:gd name="connsiteX1675" fmla="*/ 6772639 w 12188243"/>
              <a:gd name="connsiteY1675" fmla="*/ 2259592 h 7223977"/>
              <a:gd name="connsiteX1676" fmla="*/ 6995177 w 12188243"/>
              <a:gd name="connsiteY1676" fmla="*/ 2259592 h 7223977"/>
              <a:gd name="connsiteX1677" fmla="*/ 6995177 w 12188243"/>
              <a:gd name="connsiteY1677" fmla="*/ 2482130 h 7223977"/>
              <a:gd name="connsiteX1678" fmla="*/ 6769506 w 12188243"/>
              <a:gd name="connsiteY1678" fmla="*/ 2482130 h 7223977"/>
              <a:gd name="connsiteX1679" fmla="*/ 6546967 w 12188243"/>
              <a:gd name="connsiteY1679" fmla="*/ 2482130 h 7223977"/>
              <a:gd name="connsiteX1680" fmla="*/ 6546967 w 12188243"/>
              <a:gd name="connsiteY1680" fmla="*/ 2259592 h 7223977"/>
              <a:gd name="connsiteX1681" fmla="*/ 6769506 w 12188243"/>
              <a:gd name="connsiteY1681" fmla="*/ 2259592 h 7223977"/>
              <a:gd name="connsiteX1682" fmla="*/ 6769506 w 12188243"/>
              <a:gd name="connsiteY1682" fmla="*/ 2482130 h 7223977"/>
              <a:gd name="connsiteX1683" fmla="*/ 6543835 w 12188243"/>
              <a:gd name="connsiteY1683" fmla="*/ 2482130 h 7223977"/>
              <a:gd name="connsiteX1684" fmla="*/ 6321297 w 12188243"/>
              <a:gd name="connsiteY1684" fmla="*/ 2482130 h 7223977"/>
              <a:gd name="connsiteX1685" fmla="*/ 6321297 w 12188243"/>
              <a:gd name="connsiteY1685" fmla="*/ 2259592 h 7223977"/>
              <a:gd name="connsiteX1686" fmla="*/ 6543835 w 12188243"/>
              <a:gd name="connsiteY1686" fmla="*/ 2259592 h 7223977"/>
              <a:gd name="connsiteX1687" fmla="*/ 6543835 w 12188243"/>
              <a:gd name="connsiteY1687" fmla="*/ 2482130 h 7223977"/>
              <a:gd name="connsiteX1688" fmla="*/ 6318164 w 12188243"/>
              <a:gd name="connsiteY1688" fmla="*/ 2482130 h 7223977"/>
              <a:gd name="connsiteX1689" fmla="*/ 6095625 w 12188243"/>
              <a:gd name="connsiteY1689" fmla="*/ 2482130 h 7223977"/>
              <a:gd name="connsiteX1690" fmla="*/ 6095625 w 12188243"/>
              <a:gd name="connsiteY1690" fmla="*/ 2259592 h 7223977"/>
              <a:gd name="connsiteX1691" fmla="*/ 6318164 w 12188243"/>
              <a:gd name="connsiteY1691" fmla="*/ 2259592 h 7223977"/>
              <a:gd name="connsiteX1692" fmla="*/ 6318164 w 12188243"/>
              <a:gd name="connsiteY1692" fmla="*/ 2482130 h 7223977"/>
              <a:gd name="connsiteX1693" fmla="*/ 6092493 w 12188243"/>
              <a:gd name="connsiteY1693" fmla="*/ 2482130 h 7223977"/>
              <a:gd name="connsiteX1694" fmla="*/ 5869954 w 12188243"/>
              <a:gd name="connsiteY1694" fmla="*/ 2482130 h 7223977"/>
              <a:gd name="connsiteX1695" fmla="*/ 5869954 w 12188243"/>
              <a:gd name="connsiteY1695" fmla="*/ 2259592 h 7223977"/>
              <a:gd name="connsiteX1696" fmla="*/ 6092493 w 12188243"/>
              <a:gd name="connsiteY1696" fmla="*/ 2259592 h 7223977"/>
              <a:gd name="connsiteX1697" fmla="*/ 6092493 w 12188243"/>
              <a:gd name="connsiteY1697" fmla="*/ 2482130 h 7223977"/>
              <a:gd name="connsiteX1698" fmla="*/ 5866947 w 12188243"/>
              <a:gd name="connsiteY1698" fmla="*/ 2482130 h 7223977"/>
              <a:gd name="connsiteX1699" fmla="*/ 5644408 w 12188243"/>
              <a:gd name="connsiteY1699" fmla="*/ 2482130 h 7223977"/>
              <a:gd name="connsiteX1700" fmla="*/ 5644408 w 12188243"/>
              <a:gd name="connsiteY1700" fmla="*/ 2259592 h 7223977"/>
              <a:gd name="connsiteX1701" fmla="*/ 5866947 w 12188243"/>
              <a:gd name="connsiteY1701" fmla="*/ 2259592 h 7223977"/>
              <a:gd name="connsiteX1702" fmla="*/ 5866947 w 12188243"/>
              <a:gd name="connsiteY1702" fmla="*/ 2482130 h 7223977"/>
              <a:gd name="connsiteX1703" fmla="*/ 5641276 w 12188243"/>
              <a:gd name="connsiteY1703" fmla="*/ 2482130 h 7223977"/>
              <a:gd name="connsiteX1704" fmla="*/ 5418738 w 12188243"/>
              <a:gd name="connsiteY1704" fmla="*/ 2482130 h 7223977"/>
              <a:gd name="connsiteX1705" fmla="*/ 5418738 w 12188243"/>
              <a:gd name="connsiteY1705" fmla="*/ 2259592 h 7223977"/>
              <a:gd name="connsiteX1706" fmla="*/ 5641276 w 12188243"/>
              <a:gd name="connsiteY1706" fmla="*/ 2259592 h 7223977"/>
              <a:gd name="connsiteX1707" fmla="*/ 5641276 w 12188243"/>
              <a:gd name="connsiteY1707" fmla="*/ 2482130 h 7223977"/>
              <a:gd name="connsiteX1708" fmla="*/ 5415605 w 12188243"/>
              <a:gd name="connsiteY1708" fmla="*/ 2482130 h 7223977"/>
              <a:gd name="connsiteX1709" fmla="*/ 5193066 w 12188243"/>
              <a:gd name="connsiteY1709" fmla="*/ 2482130 h 7223977"/>
              <a:gd name="connsiteX1710" fmla="*/ 5193066 w 12188243"/>
              <a:gd name="connsiteY1710" fmla="*/ 2259592 h 7223977"/>
              <a:gd name="connsiteX1711" fmla="*/ 5415605 w 12188243"/>
              <a:gd name="connsiteY1711" fmla="*/ 2259592 h 7223977"/>
              <a:gd name="connsiteX1712" fmla="*/ 5415605 w 12188243"/>
              <a:gd name="connsiteY1712" fmla="*/ 2482130 h 7223977"/>
              <a:gd name="connsiteX1713" fmla="*/ 5189934 w 12188243"/>
              <a:gd name="connsiteY1713" fmla="*/ 2482130 h 7223977"/>
              <a:gd name="connsiteX1714" fmla="*/ 4967395 w 12188243"/>
              <a:gd name="connsiteY1714" fmla="*/ 2482130 h 7223977"/>
              <a:gd name="connsiteX1715" fmla="*/ 4967395 w 12188243"/>
              <a:gd name="connsiteY1715" fmla="*/ 2259592 h 7223977"/>
              <a:gd name="connsiteX1716" fmla="*/ 5189934 w 12188243"/>
              <a:gd name="connsiteY1716" fmla="*/ 2259592 h 7223977"/>
              <a:gd name="connsiteX1717" fmla="*/ 5189934 w 12188243"/>
              <a:gd name="connsiteY1717" fmla="*/ 2482130 h 7223977"/>
              <a:gd name="connsiteX1718" fmla="*/ 4964263 w 12188243"/>
              <a:gd name="connsiteY1718" fmla="*/ 2482130 h 7223977"/>
              <a:gd name="connsiteX1719" fmla="*/ 4741724 w 12188243"/>
              <a:gd name="connsiteY1719" fmla="*/ 2482130 h 7223977"/>
              <a:gd name="connsiteX1720" fmla="*/ 4741724 w 12188243"/>
              <a:gd name="connsiteY1720" fmla="*/ 2259592 h 7223977"/>
              <a:gd name="connsiteX1721" fmla="*/ 4964263 w 12188243"/>
              <a:gd name="connsiteY1721" fmla="*/ 2259592 h 7223977"/>
              <a:gd name="connsiteX1722" fmla="*/ 4964263 w 12188243"/>
              <a:gd name="connsiteY1722" fmla="*/ 2482130 h 7223977"/>
              <a:gd name="connsiteX1723" fmla="*/ 4738592 w 12188243"/>
              <a:gd name="connsiteY1723" fmla="*/ 2482130 h 7223977"/>
              <a:gd name="connsiteX1724" fmla="*/ 4516053 w 12188243"/>
              <a:gd name="connsiteY1724" fmla="*/ 2482130 h 7223977"/>
              <a:gd name="connsiteX1725" fmla="*/ 4516053 w 12188243"/>
              <a:gd name="connsiteY1725" fmla="*/ 2259592 h 7223977"/>
              <a:gd name="connsiteX1726" fmla="*/ 4738592 w 12188243"/>
              <a:gd name="connsiteY1726" fmla="*/ 2259592 h 7223977"/>
              <a:gd name="connsiteX1727" fmla="*/ 4738592 w 12188243"/>
              <a:gd name="connsiteY1727" fmla="*/ 2482130 h 7223977"/>
              <a:gd name="connsiteX1728" fmla="*/ 4513046 w 12188243"/>
              <a:gd name="connsiteY1728" fmla="*/ 2482130 h 7223977"/>
              <a:gd name="connsiteX1729" fmla="*/ 4290507 w 12188243"/>
              <a:gd name="connsiteY1729" fmla="*/ 2482130 h 7223977"/>
              <a:gd name="connsiteX1730" fmla="*/ 4290507 w 12188243"/>
              <a:gd name="connsiteY1730" fmla="*/ 2259592 h 7223977"/>
              <a:gd name="connsiteX1731" fmla="*/ 4513046 w 12188243"/>
              <a:gd name="connsiteY1731" fmla="*/ 2259592 h 7223977"/>
              <a:gd name="connsiteX1732" fmla="*/ 4513046 w 12188243"/>
              <a:gd name="connsiteY1732" fmla="*/ 2482130 h 7223977"/>
              <a:gd name="connsiteX1733" fmla="*/ 4287375 w 12188243"/>
              <a:gd name="connsiteY1733" fmla="*/ 2482130 h 7223977"/>
              <a:gd name="connsiteX1734" fmla="*/ 4064836 w 12188243"/>
              <a:gd name="connsiteY1734" fmla="*/ 2482130 h 7223977"/>
              <a:gd name="connsiteX1735" fmla="*/ 4064836 w 12188243"/>
              <a:gd name="connsiteY1735" fmla="*/ 2259592 h 7223977"/>
              <a:gd name="connsiteX1736" fmla="*/ 4287375 w 12188243"/>
              <a:gd name="connsiteY1736" fmla="*/ 2259592 h 7223977"/>
              <a:gd name="connsiteX1737" fmla="*/ 4287375 w 12188243"/>
              <a:gd name="connsiteY1737" fmla="*/ 2482130 h 7223977"/>
              <a:gd name="connsiteX1738" fmla="*/ 4061703 w 12188243"/>
              <a:gd name="connsiteY1738" fmla="*/ 2482130 h 7223977"/>
              <a:gd name="connsiteX1739" fmla="*/ 3839165 w 12188243"/>
              <a:gd name="connsiteY1739" fmla="*/ 2482130 h 7223977"/>
              <a:gd name="connsiteX1740" fmla="*/ 3839165 w 12188243"/>
              <a:gd name="connsiteY1740" fmla="*/ 2259592 h 7223977"/>
              <a:gd name="connsiteX1741" fmla="*/ 4061703 w 12188243"/>
              <a:gd name="connsiteY1741" fmla="*/ 2259592 h 7223977"/>
              <a:gd name="connsiteX1742" fmla="*/ 4061703 w 12188243"/>
              <a:gd name="connsiteY1742" fmla="*/ 2482130 h 7223977"/>
              <a:gd name="connsiteX1743" fmla="*/ 3836033 w 12188243"/>
              <a:gd name="connsiteY1743" fmla="*/ 2482130 h 7223977"/>
              <a:gd name="connsiteX1744" fmla="*/ 3613494 w 12188243"/>
              <a:gd name="connsiteY1744" fmla="*/ 2482130 h 7223977"/>
              <a:gd name="connsiteX1745" fmla="*/ 3613494 w 12188243"/>
              <a:gd name="connsiteY1745" fmla="*/ 2259592 h 7223977"/>
              <a:gd name="connsiteX1746" fmla="*/ 3836033 w 12188243"/>
              <a:gd name="connsiteY1746" fmla="*/ 2259592 h 7223977"/>
              <a:gd name="connsiteX1747" fmla="*/ 3836033 w 12188243"/>
              <a:gd name="connsiteY1747" fmla="*/ 2482130 h 7223977"/>
              <a:gd name="connsiteX1748" fmla="*/ 3610361 w 12188243"/>
              <a:gd name="connsiteY1748" fmla="*/ 2482130 h 7223977"/>
              <a:gd name="connsiteX1749" fmla="*/ 3387823 w 12188243"/>
              <a:gd name="connsiteY1749" fmla="*/ 2482130 h 7223977"/>
              <a:gd name="connsiteX1750" fmla="*/ 3387823 w 12188243"/>
              <a:gd name="connsiteY1750" fmla="*/ 2259592 h 7223977"/>
              <a:gd name="connsiteX1751" fmla="*/ 3610361 w 12188243"/>
              <a:gd name="connsiteY1751" fmla="*/ 2259592 h 7223977"/>
              <a:gd name="connsiteX1752" fmla="*/ 3610361 w 12188243"/>
              <a:gd name="connsiteY1752" fmla="*/ 2482130 h 7223977"/>
              <a:gd name="connsiteX1753" fmla="*/ 3384690 w 12188243"/>
              <a:gd name="connsiteY1753" fmla="*/ 2482130 h 7223977"/>
              <a:gd name="connsiteX1754" fmla="*/ 3162152 w 12188243"/>
              <a:gd name="connsiteY1754" fmla="*/ 2482130 h 7223977"/>
              <a:gd name="connsiteX1755" fmla="*/ 3162152 w 12188243"/>
              <a:gd name="connsiteY1755" fmla="*/ 2259592 h 7223977"/>
              <a:gd name="connsiteX1756" fmla="*/ 3384690 w 12188243"/>
              <a:gd name="connsiteY1756" fmla="*/ 2259592 h 7223977"/>
              <a:gd name="connsiteX1757" fmla="*/ 3384690 w 12188243"/>
              <a:gd name="connsiteY1757" fmla="*/ 2482130 h 7223977"/>
              <a:gd name="connsiteX1758" fmla="*/ 3159145 w 12188243"/>
              <a:gd name="connsiteY1758" fmla="*/ 2482130 h 7223977"/>
              <a:gd name="connsiteX1759" fmla="*/ 2936606 w 12188243"/>
              <a:gd name="connsiteY1759" fmla="*/ 2482130 h 7223977"/>
              <a:gd name="connsiteX1760" fmla="*/ 2936606 w 12188243"/>
              <a:gd name="connsiteY1760" fmla="*/ 2259592 h 7223977"/>
              <a:gd name="connsiteX1761" fmla="*/ 3159145 w 12188243"/>
              <a:gd name="connsiteY1761" fmla="*/ 2259592 h 7223977"/>
              <a:gd name="connsiteX1762" fmla="*/ 3159145 w 12188243"/>
              <a:gd name="connsiteY1762" fmla="*/ 2482130 h 7223977"/>
              <a:gd name="connsiteX1763" fmla="*/ 2933474 w 12188243"/>
              <a:gd name="connsiteY1763" fmla="*/ 2482130 h 7223977"/>
              <a:gd name="connsiteX1764" fmla="*/ 2710935 w 12188243"/>
              <a:gd name="connsiteY1764" fmla="*/ 2482130 h 7223977"/>
              <a:gd name="connsiteX1765" fmla="*/ 2710935 w 12188243"/>
              <a:gd name="connsiteY1765" fmla="*/ 2259592 h 7223977"/>
              <a:gd name="connsiteX1766" fmla="*/ 2933474 w 12188243"/>
              <a:gd name="connsiteY1766" fmla="*/ 2259592 h 7223977"/>
              <a:gd name="connsiteX1767" fmla="*/ 2933474 w 12188243"/>
              <a:gd name="connsiteY1767" fmla="*/ 2482130 h 7223977"/>
              <a:gd name="connsiteX1768" fmla="*/ 2707802 w 12188243"/>
              <a:gd name="connsiteY1768" fmla="*/ 2482130 h 7223977"/>
              <a:gd name="connsiteX1769" fmla="*/ 2485264 w 12188243"/>
              <a:gd name="connsiteY1769" fmla="*/ 2482130 h 7223977"/>
              <a:gd name="connsiteX1770" fmla="*/ 2485264 w 12188243"/>
              <a:gd name="connsiteY1770" fmla="*/ 2259592 h 7223977"/>
              <a:gd name="connsiteX1771" fmla="*/ 2707802 w 12188243"/>
              <a:gd name="connsiteY1771" fmla="*/ 2259592 h 7223977"/>
              <a:gd name="connsiteX1772" fmla="*/ 2707802 w 12188243"/>
              <a:gd name="connsiteY1772" fmla="*/ 2482130 h 7223977"/>
              <a:gd name="connsiteX1773" fmla="*/ 2482131 w 12188243"/>
              <a:gd name="connsiteY1773" fmla="*/ 2482130 h 7223977"/>
              <a:gd name="connsiteX1774" fmla="*/ 2259593 w 12188243"/>
              <a:gd name="connsiteY1774" fmla="*/ 2482130 h 7223977"/>
              <a:gd name="connsiteX1775" fmla="*/ 2259593 w 12188243"/>
              <a:gd name="connsiteY1775" fmla="*/ 2259592 h 7223977"/>
              <a:gd name="connsiteX1776" fmla="*/ 2482131 w 12188243"/>
              <a:gd name="connsiteY1776" fmla="*/ 2259592 h 7223977"/>
              <a:gd name="connsiteX1777" fmla="*/ 2482131 w 12188243"/>
              <a:gd name="connsiteY1777" fmla="*/ 2482130 h 7223977"/>
              <a:gd name="connsiteX1778" fmla="*/ 2482131 w 12188243"/>
              <a:gd name="connsiteY1778" fmla="*/ 2485263 h 7223977"/>
              <a:gd name="connsiteX1779" fmla="*/ 2482131 w 12188243"/>
              <a:gd name="connsiteY1779" fmla="*/ 2707801 h 7223977"/>
              <a:gd name="connsiteX1780" fmla="*/ 2259593 w 12188243"/>
              <a:gd name="connsiteY1780" fmla="*/ 2707801 h 7223977"/>
              <a:gd name="connsiteX1781" fmla="*/ 2259593 w 12188243"/>
              <a:gd name="connsiteY1781" fmla="*/ 2485263 h 7223977"/>
              <a:gd name="connsiteX1782" fmla="*/ 2482131 w 12188243"/>
              <a:gd name="connsiteY1782" fmla="*/ 2485263 h 7223977"/>
              <a:gd name="connsiteX1783" fmla="*/ 2482131 w 12188243"/>
              <a:gd name="connsiteY1783" fmla="*/ 2710934 h 7223977"/>
              <a:gd name="connsiteX1784" fmla="*/ 2482131 w 12188243"/>
              <a:gd name="connsiteY1784" fmla="*/ 2933472 h 7223977"/>
              <a:gd name="connsiteX1785" fmla="*/ 2259593 w 12188243"/>
              <a:gd name="connsiteY1785" fmla="*/ 2933472 h 7223977"/>
              <a:gd name="connsiteX1786" fmla="*/ 2259593 w 12188243"/>
              <a:gd name="connsiteY1786" fmla="*/ 2710934 h 7223977"/>
              <a:gd name="connsiteX1787" fmla="*/ 2482131 w 12188243"/>
              <a:gd name="connsiteY1787" fmla="*/ 2710934 h 7223977"/>
              <a:gd name="connsiteX1788" fmla="*/ 2482131 w 12188243"/>
              <a:gd name="connsiteY1788" fmla="*/ 2936605 h 7223977"/>
              <a:gd name="connsiteX1789" fmla="*/ 2482131 w 12188243"/>
              <a:gd name="connsiteY1789" fmla="*/ 3159143 h 7223977"/>
              <a:gd name="connsiteX1790" fmla="*/ 2259593 w 12188243"/>
              <a:gd name="connsiteY1790" fmla="*/ 3159143 h 7223977"/>
              <a:gd name="connsiteX1791" fmla="*/ 2259593 w 12188243"/>
              <a:gd name="connsiteY1791" fmla="*/ 2936605 h 7223977"/>
              <a:gd name="connsiteX1792" fmla="*/ 2482131 w 12188243"/>
              <a:gd name="connsiteY1792" fmla="*/ 2936605 h 7223977"/>
              <a:gd name="connsiteX1793" fmla="*/ 2482131 w 12188243"/>
              <a:gd name="connsiteY1793" fmla="*/ 3162276 h 7223977"/>
              <a:gd name="connsiteX1794" fmla="*/ 2482131 w 12188243"/>
              <a:gd name="connsiteY1794" fmla="*/ 3384814 h 7223977"/>
              <a:gd name="connsiteX1795" fmla="*/ 2259593 w 12188243"/>
              <a:gd name="connsiteY1795" fmla="*/ 3384814 h 7223977"/>
              <a:gd name="connsiteX1796" fmla="*/ 2259593 w 12188243"/>
              <a:gd name="connsiteY1796" fmla="*/ 3162276 h 7223977"/>
              <a:gd name="connsiteX1797" fmla="*/ 2482131 w 12188243"/>
              <a:gd name="connsiteY1797" fmla="*/ 3162276 h 7223977"/>
              <a:gd name="connsiteX1798" fmla="*/ 2482131 w 12188243"/>
              <a:gd name="connsiteY1798" fmla="*/ 3387821 h 7223977"/>
              <a:gd name="connsiteX1799" fmla="*/ 2482131 w 12188243"/>
              <a:gd name="connsiteY1799" fmla="*/ 3610360 h 7223977"/>
              <a:gd name="connsiteX1800" fmla="*/ 2259593 w 12188243"/>
              <a:gd name="connsiteY1800" fmla="*/ 3610360 h 7223977"/>
              <a:gd name="connsiteX1801" fmla="*/ 2259593 w 12188243"/>
              <a:gd name="connsiteY1801" fmla="*/ 3387821 h 7223977"/>
              <a:gd name="connsiteX1802" fmla="*/ 2482131 w 12188243"/>
              <a:gd name="connsiteY1802" fmla="*/ 3387821 h 7223977"/>
              <a:gd name="connsiteX1803" fmla="*/ 2482131 w 12188243"/>
              <a:gd name="connsiteY1803" fmla="*/ 3613493 h 7223977"/>
              <a:gd name="connsiteX1804" fmla="*/ 2482131 w 12188243"/>
              <a:gd name="connsiteY1804" fmla="*/ 3836031 h 7223977"/>
              <a:gd name="connsiteX1805" fmla="*/ 2259593 w 12188243"/>
              <a:gd name="connsiteY1805" fmla="*/ 3836031 h 7223977"/>
              <a:gd name="connsiteX1806" fmla="*/ 2259593 w 12188243"/>
              <a:gd name="connsiteY1806" fmla="*/ 3613493 h 7223977"/>
              <a:gd name="connsiteX1807" fmla="*/ 2482131 w 12188243"/>
              <a:gd name="connsiteY1807" fmla="*/ 3613493 h 7223977"/>
              <a:gd name="connsiteX1808" fmla="*/ 2482131 w 12188243"/>
              <a:gd name="connsiteY1808" fmla="*/ 3839164 h 7223977"/>
              <a:gd name="connsiteX1809" fmla="*/ 2482131 w 12188243"/>
              <a:gd name="connsiteY1809" fmla="*/ 4061702 h 7223977"/>
              <a:gd name="connsiteX1810" fmla="*/ 2259593 w 12188243"/>
              <a:gd name="connsiteY1810" fmla="*/ 4061702 h 7223977"/>
              <a:gd name="connsiteX1811" fmla="*/ 2259593 w 12188243"/>
              <a:gd name="connsiteY1811" fmla="*/ 3839164 h 7223977"/>
              <a:gd name="connsiteX1812" fmla="*/ 2482131 w 12188243"/>
              <a:gd name="connsiteY1812" fmla="*/ 3839164 h 7223977"/>
              <a:gd name="connsiteX1813" fmla="*/ 2482131 w 12188243"/>
              <a:gd name="connsiteY1813" fmla="*/ 4064834 h 7223977"/>
              <a:gd name="connsiteX1814" fmla="*/ 2482131 w 12188243"/>
              <a:gd name="connsiteY1814" fmla="*/ 4287373 h 7223977"/>
              <a:gd name="connsiteX1815" fmla="*/ 2259593 w 12188243"/>
              <a:gd name="connsiteY1815" fmla="*/ 4287373 h 7223977"/>
              <a:gd name="connsiteX1816" fmla="*/ 2259593 w 12188243"/>
              <a:gd name="connsiteY1816" fmla="*/ 4064834 h 7223977"/>
              <a:gd name="connsiteX1817" fmla="*/ 2482131 w 12188243"/>
              <a:gd name="connsiteY1817" fmla="*/ 4064834 h 7223977"/>
              <a:gd name="connsiteX1818" fmla="*/ 2482131 w 12188243"/>
              <a:gd name="connsiteY1818" fmla="*/ 4290506 h 7223977"/>
              <a:gd name="connsiteX1819" fmla="*/ 2482131 w 12188243"/>
              <a:gd name="connsiteY1819" fmla="*/ 4513044 h 7223977"/>
              <a:gd name="connsiteX1820" fmla="*/ 2259593 w 12188243"/>
              <a:gd name="connsiteY1820" fmla="*/ 4513044 h 7223977"/>
              <a:gd name="connsiteX1821" fmla="*/ 2259593 w 12188243"/>
              <a:gd name="connsiteY1821" fmla="*/ 4290506 h 7223977"/>
              <a:gd name="connsiteX1822" fmla="*/ 2482131 w 12188243"/>
              <a:gd name="connsiteY1822" fmla="*/ 4290506 h 7223977"/>
              <a:gd name="connsiteX1823" fmla="*/ 2482131 w 12188243"/>
              <a:gd name="connsiteY1823" fmla="*/ 4516177 h 7223977"/>
              <a:gd name="connsiteX1824" fmla="*/ 2482131 w 12188243"/>
              <a:gd name="connsiteY1824" fmla="*/ 4738715 h 7223977"/>
              <a:gd name="connsiteX1825" fmla="*/ 2259593 w 12188243"/>
              <a:gd name="connsiteY1825" fmla="*/ 4738715 h 7223977"/>
              <a:gd name="connsiteX1826" fmla="*/ 2259593 w 12188243"/>
              <a:gd name="connsiteY1826" fmla="*/ 4516177 h 7223977"/>
              <a:gd name="connsiteX1827" fmla="*/ 2482131 w 12188243"/>
              <a:gd name="connsiteY1827" fmla="*/ 4516177 h 7223977"/>
              <a:gd name="connsiteX1828" fmla="*/ 2482131 w 12188243"/>
              <a:gd name="connsiteY1828" fmla="*/ 4741722 h 7223977"/>
              <a:gd name="connsiteX1829" fmla="*/ 2482131 w 12188243"/>
              <a:gd name="connsiteY1829" fmla="*/ 4964261 h 7223977"/>
              <a:gd name="connsiteX1830" fmla="*/ 2259593 w 12188243"/>
              <a:gd name="connsiteY1830" fmla="*/ 4964261 h 7223977"/>
              <a:gd name="connsiteX1831" fmla="*/ 2259593 w 12188243"/>
              <a:gd name="connsiteY1831" fmla="*/ 4741722 h 7223977"/>
              <a:gd name="connsiteX1832" fmla="*/ 2482131 w 12188243"/>
              <a:gd name="connsiteY1832" fmla="*/ 4741722 h 7223977"/>
              <a:gd name="connsiteX1833" fmla="*/ 2485264 w 12188243"/>
              <a:gd name="connsiteY1833" fmla="*/ 4741722 h 7223977"/>
              <a:gd name="connsiteX1834" fmla="*/ 2707802 w 12188243"/>
              <a:gd name="connsiteY1834" fmla="*/ 4741722 h 7223977"/>
              <a:gd name="connsiteX1835" fmla="*/ 2707802 w 12188243"/>
              <a:gd name="connsiteY1835" fmla="*/ 4964261 h 7223977"/>
              <a:gd name="connsiteX1836" fmla="*/ 2485264 w 12188243"/>
              <a:gd name="connsiteY1836" fmla="*/ 4964261 h 7223977"/>
              <a:gd name="connsiteX1837" fmla="*/ 2485264 w 12188243"/>
              <a:gd name="connsiteY1837" fmla="*/ 4741722 h 7223977"/>
              <a:gd name="connsiteX1838" fmla="*/ 2710935 w 12188243"/>
              <a:gd name="connsiteY1838" fmla="*/ 4741722 h 7223977"/>
              <a:gd name="connsiteX1839" fmla="*/ 2933474 w 12188243"/>
              <a:gd name="connsiteY1839" fmla="*/ 4741722 h 7223977"/>
              <a:gd name="connsiteX1840" fmla="*/ 2933474 w 12188243"/>
              <a:gd name="connsiteY1840" fmla="*/ 4964261 h 7223977"/>
              <a:gd name="connsiteX1841" fmla="*/ 2710935 w 12188243"/>
              <a:gd name="connsiteY1841" fmla="*/ 4964261 h 7223977"/>
              <a:gd name="connsiteX1842" fmla="*/ 2710935 w 12188243"/>
              <a:gd name="connsiteY1842" fmla="*/ 4741722 h 7223977"/>
              <a:gd name="connsiteX1843" fmla="*/ 2936606 w 12188243"/>
              <a:gd name="connsiteY1843" fmla="*/ 4741722 h 7223977"/>
              <a:gd name="connsiteX1844" fmla="*/ 3159145 w 12188243"/>
              <a:gd name="connsiteY1844" fmla="*/ 4741722 h 7223977"/>
              <a:gd name="connsiteX1845" fmla="*/ 3159145 w 12188243"/>
              <a:gd name="connsiteY1845" fmla="*/ 4964261 h 7223977"/>
              <a:gd name="connsiteX1846" fmla="*/ 2936606 w 12188243"/>
              <a:gd name="connsiteY1846" fmla="*/ 4964261 h 7223977"/>
              <a:gd name="connsiteX1847" fmla="*/ 2936606 w 12188243"/>
              <a:gd name="connsiteY1847" fmla="*/ 4741722 h 7223977"/>
              <a:gd name="connsiteX1848" fmla="*/ 3162277 w 12188243"/>
              <a:gd name="connsiteY1848" fmla="*/ 4741722 h 7223977"/>
              <a:gd name="connsiteX1849" fmla="*/ 3384816 w 12188243"/>
              <a:gd name="connsiteY1849" fmla="*/ 4741722 h 7223977"/>
              <a:gd name="connsiteX1850" fmla="*/ 3384816 w 12188243"/>
              <a:gd name="connsiteY1850" fmla="*/ 4964261 h 7223977"/>
              <a:gd name="connsiteX1851" fmla="*/ 3162277 w 12188243"/>
              <a:gd name="connsiteY1851" fmla="*/ 4964261 h 7223977"/>
              <a:gd name="connsiteX1852" fmla="*/ 3162277 w 12188243"/>
              <a:gd name="connsiteY1852" fmla="*/ 4741722 h 7223977"/>
              <a:gd name="connsiteX1853" fmla="*/ 3387823 w 12188243"/>
              <a:gd name="connsiteY1853" fmla="*/ 4741722 h 7223977"/>
              <a:gd name="connsiteX1854" fmla="*/ 3610361 w 12188243"/>
              <a:gd name="connsiteY1854" fmla="*/ 4741722 h 7223977"/>
              <a:gd name="connsiteX1855" fmla="*/ 3610361 w 12188243"/>
              <a:gd name="connsiteY1855" fmla="*/ 4964261 h 7223977"/>
              <a:gd name="connsiteX1856" fmla="*/ 3387823 w 12188243"/>
              <a:gd name="connsiteY1856" fmla="*/ 4964261 h 7223977"/>
              <a:gd name="connsiteX1857" fmla="*/ 3387823 w 12188243"/>
              <a:gd name="connsiteY1857" fmla="*/ 4741722 h 7223977"/>
              <a:gd name="connsiteX1858" fmla="*/ 3613494 w 12188243"/>
              <a:gd name="connsiteY1858" fmla="*/ 4741722 h 7223977"/>
              <a:gd name="connsiteX1859" fmla="*/ 3836033 w 12188243"/>
              <a:gd name="connsiteY1859" fmla="*/ 4741722 h 7223977"/>
              <a:gd name="connsiteX1860" fmla="*/ 3836033 w 12188243"/>
              <a:gd name="connsiteY1860" fmla="*/ 4964261 h 7223977"/>
              <a:gd name="connsiteX1861" fmla="*/ 3613494 w 12188243"/>
              <a:gd name="connsiteY1861" fmla="*/ 4964261 h 7223977"/>
              <a:gd name="connsiteX1862" fmla="*/ 3613494 w 12188243"/>
              <a:gd name="connsiteY1862" fmla="*/ 4741722 h 7223977"/>
              <a:gd name="connsiteX1863" fmla="*/ 3839165 w 12188243"/>
              <a:gd name="connsiteY1863" fmla="*/ 4741722 h 7223977"/>
              <a:gd name="connsiteX1864" fmla="*/ 4061703 w 12188243"/>
              <a:gd name="connsiteY1864" fmla="*/ 4741722 h 7223977"/>
              <a:gd name="connsiteX1865" fmla="*/ 4061703 w 12188243"/>
              <a:gd name="connsiteY1865" fmla="*/ 4964261 h 7223977"/>
              <a:gd name="connsiteX1866" fmla="*/ 3839165 w 12188243"/>
              <a:gd name="connsiteY1866" fmla="*/ 4964261 h 7223977"/>
              <a:gd name="connsiteX1867" fmla="*/ 3839165 w 12188243"/>
              <a:gd name="connsiteY1867" fmla="*/ 4741722 h 7223977"/>
              <a:gd name="connsiteX1868" fmla="*/ 4064836 w 12188243"/>
              <a:gd name="connsiteY1868" fmla="*/ 4741722 h 7223977"/>
              <a:gd name="connsiteX1869" fmla="*/ 4287375 w 12188243"/>
              <a:gd name="connsiteY1869" fmla="*/ 4741722 h 7223977"/>
              <a:gd name="connsiteX1870" fmla="*/ 4287375 w 12188243"/>
              <a:gd name="connsiteY1870" fmla="*/ 4964261 h 7223977"/>
              <a:gd name="connsiteX1871" fmla="*/ 4064836 w 12188243"/>
              <a:gd name="connsiteY1871" fmla="*/ 4964261 h 7223977"/>
              <a:gd name="connsiteX1872" fmla="*/ 4064836 w 12188243"/>
              <a:gd name="connsiteY1872" fmla="*/ 4741722 h 7223977"/>
              <a:gd name="connsiteX1873" fmla="*/ 4290507 w 12188243"/>
              <a:gd name="connsiteY1873" fmla="*/ 4741722 h 7223977"/>
              <a:gd name="connsiteX1874" fmla="*/ 4513046 w 12188243"/>
              <a:gd name="connsiteY1874" fmla="*/ 4741722 h 7223977"/>
              <a:gd name="connsiteX1875" fmla="*/ 4513046 w 12188243"/>
              <a:gd name="connsiteY1875" fmla="*/ 4964261 h 7223977"/>
              <a:gd name="connsiteX1876" fmla="*/ 4290507 w 12188243"/>
              <a:gd name="connsiteY1876" fmla="*/ 4964261 h 7223977"/>
              <a:gd name="connsiteX1877" fmla="*/ 4290507 w 12188243"/>
              <a:gd name="connsiteY1877" fmla="*/ 4741722 h 7223977"/>
              <a:gd name="connsiteX1878" fmla="*/ 4516179 w 12188243"/>
              <a:gd name="connsiteY1878" fmla="*/ 4741722 h 7223977"/>
              <a:gd name="connsiteX1879" fmla="*/ 4738717 w 12188243"/>
              <a:gd name="connsiteY1879" fmla="*/ 4741722 h 7223977"/>
              <a:gd name="connsiteX1880" fmla="*/ 4738717 w 12188243"/>
              <a:gd name="connsiteY1880" fmla="*/ 4964261 h 7223977"/>
              <a:gd name="connsiteX1881" fmla="*/ 4516179 w 12188243"/>
              <a:gd name="connsiteY1881" fmla="*/ 4964261 h 7223977"/>
              <a:gd name="connsiteX1882" fmla="*/ 4516179 w 12188243"/>
              <a:gd name="connsiteY1882" fmla="*/ 4741722 h 7223977"/>
              <a:gd name="connsiteX1883" fmla="*/ 4741724 w 12188243"/>
              <a:gd name="connsiteY1883" fmla="*/ 4741722 h 7223977"/>
              <a:gd name="connsiteX1884" fmla="*/ 4964263 w 12188243"/>
              <a:gd name="connsiteY1884" fmla="*/ 4741722 h 7223977"/>
              <a:gd name="connsiteX1885" fmla="*/ 4964263 w 12188243"/>
              <a:gd name="connsiteY1885" fmla="*/ 4964261 h 7223977"/>
              <a:gd name="connsiteX1886" fmla="*/ 4741724 w 12188243"/>
              <a:gd name="connsiteY1886" fmla="*/ 4964261 h 7223977"/>
              <a:gd name="connsiteX1887" fmla="*/ 4741724 w 12188243"/>
              <a:gd name="connsiteY1887" fmla="*/ 4741722 h 7223977"/>
              <a:gd name="connsiteX1888" fmla="*/ 4967395 w 12188243"/>
              <a:gd name="connsiteY1888" fmla="*/ 4741722 h 7223977"/>
              <a:gd name="connsiteX1889" fmla="*/ 5189934 w 12188243"/>
              <a:gd name="connsiteY1889" fmla="*/ 4741722 h 7223977"/>
              <a:gd name="connsiteX1890" fmla="*/ 5189934 w 12188243"/>
              <a:gd name="connsiteY1890" fmla="*/ 4964261 h 7223977"/>
              <a:gd name="connsiteX1891" fmla="*/ 4967395 w 12188243"/>
              <a:gd name="connsiteY1891" fmla="*/ 4964261 h 7223977"/>
              <a:gd name="connsiteX1892" fmla="*/ 4967395 w 12188243"/>
              <a:gd name="connsiteY1892" fmla="*/ 4741722 h 7223977"/>
              <a:gd name="connsiteX1893" fmla="*/ 5193066 w 12188243"/>
              <a:gd name="connsiteY1893" fmla="*/ 4741722 h 7223977"/>
              <a:gd name="connsiteX1894" fmla="*/ 5415605 w 12188243"/>
              <a:gd name="connsiteY1894" fmla="*/ 4741722 h 7223977"/>
              <a:gd name="connsiteX1895" fmla="*/ 5415605 w 12188243"/>
              <a:gd name="connsiteY1895" fmla="*/ 4964261 h 7223977"/>
              <a:gd name="connsiteX1896" fmla="*/ 5193066 w 12188243"/>
              <a:gd name="connsiteY1896" fmla="*/ 4964261 h 7223977"/>
              <a:gd name="connsiteX1897" fmla="*/ 5193066 w 12188243"/>
              <a:gd name="connsiteY1897" fmla="*/ 4741722 h 7223977"/>
              <a:gd name="connsiteX1898" fmla="*/ 5418738 w 12188243"/>
              <a:gd name="connsiteY1898" fmla="*/ 4741722 h 7223977"/>
              <a:gd name="connsiteX1899" fmla="*/ 5641276 w 12188243"/>
              <a:gd name="connsiteY1899" fmla="*/ 4741722 h 7223977"/>
              <a:gd name="connsiteX1900" fmla="*/ 5641276 w 12188243"/>
              <a:gd name="connsiteY1900" fmla="*/ 4964261 h 7223977"/>
              <a:gd name="connsiteX1901" fmla="*/ 5418738 w 12188243"/>
              <a:gd name="connsiteY1901" fmla="*/ 4964261 h 7223977"/>
              <a:gd name="connsiteX1902" fmla="*/ 5418738 w 12188243"/>
              <a:gd name="connsiteY1902" fmla="*/ 4741722 h 7223977"/>
              <a:gd name="connsiteX1903" fmla="*/ 5644408 w 12188243"/>
              <a:gd name="connsiteY1903" fmla="*/ 4741722 h 7223977"/>
              <a:gd name="connsiteX1904" fmla="*/ 5866947 w 12188243"/>
              <a:gd name="connsiteY1904" fmla="*/ 4741722 h 7223977"/>
              <a:gd name="connsiteX1905" fmla="*/ 5866947 w 12188243"/>
              <a:gd name="connsiteY1905" fmla="*/ 4964261 h 7223977"/>
              <a:gd name="connsiteX1906" fmla="*/ 5644408 w 12188243"/>
              <a:gd name="connsiteY1906" fmla="*/ 4964261 h 7223977"/>
              <a:gd name="connsiteX1907" fmla="*/ 5644408 w 12188243"/>
              <a:gd name="connsiteY1907" fmla="*/ 4741722 h 7223977"/>
              <a:gd name="connsiteX1908" fmla="*/ 5870080 w 12188243"/>
              <a:gd name="connsiteY1908" fmla="*/ 4741722 h 7223977"/>
              <a:gd name="connsiteX1909" fmla="*/ 6092618 w 12188243"/>
              <a:gd name="connsiteY1909" fmla="*/ 4741722 h 7223977"/>
              <a:gd name="connsiteX1910" fmla="*/ 6092618 w 12188243"/>
              <a:gd name="connsiteY1910" fmla="*/ 4964261 h 7223977"/>
              <a:gd name="connsiteX1911" fmla="*/ 5870080 w 12188243"/>
              <a:gd name="connsiteY1911" fmla="*/ 4964261 h 7223977"/>
              <a:gd name="connsiteX1912" fmla="*/ 5870080 w 12188243"/>
              <a:gd name="connsiteY1912" fmla="*/ 4741722 h 7223977"/>
              <a:gd name="connsiteX1913" fmla="*/ 6095625 w 12188243"/>
              <a:gd name="connsiteY1913" fmla="*/ 4741722 h 7223977"/>
              <a:gd name="connsiteX1914" fmla="*/ 6318164 w 12188243"/>
              <a:gd name="connsiteY1914" fmla="*/ 4741722 h 7223977"/>
              <a:gd name="connsiteX1915" fmla="*/ 6318164 w 12188243"/>
              <a:gd name="connsiteY1915" fmla="*/ 4964261 h 7223977"/>
              <a:gd name="connsiteX1916" fmla="*/ 6095625 w 12188243"/>
              <a:gd name="connsiteY1916" fmla="*/ 4964261 h 7223977"/>
              <a:gd name="connsiteX1917" fmla="*/ 6095625 w 12188243"/>
              <a:gd name="connsiteY1917" fmla="*/ 4741722 h 7223977"/>
              <a:gd name="connsiteX1918" fmla="*/ 6321297 w 12188243"/>
              <a:gd name="connsiteY1918" fmla="*/ 4741722 h 7223977"/>
              <a:gd name="connsiteX1919" fmla="*/ 6543835 w 12188243"/>
              <a:gd name="connsiteY1919" fmla="*/ 4741722 h 7223977"/>
              <a:gd name="connsiteX1920" fmla="*/ 6543835 w 12188243"/>
              <a:gd name="connsiteY1920" fmla="*/ 4964261 h 7223977"/>
              <a:gd name="connsiteX1921" fmla="*/ 6321297 w 12188243"/>
              <a:gd name="connsiteY1921" fmla="*/ 4964261 h 7223977"/>
              <a:gd name="connsiteX1922" fmla="*/ 6321297 w 12188243"/>
              <a:gd name="connsiteY1922" fmla="*/ 4741722 h 7223977"/>
              <a:gd name="connsiteX1923" fmla="*/ 6546967 w 12188243"/>
              <a:gd name="connsiteY1923" fmla="*/ 4741722 h 7223977"/>
              <a:gd name="connsiteX1924" fmla="*/ 6769506 w 12188243"/>
              <a:gd name="connsiteY1924" fmla="*/ 4741722 h 7223977"/>
              <a:gd name="connsiteX1925" fmla="*/ 6769506 w 12188243"/>
              <a:gd name="connsiteY1925" fmla="*/ 4964261 h 7223977"/>
              <a:gd name="connsiteX1926" fmla="*/ 6546967 w 12188243"/>
              <a:gd name="connsiteY1926" fmla="*/ 4964261 h 7223977"/>
              <a:gd name="connsiteX1927" fmla="*/ 6546967 w 12188243"/>
              <a:gd name="connsiteY1927" fmla="*/ 4741722 h 7223977"/>
              <a:gd name="connsiteX1928" fmla="*/ 6772639 w 12188243"/>
              <a:gd name="connsiteY1928" fmla="*/ 4741722 h 7223977"/>
              <a:gd name="connsiteX1929" fmla="*/ 6995177 w 12188243"/>
              <a:gd name="connsiteY1929" fmla="*/ 4741722 h 7223977"/>
              <a:gd name="connsiteX1930" fmla="*/ 6995177 w 12188243"/>
              <a:gd name="connsiteY1930" fmla="*/ 4964261 h 7223977"/>
              <a:gd name="connsiteX1931" fmla="*/ 6772639 w 12188243"/>
              <a:gd name="connsiteY1931" fmla="*/ 4964261 h 7223977"/>
              <a:gd name="connsiteX1932" fmla="*/ 6772639 w 12188243"/>
              <a:gd name="connsiteY1932" fmla="*/ 4741722 h 7223977"/>
              <a:gd name="connsiteX1933" fmla="*/ 6998310 w 12188243"/>
              <a:gd name="connsiteY1933" fmla="*/ 4741722 h 7223977"/>
              <a:gd name="connsiteX1934" fmla="*/ 7220848 w 12188243"/>
              <a:gd name="connsiteY1934" fmla="*/ 4741722 h 7223977"/>
              <a:gd name="connsiteX1935" fmla="*/ 7220848 w 12188243"/>
              <a:gd name="connsiteY1935" fmla="*/ 4964261 h 7223977"/>
              <a:gd name="connsiteX1936" fmla="*/ 6998310 w 12188243"/>
              <a:gd name="connsiteY1936" fmla="*/ 4964261 h 7223977"/>
              <a:gd name="connsiteX1937" fmla="*/ 6998310 w 12188243"/>
              <a:gd name="connsiteY1937" fmla="*/ 4741722 h 7223977"/>
              <a:gd name="connsiteX1938" fmla="*/ 7223981 w 12188243"/>
              <a:gd name="connsiteY1938" fmla="*/ 4741722 h 7223977"/>
              <a:gd name="connsiteX1939" fmla="*/ 7446520 w 12188243"/>
              <a:gd name="connsiteY1939" fmla="*/ 4741722 h 7223977"/>
              <a:gd name="connsiteX1940" fmla="*/ 7446520 w 12188243"/>
              <a:gd name="connsiteY1940" fmla="*/ 4964261 h 7223977"/>
              <a:gd name="connsiteX1941" fmla="*/ 7223981 w 12188243"/>
              <a:gd name="connsiteY1941" fmla="*/ 4964261 h 7223977"/>
              <a:gd name="connsiteX1942" fmla="*/ 7223981 w 12188243"/>
              <a:gd name="connsiteY1942" fmla="*/ 4741722 h 7223977"/>
              <a:gd name="connsiteX1943" fmla="*/ 7449527 w 12188243"/>
              <a:gd name="connsiteY1943" fmla="*/ 4741722 h 7223977"/>
              <a:gd name="connsiteX1944" fmla="*/ 7672065 w 12188243"/>
              <a:gd name="connsiteY1944" fmla="*/ 4741722 h 7223977"/>
              <a:gd name="connsiteX1945" fmla="*/ 7672065 w 12188243"/>
              <a:gd name="connsiteY1945" fmla="*/ 4964261 h 7223977"/>
              <a:gd name="connsiteX1946" fmla="*/ 7449527 w 12188243"/>
              <a:gd name="connsiteY1946" fmla="*/ 4964261 h 7223977"/>
              <a:gd name="connsiteX1947" fmla="*/ 7449527 w 12188243"/>
              <a:gd name="connsiteY1947" fmla="*/ 4741722 h 7223977"/>
              <a:gd name="connsiteX1948" fmla="*/ 7675198 w 12188243"/>
              <a:gd name="connsiteY1948" fmla="*/ 4741722 h 7223977"/>
              <a:gd name="connsiteX1949" fmla="*/ 7897736 w 12188243"/>
              <a:gd name="connsiteY1949" fmla="*/ 4741722 h 7223977"/>
              <a:gd name="connsiteX1950" fmla="*/ 7897736 w 12188243"/>
              <a:gd name="connsiteY1950" fmla="*/ 4964261 h 7223977"/>
              <a:gd name="connsiteX1951" fmla="*/ 7675198 w 12188243"/>
              <a:gd name="connsiteY1951" fmla="*/ 4964261 h 7223977"/>
              <a:gd name="connsiteX1952" fmla="*/ 7675198 w 12188243"/>
              <a:gd name="connsiteY1952" fmla="*/ 4741722 h 7223977"/>
              <a:gd name="connsiteX1953" fmla="*/ 7900868 w 12188243"/>
              <a:gd name="connsiteY1953" fmla="*/ 4741722 h 7223977"/>
              <a:gd name="connsiteX1954" fmla="*/ 8123407 w 12188243"/>
              <a:gd name="connsiteY1954" fmla="*/ 4741722 h 7223977"/>
              <a:gd name="connsiteX1955" fmla="*/ 8123407 w 12188243"/>
              <a:gd name="connsiteY1955" fmla="*/ 4964261 h 7223977"/>
              <a:gd name="connsiteX1956" fmla="*/ 7900868 w 12188243"/>
              <a:gd name="connsiteY1956" fmla="*/ 4964261 h 7223977"/>
              <a:gd name="connsiteX1957" fmla="*/ 7900868 w 12188243"/>
              <a:gd name="connsiteY1957" fmla="*/ 4741722 h 7223977"/>
              <a:gd name="connsiteX1958" fmla="*/ 8126540 w 12188243"/>
              <a:gd name="connsiteY1958" fmla="*/ 4741722 h 7223977"/>
              <a:gd name="connsiteX1959" fmla="*/ 8349078 w 12188243"/>
              <a:gd name="connsiteY1959" fmla="*/ 4741722 h 7223977"/>
              <a:gd name="connsiteX1960" fmla="*/ 8349078 w 12188243"/>
              <a:gd name="connsiteY1960" fmla="*/ 4964261 h 7223977"/>
              <a:gd name="connsiteX1961" fmla="*/ 8126540 w 12188243"/>
              <a:gd name="connsiteY1961" fmla="*/ 4964261 h 7223977"/>
              <a:gd name="connsiteX1962" fmla="*/ 8126540 w 12188243"/>
              <a:gd name="connsiteY1962" fmla="*/ 4741722 h 7223977"/>
              <a:gd name="connsiteX1963" fmla="*/ 8352211 w 12188243"/>
              <a:gd name="connsiteY1963" fmla="*/ 4741722 h 7223977"/>
              <a:gd name="connsiteX1964" fmla="*/ 8574749 w 12188243"/>
              <a:gd name="connsiteY1964" fmla="*/ 4741722 h 7223977"/>
              <a:gd name="connsiteX1965" fmla="*/ 8574749 w 12188243"/>
              <a:gd name="connsiteY1965" fmla="*/ 4964261 h 7223977"/>
              <a:gd name="connsiteX1966" fmla="*/ 8352211 w 12188243"/>
              <a:gd name="connsiteY1966" fmla="*/ 4964261 h 7223977"/>
              <a:gd name="connsiteX1967" fmla="*/ 8352211 w 12188243"/>
              <a:gd name="connsiteY1967" fmla="*/ 4741722 h 7223977"/>
              <a:gd name="connsiteX1968" fmla="*/ 8577882 w 12188243"/>
              <a:gd name="connsiteY1968" fmla="*/ 4741722 h 7223977"/>
              <a:gd name="connsiteX1969" fmla="*/ 8800420 w 12188243"/>
              <a:gd name="connsiteY1969" fmla="*/ 4741722 h 7223977"/>
              <a:gd name="connsiteX1970" fmla="*/ 8800420 w 12188243"/>
              <a:gd name="connsiteY1970" fmla="*/ 4964261 h 7223977"/>
              <a:gd name="connsiteX1971" fmla="*/ 8577882 w 12188243"/>
              <a:gd name="connsiteY1971" fmla="*/ 4964261 h 7223977"/>
              <a:gd name="connsiteX1972" fmla="*/ 8577882 w 12188243"/>
              <a:gd name="connsiteY1972" fmla="*/ 4741722 h 7223977"/>
              <a:gd name="connsiteX1973" fmla="*/ 8803427 w 12188243"/>
              <a:gd name="connsiteY1973" fmla="*/ 4741722 h 7223977"/>
              <a:gd name="connsiteX1974" fmla="*/ 9025966 w 12188243"/>
              <a:gd name="connsiteY1974" fmla="*/ 4741722 h 7223977"/>
              <a:gd name="connsiteX1975" fmla="*/ 9025966 w 12188243"/>
              <a:gd name="connsiteY1975" fmla="*/ 4964261 h 7223977"/>
              <a:gd name="connsiteX1976" fmla="*/ 8803427 w 12188243"/>
              <a:gd name="connsiteY1976" fmla="*/ 4964261 h 7223977"/>
              <a:gd name="connsiteX1977" fmla="*/ 8803427 w 12188243"/>
              <a:gd name="connsiteY1977" fmla="*/ 4741722 h 7223977"/>
              <a:gd name="connsiteX1978" fmla="*/ 9029099 w 12188243"/>
              <a:gd name="connsiteY1978" fmla="*/ 4741722 h 7223977"/>
              <a:gd name="connsiteX1979" fmla="*/ 9251637 w 12188243"/>
              <a:gd name="connsiteY1979" fmla="*/ 4741722 h 7223977"/>
              <a:gd name="connsiteX1980" fmla="*/ 9251637 w 12188243"/>
              <a:gd name="connsiteY1980" fmla="*/ 4964261 h 7223977"/>
              <a:gd name="connsiteX1981" fmla="*/ 9029099 w 12188243"/>
              <a:gd name="connsiteY1981" fmla="*/ 4964261 h 7223977"/>
              <a:gd name="connsiteX1982" fmla="*/ 9029099 w 12188243"/>
              <a:gd name="connsiteY1982" fmla="*/ 4741722 h 7223977"/>
              <a:gd name="connsiteX1983" fmla="*/ 9254770 w 12188243"/>
              <a:gd name="connsiteY1983" fmla="*/ 4741722 h 7223977"/>
              <a:gd name="connsiteX1984" fmla="*/ 9477308 w 12188243"/>
              <a:gd name="connsiteY1984" fmla="*/ 4741722 h 7223977"/>
              <a:gd name="connsiteX1985" fmla="*/ 9477308 w 12188243"/>
              <a:gd name="connsiteY1985" fmla="*/ 4964261 h 7223977"/>
              <a:gd name="connsiteX1986" fmla="*/ 9254770 w 12188243"/>
              <a:gd name="connsiteY1986" fmla="*/ 4964261 h 7223977"/>
              <a:gd name="connsiteX1987" fmla="*/ 9254770 w 12188243"/>
              <a:gd name="connsiteY1987" fmla="*/ 4741722 h 7223977"/>
              <a:gd name="connsiteX1988" fmla="*/ 9480440 w 12188243"/>
              <a:gd name="connsiteY1988" fmla="*/ 4741722 h 7223977"/>
              <a:gd name="connsiteX1989" fmla="*/ 9702979 w 12188243"/>
              <a:gd name="connsiteY1989" fmla="*/ 4741722 h 7223977"/>
              <a:gd name="connsiteX1990" fmla="*/ 9702979 w 12188243"/>
              <a:gd name="connsiteY1990" fmla="*/ 4964261 h 7223977"/>
              <a:gd name="connsiteX1991" fmla="*/ 9480440 w 12188243"/>
              <a:gd name="connsiteY1991" fmla="*/ 4964261 h 7223977"/>
              <a:gd name="connsiteX1992" fmla="*/ 9480440 w 12188243"/>
              <a:gd name="connsiteY1992" fmla="*/ 4741722 h 7223977"/>
              <a:gd name="connsiteX1993" fmla="*/ 9706112 w 12188243"/>
              <a:gd name="connsiteY1993" fmla="*/ 4741722 h 7223977"/>
              <a:gd name="connsiteX1994" fmla="*/ 9928650 w 12188243"/>
              <a:gd name="connsiteY1994" fmla="*/ 4741722 h 7223977"/>
              <a:gd name="connsiteX1995" fmla="*/ 9928650 w 12188243"/>
              <a:gd name="connsiteY1995" fmla="*/ 4964261 h 7223977"/>
              <a:gd name="connsiteX1996" fmla="*/ 9706112 w 12188243"/>
              <a:gd name="connsiteY1996" fmla="*/ 4964261 h 7223977"/>
              <a:gd name="connsiteX1997" fmla="*/ 9706112 w 12188243"/>
              <a:gd name="connsiteY1997" fmla="*/ 4741722 h 7223977"/>
              <a:gd name="connsiteX1998" fmla="*/ 9706112 w 12188243"/>
              <a:gd name="connsiteY1998" fmla="*/ 4738590 h 7223977"/>
              <a:gd name="connsiteX1999" fmla="*/ 9706112 w 12188243"/>
              <a:gd name="connsiteY1999" fmla="*/ 4516051 h 7223977"/>
              <a:gd name="connsiteX2000" fmla="*/ 9928650 w 12188243"/>
              <a:gd name="connsiteY2000" fmla="*/ 4516051 h 7223977"/>
              <a:gd name="connsiteX2001" fmla="*/ 9928650 w 12188243"/>
              <a:gd name="connsiteY2001" fmla="*/ 4738590 h 7223977"/>
              <a:gd name="connsiteX2002" fmla="*/ 9706112 w 12188243"/>
              <a:gd name="connsiteY2002" fmla="*/ 4738590 h 7223977"/>
              <a:gd name="connsiteX2003" fmla="*/ 9706112 w 12188243"/>
              <a:gd name="connsiteY2003" fmla="*/ 4513044 h 7223977"/>
              <a:gd name="connsiteX2004" fmla="*/ 9706112 w 12188243"/>
              <a:gd name="connsiteY2004" fmla="*/ 4290506 h 7223977"/>
              <a:gd name="connsiteX2005" fmla="*/ 9928650 w 12188243"/>
              <a:gd name="connsiteY2005" fmla="*/ 4290506 h 7223977"/>
              <a:gd name="connsiteX2006" fmla="*/ 9928650 w 12188243"/>
              <a:gd name="connsiteY2006" fmla="*/ 4513044 h 7223977"/>
              <a:gd name="connsiteX2007" fmla="*/ 9706112 w 12188243"/>
              <a:gd name="connsiteY2007" fmla="*/ 4513044 h 7223977"/>
              <a:gd name="connsiteX2008" fmla="*/ 9706112 w 12188243"/>
              <a:gd name="connsiteY2008" fmla="*/ 4287373 h 7223977"/>
              <a:gd name="connsiteX2009" fmla="*/ 9706112 w 12188243"/>
              <a:gd name="connsiteY2009" fmla="*/ 4064834 h 7223977"/>
              <a:gd name="connsiteX2010" fmla="*/ 9928650 w 12188243"/>
              <a:gd name="connsiteY2010" fmla="*/ 4064834 h 7223977"/>
              <a:gd name="connsiteX2011" fmla="*/ 9928650 w 12188243"/>
              <a:gd name="connsiteY2011" fmla="*/ 4287373 h 7223977"/>
              <a:gd name="connsiteX2012" fmla="*/ 9706112 w 12188243"/>
              <a:gd name="connsiteY2012" fmla="*/ 4287373 h 7223977"/>
              <a:gd name="connsiteX2013" fmla="*/ 9706112 w 12188243"/>
              <a:gd name="connsiteY2013" fmla="*/ 4061702 h 7223977"/>
              <a:gd name="connsiteX2014" fmla="*/ 9706112 w 12188243"/>
              <a:gd name="connsiteY2014" fmla="*/ 3839164 h 7223977"/>
              <a:gd name="connsiteX2015" fmla="*/ 9928650 w 12188243"/>
              <a:gd name="connsiteY2015" fmla="*/ 3839164 h 7223977"/>
              <a:gd name="connsiteX2016" fmla="*/ 9928650 w 12188243"/>
              <a:gd name="connsiteY2016" fmla="*/ 4061702 h 7223977"/>
              <a:gd name="connsiteX2017" fmla="*/ 9706112 w 12188243"/>
              <a:gd name="connsiteY2017" fmla="*/ 4061702 h 7223977"/>
              <a:gd name="connsiteX2018" fmla="*/ 9706112 w 12188243"/>
              <a:gd name="connsiteY2018" fmla="*/ 3836031 h 7223977"/>
              <a:gd name="connsiteX2019" fmla="*/ 9706112 w 12188243"/>
              <a:gd name="connsiteY2019" fmla="*/ 3613493 h 7223977"/>
              <a:gd name="connsiteX2020" fmla="*/ 9928650 w 12188243"/>
              <a:gd name="connsiteY2020" fmla="*/ 3613493 h 7223977"/>
              <a:gd name="connsiteX2021" fmla="*/ 9928650 w 12188243"/>
              <a:gd name="connsiteY2021" fmla="*/ 3836031 h 7223977"/>
              <a:gd name="connsiteX2022" fmla="*/ 9706112 w 12188243"/>
              <a:gd name="connsiteY2022" fmla="*/ 3836031 h 7223977"/>
              <a:gd name="connsiteX2023" fmla="*/ 9706112 w 12188243"/>
              <a:gd name="connsiteY2023" fmla="*/ 3610360 h 7223977"/>
              <a:gd name="connsiteX2024" fmla="*/ 9706112 w 12188243"/>
              <a:gd name="connsiteY2024" fmla="*/ 3387821 h 7223977"/>
              <a:gd name="connsiteX2025" fmla="*/ 9928650 w 12188243"/>
              <a:gd name="connsiteY2025" fmla="*/ 3387821 h 7223977"/>
              <a:gd name="connsiteX2026" fmla="*/ 9928650 w 12188243"/>
              <a:gd name="connsiteY2026" fmla="*/ 3610360 h 7223977"/>
              <a:gd name="connsiteX2027" fmla="*/ 9706112 w 12188243"/>
              <a:gd name="connsiteY2027" fmla="*/ 3610360 h 7223977"/>
              <a:gd name="connsiteX2028" fmla="*/ 9706112 w 12188243"/>
              <a:gd name="connsiteY2028" fmla="*/ 3384689 h 7223977"/>
              <a:gd name="connsiteX2029" fmla="*/ 9706112 w 12188243"/>
              <a:gd name="connsiteY2029" fmla="*/ 3162151 h 7223977"/>
              <a:gd name="connsiteX2030" fmla="*/ 9928650 w 12188243"/>
              <a:gd name="connsiteY2030" fmla="*/ 3162151 h 7223977"/>
              <a:gd name="connsiteX2031" fmla="*/ 9928650 w 12188243"/>
              <a:gd name="connsiteY2031" fmla="*/ 3384689 h 7223977"/>
              <a:gd name="connsiteX2032" fmla="*/ 9706112 w 12188243"/>
              <a:gd name="connsiteY2032" fmla="*/ 3384689 h 7223977"/>
              <a:gd name="connsiteX2033" fmla="*/ 9706112 w 12188243"/>
              <a:gd name="connsiteY2033" fmla="*/ 3159143 h 7223977"/>
              <a:gd name="connsiteX2034" fmla="*/ 9706112 w 12188243"/>
              <a:gd name="connsiteY2034" fmla="*/ 2936605 h 7223977"/>
              <a:gd name="connsiteX2035" fmla="*/ 9928650 w 12188243"/>
              <a:gd name="connsiteY2035" fmla="*/ 2936605 h 7223977"/>
              <a:gd name="connsiteX2036" fmla="*/ 9928650 w 12188243"/>
              <a:gd name="connsiteY2036" fmla="*/ 3159143 h 7223977"/>
              <a:gd name="connsiteX2037" fmla="*/ 9706112 w 12188243"/>
              <a:gd name="connsiteY2037" fmla="*/ 3159143 h 7223977"/>
              <a:gd name="connsiteX2038" fmla="*/ 9706112 w 12188243"/>
              <a:gd name="connsiteY2038" fmla="*/ 2933472 h 7223977"/>
              <a:gd name="connsiteX2039" fmla="*/ 9706112 w 12188243"/>
              <a:gd name="connsiteY2039" fmla="*/ 2710934 h 7223977"/>
              <a:gd name="connsiteX2040" fmla="*/ 9928650 w 12188243"/>
              <a:gd name="connsiteY2040" fmla="*/ 2710934 h 7223977"/>
              <a:gd name="connsiteX2041" fmla="*/ 9928650 w 12188243"/>
              <a:gd name="connsiteY2041" fmla="*/ 2933472 h 7223977"/>
              <a:gd name="connsiteX2042" fmla="*/ 9706112 w 12188243"/>
              <a:gd name="connsiteY2042" fmla="*/ 2933472 h 7223977"/>
              <a:gd name="connsiteX2043" fmla="*/ 9706112 w 12188243"/>
              <a:gd name="connsiteY2043" fmla="*/ 2707801 h 7223977"/>
              <a:gd name="connsiteX2044" fmla="*/ 9706112 w 12188243"/>
              <a:gd name="connsiteY2044" fmla="*/ 2485263 h 7223977"/>
              <a:gd name="connsiteX2045" fmla="*/ 9928650 w 12188243"/>
              <a:gd name="connsiteY2045" fmla="*/ 2485263 h 7223977"/>
              <a:gd name="connsiteX2046" fmla="*/ 9928650 w 12188243"/>
              <a:gd name="connsiteY2046" fmla="*/ 2707801 h 7223977"/>
              <a:gd name="connsiteX2047" fmla="*/ 9706112 w 12188243"/>
              <a:gd name="connsiteY2047" fmla="*/ 2707801 h 7223977"/>
              <a:gd name="connsiteX2048" fmla="*/ 9706112 w 12188243"/>
              <a:gd name="connsiteY2048" fmla="*/ 2482130 h 7223977"/>
              <a:gd name="connsiteX2049" fmla="*/ 9706112 w 12188243"/>
              <a:gd name="connsiteY2049" fmla="*/ 2259592 h 7223977"/>
              <a:gd name="connsiteX2050" fmla="*/ 9928650 w 12188243"/>
              <a:gd name="connsiteY2050" fmla="*/ 2259592 h 7223977"/>
              <a:gd name="connsiteX2051" fmla="*/ 9928650 w 12188243"/>
              <a:gd name="connsiteY2051" fmla="*/ 2482130 h 7223977"/>
              <a:gd name="connsiteX2052" fmla="*/ 9706112 w 12188243"/>
              <a:gd name="connsiteY2052" fmla="*/ 2482130 h 7223977"/>
              <a:gd name="connsiteX2053" fmla="*/ 9706112 w 12188243"/>
              <a:gd name="connsiteY2053" fmla="*/ 2256459 h 7223977"/>
              <a:gd name="connsiteX2054" fmla="*/ 9706112 w 12188243"/>
              <a:gd name="connsiteY2054" fmla="*/ 2033921 h 7223977"/>
              <a:gd name="connsiteX2055" fmla="*/ 9928650 w 12188243"/>
              <a:gd name="connsiteY2055" fmla="*/ 2033921 h 7223977"/>
              <a:gd name="connsiteX2056" fmla="*/ 9928650 w 12188243"/>
              <a:gd name="connsiteY2056" fmla="*/ 2256459 h 7223977"/>
              <a:gd name="connsiteX2057" fmla="*/ 9706112 w 12188243"/>
              <a:gd name="connsiteY2057" fmla="*/ 2256459 h 7223977"/>
              <a:gd name="connsiteX2058" fmla="*/ 9702979 w 12188243"/>
              <a:gd name="connsiteY2058" fmla="*/ 2256459 h 7223977"/>
              <a:gd name="connsiteX2059" fmla="*/ 9480440 w 12188243"/>
              <a:gd name="connsiteY2059" fmla="*/ 2256459 h 7223977"/>
              <a:gd name="connsiteX2060" fmla="*/ 9480440 w 12188243"/>
              <a:gd name="connsiteY2060" fmla="*/ 2033921 h 7223977"/>
              <a:gd name="connsiteX2061" fmla="*/ 9702979 w 12188243"/>
              <a:gd name="connsiteY2061" fmla="*/ 2033921 h 7223977"/>
              <a:gd name="connsiteX2062" fmla="*/ 9702979 w 12188243"/>
              <a:gd name="connsiteY2062" fmla="*/ 2256459 h 7223977"/>
              <a:gd name="connsiteX2063" fmla="*/ 9477308 w 12188243"/>
              <a:gd name="connsiteY2063" fmla="*/ 2256459 h 7223977"/>
              <a:gd name="connsiteX2064" fmla="*/ 9254770 w 12188243"/>
              <a:gd name="connsiteY2064" fmla="*/ 2256459 h 7223977"/>
              <a:gd name="connsiteX2065" fmla="*/ 9254770 w 12188243"/>
              <a:gd name="connsiteY2065" fmla="*/ 2033921 h 7223977"/>
              <a:gd name="connsiteX2066" fmla="*/ 9477308 w 12188243"/>
              <a:gd name="connsiteY2066" fmla="*/ 2033921 h 7223977"/>
              <a:gd name="connsiteX2067" fmla="*/ 9477308 w 12188243"/>
              <a:gd name="connsiteY2067" fmla="*/ 2256459 h 7223977"/>
              <a:gd name="connsiteX2068" fmla="*/ 9251637 w 12188243"/>
              <a:gd name="connsiteY2068" fmla="*/ 2256459 h 7223977"/>
              <a:gd name="connsiteX2069" fmla="*/ 9029099 w 12188243"/>
              <a:gd name="connsiteY2069" fmla="*/ 2256459 h 7223977"/>
              <a:gd name="connsiteX2070" fmla="*/ 9029099 w 12188243"/>
              <a:gd name="connsiteY2070" fmla="*/ 2033921 h 7223977"/>
              <a:gd name="connsiteX2071" fmla="*/ 9251637 w 12188243"/>
              <a:gd name="connsiteY2071" fmla="*/ 2033921 h 7223977"/>
              <a:gd name="connsiteX2072" fmla="*/ 9251637 w 12188243"/>
              <a:gd name="connsiteY2072" fmla="*/ 2256459 h 7223977"/>
              <a:gd name="connsiteX2073" fmla="*/ 9025966 w 12188243"/>
              <a:gd name="connsiteY2073" fmla="*/ 2256459 h 7223977"/>
              <a:gd name="connsiteX2074" fmla="*/ 8803427 w 12188243"/>
              <a:gd name="connsiteY2074" fmla="*/ 2256459 h 7223977"/>
              <a:gd name="connsiteX2075" fmla="*/ 8803427 w 12188243"/>
              <a:gd name="connsiteY2075" fmla="*/ 2033921 h 7223977"/>
              <a:gd name="connsiteX2076" fmla="*/ 9025966 w 12188243"/>
              <a:gd name="connsiteY2076" fmla="*/ 2033921 h 7223977"/>
              <a:gd name="connsiteX2077" fmla="*/ 9025966 w 12188243"/>
              <a:gd name="connsiteY2077" fmla="*/ 2256459 h 7223977"/>
              <a:gd name="connsiteX2078" fmla="*/ 8800295 w 12188243"/>
              <a:gd name="connsiteY2078" fmla="*/ 2256459 h 7223977"/>
              <a:gd name="connsiteX2079" fmla="*/ 8577756 w 12188243"/>
              <a:gd name="connsiteY2079" fmla="*/ 2256459 h 7223977"/>
              <a:gd name="connsiteX2080" fmla="*/ 8577756 w 12188243"/>
              <a:gd name="connsiteY2080" fmla="*/ 2033921 h 7223977"/>
              <a:gd name="connsiteX2081" fmla="*/ 8800295 w 12188243"/>
              <a:gd name="connsiteY2081" fmla="*/ 2033921 h 7223977"/>
              <a:gd name="connsiteX2082" fmla="*/ 8800295 w 12188243"/>
              <a:gd name="connsiteY2082" fmla="*/ 2256459 h 7223977"/>
              <a:gd name="connsiteX2083" fmla="*/ 8574749 w 12188243"/>
              <a:gd name="connsiteY2083" fmla="*/ 2256459 h 7223977"/>
              <a:gd name="connsiteX2084" fmla="*/ 8352211 w 12188243"/>
              <a:gd name="connsiteY2084" fmla="*/ 2256459 h 7223977"/>
              <a:gd name="connsiteX2085" fmla="*/ 8352211 w 12188243"/>
              <a:gd name="connsiteY2085" fmla="*/ 2033921 h 7223977"/>
              <a:gd name="connsiteX2086" fmla="*/ 8574749 w 12188243"/>
              <a:gd name="connsiteY2086" fmla="*/ 2033921 h 7223977"/>
              <a:gd name="connsiteX2087" fmla="*/ 8574749 w 12188243"/>
              <a:gd name="connsiteY2087" fmla="*/ 2256459 h 7223977"/>
              <a:gd name="connsiteX2088" fmla="*/ 8349078 w 12188243"/>
              <a:gd name="connsiteY2088" fmla="*/ 2256459 h 7223977"/>
              <a:gd name="connsiteX2089" fmla="*/ 8126540 w 12188243"/>
              <a:gd name="connsiteY2089" fmla="*/ 2256459 h 7223977"/>
              <a:gd name="connsiteX2090" fmla="*/ 8126540 w 12188243"/>
              <a:gd name="connsiteY2090" fmla="*/ 2033921 h 7223977"/>
              <a:gd name="connsiteX2091" fmla="*/ 8349078 w 12188243"/>
              <a:gd name="connsiteY2091" fmla="*/ 2033921 h 7223977"/>
              <a:gd name="connsiteX2092" fmla="*/ 8349078 w 12188243"/>
              <a:gd name="connsiteY2092" fmla="*/ 2256459 h 7223977"/>
              <a:gd name="connsiteX2093" fmla="*/ 8123407 w 12188243"/>
              <a:gd name="connsiteY2093" fmla="*/ 2256459 h 7223977"/>
              <a:gd name="connsiteX2094" fmla="*/ 7900868 w 12188243"/>
              <a:gd name="connsiteY2094" fmla="*/ 2256459 h 7223977"/>
              <a:gd name="connsiteX2095" fmla="*/ 7900868 w 12188243"/>
              <a:gd name="connsiteY2095" fmla="*/ 2033921 h 7223977"/>
              <a:gd name="connsiteX2096" fmla="*/ 8123407 w 12188243"/>
              <a:gd name="connsiteY2096" fmla="*/ 2033921 h 7223977"/>
              <a:gd name="connsiteX2097" fmla="*/ 8123407 w 12188243"/>
              <a:gd name="connsiteY2097" fmla="*/ 2256459 h 7223977"/>
              <a:gd name="connsiteX2098" fmla="*/ 7897736 w 12188243"/>
              <a:gd name="connsiteY2098" fmla="*/ 2256459 h 7223977"/>
              <a:gd name="connsiteX2099" fmla="*/ 7675198 w 12188243"/>
              <a:gd name="connsiteY2099" fmla="*/ 2256459 h 7223977"/>
              <a:gd name="connsiteX2100" fmla="*/ 7675198 w 12188243"/>
              <a:gd name="connsiteY2100" fmla="*/ 2033921 h 7223977"/>
              <a:gd name="connsiteX2101" fmla="*/ 7897736 w 12188243"/>
              <a:gd name="connsiteY2101" fmla="*/ 2033921 h 7223977"/>
              <a:gd name="connsiteX2102" fmla="*/ 7897736 w 12188243"/>
              <a:gd name="connsiteY2102" fmla="*/ 2256459 h 7223977"/>
              <a:gd name="connsiteX2103" fmla="*/ 7672065 w 12188243"/>
              <a:gd name="connsiteY2103" fmla="*/ 2256459 h 7223977"/>
              <a:gd name="connsiteX2104" fmla="*/ 7449527 w 12188243"/>
              <a:gd name="connsiteY2104" fmla="*/ 2256459 h 7223977"/>
              <a:gd name="connsiteX2105" fmla="*/ 7449527 w 12188243"/>
              <a:gd name="connsiteY2105" fmla="*/ 2033921 h 7223977"/>
              <a:gd name="connsiteX2106" fmla="*/ 7672065 w 12188243"/>
              <a:gd name="connsiteY2106" fmla="*/ 2033921 h 7223977"/>
              <a:gd name="connsiteX2107" fmla="*/ 7672065 w 12188243"/>
              <a:gd name="connsiteY2107" fmla="*/ 2256459 h 7223977"/>
              <a:gd name="connsiteX2108" fmla="*/ 7446394 w 12188243"/>
              <a:gd name="connsiteY2108" fmla="*/ 2256459 h 7223977"/>
              <a:gd name="connsiteX2109" fmla="*/ 7223856 w 12188243"/>
              <a:gd name="connsiteY2109" fmla="*/ 2256459 h 7223977"/>
              <a:gd name="connsiteX2110" fmla="*/ 7223856 w 12188243"/>
              <a:gd name="connsiteY2110" fmla="*/ 2033921 h 7223977"/>
              <a:gd name="connsiteX2111" fmla="*/ 7446394 w 12188243"/>
              <a:gd name="connsiteY2111" fmla="*/ 2033921 h 7223977"/>
              <a:gd name="connsiteX2112" fmla="*/ 7446394 w 12188243"/>
              <a:gd name="connsiteY2112" fmla="*/ 2256459 h 7223977"/>
              <a:gd name="connsiteX2113" fmla="*/ 7220848 w 12188243"/>
              <a:gd name="connsiteY2113" fmla="*/ 2256459 h 7223977"/>
              <a:gd name="connsiteX2114" fmla="*/ 6998310 w 12188243"/>
              <a:gd name="connsiteY2114" fmla="*/ 2256459 h 7223977"/>
              <a:gd name="connsiteX2115" fmla="*/ 6998310 w 12188243"/>
              <a:gd name="connsiteY2115" fmla="*/ 2033921 h 7223977"/>
              <a:gd name="connsiteX2116" fmla="*/ 7220848 w 12188243"/>
              <a:gd name="connsiteY2116" fmla="*/ 2033921 h 7223977"/>
              <a:gd name="connsiteX2117" fmla="*/ 7220848 w 12188243"/>
              <a:gd name="connsiteY2117" fmla="*/ 2256459 h 7223977"/>
              <a:gd name="connsiteX2118" fmla="*/ 6995177 w 12188243"/>
              <a:gd name="connsiteY2118" fmla="*/ 2256459 h 7223977"/>
              <a:gd name="connsiteX2119" fmla="*/ 6772639 w 12188243"/>
              <a:gd name="connsiteY2119" fmla="*/ 2256459 h 7223977"/>
              <a:gd name="connsiteX2120" fmla="*/ 6772639 w 12188243"/>
              <a:gd name="connsiteY2120" fmla="*/ 2033921 h 7223977"/>
              <a:gd name="connsiteX2121" fmla="*/ 6995177 w 12188243"/>
              <a:gd name="connsiteY2121" fmla="*/ 2033921 h 7223977"/>
              <a:gd name="connsiteX2122" fmla="*/ 6995177 w 12188243"/>
              <a:gd name="connsiteY2122" fmla="*/ 2256459 h 7223977"/>
              <a:gd name="connsiteX2123" fmla="*/ 6769506 w 12188243"/>
              <a:gd name="connsiteY2123" fmla="*/ 2256459 h 7223977"/>
              <a:gd name="connsiteX2124" fmla="*/ 6546967 w 12188243"/>
              <a:gd name="connsiteY2124" fmla="*/ 2256459 h 7223977"/>
              <a:gd name="connsiteX2125" fmla="*/ 6546967 w 12188243"/>
              <a:gd name="connsiteY2125" fmla="*/ 2033921 h 7223977"/>
              <a:gd name="connsiteX2126" fmla="*/ 6769506 w 12188243"/>
              <a:gd name="connsiteY2126" fmla="*/ 2033921 h 7223977"/>
              <a:gd name="connsiteX2127" fmla="*/ 6769506 w 12188243"/>
              <a:gd name="connsiteY2127" fmla="*/ 2256459 h 7223977"/>
              <a:gd name="connsiteX2128" fmla="*/ 6543835 w 12188243"/>
              <a:gd name="connsiteY2128" fmla="*/ 2256459 h 7223977"/>
              <a:gd name="connsiteX2129" fmla="*/ 6321297 w 12188243"/>
              <a:gd name="connsiteY2129" fmla="*/ 2256459 h 7223977"/>
              <a:gd name="connsiteX2130" fmla="*/ 6321297 w 12188243"/>
              <a:gd name="connsiteY2130" fmla="*/ 2033921 h 7223977"/>
              <a:gd name="connsiteX2131" fmla="*/ 6543835 w 12188243"/>
              <a:gd name="connsiteY2131" fmla="*/ 2033921 h 7223977"/>
              <a:gd name="connsiteX2132" fmla="*/ 6543835 w 12188243"/>
              <a:gd name="connsiteY2132" fmla="*/ 2256459 h 7223977"/>
              <a:gd name="connsiteX2133" fmla="*/ 6318164 w 12188243"/>
              <a:gd name="connsiteY2133" fmla="*/ 2256459 h 7223977"/>
              <a:gd name="connsiteX2134" fmla="*/ 6095625 w 12188243"/>
              <a:gd name="connsiteY2134" fmla="*/ 2256459 h 7223977"/>
              <a:gd name="connsiteX2135" fmla="*/ 6095625 w 12188243"/>
              <a:gd name="connsiteY2135" fmla="*/ 2033921 h 7223977"/>
              <a:gd name="connsiteX2136" fmla="*/ 6318164 w 12188243"/>
              <a:gd name="connsiteY2136" fmla="*/ 2033921 h 7223977"/>
              <a:gd name="connsiteX2137" fmla="*/ 6318164 w 12188243"/>
              <a:gd name="connsiteY2137" fmla="*/ 2256459 h 7223977"/>
              <a:gd name="connsiteX2138" fmla="*/ 6092493 w 12188243"/>
              <a:gd name="connsiteY2138" fmla="*/ 2256459 h 7223977"/>
              <a:gd name="connsiteX2139" fmla="*/ 5869954 w 12188243"/>
              <a:gd name="connsiteY2139" fmla="*/ 2256459 h 7223977"/>
              <a:gd name="connsiteX2140" fmla="*/ 5869954 w 12188243"/>
              <a:gd name="connsiteY2140" fmla="*/ 2033921 h 7223977"/>
              <a:gd name="connsiteX2141" fmla="*/ 6092493 w 12188243"/>
              <a:gd name="connsiteY2141" fmla="*/ 2033921 h 7223977"/>
              <a:gd name="connsiteX2142" fmla="*/ 6092493 w 12188243"/>
              <a:gd name="connsiteY2142" fmla="*/ 2256459 h 7223977"/>
              <a:gd name="connsiteX2143" fmla="*/ 5866947 w 12188243"/>
              <a:gd name="connsiteY2143" fmla="*/ 2256459 h 7223977"/>
              <a:gd name="connsiteX2144" fmla="*/ 5644408 w 12188243"/>
              <a:gd name="connsiteY2144" fmla="*/ 2256459 h 7223977"/>
              <a:gd name="connsiteX2145" fmla="*/ 5644408 w 12188243"/>
              <a:gd name="connsiteY2145" fmla="*/ 2033921 h 7223977"/>
              <a:gd name="connsiteX2146" fmla="*/ 5866947 w 12188243"/>
              <a:gd name="connsiteY2146" fmla="*/ 2033921 h 7223977"/>
              <a:gd name="connsiteX2147" fmla="*/ 5866947 w 12188243"/>
              <a:gd name="connsiteY2147" fmla="*/ 2256459 h 7223977"/>
              <a:gd name="connsiteX2148" fmla="*/ 5641276 w 12188243"/>
              <a:gd name="connsiteY2148" fmla="*/ 2256459 h 7223977"/>
              <a:gd name="connsiteX2149" fmla="*/ 5418738 w 12188243"/>
              <a:gd name="connsiteY2149" fmla="*/ 2256459 h 7223977"/>
              <a:gd name="connsiteX2150" fmla="*/ 5418738 w 12188243"/>
              <a:gd name="connsiteY2150" fmla="*/ 2033921 h 7223977"/>
              <a:gd name="connsiteX2151" fmla="*/ 5641276 w 12188243"/>
              <a:gd name="connsiteY2151" fmla="*/ 2033921 h 7223977"/>
              <a:gd name="connsiteX2152" fmla="*/ 5641276 w 12188243"/>
              <a:gd name="connsiteY2152" fmla="*/ 2256459 h 7223977"/>
              <a:gd name="connsiteX2153" fmla="*/ 5415605 w 12188243"/>
              <a:gd name="connsiteY2153" fmla="*/ 2256459 h 7223977"/>
              <a:gd name="connsiteX2154" fmla="*/ 5193066 w 12188243"/>
              <a:gd name="connsiteY2154" fmla="*/ 2256459 h 7223977"/>
              <a:gd name="connsiteX2155" fmla="*/ 5193066 w 12188243"/>
              <a:gd name="connsiteY2155" fmla="*/ 2033921 h 7223977"/>
              <a:gd name="connsiteX2156" fmla="*/ 5415605 w 12188243"/>
              <a:gd name="connsiteY2156" fmla="*/ 2033921 h 7223977"/>
              <a:gd name="connsiteX2157" fmla="*/ 5415605 w 12188243"/>
              <a:gd name="connsiteY2157" fmla="*/ 2256459 h 7223977"/>
              <a:gd name="connsiteX2158" fmla="*/ 5189934 w 12188243"/>
              <a:gd name="connsiteY2158" fmla="*/ 2256459 h 7223977"/>
              <a:gd name="connsiteX2159" fmla="*/ 4967395 w 12188243"/>
              <a:gd name="connsiteY2159" fmla="*/ 2256459 h 7223977"/>
              <a:gd name="connsiteX2160" fmla="*/ 4967395 w 12188243"/>
              <a:gd name="connsiteY2160" fmla="*/ 2033921 h 7223977"/>
              <a:gd name="connsiteX2161" fmla="*/ 5189934 w 12188243"/>
              <a:gd name="connsiteY2161" fmla="*/ 2033921 h 7223977"/>
              <a:gd name="connsiteX2162" fmla="*/ 5189934 w 12188243"/>
              <a:gd name="connsiteY2162" fmla="*/ 2256459 h 7223977"/>
              <a:gd name="connsiteX2163" fmla="*/ 4964263 w 12188243"/>
              <a:gd name="connsiteY2163" fmla="*/ 2256459 h 7223977"/>
              <a:gd name="connsiteX2164" fmla="*/ 4741724 w 12188243"/>
              <a:gd name="connsiteY2164" fmla="*/ 2256459 h 7223977"/>
              <a:gd name="connsiteX2165" fmla="*/ 4741724 w 12188243"/>
              <a:gd name="connsiteY2165" fmla="*/ 2033921 h 7223977"/>
              <a:gd name="connsiteX2166" fmla="*/ 4964263 w 12188243"/>
              <a:gd name="connsiteY2166" fmla="*/ 2033921 h 7223977"/>
              <a:gd name="connsiteX2167" fmla="*/ 4964263 w 12188243"/>
              <a:gd name="connsiteY2167" fmla="*/ 2256459 h 7223977"/>
              <a:gd name="connsiteX2168" fmla="*/ 4738592 w 12188243"/>
              <a:gd name="connsiteY2168" fmla="*/ 2256459 h 7223977"/>
              <a:gd name="connsiteX2169" fmla="*/ 4516053 w 12188243"/>
              <a:gd name="connsiteY2169" fmla="*/ 2256459 h 7223977"/>
              <a:gd name="connsiteX2170" fmla="*/ 4516053 w 12188243"/>
              <a:gd name="connsiteY2170" fmla="*/ 2033921 h 7223977"/>
              <a:gd name="connsiteX2171" fmla="*/ 4738592 w 12188243"/>
              <a:gd name="connsiteY2171" fmla="*/ 2033921 h 7223977"/>
              <a:gd name="connsiteX2172" fmla="*/ 4738592 w 12188243"/>
              <a:gd name="connsiteY2172" fmla="*/ 2256459 h 7223977"/>
              <a:gd name="connsiteX2173" fmla="*/ 4513046 w 12188243"/>
              <a:gd name="connsiteY2173" fmla="*/ 2256459 h 7223977"/>
              <a:gd name="connsiteX2174" fmla="*/ 4290507 w 12188243"/>
              <a:gd name="connsiteY2174" fmla="*/ 2256459 h 7223977"/>
              <a:gd name="connsiteX2175" fmla="*/ 4290507 w 12188243"/>
              <a:gd name="connsiteY2175" fmla="*/ 2033921 h 7223977"/>
              <a:gd name="connsiteX2176" fmla="*/ 4513046 w 12188243"/>
              <a:gd name="connsiteY2176" fmla="*/ 2033921 h 7223977"/>
              <a:gd name="connsiteX2177" fmla="*/ 4513046 w 12188243"/>
              <a:gd name="connsiteY2177" fmla="*/ 2256459 h 7223977"/>
              <a:gd name="connsiteX2178" fmla="*/ 4287375 w 12188243"/>
              <a:gd name="connsiteY2178" fmla="*/ 2256459 h 7223977"/>
              <a:gd name="connsiteX2179" fmla="*/ 4064836 w 12188243"/>
              <a:gd name="connsiteY2179" fmla="*/ 2256459 h 7223977"/>
              <a:gd name="connsiteX2180" fmla="*/ 4064836 w 12188243"/>
              <a:gd name="connsiteY2180" fmla="*/ 2033921 h 7223977"/>
              <a:gd name="connsiteX2181" fmla="*/ 4287375 w 12188243"/>
              <a:gd name="connsiteY2181" fmla="*/ 2033921 h 7223977"/>
              <a:gd name="connsiteX2182" fmla="*/ 4287375 w 12188243"/>
              <a:gd name="connsiteY2182" fmla="*/ 2256459 h 7223977"/>
              <a:gd name="connsiteX2183" fmla="*/ 4061703 w 12188243"/>
              <a:gd name="connsiteY2183" fmla="*/ 2256459 h 7223977"/>
              <a:gd name="connsiteX2184" fmla="*/ 3839165 w 12188243"/>
              <a:gd name="connsiteY2184" fmla="*/ 2256459 h 7223977"/>
              <a:gd name="connsiteX2185" fmla="*/ 3839165 w 12188243"/>
              <a:gd name="connsiteY2185" fmla="*/ 2033921 h 7223977"/>
              <a:gd name="connsiteX2186" fmla="*/ 4061703 w 12188243"/>
              <a:gd name="connsiteY2186" fmla="*/ 2033921 h 7223977"/>
              <a:gd name="connsiteX2187" fmla="*/ 4061703 w 12188243"/>
              <a:gd name="connsiteY2187" fmla="*/ 2256459 h 7223977"/>
              <a:gd name="connsiteX2188" fmla="*/ 3836033 w 12188243"/>
              <a:gd name="connsiteY2188" fmla="*/ 2256459 h 7223977"/>
              <a:gd name="connsiteX2189" fmla="*/ 3613494 w 12188243"/>
              <a:gd name="connsiteY2189" fmla="*/ 2256459 h 7223977"/>
              <a:gd name="connsiteX2190" fmla="*/ 3613494 w 12188243"/>
              <a:gd name="connsiteY2190" fmla="*/ 2033921 h 7223977"/>
              <a:gd name="connsiteX2191" fmla="*/ 3836033 w 12188243"/>
              <a:gd name="connsiteY2191" fmla="*/ 2033921 h 7223977"/>
              <a:gd name="connsiteX2192" fmla="*/ 3836033 w 12188243"/>
              <a:gd name="connsiteY2192" fmla="*/ 2256459 h 7223977"/>
              <a:gd name="connsiteX2193" fmla="*/ 3610361 w 12188243"/>
              <a:gd name="connsiteY2193" fmla="*/ 2256459 h 7223977"/>
              <a:gd name="connsiteX2194" fmla="*/ 3387823 w 12188243"/>
              <a:gd name="connsiteY2194" fmla="*/ 2256459 h 7223977"/>
              <a:gd name="connsiteX2195" fmla="*/ 3387823 w 12188243"/>
              <a:gd name="connsiteY2195" fmla="*/ 2033921 h 7223977"/>
              <a:gd name="connsiteX2196" fmla="*/ 3610361 w 12188243"/>
              <a:gd name="connsiteY2196" fmla="*/ 2033921 h 7223977"/>
              <a:gd name="connsiteX2197" fmla="*/ 3610361 w 12188243"/>
              <a:gd name="connsiteY2197" fmla="*/ 2256459 h 7223977"/>
              <a:gd name="connsiteX2198" fmla="*/ 3384690 w 12188243"/>
              <a:gd name="connsiteY2198" fmla="*/ 2256459 h 7223977"/>
              <a:gd name="connsiteX2199" fmla="*/ 3162152 w 12188243"/>
              <a:gd name="connsiteY2199" fmla="*/ 2256459 h 7223977"/>
              <a:gd name="connsiteX2200" fmla="*/ 3162152 w 12188243"/>
              <a:gd name="connsiteY2200" fmla="*/ 2033921 h 7223977"/>
              <a:gd name="connsiteX2201" fmla="*/ 3384690 w 12188243"/>
              <a:gd name="connsiteY2201" fmla="*/ 2033921 h 7223977"/>
              <a:gd name="connsiteX2202" fmla="*/ 3384690 w 12188243"/>
              <a:gd name="connsiteY2202" fmla="*/ 2256459 h 7223977"/>
              <a:gd name="connsiteX2203" fmla="*/ 3159145 w 12188243"/>
              <a:gd name="connsiteY2203" fmla="*/ 2256459 h 7223977"/>
              <a:gd name="connsiteX2204" fmla="*/ 2936606 w 12188243"/>
              <a:gd name="connsiteY2204" fmla="*/ 2256459 h 7223977"/>
              <a:gd name="connsiteX2205" fmla="*/ 2936606 w 12188243"/>
              <a:gd name="connsiteY2205" fmla="*/ 2033921 h 7223977"/>
              <a:gd name="connsiteX2206" fmla="*/ 3159145 w 12188243"/>
              <a:gd name="connsiteY2206" fmla="*/ 2033921 h 7223977"/>
              <a:gd name="connsiteX2207" fmla="*/ 3159145 w 12188243"/>
              <a:gd name="connsiteY2207" fmla="*/ 2256459 h 7223977"/>
              <a:gd name="connsiteX2208" fmla="*/ 2933474 w 12188243"/>
              <a:gd name="connsiteY2208" fmla="*/ 2256459 h 7223977"/>
              <a:gd name="connsiteX2209" fmla="*/ 2710935 w 12188243"/>
              <a:gd name="connsiteY2209" fmla="*/ 2256459 h 7223977"/>
              <a:gd name="connsiteX2210" fmla="*/ 2710935 w 12188243"/>
              <a:gd name="connsiteY2210" fmla="*/ 2033921 h 7223977"/>
              <a:gd name="connsiteX2211" fmla="*/ 2933474 w 12188243"/>
              <a:gd name="connsiteY2211" fmla="*/ 2033921 h 7223977"/>
              <a:gd name="connsiteX2212" fmla="*/ 2933474 w 12188243"/>
              <a:gd name="connsiteY2212" fmla="*/ 2256459 h 7223977"/>
              <a:gd name="connsiteX2213" fmla="*/ 2707802 w 12188243"/>
              <a:gd name="connsiteY2213" fmla="*/ 2256459 h 7223977"/>
              <a:gd name="connsiteX2214" fmla="*/ 2485264 w 12188243"/>
              <a:gd name="connsiteY2214" fmla="*/ 2256459 h 7223977"/>
              <a:gd name="connsiteX2215" fmla="*/ 2485264 w 12188243"/>
              <a:gd name="connsiteY2215" fmla="*/ 2033921 h 7223977"/>
              <a:gd name="connsiteX2216" fmla="*/ 2707802 w 12188243"/>
              <a:gd name="connsiteY2216" fmla="*/ 2033921 h 7223977"/>
              <a:gd name="connsiteX2217" fmla="*/ 2707802 w 12188243"/>
              <a:gd name="connsiteY2217" fmla="*/ 2256459 h 7223977"/>
              <a:gd name="connsiteX2218" fmla="*/ 2482131 w 12188243"/>
              <a:gd name="connsiteY2218" fmla="*/ 2256459 h 7223977"/>
              <a:gd name="connsiteX2219" fmla="*/ 2259593 w 12188243"/>
              <a:gd name="connsiteY2219" fmla="*/ 2256459 h 7223977"/>
              <a:gd name="connsiteX2220" fmla="*/ 2259593 w 12188243"/>
              <a:gd name="connsiteY2220" fmla="*/ 2033921 h 7223977"/>
              <a:gd name="connsiteX2221" fmla="*/ 2482131 w 12188243"/>
              <a:gd name="connsiteY2221" fmla="*/ 2033921 h 7223977"/>
              <a:gd name="connsiteX2222" fmla="*/ 2482131 w 12188243"/>
              <a:gd name="connsiteY2222" fmla="*/ 2256459 h 7223977"/>
              <a:gd name="connsiteX2223" fmla="*/ 2256460 w 12188243"/>
              <a:gd name="connsiteY2223" fmla="*/ 2256459 h 7223977"/>
              <a:gd name="connsiteX2224" fmla="*/ 2033922 w 12188243"/>
              <a:gd name="connsiteY2224" fmla="*/ 2256459 h 7223977"/>
              <a:gd name="connsiteX2225" fmla="*/ 2033922 w 12188243"/>
              <a:gd name="connsiteY2225" fmla="*/ 2033921 h 7223977"/>
              <a:gd name="connsiteX2226" fmla="*/ 2256460 w 12188243"/>
              <a:gd name="connsiteY2226" fmla="*/ 2033921 h 7223977"/>
              <a:gd name="connsiteX2227" fmla="*/ 2256460 w 12188243"/>
              <a:gd name="connsiteY2227" fmla="*/ 2256459 h 7223977"/>
              <a:gd name="connsiteX2228" fmla="*/ 2256460 w 12188243"/>
              <a:gd name="connsiteY2228" fmla="*/ 2259592 h 7223977"/>
              <a:gd name="connsiteX2229" fmla="*/ 2256460 w 12188243"/>
              <a:gd name="connsiteY2229" fmla="*/ 2482130 h 7223977"/>
              <a:gd name="connsiteX2230" fmla="*/ 2033922 w 12188243"/>
              <a:gd name="connsiteY2230" fmla="*/ 2482130 h 7223977"/>
              <a:gd name="connsiteX2231" fmla="*/ 2033922 w 12188243"/>
              <a:gd name="connsiteY2231" fmla="*/ 2259592 h 7223977"/>
              <a:gd name="connsiteX2232" fmla="*/ 2256460 w 12188243"/>
              <a:gd name="connsiteY2232" fmla="*/ 2259592 h 7223977"/>
              <a:gd name="connsiteX2233" fmla="*/ 2256460 w 12188243"/>
              <a:gd name="connsiteY2233" fmla="*/ 2485263 h 7223977"/>
              <a:gd name="connsiteX2234" fmla="*/ 2256460 w 12188243"/>
              <a:gd name="connsiteY2234" fmla="*/ 2707801 h 7223977"/>
              <a:gd name="connsiteX2235" fmla="*/ 2033922 w 12188243"/>
              <a:gd name="connsiteY2235" fmla="*/ 2707801 h 7223977"/>
              <a:gd name="connsiteX2236" fmla="*/ 2033922 w 12188243"/>
              <a:gd name="connsiteY2236" fmla="*/ 2485263 h 7223977"/>
              <a:gd name="connsiteX2237" fmla="*/ 2256460 w 12188243"/>
              <a:gd name="connsiteY2237" fmla="*/ 2485263 h 7223977"/>
              <a:gd name="connsiteX2238" fmla="*/ 2256460 w 12188243"/>
              <a:gd name="connsiteY2238" fmla="*/ 2710934 h 7223977"/>
              <a:gd name="connsiteX2239" fmla="*/ 2256460 w 12188243"/>
              <a:gd name="connsiteY2239" fmla="*/ 2933472 h 7223977"/>
              <a:gd name="connsiteX2240" fmla="*/ 2033922 w 12188243"/>
              <a:gd name="connsiteY2240" fmla="*/ 2933472 h 7223977"/>
              <a:gd name="connsiteX2241" fmla="*/ 2033922 w 12188243"/>
              <a:gd name="connsiteY2241" fmla="*/ 2710934 h 7223977"/>
              <a:gd name="connsiteX2242" fmla="*/ 2256460 w 12188243"/>
              <a:gd name="connsiteY2242" fmla="*/ 2710934 h 7223977"/>
              <a:gd name="connsiteX2243" fmla="*/ 2256460 w 12188243"/>
              <a:gd name="connsiteY2243" fmla="*/ 2936605 h 7223977"/>
              <a:gd name="connsiteX2244" fmla="*/ 2256460 w 12188243"/>
              <a:gd name="connsiteY2244" fmla="*/ 3159143 h 7223977"/>
              <a:gd name="connsiteX2245" fmla="*/ 2033922 w 12188243"/>
              <a:gd name="connsiteY2245" fmla="*/ 3159143 h 7223977"/>
              <a:gd name="connsiteX2246" fmla="*/ 2033922 w 12188243"/>
              <a:gd name="connsiteY2246" fmla="*/ 2936605 h 7223977"/>
              <a:gd name="connsiteX2247" fmla="*/ 2256460 w 12188243"/>
              <a:gd name="connsiteY2247" fmla="*/ 2936605 h 7223977"/>
              <a:gd name="connsiteX2248" fmla="*/ 2256460 w 12188243"/>
              <a:gd name="connsiteY2248" fmla="*/ 3162276 h 7223977"/>
              <a:gd name="connsiteX2249" fmla="*/ 2256460 w 12188243"/>
              <a:gd name="connsiteY2249" fmla="*/ 3384814 h 7223977"/>
              <a:gd name="connsiteX2250" fmla="*/ 2033922 w 12188243"/>
              <a:gd name="connsiteY2250" fmla="*/ 3384814 h 7223977"/>
              <a:gd name="connsiteX2251" fmla="*/ 2033922 w 12188243"/>
              <a:gd name="connsiteY2251" fmla="*/ 3162276 h 7223977"/>
              <a:gd name="connsiteX2252" fmla="*/ 2256460 w 12188243"/>
              <a:gd name="connsiteY2252" fmla="*/ 3162276 h 7223977"/>
              <a:gd name="connsiteX2253" fmla="*/ 2256460 w 12188243"/>
              <a:gd name="connsiteY2253" fmla="*/ 3387821 h 7223977"/>
              <a:gd name="connsiteX2254" fmla="*/ 2256460 w 12188243"/>
              <a:gd name="connsiteY2254" fmla="*/ 3610360 h 7223977"/>
              <a:gd name="connsiteX2255" fmla="*/ 2033922 w 12188243"/>
              <a:gd name="connsiteY2255" fmla="*/ 3610360 h 7223977"/>
              <a:gd name="connsiteX2256" fmla="*/ 2033922 w 12188243"/>
              <a:gd name="connsiteY2256" fmla="*/ 3387821 h 7223977"/>
              <a:gd name="connsiteX2257" fmla="*/ 2256460 w 12188243"/>
              <a:gd name="connsiteY2257" fmla="*/ 3387821 h 7223977"/>
              <a:gd name="connsiteX2258" fmla="*/ 2256460 w 12188243"/>
              <a:gd name="connsiteY2258" fmla="*/ 3613493 h 7223977"/>
              <a:gd name="connsiteX2259" fmla="*/ 2256460 w 12188243"/>
              <a:gd name="connsiteY2259" fmla="*/ 3836031 h 7223977"/>
              <a:gd name="connsiteX2260" fmla="*/ 2033922 w 12188243"/>
              <a:gd name="connsiteY2260" fmla="*/ 3836031 h 7223977"/>
              <a:gd name="connsiteX2261" fmla="*/ 2033922 w 12188243"/>
              <a:gd name="connsiteY2261" fmla="*/ 3613493 h 7223977"/>
              <a:gd name="connsiteX2262" fmla="*/ 2256460 w 12188243"/>
              <a:gd name="connsiteY2262" fmla="*/ 3613493 h 7223977"/>
              <a:gd name="connsiteX2263" fmla="*/ 2256460 w 12188243"/>
              <a:gd name="connsiteY2263" fmla="*/ 3839164 h 7223977"/>
              <a:gd name="connsiteX2264" fmla="*/ 2256460 w 12188243"/>
              <a:gd name="connsiteY2264" fmla="*/ 4061702 h 7223977"/>
              <a:gd name="connsiteX2265" fmla="*/ 2033922 w 12188243"/>
              <a:gd name="connsiteY2265" fmla="*/ 4061702 h 7223977"/>
              <a:gd name="connsiteX2266" fmla="*/ 2033922 w 12188243"/>
              <a:gd name="connsiteY2266" fmla="*/ 3839164 h 7223977"/>
              <a:gd name="connsiteX2267" fmla="*/ 2256460 w 12188243"/>
              <a:gd name="connsiteY2267" fmla="*/ 3839164 h 7223977"/>
              <a:gd name="connsiteX2268" fmla="*/ 2256460 w 12188243"/>
              <a:gd name="connsiteY2268" fmla="*/ 4064834 h 7223977"/>
              <a:gd name="connsiteX2269" fmla="*/ 2256460 w 12188243"/>
              <a:gd name="connsiteY2269" fmla="*/ 4287373 h 7223977"/>
              <a:gd name="connsiteX2270" fmla="*/ 2033922 w 12188243"/>
              <a:gd name="connsiteY2270" fmla="*/ 4287373 h 7223977"/>
              <a:gd name="connsiteX2271" fmla="*/ 2033922 w 12188243"/>
              <a:gd name="connsiteY2271" fmla="*/ 4064834 h 7223977"/>
              <a:gd name="connsiteX2272" fmla="*/ 2256460 w 12188243"/>
              <a:gd name="connsiteY2272" fmla="*/ 4064834 h 7223977"/>
              <a:gd name="connsiteX2273" fmla="*/ 2256460 w 12188243"/>
              <a:gd name="connsiteY2273" fmla="*/ 4290506 h 7223977"/>
              <a:gd name="connsiteX2274" fmla="*/ 2256460 w 12188243"/>
              <a:gd name="connsiteY2274" fmla="*/ 4513044 h 7223977"/>
              <a:gd name="connsiteX2275" fmla="*/ 2033922 w 12188243"/>
              <a:gd name="connsiteY2275" fmla="*/ 4513044 h 7223977"/>
              <a:gd name="connsiteX2276" fmla="*/ 2033922 w 12188243"/>
              <a:gd name="connsiteY2276" fmla="*/ 4290506 h 7223977"/>
              <a:gd name="connsiteX2277" fmla="*/ 2256460 w 12188243"/>
              <a:gd name="connsiteY2277" fmla="*/ 4290506 h 7223977"/>
              <a:gd name="connsiteX2278" fmla="*/ 2256460 w 12188243"/>
              <a:gd name="connsiteY2278" fmla="*/ 4516177 h 7223977"/>
              <a:gd name="connsiteX2279" fmla="*/ 2256460 w 12188243"/>
              <a:gd name="connsiteY2279" fmla="*/ 4738715 h 7223977"/>
              <a:gd name="connsiteX2280" fmla="*/ 2033922 w 12188243"/>
              <a:gd name="connsiteY2280" fmla="*/ 4738715 h 7223977"/>
              <a:gd name="connsiteX2281" fmla="*/ 2033922 w 12188243"/>
              <a:gd name="connsiteY2281" fmla="*/ 4516177 h 7223977"/>
              <a:gd name="connsiteX2282" fmla="*/ 2256460 w 12188243"/>
              <a:gd name="connsiteY2282" fmla="*/ 4516177 h 7223977"/>
              <a:gd name="connsiteX2283" fmla="*/ 2256460 w 12188243"/>
              <a:gd name="connsiteY2283" fmla="*/ 4741722 h 7223977"/>
              <a:gd name="connsiteX2284" fmla="*/ 2256460 w 12188243"/>
              <a:gd name="connsiteY2284" fmla="*/ 4964261 h 7223977"/>
              <a:gd name="connsiteX2285" fmla="*/ 2033922 w 12188243"/>
              <a:gd name="connsiteY2285" fmla="*/ 4964261 h 7223977"/>
              <a:gd name="connsiteX2286" fmla="*/ 2033922 w 12188243"/>
              <a:gd name="connsiteY2286" fmla="*/ 4741722 h 7223977"/>
              <a:gd name="connsiteX2287" fmla="*/ 2256460 w 12188243"/>
              <a:gd name="connsiteY2287" fmla="*/ 4741722 h 7223977"/>
              <a:gd name="connsiteX2288" fmla="*/ 2256460 w 12188243"/>
              <a:gd name="connsiteY2288" fmla="*/ 4967393 h 7223977"/>
              <a:gd name="connsiteX2289" fmla="*/ 2256460 w 12188243"/>
              <a:gd name="connsiteY2289" fmla="*/ 5189932 h 7223977"/>
              <a:gd name="connsiteX2290" fmla="*/ 2033922 w 12188243"/>
              <a:gd name="connsiteY2290" fmla="*/ 5189932 h 7223977"/>
              <a:gd name="connsiteX2291" fmla="*/ 2033922 w 12188243"/>
              <a:gd name="connsiteY2291" fmla="*/ 4967393 h 7223977"/>
              <a:gd name="connsiteX2292" fmla="*/ 2256460 w 12188243"/>
              <a:gd name="connsiteY2292" fmla="*/ 4967393 h 7223977"/>
              <a:gd name="connsiteX2293" fmla="*/ 2259593 w 12188243"/>
              <a:gd name="connsiteY2293" fmla="*/ 4967393 h 7223977"/>
              <a:gd name="connsiteX2294" fmla="*/ 2482131 w 12188243"/>
              <a:gd name="connsiteY2294" fmla="*/ 4967393 h 7223977"/>
              <a:gd name="connsiteX2295" fmla="*/ 2482131 w 12188243"/>
              <a:gd name="connsiteY2295" fmla="*/ 5189932 h 7223977"/>
              <a:gd name="connsiteX2296" fmla="*/ 2259593 w 12188243"/>
              <a:gd name="connsiteY2296" fmla="*/ 5189932 h 7223977"/>
              <a:gd name="connsiteX2297" fmla="*/ 2259593 w 12188243"/>
              <a:gd name="connsiteY2297" fmla="*/ 4967393 h 7223977"/>
              <a:gd name="connsiteX2298" fmla="*/ 2485264 w 12188243"/>
              <a:gd name="connsiteY2298" fmla="*/ 4967393 h 7223977"/>
              <a:gd name="connsiteX2299" fmla="*/ 2707802 w 12188243"/>
              <a:gd name="connsiteY2299" fmla="*/ 4967393 h 7223977"/>
              <a:gd name="connsiteX2300" fmla="*/ 2707802 w 12188243"/>
              <a:gd name="connsiteY2300" fmla="*/ 5189932 h 7223977"/>
              <a:gd name="connsiteX2301" fmla="*/ 2485264 w 12188243"/>
              <a:gd name="connsiteY2301" fmla="*/ 5189932 h 7223977"/>
              <a:gd name="connsiteX2302" fmla="*/ 2485264 w 12188243"/>
              <a:gd name="connsiteY2302" fmla="*/ 4967393 h 7223977"/>
              <a:gd name="connsiteX2303" fmla="*/ 2710935 w 12188243"/>
              <a:gd name="connsiteY2303" fmla="*/ 4967393 h 7223977"/>
              <a:gd name="connsiteX2304" fmla="*/ 2933474 w 12188243"/>
              <a:gd name="connsiteY2304" fmla="*/ 4967393 h 7223977"/>
              <a:gd name="connsiteX2305" fmla="*/ 2933474 w 12188243"/>
              <a:gd name="connsiteY2305" fmla="*/ 5189932 h 7223977"/>
              <a:gd name="connsiteX2306" fmla="*/ 2710935 w 12188243"/>
              <a:gd name="connsiteY2306" fmla="*/ 5189932 h 7223977"/>
              <a:gd name="connsiteX2307" fmla="*/ 2710935 w 12188243"/>
              <a:gd name="connsiteY2307" fmla="*/ 4967393 h 7223977"/>
              <a:gd name="connsiteX2308" fmla="*/ 2936606 w 12188243"/>
              <a:gd name="connsiteY2308" fmla="*/ 4967393 h 7223977"/>
              <a:gd name="connsiteX2309" fmla="*/ 3159145 w 12188243"/>
              <a:gd name="connsiteY2309" fmla="*/ 4967393 h 7223977"/>
              <a:gd name="connsiteX2310" fmla="*/ 3159145 w 12188243"/>
              <a:gd name="connsiteY2310" fmla="*/ 5189932 h 7223977"/>
              <a:gd name="connsiteX2311" fmla="*/ 2936606 w 12188243"/>
              <a:gd name="connsiteY2311" fmla="*/ 5189932 h 7223977"/>
              <a:gd name="connsiteX2312" fmla="*/ 2936606 w 12188243"/>
              <a:gd name="connsiteY2312" fmla="*/ 4967393 h 7223977"/>
              <a:gd name="connsiteX2313" fmla="*/ 3162277 w 12188243"/>
              <a:gd name="connsiteY2313" fmla="*/ 4967393 h 7223977"/>
              <a:gd name="connsiteX2314" fmla="*/ 3384816 w 12188243"/>
              <a:gd name="connsiteY2314" fmla="*/ 4967393 h 7223977"/>
              <a:gd name="connsiteX2315" fmla="*/ 3384816 w 12188243"/>
              <a:gd name="connsiteY2315" fmla="*/ 5189932 h 7223977"/>
              <a:gd name="connsiteX2316" fmla="*/ 3162277 w 12188243"/>
              <a:gd name="connsiteY2316" fmla="*/ 5189932 h 7223977"/>
              <a:gd name="connsiteX2317" fmla="*/ 3162277 w 12188243"/>
              <a:gd name="connsiteY2317" fmla="*/ 4967393 h 7223977"/>
              <a:gd name="connsiteX2318" fmla="*/ 3387823 w 12188243"/>
              <a:gd name="connsiteY2318" fmla="*/ 4967393 h 7223977"/>
              <a:gd name="connsiteX2319" fmla="*/ 3610361 w 12188243"/>
              <a:gd name="connsiteY2319" fmla="*/ 4967393 h 7223977"/>
              <a:gd name="connsiteX2320" fmla="*/ 3610361 w 12188243"/>
              <a:gd name="connsiteY2320" fmla="*/ 5189932 h 7223977"/>
              <a:gd name="connsiteX2321" fmla="*/ 3387823 w 12188243"/>
              <a:gd name="connsiteY2321" fmla="*/ 5189932 h 7223977"/>
              <a:gd name="connsiteX2322" fmla="*/ 3387823 w 12188243"/>
              <a:gd name="connsiteY2322" fmla="*/ 4967393 h 7223977"/>
              <a:gd name="connsiteX2323" fmla="*/ 3613494 w 12188243"/>
              <a:gd name="connsiteY2323" fmla="*/ 4967393 h 7223977"/>
              <a:gd name="connsiteX2324" fmla="*/ 3836033 w 12188243"/>
              <a:gd name="connsiteY2324" fmla="*/ 4967393 h 7223977"/>
              <a:gd name="connsiteX2325" fmla="*/ 3836033 w 12188243"/>
              <a:gd name="connsiteY2325" fmla="*/ 5189932 h 7223977"/>
              <a:gd name="connsiteX2326" fmla="*/ 3613494 w 12188243"/>
              <a:gd name="connsiteY2326" fmla="*/ 5189932 h 7223977"/>
              <a:gd name="connsiteX2327" fmla="*/ 3613494 w 12188243"/>
              <a:gd name="connsiteY2327" fmla="*/ 4967393 h 7223977"/>
              <a:gd name="connsiteX2328" fmla="*/ 3839165 w 12188243"/>
              <a:gd name="connsiteY2328" fmla="*/ 4967393 h 7223977"/>
              <a:gd name="connsiteX2329" fmla="*/ 4061703 w 12188243"/>
              <a:gd name="connsiteY2329" fmla="*/ 4967393 h 7223977"/>
              <a:gd name="connsiteX2330" fmla="*/ 4061703 w 12188243"/>
              <a:gd name="connsiteY2330" fmla="*/ 5189932 h 7223977"/>
              <a:gd name="connsiteX2331" fmla="*/ 3839165 w 12188243"/>
              <a:gd name="connsiteY2331" fmla="*/ 5189932 h 7223977"/>
              <a:gd name="connsiteX2332" fmla="*/ 3839165 w 12188243"/>
              <a:gd name="connsiteY2332" fmla="*/ 4967393 h 7223977"/>
              <a:gd name="connsiteX2333" fmla="*/ 4064836 w 12188243"/>
              <a:gd name="connsiteY2333" fmla="*/ 4967393 h 7223977"/>
              <a:gd name="connsiteX2334" fmla="*/ 4287375 w 12188243"/>
              <a:gd name="connsiteY2334" fmla="*/ 4967393 h 7223977"/>
              <a:gd name="connsiteX2335" fmla="*/ 4287375 w 12188243"/>
              <a:gd name="connsiteY2335" fmla="*/ 5189932 h 7223977"/>
              <a:gd name="connsiteX2336" fmla="*/ 4064836 w 12188243"/>
              <a:gd name="connsiteY2336" fmla="*/ 5189932 h 7223977"/>
              <a:gd name="connsiteX2337" fmla="*/ 4064836 w 12188243"/>
              <a:gd name="connsiteY2337" fmla="*/ 4967393 h 7223977"/>
              <a:gd name="connsiteX2338" fmla="*/ 4290507 w 12188243"/>
              <a:gd name="connsiteY2338" fmla="*/ 4967393 h 7223977"/>
              <a:gd name="connsiteX2339" fmla="*/ 4513046 w 12188243"/>
              <a:gd name="connsiteY2339" fmla="*/ 4967393 h 7223977"/>
              <a:gd name="connsiteX2340" fmla="*/ 4513046 w 12188243"/>
              <a:gd name="connsiteY2340" fmla="*/ 5189932 h 7223977"/>
              <a:gd name="connsiteX2341" fmla="*/ 4290507 w 12188243"/>
              <a:gd name="connsiteY2341" fmla="*/ 5189932 h 7223977"/>
              <a:gd name="connsiteX2342" fmla="*/ 4290507 w 12188243"/>
              <a:gd name="connsiteY2342" fmla="*/ 4967393 h 7223977"/>
              <a:gd name="connsiteX2343" fmla="*/ 4516179 w 12188243"/>
              <a:gd name="connsiteY2343" fmla="*/ 4967393 h 7223977"/>
              <a:gd name="connsiteX2344" fmla="*/ 4738717 w 12188243"/>
              <a:gd name="connsiteY2344" fmla="*/ 4967393 h 7223977"/>
              <a:gd name="connsiteX2345" fmla="*/ 4738717 w 12188243"/>
              <a:gd name="connsiteY2345" fmla="*/ 5189932 h 7223977"/>
              <a:gd name="connsiteX2346" fmla="*/ 4516179 w 12188243"/>
              <a:gd name="connsiteY2346" fmla="*/ 5189932 h 7223977"/>
              <a:gd name="connsiteX2347" fmla="*/ 4516179 w 12188243"/>
              <a:gd name="connsiteY2347" fmla="*/ 4967393 h 7223977"/>
              <a:gd name="connsiteX2348" fmla="*/ 4741724 w 12188243"/>
              <a:gd name="connsiteY2348" fmla="*/ 4967393 h 7223977"/>
              <a:gd name="connsiteX2349" fmla="*/ 4964263 w 12188243"/>
              <a:gd name="connsiteY2349" fmla="*/ 4967393 h 7223977"/>
              <a:gd name="connsiteX2350" fmla="*/ 4964263 w 12188243"/>
              <a:gd name="connsiteY2350" fmla="*/ 5189932 h 7223977"/>
              <a:gd name="connsiteX2351" fmla="*/ 4741724 w 12188243"/>
              <a:gd name="connsiteY2351" fmla="*/ 5189932 h 7223977"/>
              <a:gd name="connsiteX2352" fmla="*/ 4741724 w 12188243"/>
              <a:gd name="connsiteY2352" fmla="*/ 4967393 h 7223977"/>
              <a:gd name="connsiteX2353" fmla="*/ 4967395 w 12188243"/>
              <a:gd name="connsiteY2353" fmla="*/ 4967393 h 7223977"/>
              <a:gd name="connsiteX2354" fmla="*/ 5189934 w 12188243"/>
              <a:gd name="connsiteY2354" fmla="*/ 4967393 h 7223977"/>
              <a:gd name="connsiteX2355" fmla="*/ 5189934 w 12188243"/>
              <a:gd name="connsiteY2355" fmla="*/ 5189932 h 7223977"/>
              <a:gd name="connsiteX2356" fmla="*/ 4967395 w 12188243"/>
              <a:gd name="connsiteY2356" fmla="*/ 5189932 h 7223977"/>
              <a:gd name="connsiteX2357" fmla="*/ 4967395 w 12188243"/>
              <a:gd name="connsiteY2357" fmla="*/ 4967393 h 7223977"/>
              <a:gd name="connsiteX2358" fmla="*/ 5193066 w 12188243"/>
              <a:gd name="connsiteY2358" fmla="*/ 4967393 h 7223977"/>
              <a:gd name="connsiteX2359" fmla="*/ 5415605 w 12188243"/>
              <a:gd name="connsiteY2359" fmla="*/ 4967393 h 7223977"/>
              <a:gd name="connsiteX2360" fmla="*/ 5415605 w 12188243"/>
              <a:gd name="connsiteY2360" fmla="*/ 5189932 h 7223977"/>
              <a:gd name="connsiteX2361" fmla="*/ 5193066 w 12188243"/>
              <a:gd name="connsiteY2361" fmla="*/ 5189932 h 7223977"/>
              <a:gd name="connsiteX2362" fmla="*/ 5193066 w 12188243"/>
              <a:gd name="connsiteY2362" fmla="*/ 4967393 h 7223977"/>
              <a:gd name="connsiteX2363" fmla="*/ 5418738 w 12188243"/>
              <a:gd name="connsiteY2363" fmla="*/ 4967393 h 7223977"/>
              <a:gd name="connsiteX2364" fmla="*/ 5641276 w 12188243"/>
              <a:gd name="connsiteY2364" fmla="*/ 4967393 h 7223977"/>
              <a:gd name="connsiteX2365" fmla="*/ 5641276 w 12188243"/>
              <a:gd name="connsiteY2365" fmla="*/ 5189932 h 7223977"/>
              <a:gd name="connsiteX2366" fmla="*/ 5418738 w 12188243"/>
              <a:gd name="connsiteY2366" fmla="*/ 5189932 h 7223977"/>
              <a:gd name="connsiteX2367" fmla="*/ 5418738 w 12188243"/>
              <a:gd name="connsiteY2367" fmla="*/ 4967393 h 7223977"/>
              <a:gd name="connsiteX2368" fmla="*/ 5644408 w 12188243"/>
              <a:gd name="connsiteY2368" fmla="*/ 4967393 h 7223977"/>
              <a:gd name="connsiteX2369" fmla="*/ 5866947 w 12188243"/>
              <a:gd name="connsiteY2369" fmla="*/ 4967393 h 7223977"/>
              <a:gd name="connsiteX2370" fmla="*/ 5866947 w 12188243"/>
              <a:gd name="connsiteY2370" fmla="*/ 5189932 h 7223977"/>
              <a:gd name="connsiteX2371" fmla="*/ 5644408 w 12188243"/>
              <a:gd name="connsiteY2371" fmla="*/ 5189932 h 7223977"/>
              <a:gd name="connsiteX2372" fmla="*/ 5644408 w 12188243"/>
              <a:gd name="connsiteY2372" fmla="*/ 4967393 h 7223977"/>
              <a:gd name="connsiteX2373" fmla="*/ 5870080 w 12188243"/>
              <a:gd name="connsiteY2373" fmla="*/ 4967393 h 7223977"/>
              <a:gd name="connsiteX2374" fmla="*/ 6092618 w 12188243"/>
              <a:gd name="connsiteY2374" fmla="*/ 4967393 h 7223977"/>
              <a:gd name="connsiteX2375" fmla="*/ 6092618 w 12188243"/>
              <a:gd name="connsiteY2375" fmla="*/ 5189932 h 7223977"/>
              <a:gd name="connsiteX2376" fmla="*/ 5870080 w 12188243"/>
              <a:gd name="connsiteY2376" fmla="*/ 5189932 h 7223977"/>
              <a:gd name="connsiteX2377" fmla="*/ 5870080 w 12188243"/>
              <a:gd name="connsiteY2377" fmla="*/ 4967393 h 7223977"/>
              <a:gd name="connsiteX2378" fmla="*/ 6095625 w 12188243"/>
              <a:gd name="connsiteY2378" fmla="*/ 4967393 h 7223977"/>
              <a:gd name="connsiteX2379" fmla="*/ 6318164 w 12188243"/>
              <a:gd name="connsiteY2379" fmla="*/ 4967393 h 7223977"/>
              <a:gd name="connsiteX2380" fmla="*/ 6318164 w 12188243"/>
              <a:gd name="connsiteY2380" fmla="*/ 5189932 h 7223977"/>
              <a:gd name="connsiteX2381" fmla="*/ 6095625 w 12188243"/>
              <a:gd name="connsiteY2381" fmla="*/ 5189932 h 7223977"/>
              <a:gd name="connsiteX2382" fmla="*/ 6095625 w 12188243"/>
              <a:gd name="connsiteY2382" fmla="*/ 4967393 h 7223977"/>
              <a:gd name="connsiteX2383" fmla="*/ 6321297 w 12188243"/>
              <a:gd name="connsiteY2383" fmla="*/ 4967393 h 7223977"/>
              <a:gd name="connsiteX2384" fmla="*/ 6543835 w 12188243"/>
              <a:gd name="connsiteY2384" fmla="*/ 4967393 h 7223977"/>
              <a:gd name="connsiteX2385" fmla="*/ 6543835 w 12188243"/>
              <a:gd name="connsiteY2385" fmla="*/ 5189932 h 7223977"/>
              <a:gd name="connsiteX2386" fmla="*/ 6321297 w 12188243"/>
              <a:gd name="connsiteY2386" fmla="*/ 5189932 h 7223977"/>
              <a:gd name="connsiteX2387" fmla="*/ 6321297 w 12188243"/>
              <a:gd name="connsiteY2387" fmla="*/ 4967393 h 7223977"/>
              <a:gd name="connsiteX2388" fmla="*/ 6546967 w 12188243"/>
              <a:gd name="connsiteY2388" fmla="*/ 4967393 h 7223977"/>
              <a:gd name="connsiteX2389" fmla="*/ 6769506 w 12188243"/>
              <a:gd name="connsiteY2389" fmla="*/ 4967393 h 7223977"/>
              <a:gd name="connsiteX2390" fmla="*/ 6769506 w 12188243"/>
              <a:gd name="connsiteY2390" fmla="*/ 5189932 h 7223977"/>
              <a:gd name="connsiteX2391" fmla="*/ 6546967 w 12188243"/>
              <a:gd name="connsiteY2391" fmla="*/ 5189932 h 7223977"/>
              <a:gd name="connsiteX2392" fmla="*/ 6546967 w 12188243"/>
              <a:gd name="connsiteY2392" fmla="*/ 4967393 h 7223977"/>
              <a:gd name="connsiteX2393" fmla="*/ 6772639 w 12188243"/>
              <a:gd name="connsiteY2393" fmla="*/ 4967393 h 7223977"/>
              <a:gd name="connsiteX2394" fmla="*/ 6995177 w 12188243"/>
              <a:gd name="connsiteY2394" fmla="*/ 4967393 h 7223977"/>
              <a:gd name="connsiteX2395" fmla="*/ 6995177 w 12188243"/>
              <a:gd name="connsiteY2395" fmla="*/ 5189932 h 7223977"/>
              <a:gd name="connsiteX2396" fmla="*/ 6772639 w 12188243"/>
              <a:gd name="connsiteY2396" fmla="*/ 5189932 h 7223977"/>
              <a:gd name="connsiteX2397" fmla="*/ 6772639 w 12188243"/>
              <a:gd name="connsiteY2397" fmla="*/ 4967393 h 7223977"/>
              <a:gd name="connsiteX2398" fmla="*/ 6998310 w 12188243"/>
              <a:gd name="connsiteY2398" fmla="*/ 4967393 h 7223977"/>
              <a:gd name="connsiteX2399" fmla="*/ 7220848 w 12188243"/>
              <a:gd name="connsiteY2399" fmla="*/ 4967393 h 7223977"/>
              <a:gd name="connsiteX2400" fmla="*/ 7220848 w 12188243"/>
              <a:gd name="connsiteY2400" fmla="*/ 5189932 h 7223977"/>
              <a:gd name="connsiteX2401" fmla="*/ 6998310 w 12188243"/>
              <a:gd name="connsiteY2401" fmla="*/ 5189932 h 7223977"/>
              <a:gd name="connsiteX2402" fmla="*/ 6998310 w 12188243"/>
              <a:gd name="connsiteY2402" fmla="*/ 4967393 h 7223977"/>
              <a:gd name="connsiteX2403" fmla="*/ 7223981 w 12188243"/>
              <a:gd name="connsiteY2403" fmla="*/ 4967393 h 7223977"/>
              <a:gd name="connsiteX2404" fmla="*/ 7446520 w 12188243"/>
              <a:gd name="connsiteY2404" fmla="*/ 4967393 h 7223977"/>
              <a:gd name="connsiteX2405" fmla="*/ 7446520 w 12188243"/>
              <a:gd name="connsiteY2405" fmla="*/ 5189932 h 7223977"/>
              <a:gd name="connsiteX2406" fmla="*/ 7223981 w 12188243"/>
              <a:gd name="connsiteY2406" fmla="*/ 5189932 h 7223977"/>
              <a:gd name="connsiteX2407" fmla="*/ 7223981 w 12188243"/>
              <a:gd name="connsiteY2407" fmla="*/ 4967393 h 7223977"/>
              <a:gd name="connsiteX2408" fmla="*/ 7449527 w 12188243"/>
              <a:gd name="connsiteY2408" fmla="*/ 4967393 h 7223977"/>
              <a:gd name="connsiteX2409" fmla="*/ 7672065 w 12188243"/>
              <a:gd name="connsiteY2409" fmla="*/ 4967393 h 7223977"/>
              <a:gd name="connsiteX2410" fmla="*/ 7672065 w 12188243"/>
              <a:gd name="connsiteY2410" fmla="*/ 5189932 h 7223977"/>
              <a:gd name="connsiteX2411" fmla="*/ 7449527 w 12188243"/>
              <a:gd name="connsiteY2411" fmla="*/ 5189932 h 7223977"/>
              <a:gd name="connsiteX2412" fmla="*/ 7449527 w 12188243"/>
              <a:gd name="connsiteY2412" fmla="*/ 4967393 h 7223977"/>
              <a:gd name="connsiteX2413" fmla="*/ 7675198 w 12188243"/>
              <a:gd name="connsiteY2413" fmla="*/ 4967393 h 7223977"/>
              <a:gd name="connsiteX2414" fmla="*/ 7897736 w 12188243"/>
              <a:gd name="connsiteY2414" fmla="*/ 4967393 h 7223977"/>
              <a:gd name="connsiteX2415" fmla="*/ 7897736 w 12188243"/>
              <a:gd name="connsiteY2415" fmla="*/ 5189932 h 7223977"/>
              <a:gd name="connsiteX2416" fmla="*/ 7675198 w 12188243"/>
              <a:gd name="connsiteY2416" fmla="*/ 5189932 h 7223977"/>
              <a:gd name="connsiteX2417" fmla="*/ 7675198 w 12188243"/>
              <a:gd name="connsiteY2417" fmla="*/ 4967393 h 7223977"/>
              <a:gd name="connsiteX2418" fmla="*/ 7900868 w 12188243"/>
              <a:gd name="connsiteY2418" fmla="*/ 4967393 h 7223977"/>
              <a:gd name="connsiteX2419" fmla="*/ 8123407 w 12188243"/>
              <a:gd name="connsiteY2419" fmla="*/ 4967393 h 7223977"/>
              <a:gd name="connsiteX2420" fmla="*/ 8123407 w 12188243"/>
              <a:gd name="connsiteY2420" fmla="*/ 5189932 h 7223977"/>
              <a:gd name="connsiteX2421" fmla="*/ 7900868 w 12188243"/>
              <a:gd name="connsiteY2421" fmla="*/ 5189932 h 7223977"/>
              <a:gd name="connsiteX2422" fmla="*/ 7900868 w 12188243"/>
              <a:gd name="connsiteY2422" fmla="*/ 4967393 h 7223977"/>
              <a:gd name="connsiteX2423" fmla="*/ 8126540 w 12188243"/>
              <a:gd name="connsiteY2423" fmla="*/ 4967393 h 7223977"/>
              <a:gd name="connsiteX2424" fmla="*/ 8349078 w 12188243"/>
              <a:gd name="connsiteY2424" fmla="*/ 4967393 h 7223977"/>
              <a:gd name="connsiteX2425" fmla="*/ 8349078 w 12188243"/>
              <a:gd name="connsiteY2425" fmla="*/ 5189932 h 7223977"/>
              <a:gd name="connsiteX2426" fmla="*/ 8126540 w 12188243"/>
              <a:gd name="connsiteY2426" fmla="*/ 5189932 h 7223977"/>
              <a:gd name="connsiteX2427" fmla="*/ 8126540 w 12188243"/>
              <a:gd name="connsiteY2427" fmla="*/ 4967393 h 7223977"/>
              <a:gd name="connsiteX2428" fmla="*/ 8352211 w 12188243"/>
              <a:gd name="connsiteY2428" fmla="*/ 4967393 h 7223977"/>
              <a:gd name="connsiteX2429" fmla="*/ 8574749 w 12188243"/>
              <a:gd name="connsiteY2429" fmla="*/ 4967393 h 7223977"/>
              <a:gd name="connsiteX2430" fmla="*/ 8574749 w 12188243"/>
              <a:gd name="connsiteY2430" fmla="*/ 5189932 h 7223977"/>
              <a:gd name="connsiteX2431" fmla="*/ 8352211 w 12188243"/>
              <a:gd name="connsiteY2431" fmla="*/ 5189932 h 7223977"/>
              <a:gd name="connsiteX2432" fmla="*/ 8352211 w 12188243"/>
              <a:gd name="connsiteY2432" fmla="*/ 4967393 h 7223977"/>
              <a:gd name="connsiteX2433" fmla="*/ 8577882 w 12188243"/>
              <a:gd name="connsiteY2433" fmla="*/ 4967393 h 7223977"/>
              <a:gd name="connsiteX2434" fmla="*/ 8800420 w 12188243"/>
              <a:gd name="connsiteY2434" fmla="*/ 4967393 h 7223977"/>
              <a:gd name="connsiteX2435" fmla="*/ 8800420 w 12188243"/>
              <a:gd name="connsiteY2435" fmla="*/ 5189932 h 7223977"/>
              <a:gd name="connsiteX2436" fmla="*/ 8577882 w 12188243"/>
              <a:gd name="connsiteY2436" fmla="*/ 5189932 h 7223977"/>
              <a:gd name="connsiteX2437" fmla="*/ 8577882 w 12188243"/>
              <a:gd name="connsiteY2437" fmla="*/ 4967393 h 7223977"/>
              <a:gd name="connsiteX2438" fmla="*/ 8803427 w 12188243"/>
              <a:gd name="connsiteY2438" fmla="*/ 4967393 h 7223977"/>
              <a:gd name="connsiteX2439" fmla="*/ 9025966 w 12188243"/>
              <a:gd name="connsiteY2439" fmla="*/ 4967393 h 7223977"/>
              <a:gd name="connsiteX2440" fmla="*/ 9025966 w 12188243"/>
              <a:gd name="connsiteY2440" fmla="*/ 5189932 h 7223977"/>
              <a:gd name="connsiteX2441" fmla="*/ 8803427 w 12188243"/>
              <a:gd name="connsiteY2441" fmla="*/ 5189932 h 7223977"/>
              <a:gd name="connsiteX2442" fmla="*/ 8803427 w 12188243"/>
              <a:gd name="connsiteY2442" fmla="*/ 4967393 h 7223977"/>
              <a:gd name="connsiteX2443" fmla="*/ 9029099 w 12188243"/>
              <a:gd name="connsiteY2443" fmla="*/ 4967393 h 7223977"/>
              <a:gd name="connsiteX2444" fmla="*/ 9251637 w 12188243"/>
              <a:gd name="connsiteY2444" fmla="*/ 4967393 h 7223977"/>
              <a:gd name="connsiteX2445" fmla="*/ 9251637 w 12188243"/>
              <a:gd name="connsiteY2445" fmla="*/ 5189932 h 7223977"/>
              <a:gd name="connsiteX2446" fmla="*/ 9029099 w 12188243"/>
              <a:gd name="connsiteY2446" fmla="*/ 5189932 h 7223977"/>
              <a:gd name="connsiteX2447" fmla="*/ 9029099 w 12188243"/>
              <a:gd name="connsiteY2447" fmla="*/ 4967393 h 7223977"/>
              <a:gd name="connsiteX2448" fmla="*/ 9254770 w 12188243"/>
              <a:gd name="connsiteY2448" fmla="*/ 4967393 h 7223977"/>
              <a:gd name="connsiteX2449" fmla="*/ 9477308 w 12188243"/>
              <a:gd name="connsiteY2449" fmla="*/ 4967393 h 7223977"/>
              <a:gd name="connsiteX2450" fmla="*/ 9477308 w 12188243"/>
              <a:gd name="connsiteY2450" fmla="*/ 5189932 h 7223977"/>
              <a:gd name="connsiteX2451" fmla="*/ 9254770 w 12188243"/>
              <a:gd name="connsiteY2451" fmla="*/ 5189932 h 7223977"/>
              <a:gd name="connsiteX2452" fmla="*/ 9254770 w 12188243"/>
              <a:gd name="connsiteY2452" fmla="*/ 4967393 h 7223977"/>
              <a:gd name="connsiteX2453" fmla="*/ 9480440 w 12188243"/>
              <a:gd name="connsiteY2453" fmla="*/ 4967393 h 7223977"/>
              <a:gd name="connsiteX2454" fmla="*/ 9702979 w 12188243"/>
              <a:gd name="connsiteY2454" fmla="*/ 4967393 h 7223977"/>
              <a:gd name="connsiteX2455" fmla="*/ 9702979 w 12188243"/>
              <a:gd name="connsiteY2455" fmla="*/ 5189932 h 7223977"/>
              <a:gd name="connsiteX2456" fmla="*/ 9480440 w 12188243"/>
              <a:gd name="connsiteY2456" fmla="*/ 5189932 h 7223977"/>
              <a:gd name="connsiteX2457" fmla="*/ 9480440 w 12188243"/>
              <a:gd name="connsiteY2457" fmla="*/ 4967393 h 7223977"/>
              <a:gd name="connsiteX2458" fmla="*/ 9706112 w 12188243"/>
              <a:gd name="connsiteY2458" fmla="*/ 4967393 h 7223977"/>
              <a:gd name="connsiteX2459" fmla="*/ 9928650 w 12188243"/>
              <a:gd name="connsiteY2459" fmla="*/ 4967393 h 7223977"/>
              <a:gd name="connsiteX2460" fmla="*/ 9928650 w 12188243"/>
              <a:gd name="connsiteY2460" fmla="*/ 5189932 h 7223977"/>
              <a:gd name="connsiteX2461" fmla="*/ 9706112 w 12188243"/>
              <a:gd name="connsiteY2461" fmla="*/ 5189932 h 7223977"/>
              <a:gd name="connsiteX2462" fmla="*/ 9706112 w 12188243"/>
              <a:gd name="connsiteY2462" fmla="*/ 4967393 h 7223977"/>
              <a:gd name="connsiteX2463" fmla="*/ 9931783 w 12188243"/>
              <a:gd name="connsiteY2463" fmla="*/ 4967393 h 7223977"/>
              <a:gd name="connsiteX2464" fmla="*/ 10154321 w 12188243"/>
              <a:gd name="connsiteY2464" fmla="*/ 4967393 h 7223977"/>
              <a:gd name="connsiteX2465" fmla="*/ 10154321 w 12188243"/>
              <a:gd name="connsiteY2465" fmla="*/ 5189932 h 7223977"/>
              <a:gd name="connsiteX2466" fmla="*/ 9931783 w 12188243"/>
              <a:gd name="connsiteY2466" fmla="*/ 5189932 h 7223977"/>
              <a:gd name="connsiteX2467" fmla="*/ 9931783 w 12188243"/>
              <a:gd name="connsiteY2467" fmla="*/ 4967393 h 7223977"/>
              <a:gd name="connsiteX2468" fmla="*/ 9931783 w 12188243"/>
              <a:gd name="connsiteY2468" fmla="*/ 4964261 h 7223977"/>
              <a:gd name="connsiteX2469" fmla="*/ 9931783 w 12188243"/>
              <a:gd name="connsiteY2469" fmla="*/ 4741722 h 7223977"/>
              <a:gd name="connsiteX2470" fmla="*/ 10154321 w 12188243"/>
              <a:gd name="connsiteY2470" fmla="*/ 4741722 h 7223977"/>
              <a:gd name="connsiteX2471" fmla="*/ 10154321 w 12188243"/>
              <a:gd name="connsiteY2471" fmla="*/ 4964261 h 7223977"/>
              <a:gd name="connsiteX2472" fmla="*/ 9931783 w 12188243"/>
              <a:gd name="connsiteY2472" fmla="*/ 4964261 h 7223977"/>
              <a:gd name="connsiteX2473" fmla="*/ 9931783 w 12188243"/>
              <a:gd name="connsiteY2473" fmla="*/ 4738590 h 7223977"/>
              <a:gd name="connsiteX2474" fmla="*/ 9931783 w 12188243"/>
              <a:gd name="connsiteY2474" fmla="*/ 4516051 h 7223977"/>
              <a:gd name="connsiteX2475" fmla="*/ 10154321 w 12188243"/>
              <a:gd name="connsiteY2475" fmla="*/ 4516051 h 7223977"/>
              <a:gd name="connsiteX2476" fmla="*/ 10154321 w 12188243"/>
              <a:gd name="connsiteY2476" fmla="*/ 4738590 h 7223977"/>
              <a:gd name="connsiteX2477" fmla="*/ 9931783 w 12188243"/>
              <a:gd name="connsiteY2477" fmla="*/ 4738590 h 7223977"/>
              <a:gd name="connsiteX2478" fmla="*/ 9931783 w 12188243"/>
              <a:gd name="connsiteY2478" fmla="*/ 4513044 h 7223977"/>
              <a:gd name="connsiteX2479" fmla="*/ 9931783 w 12188243"/>
              <a:gd name="connsiteY2479" fmla="*/ 4290506 h 7223977"/>
              <a:gd name="connsiteX2480" fmla="*/ 10154321 w 12188243"/>
              <a:gd name="connsiteY2480" fmla="*/ 4290506 h 7223977"/>
              <a:gd name="connsiteX2481" fmla="*/ 10154321 w 12188243"/>
              <a:gd name="connsiteY2481" fmla="*/ 4513044 h 7223977"/>
              <a:gd name="connsiteX2482" fmla="*/ 9931783 w 12188243"/>
              <a:gd name="connsiteY2482" fmla="*/ 4513044 h 7223977"/>
              <a:gd name="connsiteX2483" fmla="*/ 9931783 w 12188243"/>
              <a:gd name="connsiteY2483" fmla="*/ 4287373 h 7223977"/>
              <a:gd name="connsiteX2484" fmla="*/ 9931783 w 12188243"/>
              <a:gd name="connsiteY2484" fmla="*/ 4064834 h 7223977"/>
              <a:gd name="connsiteX2485" fmla="*/ 10154321 w 12188243"/>
              <a:gd name="connsiteY2485" fmla="*/ 4064834 h 7223977"/>
              <a:gd name="connsiteX2486" fmla="*/ 10154321 w 12188243"/>
              <a:gd name="connsiteY2486" fmla="*/ 4287373 h 7223977"/>
              <a:gd name="connsiteX2487" fmla="*/ 9931783 w 12188243"/>
              <a:gd name="connsiteY2487" fmla="*/ 4287373 h 7223977"/>
              <a:gd name="connsiteX2488" fmla="*/ 9931783 w 12188243"/>
              <a:gd name="connsiteY2488" fmla="*/ 4061702 h 7223977"/>
              <a:gd name="connsiteX2489" fmla="*/ 9931783 w 12188243"/>
              <a:gd name="connsiteY2489" fmla="*/ 3839164 h 7223977"/>
              <a:gd name="connsiteX2490" fmla="*/ 10154321 w 12188243"/>
              <a:gd name="connsiteY2490" fmla="*/ 3839164 h 7223977"/>
              <a:gd name="connsiteX2491" fmla="*/ 10154321 w 12188243"/>
              <a:gd name="connsiteY2491" fmla="*/ 4061702 h 7223977"/>
              <a:gd name="connsiteX2492" fmla="*/ 9931783 w 12188243"/>
              <a:gd name="connsiteY2492" fmla="*/ 4061702 h 7223977"/>
              <a:gd name="connsiteX2493" fmla="*/ 9931783 w 12188243"/>
              <a:gd name="connsiteY2493" fmla="*/ 3836031 h 7223977"/>
              <a:gd name="connsiteX2494" fmla="*/ 9931783 w 12188243"/>
              <a:gd name="connsiteY2494" fmla="*/ 3613493 h 7223977"/>
              <a:gd name="connsiteX2495" fmla="*/ 10154321 w 12188243"/>
              <a:gd name="connsiteY2495" fmla="*/ 3613493 h 7223977"/>
              <a:gd name="connsiteX2496" fmla="*/ 10154321 w 12188243"/>
              <a:gd name="connsiteY2496" fmla="*/ 3836031 h 7223977"/>
              <a:gd name="connsiteX2497" fmla="*/ 9931783 w 12188243"/>
              <a:gd name="connsiteY2497" fmla="*/ 3836031 h 7223977"/>
              <a:gd name="connsiteX2498" fmla="*/ 9931783 w 12188243"/>
              <a:gd name="connsiteY2498" fmla="*/ 3610360 h 7223977"/>
              <a:gd name="connsiteX2499" fmla="*/ 9931783 w 12188243"/>
              <a:gd name="connsiteY2499" fmla="*/ 3387821 h 7223977"/>
              <a:gd name="connsiteX2500" fmla="*/ 10154321 w 12188243"/>
              <a:gd name="connsiteY2500" fmla="*/ 3387821 h 7223977"/>
              <a:gd name="connsiteX2501" fmla="*/ 10154321 w 12188243"/>
              <a:gd name="connsiteY2501" fmla="*/ 3610360 h 7223977"/>
              <a:gd name="connsiteX2502" fmla="*/ 9931783 w 12188243"/>
              <a:gd name="connsiteY2502" fmla="*/ 3610360 h 7223977"/>
              <a:gd name="connsiteX2503" fmla="*/ 9931783 w 12188243"/>
              <a:gd name="connsiteY2503" fmla="*/ 3384689 h 7223977"/>
              <a:gd name="connsiteX2504" fmla="*/ 9931783 w 12188243"/>
              <a:gd name="connsiteY2504" fmla="*/ 3162151 h 7223977"/>
              <a:gd name="connsiteX2505" fmla="*/ 10154321 w 12188243"/>
              <a:gd name="connsiteY2505" fmla="*/ 3162151 h 7223977"/>
              <a:gd name="connsiteX2506" fmla="*/ 10154321 w 12188243"/>
              <a:gd name="connsiteY2506" fmla="*/ 3384689 h 7223977"/>
              <a:gd name="connsiteX2507" fmla="*/ 9931783 w 12188243"/>
              <a:gd name="connsiteY2507" fmla="*/ 3384689 h 7223977"/>
              <a:gd name="connsiteX2508" fmla="*/ 9931783 w 12188243"/>
              <a:gd name="connsiteY2508" fmla="*/ 3159143 h 7223977"/>
              <a:gd name="connsiteX2509" fmla="*/ 9931783 w 12188243"/>
              <a:gd name="connsiteY2509" fmla="*/ 2936605 h 7223977"/>
              <a:gd name="connsiteX2510" fmla="*/ 10154321 w 12188243"/>
              <a:gd name="connsiteY2510" fmla="*/ 2936605 h 7223977"/>
              <a:gd name="connsiteX2511" fmla="*/ 10154321 w 12188243"/>
              <a:gd name="connsiteY2511" fmla="*/ 3159143 h 7223977"/>
              <a:gd name="connsiteX2512" fmla="*/ 9931783 w 12188243"/>
              <a:gd name="connsiteY2512" fmla="*/ 3159143 h 7223977"/>
              <a:gd name="connsiteX2513" fmla="*/ 9931783 w 12188243"/>
              <a:gd name="connsiteY2513" fmla="*/ 2933472 h 7223977"/>
              <a:gd name="connsiteX2514" fmla="*/ 9931783 w 12188243"/>
              <a:gd name="connsiteY2514" fmla="*/ 2710934 h 7223977"/>
              <a:gd name="connsiteX2515" fmla="*/ 10154321 w 12188243"/>
              <a:gd name="connsiteY2515" fmla="*/ 2710934 h 7223977"/>
              <a:gd name="connsiteX2516" fmla="*/ 10154321 w 12188243"/>
              <a:gd name="connsiteY2516" fmla="*/ 2933472 h 7223977"/>
              <a:gd name="connsiteX2517" fmla="*/ 9931783 w 12188243"/>
              <a:gd name="connsiteY2517" fmla="*/ 2933472 h 7223977"/>
              <a:gd name="connsiteX2518" fmla="*/ 9931783 w 12188243"/>
              <a:gd name="connsiteY2518" fmla="*/ 2707801 h 7223977"/>
              <a:gd name="connsiteX2519" fmla="*/ 9931783 w 12188243"/>
              <a:gd name="connsiteY2519" fmla="*/ 2485263 h 7223977"/>
              <a:gd name="connsiteX2520" fmla="*/ 10154321 w 12188243"/>
              <a:gd name="connsiteY2520" fmla="*/ 2485263 h 7223977"/>
              <a:gd name="connsiteX2521" fmla="*/ 10154321 w 12188243"/>
              <a:gd name="connsiteY2521" fmla="*/ 2707801 h 7223977"/>
              <a:gd name="connsiteX2522" fmla="*/ 9931783 w 12188243"/>
              <a:gd name="connsiteY2522" fmla="*/ 2707801 h 7223977"/>
              <a:gd name="connsiteX2523" fmla="*/ 9931783 w 12188243"/>
              <a:gd name="connsiteY2523" fmla="*/ 2482130 h 7223977"/>
              <a:gd name="connsiteX2524" fmla="*/ 9931783 w 12188243"/>
              <a:gd name="connsiteY2524" fmla="*/ 2259592 h 7223977"/>
              <a:gd name="connsiteX2525" fmla="*/ 10154321 w 12188243"/>
              <a:gd name="connsiteY2525" fmla="*/ 2259592 h 7223977"/>
              <a:gd name="connsiteX2526" fmla="*/ 10154321 w 12188243"/>
              <a:gd name="connsiteY2526" fmla="*/ 2482130 h 7223977"/>
              <a:gd name="connsiteX2527" fmla="*/ 9931783 w 12188243"/>
              <a:gd name="connsiteY2527" fmla="*/ 2482130 h 7223977"/>
              <a:gd name="connsiteX2528" fmla="*/ 9931783 w 12188243"/>
              <a:gd name="connsiteY2528" fmla="*/ 2256459 h 7223977"/>
              <a:gd name="connsiteX2529" fmla="*/ 9931783 w 12188243"/>
              <a:gd name="connsiteY2529" fmla="*/ 2033921 h 7223977"/>
              <a:gd name="connsiteX2530" fmla="*/ 10154321 w 12188243"/>
              <a:gd name="connsiteY2530" fmla="*/ 2033921 h 7223977"/>
              <a:gd name="connsiteX2531" fmla="*/ 10154321 w 12188243"/>
              <a:gd name="connsiteY2531" fmla="*/ 2256459 h 7223977"/>
              <a:gd name="connsiteX2532" fmla="*/ 9931783 w 12188243"/>
              <a:gd name="connsiteY2532" fmla="*/ 2256459 h 7223977"/>
              <a:gd name="connsiteX2533" fmla="*/ 9931783 w 12188243"/>
              <a:gd name="connsiteY2533" fmla="*/ 2030788 h 7223977"/>
              <a:gd name="connsiteX2534" fmla="*/ 9931783 w 12188243"/>
              <a:gd name="connsiteY2534" fmla="*/ 1808250 h 7223977"/>
              <a:gd name="connsiteX2535" fmla="*/ 10154321 w 12188243"/>
              <a:gd name="connsiteY2535" fmla="*/ 1808250 h 7223977"/>
              <a:gd name="connsiteX2536" fmla="*/ 10154321 w 12188243"/>
              <a:gd name="connsiteY2536" fmla="*/ 2030788 h 7223977"/>
              <a:gd name="connsiteX2537" fmla="*/ 9931783 w 12188243"/>
              <a:gd name="connsiteY2537" fmla="*/ 2030788 h 7223977"/>
              <a:gd name="connsiteX2538" fmla="*/ 9928650 w 12188243"/>
              <a:gd name="connsiteY2538" fmla="*/ 2030788 h 7223977"/>
              <a:gd name="connsiteX2539" fmla="*/ 9706112 w 12188243"/>
              <a:gd name="connsiteY2539" fmla="*/ 2030788 h 7223977"/>
              <a:gd name="connsiteX2540" fmla="*/ 9706112 w 12188243"/>
              <a:gd name="connsiteY2540" fmla="*/ 1808250 h 7223977"/>
              <a:gd name="connsiteX2541" fmla="*/ 9928650 w 12188243"/>
              <a:gd name="connsiteY2541" fmla="*/ 1808250 h 7223977"/>
              <a:gd name="connsiteX2542" fmla="*/ 9928650 w 12188243"/>
              <a:gd name="connsiteY2542" fmla="*/ 2030788 h 7223977"/>
              <a:gd name="connsiteX2543" fmla="*/ 9702979 w 12188243"/>
              <a:gd name="connsiteY2543" fmla="*/ 2030788 h 7223977"/>
              <a:gd name="connsiteX2544" fmla="*/ 9480440 w 12188243"/>
              <a:gd name="connsiteY2544" fmla="*/ 2030788 h 7223977"/>
              <a:gd name="connsiteX2545" fmla="*/ 9480440 w 12188243"/>
              <a:gd name="connsiteY2545" fmla="*/ 1808250 h 7223977"/>
              <a:gd name="connsiteX2546" fmla="*/ 9702979 w 12188243"/>
              <a:gd name="connsiteY2546" fmla="*/ 1808250 h 7223977"/>
              <a:gd name="connsiteX2547" fmla="*/ 9702979 w 12188243"/>
              <a:gd name="connsiteY2547" fmla="*/ 2030788 h 7223977"/>
              <a:gd name="connsiteX2548" fmla="*/ 9477308 w 12188243"/>
              <a:gd name="connsiteY2548" fmla="*/ 2030788 h 7223977"/>
              <a:gd name="connsiteX2549" fmla="*/ 9254770 w 12188243"/>
              <a:gd name="connsiteY2549" fmla="*/ 2030788 h 7223977"/>
              <a:gd name="connsiteX2550" fmla="*/ 9254770 w 12188243"/>
              <a:gd name="connsiteY2550" fmla="*/ 1808250 h 7223977"/>
              <a:gd name="connsiteX2551" fmla="*/ 9477308 w 12188243"/>
              <a:gd name="connsiteY2551" fmla="*/ 1808250 h 7223977"/>
              <a:gd name="connsiteX2552" fmla="*/ 9477308 w 12188243"/>
              <a:gd name="connsiteY2552" fmla="*/ 2030788 h 7223977"/>
              <a:gd name="connsiteX2553" fmla="*/ 9251637 w 12188243"/>
              <a:gd name="connsiteY2553" fmla="*/ 2030788 h 7223977"/>
              <a:gd name="connsiteX2554" fmla="*/ 9029099 w 12188243"/>
              <a:gd name="connsiteY2554" fmla="*/ 2030788 h 7223977"/>
              <a:gd name="connsiteX2555" fmla="*/ 9029099 w 12188243"/>
              <a:gd name="connsiteY2555" fmla="*/ 1808250 h 7223977"/>
              <a:gd name="connsiteX2556" fmla="*/ 9251637 w 12188243"/>
              <a:gd name="connsiteY2556" fmla="*/ 1808250 h 7223977"/>
              <a:gd name="connsiteX2557" fmla="*/ 9251637 w 12188243"/>
              <a:gd name="connsiteY2557" fmla="*/ 2030788 h 7223977"/>
              <a:gd name="connsiteX2558" fmla="*/ 9025966 w 12188243"/>
              <a:gd name="connsiteY2558" fmla="*/ 2030788 h 7223977"/>
              <a:gd name="connsiteX2559" fmla="*/ 8803427 w 12188243"/>
              <a:gd name="connsiteY2559" fmla="*/ 2030788 h 7223977"/>
              <a:gd name="connsiteX2560" fmla="*/ 8803427 w 12188243"/>
              <a:gd name="connsiteY2560" fmla="*/ 1808250 h 7223977"/>
              <a:gd name="connsiteX2561" fmla="*/ 9025966 w 12188243"/>
              <a:gd name="connsiteY2561" fmla="*/ 1808250 h 7223977"/>
              <a:gd name="connsiteX2562" fmla="*/ 9025966 w 12188243"/>
              <a:gd name="connsiteY2562" fmla="*/ 2030788 h 7223977"/>
              <a:gd name="connsiteX2563" fmla="*/ 8800295 w 12188243"/>
              <a:gd name="connsiteY2563" fmla="*/ 2030788 h 7223977"/>
              <a:gd name="connsiteX2564" fmla="*/ 8577756 w 12188243"/>
              <a:gd name="connsiteY2564" fmla="*/ 2030788 h 7223977"/>
              <a:gd name="connsiteX2565" fmla="*/ 8577756 w 12188243"/>
              <a:gd name="connsiteY2565" fmla="*/ 1808250 h 7223977"/>
              <a:gd name="connsiteX2566" fmla="*/ 8800295 w 12188243"/>
              <a:gd name="connsiteY2566" fmla="*/ 1808250 h 7223977"/>
              <a:gd name="connsiteX2567" fmla="*/ 8800295 w 12188243"/>
              <a:gd name="connsiteY2567" fmla="*/ 2030788 h 7223977"/>
              <a:gd name="connsiteX2568" fmla="*/ 8574749 w 12188243"/>
              <a:gd name="connsiteY2568" fmla="*/ 2030788 h 7223977"/>
              <a:gd name="connsiteX2569" fmla="*/ 8352211 w 12188243"/>
              <a:gd name="connsiteY2569" fmla="*/ 2030788 h 7223977"/>
              <a:gd name="connsiteX2570" fmla="*/ 8352211 w 12188243"/>
              <a:gd name="connsiteY2570" fmla="*/ 1808250 h 7223977"/>
              <a:gd name="connsiteX2571" fmla="*/ 8574749 w 12188243"/>
              <a:gd name="connsiteY2571" fmla="*/ 1808250 h 7223977"/>
              <a:gd name="connsiteX2572" fmla="*/ 8574749 w 12188243"/>
              <a:gd name="connsiteY2572" fmla="*/ 2030788 h 7223977"/>
              <a:gd name="connsiteX2573" fmla="*/ 8349078 w 12188243"/>
              <a:gd name="connsiteY2573" fmla="*/ 2030788 h 7223977"/>
              <a:gd name="connsiteX2574" fmla="*/ 8126540 w 12188243"/>
              <a:gd name="connsiteY2574" fmla="*/ 2030788 h 7223977"/>
              <a:gd name="connsiteX2575" fmla="*/ 8126540 w 12188243"/>
              <a:gd name="connsiteY2575" fmla="*/ 1808250 h 7223977"/>
              <a:gd name="connsiteX2576" fmla="*/ 8349078 w 12188243"/>
              <a:gd name="connsiteY2576" fmla="*/ 1808250 h 7223977"/>
              <a:gd name="connsiteX2577" fmla="*/ 8349078 w 12188243"/>
              <a:gd name="connsiteY2577" fmla="*/ 2030788 h 7223977"/>
              <a:gd name="connsiteX2578" fmla="*/ 8123407 w 12188243"/>
              <a:gd name="connsiteY2578" fmla="*/ 2030788 h 7223977"/>
              <a:gd name="connsiteX2579" fmla="*/ 7900868 w 12188243"/>
              <a:gd name="connsiteY2579" fmla="*/ 2030788 h 7223977"/>
              <a:gd name="connsiteX2580" fmla="*/ 7900868 w 12188243"/>
              <a:gd name="connsiteY2580" fmla="*/ 1808250 h 7223977"/>
              <a:gd name="connsiteX2581" fmla="*/ 8123407 w 12188243"/>
              <a:gd name="connsiteY2581" fmla="*/ 1808250 h 7223977"/>
              <a:gd name="connsiteX2582" fmla="*/ 8123407 w 12188243"/>
              <a:gd name="connsiteY2582" fmla="*/ 2030788 h 7223977"/>
              <a:gd name="connsiteX2583" fmla="*/ 7897736 w 12188243"/>
              <a:gd name="connsiteY2583" fmla="*/ 2030788 h 7223977"/>
              <a:gd name="connsiteX2584" fmla="*/ 7675198 w 12188243"/>
              <a:gd name="connsiteY2584" fmla="*/ 2030788 h 7223977"/>
              <a:gd name="connsiteX2585" fmla="*/ 7675198 w 12188243"/>
              <a:gd name="connsiteY2585" fmla="*/ 1808250 h 7223977"/>
              <a:gd name="connsiteX2586" fmla="*/ 7897736 w 12188243"/>
              <a:gd name="connsiteY2586" fmla="*/ 1808250 h 7223977"/>
              <a:gd name="connsiteX2587" fmla="*/ 7897736 w 12188243"/>
              <a:gd name="connsiteY2587" fmla="*/ 2030788 h 7223977"/>
              <a:gd name="connsiteX2588" fmla="*/ 7672065 w 12188243"/>
              <a:gd name="connsiteY2588" fmla="*/ 2030788 h 7223977"/>
              <a:gd name="connsiteX2589" fmla="*/ 7449527 w 12188243"/>
              <a:gd name="connsiteY2589" fmla="*/ 2030788 h 7223977"/>
              <a:gd name="connsiteX2590" fmla="*/ 7449527 w 12188243"/>
              <a:gd name="connsiteY2590" fmla="*/ 1808250 h 7223977"/>
              <a:gd name="connsiteX2591" fmla="*/ 7672065 w 12188243"/>
              <a:gd name="connsiteY2591" fmla="*/ 1808250 h 7223977"/>
              <a:gd name="connsiteX2592" fmla="*/ 7672065 w 12188243"/>
              <a:gd name="connsiteY2592" fmla="*/ 2030788 h 7223977"/>
              <a:gd name="connsiteX2593" fmla="*/ 7446394 w 12188243"/>
              <a:gd name="connsiteY2593" fmla="*/ 2030788 h 7223977"/>
              <a:gd name="connsiteX2594" fmla="*/ 7223856 w 12188243"/>
              <a:gd name="connsiteY2594" fmla="*/ 2030788 h 7223977"/>
              <a:gd name="connsiteX2595" fmla="*/ 7223856 w 12188243"/>
              <a:gd name="connsiteY2595" fmla="*/ 1808250 h 7223977"/>
              <a:gd name="connsiteX2596" fmla="*/ 7446394 w 12188243"/>
              <a:gd name="connsiteY2596" fmla="*/ 1808250 h 7223977"/>
              <a:gd name="connsiteX2597" fmla="*/ 7446394 w 12188243"/>
              <a:gd name="connsiteY2597" fmla="*/ 2030788 h 7223977"/>
              <a:gd name="connsiteX2598" fmla="*/ 7220848 w 12188243"/>
              <a:gd name="connsiteY2598" fmla="*/ 2030788 h 7223977"/>
              <a:gd name="connsiteX2599" fmla="*/ 6998310 w 12188243"/>
              <a:gd name="connsiteY2599" fmla="*/ 2030788 h 7223977"/>
              <a:gd name="connsiteX2600" fmla="*/ 6998310 w 12188243"/>
              <a:gd name="connsiteY2600" fmla="*/ 1808250 h 7223977"/>
              <a:gd name="connsiteX2601" fmla="*/ 7220848 w 12188243"/>
              <a:gd name="connsiteY2601" fmla="*/ 1808250 h 7223977"/>
              <a:gd name="connsiteX2602" fmla="*/ 7220848 w 12188243"/>
              <a:gd name="connsiteY2602" fmla="*/ 2030788 h 7223977"/>
              <a:gd name="connsiteX2603" fmla="*/ 6995177 w 12188243"/>
              <a:gd name="connsiteY2603" fmla="*/ 2030788 h 7223977"/>
              <a:gd name="connsiteX2604" fmla="*/ 6772639 w 12188243"/>
              <a:gd name="connsiteY2604" fmla="*/ 2030788 h 7223977"/>
              <a:gd name="connsiteX2605" fmla="*/ 6772639 w 12188243"/>
              <a:gd name="connsiteY2605" fmla="*/ 1808250 h 7223977"/>
              <a:gd name="connsiteX2606" fmla="*/ 6995177 w 12188243"/>
              <a:gd name="connsiteY2606" fmla="*/ 1808250 h 7223977"/>
              <a:gd name="connsiteX2607" fmla="*/ 6995177 w 12188243"/>
              <a:gd name="connsiteY2607" fmla="*/ 2030788 h 7223977"/>
              <a:gd name="connsiteX2608" fmla="*/ 6769506 w 12188243"/>
              <a:gd name="connsiteY2608" fmla="*/ 2030788 h 7223977"/>
              <a:gd name="connsiteX2609" fmla="*/ 6546967 w 12188243"/>
              <a:gd name="connsiteY2609" fmla="*/ 2030788 h 7223977"/>
              <a:gd name="connsiteX2610" fmla="*/ 6546967 w 12188243"/>
              <a:gd name="connsiteY2610" fmla="*/ 1808250 h 7223977"/>
              <a:gd name="connsiteX2611" fmla="*/ 6769506 w 12188243"/>
              <a:gd name="connsiteY2611" fmla="*/ 1808250 h 7223977"/>
              <a:gd name="connsiteX2612" fmla="*/ 6769506 w 12188243"/>
              <a:gd name="connsiteY2612" fmla="*/ 2030788 h 7223977"/>
              <a:gd name="connsiteX2613" fmla="*/ 6543835 w 12188243"/>
              <a:gd name="connsiteY2613" fmla="*/ 2030788 h 7223977"/>
              <a:gd name="connsiteX2614" fmla="*/ 6321297 w 12188243"/>
              <a:gd name="connsiteY2614" fmla="*/ 2030788 h 7223977"/>
              <a:gd name="connsiteX2615" fmla="*/ 6321297 w 12188243"/>
              <a:gd name="connsiteY2615" fmla="*/ 1808250 h 7223977"/>
              <a:gd name="connsiteX2616" fmla="*/ 6543835 w 12188243"/>
              <a:gd name="connsiteY2616" fmla="*/ 1808250 h 7223977"/>
              <a:gd name="connsiteX2617" fmla="*/ 6543835 w 12188243"/>
              <a:gd name="connsiteY2617" fmla="*/ 2030788 h 7223977"/>
              <a:gd name="connsiteX2618" fmla="*/ 6318164 w 12188243"/>
              <a:gd name="connsiteY2618" fmla="*/ 2030788 h 7223977"/>
              <a:gd name="connsiteX2619" fmla="*/ 6095625 w 12188243"/>
              <a:gd name="connsiteY2619" fmla="*/ 2030788 h 7223977"/>
              <a:gd name="connsiteX2620" fmla="*/ 6095625 w 12188243"/>
              <a:gd name="connsiteY2620" fmla="*/ 1808250 h 7223977"/>
              <a:gd name="connsiteX2621" fmla="*/ 6318164 w 12188243"/>
              <a:gd name="connsiteY2621" fmla="*/ 1808250 h 7223977"/>
              <a:gd name="connsiteX2622" fmla="*/ 6318164 w 12188243"/>
              <a:gd name="connsiteY2622" fmla="*/ 2030788 h 7223977"/>
              <a:gd name="connsiteX2623" fmla="*/ 6092493 w 12188243"/>
              <a:gd name="connsiteY2623" fmla="*/ 2030788 h 7223977"/>
              <a:gd name="connsiteX2624" fmla="*/ 5869954 w 12188243"/>
              <a:gd name="connsiteY2624" fmla="*/ 2030788 h 7223977"/>
              <a:gd name="connsiteX2625" fmla="*/ 5869954 w 12188243"/>
              <a:gd name="connsiteY2625" fmla="*/ 1808250 h 7223977"/>
              <a:gd name="connsiteX2626" fmla="*/ 6092493 w 12188243"/>
              <a:gd name="connsiteY2626" fmla="*/ 1808250 h 7223977"/>
              <a:gd name="connsiteX2627" fmla="*/ 6092493 w 12188243"/>
              <a:gd name="connsiteY2627" fmla="*/ 2030788 h 7223977"/>
              <a:gd name="connsiteX2628" fmla="*/ 5866947 w 12188243"/>
              <a:gd name="connsiteY2628" fmla="*/ 2030788 h 7223977"/>
              <a:gd name="connsiteX2629" fmla="*/ 5644408 w 12188243"/>
              <a:gd name="connsiteY2629" fmla="*/ 2030788 h 7223977"/>
              <a:gd name="connsiteX2630" fmla="*/ 5644408 w 12188243"/>
              <a:gd name="connsiteY2630" fmla="*/ 1808250 h 7223977"/>
              <a:gd name="connsiteX2631" fmla="*/ 5866947 w 12188243"/>
              <a:gd name="connsiteY2631" fmla="*/ 1808250 h 7223977"/>
              <a:gd name="connsiteX2632" fmla="*/ 5866947 w 12188243"/>
              <a:gd name="connsiteY2632" fmla="*/ 2030788 h 7223977"/>
              <a:gd name="connsiteX2633" fmla="*/ 5641276 w 12188243"/>
              <a:gd name="connsiteY2633" fmla="*/ 2030788 h 7223977"/>
              <a:gd name="connsiteX2634" fmla="*/ 5418738 w 12188243"/>
              <a:gd name="connsiteY2634" fmla="*/ 2030788 h 7223977"/>
              <a:gd name="connsiteX2635" fmla="*/ 5418738 w 12188243"/>
              <a:gd name="connsiteY2635" fmla="*/ 1808250 h 7223977"/>
              <a:gd name="connsiteX2636" fmla="*/ 5641276 w 12188243"/>
              <a:gd name="connsiteY2636" fmla="*/ 1808250 h 7223977"/>
              <a:gd name="connsiteX2637" fmla="*/ 5641276 w 12188243"/>
              <a:gd name="connsiteY2637" fmla="*/ 2030788 h 7223977"/>
              <a:gd name="connsiteX2638" fmla="*/ 5415605 w 12188243"/>
              <a:gd name="connsiteY2638" fmla="*/ 2030788 h 7223977"/>
              <a:gd name="connsiteX2639" fmla="*/ 5193066 w 12188243"/>
              <a:gd name="connsiteY2639" fmla="*/ 2030788 h 7223977"/>
              <a:gd name="connsiteX2640" fmla="*/ 5193066 w 12188243"/>
              <a:gd name="connsiteY2640" fmla="*/ 1808250 h 7223977"/>
              <a:gd name="connsiteX2641" fmla="*/ 5415605 w 12188243"/>
              <a:gd name="connsiteY2641" fmla="*/ 1808250 h 7223977"/>
              <a:gd name="connsiteX2642" fmla="*/ 5415605 w 12188243"/>
              <a:gd name="connsiteY2642" fmla="*/ 2030788 h 7223977"/>
              <a:gd name="connsiteX2643" fmla="*/ 5189934 w 12188243"/>
              <a:gd name="connsiteY2643" fmla="*/ 2030788 h 7223977"/>
              <a:gd name="connsiteX2644" fmla="*/ 4967395 w 12188243"/>
              <a:gd name="connsiteY2644" fmla="*/ 2030788 h 7223977"/>
              <a:gd name="connsiteX2645" fmla="*/ 4967395 w 12188243"/>
              <a:gd name="connsiteY2645" fmla="*/ 1808250 h 7223977"/>
              <a:gd name="connsiteX2646" fmla="*/ 5189934 w 12188243"/>
              <a:gd name="connsiteY2646" fmla="*/ 1808250 h 7223977"/>
              <a:gd name="connsiteX2647" fmla="*/ 5189934 w 12188243"/>
              <a:gd name="connsiteY2647" fmla="*/ 2030788 h 7223977"/>
              <a:gd name="connsiteX2648" fmla="*/ 4964263 w 12188243"/>
              <a:gd name="connsiteY2648" fmla="*/ 2030788 h 7223977"/>
              <a:gd name="connsiteX2649" fmla="*/ 4741724 w 12188243"/>
              <a:gd name="connsiteY2649" fmla="*/ 2030788 h 7223977"/>
              <a:gd name="connsiteX2650" fmla="*/ 4741724 w 12188243"/>
              <a:gd name="connsiteY2650" fmla="*/ 1808250 h 7223977"/>
              <a:gd name="connsiteX2651" fmla="*/ 4964263 w 12188243"/>
              <a:gd name="connsiteY2651" fmla="*/ 1808250 h 7223977"/>
              <a:gd name="connsiteX2652" fmla="*/ 4964263 w 12188243"/>
              <a:gd name="connsiteY2652" fmla="*/ 2030788 h 7223977"/>
              <a:gd name="connsiteX2653" fmla="*/ 4738592 w 12188243"/>
              <a:gd name="connsiteY2653" fmla="*/ 2030788 h 7223977"/>
              <a:gd name="connsiteX2654" fmla="*/ 4516053 w 12188243"/>
              <a:gd name="connsiteY2654" fmla="*/ 2030788 h 7223977"/>
              <a:gd name="connsiteX2655" fmla="*/ 4516053 w 12188243"/>
              <a:gd name="connsiteY2655" fmla="*/ 1808250 h 7223977"/>
              <a:gd name="connsiteX2656" fmla="*/ 4738592 w 12188243"/>
              <a:gd name="connsiteY2656" fmla="*/ 1808250 h 7223977"/>
              <a:gd name="connsiteX2657" fmla="*/ 4738592 w 12188243"/>
              <a:gd name="connsiteY2657" fmla="*/ 2030788 h 7223977"/>
              <a:gd name="connsiteX2658" fmla="*/ 4513046 w 12188243"/>
              <a:gd name="connsiteY2658" fmla="*/ 2030788 h 7223977"/>
              <a:gd name="connsiteX2659" fmla="*/ 4290507 w 12188243"/>
              <a:gd name="connsiteY2659" fmla="*/ 2030788 h 7223977"/>
              <a:gd name="connsiteX2660" fmla="*/ 4290507 w 12188243"/>
              <a:gd name="connsiteY2660" fmla="*/ 1808250 h 7223977"/>
              <a:gd name="connsiteX2661" fmla="*/ 4513046 w 12188243"/>
              <a:gd name="connsiteY2661" fmla="*/ 1808250 h 7223977"/>
              <a:gd name="connsiteX2662" fmla="*/ 4513046 w 12188243"/>
              <a:gd name="connsiteY2662" fmla="*/ 2030788 h 7223977"/>
              <a:gd name="connsiteX2663" fmla="*/ 4287375 w 12188243"/>
              <a:gd name="connsiteY2663" fmla="*/ 2030788 h 7223977"/>
              <a:gd name="connsiteX2664" fmla="*/ 4064836 w 12188243"/>
              <a:gd name="connsiteY2664" fmla="*/ 2030788 h 7223977"/>
              <a:gd name="connsiteX2665" fmla="*/ 4064836 w 12188243"/>
              <a:gd name="connsiteY2665" fmla="*/ 1808250 h 7223977"/>
              <a:gd name="connsiteX2666" fmla="*/ 4287375 w 12188243"/>
              <a:gd name="connsiteY2666" fmla="*/ 1808250 h 7223977"/>
              <a:gd name="connsiteX2667" fmla="*/ 4287375 w 12188243"/>
              <a:gd name="connsiteY2667" fmla="*/ 2030788 h 7223977"/>
              <a:gd name="connsiteX2668" fmla="*/ 4061703 w 12188243"/>
              <a:gd name="connsiteY2668" fmla="*/ 2030788 h 7223977"/>
              <a:gd name="connsiteX2669" fmla="*/ 3839165 w 12188243"/>
              <a:gd name="connsiteY2669" fmla="*/ 2030788 h 7223977"/>
              <a:gd name="connsiteX2670" fmla="*/ 3839165 w 12188243"/>
              <a:gd name="connsiteY2670" fmla="*/ 1808250 h 7223977"/>
              <a:gd name="connsiteX2671" fmla="*/ 4061703 w 12188243"/>
              <a:gd name="connsiteY2671" fmla="*/ 1808250 h 7223977"/>
              <a:gd name="connsiteX2672" fmla="*/ 4061703 w 12188243"/>
              <a:gd name="connsiteY2672" fmla="*/ 2030788 h 7223977"/>
              <a:gd name="connsiteX2673" fmla="*/ 3836033 w 12188243"/>
              <a:gd name="connsiteY2673" fmla="*/ 2030788 h 7223977"/>
              <a:gd name="connsiteX2674" fmla="*/ 3613494 w 12188243"/>
              <a:gd name="connsiteY2674" fmla="*/ 2030788 h 7223977"/>
              <a:gd name="connsiteX2675" fmla="*/ 3613494 w 12188243"/>
              <a:gd name="connsiteY2675" fmla="*/ 1808250 h 7223977"/>
              <a:gd name="connsiteX2676" fmla="*/ 3836033 w 12188243"/>
              <a:gd name="connsiteY2676" fmla="*/ 1808250 h 7223977"/>
              <a:gd name="connsiteX2677" fmla="*/ 3836033 w 12188243"/>
              <a:gd name="connsiteY2677" fmla="*/ 2030788 h 7223977"/>
              <a:gd name="connsiteX2678" fmla="*/ 3610361 w 12188243"/>
              <a:gd name="connsiteY2678" fmla="*/ 2030788 h 7223977"/>
              <a:gd name="connsiteX2679" fmla="*/ 3387823 w 12188243"/>
              <a:gd name="connsiteY2679" fmla="*/ 2030788 h 7223977"/>
              <a:gd name="connsiteX2680" fmla="*/ 3387823 w 12188243"/>
              <a:gd name="connsiteY2680" fmla="*/ 1808250 h 7223977"/>
              <a:gd name="connsiteX2681" fmla="*/ 3610361 w 12188243"/>
              <a:gd name="connsiteY2681" fmla="*/ 1808250 h 7223977"/>
              <a:gd name="connsiteX2682" fmla="*/ 3610361 w 12188243"/>
              <a:gd name="connsiteY2682" fmla="*/ 2030788 h 7223977"/>
              <a:gd name="connsiteX2683" fmla="*/ 3384690 w 12188243"/>
              <a:gd name="connsiteY2683" fmla="*/ 2030788 h 7223977"/>
              <a:gd name="connsiteX2684" fmla="*/ 3162152 w 12188243"/>
              <a:gd name="connsiteY2684" fmla="*/ 2030788 h 7223977"/>
              <a:gd name="connsiteX2685" fmla="*/ 3162152 w 12188243"/>
              <a:gd name="connsiteY2685" fmla="*/ 1808250 h 7223977"/>
              <a:gd name="connsiteX2686" fmla="*/ 3384690 w 12188243"/>
              <a:gd name="connsiteY2686" fmla="*/ 1808250 h 7223977"/>
              <a:gd name="connsiteX2687" fmla="*/ 3384690 w 12188243"/>
              <a:gd name="connsiteY2687" fmla="*/ 2030788 h 7223977"/>
              <a:gd name="connsiteX2688" fmla="*/ 3159145 w 12188243"/>
              <a:gd name="connsiteY2688" fmla="*/ 2030788 h 7223977"/>
              <a:gd name="connsiteX2689" fmla="*/ 2936606 w 12188243"/>
              <a:gd name="connsiteY2689" fmla="*/ 2030788 h 7223977"/>
              <a:gd name="connsiteX2690" fmla="*/ 2936606 w 12188243"/>
              <a:gd name="connsiteY2690" fmla="*/ 1808250 h 7223977"/>
              <a:gd name="connsiteX2691" fmla="*/ 3159145 w 12188243"/>
              <a:gd name="connsiteY2691" fmla="*/ 1808250 h 7223977"/>
              <a:gd name="connsiteX2692" fmla="*/ 3159145 w 12188243"/>
              <a:gd name="connsiteY2692" fmla="*/ 2030788 h 7223977"/>
              <a:gd name="connsiteX2693" fmla="*/ 2933474 w 12188243"/>
              <a:gd name="connsiteY2693" fmla="*/ 2030788 h 7223977"/>
              <a:gd name="connsiteX2694" fmla="*/ 2710935 w 12188243"/>
              <a:gd name="connsiteY2694" fmla="*/ 2030788 h 7223977"/>
              <a:gd name="connsiteX2695" fmla="*/ 2710935 w 12188243"/>
              <a:gd name="connsiteY2695" fmla="*/ 1808250 h 7223977"/>
              <a:gd name="connsiteX2696" fmla="*/ 2933474 w 12188243"/>
              <a:gd name="connsiteY2696" fmla="*/ 1808250 h 7223977"/>
              <a:gd name="connsiteX2697" fmla="*/ 2933474 w 12188243"/>
              <a:gd name="connsiteY2697" fmla="*/ 2030788 h 7223977"/>
              <a:gd name="connsiteX2698" fmla="*/ 2707802 w 12188243"/>
              <a:gd name="connsiteY2698" fmla="*/ 2030788 h 7223977"/>
              <a:gd name="connsiteX2699" fmla="*/ 2485264 w 12188243"/>
              <a:gd name="connsiteY2699" fmla="*/ 2030788 h 7223977"/>
              <a:gd name="connsiteX2700" fmla="*/ 2485264 w 12188243"/>
              <a:gd name="connsiteY2700" fmla="*/ 1808250 h 7223977"/>
              <a:gd name="connsiteX2701" fmla="*/ 2707802 w 12188243"/>
              <a:gd name="connsiteY2701" fmla="*/ 1808250 h 7223977"/>
              <a:gd name="connsiteX2702" fmla="*/ 2707802 w 12188243"/>
              <a:gd name="connsiteY2702" fmla="*/ 2030788 h 7223977"/>
              <a:gd name="connsiteX2703" fmla="*/ 2482131 w 12188243"/>
              <a:gd name="connsiteY2703" fmla="*/ 2030788 h 7223977"/>
              <a:gd name="connsiteX2704" fmla="*/ 2259593 w 12188243"/>
              <a:gd name="connsiteY2704" fmla="*/ 2030788 h 7223977"/>
              <a:gd name="connsiteX2705" fmla="*/ 2259593 w 12188243"/>
              <a:gd name="connsiteY2705" fmla="*/ 1808250 h 7223977"/>
              <a:gd name="connsiteX2706" fmla="*/ 2482131 w 12188243"/>
              <a:gd name="connsiteY2706" fmla="*/ 1808250 h 7223977"/>
              <a:gd name="connsiteX2707" fmla="*/ 2482131 w 12188243"/>
              <a:gd name="connsiteY2707" fmla="*/ 2030788 h 7223977"/>
              <a:gd name="connsiteX2708" fmla="*/ 2256460 w 12188243"/>
              <a:gd name="connsiteY2708" fmla="*/ 2030788 h 7223977"/>
              <a:gd name="connsiteX2709" fmla="*/ 2033922 w 12188243"/>
              <a:gd name="connsiteY2709" fmla="*/ 2030788 h 7223977"/>
              <a:gd name="connsiteX2710" fmla="*/ 2033922 w 12188243"/>
              <a:gd name="connsiteY2710" fmla="*/ 1808250 h 7223977"/>
              <a:gd name="connsiteX2711" fmla="*/ 2256460 w 12188243"/>
              <a:gd name="connsiteY2711" fmla="*/ 1808250 h 7223977"/>
              <a:gd name="connsiteX2712" fmla="*/ 2256460 w 12188243"/>
              <a:gd name="connsiteY2712" fmla="*/ 2030788 h 7223977"/>
              <a:gd name="connsiteX2713" fmla="*/ 2030789 w 12188243"/>
              <a:gd name="connsiteY2713" fmla="*/ 2030788 h 7223977"/>
              <a:gd name="connsiteX2714" fmla="*/ 1808251 w 12188243"/>
              <a:gd name="connsiteY2714" fmla="*/ 2030788 h 7223977"/>
              <a:gd name="connsiteX2715" fmla="*/ 1808251 w 12188243"/>
              <a:gd name="connsiteY2715" fmla="*/ 1808250 h 7223977"/>
              <a:gd name="connsiteX2716" fmla="*/ 2030789 w 12188243"/>
              <a:gd name="connsiteY2716" fmla="*/ 1808250 h 7223977"/>
              <a:gd name="connsiteX2717" fmla="*/ 2030789 w 12188243"/>
              <a:gd name="connsiteY2717" fmla="*/ 2030788 h 7223977"/>
              <a:gd name="connsiteX2718" fmla="*/ 2030789 w 12188243"/>
              <a:gd name="connsiteY2718" fmla="*/ 2033921 h 7223977"/>
              <a:gd name="connsiteX2719" fmla="*/ 2030789 w 12188243"/>
              <a:gd name="connsiteY2719" fmla="*/ 2256459 h 7223977"/>
              <a:gd name="connsiteX2720" fmla="*/ 1808251 w 12188243"/>
              <a:gd name="connsiteY2720" fmla="*/ 2256459 h 7223977"/>
              <a:gd name="connsiteX2721" fmla="*/ 1808251 w 12188243"/>
              <a:gd name="connsiteY2721" fmla="*/ 2033921 h 7223977"/>
              <a:gd name="connsiteX2722" fmla="*/ 2030789 w 12188243"/>
              <a:gd name="connsiteY2722" fmla="*/ 2033921 h 7223977"/>
              <a:gd name="connsiteX2723" fmla="*/ 2030789 w 12188243"/>
              <a:gd name="connsiteY2723" fmla="*/ 2259592 h 7223977"/>
              <a:gd name="connsiteX2724" fmla="*/ 2030789 w 12188243"/>
              <a:gd name="connsiteY2724" fmla="*/ 2482130 h 7223977"/>
              <a:gd name="connsiteX2725" fmla="*/ 1808251 w 12188243"/>
              <a:gd name="connsiteY2725" fmla="*/ 2482130 h 7223977"/>
              <a:gd name="connsiteX2726" fmla="*/ 1808251 w 12188243"/>
              <a:gd name="connsiteY2726" fmla="*/ 2259592 h 7223977"/>
              <a:gd name="connsiteX2727" fmla="*/ 2030789 w 12188243"/>
              <a:gd name="connsiteY2727" fmla="*/ 2259592 h 7223977"/>
              <a:gd name="connsiteX2728" fmla="*/ 2030789 w 12188243"/>
              <a:gd name="connsiteY2728" fmla="*/ 2485263 h 7223977"/>
              <a:gd name="connsiteX2729" fmla="*/ 2030789 w 12188243"/>
              <a:gd name="connsiteY2729" fmla="*/ 2707801 h 7223977"/>
              <a:gd name="connsiteX2730" fmla="*/ 1808251 w 12188243"/>
              <a:gd name="connsiteY2730" fmla="*/ 2707801 h 7223977"/>
              <a:gd name="connsiteX2731" fmla="*/ 1808251 w 12188243"/>
              <a:gd name="connsiteY2731" fmla="*/ 2485263 h 7223977"/>
              <a:gd name="connsiteX2732" fmla="*/ 2030789 w 12188243"/>
              <a:gd name="connsiteY2732" fmla="*/ 2485263 h 7223977"/>
              <a:gd name="connsiteX2733" fmla="*/ 2030789 w 12188243"/>
              <a:gd name="connsiteY2733" fmla="*/ 2710934 h 7223977"/>
              <a:gd name="connsiteX2734" fmla="*/ 2030789 w 12188243"/>
              <a:gd name="connsiteY2734" fmla="*/ 2933472 h 7223977"/>
              <a:gd name="connsiteX2735" fmla="*/ 1808251 w 12188243"/>
              <a:gd name="connsiteY2735" fmla="*/ 2933472 h 7223977"/>
              <a:gd name="connsiteX2736" fmla="*/ 1808251 w 12188243"/>
              <a:gd name="connsiteY2736" fmla="*/ 2710934 h 7223977"/>
              <a:gd name="connsiteX2737" fmla="*/ 2030789 w 12188243"/>
              <a:gd name="connsiteY2737" fmla="*/ 2710934 h 7223977"/>
              <a:gd name="connsiteX2738" fmla="*/ 2030789 w 12188243"/>
              <a:gd name="connsiteY2738" fmla="*/ 2936605 h 7223977"/>
              <a:gd name="connsiteX2739" fmla="*/ 2030789 w 12188243"/>
              <a:gd name="connsiteY2739" fmla="*/ 3159143 h 7223977"/>
              <a:gd name="connsiteX2740" fmla="*/ 1808251 w 12188243"/>
              <a:gd name="connsiteY2740" fmla="*/ 3159143 h 7223977"/>
              <a:gd name="connsiteX2741" fmla="*/ 1808251 w 12188243"/>
              <a:gd name="connsiteY2741" fmla="*/ 2936605 h 7223977"/>
              <a:gd name="connsiteX2742" fmla="*/ 2030789 w 12188243"/>
              <a:gd name="connsiteY2742" fmla="*/ 2936605 h 7223977"/>
              <a:gd name="connsiteX2743" fmla="*/ 2030789 w 12188243"/>
              <a:gd name="connsiteY2743" fmla="*/ 3162276 h 7223977"/>
              <a:gd name="connsiteX2744" fmla="*/ 2030789 w 12188243"/>
              <a:gd name="connsiteY2744" fmla="*/ 3384814 h 7223977"/>
              <a:gd name="connsiteX2745" fmla="*/ 1808251 w 12188243"/>
              <a:gd name="connsiteY2745" fmla="*/ 3384814 h 7223977"/>
              <a:gd name="connsiteX2746" fmla="*/ 1808251 w 12188243"/>
              <a:gd name="connsiteY2746" fmla="*/ 3162276 h 7223977"/>
              <a:gd name="connsiteX2747" fmla="*/ 2030789 w 12188243"/>
              <a:gd name="connsiteY2747" fmla="*/ 3162276 h 7223977"/>
              <a:gd name="connsiteX2748" fmla="*/ 2030789 w 12188243"/>
              <a:gd name="connsiteY2748" fmla="*/ 3387821 h 7223977"/>
              <a:gd name="connsiteX2749" fmla="*/ 2030789 w 12188243"/>
              <a:gd name="connsiteY2749" fmla="*/ 3610360 h 7223977"/>
              <a:gd name="connsiteX2750" fmla="*/ 1808251 w 12188243"/>
              <a:gd name="connsiteY2750" fmla="*/ 3610360 h 7223977"/>
              <a:gd name="connsiteX2751" fmla="*/ 1808251 w 12188243"/>
              <a:gd name="connsiteY2751" fmla="*/ 3387821 h 7223977"/>
              <a:gd name="connsiteX2752" fmla="*/ 2030789 w 12188243"/>
              <a:gd name="connsiteY2752" fmla="*/ 3387821 h 7223977"/>
              <a:gd name="connsiteX2753" fmla="*/ 2030789 w 12188243"/>
              <a:gd name="connsiteY2753" fmla="*/ 3613493 h 7223977"/>
              <a:gd name="connsiteX2754" fmla="*/ 2030789 w 12188243"/>
              <a:gd name="connsiteY2754" fmla="*/ 3836031 h 7223977"/>
              <a:gd name="connsiteX2755" fmla="*/ 1808251 w 12188243"/>
              <a:gd name="connsiteY2755" fmla="*/ 3836031 h 7223977"/>
              <a:gd name="connsiteX2756" fmla="*/ 1808251 w 12188243"/>
              <a:gd name="connsiteY2756" fmla="*/ 3613493 h 7223977"/>
              <a:gd name="connsiteX2757" fmla="*/ 2030789 w 12188243"/>
              <a:gd name="connsiteY2757" fmla="*/ 3613493 h 7223977"/>
              <a:gd name="connsiteX2758" fmla="*/ 2030789 w 12188243"/>
              <a:gd name="connsiteY2758" fmla="*/ 3839164 h 7223977"/>
              <a:gd name="connsiteX2759" fmla="*/ 2030789 w 12188243"/>
              <a:gd name="connsiteY2759" fmla="*/ 4061702 h 7223977"/>
              <a:gd name="connsiteX2760" fmla="*/ 1808251 w 12188243"/>
              <a:gd name="connsiteY2760" fmla="*/ 4061702 h 7223977"/>
              <a:gd name="connsiteX2761" fmla="*/ 1808251 w 12188243"/>
              <a:gd name="connsiteY2761" fmla="*/ 3839164 h 7223977"/>
              <a:gd name="connsiteX2762" fmla="*/ 2030789 w 12188243"/>
              <a:gd name="connsiteY2762" fmla="*/ 3839164 h 7223977"/>
              <a:gd name="connsiteX2763" fmla="*/ 2030789 w 12188243"/>
              <a:gd name="connsiteY2763" fmla="*/ 4064834 h 7223977"/>
              <a:gd name="connsiteX2764" fmla="*/ 2030789 w 12188243"/>
              <a:gd name="connsiteY2764" fmla="*/ 4287373 h 7223977"/>
              <a:gd name="connsiteX2765" fmla="*/ 1808251 w 12188243"/>
              <a:gd name="connsiteY2765" fmla="*/ 4287373 h 7223977"/>
              <a:gd name="connsiteX2766" fmla="*/ 1808251 w 12188243"/>
              <a:gd name="connsiteY2766" fmla="*/ 4064834 h 7223977"/>
              <a:gd name="connsiteX2767" fmla="*/ 2030789 w 12188243"/>
              <a:gd name="connsiteY2767" fmla="*/ 4064834 h 7223977"/>
              <a:gd name="connsiteX2768" fmla="*/ 2030789 w 12188243"/>
              <a:gd name="connsiteY2768" fmla="*/ 4290506 h 7223977"/>
              <a:gd name="connsiteX2769" fmla="*/ 2030789 w 12188243"/>
              <a:gd name="connsiteY2769" fmla="*/ 4513044 h 7223977"/>
              <a:gd name="connsiteX2770" fmla="*/ 1808251 w 12188243"/>
              <a:gd name="connsiteY2770" fmla="*/ 4513044 h 7223977"/>
              <a:gd name="connsiteX2771" fmla="*/ 1808251 w 12188243"/>
              <a:gd name="connsiteY2771" fmla="*/ 4290506 h 7223977"/>
              <a:gd name="connsiteX2772" fmla="*/ 2030789 w 12188243"/>
              <a:gd name="connsiteY2772" fmla="*/ 4290506 h 7223977"/>
              <a:gd name="connsiteX2773" fmla="*/ 2030789 w 12188243"/>
              <a:gd name="connsiteY2773" fmla="*/ 4516177 h 7223977"/>
              <a:gd name="connsiteX2774" fmla="*/ 2030789 w 12188243"/>
              <a:gd name="connsiteY2774" fmla="*/ 4738715 h 7223977"/>
              <a:gd name="connsiteX2775" fmla="*/ 1808251 w 12188243"/>
              <a:gd name="connsiteY2775" fmla="*/ 4738715 h 7223977"/>
              <a:gd name="connsiteX2776" fmla="*/ 1808251 w 12188243"/>
              <a:gd name="connsiteY2776" fmla="*/ 4516177 h 7223977"/>
              <a:gd name="connsiteX2777" fmla="*/ 2030789 w 12188243"/>
              <a:gd name="connsiteY2777" fmla="*/ 4516177 h 7223977"/>
              <a:gd name="connsiteX2778" fmla="*/ 2030789 w 12188243"/>
              <a:gd name="connsiteY2778" fmla="*/ 4741722 h 7223977"/>
              <a:gd name="connsiteX2779" fmla="*/ 2030789 w 12188243"/>
              <a:gd name="connsiteY2779" fmla="*/ 4964261 h 7223977"/>
              <a:gd name="connsiteX2780" fmla="*/ 1808251 w 12188243"/>
              <a:gd name="connsiteY2780" fmla="*/ 4964261 h 7223977"/>
              <a:gd name="connsiteX2781" fmla="*/ 1808251 w 12188243"/>
              <a:gd name="connsiteY2781" fmla="*/ 4741722 h 7223977"/>
              <a:gd name="connsiteX2782" fmla="*/ 2030789 w 12188243"/>
              <a:gd name="connsiteY2782" fmla="*/ 4741722 h 7223977"/>
              <a:gd name="connsiteX2783" fmla="*/ 2030789 w 12188243"/>
              <a:gd name="connsiteY2783" fmla="*/ 4967393 h 7223977"/>
              <a:gd name="connsiteX2784" fmla="*/ 2030789 w 12188243"/>
              <a:gd name="connsiteY2784" fmla="*/ 5189932 h 7223977"/>
              <a:gd name="connsiteX2785" fmla="*/ 1808251 w 12188243"/>
              <a:gd name="connsiteY2785" fmla="*/ 5189932 h 7223977"/>
              <a:gd name="connsiteX2786" fmla="*/ 1808251 w 12188243"/>
              <a:gd name="connsiteY2786" fmla="*/ 4967393 h 7223977"/>
              <a:gd name="connsiteX2787" fmla="*/ 2030789 w 12188243"/>
              <a:gd name="connsiteY2787" fmla="*/ 4967393 h 7223977"/>
              <a:gd name="connsiteX2788" fmla="*/ 2030789 w 12188243"/>
              <a:gd name="connsiteY2788" fmla="*/ 5193064 h 7223977"/>
              <a:gd name="connsiteX2789" fmla="*/ 2030789 w 12188243"/>
              <a:gd name="connsiteY2789" fmla="*/ 5415603 h 7223977"/>
              <a:gd name="connsiteX2790" fmla="*/ 1808251 w 12188243"/>
              <a:gd name="connsiteY2790" fmla="*/ 5415603 h 7223977"/>
              <a:gd name="connsiteX2791" fmla="*/ 1808251 w 12188243"/>
              <a:gd name="connsiteY2791" fmla="*/ 5193064 h 7223977"/>
              <a:gd name="connsiteX2792" fmla="*/ 2030789 w 12188243"/>
              <a:gd name="connsiteY2792" fmla="*/ 5193064 h 7223977"/>
              <a:gd name="connsiteX2793" fmla="*/ 2033922 w 12188243"/>
              <a:gd name="connsiteY2793" fmla="*/ 5193064 h 7223977"/>
              <a:gd name="connsiteX2794" fmla="*/ 2256460 w 12188243"/>
              <a:gd name="connsiteY2794" fmla="*/ 5193064 h 7223977"/>
              <a:gd name="connsiteX2795" fmla="*/ 2256460 w 12188243"/>
              <a:gd name="connsiteY2795" fmla="*/ 5415603 h 7223977"/>
              <a:gd name="connsiteX2796" fmla="*/ 2033922 w 12188243"/>
              <a:gd name="connsiteY2796" fmla="*/ 5415603 h 7223977"/>
              <a:gd name="connsiteX2797" fmla="*/ 2033922 w 12188243"/>
              <a:gd name="connsiteY2797" fmla="*/ 5193064 h 7223977"/>
              <a:gd name="connsiteX2798" fmla="*/ 2259593 w 12188243"/>
              <a:gd name="connsiteY2798" fmla="*/ 5193064 h 7223977"/>
              <a:gd name="connsiteX2799" fmla="*/ 2482131 w 12188243"/>
              <a:gd name="connsiteY2799" fmla="*/ 5193064 h 7223977"/>
              <a:gd name="connsiteX2800" fmla="*/ 2482131 w 12188243"/>
              <a:gd name="connsiteY2800" fmla="*/ 5415603 h 7223977"/>
              <a:gd name="connsiteX2801" fmla="*/ 2259593 w 12188243"/>
              <a:gd name="connsiteY2801" fmla="*/ 5415603 h 7223977"/>
              <a:gd name="connsiteX2802" fmla="*/ 2259593 w 12188243"/>
              <a:gd name="connsiteY2802" fmla="*/ 5193064 h 7223977"/>
              <a:gd name="connsiteX2803" fmla="*/ 2485264 w 12188243"/>
              <a:gd name="connsiteY2803" fmla="*/ 5193064 h 7223977"/>
              <a:gd name="connsiteX2804" fmla="*/ 2707802 w 12188243"/>
              <a:gd name="connsiteY2804" fmla="*/ 5193064 h 7223977"/>
              <a:gd name="connsiteX2805" fmla="*/ 2707802 w 12188243"/>
              <a:gd name="connsiteY2805" fmla="*/ 5415603 h 7223977"/>
              <a:gd name="connsiteX2806" fmla="*/ 2485264 w 12188243"/>
              <a:gd name="connsiteY2806" fmla="*/ 5415603 h 7223977"/>
              <a:gd name="connsiteX2807" fmla="*/ 2485264 w 12188243"/>
              <a:gd name="connsiteY2807" fmla="*/ 5193064 h 7223977"/>
              <a:gd name="connsiteX2808" fmla="*/ 2710935 w 12188243"/>
              <a:gd name="connsiteY2808" fmla="*/ 5193064 h 7223977"/>
              <a:gd name="connsiteX2809" fmla="*/ 2933474 w 12188243"/>
              <a:gd name="connsiteY2809" fmla="*/ 5193064 h 7223977"/>
              <a:gd name="connsiteX2810" fmla="*/ 2933474 w 12188243"/>
              <a:gd name="connsiteY2810" fmla="*/ 5415603 h 7223977"/>
              <a:gd name="connsiteX2811" fmla="*/ 2710935 w 12188243"/>
              <a:gd name="connsiteY2811" fmla="*/ 5415603 h 7223977"/>
              <a:gd name="connsiteX2812" fmla="*/ 2710935 w 12188243"/>
              <a:gd name="connsiteY2812" fmla="*/ 5193064 h 7223977"/>
              <a:gd name="connsiteX2813" fmla="*/ 2936606 w 12188243"/>
              <a:gd name="connsiteY2813" fmla="*/ 5193064 h 7223977"/>
              <a:gd name="connsiteX2814" fmla="*/ 3159145 w 12188243"/>
              <a:gd name="connsiteY2814" fmla="*/ 5193064 h 7223977"/>
              <a:gd name="connsiteX2815" fmla="*/ 3159145 w 12188243"/>
              <a:gd name="connsiteY2815" fmla="*/ 5415603 h 7223977"/>
              <a:gd name="connsiteX2816" fmla="*/ 2936606 w 12188243"/>
              <a:gd name="connsiteY2816" fmla="*/ 5415603 h 7223977"/>
              <a:gd name="connsiteX2817" fmla="*/ 2936606 w 12188243"/>
              <a:gd name="connsiteY2817" fmla="*/ 5193064 h 7223977"/>
              <a:gd name="connsiteX2818" fmla="*/ 3162277 w 12188243"/>
              <a:gd name="connsiteY2818" fmla="*/ 5193064 h 7223977"/>
              <a:gd name="connsiteX2819" fmla="*/ 3384816 w 12188243"/>
              <a:gd name="connsiteY2819" fmla="*/ 5193064 h 7223977"/>
              <a:gd name="connsiteX2820" fmla="*/ 3384816 w 12188243"/>
              <a:gd name="connsiteY2820" fmla="*/ 5415603 h 7223977"/>
              <a:gd name="connsiteX2821" fmla="*/ 3162277 w 12188243"/>
              <a:gd name="connsiteY2821" fmla="*/ 5415603 h 7223977"/>
              <a:gd name="connsiteX2822" fmla="*/ 3162277 w 12188243"/>
              <a:gd name="connsiteY2822" fmla="*/ 5193064 h 7223977"/>
              <a:gd name="connsiteX2823" fmla="*/ 3387823 w 12188243"/>
              <a:gd name="connsiteY2823" fmla="*/ 5193064 h 7223977"/>
              <a:gd name="connsiteX2824" fmla="*/ 3610361 w 12188243"/>
              <a:gd name="connsiteY2824" fmla="*/ 5193064 h 7223977"/>
              <a:gd name="connsiteX2825" fmla="*/ 3610361 w 12188243"/>
              <a:gd name="connsiteY2825" fmla="*/ 5415603 h 7223977"/>
              <a:gd name="connsiteX2826" fmla="*/ 3387823 w 12188243"/>
              <a:gd name="connsiteY2826" fmla="*/ 5415603 h 7223977"/>
              <a:gd name="connsiteX2827" fmla="*/ 3387823 w 12188243"/>
              <a:gd name="connsiteY2827" fmla="*/ 5193064 h 7223977"/>
              <a:gd name="connsiteX2828" fmla="*/ 3613494 w 12188243"/>
              <a:gd name="connsiteY2828" fmla="*/ 5193064 h 7223977"/>
              <a:gd name="connsiteX2829" fmla="*/ 3836033 w 12188243"/>
              <a:gd name="connsiteY2829" fmla="*/ 5193064 h 7223977"/>
              <a:gd name="connsiteX2830" fmla="*/ 3836033 w 12188243"/>
              <a:gd name="connsiteY2830" fmla="*/ 5415603 h 7223977"/>
              <a:gd name="connsiteX2831" fmla="*/ 3613494 w 12188243"/>
              <a:gd name="connsiteY2831" fmla="*/ 5415603 h 7223977"/>
              <a:gd name="connsiteX2832" fmla="*/ 3613494 w 12188243"/>
              <a:gd name="connsiteY2832" fmla="*/ 5193064 h 7223977"/>
              <a:gd name="connsiteX2833" fmla="*/ 3839165 w 12188243"/>
              <a:gd name="connsiteY2833" fmla="*/ 5193064 h 7223977"/>
              <a:gd name="connsiteX2834" fmla="*/ 4061703 w 12188243"/>
              <a:gd name="connsiteY2834" fmla="*/ 5193064 h 7223977"/>
              <a:gd name="connsiteX2835" fmla="*/ 4061703 w 12188243"/>
              <a:gd name="connsiteY2835" fmla="*/ 5415603 h 7223977"/>
              <a:gd name="connsiteX2836" fmla="*/ 3839165 w 12188243"/>
              <a:gd name="connsiteY2836" fmla="*/ 5415603 h 7223977"/>
              <a:gd name="connsiteX2837" fmla="*/ 3839165 w 12188243"/>
              <a:gd name="connsiteY2837" fmla="*/ 5193064 h 7223977"/>
              <a:gd name="connsiteX2838" fmla="*/ 4064836 w 12188243"/>
              <a:gd name="connsiteY2838" fmla="*/ 5193064 h 7223977"/>
              <a:gd name="connsiteX2839" fmla="*/ 4287375 w 12188243"/>
              <a:gd name="connsiteY2839" fmla="*/ 5193064 h 7223977"/>
              <a:gd name="connsiteX2840" fmla="*/ 4287375 w 12188243"/>
              <a:gd name="connsiteY2840" fmla="*/ 5415603 h 7223977"/>
              <a:gd name="connsiteX2841" fmla="*/ 4064836 w 12188243"/>
              <a:gd name="connsiteY2841" fmla="*/ 5415603 h 7223977"/>
              <a:gd name="connsiteX2842" fmla="*/ 4064836 w 12188243"/>
              <a:gd name="connsiteY2842" fmla="*/ 5193064 h 7223977"/>
              <a:gd name="connsiteX2843" fmla="*/ 4290507 w 12188243"/>
              <a:gd name="connsiteY2843" fmla="*/ 5193064 h 7223977"/>
              <a:gd name="connsiteX2844" fmla="*/ 4513046 w 12188243"/>
              <a:gd name="connsiteY2844" fmla="*/ 5193064 h 7223977"/>
              <a:gd name="connsiteX2845" fmla="*/ 4513046 w 12188243"/>
              <a:gd name="connsiteY2845" fmla="*/ 5415603 h 7223977"/>
              <a:gd name="connsiteX2846" fmla="*/ 4290507 w 12188243"/>
              <a:gd name="connsiteY2846" fmla="*/ 5415603 h 7223977"/>
              <a:gd name="connsiteX2847" fmla="*/ 4290507 w 12188243"/>
              <a:gd name="connsiteY2847" fmla="*/ 5193064 h 7223977"/>
              <a:gd name="connsiteX2848" fmla="*/ 4516179 w 12188243"/>
              <a:gd name="connsiteY2848" fmla="*/ 5193064 h 7223977"/>
              <a:gd name="connsiteX2849" fmla="*/ 4738717 w 12188243"/>
              <a:gd name="connsiteY2849" fmla="*/ 5193064 h 7223977"/>
              <a:gd name="connsiteX2850" fmla="*/ 4738717 w 12188243"/>
              <a:gd name="connsiteY2850" fmla="*/ 5415603 h 7223977"/>
              <a:gd name="connsiteX2851" fmla="*/ 4516179 w 12188243"/>
              <a:gd name="connsiteY2851" fmla="*/ 5415603 h 7223977"/>
              <a:gd name="connsiteX2852" fmla="*/ 4516179 w 12188243"/>
              <a:gd name="connsiteY2852" fmla="*/ 5193064 h 7223977"/>
              <a:gd name="connsiteX2853" fmla="*/ 4741724 w 12188243"/>
              <a:gd name="connsiteY2853" fmla="*/ 5193064 h 7223977"/>
              <a:gd name="connsiteX2854" fmla="*/ 4964263 w 12188243"/>
              <a:gd name="connsiteY2854" fmla="*/ 5193064 h 7223977"/>
              <a:gd name="connsiteX2855" fmla="*/ 4964263 w 12188243"/>
              <a:gd name="connsiteY2855" fmla="*/ 5415603 h 7223977"/>
              <a:gd name="connsiteX2856" fmla="*/ 4741724 w 12188243"/>
              <a:gd name="connsiteY2856" fmla="*/ 5415603 h 7223977"/>
              <a:gd name="connsiteX2857" fmla="*/ 4741724 w 12188243"/>
              <a:gd name="connsiteY2857" fmla="*/ 5193064 h 7223977"/>
              <a:gd name="connsiteX2858" fmla="*/ 4967395 w 12188243"/>
              <a:gd name="connsiteY2858" fmla="*/ 5193064 h 7223977"/>
              <a:gd name="connsiteX2859" fmla="*/ 5189934 w 12188243"/>
              <a:gd name="connsiteY2859" fmla="*/ 5193064 h 7223977"/>
              <a:gd name="connsiteX2860" fmla="*/ 5189934 w 12188243"/>
              <a:gd name="connsiteY2860" fmla="*/ 5415603 h 7223977"/>
              <a:gd name="connsiteX2861" fmla="*/ 4967395 w 12188243"/>
              <a:gd name="connsiteY2861" fmla="*/ 5415603 h 7223977"/>
              <a:gd name="connsiteX2862" fmla="*/ 4967395 w 12188243"/>
              <a:gd name="connsiteY2862" fmla="*/ 5193064 h 7223977"/>
              <a:gd name="connsiteX2863" fmla="*/ 5193066 w 12188243"/>
              <a:gd name="connsiteY2863" fmla="*/ 5193064 h 7223977"/>
              <a:gd name="connsiteX2864" fmla="*/ 5415605 w 12188243"/>
              <a:gd name="connsiteY2864" fmla="*/ 5193064 h 7223977"/>
              <a:gd name="connsiteX2865" fmla="*/ 5415605 w 12188243"/>
              <a:gd name="connsiteY2865" fmla="*/ 5415603 h 7223977"/>
              <a:gd name="connsiteX2866" fmla="*/ 5193066 w 12188243"/>
              <a:gd name="connsiteY2866" fmla="*/ 5415603 h 7223977"/>
              <a:gd name="connsiteX2867" fmla="*/ 5193066 w 12188243"/>
              <a:gd name="connsiteY2867" fmla="*/ 5193064 h 7223977"/>
              <a:gd name="connsiteX2868" fmla="*/ 5418738 w 12188243"/>
              <a:gd name="connsiteY2868" fmla="*/ 5193064 h 7223977"/>
              <a:gd name="connsiteX2869" fmla="*/ 5641276 w 12188243"/>
              <a:gd name="connsiteY2869" fmla="*/ 5193064 h 7223977"/>
              <a:gd name="connsiteX2870" fmla="*/ 5641276 w 12188243"/>
              <a:gd name="connsiteY2870" fmla="*/ 5415603 h 7223977"/>
              <a:gd name="connsiteX2871" fmla="*/ 5418738 w 12188243"/>
              <a:gd name="connsiteY2871" fmla="*/ 5415603 h 7223977"/>
              <a:gd name="connsiteX2872" fmla="*/ 5418738 w 12188243"/>
              <a:gd name="connsiteY2872" fmla="*/ 5193064 h 7223977"/>
              <a:gd name="connsiteX2873" fmla="*/ 5644408 w 12188243"/>
              <a:gd name="connsiteY2873" fmla="*/ 5193064 h 7223977"/>
              <a:gd name="connsiteX2874" fmla="*/ 5866947 w 12188243"/>
              <a:gd name="connsiteY2874" fmla="*/ 5193064 h 7223977"/>
              <a:gd name="connsiteX2875" fmla="*/ 5866947 w 12188243"/>
              <a:gd name="connsiteY2875" fmla="*/ 5415603 h 7223977"/>
              <a:gd name="connsiteX2876" fmla="*/ 5644408 w 12188243"/>
              <a:gd name="connsiteY2876" fmla="*/ 5415603 h 7223977"/>
              <a:gd name="connsiteX2877" fmla="*/ 5644408 w 12188243"/>
              <a:gd name="connsiteY2877" fmla="*/ 5193064 h 7223977"/>
              <a:gd name="connsiteX2878" fmla="*/ 5870080 w 12188243"/>
              <a:gd name="connsiteY2878" fmla="*/ 5193064 h 7223977"/>
              <a:gd name="connsiteX2879" fmla="*/ 6092618 w 12188243"/>
              <a:gd name="connsiteY2879" fmla="*/ 5193064 h 7223977"/>
              <a:gd name="connsiteX2880" fmla="*/ 6092618 w 12188243"/>
              <a:gd name="connsiteY2880" fmla="*/ 5415603 h 7223977"/>
              <a:gd name="connsiteX2881" fmla="*/ 5870080 w 12188243"/>
              <a:gd name="connsiteY2881" fmla="*/ 5415603 h 7223977"/>
              <a:gd name="connsiteX2882" fmla="*/ 5870080 w 12188243"/>
              <a:gd name="connsiteY2882" fmla="*/ 5193064 h 7223977"/>
              <a:gd name="connsiteX2883" fmla="*/ 6095625 w 12188243"/>
              <a:gd name="connsiteY2883" fmla="*/ 5193064 h 7223977"/>
              <a:gd name="connsiteX2884" fmla="*/ 6318164 w 12188243"/>
              <a:gd name="connsiteY2884" fmla="*/ 5193064 h 7223977"/>
              <a:gd name="connsiteX2885" fmla="*/ 6318164 w 12188243"/>
              <a:gd name="connsiteY2885" fmla="*/ 5415603 h 7223977"/>
              <a:gd name="connsiteX2886" fmla="*/ 6095625 w 12188243"/>
              <a:gd name="connsiteY2886" fmla="*/ 5415603 h 7223977"/>
              <a:gd name="connsiteX2887" fmla="*/ 6095625 w 12188243"/>
              <a:gd name="connsiteY2887" fmla="*/ 5193064 h 7223977"/>
              <a:gd name="connsiteX2888" fmla="*/ 6321297 w 12188243"/>
              <a:gd name="connsiteY2888" fmla="*/ 5193064 h 7223977"/>
              <a:gd name="connsiteX2889" fmla="*/ 6543835 w 12188243"/>
              <a:gd name="connsiteY2889" fmla="*/ 5193064 h 7223977"/>
              <a:gd name="connsiteX2890" fmla="*/ 6543835 w 12188243"/>
              <a:gd name="connsiteY2890" fmla="*/ 5415603 h 7223977"/>
              <a:gd name="connsiteX2891" fmla="*/ 6321297 w 12188243"/>
              <a:gd name="connsiteY2891" fmla="*/ 5415603 h 7223977"/>
              <a:gd name="connsiteX2892" fmla="*/ 6321297 w 12188243"/>
              <a:gd name="connsiteY2892" fmla="*/ 5193064 h 7223977"/>
              <a:gd name="connsiteX2893" fmla="*/ 6546967 w 12188243"/>
              <a:gd name="connsiteY2893" fmla="*/ 5193064 h 7223977"/>
              <a:gd name="connsiteX2894" fmla="*/ 6769506 w 12188243"/>
              <a:gd name="connsiteY2894" fmla="*/ 5193064 h 7223977"/>
              <a:gd name="connsiteX2895" fmla="*/ 6769506 w 12188243"/>
              <a:gd name="connsiteY2895" fmla="*/ 5415603 h 7223977"/>
              <a:gd name="connsiteX2896" fmla="*/ 6546967 w 12188243"/>
              <a:gd name="connsiteY2896" fmla="*/ 5415603 h 7223977"/>
              <a:gd name="connsiteX2897" fmla="*/ 6546967 w 12188243"/>
              <a:gd name="connsiteY2897" fmla="*/ 5193064 h 7223977"/>
              <a:gd name="connsiteX2898" fmla="*/ 6772639 w 12188243"/>
              <a:gd name="connsiteY2898" fmla="*/ 5193064 h 7223977"/>
              <a:gd name="connsiteX2899" fmla="*/ 6995177 w 12188243"/>
              <a:gd name="connsiteY2899" fmla="*/ 5193064 h 7223977"/>
              <a:gd name="connsiteX2900" fmla="*/ 6995177 w 12188243"/>
              <a:gd name="connsiteY2900" fmla="*/ 5415603 h 7223977"/>
              <a:gd name="connsiteX2901" fmla="*/ 6772639 w 12188243"/>
              <a:gd name="connsiteY2901" fmla="*/ 5415603 h 7223977"/>
              <a:gd name="connsiteX2902" fmla="*/ 6772639 w 12188243"/>
              <a:gd name="connsiteY2902" fmla="*/ 5193064 h 7223977"/>
              <a:gd name="connsiteX2903" fmla="*/ 6998310 w 12188243"/>
              <a:gd name="connsiteY2903" fmla="*/ 5193064 h 7223977"/>
              <a:gd name="connsiteX2904" fmla="*/ 7220848 w 12188243"/>
              <a:gd name="connsiteY2904" fmla="*/ 5193064 h 7223977"/>
              <a:gd name="connsiteX2905" fmla="*/ 7220848 w 12188243"/>
              <a:gd name="connsiteY2905" fmla="*/ 5415603 h 7223977"/>
              <a:gd name="connsiteX2906" fmla="*/ 6998310 w 12188243"/>
              <a:gd name="connsiteY2906" fmla="*/ 5415603 h 7223977"/>
              <a:gd name="connsiteX2907" fmla="*/ 6998310 w 12188243"/>
              <a:gd name="connsiteY2907" fmla="*/ 5193064 h 7223977"/>
              <a:gd name="connsiteX2908" fmla="*/ 7223981 w 12188243"/>
              <a:gd name="connsiteY2908" fmla="*/ 5193064 h 7223977"/>
              <a:gd name="connsiteX2909" fmla="*/ 7446520 w 12188243"/>
              <a:gd name="connsiteY2909" fmla="*/ 5193064 h 7223977"/>
              <a:gd name="connsiteX2910" fmla="*/ 7446520 w 12188243"/>
              <a:gd name="connsiteY2910" fmla="*/ 5415603 h 7223977"/>
              <a:gd name="connsiteX2911" fmla="*/ 7223981 w 12188243"/>
              <a:gd name="connsiteY2911" fmla="*/ 5415603 h 7223977"/>
              <a:gd name="connsiteX2912" fmla="*/ 7223981 w 12188243"/>
              <a:gd name="connsiteY2912" fmla="*/ 5193064 h 7223977"/>
              <a:gd name="connsiteX2913" fmla="*/ 7449527 w 12188243"/>
              <a:gd name="connsiteY2913" fmla="*/ 5193064 h 7223977"/>
              <a:gd name="connsiteX2914" fmla="*/ 7672065 w 12188243"/>
              <a:gd name="connsiteY2914" fmla="*/ 5193064 h 7223977"/>
              <a:gd name="connsiteX2915" fmla="*/ 7672065 w 12188243"/>
              <a:gd name="connsiteY2915" fmla="*/ 5415603 h 7223977"/>
              <a:gd name="connsiteX2916" fmla="*/ 7449527 w 12188243"/>
              <a:gd name="connsiteY2916" fmla="*/ 5415603 h 7223977"/>
              <a:gd name="connsiteX2917" fmla="*/ 7449527 w 12188243"/>
              <a:gd name="connsiteY2917" fmla="*/ 5193064 h 7223977"/>
              <a:gd name="connsiteX2918" fmla="*/ 7675198 w 12188243"/>
              <a:gd name="connsiteY2918" fmla="*/ 5193064 h 7223977"/>
              <a:gd name="connsiteX2919" fmla="*/ 7897736 w 12188243"/>
              <a:gd name="connsiteY2919" fmla="*/ 5193064 h 7223977"/>
              <a:gd name="connsiteX2920" fmla="*/ 7897736 w 12188243"/>
              <a:gd name="connsiteY2920" fmla="*/ 5415603 h 7223977"/>
              <a:gd name="connsiteX2921" fmla="*/ 7675198 w 12188243"/>
              <a:gd name="connsiteY2921" fmla="*/ 5415603 h 7223977"/>
              <a:gd name="connsiteX2922" fmla="*/ 7675198 w 12188243"/>
              <a:gd name="connsiteY2922" fmla="*/ 5193064 h 7223977"/>
              <a:gd name="connsiteX2923" fmla="*/ 7900868 w 12188243"/>
              <a:gd name="connsiteY2923" fmla="*/ 5193064 h 7223977"/>
              <a:gd name="connsiteX2924" fmla="*/ 8123407 w 12188243"/>
              <a:gd name="connsiteY2924" fmla="*/ 5193064 h 7223977"/>
              <a:gd name="connsiteX2925" fmla="*/ 8123407 w 12188243"/>
              <a:gd name="connsiteY2925" fmla="*/ 5415603 h 7223977"/>
              <a:gd name="connsiteX2926" fmla="*/ 7900868 w 12188243"/>
              <a:gd name="connsiteY2926" fmla="*/ 5415603 h 7223977"/>
              <a:gd name="connsiteX2927" fmla="*/ 7900868 w 12188243"/>
              <a:gd name="connsiteY2927" fmla="*/ 5193064 h 7223977"/>
              <a:gd name="connsiteX2928" fmla="*/ 8126540 w 12188243"/>
              <a:gd name="connsiteY2928" fmla="*/ 5193064 h 7223977"/>
              <a:gd name="connsiteX2929" fmla="*/ 8349078 w 12188243"/>
              <a:gd name="connsiteY2929" fmla="*/ 5193064 h 7223977"/>
              <a:gd name="connsiteX2930" fmla="*/ 8349078 w 12188243"/>
              <a:gd name="connsiteY2930" fmla="*/ 5415603 h 7223977"/>
              <a:gd name="connsiteX2931" fmla="*/ 8126540 w 12188243"/>
              <a:gd name="connsiteY2931" fmla="*/ 5415603 h 7223977"/>
              <a:gd name="connsiteX2932" fmla="*/ 8126540 w 12188243"/>
              <a:gd name="connsiteY2932" fmla="*/ 5193064 h 7223977"/>
              <a:gd name="connsiteX2933" fmla="*/ 8352211 w 12188243"/>
              <a:gd name="connsiteY2933" fmla="*/ 5193064 h 7223977"/>
              <a:gd name="connsiteX2934" fmla="*/ 8574749 w 12188243"/>
              <a:gd name="connsiteY2934" fmla="*/ 5193064 h 7223977"/>
              <a:gd name="connsiteX2935" fmla="*/ 8574749 w 12188243"/>
              <a:gd name="connsiteY2935" fmla="*/ 5415603 h 7223977"/>
              <a:gd name="connsiteX2936" fmla="*/ 8352211 w 12188243"/>
              <a:gd name="connsiteY2936" fmla="*/ 5415603 h 7223977"/>
              <a:gd name="connsiteX2937" fmla="*/ 8352211 w 12188243"/>
              <a:gd name="connsiteY2937" fmla="*/ 5193064 h 7223977"/>
              <a:gd name="connsiteX2938" fmla="*/ 8577882 w 12188243"/>
              <a:gd name="connsiteY2938" fmla="*/ 5193064 h 7223977"/>
              <a:gd name="connsiteX2939" fmla="*/ 8800420 w 12188243"/>
              <a:gd name="connsiteY2939" fmla="*/ 5193064 h 7223977"/>
              <a:gd name="connsiteX2940" fmla="*/ 8800420 w 12188243"/>
              <a:gd name="connsiteY2940" fmla="*/ 5415603 h 7223977"/>
              <a:gd name="connsiteX2941" fmla="*/ 8577882 w 12188243"/>
              <a:gd name="connsiteY2941" fmla="*/ 5415603 h 7223977"/>
              <a:gd name="connsiteX2942" fmla="*/ 8577882 w 12188243"/>
              <a:gd name="connsiteY2942" fmla="*/ 5193064 h 7223977"/>
              <a:gd name="connsiteX2943" fmla="*/ 8803427 w 12188243"/>
              <a:gd name="connsiteY2943" fmla="*/ 5193064 h 7223977"/>
              <a:gd name="connsiteX2944" fmla="*/ 9025966 w 12188243"/>
              <a:gd name="connsiteY2944" fmla="*/ 5193064 h 7223977"/>
              <a:gd name="connsiteX2945" fmla="*/ 9025966 w 12188243"/>
              <a:gd name="connsiteY2945" fmla="*/ 5415603 h 7223977"/>
              <a:gd name="connsiteX2946" fmla="*/ 8803427 w 12188243"/>
              <a:gd name="connsiteY2946" fmla="*/ 5415603 h 7223977"/>
              <a:gd name="connsiteX2947" fmla="*/ 8803427 w 12188243"/>
              <a:gd name="connsiteY2947" fmla="*/ 5193064 h 7223977"/>
              <a:gd name="connsiteX2948" fmla="*/ 9029099 w 12188243"/>
              <a:gd name="connsiteY2948" fmla="*/ 5193064 h 7223977"/>
              <a:gd name="connsiteX2949" fmla="*/ 9251637 w 12188243"/>
              <a:gd name="connsiteY2949" fmla="*/ 5193064 h 7223977"/>
              <a:gd name="connsiteX2950" fmla="*/ 9251637 w 12188243"/>
              <a:gd name="connsiteY2950" fmla="*/ 5415603 h 7223977"/>
              <a:gd name="connsiteX2951" fmla="*/ 9029099 w 12188243"/>
              <a:gd name="connsiteY2951" fmla="*/ 5415603 h 7223977"/>
              <a:gd name="connsiteX2952" fmla="*/ 9029099 w 12188243"/>
              <a:gd name="connsiteY2952" fmla="*/ 5193064 h 7223977"/>
              <a:gd name="connsiteX2953" fmla="*/ 9254770 w 12188243"/>
              <a:gd name="connsiteY2953" fmla="*/ 5193064 h 7223977"/>
              <a:gd name="connsiteX2954" fmla="*/ 9477308 w 12188243"/>
              <a:gd name="connsiteY2954" fmla="*/ 5193064 h 7223977"/>
              <a:gd name="connsiteX2955" fmla="*/ 9477308 w 12188243"/>
              <a:gd name="connsiteY2955" fmla="*/ 5415603 h 7223977"/>
              <a:gd name="connsiteX2956" fmla="*/ 9254770 w 12188243"/>
              <a:gd name="connsiteY2956" fmla="*/ 5415603 h 7223977"/>
              <a:gd name="connsiteX2957" fmla="*/ 9254770 w 12188243"/>
              <a:gd name="connsiteY2957" fmla="*/ 5193064 h 7223977"/>
              <a:gd name="connsiteX2958" fmla="*/ 9480440 w 12188243"/>
              <a:gd name="connsiteY2958" fmla="*/ 5193064 h 7223977"/>
              <a:gd name="connsiteX2959" fmla="*/ 9702979 w 12188243"/>
              <a:gd name="connsiteY2959" fmla="*/ 5193064 h 7223977"/>
              <a:gd name="connsiteX2960" fmla="*/ 9702979 w 12188243"/>
              <a:gd name="connsiteY2960" fmla="*/ 5415603 h 7223977"/>
              <a:gd name="connsiteX2961" fmla="*/ 9480440 w 12188243"/>
              <a:gd name="connsiteY2961" fmla="*/ 5415603 h 7223977"/>
              <a:gd name="connsiteX2962" fmla="*/ 9480440 w 12188243"/>
              <a:gd name="connsiteY2962" fmla="*/ 5193064 h 7223977"/>
              <a:gd name="connsiteX2963" fmla="*/ 9706112 w 12188243"/>
              <a:gd name="connsiteY2963" fmla="*/ 5193064 h 7223977"/>
              <a:gd name="connsiteX2964" fmla="*/ 9928650 w 12188243"/>
              <a:gd name="connsiteY2964" fmla="*/ 5193064 h 7223977"/>
              <a:gd name="connsiteX2965" fmla="*/ 9928650 w 12188243"/>
              <a:gd name="connsiteY2965" fmla="*/ 5415603 h 7223977"/>
              <a:gd name="connsiteX2966" fmla="*/ 9706112 w 12188243"/>
              <a:gd name="connsiteY2966" fmla="*/ 5415603 h 7223977"/>
              <a:gd name="connsiteX2967" fmla="*/ 9706112 w 12188243"/>
              <a:gd name="connsiteY2967" fmla="*/ 5193064 h 7223977"/>
              <a:gd name="connsiteX2968" fmla="*/ 9931783 w 12188243"/>
              <a:gd name="connsiteY2968" fmla="*/ 5193064 h 7223977"/>
              <a:gd name="connsiteX2969" fmla="*/ 10154321 w 12188243"/>
              <a:gd name="connsiteY2969" fmla="*/ 5193064 h 7223977"/>
              <a:gd name="connsiteX2970" fmla="*/ 10154321 w 12188243"/>
              <a:gd name="connsiteY2970" fmla="*/ 5415603 h 7223977"/>
              <a:gd name="connsiteX2971" fmla="*/ 9931783 w 12188243"/>
              <a:gd name="connsiteY2971" fmla="*/ 5415603 h 7223977"/>
              <a:gd name="connsiteX2972" fmla="*/ 9931783 w 12188243"/>
              <a:gd name="connsiteY2972" fmla="*/ 5193064 h 7223977"/>
              <a:gd name="connsiteX2973" fmla="*/ 10157328 w 12188243"/>
              <a:gd name="connsiteY2973" fmla="*/ 5193064 h 7223977"/>
              <a:gd name="connsiteX2974" fmla="*/ 10379867 w 12188243"/>
              <a:gd name="connsiteY2974" fmla="*/ 5193064 h 7223977"/>
              <a:gd name="connsiteX2975" fmla="*/ 10379867 w 12188243"/>
              <a:gd name="connsiteY2975" fmla="*/ 5415603 h 7223977"/>
              <a:gd name="connsiteX2976" fmla="*/ 10157328 w 12188243"/>
              <a:gd name="connsiteY2976" fmla="*/ 5415603 h 7223977"/>
              <a:gd name="connsiteX2977" fmla="*/ 10157328 w 12188243"/>
              <a:gd name="connsiteY2977" fmla="*/ 5193064 h 7223977"/>
              <a:gd name="connsiteX2978" fmla="*/ 10157328 w 12188243"/>
              <a:gd name="connsiteY2978" fmla="*/ 5189932 h 7223977"/>
              <a:gd name="connsiteX2979" fmla="*/ 10157328 w 12188243"/>
              <a:gd name="connsiteY2979" fmla="*/ 4967393 h 7223977"/>
              <a:gd name="connsiteX2980" fmla="*/ 10379867 w 12188243"/>
              <a:gd name="connsiteY2980" fmla="*/ 4967393 h 7223977"/>
              <a:gd name="connsiteX2981" fmla="*/ 10379867 w 12188243"/>
              <a:gd name="connsiteY2981" fmla="*/ 5189932 h 7223977"/>
              <a:gd name="connsiteX2982" fmla="*/ 10157328 w 12188243"/>
              <a:gd name="connsiteY2982" fmla="*/ 5189932 h 7223977"/>
              <a:gd name="connsiteX2983" fmla="*/ 10157328 w 12188243"/>
              <a:gd name="connsiteY2983" fmla="*/ 4964261 h 7223977"/>
              <a:gd name="connsiteX2984" fmla="*/ 10157328 w 12188243"/>
              <a:gd name="connsiteY2984" fmla="*/ 4741722 h 7223977"/>
              <a:gd name="connsiteX2985" fmla="*/ 10379867 w 12188243"/>
              <a:gd name="connsiteY2985" fmla="*/ 4741722 h 7223977"/>
              <a:gd name="connsiteX2986" fmla="*/ 10379867 w 12188243"/>
              <a:gd name="connsiteY2986" fmla="*/ 4964261 h 7223977"/>
              <a:gd name="connsiteX2987" fmla="*/ 10157328 w 12188243"/>
              <a:gd name="connsiteY2987" fmla="*/ 4964261 h 7223977"/>
              <a:gd name="connsiteX2988" fmla="*/ 10157328 w 12188243"/>
              <a:gd name="connsiteY2988" fmla="*/ 4738590 h 7223977"/>
              <a:gd name="connsiteX2989" fmla="*/ 10157328 w 12188243"/>
              <a:gd name="connsiteY2989" fmla="*/ 4516051 h 7223977"/>
              <a:gd name="connsiteX2990" fmla="*/ 10379867 w 12188243"/>
              <a:gd name="connsiteY2990" fmla="*/ 4516051 h 7223977"/>
              <a:gd name="connsiteX2991" fmla="*/ 10379867 w 12188243"/>
              <a:gd name="connsiteY2991" fmla="*/ 4738590 h 7223977"/>
              <a:gd name="connsiteX2992" fmla="*/ 10157328 w 12188243"/>
              <a:gd name="connsiteY2992" fmla="*/ 4738590 h 7223977"/>
              <a:gd name="connsiteX2993" fmla="*/ 10157328 w 12188243"/>
              <a:gd name="connsiteY2993" fmla="*/ 4513044 h 7223977"/>
              <a:gd name="connsiteX2994" fmla="*/ 10157328 w 12188243"/>
              <a:gd name="connsiteY2994" fmla="*/ 4290506 h 7223977"/>
              <a:gd name="connsiteX2995" fmla="*/ 10379867 w 12188243"/>
              <a:gd name="connsiteY2995" fmla="*/ 4290506 h 7223977"/>
              <a:gd name="connsiteX2996" fmla="*/ 10379867 w 12188243"/>
              <a:gd name="connsiteY2996" fmla="*/ 4513044 h 7223977"/>
              <a:gd name="connsiteX2997" fmla="*/ 10157328 w 12188243"/>
              <a:gd name="connsiteY2997" fmla="*/ 4513044 h 7223977"/>
              <a:gd name="connsiteX2998" fmla="*/ 10157328 w 12188243"/>
              <a:gd name="connsiteY2998" fmla="*/ 4287373 h 7223977"/>
              <a:gd name="connsiteX2999" fmla="*/ 10157328 w 12188243"/>
              <a:gd name="connsiteY2999" fmla="*/ 4064834 h 7223977"/>
              <a:gd name="connsiteX3000" fmla="*/ 10379867 w 12188243"/>
              <a:gd name="connsiteY3000" fmla="*/ 4064834 h 7223977"/>
              <a:gd name="connsiteX3001" fmla="*/ 10379867 w 12188243"/>
              <a:gd name="connsiteY3001" fmla="*/ 4287373 h 7223977"/>
              <a:gd name="connsiteX3002" fmla="*/ 10157328 w 12188243"/>
              <a:gd name="connsiteY3002" fmla="*/ 4287373 h 7223977"/>
              <a:gd name="connsiteX3003" fmla="*/ 10157328 w 12188243"/>
              <a:gd name="connsiteY3003" fmla="*/ 4061702 h 7223977"/>
              <a:gd name="connsiteX3004" fmla="*/ 10157328 w 12188243"/>
              <a:gd name="connsiteY3004" fmla="*/ 3839164 h 7223977"/>
              <a:gd name="connsiteX3005" fmla="*/ 10379867 w 12188243"/>
              <a:gd name="connsiteY3005" fmla="*/ 3839164 h 7223977"/>
              <a:gd name="connsiteX3006" fmla="*/ 10379867 w 12188243"/>
              <a:gd name="connsiteY3006" fmla="*/ 4061702 h 7223977"/>
              <a:gd name="connsiteX3007" fmla="*/ 10157328 w 12188243"/>
              <a:gd name="connsiteY3007" fmla="*/ 4061702 h 7223977"/>
              <a:gd name="connsiteX3008" fmla="*/ 10157328 w 12188243"/>
              <a:gd name="connsiteY3008" fmla="*/ 3836031 h 7223977"/>
              <a:gd name="connsiteX3009" fmla="*/ 10157328 w 12188243"/>
              <a:gd name="connsiteY3009" fmla="*/ 3613493 h 7223977"/>
              <a:gd name="connsiteX3010" fmla="*/ 10379867 w 12188243"/>
              <a:gd name="connsiteY3010" fmla="*/ 3613493 h 7223977"/>
              <a:gd name="connsiteX3011" fmla="*/ 10379867 w 12188243"/>
              <a:gd name="connsiteY3011" fmla="*/ 3836031 h 7223977"/>
              <a:gd name="connsiteX3012" fmla="*/ 10157328 w 12188243"/>
              <a:gd name="connsiteY3012" fmla="*/ 3836031 h 7223977"/>
              <a:gd name="connsiteX3013" fmla="*/ 10157328 w 12188243"/>
              <a:gd name="connsiteY3013" fmla="*/ 3610360 h 7223977"/>
              <a:gd name="connsiteX3014" fmla="*/ 10157328 w 12188243"/>
              <a:gd name="connsiteY3014" fmla="*/ 3387821 h 7223977"/>
              <a:gd name="connsiteX3015" fmla="*/ 10379867 w 12188243"/>
              <a:gd name="connsiteY3015" fmla="*/ 3387821 h 7223977"/>
              <a:gd name="connsiteX3016" fmla="*/ 10379867 w 12188243"/>
              <a:gd name="connsiteY3016" fmla="*/ 3610360 h 7223977"/>
              <a:gd name="connsiteX3017" fmla="*/ 10157328 w 12188243"/>
              <a:gd name="connsiteY3017" fmla="*/ 3610360 h 7223977"/>
              <a:gd name="connsiteX3018" fmla="*/ 10157328 w 12188243"/>
              <a:gd name="connsiteY3018" fmla="*/ 3384689 h 7223977"/>
              <a:gd name="connsiteX3019" fmla="*/ 10157328 w 12188243"/>
              <a:gd name="connsiteY3019" fmla="*/ 3162151 h 7223977"/>
              <a:gd name="connsiteX3020" fmla="*/ 10379867 w 12188243"/>
              <a:gd name="connsiteY3020" fmla="*/ 3162151 h 7223977"/>
              <a:gd name="connsiteX3021" fmla="*/ 10379867 w 12188243"/>
              <a:gd name="connsiteY3021" fmla="*/ 3384689 h 7223977"/>
              <a:gd name="connsiteX3022" fmla="*/ 10157328 w 12188243"/>
              <a:gd name="connsiteY3022" fmla="*/ 3384689 h 7223977"/>
              <a:gd name="connsiteX3023" fmla="*/ 10157328 w 12188243"/>
              <a:gd name="connsiteY3023" fmla="*/ 3159143 h 7223977"/>
              <a:gd name="connsiteX3024" fmla="*/ 10157328 w 12188243"/>
              <a:gd name="connsiteY3024" fmla="*/ 2936605 h 7223977"/>
              <a:gd name="connsiteX3025" fmla="*/ 10379867 w 12188243"/>
              <a:gd name="connsiteY3025" fmla="*/ 2936605 h 7223977"/>
              <a:gd name="connsiteX3026" fmla="*/ 10379867 w 12188243"/>
              <a:gd name="connsiteY3026" fmla="*/ 3159143 h 7223977"/>
              <a:gd name="connsiteX3027" fmla="*/ 10157328 w 12188243"/>
              <a:gd name="connsiteY3027" fmla="*/ 3159143 h 7223977"/>
              <a:gd name="connsiteX3028" fmla="*/ 10157328 w 12188243"/>
              <a:gd name="connsiteY3028" fmla="*/ 2933472 h 7223977"/>
              <a:gd name="connsiteX3029" fmla="*/ 10157328 w 12188243"/>
              <a:gd name="connsiteY3029" fmla="*/ 2710934 h 7223977"/>
              <a:gd name="connsiteX3030" fmla="*/ 10379867 w 12188243"/>
              <a:gd name="connsiteY3030" fmla="*/ 2710934 h 7223977"/>
              <a:gd name="connsiteX3031" fmla="*/ 10379867 w 12188243"/>
              <a:gd name="connsiteY3031" fmla="*/ 2933472 h 7223977"/>
              <a:gd name="connsiteX3032" fmla="*/ 10157328 w 12188243"/>
              <a:gd name="connsiteY3032" fmla="*/ 2933472 h 7223977"/>
              <a:gd name="connsiteX3033" fmla="*/ 10157328 w 12188243"/>
              <a:gd name="connsiteY3033" fmla="*/ 2707801 h 7223977"/>
              <a:gd name="connsiteX3034" fmla="*/ 10157328 w 12188243"/>
              <a:gd name="connsiteY3034" fmla="*/ 2485263 h 7223977"/>
              <a:gd name="connsiteX3035" fmla="*/ 10379867 w 12188243"/>
              <a:gd name="connsiteY3035" fmla="*/ 2485263 h 7223977"/>
              <a:gd name="connsiteX3036" fmla="*/ 10379867 w 12188243"/>
              <a:gd name="connsiteY3036" fmla="*/ 2707801 h 7223977"/>
              <a:gd name="connsiteX3037" fmla="*/ 10157328 w 12188243"/>
              <a:gd name="connsiteY3037" fmla="*/ 2707801 h 7223977"/>
              <a:gd name="connsiteX3038" fmla="*/ 10157328 w 12188243"/>
              <a:gd name="connsiteY3038" fmla="*/ 2482130 h 7223977"/>
              <a:gd name="connsiteX3039" fmla="*/ 10157328 w 12188243"/>
              <a:gd name="connsiteY3039" fmla="*/ 2259592 h 7223977"/>
              <a:gd name="connsiteX3040" fmla="*/ 10379867 w 12188243"/>
              <a:gd name="connsiteY3040" fmla="*/ 2259592 h 7223977"/>
              <a:gd name="connsiteX3041" fmla="*/ 10379867 w 12188243"/>
              <a:gd name="connsiteY3041" fmla="*/ 2482130 h 7223977"/>
              <a:gd name="connsiteX3042" fmla="*/ 10157328 w 12188243"/>
              <a:gd name="connsiteY3042" fmla="*/ 2482130 h 7223977"/>
              <a:gd name="connsiteX3043" fmla="*/ 10157328 w 12188243"/>
              <a:gd name="connsiteY3043" fmla="*/ 2256459 h 7223977"/>
              <a:gd name="connsiteX3044" fmla="*/ 10157328 w 12188243"/>
              <a:gd name="connsiteY3044" fmla="*/ 2033921 h 7223977"/>
              <a:gd name="connsiteX3045" fmla="*/ 10379867 w 12188243"/>
              <a:gd name="connsiteY3045" fmla="*/ 2033921 h 7223977"/>
              <a:gd name="connsiteX3046" fmla="*/ 10379867 w 12188243"/>
              <a:gd name="connsiteY3046" fmla="*/ 2256459 h 7223977"/>
              <a:gd name="connsiteX3047" fmla="*/ 10157328 w 12188243"/>
              <a:gd name="connsiteY3047" fmla="*/ 2256459 h 7223977"/>
              <a:gd name="connsiteX3048" fmla="*/ 10157328 w 12188243"/>
              <a:gd name="connsiteY3048" fmla="*/ 2030788 h 7223977"/>
              <a:gd name="connsiteX3049" fmla="*/ 10157328 w 12188243"/>
              <a:gd name="connsiteY3049" fmla="*/ 1808250 h 7223977"/>
              <a:gd name="connsiteX3050" fmla="*/ 10379867 w 12188243"/>
              <a:gd name="connsiteY3050" fmla="*/ 1808250 h 7223977"/>
              <a:gd name="connsiteX3051" fmla="*/ 10379867 w 12188243"/>
              <a:gd name="connsiteY3051" fmla="*/ 2030788 h 7223977"/>
              <a:gd name="connsiteX3052" fmla="*/ 10157328 w 12188243"/>
              <a:gd name="connsiteY3052" fmla="*/ 2030788 h 7223977"/>
              <a:gd name="connsiteX3053" fmla="*/ 10157328 w 12188243"/>
              <a:gd name="connsiteY3053" fmla="*/ 1805243 h 7223977"/>
              <a:gd name="connsiteX3054" fmla="*/ 10157328 w 12188243"/>
              <a:gd name="connsiteY3054" fmla="*/ 1582704 h 7223977"/>
              <a:gd name="connsiteX3055" fmla="*/ 10379867 w 12188243"/>
              <a:gd name="connsiteY3055" fmla="*/ 1582704 h 7223977"/>
              <a:gd name="connsiteX3056" fmla="*/ 10379867 w 12188243"/>
              <a:gd name="connsiteY3056" fmla="*/ 1805243 h 7223977"/>
              <a:gd name="connsiteX3057" fmla="*/ 10157328 w 12188243"/>
              <a:gd name="connsiteY3057" fmla="*/ 1805243 h 7223977"/>
              <a:gd name="connsiteX3058" fmla="*/ 10154196 w 12188243"/>
              <a:gd name="connsiteY3058" fmla="*/ 1805243 h 7223977"/>
              <a:gd name="connsiteX3059" fmla="*/ 9931657 w 12188243"/>
              <a:gd name="connsiteY3059" fmla="*/ 1805243 h 7223977"/>
              <a:gd name="connsiteX3060" fmla="*/ 9931657 w 12188243"/>
              <a:gd name="connsiteY3060" fmla="*/ 1582704 h 7223977"/>
              <a:gd name="connsiteX3061" fmla="*/ 10154196 w 12188243"/>
              <a:gd name="connsiteY3061" fmla="*/ 1582704 h 7223977"/>
              <a:gd name="connsiteX3062" fmla="*/ 10154196 w 12188243"/>
              <a:gd name="connsiteY3062" fmla="*/ 1805243 h 7223977"/>
              <a:gd name="connsiteX3063" fmla="*/ 9928650 w 12188243"/>
              <a:gd name="connsiteY3063" fmla="*/ 1805243 h 7223977"/>
              <a:gd name="connsiteX3064" fmla="*/ 9706112 w 12188243"/>
              <a:gd name="connsiteY3064" fmla="*/ 1805243 h 7223977"/>
              <a:gd name="connsiteX3065" fmla="*/ 9706112 w 12188243"/>
              <a:gd name="connsiteY3065" fmla="*/ 1582704 h 7223977"/>
              <a:gd name="connsiteX3066" fmla="*/ 9928650 w 12188243"/>
              <a:gd name="connsiteY3066" fmla="*/ 1582704 h 7223977"/>
              <a:gd name="connsiteX3067" fmla="*/ 9928650 w 12188243"/>
              <a:gd name="connsiteY3067" fmla="*/ 1805243 h 7223977"/>
              <a:gd name="connsiteX3068" fmla="*/ 9702979 w 12188243"/>
              <a:gd name="connsiteY3068" fmla="*/ 1805243 h 7223977"/>
              <a:gd name="connsiteX3069" fmla="*/ 9480440 w 12188243"/>
              <a:gd name="connsiteY3069" fmla="*/ 1805243 h 7223977"/>
              <a:gd name="connsiteX3070" fmla="*/ 9480440 w 12188243"/>
              <a:gd name="connsiteY3070" fmla="*/ 1582704 h 7223977"/>
              <a:gd name="connsiteX3071" fmla="*/ 9702979 w 12188243"/>
              <a:gd name="connsiteY3071" fmla="*/ 1582704 h 7223977"/>
              <a:gd name="connsiteX3072" fmla="*/ 9702979 w 12188243"/>
              <a:gd name="connsiteY3072" fmla="*/ 1805243 h 7223977"/>
              <a:gd name="connsiteX3073" fmla="*/ 9477308 w 12188243"/>
              <a:gd name="connsiteY3073" fmla="*/ 1805243 h 7223977"/>
              <a:gd name="connsiteX3074" fmla="*/ 9254770 w 12188243"/>
              <a:gd name="connsiteY3074" fmla="*/ 1805243 h 7223977"/>
              <a:gd name="connsiteX3075" fmla="*/ 9254770 w 12188243"/>
              <a:gd name="connsiteY3075" fmla="*/ 1582704 h 7223977"/>
              <a:gd name="connsiteX3076" fmla="*/ 9477308 w 12188243"/>
              <a:gd name="connsiteY3076" fmla="*/ 1582704 h 7223977"/>
              <a:gd name="connsiteX3077" fmla="*/ 9477308 w 12188243"/>
              <a:gd name="connsiteY3077" fmla="*/ 1805243 h 7223977"/>
              <a:gd name="connsiteX3078" fmla="*/ 9251637 w 12188243"/>
              <a:gd name="connsiteY3078" fmla="*/ 1805243 h 7223977"/>
              <a:gd name="connsiteX3079" fmla="*/ 9029099 w 12188243"/>
              <a:gd name="connsiteY3079" fmla="*/ 1805243 h 7223977"/>
              <a:gd name="connsiteX3080" fmla="*/ 9029099 w 12188243"/>
              <a:gd name="connsiteY3080" fmla="*/ 1582704 h 7223977"/>
              <a:gd name="connsiteX3081" fmla="*/ 9251637 w 12188243"/>
              <a:gd name="connsiteY3081" fmla="*/ 1582704 h 7223977"/>
              <a:gd name="connsiteX3082" fmla="*/ 9251637 w 12188243"/>
              <a:gd name="connsiteY3082" fmla="*/ 1805243 h 7223977"/>
              <a:gd name="connsiteX3083" fmla="*/ 9025966 w 12188243"/>
              <a:gd name="connsiteY3083" fmla="*/ 1805243 h 7223977"/>
              <a:gd name="connsiteX3084" fmla="*/ 8803427 w 12188243"/>
              <a:gd name="connsiteY3084" fmla="*/ 1805243 h 7223977"/>
              <a:gd name="connsiteX3085" fmla="*/ 8803427 w 12188243"/>
              <a:gd name="connsiteY3085" fmla="*/ 1582704 h 7223977"/>
              <a:gd name="connsiteX3086" fmla="*/ 9025966 w 12188243"/>
              <a:gd name="connsiteY3086" fmla="*/ 1582704 h 7223977"/>
              <a:gd name="connsiteX3087" fmla="*/ 9025966 w 12188243"/>
              <a:gd name="connsiteY3087" fmla="*/ 1805243 h 7223977"/>
              <a:gd name="connsiteX3088" fmla="*/ 8800295 w 12188243"/>
              <a:gd name="connsiteY3088" fmla="*/ 1805243 h 7223977"/>
              <a:gd name="connsiteX3089" fmla="*/ 8577756 w 12188243"/>
              <a:gd name="connsiteY3089" fmla="*/ 1805243 h 7223977"/>
              <a:gd name="connsiteX3090" fmla="*/ 8577756 w 12188243"/>
              <a:gd name="connsiteY3090" fmla="*/ 1582704 h 7223977"/>
              <a:gd name="connsiteX3091" fmla="*/ 8800295 w 12188243"/>
              <a:gd name="connsiteY3091" fmla="*/ 1582704 h 7223977"/>
              <a:gd name="connsiteX3092" fmla="*/ 8800295 w 12188243"/>
              <a:gd name="connsiteY3092" fmla="*/ 1805243 h 7223977"/>
              <a:gd name="connsiteX3093" fmla="*/ 8574749 w 12188243"/>
              <a:gd name="connsiteY3093" fmla="*/ 1805243 h 7223977"/>
              <a:gd name="connsiteX3094" fmla="*/ 8352211 w 12188243"/>
              <a:gd name="connsiteY3094" fmla="*/ 1805243 h 7223977"/>
              <a:gd name="connsiteX3095" fmla="*/ 8352211 w 12188243"/>
              <a:gd name="connsiteY3095" fmla="*/ 1582704 h 7223977"/>
              <a:gd name="connsiteX3096" fmla="*/ 8574749 w 12188243"/>
              <a:gd name="connsiteY3096" fmla="*/ 1582704 h 7223977"/>
              <a:gd name="connsiteX3097" fmla="*/ 8574749 w 12188243"/>
              <a:gd name="connsiteY3097" fmla="*/ 1805243 h 7223977"/>
              <a:gd name="connsiteX3098" fmla="*/ 8349078 w 12188243"/>
              <a:gd name="connsiteY3098" fmla="*/ 1805243 h 7223977"/>
              <a:gd name="connsiteX3099" fmla="*/ 8126540 w 12188243"/>
              <a:gd name="connsiteY3099" fmla="*/ 1805243 h 7223977"/>
              <a:gd name="connsiteX3100" fmla="*/ 8126540 w 12188243"/>
              <a:gd name="connsiteY3100" fmla="*/ 1582704 h 7223977"/>
              <a:gd name="connsiteX3101" fmla="*/ 8349078 w 12188243"/>
              <a:gd name="connsiteY3101" fmla="*/ 1582704 h 7223977"/>
              <a:gd name="connsiteX3102" fmla="*/ 8349078 w 12188243"/>
              <a:gd name="connsiteY3102" fmla="*/ 1805243 h 7223977"/>
              <a:gd name="connsiteX3103" fmla="*/ 8123407 w 12188243"/>
              <a:gd name="connsiteY3103" fmla="*/ 1805243 h 7223977"/>
              <a:gd name="connsiteX3104" fmla="*/ 7900868 w 12188243"/>
              <a:gd name="connsiteY3104" fmla="*/ 1805243 h 7223977"/>
              <a:gd name="connsiteX3105" fmla="*/ 7900868 w 12188243"/>
              <a:gd name="connsiteY3105" fmla="*/ 1582704 h 7223977"/>
              <a:gd name="connsiteX3106" fmla="*/ 8123407 w 12188243"/>
              <a:gd name="connsiteY3106" fmla="*/ 1582704 h 7223977"/>
              <a:gd name="connsiteX3107" fmla="*/ 8123407 w 12188243"/>
              <a:gd name="connsiteY3107" fmla="*/ 1805243 h 7223977"/>
              <a:gd name="connsiteX3108" fmla="*/ 7897736 w 12188243"/>
              <a:gd name="connsiteY3108" fmla="*/ 1805243 h 7223977"/>
              <a:gd name="connsiteX3109" fmla="*/ 7675198 w 12188243"/>
              <a:gd name="connsiteY3109" fmla="*/ 1805243 h 7223977"/>
              <a:gd name="connsiteX3110" fmla="*/ 7675198 w 12188243"/>
              <a:gd name="connsiteY3110" fmla="*/ 1582704 h 7223977"/>
              <a:gd name="connsiteX3111" fmla="*/ 7897736 w 12188243"/>
              <a:gd name="connsiteY3111" fmla="*/ 1582704 h 7223977"/>
              <a:gd name="connsiteX3112" fmla="*/ 7897736 w 12188243"/>
              <a:gd name="connsiteY3112" fmla="*/ 1805243 h 7223977"/>
              <a:gd name="connsiteX3113" fmla="*/ 7672065 w 12188243"/>
              <a:gd name="connsiteY3113" fmla="*/ 1805243 h 7223977"/>
              <a:gd name="connsiteX3114" fmla="*/ 7449527 w 12188243"/>
              <a:gd name="connsiteY3114" fmla="*/ 1805243 h 7223977"/>
              <a:gd name="connsiteX3115" fmla="*/ 7449527 w 12188243"/>
              <a:gd name="connsiteY3115" fmla="*/ 1582704 h 7223977"/>
              <a:gd name="connsiteX3116" fmla="*/ 7672065 w 12188243"/>
              <a:gd name="connsiteY3116" fmla="*/ 1582704 h 7223977"/>
              <a:gd name="connsiteX3117" fmla="*/ 7672065 w 12188243"/>
              <a:gd name="connsiteY3117" fmla="*/ 1805243 h 7223977"/>
              <a:gd name="connsiteX3118" fmla="*/ 7446394 w 12188243"/>
              <a:gd name="connsiteY3118" fmla="*/ 1805243 h 7223977"/>
              <a:gd name="connsiteX3119" fmla="*/ 7223856 w 12188243"/>
              <a:gd name="connsiteY3119" fmla="*/ 1805243 h 7223977"/>
              <a:gd name="connsiteX3120" fmla="*/ 7223856 w 12188243"/>
              <a:gd name="connsiteY3120" fmla="*/ 1582704 h 7223977"/>
              <a:gd name="connsiteX3121" fmla="*/ 7446394 w 12188243"/>
              <a:gd name="connsiteY3121" fmla="*/ 1582704 h 7223977"/>
              <a:gd name="connsiteX3122" fmla="*/ 7446394 w 12188243"/>
              <a:gd name="connsiteY3122" fmla="*/ 1805243 h 7223977"/>
              <a:gd name="connsiteX3123" fmla="*/ 7220848 w 12188243"/>
              <a:gd name="connsiteY3123" fmla="*/ 1805243 h 7223977"/>
              <a:gd name="connsiteX3124" fmla="*/ 6998310 w 12188243"/>
              <a:gd name="connsiteY3124" fmla="*/ 1805243 h 7223977"/>
              <a:gd name="connsiteX3125" fmla="*/ 6998310 w 12188243"/>
              <a:gd name="connsiteY3125" fmla="*/ 1582704 h 7223977"/>
              <a:gd name="connsiteX3126" fmla="*/ 7220848 w 12188243"/>
              <a:gd name="connsiteY3126" fmla="*/ 1582704 h 7223977"/>
              <a:gd name="connsiteX3127" fmla="*/ 7220848 w 12188243"/>
              <a:gd name="connsiteY3127" fmla="*/ 1805243 h 7223977"/>
              <a:gd name="connsiteX3128" fmla="*/ 6995177 w 12188243"/>
              <a:gd name="connsiteY3128" fmla="*/ 1805243 h 7223977"/>
              <a:gd name="connsiteX3129" fmla="*/ 6772639 w 12188243"/>
              <a:gd name="connsiteY3129" fmla="*/ 1805243 h 7223977"/>
              <a:gd name="connsiteX3130" fmla="*/ 6772639 w 12188243"/>
              <a:gd name="connsiteY3130" fmla="*/ 1582704 h 7223977"/>
              <a:gd name="connsiteX3131" fmla="*/ 6995177 w 12188243"/>
              <a:gd name="connsiteY3131" fmla="*/ 1582704 h 7223977"/>
              <a:gd name="connsiteX3132" fmla="*/ 6995177 w 12188243"/>
              <a:gd name="connsiteY3132" fmla="*/ 1805243 h 7223977"/>
              <a:gd name="connsiteX3133" fmla="*/ 6769506 w 12188243"/>
              <a:gd name="connsiteY3133" fmla="*/ 1805243 h 7223977"/>
              <a:gd name="connsiteX3134" fmla="*/ 6546967 w 12188243"/>
              <a:gd name="connsiteY3134" fmla="*/ 1805243 h 7223977"/>
              <a:gd name="connsiteX3135" fmla="*/ 6546967 w 12188243"/>
              <a:gd name="connsiteY3135" fmla="*/ 1582704 h 7223977"/>
              <a:gd name="connsiteX3136" fmla="*/ 6769506 w 12188243"/>
              <a:gd name="connsiteY3136" fmla="*/ 1582704 h 7223977"/>
              <a:gd name="connsiteX3137" fmla="*/ 6769506 w 12188243"/>
              <a:gd name="connsiteY3137" fmla="*/ 1805243 h 7223977"/>
              <a:gd name="connsiteX3138" fmla="*/ 6543835 w 12188243"/>
              <a:gd name="connsiteY3138" fmla="*/ 1805243 h 7223977"/>
              <a:gd name="connsiteX3139" fmla="*/ 6321297 w 12188243"/>
              <a:gd name="connsiteY3139" fmla="*/ 1805243 h 7223977"/>
              <a:gd name="connsiteX3140" fmla="*/ 6321297 w 12188243"/>
              <a:gd name="connsiteY3140" fmla="*/ 1582704 h 7223977"/>
              <a:gd name="connsiteX3141" fmla="*/ 6543835 w 12188243"/>
              <a:gd name="connsiteY3141" fmla="*/ 1582704 h 7223977"/>
              <a:gd name="connsiteX3142" fmla="*/ 6543835 w 12188243"/>
              <a:gd name="connsiteY3142" fmla="*/ 1805243 h 7223977"/>
              <a:gd name="connsiteX3143" fmla="*/ 6318164 w 12188243"/>
              <a:gd name="connsiteY3143" fmla="*/ 1805243 h 7223977"/>
              <a:gd name="connsiteX3144" fmla="*/ 6095625 w 12188243"/>
              <a:gd name="connsiteY3144" fmla="*/ 1805243 h 7223977"/>
              <a:gd name="connsiteX3145" fmla="*/ 6095625 w 12188243"/>
              <a:gd name="connsiteY3145" fmla="*/ 1582704 h 7223977"/>
              <a:gd name="connsiteX3146" fmla="*/ 6318164 w 12188243"/>
              <a:gd name="connsiteY3146" fmla="*/ 1582704 h 7223977"/>
              <a:gd name="connsiteX3147" fmla="*/ 6318164 w 12188243"/>
              <a:gd name="connsiteY3147" fmla="*/ 1805243 h 7223977"/>
              <a:gd name="connsiteX3148" fmla="*/ 6092493 w 12188243"/>
              <a:gd name="connsiteY3148" fmla="*/ 1805243 h 7223977"/>
              <a:gd name="connsiteX3149" fmla="*/ 5869954 w 12188243"/>
              <a:gd name="connsiteY3149" fmla="*/ 1805243 h 7223977"/>
              <a:gd name="connsiteX3150" fmla="*/ 5869954 w 12188243"/>
              <a:gd name="connsiteY3150" fmla="*/ 1582704 h 7223977"/>
              <a:gd name="connsiteX3151" fmla="*/ 6092493 w 12188243"/>
              <a:gd name="connsiteY3151" fmla="*/ 1582704 h 7223977"/>
              <a:gd name="connsiteX3152" fmla="*/ 6092493 w 12188243"/>
              <a:gd name="connsiteY3152" fmla="*/ 1805243 h 7223977"/>
              <a:gd name="connsiteX3153" fmla="*/ 5866947 w 12188243"/>
              <a:gd name="connsiteY3153" fmla="*/ 1805243 h 7223977"/>
              <a:gd name="connsiteX3154" fmla="*/ 5644408 w 12188243"/>
              <a:gd name="connsiteY3154" fmla="*/ 1805243 h 7223977"/>
              <a:gd name="connsiteX3155" fmla="*/ 5644408 w 12188243"/>
              <a:gd name="connsiteY3155" fmla="*/ 1582704 h 7223977"/>
              <a:gd name="connsiteX3156" fmla="*/ 5866947 w 12188243"/>
              <a:gd name="connsiteY3156" fmla="*/ 1582704 h 7223977"/>
              <a:gd name="connsiteX3157" fmla="*/ 5866947 w 12188243"/>
              <a:gd name="connsiteY3157" fmla="*/ 1805243 h 7223977"/>
              <a:gd name="connsiteX3158" fmla="*/ 5641276 w 12188243"/>
              <a:gd name="connsiteY3158" fmla="*/ 1805243 h 7223977"/>
              <a:gd name="connsiteX3159" fmla="*/ 5418738 w 12188243"/>
              <a:gd name="connsiteY3159" fmla="*/ 1805243 h 7223977"/>
              <a:gd name="connsiteX3160" fmla="*/ 5418738 w 12188243"/>
              <a:gd name="connsiteY3160" fmla="*/ 1582704 h 7223977"/>
              <a:gd name="connsiteX3161" fmla="*/ 5641276 w 12188243"/>
              <a:gd name="connsiteY3161" fmla="*/ 1582704 h 7223977"/>
              <a:gd name="connsiteX3162" fmla="*/ 5641276 w 12188243"/>
              <a:gd name="connsiteY3162" fmla="*/ 1805243 h 7223977"/>
              <a:gd name="connsiteX3163" fmla="*/ 5415605 w 12188243"/>
              <a:gd name="connsiteY3163" fmla="*/ 1805243 h 7223977"/>
              <a:gd name="connsiteX3164" fmla="*/ 5193066 w 12188243"/>
              <a:gd name="connsiteY3164" fmla="*/ 1805243 h 7223977"/>
              <a:gd name="connsiteX3165" fmla="*/ 5193066 w 12188243"/>
              <a:gd name="connsiteY3165" fmla="*/ 1582704 h 7223977"/>
              <a:gd name="connsiteX3166" fmla="*/ 5415605 w 12188243"/>
              <a:gd name="connsiteY3166" fmla="*/ 1582704 h 7223977"/>
              <a:gd name="connsiteX3167" fmla="*/ 5415605 w 12188243"/>
              <a:gd name="connsiteY3167" fmla="*/ 1805243 h 7223977"/>
              <a:gd name="connsiteX3168" fmla="*/ 5189934 w 12188243"/>
              <a:gd name="connsiteY3168" fmla="*/ 1805243 h 7223977"/>
              <a:gd name="connsiteX3169" fmla="*/ 4967395 w 12188243"/>
              <a:gd name="connsiteY3169" fmla="*/ 1805243 h 7223977"/>
              <a:gd name="connsiteX3170" fmla="*/ 4967395 w 12188243"/>
              <a:gd name="connsiteY3170" fmla="*/ 1582704 h 7223977"/>
              <a:gd name="connsiteX3171" fmla="*/ 5189934 w 12188243"/>
              <a:gd name="connsiteY3171" fmla="*/ 1582704 h 7223977"/>
              <a:gd name="connsiteX3172" fmla="*/ 5189934 w 12188243"/>
              <a:gd name="connsiteY3172" fmla="*/ 1805243 h 7223977"/>
              <a:gd name="connsiteX3173" fmla="*/ 4964263 w 12188243"/>
              <a:gd name="connsiteY3173" fmla="*/ 1805243 h 7223977"/>
              <a:gd name="connsiteX3174" fmla="*/ 4741724 w 12188243"/>
              <a:gd name="connsiteY3174" fmla="*/ 1805243 h 7223977"/>
              <a:gd name="connsiteX3175" fmla="*/ 4741724 w 12188243"/>
              <a:gd name="connsiteY3175" fmla="*/ 1582704 h 7223977"/>
              <a:gd name="connsiteX3176" fmla="*/ 4964263 w 12188243"/>
              <a:gd name="connsiteY3176" fmla="*/ 1582704 h 7223977"/>
              <a:gd name="connsiteX3177" fmla="*/ 4964263 w 12188243"/>
              <a:gd name="connsiteY3177" fmla="*/ 1805243 h 7223977"/>
              <a:gd name="connsiteX3178" fmla="*/ 4738592 w 12188243"/>
              <a:gd name="connsiteY3178" fmla="*/ 1805243 h 7223977"/>
              <a:gd name="connsiteX3179" fmla="*/ 4516053 w 12188243"/>
              <a:gd name="connsiteY3179" fmla="*/ 1805243 h 7223977"/>
              <a:gd name="connsiteX3180" fmla="*/ 4516053 w 12188243"/>
              <a:gd name="connsiteY3180" fmla="*/ 1582704 h 7223977"/>
              <a:gd name="connsiteX3181" fmla="*/ 4738592 w 12188243"/>
              <a:gd name="connsiteY3181" fmla="*/ 1582704 h 7223977"/>
              <a:gd name="connsiteX3182" fmla="*/ 4738592 w 12188243"/>
              <a:gd name="connsiteY3182" fmla="*/ 1805243 h 7223977"/>
              <a:gd name="connsiteX3183" fmla="*/ 4513046 w 12188243"/>
              <a:gd name="connsiteY3183" fmla="*/ 1805243 h 7223977"/>
              <a:gd name="connsiteX3184" fmla="*/ 4290507 w 12188243"/>
              <a:gd name="connsiteY3184" fmla="*/ 1805243 h 7223977"/>
              <a:gd name="connsiteX3185" fmla="*/ 4290507 w 12188243"/>
              <a:gd name="connsiteY3185" fmla="*/ 1582704 h 7223977"/>
              <a:gd name="connsiteX3186" fmla="*/ 4513046 w 12188243"/>
              <a:gd name="connsiteY3186" fmla="*/ 1582704 h 7223977"/>
              <a:gd name="connsiteX3187" fmla="*/ 4513046 w 12188243"/>
              <a:gd name="connsiteY3187" fmla="*/ 1805243 h 7223977"/>
              <a:gd name="connsiteX3188" fmla="*/ 4287375 w 12188243"/>
              <a:gd name="connsiteY3188" fmla="*/ 1805243 h 7223977"/>
              <a:gd name="connsiteX3189" fmla="*/ 4064836 w 12188243"/>
              <a:gd name="connsiteY3189" fmla="*/ 1805243 h 7223977"/>
              <a:gd name="connsiteX3190" fmla="*/ 4064836 w 12188243"/>
              <a:gd name="connsiteY3190" fmla="*/ 1582704 h 7223977"/>
              <a:gd name="connsiteX3191" fmla="*/ 4287375 w 12188243"/>
              <a:gd name="connsiteY3191" fmla="*/ 1582704 h 7223977"/>
              <a:gd name="connsiteX3192" fmla="*/ 4287375 w 12188243"/>
              <a:gd name="connsiteY3192" fmla="*/ 1805243 h 7223977"/>
              <a:gd name="connsiteX3193" fmla="*/ 4061703 w 12188243"/>
              <a:gd name="connsiteY3193" fmla="*/ 1805243 h 7223977"/>
              <a:gd name="connsiteX3194" fmla="*/ 3839165 w 12188243"/>
              <a:gd name="connsiteY3194" fmla="*/ 1805243 h 7223977"/>
              <a:gd name="connsiteX3195" fmla="*/ 3839165 w 12188243"/>
              <a:gd name="connsiteY3195" fmla="*/ 1582704 h 7223977"/>
              <a:gd name="connsiteX3196" fmla="*/ 4061703 w 12188243"/>
              <a:gd name="connsiteY3196" fmla="*/ 1582704 h 7223977"/>
              <a:gd name="connsiteX3197" fmla="*/ 4061703 w 12188243"/>
              <a:gd name="connsiteY3197" fmla="*/ 1805243 h 7223977"/>
              <a:gd name="connsiteX3198" fmla="*/ 3836033 w 12188243"/>
              <a:gd name="connsiteY3198" fmla="*/ 1805243 h 7223977"/>
              <a:gd name="connsiteX3199" fmla="*/ 3613494 w 12188243"/>
              <a:gd name="connsiteY3199" fmla="*/ 1805243 h 7223977"/>
              <a:gd name="connsiteX3200" fmla="*/ 3613494 w 12188243"/>
              <a:gd name="connsiteY3200" fmla="*/ 1582704 h 7223977"/>
              <a:gd name="connsiteX3201" fmla="*/ 3836033 w 12188243"/>
              <a:gd name="connsiteY3201" fmla="*/ 1582704 h 7223977"/>
              <a:gd name="connsiteX3202" fmla="*/ 3836033 w 12188243"/>
              <a:gd name="connsiteY3202" fmla="*/ 1805243 h 7223977"/>
              <a:gd name="connsiteX3203" fmla="*/ 3610361 w 12188243"/>
              <a:gd name="connsiteY3203" fmla="*/ 1805243 h 7223977"/>
              <a:gd name="connsiteX3204" fmla="*/ 3387823 w 12188243"/>
              <a:gd name="connsiteY3204" fmla="*/ 1805243 h 7223977"/>
              <a:gd name="connsiteX3205" fmla="*/ 3387823 w 12188243"/>
              <a:gd name="connsiteY3205" fmla="*/ 1582704 h 7223977"/>
              <a:gd name="connsiteX3206" fmla="*/ 3610361 w 12188243"/>
              <a:gd name="connsiteY3206" fmla="*/ 1582704 h 7223977"/>
              <a:gd name="connsiteX3207" fmla="*/ 3610361 w 12188243"/>
              <a:gd name="connsiteY3207" fmla="*/ 1805243 h 7223977"/>
              <a:gd name="connsiteX3208" fmla="*/ 3384690 w 12188243"/>
              <a:gd name="connsiteY3208" fmla="*/ 1805243 h 7223977"/>
              <a:gd name="connsiteX3209" fmla="*/ 3162152 w 12188243"/>
              <a:gd name="connsiteY3209" fmla="*/ 1805243 h 7223977"/>
              <a:gd name="connsiteX3210" fmla="*/ 3162152 w 12188243"/>
              <a:gd name="connsiteY3210" fmla="*/ 1582704 h 7223977"/>
              <a:gd name="connsiteX3211" fmla="*/ 3384690 w 12188243"/>
              <a:gd name="connsiteY3211" fmla="*/ 1582704 h 7223977"/>
              <a:gd name="connsiteX3212" fmla="*/ 3384690 w 12188243"/>
              <a:gd name="connsiteY3212" fmla="*/ 1805243 h 7223977"/>
              <a:gd name="connsiteX3213" fmla="*/ 3159145 w 12188243"/>
              <a:gd name="connsiteY3213" fmla="*/ 1805243 h 7223977"/>
              <a:gd name="connsiteX3214" fmla="*/ 2936606 w 12188243"/>
              <a:gd name="connsiteY3214" fmla="*/ 1805243 h 7223977"/>
              <a:gd name="connsiteX3215" fmla="*/ 2936606 w 12188243"/>
              <a:gd name="connsiteY3215" fmla="*/ 1582704 h 7223977"/>
              <a:gd name="connsiteX3216" fmla="*/ 3159145 w 12188243"/>
              <a:gd name="connsiteY3216" fmla="*/ 1582704 h 7223977"/>
              <a:gd name="connsiteX3217" fmla="*/ 3159145 w 12188243"/>
              <a:gd name="connsiteY3217" fmla="*/ 1805243 h 7223977"/>
              <a:gd name="connsiteX3218" fmla="*/ 2933474 w 12188243"/>
              <a:gd name="connsiteY3218" fmla="*/ 1805243 h 7223977"/>
              <a:gd name="connsiteX3219" fmla="*/ 2710935 w 12188243"/>
              <a:gd name="connsiteY3219" fmla="*/ 1805243 h 7223977"/>
              <a:gd name="connsiteX3220" fmla="*/ 2710935 w 12188243"/>
              <a:gd name="connsiteY3220" fmla="*/ 1582704 h 7223977"/>
              <a:gd name="connsiteX3221" fmla="*/ 2933474 w 12188243"/>
              <a:gd name="connsiteY3221" fmla="*/ 1582704 h 7223977"/>
              <a:gd name="connsiteX3222" fmla="*/ 2933474 w 12188243"/>
              <a:gd name="connsiteY3222" fmla="*/ 1805243 h 7223977"/>
              <a:gd name="connsiteX3223" fmla="*/ 2707802 w 12188243"/>
              <a:gd name="connsiteY3223" fmla="*/ 1805243 h 7223977"/>
              <a:gd name="connsiteX3224" fmla="*/ 2485264 w 12188243"/>
              <a:gd name="connsiteY3224" fmla="*/ 1805243 h 7223977"/>
              <a:gd name="connsiteX3225" fmla="*/ 2485264 w 12188243"/>
              <a:gd name="connsiteY3225" fmla="*/ 1582704 h 7223977"/>
              <a:gd name="connsiteX3226" fmla="*/ 2707802 w 12188243"/>
              <a:gd name="connsiteY3226" fmla="*/ 1582704 h 7223977"/>
              <a:gd name="connsiteX3227" fmla="*/ 2707802 w 12188243"/>
              <a:gd name="connsiteY3227" fmla="*/ 1805243 h 7223977"/>
              <a:gd name="connsiteX3228" fmla="*/ 2482131 w 12188243"/>
              <a:gd name="connsiteY3228" fmla="*/ 1805243 h 7223977"/>
              <a:gd name="connsiteX3229" fmla="*/ 2259593 w 12188243"/>
              <a:gd name="connsiteY3229" fmla="*/ 1805243 h 7223977"/>
              <a:gd name="connsiteX3230" fmla="*/ 2259593 w 12188243"/>
              <a:gd name="connsiteY3230" fmla="*/ 1582704 h 7223977"/>
              <a:gd name="connsiteX3231" fmla="*/ 2482131 w 12188243"/>
              <a:gd name="connsiteY3231" fmla="*/ 1582704 h 7223977"/>
              <a:gd name="connsiteX3232" fmla="*/ 2482131 w 12188243"/>
              <a:gd name="connsiteY3232" fmla="*/ 1805243 h 7223977"/>
              <a:gd name="connsiteX3233" fmla="*/ 2256460 w 12188243"/>
              <a:gd name="connsiteY3233" fmla="*/ 1805243 h 7223977"/>
              <a:gd name="connsiteX3234" fmla="*/ 2033922 w 12188243"/>
              <a:gd name="connsiteY3234" fmla="*/ 1805243 h 7223977"/>
              <a:gd name="connsiteX3235" fmla="*/ 2033922 w 12188243"/>
              <a:gd name="connsiteY3235" fmla="*/ 1582704 h 7223977"/>
              <a:gd name="connsiteX3236" fmla="*/ 2256460 w 12188243"/>
              <a:gd name="connsiteY3236" fmla="*/ 1582704 h 7223977"/>
              <a:gd name="connsiteX3237" fmla="*/ 2256460 w 12188243"/>
              <a:gd name="connsiteY3237" fmla="*/ 1805243 h 7223977"/>
              <a:gd name="connsiteX3238" fmla="*/ 2030789 w 12188243"/>
              <a:gd name="connsiteY3238" fmla="*/ 1805243 h 7223977"/>
              <a:gd name="connsiteX3239" fmla="*/ 1808251 w 12188243"/>
              <a:gd name="connsiteY3239" fmla="*/ 1805243 h 7223977"/>
              <a:gd name="connsiteX3240" fmla="*/ 1808251 w 12188243"/>
              <a:gd name="connsiteY3240" fmla="*/ 1582704 h 7223977"/>
              <a:gd name="connsiteX3241" fmla="*/ 2030789 w 12188243"/>
              <a:gd name="connsiteY3241" fmla="*/ 1582704 h 7223977"/>
              <a:gd name="connsiteX3242" fmla="*/ 2030789 w 12188243"/>
              <a:gd name="connsiteY3242" fmla="*/ 1805243 h 7223977"/>
              <a:gd name="connsiteX3243" fmla="*/ 1805243 w 12188243"/>
              <a:gd name="connsiteY3243" fmla="*/ 1805243 h 7223977"/>
              <a:gd name="connsiteX3244" fmla="*/ 1582705 w 12188243"/>
              <a:gd name="connsiteY3244" fmla="*/ 1805243 h 7223977"/>
              <a:gd name="connsiteX3245" fmla="*/ 1582705 w 12188243"/>
              <a:gd name="connsiteY3245" fmla="*/ 1582704 h 7223977"/>
              <a:gd name="connsiteX3246" fmla="*/ 1805243 w 12188243"/>
              <a:gd name="connsiteY3246" fmla="*/ 1582704 h 7223977"/>
              <a:gd name="connsiteX3247" fmla="*/ 1805243 w 12188243"/>
              <a:gd name="connsiteY3247" fmla="*/ 1805243 h 7223977"/>
              <a:gd name="connsiteX3248" fmla="*/ 1805243 w 12188243"/>
              <a:gd name="connsiteY3248" fmla="*/ 1808375 h 7223977"/>
              <a:gd name="connsiteX3249" fmla="*/ 1805243 w 12188243"/>
              <a:gd name="connsiteY3249" fmla="*/ 2030914 h 7223977"/>
              <a:gd name="connsiteX3250" fmla="*/ 1582705 w 12188243"/>
              <a:gd name="connsiteY3250" fmla="*/ 2030914 h 7223977"/>
              <a:gd name="connsiteX3251" fmla="*/ 1582705 w 12188243"/>
              <a:gd name="connsiteY3251" fmla="*/ 1808375 h 7223977"/>
              <a:gd name="connsiteX3252" fmla="*/ 1805243 w 12188243"/>
              <a:gd name="connsiteY3252" fmla="*/ 1808375 h 7223977"/>
              <a:gd name="connsiteX3253" fmla="*/ 1805243 w 12188243"/>
              <a:gd name="connsiteY3253" fmla="*/ 2033921 h 7223977"/>
              <a:gd name="connsiteX3254" fmla="*/ 1805243 w 12188243"/>
              <a:gd name="connsiteY3254" fmla="*/ 2256459 h 7223977"/>
              <a:gd name="connsiteX3255" fmla="*/ 1582705 w 12188243"/>
              <a:gd name="connsiteY3255" fmla="*/ 2256459 h 7223977"/>
              <a:gd name="connsiteX3256" fmla="*/ 1582705 w 12188243"/>
              <a:gd name="connsiteY3256" fmla="*/ 2033921 h 7223977"/>
              <a:gd name="connsiteX3257" fmla="*/ 1805243 w 12188243"/>
              <a:gd name="connsiteY3257" fmla="*/ 2033921 h 7223977"/>
              <a:gd name="connsiteX3258" fmla="*/ 1805243 w 12188243"/>
              <a:gd name="connsiteY3258" fmla="*/ 2259592 h 7223977"/>
              <a:gd name="connsiteX3259" fmla="*/ 1805243 w 12188243"/>
              <a:gd name="connsiteY3259" fmla="*/ 2482130 h 7223977"/>
              <a:gd name="connsiteX3260" fmla="*/ 1582705 w 12188243"/>
              <a:gd name="connsiteY3260" fmla="*/ 2482130 h 7223977"/>
              <a:gd name="connsiteX3261" fmla="*/ 1582705 w 12188243"/>
              <a:gd name="connsiteY3261" fmla="*/ 2259592 h 7223977"/>
              <a:gd name="connsiteX3262" fmla="*/ 1805243 w 12188243"/>
              <a:gd name="connsiteY3262" fmla="*/ 2259592 h 7223977"/>
              <a:gd name="connsiteX3263" fmla="*/ 1805243 w 12188243"/>
              <a:gd name="connsiteY3263" fmla="*/ 2485263 h 7223977"/>
              <a:gd name="connsiteX3264" fmla="*/ 1805243 w 12188243"/>
              <a:gd name="connsiteY3264" fmla="*/ 2707801 h 7223977"/>
              <a:gd name="connsiteX3265" fmla="*/ 1582705 w 12188243"/>
              <a:gd name="connsiteY3265" fmla="*/ 2707801 h 7223977"/>
              <a:gd name="connsiteX3266" fmla="*/ 1582705 w 12188243"/>
              <a:gd name="connsiteY3266" fmla="*/ 2485263 h 7223977"/>
              <a:gd name="connsiteX3267" fmla="*/ 1805243 w 12188243"/>
              <a:gd name="connsiteY3267" fmla="*/ 2485263 h 7223977"/>
              <a:gd name="connsiteX3268" fmla="*/ 1805243 w 12188243"/>
              <a:gd name="connsiteY3268" fmla="*/ 2710934 h 7223977"/>
              <a:gd name="connsiteX3269" fmla="*/ 1805243 w 12188243"/>
              <a:gd name="connsiteY3269" fmla="*/ 2933472 h 7223977"/>
              <a:gd name="connsiteX3270" fmla="*/ 1582705 w 12188243"/>
              <a:gd name="connsiteY3270" fmla="*/ 2933472 h 7223977"/>
              <a:gd name="connsiteX3271" fmla="*/ 1582705 w 12188243"/>
              <a:gd name="connsiteY3271" fmla="*/ 2710934 h 7223977"/>
              <a:gd name="connsiteX3272" fmla="*/ 1805243 w 12188243"/>
              <a:gd name="connsiteY3272" fmla="*/ 2710934 h 7223977"/>
              <a:gd name="connsiteX3273" fmla="*/ 1805243 w 12188243"/>
              <a:gd name="connsiteY3273" fmla="*/ 2936605 h 7223977"/>
              <a:gd name="connsiteX3274" fmla="*/ 1805243 w 12188243"/>
              <a:gd name="connsiteY3274" fmla="*/ 3159143 h 7223977"/>
              <a:gd name="connsiteX3275" fmla="*/ 1582705 w 12188243"/>
              <a:gd name="connsiteY3275" fmla="*/ 3159143 h 7223977"/>
              <a:gd name="connsiteX3276" fmla="*/ 1582705 w 12188243"/>
              <a:gd name="connsiteY3276" fmla="*/ 2936605 h 7223977"/>
              <a:gd name="connsiteX3277" fmla="*/ 1805243 w 12188243"/>
              <a:gd name="connsiteY3277" fmla="*/ 2936605 h 7223977"/>
              <a:gd name="connsiteX3278" fmla="*/ 1805243 w 12188243"/>
              <a:gd name="connsiteY3278" fmla="*/ 3162276 h 7223977"/>
              <a:gd name="connsiteX3279" fmla="*/ 1805243 w 12188243"/>
              <a:gd name="connsiteY3279" fmla="*/ 3384814 h 7223977"/>
              <a:gd name="connsiteX3280" fmla="*/ 1582705 w 12188243"/>
              <a:gd name="connsiteY3280" fmla="*/ 3384814 h 7223977"/>
              <a:gd name="connsiteX3281" fmla="*/ 1582705 w 12188243"/>
              <a:gd name="connsiteY3281" fmla="*/ 3162276 h 7223977"/>
              <a:gd name="connsiteX3282" fmla="*/ 1805243 w 12188243"/>
              <a:gd name="connsiteY3282" fmla="*/ 3162276 h 7223977"/>
              <a:gd name="connsiteX3283" fmla="*/ 1805243 w 12188243"/>
              <a:gd name="connsiteY3283" fmla="*/ 3387821 h 7223977"/>
              <a:gd name="connsiteX3284" fmla="*/ 1805243 w 12188243"/>
              <a:gd name="connsiteY3284" fmla="*/ 3610360 h 7223977"/>
              <a:gd name="connsiteX3285" fmla="*/ 1582705 w 12188243"/>
              <a:gd name="connsiteY3285" fmla="*/ 3610360 h 7223977"/>
              <a:gd name="connsiteX3286" fmla="*/ 1582705 w 12188243"/>
              <a:gd name="connsiteY3286" fmla="*/ 3387821 h 7223977"/>
              <a:gd name="connsiteX3287" fmla="*/ 1805243 w 12188243"/>
              <a:gd name="connsiteY3287" fmla="*/ 3387821 h 7223977"/>
              <a:gd name="connsiteX3288" fmla="*/ 1805243 w 12188243"/>
              <a:gd name="connsiteY3288" fmla="*/ 3613493 h 7223977"/>
              <a:gd name="connsiteX3289" fmla="*/ 1805243 w 12188243"/>
              <a:gd name="connsiteY3289" fmla="*/ 3836031 h 7223977"/>
              <a:gd name="connsiteX3290" fmla="*/ 1582705 w 12188243"/>
              <a:gd name="connsiteY3290" fmla="*/ 3836031 h 7223977"/>
              <a:gd name="connsiteX3291" fmla="*/ 1582705 w 12188243"/>
              <a:gd name="connsiteY3291" fmla="*/ 3613493 h 7223977"/>
              <a:gd name="connsiteX3292" fmla="*/ 1805243 w 12188243"/>
              <a:gd name="connsiteY3292" fmla="*/ 3613493 h 7223977"/>
              <a:gd name="connsiteX3293" fmla="*/ 1805243 w 12188243"/>
              <a:gd name="connsiteY3293" fmla="*/ 3839164 h 7223977"/>
              <a:gd name="connsiteX3294" fmla="*/ 1805243 w 12188243"/>
              <a:gd name="connsiteY3294" fmla="*/ 4061702 h 7223977"/>
              <a:gd name="connsiteX3295" fmla="*/ 1582705 w 12188243"/>
              <a:gd name="connsiteY3295" fmla="*/ 4061702 h 7223977"/>
              <a:gd name="connsiteX3296" fmla="*/ 1582705 w 12188243"/>
              <a:gd name="connsiteY3296" fmla="*/ 3839164 h 7223977"/>
              <a:gd name="connsiteX3297" fmla="*/ 1805243 w 12188243"/>
              <a:gd name="connsiteY3297" fmla="*/ 3839164 h 7223977"/>
              <a:gd name="connsiteX3298" fmla="*/ 1805243 w 12188243"/>
              <a:gd name="connsiteY3298" fmla="*/ 4064834 h 7223977"/>
              <a:gd name="connsiteX3299" fmla="*/ 1805243 w 12188243"/>
              <a:gd name="connsiteY3299" fmla="*/ 4287373 h 7223977"/>
              <a:gd name="connsiteX3300" fmla="*/ 1582705 w 12188243"/>
              <a:gd name="connsiteY3300" fmla="*/ 4287373 h 7223977"/>
              <a:gd name="connsiteX3301" fmla="*/ 1582705 w 12188243"/>
              <a:gd name="connsiteY3301" fmla="*/ 4064834 h 7223977"/>
              <a:gd name="connsiteX3302" fmla="*/ 1805243 w 12188243"/>
              <a:gd name="connsiteY3302" fmla="*/ 4064834 h 7223977"/>
              <a:gd name="connsiteX3303" fmla="*/ 1805243 w 12188243"/>
              <a:gd name="connsiteY3303" fmla="*/ 4290506 h 7223977"/>
              <a:gd name="connsiteX3304" fmla="*/ 1805243 w 12188243"/>
              <a:gd name="connsiteY3304" fmla="*/ 4513044 h 7223977"/>
              <a:gd name="connsiteX3305" fmla="*/ 1582705 w 12188243"/>
              <a:gd name="connsiteY3305" fmla="*/ 4513044 h 7223977"/>
              <a:gd name="connsiteX3306" fmla="*/ 1582705 w 12188243"/>
              <a:gd name="connsiteY3306" fmla="*/ 4290506 h 7223977"/>
              <a:gd name="connsiteX3307" fmla="*/ 1805243 w 12188243"/>
              <a:gd name="connsiteY3307" fmla="*/ 4290506 h 7223977"/>
              <a:gd name="connsiteX3308" fmla="*/ 1805243 w 12188243"/>
              <a:gd name="connsiteY3308" fmla="*/ 4516177 h 7223977"/>
              <a:gd name="connsiteX3309" fmla="*/ 1805243 w 12188243"/>
              <a:gd name="connsiteY3309" fmla="*/ 4738715 h 7223977"/>
              <a:gd name="connsiteX3310" fmla="*/ 1582705 w 12188243"/>
              <a:gd name="connsiteY3310" fmla="*/ 4738715 h 7223977"/>
              <a:gd name="connsiteX3311" fmla="*/ 1582705 w 12188243"/>
              <a:gd name="connsiteY3311" fmla="*/ 4516177 h 7223977"/>
              <a:gd name="connsiteX3312" fmla="*/ 1805243 w 12188243"/>
              <a:gd name="connsiteY3312" fmla="*/ 4516177 h 7223977"/>
              <a:gd name="connsiteX3313" fmla="*/ 1805243 w 12188243"/>
              <a:gd name="connsiteY3313" fmla="*/ 4741722 h 7223977"/>
              <a:gd name="connsiteX3314" fmla="*/ 1805243 w 12188243"/>
              <a:gd name="connsiteY3314" fmla="*/ 4964261 h 7223977"/>
              <a:gd name="connsiteX3315" fmla="*/ 1582705 w 12188243"/>
              <a:gd name="connsiteY3315" fmla="*/ 4964261 h 7223977"/>
              <a:gd name="connsiteX3316" fmla="*/ 1582705 w 12188243"/>
              <a:gd name="connsiteY3316" fmla="*/ 4741722 h 7223977"/>
              <a:gd name="connsiteX3317" fmla="*/ 1805243 w 12188243"/>
              <a:gd name="connsiteY3317" fmla="*/ 4741722 h 7223977"/>
              <a:gd name="connsiteX3318" fmla="*/ 1805243 w 12188243"/>
              <a:gd name="connsiteY3318" fmla="*/ 4967393 h 7223977"/>
              <a:gd name="connsiteX3319" fmla="*/ 1805243 w 12188243"/>
              <a:gd name="connsiteY3319" fmla="*/ 5189932 h 7223977"/>
              <a:gd name="connsiteX3320" fmla="*/ 1582705 w 12188243"/>
              <a:gd name="connsiteY3320" fmla="*/ 5189932 h 7223977"/>
              <a:gd name="connsiteX3321" fmla="*/ 1582705 w 12188243"/>
              <a:gd name="connsiteY3321" fmla="*/ 4967393 h 7223977"/>
              <a:gd name="connsiteX3322" fmla="*/ 1805243 w 12188243"/>
              <a:gd name="connsiteY3322" fmla="*/ 4967393 h 7223977"/>
              <a:gd name="connsiteX3323" fmla="*/ 1805243 w 12188243"/>
              <a:gd name="connsiteY3323" fmla="*/ 5193064 h 7223977"/>
              <a:gd name="connsiteX3324" fmla="*/ 1805243 w 12188243"/>
              <a:gd name="connsiteY3324" fmla="*/ 5415603 h 7223977"/>
              <a:gd name="connsiteX3325" fmla="*/ 1582705 w 12188243"/>
              <a:gd name="connsiteY3325" fmla="*/ 5415603 h 7223977"/>
              <a:gd name="connsiteX3326" fmla="*/ 1582705 w 12188243"/>
              <a:gd name="connsiteY3326" fmla="*/ 5193064 h 7223977"/>
              <a:gd name="connsiteX3327" fmla="*/ 1805243 w 12188243"/>
              <a:gd name="connsiteY3327" fmla="*/ 5193064 h 7223977"/>
              <a:gd name="connsiteX3328" fmla="*/ 1805243 w 12188243"/>
              <a:gd name="connsiteY3328" fmla="*/ 5418735 h 7223977"/>
              <a:gd name="connsiteX3329" fmla="*/ 1805243 w 12188243"/>
              <a:gd name="connsiteY3329" fmla="*/ 5641273 h 7223977"/>
              <a:gd name="connsiteX3330" fmla="*/ 1582705 w 12188243"/>
              <a:gd name="connsiteY3330" fmla="*/ 5641273 h 7223977"/>
              <a:gd name="connsiteX3331" fmla="*/ 1582705 w 12188243"/>
              <a:gd name="connsiteY3331" fmla="*/ 5418735 h 7223977"/>
              <a:gd name="connsiteX3332" fmla="*/ 1805243 w 12188243"/>
              <a:gd name="connsiteY3332" fmla="*/ 5418735 h 7223977"/>
              <a:gd name="connsiteX3333" fmla="*/ 1808376 w 12188243"/>
              <a:gd name="connsiteY3333" fmla="*/ 5418735 h 7223977"/>
              <a:gd name="connsiteX3334" fmla="*/ 2030914 w 12188243"/>
              <a:gd name="connsiteY3334" fmla="*/ 5418735 h 7223977"/>
              <a:gd name="connsiteX3335" fmla="*/ 2030914 w 12188243"/>
              <a:gd name="connsiteY3335" fmla="*/ 5641273 h 7223977"/>
              <a:gd name="connsiteX3336" fmla="*/ 1808376 w 12188243"/>
              <a:gd name="connsiteY3336" fmla="*/ 5641273 h 7223977"/>
              <a:gd name="connsiteX3337" fmla="*/ 1808376 w 12188243"/>
              <a:gd name="connsiteY3337" fmla="*/ 5418735 h 7223977"/>
              <a:gd name="connsiteX3338" fmla="*/ 2033922 w 12188243"/>
              <a:gd name="connsiteY3338" fmla="*/ 5418735 h 7223977"/>
              <a:gd name="connsiteX3339" fmla="*/ 2256460 w 12188243"/>
              <a:gd name="connsiteY3339" fmla="*/ 5418735 h 7223977"/>
              <a:gd name="connsiteX3340" fmla="*/ 2256460 w 12188243"/>
              <a:gd name="connsiteY3340" fmla="*/ 5641273 h 7223977"/>
              <a:gd name="connsiteX3341" fmla="*/ 2033922 w 12188243"/>
              <a:gd name="connsiteY3341" fmla="*/ 5641273 h 7223977"/>
              <a:gd name="connsiteX3342" fmla="*/ 2033922 w 12188243"/>
              <a:gd name="connsiteY3342" fmla="*/ 5418735 h 7223977"/>
              <a:gd name="connsiteX3343" fmla="*/ 2259593 w 12188243"/>
              <a:gd name="connsiteY3343" fmla="*/ 5418735 h 7223977"/>
              <a:gd name="connsiteX3344" fmla="*/ 2482131 w 12188243"/>
              <a:gd name="connsiteY3344" fmla="*/ 5418735 h 7223977"/>
              <a:gd name="connsiteX3345" fmla="*/ 2482131 w 12188243"/>
              <a:gd name="connsiteY3345" fmla="*/ 5641273 h 7223977"/>
              <a:gd name="connsiteX3346" fmla="*/ 2259593 w 12188243"/>
              <a:gd name="connsiteY3346" fmla="*/ 5641273 h 7223977"/>
              <a:gd name="connsiteX3347" fmla="*/ 2259593 w 12188243"/>
              <a:gd name="connsiteY3347" fmla="*/ 5418735 h 7223977"/>
              <a:gd name="connsiteX3348" fmla="*/ 2485264 w 12188243"/>
              <a:gd name="connsiteY3348" fmla="*/ 5418735 h 7223977"/>
              <a:gd name="connsiteX3349" fmla="*/ 2707802 w 12188243"/>
              <a:gd name="connsiteY3349" fmla="*/ 5418735 h 7223977"/>
              <a:gd name="connsiteX3350" fmla="*/ 2707802 w 12188243"/>
              <a:gd name="connsiteY3350" fmla="*/ 5641273 h 7223977"/>
              <a:gd name="connsiteX3351" fmla="*/ 2485264 w 12188243"/>
              <a:gd name="connsiteY3351" fmla="*/ 5641273 h 7223977"/>
              <a:gd name="connsiteX3352" fmla="*/ 2485264 w 12188243"/>
              <a:gd name="connsiteY3352" fmla="*/ 5418735 h 7223977"/>
              <a:gd name="connsiteX3353" fmla="*/ 2710935 w 12188243"/>
              <a:gd name="connsiteY3353" fmla="*/ 5418735 h 7223977"/>
              <a:gd name="connsiteX3354" fmla="*/ 2933474 w 12188243"/>
              <a:gd name="connsiteY3354" fmla="*/ 5418735 h 7223977"/>
              <a:gd name="connsiteX3355" fmla="*/ 2933474 w 12188243"/>
              <a:gd name="connsiteY3355" fmla="*/ 5641273 h 7223977"/>
              <a:gd name="connsiteX3356" fmla="*/ 2710935 w 12188243"/>
              <a:gd name="connsiteY3356" fmla="*/ 5641273 h 7223977"/>
              <a:gd name="connsiteX3357" fmla="*/ 2710935 w 12188243"/>
              <a:gd name="connsiteY3357" fmla="*/ 5418735 h 7223977"/>
              <a:gd name="connsiteX3358" fmla="*/ 2936606 w 12188243"/>
              <a:gd name="connsiteY3358" fmla="*/ 5418735 h 7223977"/>
              <a:gd name="connsiteX3359" fmla="*/ 3159145 w 12188243"/>
              <a:gd name="connsiteY3359" fmla="*/ 5418735 h 7223977"/>
              <a:gd name="connsiteX3360" fmla="*/ 3159145 w 12188243"/>
              <a:gd name="connsiteY3360" fmla="*/ 5641273 h 7223977"/>
              <a:gd name="connsiteX3361" fmla="*/ 2936606 w 12188243"/>
              <a:gd name="connsiteY3361" fmla="*/ 5641273 h 7223977"/>
              <a:gd name="connsiteX3362" fmla="*/ 2936606 w 12188243"/>
              <a:gd name="connsiteY3362" fmla="*/ 5418735 h 7223977"/>
              <a:gd name="connsiteX3363" fmla="*/ 3162277 w 12188243"/>
              <a:gd name="connsiteY3363" fmla="*/ 5418735 h 7223977"/>
              <a:gd name="connsiteX3364" fmla="*/ 3384816 w 12188243"/>
              <a:gd name="connsiteY3364" fmla="*/ 5418735 h 7223977"/>
              <a:gd name="connsiteX3365" fmla="*/ 3384816 w 12188243"/>
              <a:gd name="connsiteY3365" fmla="*/ 5641273 h 7223977"/>
              <a:gd name="connsiteX3366" fmla="*/ 3162277 w 12188243"/>
              <a:gd name="connsiteY3366" fmla="*/ 5641273 h 7223977"/>
              <a:gd name="connsiteX3367" fmla="*/ 3162277 w 12188243"/>
              <a:gd name="connsiteY3367" fmla="*/ 5418735 h 7223977"/>
              <a:gd name="connsiteX3368" fmla="*/ 3387823 w 12188243"/>
              <a:gd name="connsiteY3368" fmla="*/ 5418735 h 7223977"/>
              <a:gd name="connsiteX3369" fmla="*/ 3610361 w 12188243"/>
              <a:gd name="connsiteY3369" fmla="*/ 5418735 h 7223977"/>
              <a:gd name="connsiteX3370" fmla="*/ 3610361 w 12188243"/>
              <a:gd name="connsiteY3370" fmla="*/ 5641273 h 7223977"/>
              <a:gd name="connsiteX3371" fmla="*/ 3387823 w 12188243"/>
              <a:gd name="connsiteY3371" fmla="*/ 5641273 h 7223977"/>
              <a:gd name="connsiteX3372" fmla="*/ 3387823 w 12188243"/>
              <a:gd name="connsiteY3372" fmla="*/ 5418735 h 7223977"/>
              <a:gd name="connsiteX3373" fmla="*/ 3613494 w 12188243"/>
              <a:gd name="connsiteY3373" fmla="*/ 5418735 h 7223977"/>
              <a:gd name="connsiteX3374" fmla="*/ 3836033 w 12188243"/>
              <a:gd name="connsiteY3374" fmla="*/ 5418735 h 7223977"/>
              <a:gd name="connsiteX3375" fmla="*/ 3836033 w 12188243"/>
              <a:gd name="connsiteY3375" fmla="*/ 5641273 h 7223977"/>
              <a:gd name="connsiteX3376" fmla="*/ 3613494 w 12188243"/>
              <a:gd name="connsiteY3376" fmla="*/ 5641273 h 7223977"/>
              <a:gd name="connsiteX3377" fmla="*/ 3613494 w 12188243"/>
              <a:gd name="connsiteY3377" fmla="*/ 5418735 h 7223977"/>
              <a:gd name="connsiteX3378" fmla="*/ 3839165 w 12188243"/>
              <a:gd name="connsiteY3378" fmla="*/ 5418735 h 7223977"/>
              <a:gd name="connsiteX3379" fmla="*/ 4061703 w 12188243"/>
              <a:gd name="connsiteY3379" fmla="*/ 5418735 h 7223977"/>
              <a:gd name="connsiteX3380" fmla="*/ 4061703 w 12188243"/>
              <a:gd name="connsiteY3380" fmla="*/ 5641273 h 7223977"/>
              <a:gd name="connsiteX3381" fmla="*/ 3839165 w 12188243"/>
              <a:gd name="connsiteY3381" fmla="*/ 5641273 h 7223977"/>
              <a:gd name="connsiteX3382" fmla="*/ 3839165 w 12188243"/>
              <a:gd name="connsiteY3382" fmla="*/ 5418735 h 7223977"/>
              <a:gd name="connsiteX3383" fmla="*/ 4064836 w 12188243"/>
              <a:gd name="connsiteY3383" fmla="*/ 5418735 h 7223977"/>
              <a:gd name="connsiteX3384" fmla="*/ 4287375 w 12188243"/>
              <a:gd name="connsiteY3384" fmla="*/ 5418735 h 7223977"/>
              <a:gd name="connsiteX3385" fmla="*/ 4287375 w 12188243"/>
              <a:gd name="connsiteY3385" fmla="*/ 5641273 h 7223977"/>
              <a:gd name="connsiteX3386" fmla="*/ 4064836 w 12188243"/>
              <a:gd name="connsiteY3386" fmla="*/ 5641273 h 7223977"/>
              <a:gd name="connsiteX3387" fmla="*/ 4064836 w 12188243"/>
              <a:gd name="connsiteY3387" fmla="*/ 5418735 h 7223977"/>
              <a:gd name="connsiteX3388" fmla="*/ 4290507 w 12188243"/>
              <a:gd name="connsiteY3388" fmla="*/ 5418735 h 7223977"/>
              <a:gd name="connsiteX3389" fmla="*/ 4513046 w 12188243"/>
              <a:gd name="connsiteY3389" fmla="*/ 5418735 h 7223977"/>
              <a:gd name="connsiteX3390" fmla="*/ 4513046 w 12188243"/>
              <a:gd name="connsiteY3390" fmla="*/ 5641273 h 7223977"/>
              <a:gd name="connsiteX3391" fmla="*/ 4290507 w 12188243"/>
              <a:gd name="connsiteY3391" fmla="*/ 5641273 h 7223977"/>
              <a:gd name="connsiteX3392" fmla="*/ 4290507 w 12188243"/>
              <a:gd name="connsiteY3392" fmla="*/ 5418735 h 7223977"/>
              <a:gd name="connsiteX3393" fmla="*/ 4516179 w 12188243"/>
              <a:gd name="connsiteY3393" fmla="*/ 5418735 h 7223977"/>
              <a:gd name="connsiteX3394" fmla="*/ 4738717 w 12188243"/>
              <a:gd name="connsiteY3394" fmla="*/ 5418735 h 7223977"/>
              <a:gd name="connsiteX3395" fmla="*/ 4738717 w 12188243"/>
              <a:gd name="connsiteY3395" fmla="*/ 5641273 h 7223977"/>
              <a:gd name="connsiteX3396" fmla="*/ 4516179 w 12188243"/>
              <a:gd name="connsiteY3396" fmla="*/ 5641273 h 7223977"/>
              <a:gd name="connsiteX3397" fmla="*/ 4516179 w 12188243"/>
              <a:gd name="connsiteY3397" fmla="*/ 5418735 h 7223977"/>
              <a:gd name="connsiteX3398" fmla="*/ 4741724 w 12188243"/>
              <a:gd name="connsiteY3398" fmla="*/ 5418735 h 7223977"/>
              <a:gd name="connsiteX3399" fmla="*/ 4964263 w 12188243"/>
              <a:gd name="connsiteY3399" fmla="*/ 5418735 h 7223977"/>
              <a:gd name="connsiteX3400" fmla="*/ 4964263 w 12188243"/>
              <a:gd name="connsiteY3400" fmla="*/ 5641273 h 7223977"/>
              <a:gd name="connsiteX3401" fmla="*/ 4741724 w 12188243"/>
              <a:gd name="connsiteY3401" fmla="*/ 5641273 h 7223977"/>
              <a:gd name="connsiteX3402" fmla="*/ 4741724 w 12188243"/>
              <a:gd name="connsiteY3402" fmla="*/ 5418735 h 7223977"/>
              <a:gd name="connsiteX3403" fmla="*/ 4967395 w 12188243"/>
              <a:gd name="connsiteY3403" fmla="*/ 5418735 h 7223977"/>
              <a:gd name="connsiteX3404" fmla="*/ 5189934 w 12188243"/>
              <a:gd name="connsiteY3404" fmla="*/ 5418735 h 7223977"/>
              <a:gd name="connsiteX3405" fmla="*/ 5189934 w 12188243"/>
              <a:gd name="connsiteY3405" fmla="*/ 5641273 h 7223977"/>
              <a:gd name="connsiteX3406" fmla="*/ 4967395 w 12188243"/>
              <a:gd name="connsiteY3406" fmla="*/ 5641273 h 7223977"/>
              <a:gd name="connsiteX3407" fmla="*/ 4967395 w 12188243"/>
              <a:gd name="connsiteY3407" fmla="*/ 5418735 h 7223977"/>
              <a:gd name="connsiteX3408" fmla="*/ 5193066 w 12188243"/>
              <a:gd name="connsiteY3408" fmla="*/ 5418735 h 7223977"/>
              <a:gd name="connsiteX3409" fmla="*/ 5415605 w 12188243"/>
              <a:gd name="connsiteY3409" fmla="*/ 5418735 h 7223977"/>
              <a:gd name="connsiteX3410" fmla="*/ 5415605 w 12188243"/>
              <a:gd name="connsiteY3410" fmla="*/ 5641273 h 7223977"/>
              <a:gd name="connsiteX3411" fmla="*/ 5193066 w 12188243"/>
              <a:gd name="connsiteY3411" fmla="*/ 5641273 h 7223977"/>
              <a:gd name="connsiteX3412" fmla="*/ 5193066 w 12188243"/>
              <a:gd name="connsiteY3412" fmla="*/ 5418735 h 7223977"/>
              <a:gd name="connsiteX3413" fmla="*/ 5418738 w 12188243"/>
              <a:gd name="connsiteY3413" fmla="*/ 5418735 h 7223977"/>
              <a:gd name="connsiteX3414" fmla="*/ 5641276 w 12188243"/>
              <a:gd name="connsiteY3414" fmla="*/ 5418735 h 7223977"/>
              <a:gd name="connsiteX3415" fmla="*/ 5641276 w 12188243"/>
              <a:gd name="connsiteY3415" fmla="*/ 5641273 h 7223977"/>
              <a:gd name="connsiteX3416" fmla="*/ 5418738 w 12188243"/>
              <a:gd name="connsiteY3416" fmla="*/ 5641273 h 7223977"/>
              <a:gd name="connsiteX3417" fmla="*/ 5418738 w 12188243"/>
              <a:gd name="connsiteY3417" fmla="*/ 5418735 h 7223977"/>
              <a:gd name="connsiteX3418" fmla="*/ 5644408 w 12188243"/>
              <a:gd name="connsiteY3418" fmla="*/ 5418735 h 7223977"/>
              <a:gd name="connsiteX3419" fmla="*/ 5866947 w 12188243"/>
              <a:gd name="connsiteY3419" fmla="*/ 5418735 h 7223977"/>
              <a:gd name="connsiteX3420" fmla="*/ 5866947 w 12188243"/>
              <a:gd name="connsiteY3420" fmla="*/ 5641273 h 7223977"/>
              <a:gd name="connsiteX3421" fmla="*/ 5644408 w 12188243"/>
              <a:gd name="connsiteY3421" fmla="*/ 5641273 h 7223977"/>
              <a:gd name="connsiteX3422" fmla="*/ 5644408 w 12188243"/>
              <a:gd name="connsiteY3422" fmla="*/ 5418735 h 7223977"/>
              <a:gd name="connsiteX3423" fmla="*/ 5870080 w 12188243"/>
              <a:gd name="connsiteY3423" fmla="*/ 5418735 h 7223977"/>
              <a:gd name="connsiteX3424" fmla="*/ 6092618 w 12188243"/>
              <a:gd name="connsiteY3424" fmla="*/ 5418735 h 7223977"/>
              <a:gd name="connsiteX3425" fmla="*/ 6092618 w 12188243"/>
              <a:gd name="connsiteY3425" fmla="*/ 5641273 h 7223977"/>
              <a:gd name="connsiteX3426" fmla="*/ 5870080 w 12188243"/>
              <a:gd name="connsiteY3426" fmla="*/ 5641273 h 7223977"/>
              <a:gd name="connsiteX3427" fmla="*/ 5870080 w 12188243"/>
              <a:gd name="connsiteY3427" fmla="*/ 5418735 h 7223977"/>
              <a:gd name="connsiteX3428" fmla="*/ 6095625 w 12188243"/>
              <a:gd name="connsiteY3428" fmla="*/ 5418735 h 7223977"/>
              <a:gd name="connsiteX3429" fmla="*/ 6318164 w 12188243"/>
              <a:gd name="connsiteY3429" fmla="*/ 5418735 h 7223977"/>
              <a:gd name="connsiteX3430" fmla="*/ 6318164 w 12188243"/>
              <a:gd name="connsiteY3430" fmla="*/ 5641273 h 7223977"/>
              <a:gd name="connsiteX3431" fmla="*/ 6095625 w 12188243"/>
              <a:gd name="connsiteY3431" fmla="*/ 5641273 h 7223977"/>
              <a:gd name="connsiteX3432" fmla="*/ 6095625 w 12188243"/>
              <a:gd name="connsiteY3432" fmla="*/ 5418735 h 7223977"/>
              <a:gd name="connsiteX3433" fmla="*/ 6321297 w 12188243"/>
              <a:gd name="connsiteY3433" fmla="*/ 5418735 h 7223977"/>
              <a:gd name="connsiteX3434" fmla="*/ 6543835 w 12188243"/>
              <a:gd name="connsiteY3434" fmla="*/ 5418735 h 7223977"/>
              <a:gd name="connsiteX3435" fmla="*/ 6543835 w 12188243"/>
              <a:gd name="connsiteY3435" fmla="*/ 5641273 h 7223977"/>
              <a:gd name="connsiteX3436" fmla="*/ 6321297 w 12188243"/>
              <a:gd name="connsiteY3436" fmla="*/ 5641273 h 7223977"/>
              <a:gd name="connsiteX3437" fmla="*/ 6321297 w 12188243"/>
              <a:gd name="connsiteY3437" fmla="*/ 5418735 h 7223977"/>
              <a:gd name="connsiteX3438" fmla="*/ 6546967 w 12188243"/>
              <a:gd name="connsiteY3438" fmla="*/ 5418735 h 7223977"/>
              <a:gd name="connsiteX3439" fmla="*/ 6769506 w 12188243"/>
              <a:gd name="connsiteY3439" fmla="*/ 5418735 h 7223977"/>
              <a:gd name="connsiteX3440" fmla="*/ 6769506 w 12188243"/>
              <a:gd name="connsiteY3440" fmla="*/ 5641273 h 7223977"/>
              <a:gd name="connsiteX3441" fmla="*/ 6546967 w 12188243"/>
              <a:gd name="connsiteY3441" fmla="*/ 5641273 h 7223977"/>
              <a:gd name="connsiteX3442" fmla="*/ 6546967 w 12188243"/>
              <a:gd name="connsiteY3442" fmla="*/ 5418735 h 7223977"/>
              <a:gd name="connsiteX3443" fmla="*/ 6772639 w 12188243"/>
              <a:gd name="connsiteY3443" fmla="*/ 5418735 h 7223977"/>
              <a:gd name="connsiteX3444" fmla="*/ 6995177 w 12188243"/>
              <a:gd name="connsiteY3444" fmla="*/ 5418735 h 7223977"/>
              <a:gd name="connsiteX3445" fmla="*/ 6995177 w 12188243"/>
              <a:gd name="connsiteY3445" fmla="*/ 5641273 h 7223977"/>
              <a:gd name="connsiteX3446" fmla="*/ 6772639 w 12188243"/>
              <a:gd name="connsiteY3446" fmla="*/ 5641273 h 7223977"/>
              <a:gd name="connsiteX3447" fmla="*/ 6772639 w 12188243"/>
              <a:gd name="connsiteY3447" fmla="*/ 5418735 h 7223977"/>
              <a:gd name="connsiteX3448" fmla="*/ 6998310 w 12188243"/>
              <a:gd name="connsiteY3448" fmla="*/ 5418735 h 7223977"/>
              <a:gd name="connsiteX3449" fmla="*/ 7220848 w 12188243"/>
              <a:gd name="connsiteY3449" fmla="*/ 5418735 h 7223977"/>
              <a:gd name="connsiteX3450" fmla="*/ 7220848 w 12188243"/>
              <a:gd name="connsiteY3450" fmla="*/ 5641273 h 7223977"/>
              <a:gd name="connsiteX3451" fmla="*/ 6998310 w 12188243"/>
              <a:gd name="connsiteY3451" fmla="*/ 5641273 h 7223977"/>
              <a:gd name="connsiteX3452" fmla="*/ 6998310 w 12188243"/>
              <a:gd name="connsiteY3452" fmla="*/ 5418735 h 7223977"/>
              <a:gd name="connsiteX3453" fmla="*/ 7223981 w 12188243"/>
              <a:gd name="connsiteY3453" fmla="*/ 5418735 h 7223977"/>
              <a:gd name="connsiteX3454" fmla="*/ 7446520 w 12188243"/>
              <a:gd name="connsiteY3454" fmla="*/ 5418735 h 7223977"/>
              <a:gd name="connsiteX3455" fmla="*/ 7446520 w 12188243"/>
              <a:gd name="connsiteY3455" fmla="*/ 5641273 h 7223977"/>
              <a:gd name="connsiteX3456" fmla="*/ 7223981 w 12188243"/>
              <a:gd name="connsiteY3456" fmla="*/ 5641273 h 7223977"/>
              <a:gd name="connsiteX3457" fmla="*/ 7223981 w 12188243"/>
              <a:gd name="connsiteY3457" fmla="*/ 5418735 h 7223977"/>
              <a:gd name="connsiteX3458" fmla="*/ 7449527 w 12188243"/>
              <a:gd name="connsiteY3458" fmla="*/ 5418735 h 7223977"/>
              <a:gd name="connsiteX3459" fmla="*/ 7672065 w 12188243"/>
              <a:gd name="connsiteY3459" fmla="*/ 5418735 h 7223977"/>
              <a:gd name="connsiteX3460" fmla="*/ 7672065 w 12188243"/>
              <a:gd name="connsiteY3460" fmla="*/ 5641273 h 7223977"/>
              <a:gd name="connsiteX3461" fmla="*/ 7449527 w 12188243"/>
              <a:gd name="connsiteY3461" fmla="*/ 5641273 h 7223977"/>
              <a:gd name="connsiteX3462" fmla="*/ 7449527 w 12188243"/>
              <a:gd name="connsiteY3462" fmla="*/ 5418735 h 7223977"/>
              <a:gd name="connsiteX3463" fmla="*/ 7675198 w 12188243"/>
              <a:gd name="connsiteY3463" fmla="*/ 5418735 h 7223977"/>
              <a:gd name="connsiteX3464" fmla="*/ 7897736 w 12188243"/>
              <a:gd name="connsiteY3464" fmla="*/ 5418735 h 7223977"/>
              <a:gd name="connsiteX3465" fmla="*/ 7897736 w 12188243"/>
              <a:gd name="connsiteY3465" fmla="*/ 5641273 h 7223977"/>
              <a:gd name="connsiteX3466" fmla="*/ 7675198 w 12188243"/>
              <a:gd name="connsiteY3466" fmla="*/ 5641273 h 7223977"/>
              <a:gd name="connsiteX3467" fmla="*/ 7675198 w 12188243"/>
              <a:gd name="connsiteY3467" fmla="*/ 5418735 h 7223977"/>
              <a:gd name="connsiteX3468" fmla="*/ 7900868 w 12188243"/>
              <a:gd name="connsiteY3468" fmla="*/ 5418735 h 7223977"/>
              <a:gd name="connsiteX3469" fmla="*/ 8123407 w 12188243"/>
              <a:gd name="connsiteY3469" fmla="*/ 5418735 h 7223977"/>
              <a:gd name="connsiteX3470" fmla="*/ 8123407 w 12188243"/>
              <a:gd name="connsiteY3470" fmla="*/ 5641273 h 7223977"/>
              <a:gd name="connsiteX3471" fmla="*/ 7900868 w 12188243"/>
              <a:gd name="connsiteY3471" fmla="*/ 5641273 h 7223977"/>
              <a:gd name="connsiteX3472" fmla="*/ 7900868 w 12188243"/>
              <a:gd name="connsiteY3472" fmla="*/ 5418735 h 7223977"/>
              <a:gd name="connsiteX3473" fmla="*/ 8126540 w 12188243"/>
              <a:gd name="connsiteY3473" fmla="*/ 5418735 h 7223977"/>
              <a:gd name="connsiteX3474" fmla="*/ 8349078 w 12188243"/>
              <a:gd name="connsiteY3474" fmla="*/ 5418735 h 7223977"/>
              <a:gd name="connsiteX3475" fmla="*/ 8349078 w 12188243"/>
              <a:gd name="connsiteY3475" fmla="*/ 5641273 h 7223977"/>
              <a:gd name="connsiteX3476" fmla="*/ 8126540 w 12188243"/>
              <a:gd name="connsiteY3476" fmla="*/ 5641273 h 7223977"/>
              <a:gd name="connsiteX3477" fmla="*/ 8126540 w 12188243"/>
              <a:gd name="connsiteY3477" fmla="*/ 5418735 h 7223977"/>
              <a:gd name="connsiteX3478" fmla="*/ 8352211 w 12188243"/>
              <a:gd name="connsiteY3478" fmla="*/ 5418735 h 7223977"/>
              <a:gd name="connsiteX3479" fmla="*/ 8574749 w 12188243"/>
              <a:gd name="connsiteY3479" fmla="*/ 5418735 h 7223977"/>
              <a:gd name="connsiteX3480" fmla="*/ 8574749 w 12188243"/>
              <a:gd name="connsiteY3480" fmla="*/ 5641273 h 7223977"/>
              <a:gd name="connsiteX3481" fmla="*/ 8352211 w 12188243"/>
              <a:gd name="connsiteY3481" fmla="*/ 5641273 h 7223977"/>
              <a:gd name="connsiteX3482" fmla="*/ 8352211 w 12188243"/>
              <a:gd name="connsiteY3482" fmla="*/ 5418735 h 7223977"/>
              <a:gd name="connsiteX3483" fmla="*/ 8577882 w 12188243"/>
              <a:gd name="connsiteY3483" fmla="*/ 5418735 h 7223977"/>
              <a:gd name="connsiteX3484" fmla="*/ 8800420 w 12188243"/>
              <a:gd name="connsiteY3484" fmla="*/ 5418735 h 7223977"/>
              <a:gd name="connsiteX3485" fmla="*/ 8800420 w 12188243"/>
              <a:gd name="connsiteY3485" fmla="*/ 5641273 h 7223977"/>
              <a:gd name="connsiteX3486" fmla="*/ 8577882 w 12188243"/>
              <a:gd name="connsiteY3486" fmla="*/ 5641273 h 7223977"/>
              <a:gd name="connsiteX3487" fmla="*/ 8577882 w 12188243"/>
              <a:gd name="connsiteY3487" fmla="*/ 5418735 h 7223977"/>
              <a:gd name="connsiteX3488" fmla="*/ 8803427 w 12188243"/>
              <a:gd name="connsiteY3488" fmla="*/ 5418735 h 7223977"/>
              <a:gd name="connsiteX3489" fmla="*/ 9025966 w 12188243"/>
              <a:gd name="connsiteY3489" fmla="*/ 5418735 h 7223977"/>
              <a:gd name="connsiteX3490" fmla="*/ 9025966 w 12188243"/>
              <a:gd name="connsiteY3490" fmla="*/ 5641273 h 7223977"/>
              <a:gd name="connsiteX3491" fmla="*/ 8803427 w 12188243"/>
              <a:gd name="connsiteY3491" fmla="*/ 5641273 h 7223977"/>
              <a:gd name="connsiteX3492" fmla="*/ 8803427 w 12188243"/>
              <a:gd name="connsiteY3492" fmla="*/ 5418735 h 7223977"/>
              <a:gd name="connsiteX3493" fmla="*/ 9029099 w 12188243"/>
              <a:gd name="connsiteY3493" fmla="*/ 5418735 h 7223977"/>
              <a:gd name="connsiteX3494" fmla="*/ 9251637 w 12188243"/>
              <a:gd name="connsiteY3494" fmla="*/ 5418735 h 7223977"/>
              <a:gd name="connsiteX3495" fmla="*/ 9251637 w 12188243"/>
              <a:gd name="connsiteY3495" fmla="*/ 5641273 h 7223977"/>
              <a:gd name="connsiteX3496" fmla="*/ 9029099 w 12188243"/>
              <a:gd name="connsiteY3496" fmla="*/ 5641273 h 7223977"/>
              <a:gd name="connsiteX3497" fmla="*/ 9029099 w 12188243"/>
              <a:gd name="connsiteY3497" fmla="*/ 5418735 h 7223977"/>
              <a:gd name="connsiteX3498" fmla="*/ 9254770 w 12188243"/>
              <a:gd name="connsiteY3498" fmla="*/ 5418735 h 7223977"/>
              <a:gd name="connsiteX3499" fmla="*/ 9477308 w 12188243"/>
              <a:gd name="connsiteY3499" fmla="*/ 5418735 h 7223977"/>
              <a:gd name="connsiteX3500" fmla="*/ 9477308 w 12188243"/>
              <a:gd name="connsiteY3500" fmla="*/ 5641273 h 7223977"/>
              <a:gd name="connsiteX3501" fmla="*/ 9254770 w 12188243"/>
              <a:gd name="connsiteY3501" fmla="*/ 5641273 h 7223977"/>
              <a:gd name="connsiteX3502" fmla="*/ 9254770 w 12188243"/>
              <a:gd name="connsiteY3502" fmla="*/ 5418735 h 7223977"/>
              <a:gd name="connsiteX3503" fmla="*/ 9480440 w 12188243"/>
              <a:gd name="connsiteY3503" fmla="*/ 5418735 h 7223977"/>
              <a:gd name="connsiteX3504" fmla="*/ 9702979 w 12188243"/>
              <a:gd name="connsiteY3504" fmla="*/ 5418735 h 7223977"/>
              <a:gd name="connsiteX3505" fmla="*/ 9702979 w 12188243"/>
              <a:gd name="connsiteY3505" fmla="*/ 5641273 h 7223977"/>
              <a:gd name="connsiteX3506" fmla="*/ 9480440 w 12188243"/>
              <a:gd name="connsiteY3506" fmla="*/ 5641273 h 7223977"/>
              <a:gd name="connsiteX3507" fmla="*/ 9480440 w 12188243"/>
              <a:gd name="connsiteY3507" fmla="*/ 5418735 h 7223977"/>
              <a:gd name="connsiteX3508" fmla="*/ 9706112 w 12188243"/>
              <a:gd name="connsiteY3508" fmla="*/ 5418735 h 7223977"/>
              <a:gd name="connsiteX3509" fmla="*/ 9928650 w 12188243"/>
              <a:gd name="connsiteY3509" fmla="*/ 5418735 h 7223977"/>
              <a:gd name="connsiteX3510" fmla="*/ 9928650 w 12188243"/>
              <a:gd name="connsiteY3510" fmla="*/ 5641273 h 7223977"/>
              <a:gd name="connsiteX3511" fmla="*/ 9706112 w 12188243"/>
              <a:gd name="connsiteY3511" fmla="*/ 5641273 h 7223977"/>
              <a:gd name="connsiteX3512" fmla="*/ 9706112 w 12188243"/>
              <a:gd name="connsiteY3512" fmla="*/ 5418735 h 7223977"/>
              <a:gd name="connsiteX3513" fmla="*/ 9931783 w 12188243"/>
              <a:gd name="connsiteY3513" fmla="*/ 5418735 h 7223977"/>
              <a:gd name="connsiteX3514" fmla="*/ 10154321 w 12188243"/>
              <a:gd name="connsiteY3514" fmla="*/ 5418735 h 7223977"/>
              <a:gd name="connsiteX3515" fmla="*/ 10154321 w 12188243"/>
              <a:gd name="connsiteY3515" fmla="*/ 5641273 h 7223977"/>
              <a:gd name="connsiteX3516" fmla="*/ 9931783 w 12188243"/>
              <a:gd name="connsiteY3516" fmla="*/ 5641273 h 7223977"/>
              <a:gd name="connsiteX3517" fmla="*/ 9931783 w 12188243"/>
              <a:gd name="connsiteY3517" fmla="*/ 5418735 h 7223977"/>
              <a:gd name="connsiteX3518" fmla="*/ 10157328 w 12188243"/>
              <a:gd name="connsiteY3518" fmla="*/ 5418735 h 7223977"/>
              <a:gd name="connsiteX3519" fmla="*/ 10379867 w 12188243"/>
              <a:gd name="connsiteY3519" fmla="*/ 5418735 h 7223977"/>
              <a:gd name="connsiteX3520" fmla="*/ 10379867 w 12188243"/>
              <a:gd name="connsiteY3520" fmla="*/ 5641273 h 7223977"/>
              <a:gd name="connsiteX3521" fmla="*/ 10157328 w 12188243"/>
              <a:gd name="connsiteY3521" fmla="*/ 5641273 h 7223977"/>
              <a:gd name="connsiteX3522" fmla="*/ 10157328 w 12188243"/>
              <a:gd name="connsiteY3522" fmla="*/ 5418735 h 7223977"/>
              <a:gd name="connsiteX3523" fmla="*/ 10383000 w 12188243"/>
              <a:gd name="connsiteY3523" fmla="*/ 5418735 h 7223977"/>
              <a:gd name="connsiteX3524" fmla="*/ 10605538 w 12188243"/>
              <a:gd name="connsiteY3524" fmla="*/ 5418735 h 7223977"/>
              <a:gd name="connsiteX3525" fmla="*/ 10605538 w 12188243"/>
              <a:gd name="connsiteY3525" fmla="*/ 5641273 h 7223977"/>
              <a:gd name="connsiteX3526" fmla="*/ 10383000 w 12188243"/>
              <a:gd name="connsiteY3526" fmla="*/ 5641273 h 7223977"/>
              <a:gd name="connsiteX3527" fmla="*/ 10383000 w 12188243"/>
              <a:gd name="connsiteY3527" fmla="*/ 5418735 h 7223977"/>
              <a:gd name="connsiteX3528" fmla="*/ 10383000 w 12188243"/>
              <a:gd name="connsiteY3528" fmla="*/ 5415603 h 7223977"/>
              <a:gd name="connsiteX3529" fmla="*/ 10383000 w 12188243"/>
              <a:gd name="connsiteY3529" fmla="*/ 5193064 h 7223977"/>
              <a:gd name="connsiteX3530" fmla="*/ 10605538 w 12188243"/>
              <a:gd name="connsiteY3530" fmla="*/ 5193064 h 7223977"/>
              <a:gd name="connsiteX3531" fmla="*/ 10605538 w 12188243"/>
              <a:gd name="connsiteY3531" fmla="*/ 5415603 h 7223977"/>
              <a:gd name="connsiteX3532" fmla="*/ 10383000 w 12188243"/>
              <a:gd name="connsiteY3532" fmla="*/ 5415603 h 7223977"/>
              <a:gd name="connsiteX3533" fmla="*/ 10383000 w 12188243"/>
              <a:gd name="connsiteY3533" fmla="*/ 5189932 h 7223977"/>
              <a:gd name="connsiteX3534" fmla="*/ 10383000 w 12188243"/>
              <a:gd name="connsiteY3534" fmla="*/ 4967393 h 7223977"/>
              <a:gd name="connsiteX3535" fmla="*/ 10605538 w 12188243"/>
              <a:gd name="connsiteY3535" fmla="*/ 4967393 h 7223977"/>
              <a:gd name="connsiteX3536" fmla="*/ 10605538 w 12188243"/>
              <a:gd name="connsiteY3536" fmla="*/ 5189932 h 7223977"/>
              <a:gd name="connsiteX3537" fmla="*/ 10383000 w 12188243"/>
              <a:gd name="connsiteY3537" fmla="*/ 5189932 h 7223977"/>
              <a:gd name="connsiteX3538" fmla="*/ 10383000 w 12188243"/>
              <a:gd name="connsiteY3538" fmla="*/ 4964261 h 7223977"/>
              <a:gd name="connsiteX3539" fmla="*/ 10383000 w 12188243"/>
              <a:gd name="connsiteY3539" fmla="*/ 4741722 h 7223977"/>
              <a:gd name="connsiteX3540" fmla="*/ 10605538 w 12188243"/>
              <a:gd name="connsiteY3540" fmla="*/ 4741722 h 7223977"/>
              <a:gd name="connsiteX3541" fmla="*/ 10605538 w 12188243"/>
              <a:gd name="connsiteY3541" fmla="*/ 4964261 h 7223977"/>
              <a:gd name="connsiteX3542" fmla="*/ 10383000 w 12188243"/>
              <a:gd name="connsiteY3542" fmla="*/ 4964261 h 7223977"/>
              <a:gd name="connsiteX3543" fmla="*/ 10383000 w 12188243"/>
              <a:gd name="connsiteY3543" fmla="*/ 4738590 h 7223977"/>
              <a:gd name="connsiteX3544" fmla="*/ 10383000 w 12188243"/>
              <a:gd name="connsiteY3544" fmla="*/ 4516051 h 7223977"/>
              <a:gd name="connsiteX3545" fmla="*/ 10605538 w 12188243"/>
              <a:gd name="connsiteY3545" fmla="*/ 4516051 h 7223977"/>
              <a:gd name="connsiteX3546" fmla="*/ 10605538 w 12188243"/>
              <a:gd name="connsiteY3546" fmla="*/ 4738590 h 7223977"/>
              <a:gd name="connsiteX3547" fmla="*/ 10383000 w 12188243"/>
              <a:gd name="connsiteY3547" fmla="*/ 4738590 h 7223977"/>
              <a:gd name="connsiteX3548" fmla="*/ 10383000 w 12188243"/>
              <a:gd name="connsiteY3548" fmla="*/ 4513044 h 7223977"/>
              <a:gd name="connsiteX3549" fmla="*/ 10383000 w 12188243"/>
              <a:gd name="connsiteY3549" fmla="*/ 4290506 h 7223977"/>
              <a:gd name="connsiteX3550" fmla="*/ 10605538 w 12188243"/>
              <a:gd name="connsiteY3550" fmla="*/ 4290506 h 7223977"/>
              <a:gd name="connsiteX3551" fmla="*/ 10605538 w 12188243"/>
              <a:gd name="connsiteY3551" fmla="*/ 4513044 h 7223977"/>
              <a:gd name="connsiteX3552" fmla="*/ 10383000 w 12188243"/>
              <a:gd name="connsiteY3552" fmla="*/ 4513044 h 7223977"/>
              <a:gd name="connsiteX3553" fmla="*/ 10383000 w 12188243"/>
              <a:gd name="connsiteY3553" fmla="*/ 4287373 h 7223977"/>
              <a:gd name="connsiteX3554" fmla="*/ 10383000 w 12188243"/>
              <a:gd name="connsiteY3554" fmla="*/ 4064834 h 7223977"/>
              <a:gd name="connsiteX3555" fmla="*/ 10605538 w 12188243"/>
              <a:gd name="connsiteY3555" fmla="*/ 4064834 h 7223977"/>
              <a:gd name="connsiteX3556" fmla="*/ 10605538 w 12188243"/>
              <a:gd name="connsiteY3556" fmla="*/ 4287373 h 7223977"/>
              <a:gd name="connsiteX3557" fmla="*/ 10383000 w 12188243"/>
              <a:gd name="connsiteY3557" fmla="*/ 4287373 h 7223977"/>
              <a:gd name="connsiteX3558" fmla="*/ 10383000 w 12188243"/>
              <a:gd name="connsiteY3558" fmla="*/ 4061702 h 7223977"/>
              <a:gd name="connsiteX3559" fmla="*/ 10383000 w 12188243"/>
              <a:gd name="connsiteY3559" fmla="*/ 3839164 h 7223977"/>
              <a:gd name="connsiteX3560" fmla="*/ 10605538 w 12188243"/>
              <a:gd name="connsiteY3560" fmla="*/ 3839164 h 7223977"/>
              <a:gd name="connsiteX3561" fmla="*/ 10605538 w 12188243"/>
              <a:gd name="connsiteY3561" fmla="*/ 4061702 h 7223977"/>
              <a:gd name="connsiteX3562" fmla="*/ 10383000 w 12188243"/>
              <a:gd name="connsiteY3562" fmla="*/ 4061702 h 7223977"/>
              <a:gd name="connsiteX3563" fmla="*/ 10383000 w 12188243"/>
              <a:gd name="connsiteY3563" fmla="*/ 3836031 h 7223977"/>
              <a:gd name="connsiteX3564" fmla="*/ 10383000 w 12188243"/>
              <a:gd name="connsiteY3564" fmla="*/ 3613493 h 7223977"/>
              <a:gd name="connsiteX3565" fmla="*/ 10605538 w 12188243"/>
              <a:gd name="connsiteY3565" fmla="*/ 3613493 h 7223977"/>
              <a:gd name="connsiteX3566" fmla="*/ 10605538 w 12188243"/>
              <a:gd name="connsiteY3566" fmla="*/ 3836031 h 7223977"/>
              <a:gd name="connsiteX3567" fmla="*/ 10383000 w 12188243"/>
              <a:gd name="connsiteY3567" fmla="*/ 3836031 h 7223977"/>
              <a:gd name="connsiteX3568" fmla="*/ 10383000 w 12188243"/>
              <a:gd name="connsiteY3568" fmla="*/ 3610360 h 7223977"/>
              <a:gd name="connsiteX3569" fmla="*/ 10383000 w 12188243"/>
              <a:gd name="connsiteY3569" fmla="*/ 3387821 h 7223977"/>
              <a:gd name="connsiteX3570" fmla="*/ 10605538 w 12188243"/>
              <a:gd name="connsiteY3570" fmla="*/ 3387821 h 7223977"/>
              <a:gd name="connsiteX3571" fmla="*/ 10605538 w 12188243"/>
              <a:gd name="connsiteY3571" fmla="*/ 3610360 h 7223977"/>
              <a:gd name="connsiteX3572" fmla="*/ 10383000 w 12188243"/>
              <a:gd name="connsiteY3572" fmla="*/ 3610360 h 7223977"/>
              <a:gd name="connsiteX3573" fmla="*/ 10383000 w 12188243"/>
              <a:gd name="connsiteY3573" fmla="*/ 3384689 h 7223977"/>
              <a:gd name="connsiteX3574" fmla="*/ 10383000 w 12188243"/>
              <a:gd name="connsiteY3574" fmla="*/ 3162151 h 7223977"/>
              <a:gd name="connsiteX3575" fmla="*/ 10605538 w 12188243"/>
              <a:gd name="connsiteY3575" fmla="*/ 3162151 h 7223977"/>
              <a:gd name="connsiteX3576" fmla="*/ 10605538 w 12188243"/>
              <a:gd name="connsiteY3576" fmla="*/ 3384689 h 7223977"/>
              <a:gd name="connsiteX3577" fmla="*/ 10383000 w 12188243"/>
              <a:gd name="connsiteY3577" fmla="*/ 3384689 h 7223977"/>
              <a:gd name="connsiteX3578" fmla="*/ 10383000 w 12188243"/>
              <a:gd name="connsiteY3578" fmla="*/ 3159143 h 7223977"/>
              <a:gd name="connsiteX3579" fmla="*/ 10383000 w 12188243"/>
              <a:gd name="connsiteY3579" fmla="*/ 2936605 h 7223977"/>
              <a:gd name="connsiteX3580" fmla="*/ 10605538 w 12188243"/>
              <a:gd name="connsiteY3580" fmla="*/ 2936605 h 7223977"/>
              <a:gd name="connsiteX3581" fmla="*/ 10605538 w 12188243"/>
              <a:gd name="connsiteY3581" fmla="*/ 3159143 h 7223977"/>
              <a:gd name="connsiteX3582" fmla="*/ 10383000 w 12188243"/>
              <a:gd name="connsiteY3582" fmla="*/ 3159143 h 7223977"/>
              <a:gd name="connsiteX3583" fmla="*/ 10383000 w 12188243"/>
              <a:gd name="connsiteY3583" fmla="*/ 2933472 h 7223977"/>
              <a:gd name="connsiteX3584" fmla="*/ 10383000 w 12188243"/>
              <a:gd name="connsiteY3584" fmla="*/ 2710934 h 7223977"/>
              <a:gd name="connsiteX3585" fmla="*/ 10605538 w 12188243"/>
              <a:gd name="connsiteY3585" fmla="*/ 2710934 h 7223977"/>
              <a:gd name="connsiteX3586" fmla="*/ 10605538 w 12188243"/>
              <a:gd name="connsiteY3586" fmla="*/ 2933472 h 7223977"/>
              <a:gd name="connsiteX3587" fmla="*/ 10383000 w 12188243"/>
              <a:gd name="connsiteY3587" fmla="*/ 2933472 h 7223977"/>
              <a:gd name="connsiteX3588" fmla="*/ 10383000 w 12188243"/>
              <a:gd name="connsiteY3588" fmla="*/ 2707801 h 7223977"/>
              <a:gd name="connsiteX3589" fmla="*/ 10383000 w 12188243"/>
              <a:gd name="connsiteY3589" fmla="*/ 2485263 h 7223977"/>
              <a:gd name="connsiteX3590" fmla="*/ 10605538 w 12188243"/>
              <a:gd name="connsiteY3590" fmla="*/ 2485263 h 7223977"/>
              <a:gd name="connsiteX3591" fmla="*/ 10605538 w 12188243"/>
              <a:gd name="connsiteY3591" fmla="*/ 2707801 h 7223977"/>
              <a:gd name="connsiteX3592" fmla="*/ 10383000 w 12188243"/>
              <a:gd name="connsiteY3592" fmla="*/ 2707801 h 7223977"/>
              <a:gd name="connsiteX3593" fmla="*/ 10383000 w 12188243"/>
              <a:gd name="connsiteY3593" fmla="*/ 2482130 h 7223977"/>
              <a:gd name="connsiteX3594" fmla="*/ 10383000 w 12188243"/>
              <a:gd name="connsiteY3594" fmla="*/ 2259592 h 7223977"/>
              <a:gd name="connsiteX3595" fmla="*/ 10605538 w 12188243"/>
              <a:gd name="connsiteY3595" fmla="*/ 2259592 h 7223977"/>
              <a:gd name="connsiteX3596" fmla="*/ 10605538 w 12188243"/>
              <a:gd name="connsiteY3596" fmla="*/ 2482130 h 7223977"/>
              <a:gd name="connsiteX3597" fmla="*/ 10383000 w 12188243"/>
              <a:gd name="connsiteY3597" fmla="*/ 2482130 h 7223977"/>
              <a:gd name="connsiteX3598" fmla="*/ 10383000 w 12188243"/>
              <a:gd name="connsiteY3598" fmla="*/ 2256459 h 7223977"/>
              <a:gd name="connsiteX3599" fmla="*/ 10383000 w 12188243"/>
              <a:gd name="connsiteY3599" fmla="*/ 2033921 h 7223977"/>
              <a:gd name="connsiteX3600" fmla="*/ 10605538 w 12188243"/>
              <a:gd name="connsiteY3600" fmla="*/ 2033921 h 7223977"/>
              <a:gd name="connsiteX3601" fmla="*/ 10605538 w 12188243"/>
              <a:gd name="connsiteY3601" fmla="*/ 2256459 h 7223977"/>
              <a:gd name="connsiteX3602" fmla="*/ 10383000 w 12188243"/>
              <a:gd name="connsiteY3602" fmla="*/ 2256459 h 7223977"/>
              <a:gd name="connsiteX3603" fmla="*/ 10383000 w 12188243"/>
              <a:gd name="connsiteY3603" fmla="*/ 2030788 h 7223977"/>
              <a:gd name="connsiteX3604" fmla="*/ 10383000 w 12188243"/>
              <a:gd name="connsiteY3604" fmla="*/ 1808250 h 7223977"/>
              <a:gd name="connsiteX3605" fmla="*/ 10605538 w 12188243"/>
              <a:gd name="connsiteY3605" fmla="*/ 1808250 h 7223977"/>
              <a:gd name="connsiteX3606" fmla="*/ 10605538 w 12188243"/>
              <a:gd name="connsiteY3606" fmla="*/ 2030788 h 7223977"/>
              <a:gd name="connsiteX3607" fmla="*/ 10383000 w 12188243"/>
              <a:gd name="connsiteY3607" fmla="*/ 2030788 h 7223977"/>
              <a:gd name="connsiteX3608" fmla="*/ 10383000 w 12188243"/>
              <a:gd name="connsiteY3608" fmla="*/ 1805243 h 7223977"/>
              <a:gd name="connsiteX3609" fmla="*/ 10383000 w 12188243"/>
              <a:gd name="connsiteY3609" fmla="*/ 1582704 h 7223977"/>
              <a:gd name="connsiteX3610" fmla="*/ 10605538 w 12188243"/>
              <a:gd name="connsiteY3610" fmla="*/ 1582704 h 7223977"/>
              <a:gd name="connsiteX3611" fmla="*/ 10605538 w 12188243"/>
              <a:gd name="connsiteY3611" fmla="*/ 1805243 h 7223977"/>
              <a:gd name="connsiteX3612" fmla="*/ 10383000 w 12188243"/>
              <a:gd name="connsiteY3612" fmla="*/ 1805243 h 7223977"/>
              <a:gd name="connsiteX3613" fmla="*/ 10383000 w 12188243"/>
              <a:gd name="connsiteY3613" fmla="*/ 1579572 h 7223977"/>
              <a:gd name="connsiteX3614" fmla="*/ 10383000 w 12188243"/>
              <a:gd name="connsiteY3614" fmla="*/ 1357033 h 7223977"/>
              <a:gd name="connsiteX3615" fmla="*/ 10605538 w 12188243"/>
              <a:gd name="connsiteY3615" fmla="*/ 1357033 h 7223977"/>
              <a:gd name="connsiteX3616" fmla="*/ 10605538 w 12188243"/>
              <a:gd name="connsiteY3616" fmla="*/ 1579572 h 7223977"/>
              <a:gd name="connsiteX3617" fmla="*/ 10383000 w 12188243"/>
              <a:gd name="connsiteY3617" fmla="*/ 1579572 h 7223977"/>
              <a:gd name="connsiteX3618" fmla="*/ 10379867 w 12188243"/>
              <a:gd name="connsiteY3618" fmla="*/ 1579572 h 7223977"/>
              <a:gd name="connsiteX3619" fmla="*/ 10157328 w 12188243"/>
              <a:gd name="connsiteY3619" fmla="*/ 1579572 h 7223977"/>
              <a:gd name="connsiteX3620" fmla="*/ 10157328 w 12188243"/>
              <a:gd name="connsiteY3620" fmla="*/ 1357033 h 7223977"/>
              <a:gd name="connsiteX3621" fmla="*/ 10379867 w 12188243"/>
              <a:gd name="connsiteY3621" fmla="*/ 1357033 h 7223977"/>
              <a:gd name="connsiteX3622" fmla="*/ 10379867 w 12188243"/>
              <a:gd name="connsiteY3622" fmla="*/ 1579572 h 7223977"/>
              <a:gd name="connsiteX3623" fmla="*/ 10154196 w 12188243"/>
              <a:gd name="connsiteY3623" fmla="*/ 1579572 h 7223977"/>
              <a:gd name="connsiteX3624" fmla="*/ 9931657 w 12188243"/>
              <a:gd name="connsiteY3624" fmla="*/ 1579572 h 7223977"/>
              <a:gd name="connsiteX3625" fmla="*/ 9931657 w 12188243"/>
              <a:gd name="connsiteY3625" fmla="*/ 1357033 h 7223977"/>
              <a:gd name="connsiteX3626" fmla="*/ 10154196 w 12188243"/>
              <a:gd name="connsiteY3626" fmla="*/ 1357033 h 7223977"/>
              <a:gd name="connsiteX3627" fmla="*/ 10154196 w 12188243"/>
              <a:gd name="connsiteY3627" fmla="*/ 1579572 h 7223977"/>
              <a:gd name="connsiteX3628" fmla="*/ 9928650 w 12188243"/>
              <a:gd name="connsiteY3628" fmla="*/ 1579572 h 7223977"/>
              <a:gd name="connsiteX3629" fmla="*/ 9706112 w 12188243"/>
              <a:gd name="connsiteY3629" fmla="*/ 1579572 h 7223977"/>
              <a:gd name="connsiteX3630" fmla="*/ 9706112 w 12188243"/>
              <a:gd name="connsiteY3630" fmla="*/ 1357033 h 7223977"/>
              <a:gd name="connsiteX3631" fmla="*/ 9928650 w 12188243"/>
              <a:gd name="connsiteY3631" fmla="*/ 1357033 h 7223977"/>
              <a:gd name="connsiteX3632" fmla="*/ 9928650 w 12188243"/>
              <a:gd name="connsiteY3632" fmla="*/ 1579572 h 7223977"/>
              <a:gd name="connsiteX3633" fmla="*/ 9702979 w 12188243"/>
              <a:gd name="connsiteY3633" fmla="*/ 1579572 h 7223977"/>
              <a:gd name="connsiteX3634" fmla="*/ 9480440 w 12188243"/>
              <a:gd name="connsiteY3634" fmla="*/ 1579572 h 7223977"/>
              <a:gd name="connsiteX3635" fmla="*/ 9480440 w 12188243"/>
              <a:gd name="connsiteY3635" fmla="*/ 1357033 h 7223977"/>
              <a:gd name="connsiteX3636" fmla="*/ 9702979 w 12188243"/>
              <a:gd name="connsiteY3636" fmla="*/ 1357033 h 7223977"/>
              <a:gd name="connsiteX3637" fmla="*/ 9702979 w 12188243"/>
              <a:gd name="connsiteY3637" fmla="*/ 1579572 h 7223977"/>
              <a:gd name="connsiteX3638" fmla="*/ 9477308 w 12188243"/>
              <a:gd name="connsiteY3638" fmla="*/ 1579572 h 7223977"/>
              <a:gd name="connsiteX3639" fmla="*/ 9254770 w 12188243"/>
              <a:gd name="connsiteY3639" fmla="*/ 1579572 h 7223977"/>
              <a:gd name="connsiteX3640" fmla="*/ 9254770 w 12188243"/>
              <a:gd name="connsiteY3640" fmla="*/ 1357033 h 7223977"/>
              <a:gd name="connsiteX3641" fmla="*/ 9477308 w 12188243"/>
              <a:gd name="connsiteY3641" fmla="*/ 1357033 h 7223977"/>
              <a:gd name="connsiteX3642" fmla="*/ 9477308 w 12188243"/>
              <a:gd name="connsiteY3642" fmla="*/ 1579572 h 7223977"/>
              <a:gd name="connsiteX3643" fmla="*/ 9251637 w 12188243"/>
              <a:gd name="connsiteY3643" fmla="*/ 1579572 h 7223977"/>
              <a:gd name="connsiteX3644" fmla="*/ 9029099 w 12188243"/>
              <a:gd name="connsiteY3644" fmla="*/ 1579572 h 7223977"/>
              <a:gd name="connsiteX3645" fmla="*/ 9029099 w 12188243"/>
              <a:gd name="connsiteY3645" fmla="*/ 1357033 h 7223977"/>
              <a:gd name="connsiteX3646" fmla="*/ 9251637 w 12188243"/>
              <a:gd name="connsiteY3646" fmla="*/ 1357033 h 7223977"/>
              <a:gd name="connsiteX3647" fmla="*/ 9251637 w 12188243"/>
              <a:gd name="connsiteY3647" fmla="*/ 1579572 h 7223977"/>
              <a:gd name="connsiteX3648" fmla="*/ 9025966 w 12188243"/>
              <a:gd name="connsiteY3648" fmla="*/ 1579572 h 7223977"/>
              <a:gd name="connsiteX3649" fmla="*/ 8803427 w 12188243"/>
              <a:gd name="connsiteY3649" fmla="*/ 1579572 h 7223977"/>
              <a:gd name="connsiteX3650" fmla="*/ 8803427 w 12188243"/>
              <a:gd name="connsiteY3650" fmla="*/ 1357033 h 7223977"/>
              <a:gd name="connsiteX3651" fmla="*/ 9025966 w 12188243"/>
              <a:gd name="connsiteY3651" fmla="*/ 1357033 h 7223977"/>
              <a:gd name="connsiteX3652" fmla="*/ 9025966 w 12188243"/>
              <a:gd name="connsiteY3652" fmla="*/ 1579572 h 7223977"/>
              <a:gd name="connsiteX3653" fmla="*/ 8800295 w 12188243"/>
              <a:gd name="connsiteY3653" fmla="*/ 1579572 h 7223977"/>
              <a:gd name="connsiteX3654" fmla="*/ 8577756 w 12188243"/>
              <a:gd name="connsiteY3654" fmla="*/ 1579572 h 7223977"/>
              <a:gd name="connsiteX3655" fmla="*/ 8577756 w 12188243"/>
              <a:gd name="connsiteY3655" fmla="*/ 1357033 h 7223977"/>
              <a:gd name="connsiteX3656" fmla="*/ 8800295 w 12188243"/>
              <a:gd name="connsiteY3656" fmla="*/ 1357033 h 7223977"/>
              <a:gd name="connsiteX3657" fmla="*/ 8800295 w 12188243"/>
              <a:gd name="connsiteY3657" fmla="*/ 1579572 h 7223977"/>
              <a:gd name="connsiteX3658" fmla="*/ 8574749 w 12188243"/>
              <a:gd name="connsiteY3658" fmla="*/ 1579572 h 7223977"/>
              <a:gd name="connsiteX3659" fmla="*/ 8352211 w 12188243"/>
              <a:gd name="connsiteY3659" fmla="*/ 1579572 h 7223977"/>
              <a:gd name="connsiteX3660" fmla="*/ 8352211 w 12188243"/>
              <a:gd name="connsiteY3660" fmla="*/ 1357033 h 7223977"/>
              <a:gd name="connsiteX3661" fmla="*/ 8574749 w 12188243"/>
              <a:gd name="connsiteY3661" fmla="*/ 1357033 h 7223977"/>
              <a:gd name="connsiteX3662" fmla="*/ 8574749 w 12188243"/>
              <a:gd name="connsiteY3662" fmla="*/ 1579572 h 7223977"/>
              <a:gd name="connsiteX3663" fmla="*/ 8349078 w 12188243"/>
              <a:gd name="connsiteY3663" fmla="*/ 1579572 h 7223977"/>
              <a:gd name="connsiteX3664" fmla="*/ 8126540 w 12188243"/>
              <a:gd name="connsiteY3664" fmla="*/ 1579572 h 7223977"/>
              <a:gd name="connsiteX3665" fmla="*/ 8126540 w 12188243"/>
              <a:gd name="connsiteY3665" fmla="*/ 1357033 h 7223977"/>
              <a:gd name="connsiteX3666" fmla="*/ 8349078 w 12188243"/>
              <a:gd name="connsiteY3666" fmla="*/ 1357033 h 7223977"/>
              <a:gd name="connsiteX3667" fmla="*/ 8349078 w 12188243"/>
              <a:gd name="connsiteY3667" fmla="*/ 1579572 h 7223977"/>
              <a:gd name="connsiteX3668" fmla="*/ 8123407 w 12188243"/>
              <a:gd name="connsiteY3668" fmla="*/ 1579572 h 7223977"/>
              <a:gd name="connsiteX3669" fmla="*/ 7900868 w 12188243"/>
              <a:gd name="connsiteY3669" fmla="*/ 1579572 h 7223977"/>
              <a:gd name="connsiteX3670" fmla="*/ 7900868 w 12188243"/>
              <a:gd name="connsiteY3670" fmla="*/ 1357033 h 7223977"/>
              <a:gd name="connsiteX3671" fmla="*/ 8123407 w 12188243"/>
              <a:gd name="connsiteY3671" fmla="*/ 1357033 h 7223977"/>
              <a:gd name="connsiteX3672" fmla="*/ 8123407 w 12188243"/>
              <a:gd name="connsiteY3672" fmla="*/ 1579572 h 7223977"/>
              <a:gd name="connsiteX3673" fmla="*/ 7897736 w 12188243"/>
              <a:gd name="connsiteY3673" fmla="*/ 1579572 h 7223977"/>
              <a:gd name="connsiteX3674" fmla="*/ 7675198 w 12188243"/>
              <a:gd name="connsiteY3674" fmla="*/ 1579572 h 7223977"/>
              <a:gd name="connsiteX3675" fmla="*/ 7675198 w 12188243"/>
              <a:gd name="connsiteY3675" fmla="*/ 1357033 h 7223977"/>
              <a:gd name="connsiteX3676" fmla="*/ 7897736 w 12188243"/>
              <a:gd name="connsiteY3676" fmla="*/ 1357033 h 7223977"/>
              <a:gd name="connsiteX3677" fmla="*/ 7897736 w 12188243"/>
              <a:gd name="connsiteY3677" fmla="*/ 1579572 h 7223977"/>
              <a:gd name="connsiteX3678" fmla="*/ 7672065 w 12188243"/>
              <a:gd name="connsiteY3678" fmla="*/ 1579572 h 7223977"/>
              <a:gd name="connsiteX3679" fmla="*/ 7449527 w 12188243"/>
              <a:gd name="connsiteY3679" fmla="*/ 1579572 h 7223977"/>
              <a:gd name="connsiteX3680" fmla="*/ 7449527 w 12188243"/>
              <a:gd name="connsiteY3680" fmla="*/ 1357033 h 7223977"/>
              <a:gd name="connsiteX3681" fmla="*/ 7672065 w 12188243"/>
              <a:gd name="connsiteY3681" fmla="*/ 1357033 h 7223977"/>
              <a:gd name="connsiteX3682" fmla="*/ 7672065 w 12188243"/>
              <a:gd name="connsiteY3682" fmla="*/ 1579572 h 7223977"/>
              <a:gd name="connsiteX3683" fmla="*/ 7446394 w 12188243"/>
              <a:gd name="connsiteY3683" fmla="*/ 1579572 h 7223977"/>
              <a:gd name="connsiteX3684" fmla="*/ 7223856 w 12188243"/>
              <a:gd name="connsiteY3684" fmla="*/ 1579572 h 7223977"/>
              <a:gd name="connsiteX3685" fmla="*/ 7223856 w 12188243"/>
              <a:gd name="connsiteY3685" fmla="*/ 1357033 h 7223977"/>
              <a:gd name="connsiteX3686" fmla="*/ 7446394 w 12188243"/>
              <a:gd name="connsiteY3686" fmla="*/ 1357033 h 7223977"/>
              <a:gd name="connsiteX3687" fmla="*/ 7446394 w 12188243"/>
              <a:gd name="connsiteY3687" fmla="*/ 1579572 h 7223977"/>
              <a:gd name="connsiteX3688" fmla="*/ 7220848 w 12188243"/>
              <a:gd name="connsiteY3688" fmla="*/ 1579572 h 7223977"/>
              <a:gd name="connsiteX3689" fmla="*/ 6998310 w 12188243"/>
              <a:gd name="connsiteY3689" fmla="*/ 1579572 h 7223977"/>
              <a:gd name="connsiteX3690" fmla="*/ 6998310 w 12188243"/>
              <a:gd name="connsiteY3690" fmla="*/ 1357033 h 7223977"/>
              <a:gd name="connsiteX3691" fmla="*/ 7220848 w 12188243"/>
              <a:gd name="connsiteY3691" fmla="*/ 1357033 h 7223977"/>
              <a:gd name="connsiteX3692" fmla="*/ 7220848 w 12188243"/>
              <a:gd name="connsiteY3692" fmla="*/ 1579572 h 7223977"/>
              <a:gd name="connsiteX3693" fmla="*/ 6995177 w 12188243"/>
              <a:gd name="connsiteY3693" fmla="*/ 1579572 h 7223977"/>
              <a:gd name="connsiteX3694" fmla="*/ 6772639 w 12188243"/>
              <a:gd name="connsiteY3694" fmla="*/ 1579572 h 7223977"/>
              <a:gd name="connsiteX3695" fmla="*/ 6772639 w 12188243"/>
              <a:gd name="connsiteY3695" fmla="*/ 1357033 h 7223977"/>
              <a:gd name="connsiteX3696" fmla="*/ 6995177 w 12188243"/>
              <a:gd name="connsiteY3696" fmla="*/ 1357033 h 7223977"/>
              <a:gd name="connsiteX3697" fmla="*/ 6995177 w 12188243"/>
              <a:gd name="connsiteY3697" fmla="*/ 1579572 h 7223977"/>
              <a:gd name="connsiteX3698" fmla="*/ 6769506 w 12188243"/>
              <a:gd name="connsiteY3698" fmla="*/ 1579572 h 7223977"/>
              <a:gd name="connsiteX3699" fmla="*/ 6546967 w 12188243"/>
              <a:gd name="connsiteY3699" fmla="*/ 1579572 h 7223977"/>
              <a:gd name="connsiteX3700" fmla="*/ 6546967 w 12188243"/>
              <a:gd name="connsiteY3700" fmla="*/ 1357033 h 7223977"/>
              <a:gd name="connsiteX3701" fmla="*/ 6769506 w 12188243"/>
              <a:gd name="connsiteY3701" fmla="*/ 1357033 h 7223977"/>
              <a:gd name="connsiteX3702" fmla="*/ 6769506 w 12188243"/>
              <a:gd name="connsiteY3702" fmla="*/ 1579572 h 7223977"/>
              <a:gd name="connsiteX3703" fmla="*/ 6543835 w 12188243"/>
              <a:gd name="connsiteY3703" fmla="*/ 1579572 h 7223977"/>
              <a:gd name="connsiteX3704" fmla="*/ 6321297 w 12188243"/>
              <a:gd name="connsiteY3704" fmla="*/ 1579572 h 7223977"/>
              <a:gd name="connsiteX3705" fmla="*/ 6321297 w 12188243"/>
              <a:gd name="connsiteY3705" fmla="*/ 1357033 h 7223977"/>
              <a:gd name="connsiteX3706" fmla="*/ 6543835 w 12188243"/>
              <a:gd name="connsiteY3706" fmla="*/ 1357033 h 7223977"/>
              <a:gd name="connsiteX3707" fmla="*/ 6543835 w 12188243"/>
              <a:gd name="connsiteY3707" fmla="*/ 1579572 h 7223977"/>
              <a:gd name="connsiteX3708" fmla="*/ 6318164 w 12188243"/>
              <a:gd name="connsiteY3708" fmla="*/ 1579572 h 7223977"/>
              <a:gd name="connsiteX3709" fmla="*/ 6095625 w 12188243"/>
              <a:gd name="connsiteY3709" fmla="*/ 1579572 h 7223977"/>
              <a:gd name="connsiteX3710" fmla="*/ 6095625 w 12188243"/>
              <a:gd name="connsiteY3710" fmla="*/ 1357033 h 7223977"/>
              <a:gd name="connsiteX3711" fmla="*/ 6318164 w 12188243"/>
              <a:gd name="connsiteY3711" fmla="*/ 1357033 h 7223977"/>
              <a:gd name="connsiteX3712" fmla="*/ 6318164 w 12188243"/>
              <a:gd name="connsiteY3712" fmla="*/ 1579572 h 7223977"/>
              <a:gd name="connsiteX3713" fmla="*/ 6092493 w 12188243"/>
              <a:gd name="connsiteY3713" fmla="*/ 1579572 h 7223977"/>
              <a:gd name="connsiteX3714" fmla="*/ 5869954 w 12188243"/>
              <a:gd name="connsiteY3714" fmla="*/ 1579572 h 7223977"/>
              <a:gd name="connsiteX3715" fmla="*/ 5869954 w 12188243"/>
              <a:gd name="connsiteY3715" fmla="*/ 1357033 h 7223977"/>
              <a:gd name="connsiteX3716" fmla="*/ 6092493 w 12188243"/>
              <a:gd name="connsiteY3716" fmla="*/ 1357033 h 7223977"/>
              <a:gd name="connsiteX3717" fmla="*/ 6092493 w 12188243"/>
              <a:gd name="connsiteY3717" fmla="*/ 1579572 h 7223977"/>
              <a:gd name="connsiteX3718" fmla="*/ 5866947 w 12188243"/>
              <a:gd name="connsiteY3718" fmla="*/ 1579572 h 7223977"/>
              <a:gd name="connsiteX3719" fmla="*/ 5644408 w 12188243"/>
              <a:gd name="connsiteY3719" fmla="*/ 1579572 h 7223977"/>
              <a:gd name="connsiteX3720" fmla="*/ 5644408 w 12188243"/>
              <a:gd name="connsiteY3720" fmla="*/ 1357033 h 7223977"/>
              <a:gd name="connsiteX3721" fmla="*/ 5866947 w 12188243"/>
              <a:gd name="connsiteY3721" fmla="*/ 1357033 h 7223977"/>
              <a:gd name="connsiteX3722" fmla="*/ 5866947 w 12188243"/>
              <a:gd name="connsiteY3722" fmla="*/ 1579572 h 7223977"/>
              <a:gd name="connsiteX3723" fmla="*/ 5641276 w 12188243"/>
              <a:gd name="connsiteY3723" fmla="*/ 1579572 h 7223977"/>
              <a:gd name="connsiteX3724" fmla="*/ 5418738 w 12188243"/>
              <a:gd name="connsiteY3724" fmla="*/ 1579572 h 7223977"/>
              <a:gd name="connsiteX3725" fmla="*/ 5418738 w 12188243"/>
              <a:gd name="connsiteY3725" fmla="*/ 1357033 h 7223977"/>
              <a:gd name="connsiteX3726" fmla="*/ 5641276 w 12188243"/>
              <a:gd name="connsiteY3726" fmla="*/ 1357033 h 7223977"/>
              <a:gd name="connsiteX3727" fmla="*/ 5641276 w 12188243"/>
              <a:gd name="connsiteY3727" fmla="*/ 1579572 h 7223977"/>
              <a:gd name="connsiteX3728" fmla="*/ 5415605 w 12188243"/>
              <a:gd name="connsiteY3728" fmla="*/ 1579572 h 7223977"/>
              <a:gd name="connsiteX3729" fmla="*/ 5193066 w 12188243"/>
              <a:gd name="connsiteY3729" fmla="*/ 1579572 h 7223977"/>
              <a:gd name="connsiteX3730" fmla="*/ 5193066 w 12188243"/>
              <a:gd name="connsiteY3730" fmla="*/ 1357033 h 7223977"/>
              <a:gd name="connsiteX3731" fmla="*/ 5415605 w 12188243"/>
              <a:gd name="connsiteY3731" fmla="*/ 1357033 h 7223977"/>
              <a:gd name="connsiteX3732" fmla="*/ 5415605 w 12188243"/>
              <a:gd name="connsiteY3732" fmla="*/ 1579572 h 7223977"/>
              <a:gd name="connsiteX3733" fmla="*/ 5189934 w 12188243"/>
              <a:gd name="connsiteY3733" fmla="*/ 1579572 h 7223977"/>
              <a:gd name="connsiteX3734" fmla="*/ 4967395 w 12188243"/>
              <a:gd name="connsiteY3734" fmla="*/ 1579572 h 7223977"/>
              <a:gd name="connsiteX3735" fmla="*/ 4967395 w 12188243"/>
              <a:gd name="connsiteY3735" fmla="*/ 1357033 h 7223977"/>
              <a:gd name="connsiteX3736" fmla="*/ 5189934 w 12188243"/>
              <a:gd name="connsiteY3736" fmla="*/ 1357033 h 7223977"/>
              <a:gd name="connsiteX3737" fmla="*/ 5189934 w 12188243"/>
              <a:gd name="connsiteY3737" fmla="*/ 1579572 h 7223977"/>
              <a:gd name="connsiteX3738" fmla="*/ 4964263 w 12188243"/>
              <a:gd name="connsiteY3738" fmla="*/ 1579572 h 7223977"/>
              <a:gd name="connsiteX3739" fmla="*/ 4741724 w 12188243"/>
              <a:gd name="connsiteY3739" fmla="*/ 1579572 h 7223977"/>
              <a:gd name="connsiteX3740" fmla="*/ 4741724 w 12188243"/>
              <a:gd name="connsiteY3740" fmla="*/ 1357033 h 7223977"/>
              <a:gd name="connsiteX3741" fmla="*/ 4964263 w 12188243"/>
              <a:gd name="connsiteY3741" fmla="*/ 1357033 h 7223977"/>
              <a:gd name="connsiteX3742" fmla="*/ 4964263 w 12188243"/>
              <a:gd name="connsiteY3742" fmla="*/ 1579572 h 7223977"/>
              <a:gd name="connsiteX3743" fmla="*/ 4738592 w 12188243"/>
              <a:gd name="connsiteY3743" fmla="*/ 1579572 h 7223977"/>
              <a:gd name="connsiteX3744" fmla="*/ 4516053 w 12188243"/>
              <a:gd name="connsiteY3744" fmla="*/ 1579572 h 7223977"/>
              <a:gd name="connsiteX3745" fmla="*/ 4516053 w 12188243"/>
              <a:gd name="connsiteY3745" fmla="*/ 1357033 h 7223977"/>
              <a:gd name="connsiteX3746" fmla="*/ 4738592 w 12188243"/>
              <a:gd name="connsiteY3746" fmla="*/ 1357033 h 7223977"/>
              <a:gd name="connsiteX3747" fmla="*/ 4738592 w 12188243"/>
              <a:gd name="connsiteY3747" fmla="*/ 1579572 h 7223977"/>
              <a:gd name="connsiteX3748" fmla="*/ 4513046 w 12188243"/>
              <a:gd name="connsiteY3748" fmla="*/ 1579572 h 7223977"/>
              <a:gd name="connsiteX3749" fmla="*/ 4290507 w 12188243"/>
              <a:gd name="connsiteY3749" fmla="*/ 1579572 h 7223977"/>
              <a:gd name="connsiteX3750" fmla="*/ 4290507 w 12188243"/>
              <a:gd name="connsiteY3750" fmla="*/ 1357033 h 7223977"/>
              <a:gd name="connsiteX3751" fmla="*/ 4513046 w 12188243"/>
              <a:gd name="connsiteY3751" fmla="*/ 1357033 h 7223977"/>
              <a:gd name="connsiteX3752" fmla="*/ 4513046 w 12188243"/>
              <a:gd name="connsiteY3752" fmla="*/ 1579572 h 7223977"/>
              <a:gd name="connsiteX3753" fmla="*/ 4287375 w 12188243"/>
              <a:gd name="connsiteY3753" fmla="*/ 1579572 h 7223977"/>
              <a:gd name="connsiteX3754" fmla="*/ 4064836 w 12188243"/>
              <a:gd name="connsiteY3754" fmla="*/ 1579572 h 7223977"/>
              <a:gd name="connsiteX3755" fmla="*/ 4064836 w 12188243"/>
              <a:gd name="connsiteY3755" fmla="*/ 1357033 h 7223977"/>
              <a:gd name="connsiteX3756" fmla="*/ 4287375 w 12188243"/>
              <a:gd name="connsiteY3756" fmla="*/ 1357033 h 7223977"/>
              <a:gd name="connsiteX3757" fmla="*/ 4287375 w 12188243"/>
              <a:gd name="connsiteY3757" fmla="*/ 1579572 h 7223977"/>
              <a:gd name="connsiteX3758" fmla="*/ 4061703 w 12188243"/>
              <a:gd name="connsiteY3758" fmla="*/ 1579572 h 7223977"/>
              <a:gd name="connsiteX3759" fmla="*/ 3839165 w 12188243"/>
              <a:gd name="connsiteY3759" fmla="*/ 1579572 h 7223977"/>
              <a:gd name="connsiteX3760" fmla="*/ 3839165 w 12188243"/>
              <a:gd name="connsiteY3760" fmla="*/ 1357033 h 7223977"/>
              <a:gd name="connsiteX3761" fmla="*/ 4061703 w 12188243"/>
              <a:gd name="connsiteY3761" fmla="*/ 1357033 h 7223977"/>
              <a:gd name="connsiteX3762" fmla="*/ 4061703 w 12188243"/>
              <a:gd name="connsiteY3762" fmla="*/ 1579572 h 7223977"/>
              <a:gd name="connsiteX3763" fmla="*/ 3836033 w 12188243"/>
              <a:gd name="connsiteY3763" fmla="*/ 1579572 h 7223977"/>
              <a:gd name="connsiteX3764" fmla="*/ 3613494 w 12188243"/>
              <a:gd name="connsiteY3764" fmla="*/ 1579572 h 7223977"/>
              <a:gd name="connsiteX3765" fmla="*/ 3613494 w 12188243"/>
              <a:gd name="connsiteY3765" fmla="*/ 1357033 h 7223977"/>
              <a:gd name="connsiteX3766" fmla="*/ 3836033 w 12188243"/>
              <a:gd name="connsiteY3766" fmla="*/ 1357033 h 7223977"/>
              <a:gd name="connsiteX3767" fmla="*/ 3836033 w 12188243"/>
              <a:gd name="connsiteY3767" fmla="*/ 1579572 h 7223977"/>
              <a:gd name="connsiteX3768" fmla="*/ 3610361 w 12188243"/>
              <a:gd name="connsiteY3768" fmla="*/ 1579572 h 7223977"/>
              <a:gd name="connsiteX3769" fmla="*/ 3387823 w 12188243"/>
              <a:gd name="connsiteY3769" fmla="*/ 1579572 h 7223977"/>
              <a:gd name="connsiteX3770" fmla="*/ 3387823 w 12188243"/>
              <a:gd name="connsiteY3770" fmla="*/ 1357033 h 7223977"/>
              <a:gd name="connsiteX3771" fmla="*/ 3610361 w 12188243"/>
              <a:gd name="connsiteY3771" fmla="*/ 1357033 h 7223977"/>
              <a:gd name="connsiteX3772" fmla="*/ 3610361 w 12188243"/>
              <a:gd name="connsiteY3772" fmla="*/ 1579572 h 7223977"/>
              <a:gd name="connsiteX3773" fmla="*/ 3384690 w 12188243"/>
              <a:gd name="connsiteY3773" fmla="*/ 1579572 h 7223977"/>
              <a:gd name="connsiteX3774" fmla="*/ 3162152 w 12188243"/>
              <a:gd name="connsiteY3774" fmla="*/ 1579572 h 7223977"/>
              <a:gd name="connsiteX3775" fmla="*/ 3162152 w 12188243"/>
              <a:gd name="connsiteY3775" fmla="*/ 1357033 h 7223977"/>
              <a:gd name="connsiteX3776" fmla="*/ 3384690 w 12188243"/>
              <a:gd name="connsiteY3776" fmla="*/ 1357033 h 7223977"/>
              <a:gd name="connsiteX3777" fmla="*/ 3384690 w 12188243"/>
              <a:gd name="connsiteY3777" fmla="*/ 1579572 h 7223977"/>
              <a:gd name="connsiteX3778" fmla="*/ 3159145 w 12188243"/>
              <a:gd name="connsiteY3778" fmla="*/ 1579572 h 7223977"/>
              <a:gd name="connsiteX3779" fmla="*/ 2936606 w 12188243"/>
              <a:gd name="connsiteY3779" fmla="*/ 1579572 h 7223977"/>
              <a:gd name="connsiteX3780" fmla="*/ 2936606 w 12188243"/>
              <a:gd name="connsiteY3780" fmla="*/ 1357033 h 7223977"/>
              <a:gd name="connsiteX3781" fmla="*/ 3159145 w 12188243"/>
              <a:gd name="connsiteY3781" fmla="*/ 1357033 h 7223977"/>
              <a:gd name="connsiteX3782" fmla="*/ 3159145 w 12188243"/>
              <a:gd name="connsiteY3782" fmla="*/ 1579572 h 7223977"/>
              <a:gd name="connsiteX3783" fmla="*/ 2933474 w 12188243"/>
              <a:gd name="connsiteY3783" fmla="*/ 1579572 h 7223977"/>
              <a:gd name="connsiteX3784" fmla="*/ 2710935 w 12188243"/>
              <a:gd name="connsiteY3784" fmla="*/ 1579572 h 7223977"/>
              <a:gd name="connsiteX3785" fmla="*/ 2710935 w 12188243"/>
              <a:gd name="connsiteY3785" fmla="*/ 1357033 h 7223977"/>
              <a:gd name="connsiteX3786" fmla="*/ 2933474 w 12188243"/>
              <a:gd name="connsiteY3786" fmla="*/ 1357033 h 7223977"/>
              <a:gd name="connsiteX3787" fmla="*/ 2933474 w 12188243"/>
              <a:gd name="connsiteY3787" fmla="*/ 1579572 h 7223977"/>
              <a:gd name="connsiteX3788" fmla="*/ 2707802 w 12188243"/>
              <a:gd name="connsiteY3788" fmla="*/ 1579572 h 7223977"/>
              <a:gd name="connsiteX3789" fmla="*/ 2485264 w 12188243"/>
              <a:gd name="connsiteY3789" fmla="*/ 1579572 h 7223977"/>
              <a:gd name="connsiteX3790" fmla="*/ 2485264 w 12188243"/>
              <a:gd name="connsiteY3790" fmla="*/ 1357033 h 7223977"/>
              <a:gd name="connsiteX3791" fmla="*/ 2707802 w 12188243"/>
              <a:gd name="connsiteY3791" fmla="*/ 1357033 h 7223977"/>
              <a:gd name="connsiteX3792" fmla="*/ 2707802 w 12188243"/>
              <a:gd name="connsiteY3792" fmla="*/ 1579572 h 7223977"/>
              <a:gd name="connsiteX3793" fmla="*/ 2482131 w 12188243"/>
              <a:gd name="connsiteY3793" fmla="*/ 1579572 h 7223977"/>
              <a:gd name="connsiteX3794" fmla="*/ 2259593 w 12188243"/>
              <a:gd name="connsiteY3794" fmla="*/ 1579572 h 7223977"/>
              <a:gd name="connsiteX3795" fmla="*/ 2259593 w 12188243"/>
              <a:gd name="connsiteY3795" fmla="*/ 1357033 h 7223977"/>
              <a:gd name="connsiteX3796" fmla="*/ 2482131 w 12188243"/>
              <a:gd name="connsiteY3796" fmla="*/ 1357033 h 7223977"/>
              <a:gd name="connsiteX3797" fmla="*/ 2482131 w 12188243"/>
              <a:gd name="connsiteY3797" fmla="*/ 1579572 h 7223977"/>
              <a:gd name="connsiteX3798" fmla="*/ 2256460 w 12188243"/>
              <a:gd name="connsiteY3798" fmla="*/ 1579572 h 7223977"/>
              <a:gd name="connsiteX3799" fmla="*/ 2033922 w 12188243"/>
              <a:gd name="connsiteY3799" fmla="*/ 1579572 h 7223977"/>
              <a:gd name="connsiteX3800" fmla="*/ 2033922 w 12188243"/>
              <a:gd name="connsiteY3800" fmla="*/ 1357033 h 7223977"/>
              <a:gd name="connsiteX3801" fmla="*/ 2256460 w 12188243"/>
              <a:gd name="connsiteY3801" fmla="*/ 1357033 h 7223977"/>
              <a:gd name="connsiteX3802" fmla="*/ 2256460 w 12188243"/>
              <a:gd name="connsiteY3802" fmla="*/ 1579572 h 7223977"/>
              <a:gd name="connsiteX3803" fmla="*/ 2030789 w 12188243"/>
              <a:gd name="connsiteY3803" fmla="*/ 1579572 h 7223977"/>
              <a:gd name="connsiteX3804" fmla="*/ 1808251 w 12188243"/>
              <a:gd name="connsiteY3804" fmla="*/ 1579572 h 7223977"/>
              <a:gd name="connsiteX3805" fmla="*/ 1808251 w 12188243"/>
              <a:gd name="connsiteY3805" fmla="*/ 1357033 h 7223977"/>
              <a:gd name="connsiteX3806" fmla="*/ 2030789 w 12188243"/>
              <a:gd name="connsiteY3806" fmla="*/ 1357033 h 7223977"/>
              <a:gd name="connsiteX3807" fmla="*/ 2030789 w 12188243"/>
              <a:gd name="connsiteY3807" fmla="*/ 1579572 h 7223977"/>
              <a:gd name="connsiteX3808" fmla="*/ 1805243 w 12188243"/>
              <a:gd name="connsiteY3808" fmla="*/ 1579572 h 7223977"/>
              <a:gd name="connsiteX3809" fmla="*/ 1582705 w 12188243"/>
              <a:gd name="connsiteY3809" fmla="*/ 1579572 h 7223977"/>
              <a:gd name="connsiteX3810" fmla="*/ 1582705 w 12188243"/>
              <a:gd name="connsiteY3810" fmla="*/ 1357033 h 7223977"/>
              <a:gd name="connsiteX3811" fmla="*/ 1805243 w 12188243"/>
              <a:gd name="connsiteY3811" fmla="*/ 1357033 h 7223977"/>
              <a:gd name="connsiteX3812" fmla="*/ 1805243 w 12188243"/>
              <a:gd name="connsiteY3812" fmla="*/ 1579572 h 7223977"/>
              <a:gd name="connsiteX3813" fmla="*/ 1579572 w 12188243"/>
              <a:gd name="connsiteY3813" fmla="*/ 1579572 h 7223977"/>
              <a:gd name="connsiteX3814" fmla="*/ 1357034 w 12188243"/>
              <a:gd name="connsiteY3814" fmla="*/ 1579572 h 7223977"/>
              <a:gd name="connsiteX3815" fmla="*/ 1357034 w 12188243"/>
              <a:gd name="connsiteY3815" fmla="*/ 1357033 h 7223977"/>
              <a:gd name="connsiteX3816" fmla="*/ 1579572 w 12188243"/>
              <a:gd name="connsiteY3816" fmla="*/ 1357033 h 7223977"/>
              <a:gd name="connsiteX3817" fmla="*/ 1579572 w 12188243"/>
              <a:gd name="connsiteY3817" fmla="*/ 1579572 h 7223977"/>
              <a:gd name="connsiteX3818" fmla="*/ 1579572 w 12188243"/>
              <a:gd name="connsiteY3818" fmla="*/ 1582704 h 7223977"/>
              <a:gd name="connsiteX3819" fmla="*/ 1579572 w 12188243"/>
              <a:gd name="connsiteY3819" fmla="*/ 1805243 h 7223977"/>
              <a:gd name="connsiteX3820" fmla="*/ 1357034 w 12188243"/>
              <a:gd name="connsiteY3820" fmla="*/ 1805243 h 7223977"/>
              <a:gd name="connsiteX3821" fmla="*/ 1357034 w 12188243"/>
              <a:gd name="connsiteY3821" fmla="*/ 1582704 h 7223977"/>
              <a:gd name="connsiteX3822" fmla="*/ 1579572 w 12188243"/>
              <a:gd name="connsiteY3822" fmla="*/ 1582704 h 7223977"/>
              <a:gd name="connsiteX3823" fmla="*/ 1579572 w 12188243"/>
              <a:gd name="connsiteY3823" fmla="*/ 1808375 h 7223977"/>
              <a:gd name="connsiteX3824" fmla="*/ 1579572 w 12188243"/>
              <a:gd name="connsiteY3824" fmla="*/ 2030914 h 7223977"/>
              <a:gd name="connsiteX3825" fmla="*/ 1357034 w 12188243"/>
              <a:gd name="connsiteY3825" fmla="*/ 2030914 h 7223977"/>
              <a:gd name="connsiteX3826" fmla="*/ 1357034 w 12188243"/>
              <a:gd name="connsiteY3826" fmla="*/ 1808375 h 7223977"/>
              <a:gd name="connsiteX3827" fmla="*/ 1579572 w 12188243"/>
              <a:gd name="connsiteY3827" fmla="*/ 1808375 h 7223977"/>
              <a:gd name="connsiteX3828" fmla="*/ 1579572 w 12188243"/>
              <a:gd name="connsiteY3828" fmla="*/ 2033921 h 7223977"/>
              <a:gd name="connsiteX3829" fmla="*/ 1579572 w 12188243"/>
              <a:gd name="connsiteY3829" fmla="*/ 2256459 h 7223977"/>
              <a:gd name="connsiteX3830" fmla="*/ 1357034 w 12188243"/>
              <a:gd name="connsiteY3830" fmla="*/ 2256459 h 7223977"/>
              <a:gd name="connsiteX3831" fmla="*/ 1357034 w 12188243"/>
              <a:gd name="connsiteY3831" fmla="*/ 2033921 h 7223977"/>
              <a:gd name="connsiteX3832" fmla="*/ 1579572 w 12188243"/>
              <a:gd name="connsiteY3832" fmla="*/ 2033921 h 7223977"/>
              <a:gd name="connsiteX3833" fmla="*/ 1579572 w 12188243"/>
              <a:gd name="connsiteY3833" fmla="*/ 2259592 h 7223977"/>
              <a:gd name="connsiteX3834" fmla="*/ 1579572 w 12188243"/>
              <a:gd name="connsiteY3834" fmla="*/ 2482130 h 7223977"/>
              <a:gd name="connsiteX3835" fmla="*/ 1357034 w 12188243"/>
              <a:gd name="connsiteY3835" fmla="*/ 2482130 h 7223977"/>
              <a:gd name="connsiteX3836" fmla="*/ 1357034 w 12188243"/>
              <a:gd name="connsiteY3836" fmla="*/ 2259592 h 7223977"/>
              <a:gd name="connsiteX3837" fmla="*/ 1579572 w 12188243"/>
              <a:gd name="connsiteY3837" fmla="*/ 2259592 h 7223977"/>
              <a:gd name="connsiteX3838" fmla="*/ 1579572 w 12188243"/>
              <a:gd name="connsiteY3838" fmla="*/ 2485263 h 7223977"/>
              <a:gd name="connsiteX3839" fmla="*/ 1579572 w 12188243"/>
              <a:gd name="connsiteY3839" fmla="*/ 2707801 h 7223977"/>
              <a:gd name="connsiteX3840" fmla="*/ 1357034 w 12188243"/>
              <a:gd name="connsiteY3840" fmla="*/ 2707801 h 7223977"/>
              <a:gd name="connsiteX3841" fmla="*/ 1357034 w 12188243"/>
              <a:gd name="connsiteY3841" fmla="*/ 2485263 h 7223977"/>
              <a:gd name="connsiteX3842" fmla="*/ 1579572 w 12188243"/>
              <a:gd name="connsiteY3842" fmla="*/ 2485263 h 7223977"/>
              <a:gd name="connsiteX3843" fmla="*/ 1579572 w 12188243"/>
              <a:gd name="connsiteY3843" fmla="*/ 2710934 h 7223977"/>
              <a:gd name="connsiteX3844" fmla="*/ 1579572 w 12188243"/>
              <a:gd name="connsiteY3844" fmla="*/ 2933472 h 7223977"/>
              <a:gd name="connsiteX3845" fmla="*/ 1357034 w 12188243"/>
              <a:gd name="connsiteY3845" fmla="*/ 2933472 h 7223977"/>
              <a:gd name="connsiteX3846" fmla="*/ 1357034 w 12188243"/>
              <a:gd name="connsiteY3846" fmla="*/ 2710934 h 7223977"/>
              <a:gd name="connsiteX3847" fmla="*/ 1579572 w 12188243"/>
              <a:gd name="connsiteY3847" fmla="*/ 2710934 h 7223977"/>
              <a:gd name="connsiteX3848" fmla="*/ 1579572 w 12188243"/>
              <a:gd name="connsiteY3848" fmla="*/ 2936605 h 7223977"/>
              <a:gd name="connsiteX3849" fmla="*/ 1579572 w 12188243"/>
              <a:gd name="connsiteY3849" fmla="*/ 3159143 h 7223977"/>
              <a:gd name="connsiteX3850" fmla="*/ 1357034 w 12188243"/>
              <a:gd name="connsiteY3850" fmla="*/ 3159143 h 7223977"/>
              <a:gd name="connsiteX3851" fmla="*/ 1357034 w 12188243"/>
              <a:gd name="connsiteY3851" fmla="*/ 2936605 h 7223977"/>
              <a:gd name="connsiteX3852" fmla="*/ 1579572 w 12188243"/>
              <a:gd name="connsiteY3852" fmla="*/ 2936605 h 7223977"/>
              <a:gd name="connsiteX3853" fmla="*/ 1579572 w 12188243"/>
              <a:gd name="connsiteY3853" fmla="*/ 3162276 h 7223977"/>
              <a:gd name="connsiteX3854" fmla="*/ 1579572 w 12188243"/>
              <a:gd name="connsiteY3854" fmla="*/ 3384814 h 7223977"/>
              <a:gd name="connsiteX3855" fmla="*/ 1357034 w 12188243"/>
              <a:gd name="connsiteY3855" fmla="*/ 3384814 h 7223977"/>
              <a:gd name="connsiteX3856" fmla="*/ 1357034 w 12188243"/>
              <a:gd name="connsiteY3856" fmla="*/ 3162276 h 7223977"/>
              <a:gd name="connsiteX3857" fmla="*/ 1579572 w 12188243"/>
              <a:gd name="connsiteY3857" fmla="*/ 3162276 h 7223977"/>
              <a:gd name="connsiteX3858" fmla="*/ 1579572 w 12188243"/>
              <a:gd name="connsiteY3858" fmla="*/ 3387821 h 7223977"/>
              <a:gd name="connsiteX3859" fmla="*/ 1579572 w 12188243"/>
              <a:gd name="connsiteY3859" fmla="*/ 3610360 h 7223977"/>
              <a:gd name="connsiteX3860" fmla="*/ 1357034 w 12188243"/>
              <a:gd name="connsiteY3860" fmla="*/ 3610360 h 7223977"/>
              <a:gd name="connsiteX3861" fmla="*/ 1357034 w 12188243"/>
              <a:gd name="connsiteY3861" fmla="*/ 3387821 h 7223977"/>
              <a:gd name="connsiteX3862" fmla="*/ 1579572 w 12188243"/>
              <a:gd name="connsiteY3862" fmla="*/ 3387821 h 7223977"/>
              <a:gd name="connsiteX3863" fmla="*/ 1579572 w 12188243"/>
              <a:gd name="connsiteY3863" fmla="*/ 3613493 h 7223977"/>
              <a:gd name="connsiteX3864" fmla="*/ 1579572 w 12188243"/>
              <a:gd name="connsiteY3864" fmla="*/ 3836031 h 7223977"/>
              <a:gd name="connsiteX3865" fmla="*/ 1357034 w 12188243"/>
              <a:gd name="connsiteY3865" fmla="*/ 3836031 h 7223977"/>
              <a:gd name="connsiteX3866" fmla="*/ 1357034 w 12188243"/>
              <a:gd name="connsiteY3866" fmla="*/ 3613493 h 7223977"/>
              <a:gd name="connsiteX3867" fmla="*/ 1579572 w 12188243"/>
              <a:gd name="connsiteY3867" fmla="*/ 3613493 h 7223977"/>
              <a:gd name="connsiteX3868" fmla="*/ 1579572 w 12188243"/>
              <a:gd name="connsiteY3868" fmla="*/ 3839164 h 7223977"/>
              <a:gd name="connsiteX3869" fmla="*/ 1579572 w 12188243"/>
              <a:gd name="connsiteY3869" fmla="*/ 4061702 h 7223977"/>
              <a:gd name="connsiteX3870" fmla="*/ 1357034 w 12188243"/>
              <a:gd name="connsiteY3870" fmla="*/ 4061702 h 7223977"/>
              <a:gd name="connsiteX3871" fmla="*/ 1357034 w 12188243"/>
              <a:gd name="connsiteY3871" fmla="*/ 3839164 h 7223977"/>
              <a:gd name="connsiteX3872" fmla="*/ 1579572 w 12188243"/>
              <a:gd name="connsiteY3872" fmla="*/ 3839164 h 7223977"/>
              <a:gd name="connsiteX3873" fmla="*/ 1579572 w 12188243"/>
              <a:gd name="connsiteY3873" fmla="*/ 4064834 h 7223977"/>
              <a:gd name="connsiteX3874" fmla="*/ 1579572 w 12188243"/>
              <a:gd name="connsiteY3874" fmla="*/ 4287373 h 7223977"/>
              <a:gd name="connsiteX3875" fmla="*/ 1357034 w 12188243"/>
              <a:gd name="connsiteY3875" fmla="*/ 4287373 h 7223977"/>
              <a:gd name="connsiteX3876" fmla="*/ 1357034 w 12188243"/>
              <a:gd name="connsiteY3876" fmla="*/ 4064834 h 7223977"/>
              <a:gd name="connsiteX3877" fmla="*/ 1579572 w 12188243"/>
              <a:gd name="connsiteY3877" fmla="*/ 4064834 h 7223977"/>
              <a:gd name="connsiteX3878" fmla="*/ 1579572 w 12188243"/>
              <a:gd name="connsiteY3878" fmla="*/ 4290506 h 7223977"/>
              <a:gd name="connsiteX3879" fmla="*/ 1579572 w 12188243"/>
              <a:gd name="connsiteY3879" fmla="*/ 4513044 h 7223977"/>
              <a:gd name="connsiteX3880" fmla="*/ 1357034 w 12188243"/>
              <a:gd name="connsiteY3880" fmla="*/ 4513044 h 7223977"/>
              <a:gd name="connsiteX3881" fmla="*/ 1357034 w 12188243"/>
              <a:gd name="connsiteY3881" fmla="*/ 4290506 h 7223977"/>
              <a:gd name="connsiteX3882" fmla="*/ 1579572 w 12188243"/>
              <a:gd name="connsiteY3882" fmla="*/ 4290506 h 7223977"/>
              <a:gd name="connsiteX3883" fmla="*/ 1579572 w 12188243"/>
              <a:gd name="connsiteY3883" fmla="*/ 4516177 h 7223977"/>
              <a:gd name="connsiteX3884" fmla="*/ 1579572 w 12188243"/>
              <a:gd name="connsiteY3884" fmla="*/ 4738715 h 7223977"/>
              <a:gd name="connsiteX3885" fmla="*/ 1357034 w 12188243"/>
              <a:gd name="connsiteY3885" fmla="*/ 4738715 h 7223977"/>
              <a:gd name="connsiteX3886" fmla="*/ 1357034 w 12188243"/>
              <a:gd name="connsiteY3886" fmla="*/ 4516177 h 7223977"/>
              <a:gd name="connsiteX3887" fmla="*/ 1579572 w 12188243"/>
              <a:gd name="connsiteY3887" fmla="*/ 4516177 h 7223977"/>
              <a:gd name="connsiteX3888" fmla="*/ 1579572 w 12188243"/>
              <a:gd name="connsiteY3888" fmla="*/ 4741722 h 7223977"/>
              <a:gd name="connsiteX3889" fmla="*/ 1579572 w 12188243"/>
              <a:gd name="connsiteY3889" fmla="*/ 4964261 h 7223977"/>
              <a:gd name="connsiteX3890" fmla="*/ 1357034 w 12188243"/>
              <a:gd name="connsiteY3890" fmla="*/ 4964261 h 7223977"/>
              <a:gd name="connsiteX3891" fmla="*/ 1357034 w 12188243"/>
              <a:gd name="connsiteY3891" fmla="*/ 4741722 h 7223977"/>
              <a:gd name="connsiteX3892" fmla="*/ 1579572 w 12188243"/>
              <a:gd name="connsiteY3892" fmla="*/ 4741722 h 7223977"/>
              <a:gd name="connsiteX3893" fmla="*/ 1579572 w 12188243"/>
              <a:gd name="connsiteY3893" fmla="*/ 4967393 h 7223977"/>
              <a:gd name="connsiteX3894" fmla="*/ 1579572 w 12188243"/>
              <a:gd name="connsiteY3894" fmla="*/ 5189932 h 7223977"/>
              <a:gd name="connsiteX3895" fmla="*/ 1357034 w 12188243"/>
              <a:gd name="connsiteY3895" fmla="*/ 5189932 h 7223977"/>
              <a:gd name="connsiteX3896" fmla="*/ 1357034 w 12188243"/>
              <a:gd name="connsiteY3896" fmla="*/ 4967393 h 7223977"/>
              <a:gd name="connsiteX3897" fmla="*/ 1579572 w 12188243"/>
              <a:gd name="connsiteY3897" fmla="*/ 4967393 h 7223977"/>
              <a:gd name="connsiteX3898" fmla="*/ 1579572 w 12188243"/>
              <a:gd name="connsiteY3898" fmla="*/ 5193064 h 7223977"/>
              <a:gd name="connsiteX3899" fmla="*/ 1579572 w 12188243"/>
              <a:gd name="connsiteY3899" fmla="*/ 5415603 h 7223977"/>
              <a:gd name="connsiteX3900" fmla="*/ 1357034 w 12188243"/>
              <a:gd name="connsiteY3900" fmla="*/ 5415603 h 7223977"/>
              <a:gd name="connsiteX3901" fmla="*/ 1357034 w 12188243"/>
              <a:gd name="connsiteY3901" fmla="*/ 5193064 h 7223977"/>
              <a:gd name="connsiteX3902" fmla="*/ 1579572 w 12188243"/>
              <a:gd name="connsiteY3902" fmla="*/ 5193064 h 7223977"/>
              <a:gd name="connsiteX3903" fmla="*/ 1579572 w 12188243"/>
              <a:gd name="connsiteY3903" fmla="*/ 5418735 h 7223977"/>
              <a:gd name="connsiteX3904" fmla="*/ 1579572 w 12188243"/>
              <a:gd name="connsiteY3904" fmla="*/ 5641273 h 7223977"/>
              <a:gd name="connsiteX3905" fmla="*/ 1357034 w 12188243"/>
              <a:gd name="connsiteY3905" fmla="*/ 5641273 h 7223977"/>
              <a:gd name="connsiteX3906" fmla="*/ 1357034 w 12188243"/>
              <a:gd name="connsiteY3906" fmla="*/ 5418735 h 7223977"/>
              <a:gd name="connsiteX3907" fmla="*/ 1579572 w 12188243"/>
              <a:gd name="connsiteY3907" fmla="*/ 5418735 h 7223977"/>
              <a:gd name="connsiteX3908" fmla="*/ 1579572 w 12188243"/>
              <a:gd name="connsiteY3908" fmla="*/ 5644406 h 7223977"/>
              <a:gd name="connsiteX3909" fmla="*/ 1579572 w 12188243"/>
              <a:gd name="connsiteY3909" fmla="*/ 5866945 h 7223977"/>
              <a:gd name="connsiteX3910" fmla="*/ 1357034 w 12188243"/>
              <a:gd name="connsiteY3910" fmla="*/ 5866945 h 7223977"/>
              <a:gd name="connsiteX3911" fmla="*/ 1357034 w 12188243"/>
              <a:gd name="connsiteY3911" fmla="*/ 5644406 h 7223977"/>
              <a:gd name="connsiteX3912" fmla="*/ 1579572 w 12188243"/>
              <a:gd name="connsiteY3912" fmla="*/ 5644406 h 7223977"/>
              <a:gd name="connsiteX3913" fmla="*/ 1582705 w 12188243"/>
              <a:gd name="connsiteY3913" fmla="*/ 5644406 h 7223977"/>
              <a:gd name="connsiteX3914" fmla="*/ 1805243 w 12188243"/>
              <a:gd name="connsiteY3914" fmla="*/ 5644406 h 7223977"/>
              <a:gd name="connsiteX3915" fmla="*/ 1805243 w 12188243"/>
              <a:gd name="connsiteY3915" fmla="*/ 5866945 h 7223977"/>
              <a:gd name="connsiteX3916" fmla="*/ 1582705 w 12188243"/>
              <a:gd name="connsiteY3916" fmla="*/ 5866945 h 7223977"/>
              <a:gd name="connsiteX3917" fmla="*/ 1582705 w 12188243"/>
              <a:gd name="connsiteY3917" fmla="*/ 5644406 h 7223977"/>
              <a:gd name="connsiteX3918" fmla="*/ 1808376 w 12188243"/>
              <a:gd name="connsiteY3918" fmla="*/ 5644406 h 7223977"/>
              <a:gd name="connsiteX3919" fmla="*/ 2030914 w 12188243"/>
              <a:gd name="connsiteY3919" fmla="*/ 5644406 h 7223977"/>
              <a:gd name="connsiteX3920" fmla="*/ 2030914 w 12188243"/>
              <a:gd name="connsiteY3920" fmla="*/ 5866945 h 7223977"/>
              <a:gd name="connsiteX3921" fmla="*/ 1808376 w 12188243"/>
              <a:gd name="connsiteY3921" fmla="*/ 5866945 h 7223977"/>
              <a:gd name="connsiteX3922" fmla="*/ 1808376 w 12188243"/>
              <a:gd name="connsiteY3922" fmla="*/ 5644406 h 7223977"/>
              <a:gd name="connsiteX3923" fmla="*/ 2033922 w 12188243"/>
              <a:gd name="connsiteY3923" fmla="*/ 5644406 h 7223977"/>
              <a:gd name="connsiteX3924" fmla="*/ 2256460 w 12188243"/>
              <a:gd name="connsiteY3924" fmla="*/ 5644406 h 7223977"/>
              <a:gd name="connsiteX3925" fmla="*/ 2256460 w 12188243"/>
              <a:gd name="connsiteY3925" fmla="*/ 5866945 h 7223977"/>
              <a:gd name="connsiteX3926" fmla="*/ 2033922 w 12188243"/>
              <a:gd name="connsiteY3926" fmla="*/ 5866945 h 7223977"/>
              <a:gd name="connsiteX3927" fmla="*/ 2033922 w 12188243"/>
              <a:gd name="connsiteY3927" fmla="*/ 5644406 h 7223977"/>
              <a:gd name="connsiteX3928" fmla="*/ 2259593 w 12188243"/>
              <a:gd name="connsiteY3928" fmla="*/ 5644406 h 7223977"/>
              <a:gd name="connsiteX3929" fmla="*/ 2482131 w 12188243"/>
              <a:gd name="connsiteY3929" fmla="*/ 5644406 h 7223977"/>
              <a:gd name="connsiteX3930" fmla="*/ 2482131 w 12188243"/>
              <a:gd name="connsiteY3930" fmla="*/ 5866945 h 7223977"/>
              <a:gd name="connsiteX3931" fmla="*/ 2259593 w 12188243"/>
              <a:gd name="connsiteY3931" fmla="*/ 5866945 h 7223977"/>
              <a:gd name="connsiteX3932" fmla="*/ 2259593 w 12188243"/>
              <a:gd name="connsiteY3932" fmla="*/ 5644406 h 7223977"/>
              <a:gd name="connsiteX3933" fmla="*/ 2485264 w 12188243"/>
              <a:gd name="connsiteY3933" fmla="*/ 5644406 h 7223977"/>
              <a:gd name="connsiteX3934" fmla="*/ 2707802 w 12188243"/>
              <a:gd name="connsiteY3934" fmla="*/ 5644406 h 7223977"/>
              <a:gd name="connsiteX3935" fmla="*/ 2707802 w 12188243"/>
              <a:gd name="connsiteY3935" fmla="*/ 5866945 h 7223977"/>
              <a:gd name="connsiteX3936" fmla="*/ 2485264 w 12188243"/>
              <a:gd name="connsiteY3936" fmla="*/ 5866945 h 7223977"/>
              <a:gd name="connsiteX3937" fmla="*/ 2485264 w 12188243"/>
              <a:gd name="connsiteY3937" fmla="*/ 5644406 h 7223977"/>
              <a:gd name="connsiteX3938" fmla="*/ 2710935 w 12188243"/>
              <a:gd name="connsiteY3938" fmla="*/ 5644406 h 7223977"/>
              <a:gd name="connsiteX3939" fmla="*/ 2933474 w 12188243"/>
              <a:gd name="connsiteY3939" fmla="*/ 5644406 h 7223977"/>
              <a:gd name="connsiteX3940" fmla="*/ 2933474 w 12188243"/>
              <a:gd name="connsiteY3940" fmla="*/ 5866945 h 7223977"/>
              <a:gd name="connsiteX3941" fmla="*/ 2710935 w 12188243"/>
              <a:gd name="connsiteY3941" fmla="*/ 5866945 h 7223977"/>
              <a:gd name="connsiteX3942" fmla="*/ 2710935 w 12188243"/>
              <a:gd name="connsiteY3942" fmla="*/ 5644406 h 7223977"/>
              <a:gd name="connsiteX3943" fmla="*/ 2936606 w 12188243"/>
              <a:gd name="connsiteY3943" fmla="*/ 5644406 h 7223977"/>
              <a:gd name="connsiteX3944" fmla="*/ 3159145 w 12188243"/>
              <a:gd name="connsiteY3944" fmla="*/ 5644406 h 7223977"/>
              <a:gd name="connsiteX3945" fmla="*/ 3159145 w 12188243"/>
              <a:gd name="connsiteY3945" fmla="*/ 5866945 h 7223977"/>
              <a:gd name="connsiteX3946" fmla="*/ 2936606 w 12188243"/>
              <a:gd name="connsiteY3946" fmla="*/ 5866945 h 7223977"/>
              <a:gd name="connsiteX3947" fmla="*/ 2936606 w 12188243"/>
              <a:gd name="connsiteY3947" fmla="*/ 5644406 h 7223977"/>
              <a:gd name="connsiteX3948" fmla="*/ 3162277 w 12188243"/>
              <a:gd name="connsiteY3948" fmla="*/ 5644406 h 7223977"/>
              <a:gd name="connsiteX3949" fmla="*/ 3384816 w 12188243"/>
              <a:gd name="connsiteY3949" fmla="*/ 5644406 h 7223977"/>
              <a:gd name="connsiteX3950" fmla="*/ 3384816 w 12188243"/>
              <a:gd name="connsiteY3950" fmla="*/ 5866945 h 7223977"/>
              <a:gd name="connsiteX3951" fmla="*/ 3162277 w 12188243"/>
              <a:gd name="connsiteY3951" fmla="*/ 5866945 h 7223977"/>
              <a:gd name="connsiteX3952" fmla="*/ 3162277 w 12188243"/>
              <a:gd name="connsiteY3952" fmla="*/ 5644406 h 7223977"/>
              <a:gd name="connsiteX3953" fmla="*/ 3387823 w 12188243"/>
              <a:gd name="connsiteY3953" fmla="*/ 5644406 h 7223977"/>
              <a:gd name="connsiteX3954" fmla="*/ 3610361 w 12188243"/>
              <a:gd name="connsiteY3954" fmla="*/ 5644406 h 7223977"/>
              <a:gd name="connsiteX3955" fmla="*/ 3610361 w 12188243"/>
              <a:gd name="connsiteY3955" fmla="*/ 5866945 h 7223977"/>
              <a:gd name="connsiteX3956" fmla="*/ 3387823 w 12188243"/>
              <a:gd name="connsiteY3956" fmla="*/ 5866945 h 7223977"/>
              <a:gd name="connsiteX3957" fmla="*/ 3387823 w 12188243"/>
              <a:gd name="connsiteY3957" fmla="*/ 5644406 h 7223977"/>
              <a:gd name="connsiteX3958" fmla="*/ 3613494 w 12188243"/>
              <a:gd name="connsiteY3958" fmla="*/ 5644406 h 7223977"/>
              <a:gd name="connsiteX3959" fmla="*/ 3836033 w 12188243"/>
              <a:gd name="connsiteY3959" fmla="*/ 5644406 h 7223977"/>
              <a:gd name="connsiteX3960" fmla="*/ 3836033 w 12188243"/>
              <a:gd name="connsiteY3960" fmla="*/ 5866945 h 7223977"/>
              <a:gd name="connsiteX3961" fmla="*/ 3613494 w 12188243"/>
              <a:gd name="connsiteY3961" fmla="*/ 5866945 h 7223977"/>
              <a:gd name="connsiteX3962" fmla="*/ 3613494 w 12188243"/>
              <a:gd name="connsiteY3962" fmla="*/ 5644406 h 7223977"/>
              <a:gd name="connsiteX3963" fmla="*/ 3839165 w 12188243"/>
              <a:gd name="connsiteY3963" fmla="*/ 5644406 h 7223977"/>
              <a:gd name="connsiteX3964" fmla="*/ 4061703 w 12188243"/>
              <a:gd name="connsiteY3964" fmla="*/ 5644406 h 7223977"/>
              <a:gd name="connsiteX3965" fmla="*/ 4061703 w 12188243"/>
              <a:gd name="connsiteY3965" fmla="*/ 5866945 h 7223977"/>
              <a:gd name="connsiteX3966" fmla="*/ 3839165 w 12188243"/>
              <a:gd name="connsiteY3966" fmla="*/ 5866945 h 7223977"/>
              <a:gd name="connsiteX3967" fmla="*/ 3839165 w 12188243"/>
              <a:gd name="connsiteY3967" fmla="*/ 5644406 h 7223977"/>
              <a:gd name="connsiteX3968" fmla="*/ 4064836 w 12188243"/>
              <a:gd name="connsiteY3968" fmla="*/ 5644406 h 7223977"/>
              <a:gd name="connsiteX3969" fmla="*/ 4287375 w 12188243"/>
              <a:gd name="connsiteY3969" fmla="*/ 5644406 h 7223977"/>
              <a:gd name="connsiteX3970" fmla="*/ 4287375 w 12188243"/>
              <a:gd name="connsiteY3970" fmla="*/ 5866945 h 7223977"/>
              <a:gd name="connsiteX3971" fmla="*/ 4064836 w 12188243"/>
              <a:gd name="connsiteY3971" fmla="*/ 5866945 h 7223977"/>
              <a:gd name="connsiteX3972" fmla="*/ 4064836 w 12188243"/>
              <a:gd name="connsiteY3972" fmla="*/ 5644406 h 7223977"/>
              <a:gd name="connsiteX3973" fmla="*/ 4290507 w 12188243"/>
              <a:gd name="connsiteY3973" fmla="*/ 5644406 h 7223977"/>
              <a:gd name="connsiteX3974" fmla="*/ 4513046 w 12188243"/>
              <a:gd name="connsiteY3974" fmla="*/ 5644406 h 7223977"/>
              <a:gd name="connsiteX3975" fmla="*/ 4513046 w 12188243"/>
              <a:gd name="connsiteY3975" fmla="*/ 5866945 h 7223977"/>
              <a:gd name="connsiteX3976" fmla="*/ 4290507 w 12188243"/>
              <a:gd name="connsiteY3976" fmla="*/ 5866945 h 7223977"/>
              <a:gd name="connsiteX3977" fmla="*/ 4290507 w 12188243"/>
              <a:gd name="connsiteY3977" fmla="*/ 5644406 h 7223977"/>
              <a:gd name="connsiteX3978" fmla="*/ 4516179 w 12188243"/>
              <a:gd name="connsiteY3978" fmla="*/ 5644406 h 7223977"/>
              <a:gd name="connsiteX3979" fmla="*/ 4738717 w 12188243"/>
              <a:gd name="connsiteY3979" fmla="*/ 5644406 h 7223977"/>
              <a:gd name="connsiteX3980" fmla="*/ 4738717 w 12188243"/>
              <a:gd name="connsiteY3980" fmla="*/ 5866945 h 7223977"/>
              <a:gd name="connsiteX3981" fmla="*/ 4516179 w 12188243"/>
              <a:gd name="connsiteY3981" fmla="*/ 5866945 h 7223977"/>
              <a:gd name="connsiteX3982" fmla="*/ 4516179 w 12188243"/>
              <a:gd name="connsiteY3982" fmla="*/ 5644406 h 7223977"/>
              <a:gd name="connsiteX3983" fmla="*/ 4741724 w 12188243"/>
              <a:gd name="connsiteY3983" fmla="*/ 5644406 h 7223977"/>
              <a:gd name="connsiteX3984" fmla="*/ 4964263 w 12188243"/>
              <a:gd name="connsiteY3984" fmla="*/ 5644406 h 7223977"/>
              <a:gd name="connsiteX3985" fmla="*/ 4964263 w 12188243"/>
              <a:gd name="connsiteY3985" fmla="*/ 5866945 h 7223977"/>
              <a:gd name="connsiteX3986" fmla="*/ 4741724 w 12188243"/>
              <a:gd name="connsiteY3986" fmla="*/ 5866945 h 7223977"/>
              <a:gd name="connsiteX3987" fmla="*/ 4741724 w 12188243"/>
              <a:gd name="connsiteY3987" fmla="*/ 5644406 h 7223977"/>
              <a:gd name="connsiteX3988" fmla="*/ 4967395 w 12188243"/>
              <a:gd name="connsiteY3988" fmla="*/ 5644406 h 7223977"/>
              <a:gd name="connsiteX3989" fmla="*/ 5189934 w 12188243"/>
              <a:gd name="connsiteY3989" fmla="*/ 5644406 h 7223977"/>
              <a:gd name="connsiteX3990" fmla="*/ 5189934 w 12188243"/>
              <a:gd name="connsiteY3990" fmla="*/ 5866945 h 7223977"/>
              <a:gd name="connsiteX3991" fmla="*/ 4967395 w 12188243"/>
              <a:gd name="connsiteY3991" fmla="*/ 5866945 h 7223977"/>
              <a:gd name="connsiteX3992" fmla="*/ 4967395 w 12188243"/>
              <a:gd name="connsiteY3992" fmla="*/ 5644406 h 7223977"/>
              <a:gd name="connsiteX3993" fmla="*/ 5193066 w 12188243"/>
              <a:gd name="connsiteY3993" fmla="*/ 5644406 h 7223977"/>
              <a:gd name="connsiteX3994" fmla="*/ 5415605 w 12188243"/>
              <a:gd name="connsiteY3994" fmla="*/ 5644406 h 7223977"/>
              <a:gd name="connsiteX3995" fmla="*/ 5415605 w 12188243"/>
              <a:gd name="connsiteY3995" fmla="*/ 5866945 h 7223977"/>
              <a:gd name="connsiteX3996" fmla="*/ 5193066 w 12188243"/>
              <a:gd name="connsiteY3996" fmla="*/ 5866945 h 7223977"/>
              <a:gd name="connsiteX3997" fmla="*/ 5193066 w 12188243"/>
              <a:gd name="connsiteY3997" fmla="*/ 5644406 h 7223977"/>
              <a:gd name="connsiteX3998" fmla="*/ 5418738 w 12188243"/>
              <a:gd name="connsiteY3998" fmla="*/ 5644406 h 7223977"/>
              <a:gd name="connsiteX3999" fmla="*/ 5641276 w 12188243"/>
              <a:gd name="connsiteY3999" fmla="*/ 5644406 h 7223977"/>
              <a:gd name="connsiteX4000" fmla="*/ 5641276 w 12188243"/>
              <a:gd name="connsiteY4000" fmla="*/ 5866945 h 7223977"/>
              <a:gd name="connsiteX4001" fmla="*/ 5418738 w 12188243"/>
              <a:gd name="connsiteY4001" fmla="*/ 5866945 h 7223977"/>
              <a:gd name="connsiteX4002" fmla="*/ 5418738 w 12188243"/>
              <a:gd name="connsiteY4002" fmla="*/ 5644406 h 7223977"/>
              <a:gd name="connsiteX4003" fmla="*/ 5644408 w 12188243"/>
              <a:gd name="connsiteY4003" fmla="*/ 5644406 h 7223977"/>
              <a:gd name="connsiteX4004" fmla="*/ 5866947 w 12188243"/>
              <a:gd name="connsiteY4004" fmla="*/ 5644406 h 7223977"/>
              <a:gd name="connsiteX4005" fmla="*/ 5866947 w 12188243"/>
              <a:gd name="connsiteY4005" fmla="*/ 5866945 h 7223977"/>
              <a:gd name="connsiteX4006" fmla="*/ 5644408 w 12188243"/>
              <a:gd name="connsiteY4006" fmla="*/ 5866945 h 7223977"/>
              <a:gd name="connsiteX4007" fmla="*/ 5644408 w 12188243"/>
              <a:gd name="connsiteY4007" fmla="*/ 5644406 h 7223977"/>
              <a:gd name="connsiteX4008" fmla="*/ 5870080 w 12188243"/>
              <a:gd name="connsiteY4008" fmla="*/ 5644406 h 7223977"/>
              <a:gd name="connsiteX4009" fmla="*/ 6092618 w 12188243"/>
              <a:gd name="connsiteY4009" fmla="*/ 5644406 h 7223977"/>
              <a:gd name="connsiteX4010" fmla="*/ 6092618 w 12188243"/>
              <a:gd name="connsiteY4010" fmla="*/ 5866945 h 7223977"/>
              <a:gd name="connsiteX4011" fmla="*/ 5870080 w 12188243"/>
              <a:gd name="connsiteY4011" fmla="*/ 5866945 h 7223977"/>
              <a:gd name="connsiteX4012" fmla="*/ 5870080 w 12188243"/>
              <a:gd name="connsiteY4012" fmla="*/ 5644406 h 7223977"/>
              <a:gd name="connsiteX4013" fmla="*/ 6095625 w 12188243"/>
              <a:gd name="connsiteY4013" fmla="*/ 5644406 h 7223977"/>
              <a:gd name="connsiteX4014" fmla="*/ 6318164 w 12188243"/>
              <a:gd name="connsiteY4014" fmla="*/ 5644406 h 7223977"/>
              <a:gd name="connsiteX4015" fmla="*/ 6318164 w 12188243"/>
              <a:gd name="connsiteY4015" fmla="*/ 5866945 h 7223977"/>
              <a:gd name="connsiteX4016" fmla="*/ 6095625 w 12188243"/>
              <a:gd name="connsiteY4016" fmla="*/ 5866945 h 7223977"/>
              <a:gd name="connsiteX4017" fmla="*/ 6095625 w 12188243"/>
              <a:gd name="connsiteY4017" fmla="*/ 5644406 h 7223977"/>
              <a:gd name="connsiteX4018" fmla="*/ 6321297 w 12188243"/>
              <a:gd name="connsiteY4018" fmla="*/ 5644406 h 7223977"/>
              <a:gd name="connsiteX4019" fmla="*/ 6543835 w 12188243"/>
              <a:gd name="connsiteY4019" fmla="*/ 5644406 h 7223977"/>
              <a:gd name="connsiteX4020" fmla="*/ 6543835 w 12188243"/>
              <a:gd name="connsiteY4020" fmla="*/ 5866945 h 7223977"/>
              <a:gd name="connsiteX4021" fmla="*/ 6321297 w 12188243"/>
              <a:gd name="connsiteY4021" fmla="*/ 5866945 h 7223977"/>
              <a:gd name="connsiteX4022" fmla="*/ 6321297 w 12188243"/>
              <a:gd name="connsiteY4022" fmla="*/ 5644406 h 7223977"/>
              <a:gd name="connsiteX4023" fmla="*/ 6546967 w 12188243"/>
              <a:gd name="connsiteY4023" fmla="*/ 5644406 h 7223977"/>
              <a:gd name="connsiteX4024" fmla="*/ 6769506 w 12188243"/>
              <a:gd name="connsiteY4024" fmla="*/ 5644406 h 7223977"/>
              <a:gd name="connsiteX4025" fmla="*/ 6769506 w 12188243"/>
              <a:gd name="connsiteY4025" fmla="*/ 5866945 h 7223977"/>
              <a:gd name="connsiteX4026" fmla="*/ 6546967 w 12188243"/>
              <a:gd name="connsiteY4026" fmla="*/ 5866945 h 7223977"/>
              <a:gd name="connsiteX4027" fmla="*/ 6546967 w 12188243"/>
              <a:gd name="connsiteY4027" fmla="*/ 5644406 h 7223977"/>
              <a:gd name="connsiteX4028" fmla="*/ 6772639 w 12188243"/>
              <a:gd name="connsiteY4028" fmla="*/ 5644406 h 7223977"/>
              <a:gd name="connsiteX4029" fmla="*/ 6995177 w 12188243"/>
              <a:gd name="connsiteY4029" fmla="*/ 5644406 h 7223977"/>
              <a:gd name="connsiteX4030" fmla="*/ 6995177 w 12188243"/>
              <a:gd name="connsiteY4030" fmla="*/ 5866945 h 7223977"/>
              <a:gd name="connsiteX4031" fmla="*/ 6772639 w 12188243"/>
              <a:gd name="connsiteY4031" fmla="*/ 5866945 h 7223977"/>
              <a:gd name="connsiteX4032" fmla="*/ 6772639 w 12188243"/>
              <a:gd name="connsiteY4032" fmla="*/ 5644406 h 7223977"/>
              <a:gd name="connsiteX4033" fmla="*/ 6998310 w 12188243"/>
              <a:gd name="connsiteY4033" fmla="*/ 5644406 h 7223977"/>
              <a:gd name="connsiteX4034" fmla="*/ 7220848 w 12188243"/>
              <a:gd name="connsiteY4034" fmla="*/ 5644406 h 7223977"/>
              <a:gd name="connsiteX4035" fmla="*/ 7220848 w 12188243"/>
              <a:gd name="connsiteY4035" fmla="*/ 5866945 h 7223977"/>
              <a:gd name="connsiteX4036" fmla="*/ 6998310 w 12188243"/>
              <a:gd name="connsiteY4036" fmla="*/ 5866945 h 7223977"/>
              <a:gd name="connsiteX4037" fmla="*/ 6998310 w 12188243"/>
              <a:gd name="connsiteY4037" fmla="*/ 5644406 h 7223977"/>
              <a:gd name="connsiteX4038" fmla="*/ 7223981 w 12188243"/>
              <a:gd name="connsiteY4038" fmla="*/ 5644406 h 7223977"/>
              <a:gd name="connsiteX4039" fmla="*/ 7446520 w 12188243"/>
              <a:gd name="connsiteY4039" fmla="*/ 5644406 h 7223977"/>
              <a:gd name="connsiteX4040" fmla="*/ 7446520 w 12188243"/>
              <a:gd name="connsiteY4040" fmla="*/ 5866945 h 7223977"/>
              <a:gd name="connsiteX4041" fmla="*/ 7223981 w 12188243"/>
              <a:gd name="connsiteY4041" fmla="*/ 5866945 h 7223977"/>
              <a:gd name="connsiteX4042" fmla="*/ 7223981 w 12188243"/>
              <a:gd name="connsiteY4042" fmla="*/ 5644406 h 7223977"/>
              <a:gd name="connsiteX4043" fmla="*/ 7449527 w 12188243"/>
              <a:gd name="connsiteY4043" fmla="*/ 5644406 h 7223977"/>
              <a:gd name="connsiteX4044" fmla="*/ 7672065 w 12188243"/>
              <a:gd name="connsiteY4044" fmla="*/ 5644406 h 7223977"/>
              <a:gd name="connsiteX4045" fmla="*/ 7672065 w 12188243"/>
              <a:gd name="connsiteY4045" fmla="*/ 5866945 h 7223977"/>
              <a:gd name="connsiteX4046" fmla="*/ 7449527 w 12188243"/>
              <a:gd name="connsiteY4046" fmla="*/ 5866945 h 7223977"/>
              <a:gd name="connsiteX4047" fmla="*/ 7449527 w 12188243"/>
              <a:gd name="connsiteY4047" fmla="*/ 5644406 h 7223977"/>
              <a:gd name="connsiteX4048" fmla="*/ 7675198 w 12188243"/>
              <a:gd name="connsiteY4048" fmla="*/ 5644406 h 7223977"/>
              <a:gd name="connsiteX4049" fmla="*/ 7897736 w 12188243"/>
              <a:gd name="connsiteY4049" fmla="*/ 5644406 h 7223977"/>
              <a:gd name="connsiteX4050" fmla="*/ 7897736 w 12188243"/>
              <a:gd name="connsiteY4050" fmla="*/ 5866945 h 7223977"/>
              <a:gd name="connsiteX4051" fmla="*/ 7675198 w 12188243"/>
              <a:gd name="connsiteY4051" fmla="*/ 5866945 h 7223977"/>
              <a:gd name="connsiteX4052" fmla="*/ 7675198 w 12188243"/>
              <a:gd name="connsiteY4052" fmla="*/ 5644406 h 7223977"/>
              <a:gd name="connsiteX4053" fmla="*/ 7900868 w 12188243"/>
              <a:gd name="connsiteY4053" fmla="*/ 5644406 h 7223977"/>
              <a:gd name="connsiteX4054" fmla="*/ 8123407 w 12188243"/>
              <a:gd name="connsiteY4054" fmla="*/ 5644406 h 7223977"/>
              <a:gd name="connsiteX4055" fmla="*/ 8123407 w 12188243"/>
              <a:gd name="connsiteY4055" fmla="*/ 5866945 h 7223977"/>
              <a:gd name="connsiteX4056" fmla="*/ 7900868 w 12188243"/>
              <a:gd name="connsiteY4056" fmla="*/ 5866945 h 7223977"/>
              <a:gd name="connsiteX4057" fmla="*/ 7900868 w 12188243"/>
              <a:gd name="connsiteY4057" fmla="*/ 5644406 h 7223977"/>
              <a:gd name="connsiteX4058" fmla="*/ 8126540 w 12188243"/>
              <a:gd name="connsiteY4058" fmla="*/ 5644406 h 7223977"/>
              <a:gd name="connsiteX4059" fmla="*/ 8349078 w 12188243"/>
              <a:gd name="connsiteY4059" fmla="*/ 5644406 h 7223977"/>
              <a:gd name="connsiteX4060" fmla="*/ 8349078 w 12188243"/>
              <a:gd name="connsiteY4060" fmla="*/ 5866945 h 7223977"/>
              <a:gd name="connsiteX4061" fmla="*/ 8126540 w 12188243"/>
              <a:gd name="connsiteY4061" fmla="*/ 5866945 h 7223977"/>
              <a:gd name="connsiteX4062" fmla="*/ 8126540 w 12188243"/>
              <a:gd name="connsiteY4062" fmla="*/ 5644406 h 7223977"/>
              <a:gd name="connsiteX4063" fmla="*/ 8352211 w 12188243"/>
              <a:gd name="connsiteY4063" fmla="*/ 5644406 h 7223977"/>
              <a:gd name="connsiteX4064" fmla="*/ 8574749 w 12188243"/>
              <a:gd name="connsiteY4064" fmla="*/ 5644406 h 7223977"/>
              <a:gd name="connsiteX4065" fmla="*/ 8574749 w 12188243"/>
              <a:gd name="connsiteY4065" fmla="*/ 5866945 h 7223977"/>
              <a:gd name="connsiteX4066" fmla="*/ 8352211 w 12188243"/>
              <a:gd name="connsiteY4066" fmla="*/ 5866945 h 7223977"/>
              <a:gd name="connsiteX4067" fmla="*/ 8352211 w 12188243"/>
              <a:gd name="connsiteY4067" fmla="*/ 5644406 h 7223977"/>
              <a:gd name="connsiteX4068" fmla="*/ 8577882 w 12188243"/>
              <a:gd name="connsiteY4068" fmla="*/ 5644406 h 7223977"/>
              <a:gd name="connsiteX4069" fmla="*/ 8800420 w 12188243"/>
              <a:gd name="connsiteY4069" fmla="*/ 5644406 h 7223977"/>
              <a:gd name="connsiteX4070" fmla="*/ 8800420 w 12188243"/>
              <a:gd name="connsiteY4070" fmla="*/ 5866945 h 7223977"/>
              <a:gd name="connsiteX4071" fmla="*/ 8577882 w 12188243"/>
              <a:gd name="connsiteY4071" fmla="*/ 5866945 h 7223977"/>
              <a:gd name="connsiteX4072" fmla="*/ 8577882 w 12188243"/>
              <a:gd name="connsiteY4072" fmla="*/ 5644406 h 7223977"/>
              <a:gd name="connsiteX4073" fmla="*/ 8803427 w 12188243"/>
              <a:gd name="connsiteY4073" fmla="*/ 5644406 h 7223977"/>
              <a:gd name="connsiteX4074" fmla="*/ 9025966 w 12188243"/>
              <a:gd name="connsiteY4074" fmla="*/ 5644406 h 7223977"/>
              <a:gd name="connsiteX4075" fmla="*/ 9025966 w 12188243"/>
              <a:gd name="connsiteY4075" fmla="*/ 5866945 h 7223977"/>
              <a:gd name="connsiteX4076" fmla="*/ 8803427 w 12188243"/>
              <a:gd name="connsiteY4076" fmla="*/ 5866945 h 7223977"/>
              <a:gd name="connsiteX4077" fmla="*/ 8803427 w 12188243"/>
              <a:gd name="connsiteY4077" fmla="*/ 5644406 h 7223977"/>
              <a:gd name="connsiteX4078" fmla="*/ 9029099 w 12188243"/>
              <a:gd name="connsiteY4078" fmla="*/ 5644406 h 7223977"/>
              <a:gd name="connsiteX4079" fmla="*/ 9251637 w 12188243"/>
              <a:gd name="connsiteY4079" fmla="*/ 5644406 h 7223977"/>
              <a:gd name="connsiteX4080" fmla="*/ 9251637 w 12188243"/>
              <a:gd name="connsiteY4080" fmla="*/ 5866945 h 7223977"/>
              <a:gd name="connsiteX4081" fmla="*/ 9029099 w 12188243"/>
              <a:gd name="connsiteY4081" fmla="*/ 5866945 h 7223977"/>
              <a:gd name="connsiteX4082" fmla="*/ 9029099 w 12188243"/>
              <a:gd name="connsiteY4082" fmla="*/ 5644406 h 7223977"/>
              <a:gd name="connsiteX4083" fmla="*/ 9254770 w 12188243"/>
              <a:gd name="connsiteY4083" fmla="*/ 5644406 h 7223977"/>
              <a:gd name="connsiteX4084" fmla="*/ 9477308 w 12188243"/>
              <a:gd name="connsiteY4084" fmla="*/ 5644406 h 7223977"/>
              <a:gd name="connsiteX4085" fmla="*/ 9477308 w 12188243"/>
              <a:gd name="connsiteY4085" fmla="*/ 5866945 h 7223977"/>
              <a:gd name="connsiteX4086" fmla="*/ 9254770 w 12188243"/>
              <a:gd name="connsiteY4086" fmla="*/ 5866945 h 7223977"/>
              <a:gd name="connsiteX4087" fmla="*/ 9254770 w 12188243"/>
              <a:gd name="connsiteY4087" fmla="*/ 5644406 h 7223977"/>
              <a:gd name="connsiteX4088" fmla="*/ 9480440 w 12188243"/>
              <a:gd name="connsiteY4088" fmla="*/ 5644406 h 7223977"/>
              <a:gd name="connsiteX4089" fmla="*/ 9702979 w 12188243"/>
              <a:gd name="connsiteY4089" fmla="*/ 5644406 h 7223977"/>
              <a:gd name="connsiteX4090" fmla="*/ 9702979 w 12188243"/>
              <a:gd name="connsiteY4090" fmla="*/ 5866945 h 7223977"/>
              <a:gd name="connsiteX4091" fmla="*/ 9480440 w 12188243"/>
              <a:gd name="connsiteY4091" fmla="*/ 5866945 h 7223977"/>
              <a:gd name="connsiteX4092" fmla="*/ 9480440 w 12188243"/>
              <a:gd name="connsiteY4092" fmla="*/ 5644406 h 7223977"/>
              <a:gd name="connsiteX4093" fmla="*/ 9706112 w 12188243"/>
              <a:gd name="connsiteY4093" fmla="*/ 5644406 h 7223977"/>
              <a:gd name="connsiteX4094" fmla="*/ 9928650 w 12188243"/>
              <a:gd name="connsiteY4094" fmla="*/ 5644406 h 7223977"/>
              <a:gd name="connsiteX4095" fmla="*/ 9928650 w 12188243"/>
              <a:gd name="connsiteY4095" fmla="*/ 5866945 h 7223977"/>
              <a:gd name="connsiteX4096" fmla="*/ 9706112 w 12188243"/>
              <a:gd name="connsiteY4096" fmla="*/ 5866945 h 7223977"/>
              <a:gd name="connsiteX4097" fmla="*/ 9706112 w 12188243"/>
              <a:gd name="connsiteY4097" fmla="*/ 5644406 h 7223977"/>
              <a:gd name="connsiteX4098" fmla="*/ 9931783 w 12188243"/>
              <a:gd name="connsiteY4098" fmla="*/ 5644406 h 7223977"/>
              <a:gd name="connsiteX4099" fmla="*/ 10154321 w 12188243"/>
              <a:gd name="connsiteY4099" fmla="*/ 5644406 h 7223977"/>
              <a:gd name="connsiteX4100" fmla="*/ 10154321 w 12188243"/>
              <a:gd name="connsiteY4100" fmla="*/ 5866945 h 7223977"/>
              <a:gd name="connsiteX4101" fmla="*/ 9931783 w 12188243"/>
              <a:gd name="connsiteY4101" fmla="*/ 5866945 h 7223977"/>
              <a:gd name="connsiteX4102" fmla="*/ 9931783 w 12188243"/>
              <a:gd name="connsiteY4102" fmla="*/ 5644406 h 7223977"/>
              <a:gd name="connsiteX4103" fmla="*/ 10157328 w 12188243"/>
              <a:gd name="connsiteY4103" fmla="*/ 5644406 h 7223977"/>
              <a:gd name="connsiteX4104" fmla="*/ 10379867 w 12188243"/>
              <a:gd name="connsiteY4104" fmla="*/ 5644406 h 7223977"/>
              <a:gd name="connsiteX4105" fmla="*/ 10379867 w 12188243"/>
              <a:gd name="connsiteY4105" fmla="*/ 5866945 h 7223977"/>
              <a:gd name="connsiteX4106" fmla="*/ 10157328 w 12188243"/>
              <a:gd name="connsiteY4106" fmla="*/ 5866945 h 7223977"/>
              <a:gd name="connsiteX4107" fmla="*/ 10157328 w 12188243"/>
              <a:gd name="connsiteY4107" fmla="*/ 5644406 h 7223977"/>
              <a:gd name="connsiteX4108" fmla="*/ 10383000 w 12188243"/>
              <a:gd name="connsiteY4108" fmla="*/ 5644406 h 7223977"/>
              <a:gd name="connsiteX4109" fmla="*/ 10605538 w 12188243"/>
              <a:gd name="connsiteY4109" fmla="*/ 5644406 h 7223977"/>
              <a:gd name="connsiteX4110" fmla="*/ 10605538 w 12188243"/>
              <a:gd name="connsiteY4110" fmla="*/ 5866945 h 7223977"/>
              <a:gd name="connsiteX4111" fmla="*/ 10383000 w 12188243"/>
              <a:gd name="connsiteY4111" fmla="*/ 5866945 h 7223977"/>
              <a:gd name="connsiteX4112" fmla="*/ 10383000 w 12188243"/>
              <a:gd name="connsiteY4112" fmla="*/ 5644406 h 7223977"/>
              <a:gd name="connsiteX4113" fmla="*/ 10608671 w 12188243"/>
              <a:gd name="connsiteY4113" fmla="*/ 5644406 h 7223977"/>
              <a:gd name="connsiteX4114" fmla="*/ 10831209 w 12188243"/>
              <a:gd name="connsiteY4114" fmla="*/ 5644406 h 7223977"/>
              <a:gd name="connsiteX4115" fmla="*/ 10831209 w 12188243"/>
              <a:gd name="connsiteY4115" fmla="*/ 5866945 h 7223977"/>
              <a:gd name="connsiteX4116" fmla="*/ 10608671 w 12188243"/>
              <a:gd name="connsiteY4116" fmla="*/ 5866945 h 7223977"/>
              <a:gd name="connsiteX4117" fmla="*/ 10608671 w 12188243"/>
              <a:gd name="connsiteY4117" fmla="*/ 5644406 h 7223977"/>
              <a:gd name="connsiteX4118" fmla="*/ 10608671 w 12188243"/>
              <a:gd name="connsiteY4118" fmla="*/ 5641273 h 7223977"/>
              <a:gd name="connsiteX4119" fmla="*/ 10608671 w 12188243"/>
              <a:gd name="connsiteY4119" fmla="*/ 5418735 h 7223977"/>
              <a:gd name="connsiteX4120" fmla="*/ 10831209 w 12188243"/>
              <a:gd name="connsiteY4120" fmla="*/ 5418735 h 7223977"/>
              <a:gd name="connsiteX4121" fmla="*/ 10831209 w 12188243"/>
              <a:gd name="connsiteY4121" fmla="*/ 5641273 h 7223977"/>
              <a:gd name="connsiteX4122" fmla="*/ 10608671 w 12188243"/>
              <a:gd name="connsiteY4122" fmla="*/ 5641273 h 7223977"/>
              <a:gd name="connsiteX4123" fmla="*/ 10608671 w 12188243"/>
              <a:gd name="connsiteY4123" fmla="*/ 5415603 h 7223977"/>
              <a:gd name="connsiteX4124" fmla="*/ 10608671 w 12188243"/>
              <a:gd name="connsiteY4124" fmla="*/ 5193064 h 7223977"/>
              <a:gd name="connsiteX4125" fmla="*/ 10831209 w 12188243"/>
              <a:gd name="connsiteY4125" fmla="*/ 5193064 h 7223977"/>
              <a:gd name="connsiteX4126" fmla="*/ 10831209 w 12188243"/>
              <a:gd name="connsiteY4126" fmla="*/ 5415603 h 7223977"/>
              <a:gd name="connsiteX4127" fmla="*/ 10608671 w 12188243"/>
              <a:gd name="connsiteY4127" fmla="*/ 5415603 h 7223977"/>
              <a:gd name="connsiteX4128" fmla="*/ 10608671 w 12188243"/>
              <a:gd name="connsiteY4128" fmla="*/ 5189932 h 7223977"/>
              <a:gd name="connsiteX4129" fmla="*/ 10608671 w 12188243"/>
              <a:gd name="connsiteY4129" fmla="*/ 4967393 h 7223977"/>
              <a:gd name="connsiteX4130" fmla="*/ 10831209 w 12188243"/>
              <a:gd name="connsiteY4130" fmla="*/ 4967393 h 7223977"/>
              <a:gd name="connsiteX4131" fmla="*/ 10831209 w 12188243"/>
              <a:gd name="connsiteY4131" fmla="*/ 5189932 h 7223977"/>
              <a:gd name="connsiteX4132" fmla="*/ 10608671 w 12188243"/>
              <a:gd name="connsiteY4132" fmla="*/ 5189932 h 7223977"/>
              <a:gd name="connsiteX4133" fmla="*/ 10608671 w 12188243"/>
              <a:gd name="connsiteY4133" fmla="*/ 4964261 h 7223977"/>
              <a:gd name="connsiteX4134" fmla="*/ 10608671 w 12188243"/>
              <a:gd name="connsiteY4134" fmla="*/ 4741722 h 7223977"/>
              <a:gd name="connsiteX4135" fmla="*/ 10831209 w 12188243"/>
              <a:gd name="connsiteY4135" fmla="*/ 4741722 h 7223977"/>
              <a:gd name="connsiteX4136" fmla="*/ 10831209 w 12188243"/>
              <a:gd name="connsiteY4136" fmla="*/ 4964261 h 7223977"/>
              <a:gd name="connsiteX4137" fmla="*/ 10608671 w 12188243"/>
              <a:gd name="connsiteY4137" fmla="*/ 4964261 h 7223977"/>
              <a:gd name="connsiteX4138" fmla="*/ 10608671 w 12188243"/>
              <a:gd name="connsiteY4138" fmla="*/ 4738590 h 7223977"/>
              <a:gd name="connsiteX4139" fmla="*/ 10608671 w 12188243"/>
              <a:gd name="connsiteY4139" fmla="*/ 4516051 h 7223977"/>
              <a:gd name="connsiteX4140" fmla="*/ 10831209 w 12188243"/>
              <a:gd name="connsiteY4140" fmla="*/ 4516051 h 7223977"/>
              <a:gd name="connsiteX4141" fmla="*/ 10831209 w 12188243"/>
              <a:gd name="connsiteY4141" fmla="*/ 4738590 h 7223977"/>
              <a:gd name="connsiteX4142" fmla="*/ 10608671 w 12188243"/>
              <a:gd name="connsiteY4142" fmla="*/ 4738590 h 7223977"/>
              <a:gd name="connsiteX4143" fmla="*/ 10608671 w 12188243"/>
              <a:gd name="connsiteY4143" fmla="*/ 4513044 h 7223977"/>
              <a:gd name="connsiteX4144" fmla="*/ 10608671 w 12188243"/>
              <a:gd name="connsiteY4144" fmla="*/ 4290506 h 7223977"/>
              <a:gd name="connsiteX4145" fmla="*/ 10831209 w 12188243"/>
              <a:gd name="connsiteY4145" fmla="*/ 4290506 h 7223977"/>
              <a:gd name="connsiteX4146" fmla="*/ 10831209 w 12188243"/>
              <a:gd name="connsiteY4146" fmla="*/ 4513044 h 7223977"/>
              <a:gd name="connsiteX4147" fmla="*/ 10608671 w 12188243"/>
              <a:gd name="connsiteY4147" fmla="*/ 4513044 h 7223977"/>
              <a:gd name="connsiteX4148" fmla="*/ 10608671 w 12188243"/>
              <a:gd name="connsiteY4148" fmla="*/ 4287373 h 7223977"/>
              <a:gd name="connsiteX4149" fmla="*/ 10608671 w 12188243"/>
              <a:gd name="connsiteY4149" fmla="*/ 4064834 h 7223977"/>
              <a:gd name="connsiteX4150" fmla="*/ 10831209 w 12188243"/>
              <a:gd name="connsiteY4150" fmla="*/ 4064834 h 7223977"/>
              <a:gd name="connsiteX4151" fmla="*/ 10831209 w 12188243"/>
              <a:gd name="connsiteY4151" fmla="*/ 4287373 h 7223977"/>
              <a:gd name="connsiteX4152" fmla="*/ 10608671 w 12188243"/>
              <a:gd name="connsiteY4152" fmla="*/ 4287373 h 7223977"/>
              <a:gd name="connsiteX4153" fmla="*/ 10608671 w 12188243"/>
              <a:gd name="connsiteY4153" fmla="*/ 4061702 h 7223977"/>
              <a:gd name="connsiteX4154" fmla="*/ 10608671 w 12188243"/>
              <a:gd name="connsiteY4154" fmla="*/ 3839164 h 7223977"/>
              <a:gd name="connsiteX4155" fmla="*/ 10831209 w 12188243"/>
              <a:gd name="connsiteY4155" fmla="*/ 3839164 h 7223977"/>
              <a:gd name="connsiteX4156" fmla="*/ 10831209 w 12188243"/>
              <a:gd name="connsiteY4156" fmla="*/ 4061702 h 7223977"/>
              <a:gd name="connsiteX4157" fmla="*/ 10608671 w 12188243"/>
              <a:gd name="connsiteY4157" fmla="*/ 4061702 h 7223977"/>
              <a:gd name="connsiteX4158" fmla="*/ 10608671 w 12188243"/>
              <a:gd name="connsiteY4158" fmla="*/ 3836031 h 7223977"/>
              <a:gd name="connsiteX4159" fmla="*/ 10608671 w 12188243"/>
              <a:gd name="connsiteY4159" fmla="*/ 3613493 h 7223977"/>
              <a:gd name="connsiteX4160" fmla="*/ 10831209 w 12188243"/>
              <a:gd name="connsiteY4160" fmla="*/ 3613493 h 7223977"/>
              <a:gd name="connsiteX4161" fmla="*/ 10831209 w 12188243"/>
              <a:gd name="connsiteY4161" fmla="*/ 3836031 h 7223977"/>
              <a:gd name="connsiteX4162" fmla="*/ 10608671 w 12188243"/>
              <a:gd name="connsiteY4162" fmla="*/ 3836031 h 7223977"/>
              <a:gd name="connsiteX4163" fmla="*/ 10608671 w 12188243"/>
              <a:gd name="connsiteY4163" fmla="*/ 3610360 h 7223977"/>
              <a:gd name="connsiteX4164" fmla="*/ 10608671 w 12188243"/>
              <a:gd name="connsiteY4164" fmla="*/ 3387821 h 7223977"/>
              <a:gd name="connsiteX4165" fmla="*/ 10831209 w 12188243"/>
              <a:gd name="connsiteY4165" fmla="*/ 3387821 h 7223977"/>
              <a:gd name="connsiteX4166" fmla="*/ 10831209 w 12188243"/>
              <a:gd name="connsiteY4166" fmla="*/ 3610360 h 7223977"/>
              <a:gd name="connsiteX4167" fmla="*/ 10608671 w 12188243"/>
              <a:gd name="connsiteY4167" fmla="*/ 3610360 h 7223977"/>
              <a:gd name="connsiteX4168" fmla="*/ 10608671 w 12188243"/>
              <a:gd name="connsiteY4168" fmla="*/ 3384689 h 7223977"/>
              <a:gd name="connsiteX4169" fmla="*/ 10608671 w 12188243"/>
              <a:gd name="connsiteY4169" fmla="*/ 3162151 h 7223977"/>
              <a:gd name="connsiteX4170" fmla="*/ 10831209 w 12188243"/>
              <a:gd name="connsiteY4170" fmla="*/ 3162151 h 7223977"/>
              <a:gd name="connsiteX4171" fmla="*/ 10831209 w 12188243"/>
              <a:gd name="connsiteY4171" fmla="*/ 3384689 h 7223977"/>
              <a:gd name="connsiteX4172" fmla="*/ 10608671 w 12188243"/>
              <a:gd name="connsiteY4172" fmla="*/ 3384689 h 7223977"/>
              <a:gd name="connsiteX4173" fmla="*/ 10608671 w 12188243"/>
              <a:gd name="connsiteY4173" fmla="*/ 3159143 h 7223977"/>
              <a:gd name="connsiteX4174" fmla="*/ 10608671 w 12188243"/>
              <a:gd name="connsiteY4174" fmla="*/ 2936605 h 7223977"/>
              <a:gd name="connsiteX4175" fmla="*/ 10831209 w 12188243"/>
              <a:gd name="connsiteY4175" fmla="*/ 2936605 h 7223977"/>
              <a:gd name="connsiteX4176" fmla="*/ 10831209 w 12188243"/>
              <a:gd name="connsiteY4176" fmla="*/ 3159143 h 7223977"/>
              <a:gd name="connsiteX4177" fmla="*/ 10608671 w 12188243"/>
              <a:gd name="connsiteY4177" fmla="*/ 3159143 h 7223977"/>
              <a:gd name="connsiteX4178" fmla="*/ 10608671 w 12188243"/>
              <a:gd name="connsiteY4178" fmla="*/ 2933472 h 7223977"/>
              <a:gd name="connsiteX4179" fmla="*/ 10608671 w 12188243"/>
              <a:gd name="connsiteY4179" fmla="*/ 2710934 h 7223977"/>
              <a:gd name="connsiteX4180" fmla="*/ 10831209 w 12188243"/>
              <a:gd name="connsiteY4180" fmla="*/ 2710934 h 7223977"/>
              <a:gd name="connsiteX4181" fmla="*/ 10831209 w 12188243"/>
              <a:gd name="connsiteY4181" fmla="*/ 2933472 h 7223977"/>
              <a:gd name="connsiteX4182" fmla="*/ 10608671 w 12188243"/>
              <a:gd name="connsiteY4182" fmla="*/ 2933472 h 7223977"/>
              <a:gd name="connsiteX4183" fmla="*/ 10608671 w 12188243"/>
              <a:gd name="connsiteY4183" fmla="*/ 2707801 h 7223977"/>
              <a:gd name="connsiteX4184" fmla="*/ 10608671 w 12188243"/>
              <a:gd name="connsiteY4184" fmla="*/ 2485263 h 7223977"/>
              <a:gd name="connsiteX4185" fmla="*/ 10831209 w 12188243"/>
              <a:gd name="connsiteY4185" fmla="*/ 2485263 h 7223977"/>
              <a:gd name="connsiteX4186" fmla="*/ 10831209 w 12188243"/>
              <a:gd name="connsiteY4186" fmla="*/ 2707801 h 7223977"/>
              <a:gd name="connsiteX4187" fmla="*/ 10608671 w 12188243"/>
              <a:gd name="connsiteY4187" fmla="*/ 2707801 h 7223977"/>
              <a:gd name="connsiteX4188" fmla="*/ 10608671 w 12188243"/>
              <a:gd name="connsiteY4188" fmla="*/ 2482130 h 7223977"/>
              <a:gd name="connsiteX4189" fmla="*/ 10608671 w 12188243"/>
              <a:gd name="connsiteY4189" fmla="*/ 2259592 h 7223977"/>
              <a:gd name="connsiteX4190" fmla="*/ 10831209 w 12188243"/>
              <a:gd name="connsiteY4190" fmla="*/ 2259592 h 7223977"/>
              <a:gd name="connsiteX4191" fmla="*/ 10831209 w 12188243"/>
              <a:gd name="connsiteY4191" fmla="*/ 2482130 h 7223977"/>
              <a:gd name="connsiteX4192" fmla="*/ 10608671 w 12188243"/>
              <a:gd name="connsiteY4192" fmla="*/ 2482130 h 7223977"/>
              <a:gd name="connsiteX4193" fmla="*/ 10608671 w 12188243"/>
              <a:gd name="connsiteY4193" fmla="*/ 2256459 h 7223977"/>
              <a:gd name="connsiteX4194" fmla="*/ 10608671 w 12188243"/>
              <a:gd name="connsiteY4194" fmla="*/ 2033921 h 7223977"/>
              <a:gd name="connsiteX4195" fmla="*/ 10831209 w 12188243"/>
              <a:gd name="connsiteY4195" fmla="*/ 2033921 h 7223977"/>
              <a:gd name="connsiteX4196" fmla="*/ 10831209 w 12188243"/>
              <a:gd name="connsiteY4196" fmla="*/ 2256459 h 7223977"/>
              <a:gd name="connsiteX4197" fmla="*/ 10608671 w 12188243"/>
              <a:gd name="connsiteY4197" fmla="*/ 2256459 h 7223977"/>
              <a:gd name="connsiteX4198" fmla="*/ 10608671 w 12188243"/>
              <a:gd name="connsiteY4198" fmla="*/ 2030788 h 7223977"/>
              <a:gd name="connsiteX4199" fmla="*/ 10608671 w 12188243"/>
              <a:gd name="connsiteY4199" fmla="*/ 1808250 h 7223977"/>
              <a:gd name="connsiteX4200" fmla="*/ 10831209 w 12188243"/>
              <a:gd name="connsiteY4200" fmla="*/ 1808250 h 7223977"/>
              <a:gd name="connsiteX4201" fmla="*/ 10831209 w 12188243"/>
              <a:gd name="connsiteY4201" fmla="*/ 2030788 h 7223977"/>
              <a:gd name="connsiteX4202" fmla="*/ 10608671 w 12188243"/>
              <a:gd name="connsiteY4202" fmla="*/ 2030788 h 7223977"/>
              <a:gd name="connsiteX4203" fmla="*/ 10608671 w 12188243"/>
              <a:gd name="connsiteY4203" fmla="*/ 1805243 h 7223977"/>
              <a:gd name="connsiteX4204" fmla="*/ 10608671 w 12188243"/>
              <a:gd name="connsiteY4204" fmla="*/ 1582704 h 7223977"/>
              <a:gd name="connsiteX4205" fmla="*/ 10831209 w 12188243"/>
              <a:gd name="connsiteY4205" fmla="*/ 1582704 h 7223977"/>
              <a:gd name="connsiteX4206" fmla="*/ 10831209 w 12188243"/>
              <a:gd name="connsiteY4206" fmla="*/ 1805243 h 7223977"/>
              <a:gd name="connsiteX4207" fmla="*/ 10608671 w 12188243"/>
              <a:gd name="connsiteY4207" fmla="*/ 1805243 h 7223977"/>
              <a:gd name="connsiteX4208" fmla="*/ 10608671 w 12188243"/>
              <a:gd name="connsiteY4208" fmla="*/ 1579572 h 7223977"/>
              <a:gd name="connsiteX4209" fmla="*/ 10608671 w 12188243"/>
              <a:gd name="connsiteY4209" fmla="*/ 1357033 h 7223977"/>
              <a:gd name="connsiteX4210" fmla="*/ 10831209 w 12188243"/>
              <a:gd name="connsiteY4210" fmla="*/ 1357033 h 7223977"/>
              <a:gd name="connsiteX4211" fmla="*/ 10831209 w 12188243"/>
              <a:gd name="connsiteY4211" fmla="*/ 1579572 h 7223977"/>
              <a:gd name="connsiteX4212" fmla="*/ 10608671 w 12188243"/>
              <a:gd name="connsiteY4212" fmla="*/ 1579572 h 7223977"/>
              <a:gd name="connsiteX4213" fmla="*/ 10608671 w 12188243"/>
              <a:gd name="connsiteY4213" fmla="*/ 1353901 h 7223977"/>
              <a:gd name="connsiteX4214" fmla="*/ 10608671 w 12188243"/>
              <a:gd name="connsiteY4214" fmla="*/ 1131362 h 7223977"/>
              <a:gd name="connsiteX4215" fmla="*/ 10831209 w 12188243"/>
              <a:gd name="connsiteY4215" fmla="*/ 1131362 h 7223977"/>
              <a:gd name="connsiteX4216" fmla="*/ 10831209 w 12188243"/>
              <a:gd name="connsiteY4216" fmla="*/ 1353901 h 7223977"/>
              <a:gd name="connsiteX4217" fmla="*/ 10608671 w 12188243"/>
              <a:gd name="connsiteY4217" fmla="*/ 1353901 h 7223977"/>
              <a:gd name="connsiteX4218" fmla="*/ 10605538 w 12188243"/>
              <a:gd name="connsiteY4218" fmla="*/ 1353901 h 7223977"/>
              <a:gd name="connsiteX4219" fmla="*/ 10383000 w 12188243"/>
              <a:gd name="connsiteY4219" fmla="*/ 1353901 h 7223977"/>
              <a:gd name="connsiteX4220" fmla="*/ 10383000 w 12188243"/>
              <a:gd name="connsiteY4220" fmla="*/ 1131362 h 7223977"/>
              <a:gd name="connsiteX4221" fmla="*/ 10605538 w 12188243"/>
              <a:gd name="connsiteY4221" fmla="*/ 1131362 h 7223977"/>
              <a:gd name="connsiteX4222" fmla="*/ 10605538 w 12188243"/>
              <a:gd name="connsiteY4222" fmla="*/ 1353901 h 7223977"/>
              <a:gd name="connsiteX4223" fmla="*/ 10379867 w 12188243"/>
              <a:gd name="connsiteY4223" fmla="*/ 1353901 h 7223977"/>
              <a:gd name="connsiteX4224" fmla="*/ 10157328 w 12188243"/>
              <a:gd name="connsiteY4224" fmla="*/ 1353901 h 7223977"/>
              <a:gd name="connsiteX4225" fmla="*/ 10157328 w 12188243"/>
              <a:gd name="connsiteY4225" fmla="*/ 1131362 h 7223977"/>
              <a:gd name="connsiteX4226" fmla="*/ 10379867 w 12188243"/>
              <a:gd name="connsiteY4226" fmla="*/ 1131362 h 7223977"/>
              <a:gd name="connsiteX4227" fmla="*/ 10379867 w 12188243"/>
              <a:gd name="connsiteY4227" fmla="*/ 1353901 h 7223977"/>
              <a:gd name="connsiteX4228" fmla="*/ 10154196 w 12188243"/>
              <a:gd name="connsiteY4228" fmla="*/ 1353901 h 7223977"/>
              <a:gd name="connsiteX4229" fmla="*/ 9931657 w 12188243"/>
              <a:gd name="connsiteY4229" fmla="*/ 1353901 h 7223977"/>
              <a:gd name="connsiteX4230" fmla="*/ 9931657 w 12188243"/>
              <a:gd name="connsiteY4230" fmla="*/ 1131362 h 7223977"/>
              <a:gd name="connsiteX4231" fmla="*/ 10154196 w 12188243"/>
              <a:gd name="connsiteY4231" fmla="*/ 1131362 h 7223977"/>
              <a:gd name="connsiteX4232" fmla="*/ 10154196 w 12188243"/>
              <a:gd name="connsiteY4232" fmla="*/ 1353901 h 7223977"/>
              <a:gd name="connsiteX4233" fmla="*/ 9928650 w 12188243"/>
              <a:gd name="connsiteY4233" fmla="*/ 1353901 h 7223977"/>
              <a:gd name="connsiteX4234" fmla="*/ 9706112 w 12188243"/>
              <a:gd name="connsiteY4234" fmla="*/ 1353901 h 7223977"/>
              <a:gd name="connsiteX4235" fmla="*/ 9706112 w 12188243"/>
              <a:gd name="connsiteY4235" fmla="*/ 1131362 h 7223977"/>
              <a:gd name="connsiteX4236" fmla="*/ 9928650 w 12188243"/>
              <a:gd name="connsiteY4236" fmla="*/ 1131362 h 7223977"/>
              <a:gd name="connsiteX4237" fmla="*/ 9928650 w 12188243"/>
              <a:gd name="connsiteY4237" fmla="*/ 1353901 h 7223977"/>
              <a:gd name="connsiteX4238" fmla="*/ 9702979 w 12188243"/>
              <a:gd name="connsiteY4238" fmla="*/ 1353901 h 7223977"/>
              <a:gd name="connsiteX4239" fmla="*/ 9480440 w 12188243"/>
              <a:gd name="connsiteY4239" fmla="*/ 1353901 h 7223977"/>
              <a:gd name="connsiteX4240" fmla="*/ 9480440 w 12188243"/>
              <a:gd name="connsiteY4240" fmla="*/ 1131362 h 7223977"/>
              <a:gd name="connsiteX4241" fmla="*/ 9702979 w 12188243"/>
              <a:gd name="connsiteY4241" fmla="*/ 1131362 h 7223977"/>
              <a:gd name="connsiteX4242" fmla="*/ 9702979 w 12188243"/>
              <a:gd name="connsiteY4242" fmla="*/ 1353901 h 7223977"/>
              <a:gd name="connsiteX4243" fmla="*/ 9477308 w 12188243"/>
              <a:gd name="connsiteY4243" fmla="*/ 1353901 h 7223977"/>
              <a:gd name="connsiteX4244" fmla="*/ 9254770 w 12188243"/>
              <a:gd name="connsiteY4244" fmla="*/ 1353901 h 7223977"/>
              <a:gd name="connsiteX4245" fmla="*/ 9254770 w 12188243"/>
              <a:gd name="connsiteY4245" fmla="*/ 1131362 h 7223977"/>
              <a:gd name="connsiteX4246" fmla="*/ 9477308 w 12188243"/>
              <a:gd name="connsiteY4246" fmla="*/ 1131362 h 7223977"/>
              <a:gd name="connsiteX4247" fmla="*/ 9477308 w 12188243"/>
              <a:gd name="connsiteY4247" fmla="*/ 1353901 h 7223977"/>
              <a:gd name="connsiteX4248" fmla="*/ 9251637 w 12188243"/>
              <a:gd name="connsiteY4248" fmla="*/ 1353901 h 7223977"/>
              <a:gd name="connsiteX4249" fmla="*/ 9029099 w 12188243"/>
              <a:gd name="connsiteY4249" fmla="*/ 1353901 h 7223977"/>
              <a:gd name="connsiteX4250" fmla="*/ 9029099 w 12188243"/>
              <a:gd name="connsiteY4250" fmla="*/ 1131362 h 7223977"/>
              <a:gd name="connsiteX4251" fmla="*/ 9251637 w 12188243"/>
              <a:gd name="connsiteY4251" fmla="*/ 1131362 h 7223977"/>
              <a:gd name="connsiteX4252" fmla="*/ 9251637 w 12188243"/>
              <a:gd name="connsiteY4252" fmla="*/ 1353901 h 7223977"/>
              <a:gd name="connsiteX4253" fmla="*/ 9025966 w 12188243"/>
              <a:gd name="connsiteY4253" fmla="*/ 1353901 h 7223977"/>
              <a:gd name="connsiteX4254" fmla="*/ 8803427 w 12188243"/>
              <a:gd name="connsiteY4254" fmla="*/ 1353901 h 7223977"/>
              <a:gd name="connsiteX4255" fmla="*/ 8803427 w 12188243"/>
              <a:gd name="connsiteY4255" fmla="*/ 1131362 h 7223977"/>
              <a:gd name="connsiteX4256" fmla="*/ 9025966 w 12188243"/>
              <a:gd name="connsiteY4256" fmla="*/ 1131362 h 7223977"/>
              <a:gd name="connsiteX4257" fmla="*/ 9025966 w 12188243"/>
              <a:gd name="connsiteY4257" fmla="*/ 1353901 h 7223977"/>
              <a:gd name="connsiteX4258" fmla="*/ 8800295 w 12188243"/>
              <a:gd name="connsiteY4258" fmla="*/ 1353901 h 7223977"/>
              <a:gd name="connsiteX4259" fmla="*/ 8577756 w 12188243"/>
              <a:gd name="connsiteY4259" fmla="*/ 1353901 h 7223977"/>
              <a:gd name="connsiteX4260" fmla="*/ 8577756 w 12188243"/>
              <a:gd name="connsiteY4260" fmla="*/ 1131362 h 7223977"/>
              <a:gd name="connsiteX4261" fmla="*/ 8800295 w 12188243"/>
              <a:gd name="connsiteY4261" fmla="*/ 1131362 h 7223977"/>
              <a:gd name="connsiteX4262" fmla="*/ 8800295 w 12188243"/>
              <a:gd name="connsiteY4262" fmla="*/ 1353901 h 7223977"/>
              <a:gd name="connsiteX4263" fmla="*/ 8574749 w 12188243"/>
              <a:gd name="connsiteY4263" fmla="*/ 1353901 h 7223977"/>
              <a:gd name="connsiteX4264" fmla="*/ 8352211 w 12188243"/>
              <a:gd name="connsiteY4264" fmla="*/ 1353901 h 7223977"/>
              <a:gd name="connsiteX4265" fmla="*/ 8352211 w 12188243"/>
              <a:gd name="connsiteY4265" fmla="*/ 1131362 h 7223977"/>
              <a:gd name="connsiteX4266" fmla="*/ 8574749 w 12188243"/>
              <a:gd name="connsiteY4266" fmla="*/ 1131362 h 7223977"/>
              <a:gd name="connsiteX4267" fmla="*/ 8574749 w 12188243"/>
              <a:gd name="connsiteY4267" fmla="*/ 1353901 h 7223977"/>
              <a:gd name="connsiteX4268" fmla="*/ 8349078 w 12188243"/>
              <a:gd name="connsiteY4268" fmla="*/ 1353901 h 7223977"/>
              <a:gd name="connsiteX4269" fmla="*/ 8126540 w 12188243"/>
              <a:gd name="connsiteY4269" fmla="*/ 1353901 h 7223977"/>
              <a:gd name="connsiteX4270" fmla="*/ 8126540 w 12188243"/>
              <a:gd name="connsiteY4270" fmla="*/ 1131362 h 7223977"/>
              <a:gd name="connsiteX4271" fmla="*/ 8349078 w 12188243"/>
              <a:gd name="connsiteY4271" fmla="*/ 1131362 h 7223977"/>
              <a:gd name="connsiteX4272" fmla="*/ 8349078 w 12188243"/>
              <a:gd name="connsiteY4272" fmla="*/ 1353901 h 7223977"/>
              <a:gd name="connsiteX4273" fmla="*/ 8123407 w 12188243"/>
              <a:gd name="connsiteY4273" fmla="*/ 1353901 h 7223977"/>
              <a:gd name="connsiteX4274" fmla="*/ 7900868 w 12188243"/>
              <a:gd name="connsiteY4274" fmla="*/ 1353901 h 7223977"/>
              <a:gd name="connsiteX4275" fmla="*/ 7900868 w 12188243"/>
              <a:gd name="connsiteY4275" fmla="*/ 1131362 h 7223977"/>
              <a:gd name="connsiteX4276" fmla="*/ 8123407 w 12188243"/>
              <a:gd name="connsiteY4276" fmla="*/ 1131362 h 7223977"/>
              <a:gd name="connsiteX4277" fmla="*/ 8123407 w 12188243"/>
              <a:gd name="connsiteY4277" fmla="*/ 1353901 h 7223977"/>
              <a:gd name="connsiteX4278" fmla="*/ 7897736 w 12188243"/>
              <a:gd name="connsiteY4278" fmla="*/ 1353901 h 7223977"/>
              <a:gd name="connsiteX4279" fmla="*/ 7675198 w 12188243"/>
              <a:gd name="connsiteY4279" fmla="*/ 1353901 h 7223977"/>
              <a:gd name="connsiteX4280" fmla="*/ 7675198 w 12188243"/>
              <a:gd name="connsiteY4280" fmla="*/ 1131362 h 7223977"/>
              <a:gd name="connsiteX4281" fmla="*/ 7897736 w 12188243"/>
              <a:gd name="connsiteY4281" fmla="*/ 1131362 h 7223977"/>
              <a:gd name="connsiteX4282" fmla="*/ 7897736 w 12188243"/>
              <a:gd name="connsiteY4282" fmla="*/ 1353901 h 7223977"/>
              <a:gd name="connsiteX4283" fmla="*/ 7672065 w 12188243"/>
              <a:gd name="connsiteY4283" fmla="*/ 1353901 h 7223977"/>
              <a:gd name="connsiteX4284" fmla="*/ 7449527 w 12188243"/>
              <a:gd name="connsiteY4284" fmla="*/ 1353901 h 7223977"/>
              <a:gd name="connsiteX4285" fmla="*/ 7449527 w 12188243"/>
              <a:gd name="connsiteY4285" fmla="*/ 1131362 h 7223977"/>
              <a:gd name="connsiteX4286" fmla="*/ 7672065 w 12188243"/>
              <a:gd name="connsiteY4286" fmla="*/ 1131362 h 7223977"/>
              <a:gd name="connsiteX4287" fmla="*/ 7672065 w 12188243"/>
              <a:gd name="connsiteY4287" fmla="*/ 1353901 h 7223977"/>
              <a:gd name="connsiteX4288" fmla="*/ 7446394 w 12188243"/>
              <a:gd name="connsiteY4288" fmla="*/ 1353901 h 7223977"/>
              <a:gd name="connsiteX4289" fmla="*/ 7223856 w 12188243"/>
              <a:gd name="connsiteY4289" fmla="*/ 1353901 h 7223977"/>
              <a:gd name="connsiteX4290" fmla="*/ 7223856 w 12188243"/>
              <a:gd name="connsiteY4290" fmla="*/ 1131362 h 7223977"/>
              <a:gd name="connsiteX4291" fmla="*/ 7446394 w 12188243"/>
              <a:gd name="connsiteY4291" fmla="*/ 1131362 h 7223977"/>
              <a:gd name="connsiteX4292" fmla="*/ 7446394 w 12188243"/>
              <a:gd name="connsiteY4292" fmla="*/ 1353901 h 7223977"/>
              <a:gd name="connsiteX4293" fmla="*/ 7220848 w 12188243"/>
              <a:gd name="connsiteY4293" fmla="*/ 1353901 h 7223977"/>
              <a:gd name="connsiteX4294" fmla="*/ 6998310 w 12188243"/>
              <a:gd name="connsiteY4294" fmla="*/ 1353901 h 7223977"/>
              <a:gd name="connsiteX4295" fmla="*/ 6998310 w 12188243"/>
              <a:gd name="connsiteY4295" fmla="*/ 1131362 h 7223977"/>
              <a:gd name="connsiteX4296" fmla="*/ 7220848 w 12188243"/>
              <a:gd name="connsiteY4296" fmla="*/ 1131362 h 7223977"/>
              <a:gd name="connsiteX4297" fmla="*/ 7220848 w 12188243"/>
              <a:gd name="connsiteY4297" fmla="*/ 1353901 h 7223977"/>
              <a:gd name="connsiteX4298" fmla="*/ 6995177 w 12188243"/>
              <a:gd name="connsiteY4298" fmla="*/ 1353901 h 7223977"/>
              <a:gd name="connsiteX4299" fmla="*/ 6772639 w 12188243"/>
              <a:gd name="connsiteY4299" fmla="*/ 1353901 h 7223977"/>
              <a:gd name="connsiteX4300" fmla="*/ 6772639 w 12188243"/>
              <a:gd name="connsiteY4300" fmla="*/ 1131362 h 7223977"/>
              <a:gd name="connsiteX4301" fmla="*/ 6995177 w 12188243"/>
              <a:gd name="connsiteY4301" fmla="*/ 1131362 h 7223977"/>
              <a:gd name="connsiteX4302" fmla="*/ 6995177 w 12188243"/>
              <a:gd name="connsiteY4302" fmla="*/ 1353901 h 7223977"/>
              <a:gd name="connsiteX4303" fmla="*/ 6769506 w 12188243"/>
              <a:gd name="connsiteY4303" fmla="*/ 1353901 h 7223977"/>
              <a:gd name="connsiteX4304" fmla="*/ 6546967 w 12188243"/>
              <a:gd name="connsiteY4304" fmla="*/ 1353901 h 7223977"/>
              <a:gd name="connsiteX4305" fmla="*/ 6546967 w 12188243"/>
              <a:gd name="connsiteY4305" fmla="*/ 1131362 h 7223977"/>
              <a:gd name="connsiteX4306" fmla="*/ 6769506 w 12188243"/>
              <a:gd name="connsiteY4306" fmla="*/ 1131362 h 7223977"/>
              <a:gd name="connsiteX4307" fmla="*/ 6769506 w 12188243"/>
              <a:gd name="connsiteY4307" fmla="*/ 1353901 h 7223977"/>
              <a:gd name="connsiteX4308" fmla="*/ 6543835 w 12188243"/>
              <a:gd name="connsiteY4308" fmla="*/ 1353901 h 7223977"/>
              <a:gd name="connsiteX4309" fmla="*/ 6321297 w 12188243"/>
              <a:gd name="connsiteY4309" fmla="*/ 1353901 h 7223977"/>
              <a:gd name="connsiteX4310" fmla="*/ 6321297 w 12188243"/>
              <a:gd name="connsiteY4310" fmla="*/ 1131362 h 7223977"/>
              <a:gd name="connsiteX4311" fmla="*/ 6543835 w 12188243"/>
              <a:gd name="connsiteY4311" fmla="*/ 1131362 h 7223977"/>
              <a:gd name="connsiteX4312" fmla="*/ 6543835 w 12188243"/>
              <a:gd name="connsiteY4312" fmla="*/ 1353901 h 7223977"/>
              <a:gd name="connsiteX4313" fmla="*/ 6318164 w 12188243"/>
              <a:gd name="connsiteY4313" fmla="*/ 1353901 h 7223977"/>
              <a:gd name="connsiteX4314" fmla="*/ 6095625 w 12188243"/>
              <a:gd name="connsiteY4314" fmla="*/ 1353901 h 7223977"/>
              <a:gd name="connsiteX4315" fmla="*/ 6095625 w 12188243"/>
              <a:gd name="connsiteY4315" fmla="*/ 1131362 h 7223977"/>
              <a:gd name="connsiteX4316" fmla="*/ 6318164 w 12188243"/>
              <a:gd name="connsiteY4316" fmla="*/ 1131362 h 7223977"/>
              <a:gd name="connsiteX4317" fmla="*/ 6318164 w 12188243"/>
              <a:gd name="connsiteY4317" fmla="*/ 1353901 h 7223977"/>
              <a:gd name="connsiteX4318" fmla="*/ 6092493 w 12188243"/>
              <a:gd name="connsiteY4318" fmla="*/ 1353901 h 7223977"/>
              <a:gd name="connsiteX4319" fmla="*/ 5869954 w 12188243"/>
              <a:gd name="connsiteY4319" fmla="*/ 1353901 h 7223977"/>
              <a:gd name="connsiteX4320" fmla="*/ 5869954 w 12188243"/>
              <a:gd name="connsiteY4320" fmla="*/ 1131362 h 7223977"/>
              <a:gd name="connsiteX4321" fmla="*/ 6092493 w 12188243"/>
              <a:gd name="connsiteY4321" fmla="*/ 1131362 h 7223977"/>
              <a:gd name="connsiteX4322" fmla="*/ 6092493 w 12188243"/>
              <a:gd name="connsiteY4322" fmla="*/ 1353901 h 7223977"/>
              <a:gd name="connsiteX4323" fmla="*/ 5866947 w 12188243"/>
              <a:gd name="connsiteY4323" fmla="*/ 1353901 h 7223977"/>
              <a:gd name="connsiteX4324" fmla="*/ 5644408 w 12188243"/>
              <a:gd name="connsiteY4324" fmla="*/ 1353901 h 7223977"/>
              <a:gd name="connsiteX4325" fmla="*/ 5644408 w 12188243"/>
              <a:gd name="connsiteY4325" fmla="*/ 1131362 h 7223977"/>
              <a:gd name="connsiteX4326" fmla="*/ 5866947 w 12188243"/>
              <a:gd name="connsiteY4326" fmla="*/ 1131362 h 7223977"/>
              <a:gd name="connsiteX4327" fmla="*/ 5866947 w 12188243"/>
              <a:gd name="connsiteY4327" fmla="*/ 1353901 h 7223977"/>
              <a:gd name="connsiteX4328" fmla="*/ 5641276 w 12188243"/>
              <a:gd name="connsiteY4328" fmla="*/ 1353901 h 7223977"/>
              <a:gd name="connsiteX4329" fmla="*/ 5418738 w 12188243"/>
              <a:gd name="connsiteY4329" fmla="*/ 1353901 h 7223977"/>
              <a:gd name="connsiteX4330" fmla="*/ 5418738 w 12188243"/>
              <a:gd name="connsiteY4330" fmla="*/ 1131362 h 7223977"/>
              <a:gd name="connsiteX4331" fmla="*/ 5641276 w 12188243"/>
              <a:gd name="connsiteY4331" fmla="*/ 1131362 h 7223977"/>
              <a:gd name="connsiteX4332" fmla="*/ 5641276 w 12188243"/>
              <a:gd name="connsiteY4332" fmla="*/ 1353901 h 7223977"/>
              <a:gd name="connsiteX4333" fmla="*/ 5415605 w 12188243"/>
              <a:gd name="connsiteY4333" fmla="*/ 1353901 h 7223977"/>
              <a:gd name="connsiteX4334" fmla="*/ 5193066 w 12188243"/>
              <a:gd name="connsiteY4334" fmla="*/ 1353901 h 7223977"/>
              <a:gd name="connsiteX4335" fmla="*/ 5193066 w 12188243"/>
              <a:gd name="connsiteY4335" fmla="*/ 1131362 h 7223977"/>
              <a:gd name="connsiteX4336" fmla="*/ 5415605 w 12188243"/>
              <a:gd name="connsiteY4336" fmla="*/ 1131362 h 7223977"/>
              <a:gd name="connsiteX4337" fmla="*/ 5415605 w 12188243"/>
              <a:gd name="connsiteY4337" fmla="*/ 1353901 h 7223977"/>
              <a:gd name="connsiteX4338" fmla="*/ 5189934 w 12188243"/>
              <a:gd name="connsiteY4338" fmla="*/ 1353901 h 7223977"/>
              <a:gd name="connsiteX4339" fmla="*/ 4967395 w 12188243"/>
              <a:gd name="connsiteY4339" fmla="*/ 1353901 h 7223977"/>
              <a:gd name="connsiteX4340" fmla="*/ 4967395 w 12188243"/>
              <a:gd name="connsiteY4340" fmla="*/ 1131362 h 7223977"/>
              <a:gd name="connsiteX4341" fmla="*/ 5189934 w 12188243"/>
              <a:gd name="connsiteY4341" fmla="*/ 1131362 h 7223977"/>
              <a:gd name="connsiteX4342" fmla="*/ 5189934 w 12188243"/>
              <a:gd name="connsiteY4342" fmla="*/ 1353901 h 7223977"/>
              <a:gd name="connsiteX4343" fmla="*/ 4964263 w 12188243"/>
              <a:gd name="connsiteY4343" fmla="*/ 1353901 h 7223977"/>
              <a:gd name="connsiteX4344" fmla="*/ 4741724 w 12188243"/>
              <a:gd name="connsiteY4344" fmla="*/ 1353901 h 7223977"/>
              <a:gd name="connsiteX4345" fmla="*/ 4741724 w 12188243"/>
              <a:gd name="connsiteY4345" fmla="*/ 1131362 h 7223977"/>
              <a:gd name="connsiteX4346" fmla="*/ 4964263 w 12188243"/>
              <a:gd name="connsiteY4346" fmla="*/ 1131362 h 7223977"/>
              <a:gd name="connsiteX4347" fmla="*/ 4964263 w 12188243"/>
              <a:gd name="connsiteY4347" fmla="*/ 1353901 h 7223977"/>
              <a:gd name="connsiteX4348" fmla="*/ 4738592 w 12188243"/>
              <a:gd name="connsiteY4348" fmla="*/ 1353901 h 7223977"/>
              <a:gd name="connsiteX4349" fmla="*/ 4516053 w 12188243"/>
              <a:gd name="connsiteY4349" fmla="*/ 1353901 h 7223977"/>
              <a:gd name="connsiteX4350" fmla="*/ 4516053 w 12188243"/>
              <a:gd name="connsiteY4350" fmla="*/ 1131362 h 7223977"/>
              <a:gd name="connsiteX4351" fmla="*/ 4738592 w 12188243"/>
              <a:gd name="connsiteY4351" fmla="*/ 1131362 h 7223977"/>
              <a:gd name="connsiteX4352" fmla="*/ 4738592 w 12188243"/>
              <a:gd name="connsiteY4352" fmla="*/ 1353901 h 7223977"/>
              <a:gd name="connsiteX4353" fmla="*/ 4513046 w 12188243"/>
              <a:gd name="connsiteY4353" fmla="*/ 1353901 h 7223977"/>
              <a:gd name="connsiteX4354" fmla="*/ 4290507 w 12188243"/>
              <a:gd name="connsiteY4354" fmla="*/ 1353901 h 7223977"/>
              <a:gd name="connsiteX4355" fmla="*/ 4290507 w 12188243"/>
              <a:gd name="connsiteY4355" fmla="*/ 1131362 h 7223977"/>
              <a:gd name="connsiteX4356" fmla="*/ 4513046 w 12188243"/>
              <a:gd name="connsiteY4356" fmla="*/ 1131362 h 7223977"/>
              <a:gd name="connsiteX4357" fmla="*/ 4513046 w 12188243"/>
              <a:gd name="connsiteY4357" fmla="*/ 1353901 h 7223977"/>
              <a:gd name="connsiteX4358" fmla="*/ 4287375 w 12188243"/>
              <a:gd name="connsiteY4358" fmla="*/ 1353901 h 7223977"/>
              <a:gd name="connsiteX4359" fmla="*/ 4064836 w 12188243"/>
              <a:gd name="connsiteY4359" fmla="*/ 1353901 h 7223977"/>
              <a:gd name="connsiteX4360" fmla="*/ 4064836 w 12188243"/>
              <a:gd name="connsiteY4360" fmla="*/ 1131362 h 7223977"/>
              <a:gd name="connsiteX4361" fmla="*/ 4287375 w 12188243"/>
              <a:gd name="connsiteY4361" fmla="*/ 1131362 h 7223977"/>
              <a:gd name="connsiteX4362" fmla="*/ 4287375 w 12188243"/>
              <a:gd name="connsiteY4362" fmla="*/ 1353901 h 7223977"/>
              <a:gd name="connsiteX4363" fmla="*/ 4061703 w 12188243"/>
              <a:gd name="connsiteY4363" fmla="*/ 1353901 h 7223977"/>
              <a:gd name="connsiteX4364" fmla="*/ 3839165 w 12188243"/>
              <a:gd name="connsiteY4364" fmla="*/ 1353901 h 7223977"/>
              <a:gd name="connsiteX4365" fmla="*/ 3839165 w 12188243"/>
              <a:gd name="connsiteY4365" fmla="*/ 1131362 h 7223977"/>
              <a:gd name="connsiteX4366" fmla="*/ 4061703 w 12188243"/>
              <a:gd name="connsiteY4366" fmla="*/ 1131362 h 7223977"/>
              <a:gd name="connsiteX4367" fmla="*/ 4061703 w 12188243"/>
              <a:gd name="connsiteY4367" fmla="*/ 1353901 h 7223977"/>
              <a:gd name="connsiteX4368" fmla="*/ 3836033 w 12188243"/>
              <a:gd name="connsiteY4368" fmla="*/ 1353901 h 7223977"/>
              <a:gd name="connsiteX4369" fmla="*/ 3613494 w 12188243"/>
              <a:gd name="connsiteY4369" fmla="*/ 1353901 h 7223977"/>
              <a:gd name="connsiteX4370" fmla="*/ 3613494 w 12188243"/>
              <a:gd name="connsiteY4370" fmla="*/ 1131362 h 7223977"/>
              <a:gd name="connsiteX4371" fmla="*/ 3836033 w 12188243"/>
              <a:gd name="connsiteY4371" fmla="*/ 1131362 h 7223977"/>
              <a:gd name="connsiteX4372" fmla="*/ 3836033 w 12188243"/>
              <a:gd name="connsiteY4372" fmla="*/ 1353901 h 7223977"/>
              <a:gd name="connsiteX4373" fmla="*/ 3610361 w 12188243"/>
              <a:gd name="connsiteY4373" fmla="*/ 1353901 h 7223977"/>
              <a:gd name="connsiteX4374" fmla="*/ 3387823 w 12188243"/>
              <a:gd name="connsiteY4374" fmla="*/ 1353901 h 7223977"/>
              <a:gd name="connsiteX4375" fmla="*/ 3387823 w 12188243"/>
              <a:gd name="connsiteY4375" fmla="*/ 1131362 h 7223977"/>
              <a:gd name="connsiteX4376" fmla="*/ 3610361 w 12188243"/>
              <a:gd name="connsiteY4376" fmla="*/ 1131362 h 7223977"/>
              <a:gd name="connsiteX4377" fmla="*/ 3610361 w 12188243"/>
              <a:gd name="connsiteY4377" fmla="*/ 1353901 h 7223977"/>
              <a:gd name="connsiteX4378" fmla="*/ 3384690 w 12188243"/>
              <a:gd name="connsiteY4378" fmla="*/ 1353901 h 7223977"/>
              <a:gd name="connsiteX4379" fmla="*/ 3162152 w 12188243"/>
              <a:gd name="connsiteY4379" fmla="*/ 1353901 h 7223977"/>
              <a:gd name="connsiteX4380" fmla="*/ 3162152 w 12188243"/>
              <a:gd name="connsiteY4380" fmla="*/ 1131362 h 7223977"/>
              <a:gd name="connsiteX4381" fmla="*/ 3384690 w 12188243"/>
              <a:gd name="connsiteY4381" fmla="*/ 1131362 h 7223977"/>
              <a:gd name="connsiteX4382" fmla="*/ 3384690 w 12188243"/>
              <a:gd name="connsiteY4382" fmla="*/ 1353901 h 7223977"/>
              <a:gd name="connsiteX4383" fmla="*/ 3159145 w 12188243"/>
              <a:gd name="connsiteY4383" fmla="*/ 1353901 h 7223977"/>
              <a:gd name="connsiteX4384" fmla="*/ 2936606 w 12188243"/>
              <a:gd name="connsiteY4384" fmla="*/ 1353901 h 7223977"/>
              <a:gd name="connsiteX4385" fmla="*/ 2936606 w 12188243"/>
              <a:gd name="connsiteY4385" fmla="*/ 1131362 h 7223977"/>
              <a:gd name="connsiteX4386" fmla="*/ 3159145 w 12188243"/>
              <a:gd name="connsiteY4386" fmla="*/ 1131362 h 7223977"/>
              <a:gd name="connsiteX4387" fmla="*/ 3159145 w 12188243"/>
              <a:gd name="connsiteY4387" fmla="*/ 1353901 h 7223977"/>
              <a:gd name="connsiteX4388" fmla="*/ 2933474 w 12188243"/>
              <a:gd name="connsiteY4388" fmla="*/ 1353901 h 7223977"/>
              <a:gd name="connsiteX4389" fmla="*/ 2710935 w 12188243"/>
              <a:gd name="connsiteY4389" fmla="*/ 1353901 h 7223977"/>
              <a:gd name="connsiteX4390" fmla="*/ 2710935 w 12188243"/>
              <a:gd name="connsiteY4390" fmla="*/ 1131362 h 7223977"/>
              <a:gd name="connsiteX4391" fmla="*/ 2933474 w 12188243"/>
              <a:gd name="connsiteY4391" fmla="*/ 1131362 h 7223977"/>
              <a:gd name="connsiteX4392" fmla="*/ 2933474 w 12188243"/>
              <a:gd name="connsiteY4392" fmla="*/ 1353901 h 7223977"/>
              <a:gd name="connsiteX4393" fmla="*/ 2707802 w 12188243"/>
              <a:gd name="connsiteY4393" fmla="*/ 1353901 h 7223977"/>
              <a:gd name="connsiteX4394" fmla="*/ 2485264 w 12188243"/>
              <a:gd name="connsiteY4394" fmla="*/ 1353901 h 7223977"/>
              <a:gd name="connsiteX4395" fmla="*/ 2485264 w 12188243"/>
              <a:gd name="connsiteY4395" fmla="*/ 1131362 h 7223977"/>
              <a:gd name="connsiteX4396" fmla="*/ 2707802 w 12188243"/>
              <a:gd name="connsiteY4396" fmla="*/ 1131362 h 7223977"/>
              <a:gd name="connsiteX4397" fmla="*/ 2707802 w 12188243"/>
              <a:gd name="connsiteY4397" fmla="*/ 1353901 h 7223977"/>
              <a:gd name="connsiteX4398" fmla="*/ 2482131 w 12188243"/>
              <a:gd name="connsiteY4398" fmla="*/ 1353901 h 7223977"/>
              <a:gd name="connsiteX4399" fmla="*/ 2259593 w 12188243"/>
              <a:gd name="connsiteY4399" fmla="*/ 1353901 h 7223977"/>
              <a:gd name="connsiteX4400" fmla="*/ 2259593 w 12188243"/>
              <a:gd name="connsiteY4400" fmla="*/ 1131362 h 7223977"/>
              <a:gd name="connsiteX4401" fmla="*/ 2482131 w 12188243"/>
              <a:gd name="connsiteY4401" fmla="*/ 1131362 h 7223977"/>
              <a:gd name="connsiteX4402" fmla="*/ 2482131 w 12188243"/>
              <a:gd name="connsiteY4402" fmla="*/ 1353901 h 7223977"/>
              <a:gd name="connsiteX4403" fmla="*/ 2256460 w 12188243"/>
              <a:gd name="connsiteY4403" fmla="*/ 1353901 h 7223977"/>
              <a:gd name="connsiteX4404" fmla="*/ 2033922 w 12188243"/>
              <a:gd name="connsiteY4404" fmla="*/ 1353901 h 7223977"/>
              <a:gd name="connsiteX4405" fmla="*/ 2033922 w 12188243"/>
              <a:gd name="connsiteY4405" fmla="*/ 1131362 h 7223977"/>
              <a:gd name="connsiteX4406" fmla="*/ 2256460 w 12188243"/>
              <a:gd name="connsiteY4406" fmla="*/ 1131362 h 7223977"/>
              <a:gd name="connsiteX4407" fmla="*/ 2256460 w 12188243"/>
              <a:gd name="connsiteY4407" fmla="*/ 1353901 h 7223977"/>
              <a:gd name="connsiteX4408" fmla="*/ 2030789 w 12188243"/>
              <a:gd name="connsiteY4408" fmla="*/ 1353901 h 7223977"/>
              <a:gd name="connsiteX4409" fmla="*/ 1808251 w 12188243"/>
              <a:gd name="connsiteY4409" fmla="*/ 1353901 h 7223977"/>
              <a:gd name="connsiteX4410" fmla="*/ 1808251 w 12188243"/>
              <a:gd name="connsiteY4410" fmla="*/ 1131362 h 7223977"/>
              <a:gd name="connsiteX4411" fmla="*/ 2030789 w 12188243"/>
              <a:gd name="connsiteY4411" fmla="*/ 1131362 h 7223977"/>
              <a:gd name="connsiteX4412" fmla="*/ 2030789 w 12188243"/>
              <a:gd name="connsiteY4412" fmla="*/ 1353901 h 7223977"/>
              <a:gd name="connsiteX4413" fmla="*/ 1805243 w 12188243"/>
              <a:gd name="connsiteY4413" fmla="*/ 1353901 h 7223977"/>
              <a:gd name="connsiteX4414" fmla="*/ 1582705 w 12188243"/>
              <a:gd name="connsiteY4414" fmla="*/ 1353901 h 7223977"/>
              <a:gd name="connsiteX4415" fmla="*/ 1582705 w 12188243"/>
              <a:gd name="connsiteY4415" fmla="*/ 1131362 h 7223977"/>
              <a:gd name="connsiteX4416" fmla="*/ 1805243 w 12188243"/>
              <a:gd name="connsiteY4416" fmla="*/ 1131362 h 7223977"/>
              <a:gd name="connsiteX4417" fmla="*/ 1805243 w 12188243"/>
              <a:gd name="connsiteY4417" fmla="*/ 1353901 h 7223977"/>
              <a:gd name="connsiteX4418" fmla="*/ 1579572 w 12188243"/>
              <a:gd name="connsiteY4418" fmla="*/ 1353901 h 7223977"/>
              <a:gd name="connsiteX4419" fmla="*/ 1357034 w 12188243"/>
              <a:gd name="connsiteY4419" fmla="*/ 1353901 h 7223977"/>
              <a:gd name="connsiteX4420" fmla="*/ 1357034 w 12188243"/>
              <a:gd name="connsiteY4420" fmla="*/ 1131362 h 7223977"/>
              <a:gd name="connsiteX4421" fmla="*/ 1579572 w 12188243"/>
              <a:gd name="connsiteY4421" fmla="*/ 1131362 h 7223977"/>
              <a:gd name="connsiteX4422" fmla="*/ 1579572 w 12188243"/>
              <a:gd name="connsiteY4422" fmla="*/ 1353901 h 7223977"/>
              <a:gd name="connsiteX4423" fmla="*/ 1353901 w 12188243"/>
              <a:gd name="connsiteY4423" fmla="*/ 1353901 h 7223977"/>
              <a:gd name="connsiteX4424" fmla="*/ 1131363 w 12188243"/>
              <a:gd name="connsiteY4424" fmla="*/ 1353901 h 7223977"/>
              <a:gd name="connsiteX4425" fmla="*/ 1131363 w 12188243"/>
              <a:gd name="connsiteY4425" fmla="*/ 1131362 h 7223977"/>
              <a:gd name="connsiteX4426" fmla="*/ 1353901 w 12188243"/>
              <a:gd name="connsiteY4426" fmla="*/ 1131362 h 7223977"/>
              <a:gd name="connsiteX4427" fmla="*/ 1353901 w 12188243"/>
              <a:gd name="connsiteY4427" fmla="*/ 1353901 h 7223977"/>
              <a:gd name="connsiteX4428" fmla="*/ 1353901 w 12188243"/>
              <a:gd name="connsiteY4428" fmla="*/ 1357033 h 7223977"/>
              <a:gd name="connsiteX4429" fmla="*/ 1353901 w 12188243"/>
              <a:gd name="connsiteY4429" fmla="*/ 1579572 h 7223977"/>
              <a:gd name="connsiteX4430" fmla="*/ 1131363 w 12188243"/>
              <a:gd name="connsiteY4430" fmla="*/ 1579572 h 7223977"/>
              <a:gd name="connsiteX4431" fmla="*/ 1131363 w 12188243"/>
              <a:gd name="connsiteY4431" fmla="*/ 1357033 h 7223977"/>
              <a:gd name="connsiteX4432" fmla="*/ 1353901 w 12188243"/>
              <a:gd name="connsiteY4432" fmla="*/ 1357033 h 7223977"/>
              <a:gd name="connsiteX4433" fmla="*/ 1353901 w 12188243"/>
              <a:gd name="connsiteY4433" fmla="*/ 1582704 h 7223977"/>
              <a:gd name="connsiteX4434" fmla="*/ 1353901 w 12188243"/>
              <a:gd name="connsiteY4434" fmla="*/ 1805243 h 7223977"/>
              <a:gd name="connsiteX4435" fmla="*/ 1131363 w 12188243"/>
              <a:gd name="connsiteY4435" fmla="*/ 1805243 h 7223977"/>
              <a:gd name="connsiteX4436" fmla="*/ 1131363 w 12188243"/>
              <a:gd name="connsiteY4436" fmla="*/ 1582704 h 7223977"/>
              <a:gd name="connsiteX4437" fmla="*/ 1353901 w 12188243"/>
              <a:gd name="connsiteY4437" fmla="*/ 1582704 h 7223977"/>
              <a:gd name="connsiteX4438" fmla="*/ 1353901 w 12188243"/>
              <a:gd name="connsiteY4438" fmla="*/ 1808375 h 7223977"/>
              <a:gd name="connsiteX4439" fmla="*/ 1353901 w 12188243"/>
              <a:gd name="connsiteY4439" fmla="*/ 2030914 h 7223977"/>
              <a:gd name="connsiteX4440" fmla="*/ 1131363 w 12188243"/>
              <a:gd name="connsiteY4440" fmla="*/ 2030914 h 7223977"/>
              <a:gd name="connsiteX4441" fmla="*/ 1131363 w 12188243"/>
              <a:gd name="connsiteY4441" fmla="*/ 1808375 h 7223977"/>
              <a:gd name="connsiteX4442" fmla="*/ 1353901 w 12188243"/>
              <a:gd name="connsiteY4442" fmla="*/ 1808375 h 7223977"/>
              <a:gd name="connsiteX4443" fmla="*/ 1353901 w 12188243"/>
              <a:gd name="connsiteY4443" fmla="*/ 2033921 h 7223977"/>
              <a:gd name="connsiteX4444" fmla="*/ 1353901 w 12188243"/>
              <a:gd name="connsiteY4444" fmla="*/ 2256459 h 7223977"/>
              <a:gd name="connsiteX4445" fmla="*/ 1131363 w 12188243"/>
              <a:gd name="connsiteY4445" fmla="*/ 2256459 h 7223977"/>
              <a:gd name="connsiteX4446" fmla="*/ 1131363 w 12188243"/>
              <a:gd name="connsiteY4446" fmla="*/ 2033921 h 7223977"/>
              <a:gd name="connsiteX4447" fmla="*/ 1353901 w 12188243"/>
              <a:gd name="connsiteY4447" fmla="*/ 2033921 h 7223977"/>
              <a:gd name="connsiteX4448" fmla="*/ 1353901 w 12188243"/>
              <a:gd name="connsiteY4448" fmla="*/ 2259592 h 7223977"/>
              <a:gd name="connsiteX4449" fmla="*/ 1353901 w 12188243"/>
              <a:gd name="connsiteY4449" fmla="*/ 2482130 h 7223977"/>
              <a:gd name="connsiteX4450" fmla="*/ 1131363 w 12188243"/>
              <a:gd name="connsiteY4450" fmla="*/ 2482130 h 7223977"/>
              <a:gd name="connsiteX4451" fmla="*/ 1131363 w 12188243"/>
              <a:gd name="connsiteY4451" fmla="*/ 2259592 h 7223977"/>
              <a:gd name="connsiteX4452" fmla="*/ 1353901 w 12188243"/>
              <a:gd name="connsiteY4452" fmla="*/ 2259592 h 7223977"/>
              <a:gd name="connsiteX4453" fmla="*/ 1353901 w 12188243"/>
              <a:gd name="connsiteY4453" fmla="*/ 2485263 h 7223977"/>
              <a:gd name="connsiteX4454" fmla="*/ 1353901 w 12188243"/>
              <a:gd name="connsiteY4454" fmla="*/ 2707801 h 7223977"/>
              <a:gd name="connsiteX4455" fmla="*/ 1131363 w 12188243"/>
              <a:gd name="connsiteY4455" fmla="*/ 2707801 h 7223977"/>
              <a:gd name="connsiteX4456" fmla="*/ 1131363 w 12188243"/>
              <a:gd name="connsiteY4456" fmla="*/ 2485263 h 7223977"/>
              <a:gd name="connsiteX4457" fmla="*/ 1353901 w 12188243"/>
              <a:gd name="connsiteY4457" fmla="*/ 2485263 h 7223977"/>
              <a:gd name="connsiteX4458" fmla="*/ 1353901 w 12188243"/>
              <a:gd name="connsiteY4458" fmla="*/ 2710934 h 7223977"/>
              <a:gd name="connsiteX4459" fmla="*/ 1353901 w 12188243"/>
              <a:gd name="connsiteY4459" fmla="*/ 2933472 h 7223977"/>
              <a:gd name="connsiteX4460" fmla="*/ 1131363 w 12188243"/>
              <a:gd name="connsiteY4460" fmla="*/ 2933472 h 7223977"/>
              <a:gd name="connsiteX4461" fmla="*/ 1131363 w 12188243"/>
              <a:gd name="connsiteY4461" fmla="*/ 2710934 h 7223977"/>
              <a:gd name="connsiteX4462" fmla="*/ 1353901 w 12188243"/>
              <a:gd name="connsiteY4462" fmla="*/ 2710934 h 7223977"/>
              <a:gd name="connsiteX4463" fmla="*/ 1353901 w 12188243"/>
              <a:gd name="connsiteY4463" fmla="*/ 2936605 h 7223977"/>
              <a:gd name="connsiteX4464" fmla="*/ 1353901 w 12188243"/>
              <a:gd name="connsiteY4464" fmla="*/ 3159143 h 7223977"/>
              <a:gd name="connsiteX4465" fmla="*/ 1131363 w 12188243"/>
              <a:gd name="connsiteY4465" fmla="*/ 3159143 h 7223977"/>
              <a:gd name="connsiteX4466" fmla="*/ 1131363 w 12188243"/>
              <a:gd name="connsiteY4466" fmla="*/ 2936605 h 7223977"/>
              <a:gd name="connsiteX4467" fmla="*/ 1353901 w 12188243"/>
              <a:gd name="connsiteY4467" fmla="*/ 2936605 h 7223977"/>
              <a:gd name="connsiteX4468" fmla="*/ 1353901 w 12188243"/>
              <a:gd name="connsiteY4468" fmla="*/ 3162276 h 7223977"/>
              <a:gd name="connsiteX4469" fmla="*/ 1353901 w 12188243"/>
              <a:gd name="connsiteY4469" fmla="*/ 3384814 h 7223977"/>
              <a:gd name="connsiteX4470" fmla="*/ 1131363 w 12188243"/>
              <a:gd name="connsiteY4470" fmla="*/ 3384814 h 7223977"/>
              <a:gd name="connsiteX4471" fmla="*/ 1131363 w 12188243"/>
              <a:gd name="connsiteY4471" fmla="*/ 3162276 h 7223977"/>
              <a:gd name="connsiteX4472" fmla="*/ 1353901 w 12188243"/>
              <a:gd name="connsiteY4472" fmla="*/ 3162276 h 7223977"/>
              <a:gd name="connsiteX4473" fmla="*/ 1353901 w 12188243"/>
              <a:gd name="connsiteY4473" fmla="*/ 3387821 h 7223977"/>
              <a:gd name="connsiteX4474" fmla="*/ 1353901 w 12188243"/>
              <a:gd name="connsiteY4474" fmla="*/ 3610360 h 7223977"/>
              <a:gd name="connsiteX4475" fmla="*/ 1131363 w 12188243"/>
              <a:gd name="connsiteY4475" fmla="*/ 3610360 h 7223977"/>
              <a:gd name="connsiteX4476" fmla="*/ 1131363 w 12188243"/>
              <a:gd name="connsiteY4476" fmla="*/ 3387821 h 7223977"/>
              <a:gd name="connsiteX4477" fmla="*/ 1353901 w 12188243"/>
              <a:gd name="connsiteY4477" fmla="*/ 3387821 h 7223977"/>
              <a:gd name="connsiteX4478" fmla="*/ 1353901 w 12188243"/>
              <a:gd name="connsiteY4478" fmla="*/ 3613493 h 7223977"/>
              <a:gd name="connsiteX4479" fmla="*/ 1353901 w 12188243"/>
              <a:gd name="connsiteY4479" fmla="*/ 3836031 h 7223977"/>
              <a:gd name="connsiteX4480" fmla="*/ 1131363 w 12188243"/>
              <a:gd name="connsiteY4480" fmla="*/ 3836031 h 7223977"/>
              <a:gd name="connsiteX4481" fmla="*/ 1131363 w 12188243"/>
              <a:gd name="connsiteY4481" fmla="*/ 3613493 h 7223977"/>
              <a:gd name="connsiteX4482" fmla="*/ 1353901 w 12188243"/>
              <a:gd name="connsiteY4482" fmla="*/ 3613493 h 7223977"/>
              <a:gd name="connsiteX4483" fmla="*/ 1353901 w 12188243"/>
              <a:gd name="connsiteY4483" fmla="*/ 3839164 h 7223977"/>
              <a:gd name="connsiteX4484" fmla="*/ 1353901 w 12188243"/>
              <a:gd name="connsiteY4484" fmla="*/ 4061702 h 7223977"/>
              <a:gd name="connsiteX4485" fmla="*/ 1131363 w 12188243"/>
              <a:gd name="connsiteY4485" fmla="*/ 4061702 h 7223977"/>
              <a:gd name="connsiteX4486" fmla="*/ 1131363 w 12188243"/>
              <a:gd name="connsiteY4486" fmla="*/ 3839164 h 7223977"/>
              <a:gd name="connsiteX4487" fmla="*/ 1353901 w 12188243"/>
              <a:gd name="connsiteY4487" fmla="*/ 3839164 h 7223977"/>
              <a:gd name="connsiteX4488" fmla="*/ 1353901 w 12188243"/>
              <a:gd name="connsiteY4488" fmla="*/ 4064834 h 7223977"/>
              <a:gd name="connsiteX4489" fmla="*/ 1353901 w 12188243"/>
              <a:gd name="connsiteY4489" fmla="*/ 4287373 h 7223977"/>
              <a:gd name="connsiteX4490" fmla="*/ 1131363 w 12188243"/>
              <a:gd name="connsiteY4490" fmla="*/ 4287373 h 7223977"/>
              <a:gd name="connsiteX4491" fmla="*/ 1131363 w 12188243"/>
              <a:gd name="connsiteY4491" fmla="*/ 4064834 h 7223977"/>
              <a:gd name="connsiteX4492" fmla="*/ 1353901 w 12188243"/>
              <a:gd name="connsiteY4492" fmla="*/ 4064834 h 7223977"/>
              <a:gd name="connsiteX4493" fmla="*/ 1353901 w 12188243"/>
              <a:gd name="connsiteY4493" fmla="*/ 4290506 h 7223977"/>
              <a:gd name="connsiteX4494" fmla="*/ 1353901 w 12188243"/>
              <a:gd name="connsiteY4494" fmla="*/ 4513044 h 7223977"/>
              <a:gd name="connsiteX4495" fmla="*/ 1131363 w 12188243"/>
              <a:gd name="connsiteY4495" fmla="*/ 4513044 h 7223977"/>
              <a:gd name="connsiteX4496" fmla="*/ 1131363 w 12188243"/>
              <a:gd name="connsiteY4496" fmla="*/ 4290506 h 7223977"/>
              <a:gd name="connsiteX4497" fmla="*/ 1353901 w 12188243"/>
              <a:gd name="connsiteY4497" fmla="*/ 4290506 h 7223977"/>
              <a:gd name="connsiteX4498" fmla="*/ 1353901 w 12188243"/>
              <a:gd name="connsiteY4498" fmla="*/ 4516177 h 7223977"/>
              <a:gd name="connsiteX4499" fmla="*/ 1353901 w 12188243"/>
              <a:gd name="connsiteY4499" fmla="*/ 4738715 h 7223977"/>
              <a:gd name="connsiteX4500" fmla="*/ 1131363 w 12188243"/>
              <a:gd name="connsiteY4500" fmla="*/ 4738715 h 7223977"/>
              <a:gd name="connsiteX4501" fmla="*/ 1131363 w 12188243"/>
              <a:gd name="connsiteY4501" fmla="*/ 4516177 h 7223977"/>
              <a:gd name="connsiteX4502" fmla="*/ 1353901 w 12188243"/>
              <a:gd name="connsiteY4502" fmla="*/ 4516177 h 7223977"/>
              <a:gd name="connsiteX4503" fmla="*/ 1353901 w 12188243"/>
              <a:gd name="connsiteY4503" fmla="*/ 4741722 h 7223977"/>
              <a:gd name="connsiteX4504" fmla="*/ 1353901 w 12188243"/>
              <a:gd name="connsiteY4504" fmla="*/ 4964261 h 7223977"/>
              <a:gd name="connsiteX4505" fmla="*/ 1131363 w 12188243"/>
              <a:gd name="connsiteY4505" fmla="*/ 4964261 h 7223977"/>
              <a:gd name="connsiteX4506" fmla="*/ 1131363 w 12188243"/>
              <a:gd name="connsiteY4506" fmla="*/ 4741722 h 7223977"/>
              <a:gd name="connsiteX4507" fmla="*/ 1353901 w 12188243"/>
              <a:gd name="connsiteY4507" fmla="*/ 4741722 h 7223977"/>
              <a:gd name="connsiteX4508" fmla="*/ 1353901 w 12188243"/>
              <a:gd name="connsiteY4508" fmla="*/ 4967393 h 7223977"/>
              <a:gd name="connsiteX4509" fmla="*/ 1353901 w 12188243"/>
              <a:gd name="connsiteY4509" fmla="*/ 5189932 h 7223977"/>
              <a:gd name="connsiteX4510" fmla="*/ 1131363 w 12188243"/>
              <a:gd name="connsiteY4510" fmla="*/ 5189932 h 7223977"/>
              <a:gd name="connsiteX4511" fmla="*/ 1131363 w 12188243"/>
              <a:gd name="connsiteY4511" fmla="*/ 4967393 h 7223977"/>
              <a:gd name="connsiteX4512" fmla="*/ 1353901 w 12188243"/>
              <a:gd name="connsiteY4512" fmla="*/ 4967393 h 7223977"/>
              <a:gd name="connsiteX4513" fmla="*/ 1353901 w 12188243"/>
              <a:gd name="connsiteY4513" fmla="*/ 5193064 h 7223977"/>
              <a:gd name="connsiteX4514" fmla="*/ 1353901 w 12188243"/>
              <a:gd name="connsiteY4514" fmla="*/ 5415603 h 7223977"/>
              <a:gd name="connsiteX4515" fmla="*/ 1131363 w 12188243"/>
              <a:gd name="connsiteY4515" fmla="*/ 5415603 h 7223977"/>
              <a:gd name="connsiteX4516" fmla="*/ 1131363 w 12188243"/>
              <a:gd name="connsiteY4516" fmla="*/ 5193064 h 7223977"/>
              <a:gd name="connsiteX4517" fmla="*/ 1353901 w 12188243"/>
              <a:gd name="connsiteY4517" fmla="*/ 5193064 h 7223977"/>
              <a:gd name="connsiteX4518" fmla="*/ 1353901 w 12188243"/>
              <a:gd name="connsiteY4518" fmla="*/ 5418735 h 7223977"/>
              <a:gd name="connsiteX4519" fmla="*/ 1353901 w 12188243"/>
              <a:gd name="connsiteY4519" fmla="*/ 5641273 h 7223977"/>
              <a:gd name="connsiteX4520" fmla="*/ 1131363 w 12188243"/>
              <a:gd name="connsiteY4520" fmla="*/ 5641273 h 7223977"/>
              <a:gd name="connsiteX4521" fmla="*/ 1131363 w 12188243"/>
              <a:gd name="connsiteY4521" fmla="*/ 5418735 h 7223977"/>
              <a:gd name="connsiteX4522" fmla="*/ 1353901 w 12188243"/>
              <a:gd name="connsiteY4522" fmla="*/ 5418735 h 7223977"/>
              <a:gd name="connsiteX4523" fmla="*/ 1353901 w 12188243"/>
              <a:gd name="connsiteY4523" fmla="*/ 5644406 h 7223977"/>
              <a:gd name="connsiteX4524" fmla="*/ 1353901 w 12188243"/>
              <a:gd name="connsiteY4524" fmla="*/ 5866945 h 7223977"/>
              <a:gd name="connsiteX4525" fmla="*/ 1131363 w 12188243"/>
              <a:gd name="connsiteY4525" fmla="*/ 5866945 h 7223977"/>
              <a:gd name="connsiteX4526" fmla="*/ 1131363 w 12188243"/>
              <a:gd name="connsiteY4526" fmla="*/ 5644406 h 7223977"/>
              <a:gd name="connsiteX4527" fmla="*/ 1353901 w 12188243"/>
              <a:gd name="connsiteY4527" fmla="*/ 5644406 h 7223977"/>
              <a:gd name="connsiteX4528" fmla="*/ 1353901 w 12188243"/>
              <a:gd name="connsiteY4528" fmla="*/ 5870077 h 7223977"/>
              <a:gd name="connsiteX4529" fmla="*/ 1353901 w 12188243"/>
              <a:gd name="connsiteY4529" fmla="*/ 6092616 h 7223977"/>
              <a:gd name="connsiteX4530" fmla="*/ 1131363 w 12188243"/>
              <a:gd name="connsiteY4530" fmla="*/ 6092616 h 7223977"/>
              <a:gd name="connsiteX4531" fmla="*/ 1131363 w 12188243"/>
              <a:gd name="connsiteY4531" fmla="*/ 5870077 h 7223977"/>
              <a:gd name="connsiteX4532" fmla="*/ 1353901 w 12188243"/>
              <a:gd name="connsiteY4532" fmla="*/ 5870077 h 7223977"/>
              <a:gd name="connsiteX4533" fmla="*/ 1357034 w 12188243"/>
              <a:gd name="connsiteY4533" fmla="*/ 5870077 h 7223977"/>
              <a:gd name="connsiteX4534" fmla="*/ 1579572 w 12188243"/>
              <a:gd name="connsiteY4534" fmla="*/ 5870077 h 7223977"/>
              <a:gd name="connsiteX4535" fmla="*/ 1579572 w 12188243"/>
              <a:gd name="connsiteY4535" fmla="*/ 6092616 h 7223977"/>
              <a:gd name="connsiteX4536" fmla="*/ 1357034 w 12188243"/>
              <a:gd name="connsiteY4536" fmla="*/ 6092616 h 7223977"/>
              <a:gd name="connsiteX4537" fmla="*/ 1357034 w 12188243"/>
              <a:gd name="connsiteY4537" fmla="*/ 5870077 h 7223977"/>
              <a:gd name="connsiteX4538" fmla="*/ 1582705 w 12188243"/>
              <a:gd name="connsiteY4538" fmla="*/ 5870077 h 7223977"/>
              <a:gd name="connsiteX4539" fmla="*/ 1805243 w 12188243"/>
              <a:gd name="connsiteY4539" fmla="*/ 5870077 h 7223977"/>
              <a:gd name="connsiteX4540" fmla="*/ 1805243 w 12188243"/>
              <a:gd name="connsiteY4540" fmla="*/ 6092616 h 7223977"/>
              <a:gd name="connsiteX4541" fmla="*/ 1582705 w 12188243"/>
              <a:gd name="connsiteY4541" fmla="*/ 6092616 h 7223977"/>
              <a:gd name="connsiteX4542" fmla="*/ 1582705 w 12188243"/>
              <a:gd name="connsiteY4542" fmla="*/ 5870077 h 7223977"/>
              <a:gd name="connsiteX4543" fmla="*/ 1808376 w 12188243"/>
              <a:gd name="connsiteY4543" fmla="*/ 5870077 h 7223977"/>
              <a:gd name="connsiteX4544" fmla="*/ 2030914 w 12188243"/>
              <a:gd name="connsiteY4544" fmla="*/ 5870077 h 7223977"/>
              <a:gd name="connsiteX4545" fmla="*/ 2030914 w 12188243"/>
              <a:gd name="connsiteY4545" fmla="*/ 6092616 h 7223977"/>
              <a:gd name="connsiteX4546" fmla="*/ 1808376 w 12188243"/>
              <a:gd name="connsiteY4546" fmla="*/ 6092616 h 7223977"/>
              <a:gd name="connsiteX4547" fmla="*/ 1808376 w 12188243"/>
              <a:gd name="connsiteY4547" fmla="*/ 5870077 h 7223977"/>
              <a:gd name="connsiteX4548" fmla="*/ 2033922 w 12188243"/>
              <a:gd name="connsiteY4548" fmla="*/ 5870077 h 7223977"/>
              <a:gd name="connsiteX4549" fmla="*/ 2256460 w 12188243"/>
              <a:gd name="connsiteY4549" fmla="*/ 5870077 h 7223977"/>
              <a:gd name="connsiteX4550" fmla="*/ 2256460 w 12188243"/>
              <a:gd name="connsiteY4550" fmla="*/ 6092616 h 7223977"/>
              <a:gd name="connsiteX4551" fmla="*/ 2033922 w 12188243"/>
              <a:gd name="connsiteY4551" fmla="*/ 6092616 h 7223977"/>
              <a:gd name="connsiteX4552" fmla="*/ 2033922 w 12188243"/>
              <a:gd name="connsiteY4552" fmla="*/ 5870077 h 7223977"/>
              <a:gd name="connsiteX4553" fmla="*/ 2259593 w 12188243"/>
              <a:gd name="connsiteY4553" fmla="*/ 5870077 h 7223977"/>
              <a:gd name="connsiteX4554" fmla="*/ 2482131 w 12188243"/>
              <a:gd name="connsiteY4554" fmla="*/ 5870077 h 7223977"/>
              <a:gd name="connsiteX4555" fmla="*/ 2482131 w 12188243"/>
              <a:gd name="connsiteY4555" fmla="*/ 6092616 h 7223977"/>
              <a:gd name="connsiteX4556" fmla="*/ 2259593 w 12188243"/>
              <a:gd name="connsiteY4556" fmla="*/ 6092616 h 7223977"/>
              <a:gd name="connsiteX4557" fmla="*/ 2259593 w 12188243"/>
              <a:gd name="connsiteY4557" fmla="*/ 5870077 h 7223977"/>
              <a:gd name="connsiteX4558" fmla="*/ 2485264 w 12188243"/>
              <a:gd name="connsiteY4558" fmla="*/ 5870077 h 7223977"/>
              <a:gd name="connsiteX4559" fmla="*/ 2707802 w 12188243"/>
              <a:gd name="connsiteY4559" fmla="*/ 5870077 h 7223977"/>
              <a:gd name="connsiteX4560" fmla="*/ 2707802 w 12188243"/>
              <a:gd name="connsiteY4560" fmla="*/ 6092616 h 7223977"/>
              <a:gd name="connsiteX4561" fmla="*/ 2485264 w 12188243"/>
              <a:gd name="connsiteY4561" fmla="*/ 6092616 h 7223977"/>
              <a:gd name="connsiteX4562" fmla="*/ 2485264 w 12188243"/>
              <a:gd name="connsiteY4562" fmla="*/ 5870077 h 7223977"/>
              <a:gd name="connsiteX4563" fmla="*/ 2710935 w 12188243"/>
              <a:gd name="connsiteY4563" fmla="*/ 5870077 h 7223977"/>
              <a:gd name="connsiteX4564" fmla="*/ 2933474 w 12188243"/>
              <a:gd name="connsiteY4564" fmla="*/ 5870077 h 7223977"/>
              <a:gd name="connsiteX4565" fmla="*/ 2933474 w 12188243"/>
              <a:gd name="connsiteY4565" fmla="*/ 6092616 h 7223977"/>
              <a:gd name="connsiteX4566" fmla="*/ 2710935 w 12188243"/>
              <a:gd name="connsiteY4566" fmla="*/ 6092616 h 7223977"/>
              <a:gd name="connsiteX4567" fmla="*/ 2710935 w 12188243"/>
              <a:gd name="connsiteY4567" fmla="*/ 5870077 h 7223977"/>
              <a:gd name="connsiteX4568" fmla="*/ 2936606 w 12188243"/>
              <a:gd name="connsiteY4568" fmla="*/ 5870077 h 7223977"/>
              <a:gd name="connsiteX4569" fmla="*/ 3159145 w 12188243"/>
              <a:gd name="connsiteY4569" fmla="*/ 5870077 h 7223977"/>
              <a:gd name="connsiteX4570" fmla="*/ 3159145 w 12188243"/>
              <a:gd name="connsiteY4570" fmla="*/ 6092616 h 7223977"/>
              <a:gd name="connsiteX4571" fmla="*/ 2936606 w 12188243"/>
              <a:gd name="connsiteY4571" fmla="*/ 6092616 h 7223977"/>
              <a:gd name="connsiteX4572" fmla="*/ 2936606 w 12188243"/>
              <a:gd name="connsiteY4572" fmla="*/ 5870077 h 7223977"/>
              <a:gd name="connsiteX4573" fmla="*/ 3162277 w 12188243"/>
              <a:gd name="connsiteY4573" fmla="*/ 5870077 h 7223977"/>
              <a:gd name="connsiteX4574" fmla="*/ 3384816 w 12188243"/>
              <a:gd name="connsiteY4574" fmla="*/ 5870077 h 7223977"/>
              <a:gd name="connsiteX4575" fmla="*/ 3384816 w 12188243"/>
              <a:gd name="connsiteY4575" fmla="*/ 6092616 h 7223977"/>
              <a:gd name="connsiteX4576" fmla="*/ 3162277 w 12188243"/>
              <a:gd name="connsiteY4576" fmla="*/ 6092616 h 7223977"/>
              <a:gd name="connsiteX4577" fmla="*/ 3162277 w 12188243"/>
              <a:gd name="connsiteY4577" fmla="*/ 5870077 h 7223977"/>
              <a:gd name="connsiteX4578" fmla="*/ 3387823 w 12188243"/>
              <a:gd name="connsiteY4578" fmla="*/ 5870077 h 7223977"/>
              <a:gd name="connsiteX4579" fmla="*/ 3610361 w 12188243"/>
              <a:gd name="connsiteY4579" fmla="*/ 5870077 h 7223977"/>
              <a:gd name="connsiteX4580" fmla="*/ 3610361 w 12188243"/>
              <a:gd name="connsiteY4580" fmla="*/ 6092616 h 7223977"/>
              <a:gd name="connsiteX4581" fmla="*/ 3387823 w 12188243"/>
              <a:gd name="connsiteY4581" fmla="*/ 6092616 h 7223977"/>
              <a:gd name="connsiteX4582" fmla="*/ 3387823 w 12188243"/>
              <a:gd name="connsiteY4582" fmla="*/ 5870077 h 7223977"/>
              <a:gd name="connsiteX4583" fmla="*/ 3613494 w 12188243"/>
              <a:gd name="connsiteY4583" fmla="*/ 5870077 h 7223977"/>
              <a:gd name="connsiteX4584" fmla="*/ 3836033 w 12188243"/>
              <a:gd name="connsiteY4584" fmla="*/ 5870077 h 7223977"/>
              <a:gd name="connsiteX4585" fmla="*/ 3836033 w 12188243"/>
              <a:gd name="connsiteY4585" fmla="*/ 6092616 h 7223977"/>
              <a:gd name="connsiteX4586" fmla="*/ 3613494 w 12188243"/>
              <a:gd name="connsiteY4586" fmla="*/ 6092616 h 7223977"/>
              <a:gd name="connsiteX4587" fmla="*/ 3613494 w 12188243"/>
              <a:gd name="connsiteY4587" fmla="*/ 5870077 h 7223977"/>
              <a:gd name="connsiteX4588" fmla="*/ 3839165 w 12188243"/>
              <a:gd name="connsiteY4588" fmla="*/ 5870077 h 7223977"/>
              <a:gd name="connsiteX4589" fmla="*/ 4061703 w 12188243"/>
              <a:gd name="connsiteY4589" fmla="*/ 5870077 h 7223977"/>
              <a:gd name="connsiteX4590" fmla="*/ 4061703 w 12188243"/>
              <a:gd name="connsiteY4590" fmla="*/ 6092616 h 7223977"/>
              <a:gd name="connsiteX4591" fmla="*/ 3839165 w 12188243"/>
              <a:gd name="connsiteY4591" fmla="*/ 6092616 h 7223977"/>
              <a:gd name="connsiteX4592" fmla="*/ 3839165 w 12188243"/>
              <a:gd name="connsiteY4592" fmla="*/ 5870077 h 7223977"/>
              <a:gd name="connsiteX4593" fmla="*/ 4064836 w 12188243"/>
              <a:gd name="connsiteY4593" fmla="*/ 5870077 h 7223977"/>
              <a:gd name="connsiteX4594" fmla="*/ 4287375 w 12188243"/>
              <a:gd name="connsiteY4594" fmla="*/ 5870077 h 7223977"/>
              <a:gd name="connsiteX4595" fmla="*/ 4287375 w 12188243"/>
              <a:gd name="connsiteY4595" fmla="*/ 6092616 h 7223977"/>
              <a:gd name="connsiteX4596" fmla="*/ 4064836 w 12188243"/>
              <a:gd name="connsiteY4596" fmla="*/ 6092616 h 7223977"/>
              <a:gd name="connsiteX4597" fmla="*/ 4064836 w 12188243"/>
              <a:gd name="connsiteY4597" fmla="*/ 5870077 h 7223977"/>
              <a:gd name="connsiteX4598" fmla="*/ 4290507 w 12188243"/>
              <a:gd name="connsiteY4598" fmla="*/ 5870077 h 7223977"/>
              <a:gd name="connsiteX4599" fmla="*/ 4513046 w 12188243"/>
              <a:gd name="connsiteY4599" fmla="*/ 5870077 h 7223977"/>
              <a:gd name="connsiteX4600" fmla="*/ 4513046 w 12188243"/>
              <a:gd name="connsiteY4600" fmla="*/ 6092616 h 7223977"/>
              <a:gd name="connsiteX4601" fmla="*/ 4290507 w 12188243"/>
              <a:gd name="connsiteY4601" fmla="*/ 6092616 h 7223977"/>
              <a:gd name="connsiteX4602" fmla="*/ 4290507 w 12188243"/>
              <a:gd name="connsiteY4602" fmla="*/ 5870077 h 7223977"/>
              <a:gd name="connsiteX4603" fmla="*/ 4516179 w 12188243"/>
              <a:gd name="connsiteY4603" fmla="*/ 5870077 h 7223977"/>
              <a:gd name="connsiteX4604" fmla="*/ 4738717 w 12188243"/>
              <a:gd name="connsiteY4604" fmla="*/ 5870077 h 7223977"/>
              <a:gd name="connsiteX4605" fmla="*/ 4738717 w 12188243"/>
              <a:gd name="connsiteY4605" fmla="*/ 6092616 h 7223977"/>
              <a:gd name="connsiteX4606" fmla="*/ 4516179 w 12188243"/>
              <a:gd name="connsiteY4606" fmla="*/ 6092616 h 7223977"/>
              <a:gd name="connsiteX4607" fmla="*/ 4516179 w 12188243"/>
              <a:gd name="connsiteY4607" fmla="*/ 5870077 h 7223977"/>
              <a:gd name="connsiteX4608" fmla="*/ 4741724 w 12188243"/>
              <a:gd name="connsiteY4608" fmla="*/ 5870077 h 7223977"/>
              <a:gd name="connsiteX4609" fmla="*/ 4964263 w 12188243"/>
              <a:gd name="connsiteY4609" fmla="*/ 5870077 h 7223977"/>
              <a:gd name="connsiteX4610" fmla="*/ 4964263 w 12188243"/>
              <a:gd name="connsiteY4610" fmla="*/ 6092616 h 7223977"/>
              <a:gd name="connsiteX4611" fmla="*/ 4741724 w 12188243"/>
              <a:gd name="connsiteY4611" fmla="*/ 6092616 h 7223977"/>
              <a:gd name="connsiteX4612" fmla="*/ 4741724 w 12188243"/>
              <a:gd name="connsiteY4612" fmla="*/ 5870077 h 7223977"/>
              <a:gd name="connsiteX4613" fmla="*/ 4967395 w 12188243"/>
              <a:gd name="connsiteY4613" fmla="*/ 5870077 h 7223977"/>
              <a:gd name="connsiteX4614" fmla="*/ 5189934 w 12188243"/>
              <a:gd name="connsiteY4614" fmla="*/ 5870077 h 7223977"/>
              <a:gd name="connsiteX4615" fmla="*/ 5189934 w 12188243"/>
              <a:gd name="connsiteY4615" fmla="*/ 6092616 h 7223977"/>
              <a:gd name="connsiteX4616" fmla="*/ 4967395 w 12188243"/>
              <a:gd name="connsiteY4616" fmla="*/ 6092616 h 7223977"/>
              <a:gd name="connsiteX4617" fmla="*/ 4967395 w 12188243"/>
              <a:gd name="connsiteY4617" fmla="*/ 5870077 h 7223977"/>
              <a:gd name="connsiteX4618" fmla="*/ 5193066 w 12188243"/>
              <a:gd name="connsiteY4618" fmla="*/ 5870077 h 7223977"/>
              <a:gd name="connsiteX4619" fmla="*/ 5415605 w 12188243"/>
              <a:gd name="connsiteY4619" fmla="*/ 5870077 h 7223977"/>
              <a:gd name="connsiteX4620" fmla="*/ 5415605 w 12188243"/>
              <a:gd name="connsiteY4620" fmla="*/ 6092616 h 7223977"/>
              <a:gd name="connsiteX4621" fmla="*/ 5193066 w 12188243"/>
              <a:gd name="connsiteY4621" fmla="*/ 6092616 h 7223977"/>
              <a:gd name="connsiteX4622" fmla="*/ 5193066 w 12188243"/>
              <a:gd name="connsiteY4622" fmla="*/ 5870077 h 7223977"/>
              <a:gd name="connsiteX4623" fmla="*/ 5418738 w 12188243"/>
              <a:gd name="connsiteY4623" fmla="*/ 5870077 h 7223977"/>
              <a:gd name="connsiteX4624" fmla="*/ 5641276 w 12188243"/>
              <a:gd name="connsiteY4624" fmla="*/ 5870077 h 7223977"/>
              <a:gd name="connsiteX4625" fmla="*/ 5641276 w 12188243"/>
              <a:gd name="connsiteY4625" fmla="*/ 6092616 h 7223977"/>
              <a:gd name="connsiteX4626" fmla="*/ 5418738 w 12188243"/>
              <a:gd name="connsiteY4626" fmla="*/ 6092616 h 7223977"/>
              <a:gd name="connsiteX4627" fmla="*/ 5418738 w 12188243"/>
              <a:gd name="connsiteY4627" fmla="*/ 5870077 h 7223977"/>
              <a:gd name="connsiteX4628" fmla="*/ 5644408 w 12188243"/>
              <a:gd name="connsiteY4628" fmla="*/ 5870077 h 7223977"/>
              <a:gd name="connsiteX4629" fmla="*/ 5866947 w 12188243"/>
              <a:gd name="connsiteY4629" fmla="*/ 5870077 h 7223977"/>
              <a:gd name="connsiteX4630" fmla="*/ 5866947 w 12188243"/>
              <a:gd name="connsiteY4630" fmla="*/ 6092616 h 7223977"/>
              <a:gd name="connsiteX4631" fmla="*/ 5644408 w 12188243"/>
              <a:gd name="connsiteY4631" fmla="*/ 6092616 h 7223977"/>
              <a:gd name="connsiteX4632" fmla="*/ 5644408 w 12188243"/>
              <a:gd name="connsiteY4632" fmla="*/ 5870077 h 7223977"/>
              <a:gd name="connsiteX4633" fmla="*/ 5870080 w 12188243"/>
              <a:gd name="connsiteY4633" fmla="*/ 5870077 h 7223977"/>
              <a:gd name="connsiteX4634" fmla="*/ 6092618 w 12188243"/>
              <a:gd name="connsiteY4634" fmla="*/ 5870077 h 7223977"/>
              <a:gd name="connsiteX4635" fmla="*/ 6092618 w 12188243"/>
              <a:gd name="connsiteY4635" fmla="*/ 6092616 h 7223977"/>
              <a:gd name="connsiteX4636" fmla="*/ 5870080 w 12188243"/>
              <a:gd name="connsiteY4636" fmla="*/ 6092616 h 7223977"/>
              <a:gd name="connsiteX4637" fmla="*/ 5870080 w 12188243"/>
              <a:gd name="connsiteY4637" fmla="*/ 5870077 h 7223977"/>
              <a:gd name="connsiteX4638" fmla="*/ 6095625 w 12188243"/>
              <a:gd name="connsiteY4638" fmla="*/ 5870077 h 7223977"/>
              <a:gd name="connsiteX4639" fmla="*/ 6318164 w 12188243"/>
              <a:gd name="connsiteY4639" fmla="*/ 5870077 h 7223977"/>
              <a:gd name="connsiteX4640" fmla="*/ 6318164 w 12188243"/>
              <a:gd name="connsiteY4640" fmla="*/ 6092616 h 7223977"/>
              <a:gd name="connsiteX4641" fmla="*/ 6095625 w 12188243"/>
              <a:gd name="connsiteY4641" fmla="*/ 6092616 h 7223977"/>
              <a:gd name="connsiteX4642" fmla="*/ 6095625 w 12188243"/>
              <a:gd name="connsiteY4642" fmla="*/ 5870077 h 7223977"/>
              <a:gd name="connsiteX4643" fmla="*/ 6321297 w 12188243"/>
              <a:gd name="connsiteY4643" fmla="*/ 5870077 h 7223977"/>
              <a:gd name="connsiteX4644" fmla="*/ 6543835 w 12188243"/>
              <a:gd name="connsiteY4644" fmla="*/ 5870077 h 7223977"/>
              <a:gd name="connsiteX4645" fmla="*/ 6543835 w 12188243"/>
              <a:gd name="connsiteY4645" fmla="*/ 6092616 h 7223977"/>
              <a:gd name="connsiteX4646" fmla="*/ 6321297 w 12188243"/>
              <a:gd name="connsiteY4646" fmla="*/ 6092616 h 7223977"/>
              <a:gd name="connsiteX4647" fmla="*/ 6321297 w 12188243"/>
              <a:gd name="connsiteY4647" fmla="*/ 5870077 h 7223977"/>
              <a:gd name="connsiteX4648" fmla="*/ 6546967 w 12188243"/>
              <a:gd name="connsiteY4648" fmla="*/ 5870077 h 7223977"/>
              <a:gd name="connsiteX4649" fmla="*/ 6769506 w 12188243"/>
              <a:gd name="connsiteY4649" fmla="*/ 5870077 h 7223977"/>
              <a:gd name="connsiteX4650" fmla="*/ 6769506 w 12188243"/>
              <a:gd name="connsiteY4650" fmla="*/ 6092616 h 7223977"/>
              <a:gd name="connsiteX4651" fmla="*/ 6546967 w 12188243"/>
              <a:gd name="connsiteY4651" fmla="*/ 6092616 h 7223977"/>
              <a:gd name="connsiteX4652" fmla="*/ 6546967 w 12188243"/>
              <a:gd name="connsiteY4652" fmla="*/ 5870077 h 7223977"/>
              <a:gd name="connsiteX4653" fmla="*/ 6772639 w 12188243"/>
              <a:gd name="connsiteY4653" fmla="*/ 5870077 h 7223977"/>
              <a:gd name="connsiteX4654" fmla="*/ 6995177 w 12188243"/>
              <a:gd name="connsiteY4654" fmla="*/ 5870077 h 7223977"/>
              <a:gd name="connsiteX4655" fmla="*/ 6995177 w 12188243"/>
              <a:gd name="connsiteY4655" fmla="*/ 6092616 h 7223977"/>
              <a:gd name="connsiteX4656" fmla="*/ 6772639 w 12188243"/>
              <a:gd name="connsiteY4656" fmla="*/ 6092616 h 7223977"/>
              <a:gd name="connsiteX4657" fmla="*/ 6772639 w 12188243"/>
              <a:gd name="connsiteY4657" fmla="*/ 5870077 h 7223977"/>
              <a:gd name="connsiteX4658" fmla="*/ 6998310 w 12188243"/>
              <a:gd name="connsiteY4658" fmla="*/ 5870077 h 7223977"/>
              <a:gd name="connsiteX4659" fmla="*/ 7220848 w 12188243"/>
              <a:gd name="connsiteY4659" fmla="*/ 5870077 h 7223977"/>
              <a:gd name="connsiteX4660" fmla="*/ 7220848 w 12188243"/>
              <a:gd name="connsiteY4660" fmla="*/ 6092616 h 7223977"/>
              <a:gd name="connsiteX4661" fmla="*/ 6998310 w 12188243"/>
              <a:gd name="connsiteY4661" fmla="*/ 6092616 h 7223977"/>
              <a:gd name="connsiteX4662" fmla="*/ 6998310 w 12188243"/>
              <a:gd name="connsiteY4662" fmla="*/ 5870077 h 7223977"/>
              <a:gd name="connsiteX4663" fmla="*/ 7223981 w 12188243"/>
              <a:gd name="connsiteY4663" fmla="*/ 5870077 h 7223977"/>
              <a:gd name="connsiteX4664" fmla="*/ 7446520 w 12188243"/>
              <a:gd name="connsiteY4664" fmla="*/ 5870077 h 7223977"/>
              <a:gd name="connsiteX4665" fmla="*/ 7446520 w 12188243"/>
              <a:gd name="connsiteY4665" fmla="*/ 6092616 h 7223977"/>
              <a:gd name="connsiteX4666" fmla="*/ 7223981 w 12188243"/>
              <a:gd name="connsiteY4666" fmla="*/ 6092616 h 7223977"/>
              <a:gd name="connsiteX4667" fmla="*/ 7223981 w 12188243"/>
              <a:gd name="connsiteY4667" fmla="*/ 5870077 h 7223977"/>
              <a:gd name="connsiteX4668" fmla="*/ 7449527 w 12188243"/>
              <a:gd name="connsiteY4668" fmla="*/ 5870077 h 7223977"/>
              <a:gd name="connsiteX4669" fmla="*/ 7672065 w 12188243"/>
              <a:gd name="connsiteY4669" fmla="*/ 5870077 h 7223977"/>
              <a:gd name="connsiteX4670" fmla="*/ 7672065 w 12188243"/>
              <a:gd name="connsiteY4670" fmla="*/ 6092616 h 7223977"/>
              <a:gd name="connsiteX4671" fmla="*/ 7449527 w 12188243"/>
              <a:gd name="connsiteY4671" fmla="*/ 6092616 h 7223977"/>
              <a:gd name="connsiteX4672" fmla="*/ 7449527 w 12188243"/>
              <a:gd name="connsiteY4672" fmla="*/ 5870077 h 7223977"/>
              <a:gd name="connsiteX4673" fmla="*/ 7675198 w 12188243"/>
              <a:gd name="connsiteY4673" fmla="*/ 5870077 h 7223977"/>
              <a:gd name="connsiteX4674" fmla="*/ 7897736 w 12188243"/>
              <a:gd name="connsiteY4674" fmla="*/ 5870077 h 7223977"/>
              <a:gd name="connsiteX4675" fmla="*/ 7897736 w 12188243"/>
              <a:gd name="connsiteY4675" fmla="*/ 6092616 h 7223977"/>
              <a:gd name="connsiteX4676" fmla="*/ 7675198 w 12188243"/>
              <a:gd name="connsiteY4676" fmla="*/ 6092616 h 7223977"/>
              <a:gd name="connsiteX4677" fmla="*/ 7675198 w 12188243"/>
              <a:gd name="connsiteY4677" fmla="*/ 5870077 h 7223977"/>
              <a:gd name="connsiteX4678" fmla="*/ 7900868 w 12188243"/>
              <a:gd name="connsiteY4678" fmla="*/ 5870077 h 7223977"/>
              <a:gd name="connsiteX4679" fmla="*/ 8123407 w 12188243"/>
              <a:gd name="connsiteY4679" fmla="*/ 5870077 h 7223977"/>
              <a:gd name="connsiteX4680" fmla="*/ 8123407 w 12188243"/>
              <a:gd name="connsiteY4680" fmla="*/ 6092616 h 7223977"/>
              <a:gd name="connsiteX4681" fmla="*/ 7900868 w 12188243"/>
              <a:gd name="connsiteY4681" fmla="*/ 6092616 h 7223977"/>
              <a:gd name="connsiteX4682" fmla="*/ 7900868 w 12188243"/>
              <a:gd name="connsiteY4682" fmla="*/ 5870077 h 7223977"/>
              <a:gd name="connsiteX4683" fmla="*/ 8126540 w 12188243"/>
              <a:gd name="connsiteY4683" fmla="*/ 5870077 h 7223977"/>
              <a:gd name="connsiteX4684" fmla="*/ 8349078 w 12188243"/>
              <a:gd name="connsiteY4684" fmla="*/ 5870077 h 7223977"/>
              <a:gd name="connsiteX4685" fmla="*/ 8349078 w 12188243"/>
              <a:gd name="connsiteY4685" fmla="*/ 6092616 h 7223977"/>
              <a:gd name="connsiteX4686" fmla="*/ 8126540 w 12188243"/>
              <a:gd name="connsiteY4686" fmla="*/ 6092616 h 7223977"/>
              <a:gd name="connsiteX4687" fmla="*/ 8126540 w 12188243"/>
              <a:gd name="connsiteY4687" fmla="*/ 5870077 h 7223977"/>
              <a:gd name="connsiteX4688" fmla="*/ 8352211 w 12188243"/>
              <a:gd name="connsiteY4688" fmla="*/ 5870077 h 7223977"/>
              <a:gd name="connsiteX4689" fmla="*/ 8574749 w 12188243"/>
              <a:gd name="connsiteY4689" fmla="*/ 5870077 h 7223977"/>
              <a:gd name="connsiteX4690" fmla="*/ 8574749 w 12188243"/>
              <a:gd name="connsiteY4690" fmla="*/ 6092616 h 7223977"/>
              <a:gd name="connsiteX4691" fmla="*/ 8352211 w 12188243"/>
              <a:gd name="connsiteY4691" fmla="*/ 6092616 h 7223977"/>
              <a:gd name="connsiteX4692" fmla="*/ 8352211 w 12188243"/>
              <a:gd name="connsiteY4692" fmla="*/ 5870077 h 7223977"/>
              <a:gd name="connsiteX4693" fmla="*/ 8577882 w 12188243"/>
              <a:gd name="connsiteY4693" fmla="*/ 5870077 h 7223977"/>
              <a:gd name="connsiteX4694" fmla="*/ 8800420 w 12188243"/>
              <a:gd name="connsiteY4694" fmla="*/ 5870077 h 7223977"/>
              <a:gd name="connsiteX4695" fmla="*/ 8800420 w 12188243"/>
              <a:gd name="connsiteY4695" fmla="*/ 6092616 h 7223977"/>
              <a:gd name="connsiteX4696" fmla="*/ 8577882 w 12188243"/>
              <a:gd name="connsiteY4696" fmla="*/ 6092616 h 7223977"/>
              <a:gd name="connsiteX4697" fmla="*/ 8577882 w 12188243"/>
              <a:gd name="connsiteY4697" fmla="*/ 5870077 h 7223977"/>
              <a:gd name="connsiteX4698" fmla="*/ 8803427 w 12188243"/>
              <a:gd name="connsiteY4698" fmla="*/ 5870077 h 7223977"/>
              <a:gd name="connsiteX4699" fmla="*/ 9025966 w 12188243"/>
              <a:gd name="connsiteY4699" fmla="*/ 5870077 h 7223977"/>
              <a:gd name="connsiteX4700" fmla="*/ 9025966 w 12188243"/>
              <a:gd name="connsiteY4700" fmla="*/ 6092616 h 7223977"/>
              <a:gd name="connsiteX4701" fmla="*/ 8803427 w 12188243"/>
              <a:gd name="connsiteY4701" fmla="*/ 6092616 h 7223977"/>
              <a:gd name="connsiteX4702" fmla="*/ 8803427 w 12188243"/>
              <a:gd name="connsiteY4702" fmla="*/ 5870077 h 7223977"/>
              <a:gd name="connsiteX4703" fmla="*/ 9029099 w 12188243"/>
              <a:gd name="connsiteY4703" fmla="*/ 5870077 h 7223977"/>
              <a:gd name="connsiteX4704" fmla="*/ 9251637 w 12188243"/>
              <a:gd name="connsiteY4704" fmla="*/ 5870077 h 7223977"/>
              <a:gd name="connsiteX4705" fmla="*/ 9251637 w 12188243"/>
              <a:gd name="connsiteY4705" fmla="*/ 6092616 h 7223977"/>
              <a:gd name="connsiteX4706" fmla="*/ 9029099 w 12188243"/>
              <a:gd name="connsiteY4706" fmla="*/ 6092616 h 7223977"/>
              <a:gd name="connsiteX4707" fmla="*/ 9029099 w 12188243"/>
              <a:gd name="connsiteY4707" fmla="*/ 5870077 h 7223977"/>
              <a:gd name="connsiteX4708" fmla="*/ 9254770 w 12188243"/>
              <a:gd name="connsiteY4708" fmla="*/ 5870077 h 7223977"/>
              <a:gd name="connsiteX4709" fmla="*/ 9477308 w 12188243"/>
              <a:gd name="connsiteY4709" fmla="*/ 5870077 h 7223977"/>
              <a:gd name="connsiteX4710" fmla="*/ 9477308 w 12188243"/>
              <a:gd name="connsiteY4710" fmla="*/ 6092616 h 7223977"/>
              <a:gd name="connsiteX4711" fmla="*/ 9254770 w 12188243"/>
              <a:gd name="connsiteY4711" fmla="*/ 6092616 h 7223977"/>
              <a:gd name="connsiteX4712" fmla="*/ 9254770 w 12188243"/>
              <a:gd name="connsiteY4712" fmla="*/ 5870077 h 7223977"/>
              <a:gd name="connsiteX4713" fmla="*/ 9480440 w 12188243"/>
              <a:gd name="connsiteY4713" fmla="*/ 5870077 h 7223977"/>
              <a:gd name="connsiteX4714" fmla="*/ 9702979 w 12188243"/>
              <a:gd name="connsiteY4714" fmla="*/ 5870077 h 7223977"/>
              <a:gd name="connsiteX4715" fmla="*/ 9702979 w 12188243"/>
              <a:gd name="connsiteY4715" fmla="*/ 6092616 h 7223977"/>
              <a:gd name="connsiteX4716" fmla="*/ 9480440 w 12188243"/>
              <a:gd name="connsiteY4716" fmla="*/ 6092616 h 7223977"/>
              <a:gd name="connsiteX4717" fmla="*/ 9480440 w 12188243"/>
              <a:gd name="connsiteY4717" fmla="*/ 5870077 h 7223977"/>
              <a:gd name="connsiteX4718" fmla="*/ 9706112 w 12188243"/>
              <a:gd name="connsiteY4718" fmla="*/ 5870077 h 7223977"/>
              <a:gd name="connsiteX4719" fmla="*/ 9928650 w 12188243"/>
              <a:gd name="connsiteY4719" fmla="*/ 5870077 h 7223977"/>
              <a:gd name="connsiteX4720" fmla="*/ 9928650 w 12188243"/>
              <a:gd name="connsiteY4720" fmla="*/ 6092616 h 7223977"/>
              <a:gd name="connsiteX4721" fmla="*/ 9706112 w 12188243"/>
              <a:gd name="connsiteY4721" fmla="*/ 6092616 h 7223977"/>
              <a:gd name="connsiteX4722" fmla="*/ 9706112 w 12188243"/>
              <a:gd name="connsiteY4722" fmla="*/ 5870077 h 7223977"/>
              <a:gd name="connsiteX4723" fmla="*/ 9931783 w 12188243"/>
              <a:gd name="connsiteY4723" fmla="*/ 5870077 h 7223977"/>
              <a:gd name="connsiteX4724" fmla="*/ 10154321 w 12188243"/>
              <a:gd name="connsiteY4724" fmla="*/ 5870077 h 7223977"/>
              <a:gd name="connsiteX4725" fmla="*/ 10154321 w 12188243"/>
              <a:gd name="connsiteY4725" fmla="*/ 6092616 h 7223977"/>
              <a:gd name="connsiteX4726" fmla="*/ 9931783 w 12188243"/>
              <a:gd name="connsiteY4726" fmla="*/ 6092616 h 7223977"/>
              <a:gd name="connsiteX4727" fmla="*/ 9931783 w 12188243"/>
              <a:gd name="connsiteY4727" fmla="*/ 5870077 h 7223977"/>
              <a:gd name="connsiteX4728" fmla="*/ 10157328 w 12188243"/>
              <a:gd name="connsiteY4728" fmla="*/ 5870077 h 7223977"/>
              <a:gd name="connsiteX4729" fmla="*/ 10379867 w 12188243"/>
              <a:gd name="connsiteY4729" fmla="*/ 5870077 h 7223977"/>
              <a:gd name="connsiteX4730" fmla="*/ 10379867 w 12188243"/>
              <a:gd name="connsiteY4730" fmla="*/ 6092616 h 7223977"/>
              <a:gd name="connsiteX4731" fmla="*/ 10157328 w 12188243"/>
              <a:gd name="connsiteY4731" fmla="*/ 6092616 h 7223977"/>
              <a:gd name="connsiteX4732" fmla="*/ 10157328 w 12188243"/>
              <a:gd name="connsiteY4732" fmla="*/ 5870077 h 7223977"/>
              <a:gd name="connsiteX4733" fmla="*/ 10383000 w 12188243"/>
              <a:gd name="connsiteY4733" fmla="*/ 5870077 h 7223977"/>
              <a:gd name="connsiteX4734" fmla="*/ 10605538 w 12188243"/>
              <a:gd name="connsiteY4734" fmla="*/ 5870077 h 7223977"/>
              <a:gd name="connsiteX4735" fmla="*/ 10605538 w 12188243"/>
              <a:gd name="connsiteY4735" fmla="*/ 6092616 h 7223977"/>
              <a:gd name="connsiteX4736" fmla="*/ 10383000 w 12188243"/>
              <a:gd name="connsiteY4736" fmla="*/ 6092616 h 7223977"/>
              <a:gd name="connsiteX4737" fmla="*/ 10383000 w 12188243"/>
              <a:gd name="connsiteY4737" fmla="*/ 5870077 h 7223977"/>
              <a:gd name="connsiteX4738" fmla="*/ 10608671 w 12188243"/>
              <a:gd name="connsiteY4738" fmla="*/ 5870077 h 7223977"/>
              <a:gd name="connsiteX4739" fmla="*/ 10831209 w 12188243"/>
              <a:gd name="connsiteY4739" fmla="*/ 5870077 h 7223977"/>
              <a:gd name="connsiteX4740" fmla="*/ 10831209 w 12188243"/>
              <a:gd name="connsiteY4740" fmla="*/ 6092616 h 7223977"/>
              <a:gd name="connsiteX4741" fmla="*/ 10608671 w 12188243"/>
              <a:gd name="connsiteY4741" fmla="*/ 6092616 h 7223977"/>
              <a:gd name="connsiteX4742" fmla="*/ 10608671 w 12188243"/>
              <a:gd name="connsiteY4742" fmla="*/ 5870077 h 7223977"/>
              <a:gd name="connsiteX4743" fmla="*/ 10834342 w 12188243"/>
              <a:gd name="connsiteY4743" fmla="*/ 5870077 h 7223977"/>
              <a:gd name="connsiteX4744" fmla="*/ 11056880 w 12188243"/>
              <a:gd name="connsiteY4744" fmla="*/ 5870077 h 7223977"/>
              <a:gd name="connsiteX4745" fmla="*/ 11056880 w 12188243"/>
              <a:gd name="connsiteY4745" fmla="*/ 6092616 h 7223977"/>
              <a:gd name="connsiteX4746" fmla="*/ 10834342 w 12188243"/>
              <a:gd name="connsiteY4746" fmla="*/ 6092616 h 7223977"/>
              <a:gd name="connsiteX4747" fmla="*/ 10834342 w 12188243"/>
              <a:gd name="connsiteY4747" fmla="*/ 5870077 h 7223977"/>
              <a:gd name="connsiteX4748" fmla="*/ 10834342 w 12188243"/>
              <a:gd name="connsiteY4748" fmla="*/ 5866945 h 7223977"/>
              <a:gd name="connsiteX4749" fmla="*/ 10834342 w 12188243"/>
              <a:gd name="connsiteY4749" fmla="*/ 5644406 h 7223977"/>
              <a:gd name="connsiteX4750" fmla="*/ 11056880 w 12188243"/>
              <a:gd name="connsiteY4750" fmla="*/ 5644406 h 7223977"/>
              <a:gd name="connsiteX4751" fmla="*/ 11056880 w 12188243"/>
              <a:gd name="connsiteY4751" fmla="*/ 5866945 h 7223977"/>
              <a:gd name="connsiteX4752" fmla="*/ 10834342 w 12188243"/>
              <a:gd name="connsiteY4752" fmla="*/ 5866945 h 7223977"/>
              <a:gd name="connsiteX4753" fmla="*/ 10834342 w 12188243"/>
              <a:gd name="connsiteY4753" fmla="*/ 5641273 h 7223977"/>
              <a:gd name="connsiteX4754" fmla="*/ 10834342 w 12188243"/>
              <a:gd name="connsiteY4754" fmla="*/ 5418735 h 7223977"/>
              <a:gd name="connsiteX4755" fmla="*/ 11056880 w 12188243"/>
              <a:gd name="connsiteY4755" fmla="*/ 5418735 h 7223977"/>
              <a:gd name="connsiteX4756" fmla="*/ 11056880 w 12188243"/>
              <a:gd name="connsiteY4756" fmla="*/ 5641273 h 7223977"/>
              <a:gd name="connsiteX4757" fmla="*/ 10834342 w 12188243"/>
              <a:gd name="connsiteY4757" fmla="*/ 5641273 h 7223977"/>
              <a:gd name="connsiteX4758" fmla="*/ 10834342 w 12188243"/>
              <a:gd name="connsiteY4758" fmla="*/ 5415603 h 7223977"/>
              <a:gd name="connsiteX4759" fmla="*/ 10834342 w 12188243"/>
              <a:gd name="connsiteY4759" fmla="*/ 5193064 h 7223977"/>
              <a:gd name="connsiteX4760" fmla="*/ 11056880 w 12188243"/>
              <a:gd name="connsiteY4760" fmla="*/ 5193064 h 7223977"/>
              <a:gd name="connsiteX4761" fmla="*/ 11056880 w 12188243"/>
              <a:gd name="connsiteY4761" fmla="*/ 5415603 h 7223977"/>
              <a:gd name="connsiteX4762" fmla="*/ 10834342 w 12188243"/>
              <a:gd name="connsiteY4762" fmla="*/ 5415603 h 7223977"/>
              <a:gd name="connsiteX4763" fmla="*/ 10834342 w 12188243"/>
              <a:gd name="connsiteY4763" fmla="*/ 5189932 h 7223977"/>
              <a:gd name="connsiteX4764" fmla="*/ 10834342 w 12188243"/>
              <a:gd name="connsiteY4764" fmla="*/ 4967393 h 7223977"/>
              <a:gd name="connsiteX4765" fmla="*/ 11056880 w 12188243"/>
              <a:gd name="connsiteY4765" fmla="*/ 4967393 h 7223977"/>
              <a:gd name="connsiteX4766" fmla="*/ 11056880 w 12188243"/>
              <a:gd name="connsiteY4766" fmla="*/ 5189932 h 7223977"/>
              <a:gd name="connsiteX4767" fmla="*/ 10834342 w 12188243"/>
              <a:gd name="connsiteY4767" fmla="*/ 5189932 h 7223977"/>
              <a:gd name="connsiteX4768" fmla="*/ 10834342 w 12188243"/>
              <a:gd name="connsiteY4768" fmla="*/ 4964261 h 7223977"/>
              <a:gd name="connsiteX4769" fmla="*/ 10834342 w 12188243"/>
              <a:gd name="connsiteY4769" fmla="*/ 4741722 h 7223977"/>
              <a:gd name="connsiteX4770" fmla="*/ 11056880 w 12188243"/>
              <a:gd name="connsiteY4770" fmla="*/ 4741722 h 7223977"/>
              <a:gd name="connsiteX4771" fmla="*/ 11056880 w 12188243"/>
              <a:gd name="connsiteY4771" fmla="*/ 4964261 h 7223977"/>
              <a:gd name="connsiteX4772" fmla="*/ 10834342 w 12188243"/>
              <a:gd name="connsiteY4772" fmla="*/ 4964261 h 7223977"/>
              <a:gd name="connsiteX4773" fmla="*/ 10834342 w 12188243"/>
              <a:gd name="connsiteY4773" fmla="*/ 4738590 h 7223977"/>
              <a:gd name="connsiteX4774" fmla="*/ 10834342 w 12188243"/>
              <a:gd name="connsiteY4774" fmla="*/ 4516051 h 7223977"/>
              <a:gd name="connsiteX4775" fmla="*/ 11056880 w 12188243"/>
              <a:gd name="connsiteY4775" fmla="*/ 4516051 h 7223977"/>
              <a:gd name="connsiteX4776" fmla="*/ 11056880 w 12188243"/>
              <a:gd name="connsiteY4776" fmla="*/ 4738590 h 7223977"/>
              <a:gd name="connsiteX4777" fmla="*/ 10834342 w 12188243"/>
              <a:gd name="connsiteY4777" fmla="*/ 4738590 h 7223977"/>
              <a:gd name="connsiteX4778" fmla="*/ 10834342 w 12188243"/>
              <a:gd name="connsiteY4778" fmla="*/ 4513044 h 7223977"/>
              <a:gd name="connsiteX4779" fmla="*/ 10834342 w 12188243"/>
              <a:gd name="connsiteY4779" fmla="*/ 4290506 h 7223977"/>
              <a:gd name="connsiteX4780" fmla="*/ 11056880 w 12188243"/>
              <a:gd name="connsiteY4780" fmla="*/ 4290506 h 7223977"/>
              <a:gd name="connsiteX4781" fmla="*/ 11056880 w 12188243"/>
              <a:gd name="connsiteY4781" fmla="*/ 4513044 h 7223977"/>
              <a:gd name="connsiteX4782" fmla="*/ 10834342 w 12188243"/>
              <a:gd name="connsiteY4782" fmla="*/ 4513044 h 7223977"/>
              <a:gd name="connsiteX4783" fmla="*/ 10834342 w 12188243"/>
              <a:gd name="connsiteY4783" fmla="*/ 4287373 h 7223977"/>
              <a:gd name="connsiteX4784" fmla="*/ 10834342 w 12188243"/>
              <a:gd name="connsiteY4784" fmla="*/ 4064834 h 7223977"/>
              <a:gd name="connsiteX4785" fmla="*/ 11056880 w 12188243"/>
              <a:gd name="connsiteY4785" fmla="*/ 4064834 h 7223977"/>
              <a:gd name="connsiteX4786" fmla="*/ 11056880 w 12188243"/>
              <a:gd name="connsiteY4786" fmla="*/ 4287373 h 7223977"/>
              <a:gd name="connsiteX4787" fmla="*/ 10834342 w 12188243"/>
              <a:gd name="connsiteY4787" fmla="*/ 4287373 h 7223977"/>
              <a:gd name="connsiteX4788" fmla="*/ 10834342 w 12188243"/>
              <a:gd name="connsiteY4788" fmla="*/ 4061702 h 7223977"/>
              <a:gd name="connsiteX4789" fmla="*/ 10834342 w 12188243"/>
              <a:gd name="connsiteY4789" fmla="*/ 3839164 h 7223977"/>
              <a:gd name="connsiteX4790" fmla="*/ 11056880 w 12188243"/>
              <a:gd name="connsiteY4790" fmla="*/ 3839164 h 7223977"/>
              <a:gd name="connsiteX4791" fmla="*/ 11056880 w 12188243"/>
              <a:gd name="connsiteY4791" fmla="*/ 4061702 h 7223977"/>
              <a:gd name="connsiteX4792" fmla="*/ 10834342 w 12188243"/>
              <a:gd name="connsiteY4792" fmla="*/ 4061702 h 7223977"/>
              <a:gd name="connsiteX4793" fmla="*/ 10834342 w 12188243"/>
              <a:gd name="connsiteY4793" fmla="*/ 3836031 h 7223977"/>
              <a:gd name="connsiteX4794" fmla="*/ 10834342 w 12188243"/>
              <a:gd name="connsiteY4794" fmla="*/ 3613493 h 7223977"/>
              <a:gd name="connsiteX4795" fmla="*/ 11056880 w 12188243"/>
              <a:gd name="connsiteY4795" fmla="*/ 3613493 h 7223977"/>
              <a:gd name="connsiteX4796" fmla="*/ 11056880 w 12188243"/>
              <a:gd name="connsiteY4796" fmla="*/ 3836031 h 7223977"/>
              <a:gd name="connsiteX4797" fmla="*/ 10834342 w 12188243"/>
              <a:gd name="connsiteY4797" fmla="*/ 3836031 h 7223977"/>
              <a:gd name="connsiteX4798" fmla="*/ 10834342 w 12188243"/>
              <a:gd name="connsiteY4798" fmla="*/ 3610360 h 7223977"/>
              <a:gd name="connsiteX4799" fmla="*/ 10834342 w 12188243"/>
              <a:gd name="connsiteY4799" fmla="*/ 3387821 h 7223977"/>
              <a:gd name="connsiteX4800" fmla="*/ 11056880 w 12188243"/>
              <a:gd name="connsiteY4800" fmla="*/ 3387821 h 7223977"/>
              <a:gd name="connsiteX4801" fmla="*/ 11056880 w 12188243"/>
              <a:gd name="connsiteY4801" fmla="*/ 3610360 h 7223977"/>
              <a:gd name="connsiteX4802" fmla="*/ 10834342 w 12188243"/>
              <a:gd name="connsiteY4802" fmla="*/ 3610360 h 7223977"/>
              <a:gd name="connsiteX4803" fmla="*/ 10834342 w 12188243"/>
              <a:gd name="connsiteY4803" fmla="*/ 3384689 h 7223977"/>
              <a:gd name="connsiteX4804" fmla="*/ 10834342 w 12188243"/>
              <a:gd name="connsiteY4804" fmla="*/ 3162151 h 7223977"/>
              <a:gd name="connsiteX4805" fmla="*/ 11056880 w 12188243"/>
              <a:gd name="connsiteY4805" fmla="*/ 3162151 h 7223977"/>
              <a:gd name="connsiteX4806" fmla="*/ 11056880 w 12188243"/>
              <a:gd name="connsiteY4806" fmla="*/ 3384689 h 7223977"/>
              <a:gd name="connsiteX4807" fmla="*/ 10834342 w 12188243"/>
              <a:gd name="connsiteY4807" fmla="*/ 3384689 h 7223977"/>
              <a:gd name="connsiteX4808" fmla="*/ 10834342 w 12188243"/>
              <a:gd name="connsiteY4808" fmla="*/ 3159143 h 7223977"/>
              <a:gd name="connsiteX4809" fmla="*/ 10834342 w 12188243"/>
              <a:gd name="connsiteY4809" fmla="*/ 2936605 h 7223977"/>
              <a:gd name="connsiteX4810" fmla="*/ 11056880 w 12188243"/>
              <a:gd name="connsiteY4810" fmla="*/ 2936605 h 7223977"/>
              <a:gd name="connsiteX4811" fmla="*/ 11056880 w 12188243"/>
              <a:gd name="connsiteY4811" fmla="*/ 3159143 h 7223977"/>
              <a:gd name="connsiteX4812" fmla="*/ 10834342 w 12188243"/>
              <a:gd name="connsiteY4812" fmla="*/ 3159143 h 7223977"/>
              <a:gd name="connsiteX4813" fmla="*/ 10834342 w 12188243"/>
              <a:gd name="connsiteY4813" fmla="*/ 2933472 h 7223977"/>
              <a:gd name="connsiteX4814" fmla="*/ 10834342 w 12188243"/>
              <a:gd name="connsiteY4814" fmla="*/ 2710934 h 7223977"/>
              <a:gd name="connsiteX4815" fmla="*/ 11056880 w 12188243"/>
              <a:gd name="connsiteY4815" fmla="*/ 2710934 h 7223977"/>
              <a:gd name="connsiteX4816" fmla="*/ 11056880 w 12188243"/>
              <a:gd name="connsiteY4816" fmla="*/ 2933472 h 7223977"/>
              <a:gd name="connsiteX4817" fmla="*/ 10834342 w 12188243"/>
              <a:gd name="connsiteY4817" fmla="*/ 2933472 h 7223977"/>
              <a:gd name="connsiteX4818" fmla="*/ 10834342 w 12188243"/>
              <a:gd name="connsiteY4818" fmla="*/ 2707801 h 7223977"/>
              <a:gd name="connsiteX4819" fmla="*/ 10834342 w 12188243"/>
              <a:gd name="connsiteY4819" fmla="*/ 2485263 h 7223977"/>
              <a:gd name="connsiteX4820" fmla="*/ 11056880 w 12188243"/>
              <a:gd name="connsiteY4820" fmla="*/ 2485263 h 7223977"/>
              <a:gd name="connsiteX4821" fmla="*/ 11056880 w 12188243"/>
              <a:gd name="connsiteY4821" fmla="*/ 2707801 h 7223977"/>
              <a:gd name="connsiteX4822" fmla="*/ 10834342 w 12188243"/>
              <a:gd name="connsiteY4822" fmla="*/ 2707801 h 7223977"/>
              <a:gd name="connsiteX4823" fmla="*/ 10834342 w 12188243"/>
              <a:gd name="connsiteY4823" fmla="*/ 2482130 h 7223977"/>
              <a:gd name="connsiteX4824" fmla="*/ 10834342 w 12188243"/>
              <a:gd name="connsiteY4824" fmla="*/ 2259592 h 7223977"/>
              <a:gd name="connsiteX4825" fmla="*/ 11056880 w 12188243"/>
              <a:gd name="connsiteY4825" fmla="*/ 2259592 h 7223977"/>
              <a:gd name="connsiteX4826" fmla="*/ 11056880 w 12188243"/>
              <a:gd name="connsiteY4826" fmla="*/ 2482130 h 7223977"/>
              <a:gd name="connsiteX4827" fmla="*/ 10834342 w 12188243"/>
              <a:gd name="connsiteY4827" fmla="*/ 2482130 h 7223977"/>
              <a:gd name="connsiteX4828" fmla="*/ 10834342 w 12188243"/>
              <a:gd name="connsiteY4828" fmla="*/ 2256459 h 7223977"/>
              <a:gd name="connsiteX4829" fmla="*/ 10834342 w 12188243"/>
              <a:gd name="connsiteY4829" fmla="*/ 2033921 h 7223977"/>
              <a:gd name="connsiteX4830" fmla="*/ 11056880 w 12188243"/>
              <a:gd name="connsiteY4830" fmla="*/ 2033921 h 7223977"/>
              <a:gd name="connsiteX4831" fmla="*/ 11056880 w 12188243"/>
              <a:gd name="connsiteY4831" fmla="*/ 2256459 h 7223977"/>
              <a:gd name="connsiteX4832" fmla="*/ 10834342 w 12188243"/>
              <a:gd name="connsiteY4832" fmla="*/ 2256459 h 7223977"/>
              <a:gd name="connsiteX4833" fmla="*/ 10834342 w 12188243"/>
              <a:gd name="connsiteY4833" fmla="*/ 2030788 h 7223977"/>
              <a:gd name="connsiteX4834" fmla="*/ 10834342 w 12188243"/>
              <a:gd name="connsiteY4834" fmla="*/ 1808250 h 7223977"/>
              <a:gd name="connsiteX4835" fmla="*/ 11056880 w 12188243"/>
              <a:gd name="connsiteY4835" fmla="*/ 1808250 h 7223977"/>
              <a:gd name="connsiteX4836" fmla="*/ 11056880 w 12188243"/>
              <a:gd name="connsiteY4836" fmla="*/ 2030788 h 7223977"/>
              <a:gd name="connsiteX4837" fmla="*/ 10834342 w 12188243"/>
              <a:gd name="connsiteY4837" fmla="*/ 2030788 h 7223977"/>
              <a:gd name="connsiteX4838" fmla="*/ 10834342 w 12188243"/>
              <a:gd name="connsiteY4838" fmla="*/ 1805243 h 7223977"/>
              <a:gd name="connsiteX4839" fmla="*/ 10834342 w 12188243"/>
              <a:gd name="connsiteY4839" fmla="*/ 1582704 h 7223977"/>
              <a:gd name="connsiteX4840" fmla="*/ 11056880 w 12188243"/>
              <a:gd name="connsiteY4840" fmla="*/ 1582704 h 7223977"/>
              <a:gd name="connsiteX4841" fmla="*/ 11056880 w 12188243"/>
              <a:gd name="connsiteY4841" fmla="*/ 1805243 h 7223977"/>
              <a:gd name="connsiteX4842" fmla="*/ 10834342 w 12188243"/>
              <a:gd name="connsiteY4842" fmla="*/ 1805243 h 7223977"/>
              <a:gd name="connsiteX4843" fmla="*/ 10834342 w 12188243"/>
              <a:gd name="connsiteY4843" fmla="*/ 1579572 h 7223977"/>
              <a:gd name="connsiteX4844" fmla="*/ 10834342 w 12188243"/>
              <a:gd name="connsiteY4844" fmla="*/ 1357033 h 7223977"/>
              <a:gd name="connsiteX4845" fmla="*/ 11056880 w 12188243"/>
              <a:gd name="connsiteY4845" fmla="*/ 1357033 h 7223977"/>
              <a:gd name="connsiteX4846" fmla="*/ 11056880 w 12188243"/>
              <a:gd name="connsiteY4846" fmla="*/ 1579572 h 7223977"/>
              <a:gd name="connsiteX4847" fmla="*/ 10834342 w 12188243"/>
              <a:gd name="connsiteY4847" fmla="*/ 1579572 h 7223977"/>
              <a:gd name="connsiteX4848" fmla="*/ 10834342 w 12188243"/>
              <a:gd name="connsiteY4848" fmla="*/ 1353901 h 7223977"/>
              <a:gd name="connsiteX4849" fmla="*/ 10834342 w 12188243"/>
              <a:gd name="connsiteY4849" fmla="*/ 1131362 h 7223977"/>
              <a:gd name="connsiteX4850" fmla="*/ 11056880 w 12188243"/>
              <a:gd name="connsiteY4850" fmla="*/ 1131362 h 7223977"/>
              <a:gd name="connsiteX4851" fmla="*/ 11056880 w 12188243"/>
              <a:gd name="connsiteY4851" fmla="*/ 1353901 h 7223977"/>
              <a:gd name="connsiteX4852" fmla="*/ 10834342 w 12188243"/>
              <a:gd name="connsiteY4852" fmla="*/ 1353901 h 7223977"/>
              <a:gd name="connsiteX4853" fmla="*/ 10834342 w 12188243"/>
              <a:gd name="connsiteY4853" fmla="*/ 1128230 h 7223977"/>
              <a:gd name="connsiteX4854" fmla="*/ 10834342 w 12188243"/>
              <a:gd name="connsiteY4854" fmla="*/ 905691 h 7223977"/>
              <a:gd name="connsiteX4855" fmla="*/ 11056880 w 12188243"/>
              <a:gd name="connsiteY4855" fmla="*/ 905691 h 7223977"/>
              <a:gd name="connsiteX4856" fmla="*/ 11056880 w 12188243"/>
              <a:gd name="connsiteY4856" fmla="*/ 1128230 h 7223977"/>
              <a:gd name="connsiteX4857" fmla="*/ 10834342 w 12188243"/>
              <a:gd name="connsiteY4857" fmla="*/ 1128230 h 7223977"/>
              <a:gd name="connsiteX4858" fmla="*/ 10831209 w 12188243"/>
              <a:gd name="connsiteY4858" fmla="*/ 1128230 h 7223977"/>
              <a:gd name="connsiteX4859" fmla="*/ 10608671 w 12188243"/>
              <a:gd name="connsiteY4859" fmla="*/ 1128230 h 7223977"/>
              <a:gd name="connsiteX4860" fmla="*/ 10608671 w 12188243"/>
              <a:gd name="connsiteY4860" fmla="*/ 905691 h 7223977"/>
              <a:gd name="connsiteX4861" fmla="*/ 10831209 w 12188243"/>
              <a:gd name="connsiteY4861" fmla="*/ 905691 h 7223977"/>
              <a:gd name="connsiteX4862" fmla="*/ 10831209 w 12188243"/>
              <a:gd name="connsiteY4862" fmla="*/ 1128230 h 7223977"/>
              <a:gd name="connsiteX4863" fmla="*/ 10605538 w 12188243"/>
              <a:gd name="connsiteY4863" fmla="*/ 1128230 h 7223977"/>
              <a:gd name="connsiteX4864" fmla="*/ 10383000 w 12188243"/>
              <a:gd name="connsiteY4864" fmla="*/ 1128230 h 7223977"/>
              <a:gd name="connsiteX4865" fmla="*/ 10383000 w 12188243"/>
              <a:gd name="connsiteY4865" fmla="*/ 905691 h 7223977"/>
              <a:gd name="connsiteX4866" fmla="*/ 10605538 w 12188243"/>
              <a:gd name="connsiteY4866" fmla="*/ 905691 h 7223977"/>
              <a:gd name="connsiteX4867" fmla="*/ 10605538 w 12188243"/>
              <a:gd name="connsiteY4867" fmla="*/ 1128230 h 7223977"/>
              <a:gd name="connsiteX4868" fmla="*/ 10379867 w 12188243"/>
              <a:gd name="connsiteY4868" fmla="*/ 1128230 h 7223977"/>
              <a:gd name="connsiteX4869" fmla="*/ 10157328 w 12188243"/>
              <a:gd name="connsiteY4869" fmla="*/ 1128230 h 7223977"/>
              <a:gd name="connsiteX4870" fmla="*/ 10157328 w 12188243"/>
              <a:gd name="connsiteY4870" fmla="*/ 905691 h 7223977"/>
              <a:gd name="connsiteX4871" fmla="*/ 10379867 w 12188243"/>
              <a:gd name="connsiteY4871" fmla="*/ 905691 h 7223977"/>
              <a:gd name="connsiteX4872" fmla="*/ 10379867 w 12188243"/>
              <a:gd name="connsiteY4872" fmla="*/ 1128230 h 7223977"/>
              <a:gd name="connsiteX4873" fmla="*/ 10154196 w 12188243"/>
              <a:gd name="connsiteY4873" fmla="*/ 1128230 h 7223977"/>
              <a:gd name="connsiteX4874" fmla="*/ 9931657 w 12188243"/>
              <a:gd name="connsiteY4874" fmla="*/ 1128230 h 7223977"/>
              <a:gd name="connsiteX4875" fmla="*/ 9931657 w 12188243"/>
              <a:gd name="connsiteY4875" fmla="*/ 905691 h 7223977"/>
              <a:gd name="connsiteX4876" fmla="*/ 10154196 w 12188243"/>
              <a:gd name="connsiteY4876" fmla="*/ 905691 h 7223977"/>
              <a:gd name="connsiteX4877" fmla="*/ 10154196 w 12188243"/>
              <a:gd name="connsiteY4877" fmla="*/ 1128230 h 7223977"/>
              <a:gd name="connsiteX4878" fmla="*/ 9928650 w 12188243"/>
              <a:gd name="connsiteY4878" fmla="*/ 1128230 h 7223977"/>
              <a:gd name="connsiteX4879" fmla="*/ 9706112 w 12188243"/>
              <a:gd name="connsiteY4879" fmla="*/ 1128230 h 7223977"/>
              <a:gd name="connsiteX4880" fmla="*/ 9706112 w 12188243"/>
              <a:gd name="connsiteY4880" fmla="*/ 905691 h 7223977"/>
              <a:gd name="connsiteX4881" fmla="*/ 9928650 w 12188243"/>
              <a:gd name="connsiteY4881" fmla="*/ 905691 h 7223977"/>
              <a:gd name="connsiteX4882" fmla="*/ 9928650 w 12188243"/>
              <a:gd name="connsiteY4882" fmla="*/ 1128230 h 7223977"/>
              <a:gd name="connsiteX4883" fmla="*/ 9702979 w 12188243"/>
              <a:gd name="connsiteY4883" fmla="*/ 1128230 h 7223977"/>
              <a:gd name="connsiteX4884" fmla="*/ 9480440 w 12188243"/>
              <a:gd name="connsiteY4884" fmla="*/ 1128230 h 7223977"/>
              <a:gd name="connsiteX4885" fmla="*/ 9480440 w 12188243"/>
              <a:gd name="connsiteY4885" fmla="*/ 905691 h 7223977"/>
              <a:gd name="connsiteX4886" fmla="*/ 9702979 w 12188243"/>
              <a:gd name="connsiteY4886" fmla="*/ 905691 h 7223977"/>
              <a:gd name="connsiteX4887" fmla="*/ 9702979 w 12188243"/>
              <a:gd name="connsiteY4887" fmla="*/ 1128230 h 7223977"/>
              <a:gd name="connsiteX4888" fmla="*/ 9477308 w 12188243"/>
              <a:gd name="connsiteY4888" fmla="*/ 1128230 h 7223977"/>
              <a:gd name="connsiteX4889" fmla="*/ 9254770 w 12188243"/>
              <a:gd name="connsiteY4889" fmla="*/ 1128230 h 7223977"/>
              <a:gd name="connsiteX4890" fmla="*/ 9254770 w 12188243"/>
              <a:gd name="connsiteY4890" fmla="*/ 905691 h 7223977"/>
              <a:gd name="connsiteX4891" fmla="*/ 9477308 w 12188243"/>
              <a:gd name="connsiteY4891" fmla="*/ 905691 h 7223977"/>
              <a:gd name="connsiteX4892" fmla="*/ 9477308 w 12188243"/>
              <a:gd name="connsiteY4892" fmla="*/ 1128230 h 7223977"/>
              <a:gd name="connsiteX4893" fmla="*/ 9251637 w 12188243"/>
              <a:gd name="connsiteY4893" fmla="*/ 1128230 h 7223977"/>
              <a:gd name="connsiteX4894" fmla="*/ 9029099 w 12188243"/>
              <a:gd name="connsiteY4894" fmla="*/ 1128230 h 7223977"/>
              <a:gd name="connsiteX4895" fmla="*/ 9029099 w 12188243"/>
              <a:gd name="connsiteY4895" fmla="*/ 905691 h 7223977"/>
              <a:gd name="connsiteX4896" fmla="*/ 9251637 w 12188243"/>
              <a:gd name="connsiteY4896" fmla="*/ 905691 h 7223977"/>
              <a:gd name="connsiteX4897" fmla="*/ 9251637 w 12188243"/>
              <a:gd name="connsiteY4897" fmla="*/ 1128230 h 7223977"/>
              <a:gd name="connsiteX4898" fmla="*/ 9025966 w 12188243"/>
              <a:gd name="connsiteY4898" fmla="*/ 1128230 h 7223977"/>
              <a:gd name="connsiteX4899" fmla="*/ 8803427 w 12188243"/>
              <a:gd name="connsiteY4899" fmla="*/ 1128230 h 7223977"/>
              <a:gd name="connsiteX4900" fmla="*/ 8803427 w 12188243"/>
              <a:gd name="connsiteY4900" fmla="*/ 905691 h 7223977"/>
              <a:gd name="connsiteX4901" fmla="*/ 9025966 w 12188243"/>
              <a:gd name="connsiteY4901" fmla="*/ 905691 h 7223977"/>
              <a:gd name="connsiteX4902" fmla="*/ 9025966 w 12188243"/>
              <a:gd name="connsiteY4902" fmla="*/ 1128230 h 7223977"/>
              <a:gd name="connsiteX4903" fmla="*/ 8800295 w 12188243"/>
              <a:gd name="connsiteY4903" fmla="*/ 1128230 h 7223977"/>
              <a:gd name="connsiteX4904" fmla="*/ 8577756 w 12188243"/>
              <a:gd name="connsiteY4904" fmla="*/ 1128230 h 7223977"/>
              <a:gd name="connsiteX4905" fmla="*/ 8577756 w 12188243"/>
              <a:gd name="connsiteY4905" fmla="*/ 905691 h 7223977"/>
              <a:gd name="connsiteX4906" fmla="*/ 8800295 w 12188243"/>
              <a:gd name="connsiteY4906" fmla="*/ 905691 h 7223977"/>
              <a:gd name="connsiteX4907" fmla="*/ 8800295 w 12188243"/>
              <a:gd name="connsiteY4907" fmla="*/ 1128230 h 7223977"/>
              <a:gd name="connsiteX4908" fmla="*/ 8574749 w 12188243"/>
              <a:gd name="connsiteY4908" fmla="*/ 1128230 h 7223977"/>
              <a:gd name="connsiteX4909" fmla="*/ 8352211 w 12188243"/>
              <a:gd name="connsiteY4909" fmla="*/ 1128230 h 7223977"/>
              <a:gd name="connsiteX4910" fmla="*/ 8352211 w 12188243"/>
              <a:gd name="connsiteY4910" fmla="*/ 905691 h 7223977"/>
              <a:gd name="connsiteX4911" fmla="*/ 8574749 w 12188243"/>
              <a:gd name="connsiteY4911" fmla="*/ 905691 h 7223977"/>
              <a:gd name="connsiteX4912" fmla="*/ 8574749 w 12188243"/>
              <a:gd name="connsiteY4912" fmla="*/ 1128230 h 7223977"/>
              <a:gd name="connsiteX4913" fmla="*/ 8349078 w 12188243"/>
              <a:gd name="connsiteY4913" fmla="*/ 1128230 h 7223977"/>
              <a:gd name="connsiteX4914" fmla="*/ 8126540 w 12188243"/>
              <a:gd name="connsiteY4914" fmla="*/ 1128230 h 7223977"/>
              <a:gd name="connsiteX4915" fmla="*/ 8126540 w 12188243"/>
              <a:gd name="connsiteY4915" fmla="*/ 905691 h 7223977"/>
              <a:gd name="connsiteX4916" fmla="*/ 8349078 w 12188243"/>
              <a:gd name="connsiteY4916" fmla="*/ 905691 h 7223977"/>
              <a:gd name="connsiteX4917" fmla="*/ 8349078 w 12188243"/>
              <a:gd name="connsiteY4917" fmla="*/ 1128230 h 7223977"/>
              <a:gd name="connsiteX4918" fmla="*/ 8123407 w 12188243"/>
              <a:gd name="connsiteY4918" fmla="*/ 1128230 h 7223977"/>
              <a:gd name="connsiteX4919" fmla="*/ 7900868 w 12188243"/>
              <a:gd name="connsiteY4919" fmla="*/ 1128230 h 7223977"/>
              <a:gd name="connsiteX4920" fmla="*/ 7900868 w 12188243"/>
              <a:gd name="connsiteY4920" fmla="*/ 905691 h 7223977"/>
              <a:gd name="connsiteX4921" fmla="*/ 8123407 w 12188243"/>
              <a:gd name="connsiteY4921" fmla="*/ 905691 h 7223977"/>
              <a:gd name="connsiteX4922" fmla="*/ 8123407 w 12188243"/>
              <a:gd name="connsiteY4922" fmla="*/ 1128230 h 7223977"/>
              <a:gd name="connsiteX4923" fmla="*/ 7897736 w 12188243"/>
              <a:gd name="connsiteY4923" fmla="*/ 1128230 h 7223977"/>
              <a:gd name="connsiteX4924" fmla="*/ 7675198 w 12188243"/>
              <a:gd name="connsiteY4924" fmla="*/ 1128230 h 7223977"/>
              <a:gd name="connsiteX4925" fmla="*/ 7675198 w 12188243"/>
              <a:gd name="connsiteY4925" fmla="*/ 905691 h 7223977"/>
              <a:gd name="connsiteX4926" fmla="*/ 7897736 w 12188243"/>
              <a:gd name="connsiteY4926" fmla="*/ 905691 h 7223977"/>
              <a:gd name="connsiteX4927" fmla="*/ 7897736 w 12188243"/>
              <a:gd name="connsiteY4927" fmla="*/ 1128230 h 7223977"/>
              <a:gd name="connsiteX4928" fmla="*/ 7672065 w 12188243"/>
              <a:gd name="connsiteY4928" fmla="*/ 1128230 h 7223977"/>
              <a:gd name="connsiteX4929" fmla="*/ 7449527 w 12188243"/>
              <a:gd name="connsiteY4929" fmla="*/ 1128230 h 7223977"/>
              <a:gd name="connsiteX4930" fmla="*/ 7449527 w 12188243"/>
              <a:gd name="connsiteY4930" fmla="*/ 905691 h 7223977"/>
              <a:gd name="connsiteX4931" fmla="*/ 7672065 w 12188243"/>
              <a:gd name="connsiteY4931" fmla="*/ 905691 h 7223977"/>
              <a:gd name="connsiteX4932" fmla="*/ 7672065 w 12188243"/>
              <a:gd name="connsiteY4932" fmla="*/ 1128230 h 7223977"/>
              <a:gd name="connsiteX4933" fmla="*/ 7446394 w 12188243"/>
              <a:gd name="connsiteY4933" fmla="*/ 1128230 h 7223977"/>
              <a:gd name="connsiteX4934" fmla="*/ 7223856 w 12188243"/>
              <a:gd name="connsiteY4934" fmla="*/ 1128230 h 7223977"/>
              <a:gd name="connsiteX4935" fmla="*/ 7223856 w 12188243"/>
              <a:gd name="connsiteY4935" fmla="*/ 905691 h 7223977"/>
              <a:gd name="connsiteX4936" fmla="*/ 7446394 w 12188243"/>
              <a:gd name="connsiteY4936" fmla="*/ 905691 h 7223977"/>
              <a:gd name="connsiteX4937" fmla="*/ 7446394 w 12188243"/>
              <a:gd name="connsiteY4937" fmla="*/ 1128230 h 7223977"/>
              <a:gd name="connsiteX4938" fmla="*/ 7220848 w 12188243"/>
              <a:gd name="connsiteY4938" fmla="*/ 1128230 h 7223977"/>
              <a:gd name="connsiteX4939" fmla="*/ 6998310 w 12188243"/>
              <a:gd name="connsiteY4939" fmla="*/ 1128230 h 7223977"/>
              <a:gd name="connsiteX4940" fmla="*/ 6998310 w 12188243"/>
              <a:gd name="connsiteY4940" fmla="*/ 905691 h 7223977"/>
              <a:gd name="connsiteX4941" fmla="*/ 7220848 w 12188243"/>
              <a:gd name="connsiteY4941" fmla="*/ 905691 h 7223977"/>
              <a:gd name="connsiteX4942" fmla="*/ 7220848 w 12188243"/>
              <a:gd name="connsiteY4942" fmla="*/ 1128230 h 7223977"/>
              <a:gd name="connsiteX4943" fmla="*/ 6995177 w 12188243"/>
              <a:gd name="connsiteY4943" fmla="*/ 1128230 h 7223977"/>
              <a:gd name="connsiteX4944" fmla="*/ 6772639 w 12188243"/>
              <a:gd name="connsiteY4944" fmla="*/ 1128230 h 7223977"/>
              <a:gd name="connsiteX4945" fmla="*/ 6772639 w 12188243"/>
              <a:gd name="connsiteY4945" fmla="*/ 905691 h 7223977"/>
              <a:gd name="connsiteX4946" fmla="*/ 6995177 w 12188243"/>
              <a:gd name="connsiteY4946" fmla="*/ 905691 h 7223977"/>
              <a:gd name="connsiteX4947" fmla="*/ 6995177 w 12188243"/>
              <a:gd name="connsiteY4947" fmla="*/ 1128230 h 7223977"/>
              <a:gd name="connsiteX4948" fmla="*/ 6769506 w 12188243"/>
              <a:gd name="connsiteY4948" fmla="*/ 1128230 h 7223977"/>
              <a:gd name="connsiteX4949" fmla="*/ 6546967 w 12188243"/>
              <a:gd name="connsiteY4949" fmla="*/ 1128230 h 7223977"/>
              <a:gd name="connsiteX4950" fmla="*/ 6546967 w 12188243"/>
              <a:gd name="connsiteY4950" fmla="*/ 905691 h 7223977"/>
              <a:gd name="connsiteX4951" fmla="*/ 6769506 w 12188243"/>
              <a:gd name="connsiteY4951" fmla="*/ 905691 h 7223977"/>
              <a:gd name="connsiteX4952" fmla="*/ 6769506 w 12188243"/>
              <a:gd name="connsiteY4952" fmla="*/ 1128230 h 7223977"/>
              <a:gd name="connsiteX4953" fmla="*/ 6543835 w 12188243"/>
              <a:gd name="connsiteY4953" fmla="*/ 1128230 h 7223977"/>
              <a:gd name="connsiteX4954" fmla="*/ 6321297 w 12188243"/>
              <a:gd name="connsiteY4954" fmla="*/ 1128230 h 7223977"/>
              <a:gd name="connsiteX4955" fmla="*/ 6321297 w 12188243"/>
              <a:gd name="connsiteY4955" fmla="*/ 905691 h 7223977"/>
              <a:gd name="connsiteX4956" fmla="*/ 6543835 w 12188243"/>
              <a:gd name="connsiteY4956" fmla="*/ 905691 h 7223977"/>
              <a:gd name="connsiteX4957" fmla="*/ 6543835 w 12188243"/>
              <a:gd name="connsiteY4957" fmla="*/ 1128230 h 7223977"/>
              <a:gd name="connsiteX4958" fmla="*/ 6318164 w 12188243"/>
              <a:gd name="connsiteY4958" fmla="*/ 1128230 h 7223977"/>
              <a:gd name="connsiteX4959" fmla="*/ 6095625 w 12188243"/>
              <a:gd name="connsiteY4959" fmla="*/ 1128230 h 7223977"/>
              <a:gd name="connsiteX4960" fmla="*/ 6095625 w 12188243"/>
              <a:gd name="connsiteY4960" fmla="*/ 905691 h 7223977"/>
              <a:gd name="connsiteX4961" fmla="*/ 6318164 w 12188243"/>
              <a:gd name="connsiteY4961" fmla="*/ 905691 h 7223977"/>
              <a:gd name="connsiteX4962" fmla="*/ 6318164 w 12188243"/>
              <a:gd name="connsiteY4962" fmla="*/ 1128230 h 7223977"/>
              <a:gd name="connsiteX4963" fmla="*/ 6092493 w 12188243"/>
              <a:gd name="connsiteY4963" fmla="*/ 1128230 h 7223977"/>
              <a:gd name="connsiteX4964" fmla="*/ 5869954 w 12188243"/>
              <a:gd name="connsiteY4964" fmla="*/ 1128230 h 7223977"/>
              <a:gd name="connsiteX4965" fmla="*/ 5869954 w 12188243"/>
              <a:gd name="connsiteY4965" fmla="*/ 905691 h 7223977"/>
              <a:gd name="connsiteX4966" fmla="*/ 6092493 w 12188243"/>
              <a:gd name="connsiteY4966" fmla="*/ 905691 h 7223977"/>
              <a:gd name="connsiteX4967" fmla="*/ 6092493 w 12188243"/>
              <a:gd name="connsiteY4967" fmla="*/ 1128230 h 7223977"/>
              <a:gd name="connsiteX4968" fmla="*/ 5866947 w 12188243"/>
              <a:gd name="connsiteY4968" fmla="*/ 1128230 h 7223977"/>
              <a:gd name="connsiteX4969" fmla="*/ 5644408 w 12188243"/>
              <a:gd name="connsiteY4969" fmla="*/ 1128230 h 7223977"/>
              <a:gd name="connsiteX4970" fmla="*/ 5644408 w 12188243"/>
              <a:gd name="connsiteY4970" fmla="*/ 905691 h 7223977"/>
              <a:gd name="connsiteX4971" fmla="*/ 5866947 w 12188243"/>
              <a:gd name="connsiteY4971" fmla="*/ 905691 h 7223977"/>
              <a:gd name="connsiteX4972" fmla="*/ 5866947 w 12188243"/>
              <a:gd name="connsiteY4972" fmla="*/ 1128230 h 7223977"/>
              <a:gd name="connsiteX4973" fmla="*/ 5641276 w 12188243"/>
              <a:gd name="connsiteY4973" fmla="*/ 1128230 h 7223977"/>
              <a:gd name="connsiteX4974" fmla="*/ 5418738 w 12188243"/>
              <a:gd name="connsiteY4974" fmla="*/ 1128230 h 7223977"/>
              <a:gd name="connsiteX4975" fmla="*/ 5418738 w 12188243"/>
              <a:gd name="connsiteY4975" fmla="*/ 905691 h 7223977"/>
              <a:gd name="connsiteX4976" fmla="*/ 5641276 w 12188243"/>
              <a:gd name="connsiteY4976" fmla="*/ 905691 h 7223977"/>
              <a:gd name="connsiteX4977" fmla="*/ 5641276 w 12188243"/>
              <a:gd name="connsiteY4977" fmla="*/ 1128230 h 7223977"/>
              <a:gd name="connsiteX4978" fmla="*/ 5415605 w 12188243"/>
              <a:gd name="connsiteY4978" fmla="*/ 1128230 h 7223977"/>
              <a:gd name="connsiteX4979" fmla="*/ 5193066 w 12188243"/>
              <a:gd name="connsiteY4979" fmla="*/ 1128230 h 7223977"/>
              <a:gd name="connsiteX4980" fmla="*/ 5193066 w 12188243"/>
              <a:gd name="connsiteY4980" fmla="*/ 905691 h 7223977"/>
              <a:gd name="connsiteX4981" fmla="*/ 5415605 w 12188243"/>
              <a:gd name="connsiteY4981" fmla="*/ 905691 h 7223977"/>
              <a:gd name="connsiteX4982" fmla="*/ 5415605 w 12188243"/>
              <a:gd name="connsiteY4982" fmla="*/ 1128230 h 7223977"/>
              <a:gd name="connsiteX4983" fmla="*/ 5189934 w 12188243"/>
              <a:gd name="connsiteY4983" fmla="*/ 1128230 h 7223977"/>
              <a:gd name="connsiteX4984" fmla="*/ 4967395 w 12188243"/>
              <a:gd name="connsiteY4984" fmla="*/ 1128230 h 7223977"/>
              <a:gd name="connsiteX4985" fmla="*/ 4967395 w 12188243"/>
              <a:gd name="connsiteY4985" fmla="*/ 905691 h 7223977"/>
              <a:gd name="connsiteX4986" fmla="*/ 5189934 w 12188243"/>
              <a:gd name="connsiteY4986" fmla="*/ 905691 h 7223977"/>
              <a:gd name="connsiteX4987" fmla="*/ 5189934 w 12188243"/>
              <a:gd name="connsiteY4987" fmla="*/ 1128230 h 7223977"/>
              <a:gd name="connsiteX4988" fmla="*/ 4964263 w 12188243"/>
              <a:gd name="connsiteY4988" fmla="*/ 1128230 h 7223977"/>
              <a:gd name="connsiteX4989" fmla="*/ 4741724 w 12188243"/>
              <a:gd name="connsiteY4989" fmla="*/ 1128230 h 7223977"/>
              <a:gd name="connsiteX4990" fmla="*/ 4741724 w 12188243"/>
              <a:gd name="connsiteY4990" fmla="*/ 905691 h 7223977"/>
              <a:gd name="connsiteX4991" fmla="*/ 4964263 w 12188243"/>
              <a:gd name="connsiteY4991" fmla="*/ 905691 h 7223977"/>
              <a:gd name="connsiteX4992" fmla="*/ 4964263 w 12188243"/>
              <a:gd name="connsiteY4992" fmla="*/ 1128230 h 7223977"/>
              <a:gd name="connsiteX4993" fmla="*/ 4738592 w 12188243"/>
              <a:gd name="connsiteY4993" fmla="*/ 1128230 h 7223977"/>
              <a:gd name="connsiteX4994" fmla="*/ 4516053 w 12188243"/>
              <a:gd name="connsiteY4994" fmla="*/ 1128230 h 7223977"/>
              <a:gd name="connsiteX4995" fmla="*/ 4516053 w 12188243"/>
              <a:gd name="connsiteY4995" fmla="*/ 905691 h 7223977"/>
              <a:gd name="connsiteX4996" fmla="*/ 4738592 w 12188243"/>
              <a:gd name="connsiteY4996" fmla="*/ 905691 h 7223977"/>
              <a:gd name="connsiteX4997" fmla="*/ 4738592 w 12188243"/>
              <a:gd name="connsiteY4997" fmla="*/ 1128230 h 7223977"/>
              <a:gd name="connsiteX4998" fmla="*/ 4513046 w 12188243"/>
              <a:gd name="connsiteY4998" fmla="*/ 1128230 h 7223977"/>
              <a:gd name="connsiteX4999" fmla="*/ 4290507 w 12188243"/>
              <a:gd name="connsiteY4999" fmla="*/ 1128230 h 7223977"/>
              <a:gd name="connsiteX5000" fmla="*/ 4290507 w 12188243"/>
              <a:gd name="connsiteY5000" fmla="*/ 905691 h 7223977"/>
              <a:gd name="connsiteX5001" fmla="*/ 4513046 w 12188243"/>
              <a:gd name="connsiteY5001" fmla="*/ 905691 h 7223977"/>
              <a:gd name="connsiteX5002" fmla="*/ 4513046 w 12188243"/>
              <a:gd name="connsiteY5002" fmla="*/ 1128230 h 7223977"/>
              <a:gd name="connsiteX5003" fmla="*/ 4287375 w 12188243"/>
              <a:gd name="connsiteY5003" fmla="*/ 1128230 h 7223977"/>
              <a:gd name="connsiteX5004" fmla="*/ 4064836 w 12188243"/>
              <a:gd name="connsiteY5004" fmla="*/ 1128230 h 7223977"/>
              <a:gd name="connsiteX5005" fmla="*/ 4064836 w 12188243"/>
              <a:gd name="connsiteY5005" fmla="*/ 905691 h 7223977"/>
              <a:gd name="connsiteX5006" fmla="*/ 4287375 w 12188243"/>
              <a:gd name="connsiteY5006" fmla="*/ 905691 h 7223977"/>
              <a:gd name="connsiteX5007" fmla="*/ 4287375 w 12188243"/>
              <a:gd name="connsiteY5007" fmla="*/ 1128230 h 7223977"/>
              <a:gd name="connsiteX5008" fmla="*/ 4061703 w 12188243"/>
              <a:gd name="connsiteY5008" fmla="*/ 1128230 h 7223977"/>
              <a:gd name="connsiteX5009" fmla="*/ 3839165 w 12188243"/>
              <a:gd name="connsiteY5009" fmla="*/ 1128230 h 7223977"/>
              <a:gd name="connsiteX5010" fmla="*/ 3839165 w 12188243"/>
              <a:gd name="connsiteY5010" fmla="*/ 905691 h 7223977"/>
              <a:gd name="connsiteX5011" fmla="*/ 4061703 w 12188243"/>
              <a:gd name="connsiteY5011" fmla="*/ 905691 h 7223977"/>
              <a:gd name="connsiteX5012" fmla="*/ 4061703 w 12188243"/>
              <a:gd name="connsiteY5012" fmla="*/ 1128230 h 7223977"/>
              <a:gd name="connsiteX5013" fmla="*/ 3836033 w 12188243"/>
              <a:gd name="connsiteY5013" fmla="*/ 1128230 h 7223977"/>
              <a:gd name="connsiteX5014" fmla="*/ 3613494 w 12188243"/>
              <a:gd name="connsiteY5014" fmla="*/ 1128230 h 7223977"/>
              <a:gd name="connsiteX5015" fmla="*/ 3613494 w 12188243"/>
              <a:gd name="connsiteY5015" fmla="*/ 905691 h 7223977"/>
              <a:gd name="connsiteX5016" fmla="*/ 3836033 w 12188243"/>
              <a:gd name="connsiteY5016" fmla="*/ 905691 h 7223977"/>
              <a:gd name="connsiteX5017" fmla="*/ 3836033 w 12188243"/>
              <a:gd name="connsiteY5017" fmla="*/ 1128230 h 7223977"/>
              <a:gd name="connsiteX5018" fmla="*/ 3610361 w 12188243"/>
              <a:gd name="connsiteY5018" fmla="*/ 1128230 h 7223977"/>
              <a:gd name="connsiteX5019" fmla="*/ 3387823 w 12188243"/>
              <a:gd name="connsiteY5019" fmla="*/ 1128230 h 7223977"/>
              <a:gd name="connsiteX5020" fmla="*/ 3387823 w 12188243"/>
              <a:gd name="connsiteY5020" fmla="*/ 905691 h 7223977"/>
              <a:gd name="connsiteX5021" fmla="*/ 3610361 w 12188243"/>
              <a:gd name="connsiteY5021" fmla="*/ 905691 h 7223977"/>
              <a:gd name="connsiteX5022" fmla="*/ 3610361 w 12188243"/>
              <a:gd name="connsiteY5022" fmla="*/ 1128230 h 7223977"/>
              <a:gd name="connsiteX5023" fmla="*/ 3384690 w 12188243"/>
              <a:gd name="connsiteY5023" fmla="*/ 1128230 h 7223977"/>
              <a:gd name="connsiteX5024" fmla="*/ 3162152 w 12188243"/>
              <a:gd name="connsiteY5024" fmla="*/ 1128230 h 7223977"/>
              <a:gd name="connsiteX5025" fmla="*/ 3162152 w 12188243"/>
              <a:gd name="connsiteY5025" fmla="*/ 905691 h 7223977"/>
              <a:gd name="connsiteX5026" fmla="*/ 3384690 w 12188243"/>
              <a:gd name="connsiteY5026" fmla="*/ 905691 h 7223977"/>
              <a:gd name="connsiteX5027" fmla="*/ 3384690 w 12188243"/>
              <a:gd name="connsiteY5027" fmla="*/ 1128230 h 7223977"/>
              <a:gd name="connsiteX5028" fmla="*/ 3159145 w 12188243"/>
              <a:gd name="connsiteY5028" fmla="*/ 1128230 h 7223977"/>
              <a:gd name="connsiteX5029" fmla="*/ 2936606 w 12188243"/>
              <a:gd name="connsiteY5029" fmla="*/ 1128230 h 7223977"/>
              <a:gd name="connsiteX5030" fmla="*/ 2936606 w 12188243"/>
              <a:gd name="connsiteY5030" fmla="*/ 905691 h 7223977"/>
              <a:gd name="connsiteX5031" fmla="*/ 3159145 w 12188243"/>
              <a:gd name="connsiteY5031" fmla="*/ 905691 h 7223977"/>
              <a:gd name="connsiteX5032" fmla="*/ 3159145 w 12188243"/>
              <a:gd name="connsiteY5032" fmla="*/ 1128230 h 7223977"/>
              <a:gd name="connsiteX5033" fmla="*/ 2933474 w 12188243"/>
              <a:gd name="connsiteY5033" fmla="*/ 1128230 h 7223977"/>
              <a:gd name="connsiteX5034" fmla="*/ 2710935 w 12188243"/>
              <a:gd name="connsiteY5034" fmla="*/ 1128230 h 7223977"/>
              <a:gd name="connsiteX5035" fmla="*/ 2710935 w 12188243"/>
              <a:gd name="connsiteY5035" fmla="*/ 905691 h 7223977"/>
              <a:gd name="connsiteX5036" fmla="*/ 2933474 w 12188243"/>
              <a:gd name="connsiteY5036" fmla="*/ 905691 h 7223977"/>
              <a:gd name="connsiteX5037" fmla="*/ 2933474 w 12188243"/>
              <a:gd name="connsiteY5037" fmla="*/ 1128230 h 7223977"/>
              <a:gd name="connsiteX5038" fmla="*/ 2707802 w 12188243"/>
              <a:gd name="connsiteY5038" fmla="*/ 1128230 h 7223977"/>
              <a:gd name="connsiteX5039" fmla="*/ 2485264 w 12188243"/>
              <a:gd name="connsiteY5039" fmla="*/ 1128230 h 7223977"/>
              <a:gd name="connsiteX5040" fmla="*/ 2485264 w 12188243"/>
              <a:gd name="connsiteY5040" fmla="*/ 905691 h 7223977"/>
              <a:gd name="connsiteX5041" fmla="*/ 2707802 w 12188243"/>
              <a:gd name="connsiteY5041" fmla="*/ 905691 h 7223977"/>
              <a:gd name="connsiteX5042" fmla="*/ 2707802 w 12188243"/>
              <a:gd name="connsiteY5042" fmla="*/ 1128230 h 7223977"/>
              <a:gd name="connsiteX5043" fmla="*/ 2482131 w 12188243"/>
              <a:gd name="connsiteY5043" fmla="*/ 1128230 h 7223977"/>
              <a:gd name="connsiteX5044" fmla="*/ 2259593 w 12188243"/>
              <a:gd name="connsiteY5044" fmla="*/ 1128230 h 7223977"/>
              <a:gd name="connsiteX5045" fmla="*/ 2259593 w 12188243"/>
              <a:gd name="connsiteY5045" fmla="*/ 905691 h 7223977"/>
              <a:gd name="connsiteX5046" fmla="*/ 2482131 w 12188243"/>
              <a:gd name="connsiteY5046" fmla="*/ 905691 h 7223977"/>
              <a:gd name="connsiteX5047" fmla="*/ 2482131 w 12188243"/>
              <a:gd name="connsiteY5047" fmla="*/ 1128230 h 7223977"/>
              <a:gd name="connsiteX5048" fmla="*/ 2256460 w 12188243"/>
              <a:gd name="connsiteY5048" fmla="*/ 1128230 h 7223977"/>
              <a:gd name="connsiteX5049" fmla="*/ 2033922 w 12188243"/>
              <a:gd name="connsiteY5049" fmla="*/ 1128230 h 7223977"/>
              <a:gd name="connsiteX5050" fmla="*/ 2033922 w 12188243"/>
              <a:gd name="connsiteY5050" fmla="*/ 905691 h 7223977"/>
              <a:gd name="connsiteX5051" fmla="*/ 2256460 w 12188243"/>
              <a:gd name="connsiteY5051" fmla="*/ 905691 h 7223977"/>
              <a:gd name="connsiteX5052" fmla="*/ 2256460 w 12188243"/>
              <a:gd name="connsiteY5052" fmla="*/ 1128230 h 7223977"/>
              <a:gd name="connsiteX5053" fmla="*/ 2030789 w 12188243"/>
              <a:gd name="connsiteY5053" fmla="*/ 1128230 h 7223977"/>
              <a:gd name="connsiteX5054" fmla="*/ 1808251 w 12188243"/>
              <a:gd name="connsiteY5054" fmla="*/ 1128230 h 7223977"/>
              <a:gd name="connsiteX5055" fmla="*/ 1808251 w 12188243"/>
              <a:gd name="connsiteY5055" fmla="*/ 905691 h 7223977"/>
              <a:gd name="connsiteX5056" fmla="*/ 2030789 w 12188243"/>
              <a:gd name="connsiteY5056" fmla="*/ 905691 h 7223977"/>
              <a:gd name="connsiteX5057" fmla="*/ 2030789 w 12188243"/>
              <a:gd name="connsiteY5057" fmla="*/ 1128230 h 7223977"/>
              <a:gd name="connsiteX5058" fmla="*/ 1805243 w 12188243"/>
              <a:gd name="connsiteY5058" fmla="*/ 1128230 h 7223977"/>
              <a:gd name="connsiteX5059" fmla="*/ 1582705 w 12188243"/>
              <a:gd name="connsiteY5059" fmla="*/ 1128230 h 7223977"/>
              <a:gd name="connsiteX5060" fmla="*/ 1582705 w 12188243"/>
              <a:gd name="connsiteY5060" fmla="*/ 905691 h 7223977"/>
              <a:gd name="connsiteX5061" fmla="*/ 1805243 w 12188243"/>
              <a:gd name="connsiteY5061" fmla="*/ 905691 h 7223977"/>
              <a:gd name="connsiteX5062" fmla="*/ 1805243 w 12188243"/>
              <a:gd name="connsiteY5062" fmla="*/ 1128230 h 7223977"/>
              <a:gd name="connsiteX5063" fmla="*/ 1579572 w 12188243"/>
              <a:gd name="connsiteY5063" fmla="*/ 1128230 h 7223977"/>
              <a:gd name="connsiteX5064" fmla="*/ 1357034 w 12188243"/>
              <a:gd name="connsiteY5064" fmla="*/ 1128230 h 7223977"/>
              <a:gd name="connsiteX5065" fmla="*/ 1357034 w 12188243"/>
              <a:gd name="connsiteY5065" fmla="*/ 905691 h 7223977"/>
              <a:gd name="connsiteX5066" fmla="*/ 1579572 w 12188243"/>
              <a:gd name="connsiteY5066" fmla="*/ 905691 h 7223977"/>
              <a:gd name="connsiteX5067" fmla="*/ 1579572 w 12188243"/>
              <a:gd name="connsiteY5067" fmla="*/ 1128230 h 7223977"/>
              <a:gd name="connsiteX5068" fmla="*/ 1353901 w 12188243"/>
              <a:gd name="connsiteY5068" fmla="*/ 1128230 h 7223977"/>
              <a:gd name="connsiteX5069" fmla="*/ 1131363 w 12188243"/>
              <a:gd name="connsiteY5069" fmla="*/ 1128230 h 7223977"/>
              <a:gd name="connsiteX5070" fmla="*/ 1131363 w 12188243"/>
              <a:gd name="connsiteY5070" fmla="*/ 905691 h 7223977"/>
              <a:gd name="connsiteX5071" fmla="*/ 1353901 w 12188243"/>
              <a:gd name="connsiteY5071" fmla="*/ 905691 h 7223977"/>
              <a:gd name="connsiteX5072" fmla="*/ 1353901 w 12188243"/>
              <a:gd name="connsiteY5072" fmla="*/ 1128230 h 7223977"/>
              <a:gd name="connsiteX5073" fmla="*/ 1128230 w 12188243"/>
              <a:gd name="connsiteY5073" fmla="*/ 1128230 h 7223977"/>
              <a:gd name="connsiteX5074" fmla="*/ 905692 w 12188243"/>
              <a:gd name="connsiteY5074" fmla="*/ 1128230 h 7223977"/>
              <a:gd name="connsiteX5075" fmla="*/ 905692 w 12188243"/>
              <a:gd name="connsiteY5075" fmla="*/ 905691 h 7223977"/>
              <a:gd name="connsiteX5076" fmla="*/ 1128230 w 12188243"/>
              <a:gd name="connsiteY5076" fmla="*/ 905691 h 7223977"/>
              <a:gd name="connsiteX5077" fmla="*/ 1128230 w 12188243"/>
              <a:gd name="connsiteY5077" fmla="*/ 1128230 h 7223977"/>
              <a:gd name="connsiteX5078" fmla="*/ 1128230 w 12188243"/>
              <a:gd name="connsiteY5078" fmla="*/ 1131362 h 7223977"/>
              <a:gd name="connsiteX5079" fmla="*/ 1128230 w 12188243"/>
              <a:gd name="connsiteY5079" fmla="*/ 1353901 h 7223977"/>
              <a:gd name="connsiteX5080" fmla="*/ 905692 w 12188243"/>
              <a:gd name="connsiteY5080" fmla="*/ 1353901 h 7223977"/>
              <a:gd name="connsiteX5081" fmla="*/ 905692 w 12188243"/>
              <a:gd name="connsiteY5081" fmla="*/ 1131362 h 7223977"/>
              <a:gd name="connsiteX5082" fmla="*/ 1128230 w 12188243"/>
              <a:gd name="connsiteY5082" fmla="*/ 1131362 h 7223977"/>
              <a:gd name="connsiteX5083" fmla="*/ 1128230 w 12188243"/>
              <a:gd name="connsiteY5083" fmla="*/ 1357033 h 7223977"/>
              <a:gd name="connsiteX5084" fmla="*/ 1128230 w 12188243"/>
              <a:gd name="connsiteY5084" fmla="*/ 1579572 h 7223977"/>
              <a:gd name="connsiteX5085" fmla="*/ 905692 w 12188243"/>
              <a:gd name="connsiteY5085" fmla="*/ 1579572 h 7223977"/>
              <a:gd name="connsiteX5086" fmla="*/ 905692 w 12188243"/>
              <a:gd name="connsiteY5086" fmla="*/ 1357033 h 7223977"/>
              <a:gd name="connsiteX5087" fmla="*/ 1128230 w 12188243"/>
              <a:gd name="connsiteY5087" fmla="*/ 1357033 h 7223977"/>
              <a:gd name="connsiteX5088" fmla="*/ 1128230 w 12188243"/>
              <a:gd name="connsiteY5088" fmla="*/ 1582704 h 7223977"/>
              <a:gd name="connsiteX5089" fmla="*/ 1128230 w 12188243"/>
              <a:gd name="connsiteY5089" fmla="*/ 1805243 h 7223977"/>
              <a:gd name="connsiteX5090" fmla="*/ 905692 w 12188243"/>
              <a:gd name="connsiteY5090" fmla="*/ 1805243 h 7223977"/>
              <a:gd name="connsiteX5091" fmla="*/ 905692 w 12188243"/>
              <a:gd name="connsiteY5091" fmla="*/ 1582704 h 7223977"/>
              <a:gd name="connsiteX5092" fmla="*/ 1128230 w 12188243"/>
              <a:gd name="connsiteY5092" fmla="*/ 1582704 h 7223977"/>
              <a:gd name="connsiteX5093" fmla="*/ 1128230 w 12188243"/>
              <a:gd name="connsiteY5093" fmla="*/ 1808375 h 7223977"/>
              <a:gd name="connsiteX5094" fmla="*/ 1128230 w 12188243"/>
              <a:gd name="connsiteY5094" fmla="*/ 2030914 h 7223977"/>
              <a:gd name="connsiteX5095" fmla="*/ 905692 w 12188243"/>
              <a:gd name="connsiteY5095" fmla="*/ 2030914 h 7223977"/>
              <a:gd name="connsiteX5096" fmla="*/ 905692 w 12188243"/>
              <a:gd name="connsiteY5096" fmla="*/ 1808375 h 7223977"/>
              <a:gd name="connsiteX5097" fmla="*/ 1128230 w 12188243"/>
              <a:gd name="connsiteY5097" fmla="*/ 1808375 h 7223977"/>
              <a:gd name="connsiteX5098" fmla="*/ 1128230 w 12188243"/>
              <a:gd name="connsiteY5098" fmla="*/ 2033921 h 7223977"/>
              <a:gd name="connsiteX5099" fmla="*/ 1128230 w 12188243"/>
              <a:gd name="connsiteY5099" fmla="*/ 2256459 h 7223977"/>
              <a:gd name="connsiteX5100" fmla="*/ 905692 w 12188243"/>
              <a:gd name="connsiteY5100" fmla="*/ 2256459 h 7223977"/>
              <a:gd name="connsiteX5101" fmla="*/ 905692 w 12188243"/>
              <a:gd name="connsiteY5101" fmla="*/ 2033921 h 7223977"/>
              <a:gd name="connsiteX5102" fmla="*/ 1128230 w 12188243"/>
              <a:gd name="connsiteY5102" fmla="*/ 2033921 h 7223977"/>
              <a:gd name="connsiteX5103" fmla="*/ 1128230 w 12188243"/>
              <a:gd name="connsiteY5103" fmla="*/ 2259592 h 7223977"/>
              <a:gd name="connsiteX5104" fmla="*/ 1128230 w 12188243"/>
              <a:gd name="connsiteY5104" fmla="*/ 2482130 h 7223977"/>
              <a:gd name="connsiteX5105" fmla="*/ 905692 w 12188243"/>
              <a:gd name="connsiteY5105" fmla="*/ 2482130 h 7223977"/>
              <a:gd name="connsiteX5106" fmla="*/ 905692 w 12188243"/>
              <a:gd name="connsiteY5106" fmla="*/ 2259592 h 7223977"/>
              <a:gd name="connsiteX5107" fmla="*/ 1128230 w 12188243"/>
              <a:gd name="connsiteY5107" fmla="*/ 2259592 h 7223977"/>
              <a:gd name="connsiteX5108" fmla="*/ 1128230 w 12188243"/>
              <a:gd name="connsiteY5108" fmla="*/ 2485263 h 7223977"/>
              <a:gd name="connsiteX5109" fmla="*/ 1128230 w 12188243"/>
              <a:gd name="connsiteY5109" fmla="*/ 2707801 h 7223977"/>
              <a:gd name="connsiteX5110" fmla="*/ 905692 w 12188243"/>
              <a:gd name="connsiteY5110" fmla="*/ 2707801 h 7223977"/>
              <a:gd name="connsiteX5111" fmla="*/ 905692 w 12188243"/>
              <a:gd name="connsiteY5111" fmla="*/ 2485263 h 7223977"/>
              <a:gd name="connsiteX5112" fmla="*/ 1128230 w 12188243"/>
              <a:gd name="connsiteY5112" fmla="*/ 2485263 h 7223977"/>
              <a:gd name="connsiteX5113" fmla="*/ 1128230 w 12188243"/>
              <a:gd name="connsiteY5113" fmla="*/ 2710934 h 7223977"/>
              <a:gd name="connsiteX5114" fmla="*/ 1128230 w 12188243"/>
              <a:gd name="connsiteY5114" fmla="*/ 2933472 h 7223977"/>
              <a:gd name="connsiteX5115" fmla="*/ 905692 w 12188243"/>
              <a:gd name="connsiteY5115" fmla="*/ 2933472 h 7223977"/>
              <a:gd name="connsiteX5116" fmla="*/ 905692 w 12188243"/>
              <a:gd name="connsiteY5116" fmla="*/ 2710934 h 7223977"/>
              <a:gd name="connsiteX5117" fmla="*/ 1128230 w 12188243"/>
              <a:gd name="connsiteY5117" fmla="*/ 2710934 h 7223977"/>
              <a:gd name="connsiteX5118" fmla="*/ 1128230 w 12188243"/>
              <a:gd name="connsiteY5118" fmla="*/ 2936605 h 7223977"/>
              <a:gd name="connsiteX5119" fmla="*/ 1128230 w 12188243"/>
              <a:gd name="connsiteY5119" fmla="*/ 3159143 h 7223977"/>
              <a:gd name="connsiteX5120" fmla="*/ 905692 w 12188243"/>
              <a:gd name="connsiteY5120" fmla="*/ 3159143 h 7223977"/>
              <a:gd name="connsiteX5121" fmla="*/ 905692 w 12188243"/>
              <a:gd name="connsiteY5121" fmla="*/ 2936605 h 7223977"/>
              <a:gd name="connsiteX5122" fmla="*/ 1128230 w 12188243"/>
              <a:gd name="connsiteY5122" fmla="*/ 2936605 h 7223977"/>
              <a:gd name="connsiteX5123" fmla="*/ 1128230 w 12188243"/>
              <a:gd name="connsiteY5123" fmla="*/ 3162276 h 7223977"/>
              <a:gd name="connsiteX5124" fmla="*/ 1128230 w 12188243"/>
              <a:gd name="connsiteY5124" fmla="*/ 3384814 h 7223977"/>
              <a:gd name="connsiteX5125" fmla="*/ 905692 w 12188243"/>
              <a:gd name="connsiteY5125" fmla="*/ 3384814 h 7223977"/>
              <a:gd name="connsiteX5126" fmla="*/ 905692 w 12188243"/>
              <a:gd name="connsiteY5126" fmla="*/ 3162276 h 7223977"/>
              <a:gd name="connsiteX5127" fmla="*/ 1128230 w 12188243"/>
              <a:gd name="connsiteY5127" fmla="*/ 3162276 h 7223977"/>
              <a:gd name="connsiteX5128" fmla="*/ 1128230 w 12188243"/>
              <a:gd name="connsiteY5128" fmla="*/ 3387821 h 7223977"/>
              <a:gd name="connsiteX5129" fmla="*/ 1128230 w 12188243"/>
              <a:gd name="connsiteY5129" fmla="*/ 3610360 h 7223977"/>
              <a:gd name="connsiteX5130" fmla="*/ 905692 w 12188243"/>
              <a:gd name="connsiteY5130" fmla="*/ 3610360 h 7223977"/>
              <a:gd name="connsiteX5131" fmla="*/ 905692 w 12188243"/>
              <a:gd name="connsiteY5131" fmla="*/ 3387821 h 7223977"/>
              <a:gd name="connsiteX5132" fmla="*/ 1128230 w 12188243"/>
              <a:gd name="connsiteY5132" fmla="*/ 3387821 h 7223977"/>
              <a:gd name="connsiteX5133" fmla="*/ 1128230 w 12188243"/>
              <a:gd name="connsiteY5133" fmla="*/ 3613493 h 7223977"/>
              <a:gd name="connsiteX5134" fmla="*/ 1128230 w 12188243"/>
              <a:gd name="connsiteY5134" fmla="*/ 3836031 h 7223977"/>
              <a:gd name="connsiteX5135" fmla="*/ 905692 w 12188243"/>
              <a:gd name="connsiteY5135" fmla="*/ 3836031 h 7223977"/>
              <a:gd name="connsiteX5136" fmla="*/ 905692 w 12188243"/>
              <a:gd name="connsiteY5136" fmla="*/ 3613493 h 7223977"/>
              <a:gd name="connsiteX5137" fmla="*/ 1128230 w 12188243"/>
              <a:gd name="connsiteY5137" fmla="*/ 3613493 h 7223977"/>
              <a:gd name="connsiteX5138" fmla="*/ 1128230 w 12188243"/>
              <a:gd name="connsiteY5138" fmla="*/ 3839164 h 7223977"/>
              <a:gd name="connsiteX5139" fmla="*/ 1128230 w 12188243"/>
              <a:gd name="connsiteY5139" fmla="*/ 4061702 h 7223977"/>
              <a:gd name="connsiteX5140" fmla="*/ 905692 w 12188243"/>
              <a:gd name="connsiteY5140" fmla="*/ 4061702 h 7223977"/>
              <a:gd name="connsiteX5141" fmla="*/ 905692 w 12188243"/>
              <a:gd name="connsiteY5141" fmla="*/ 3839164 h 7223977"/>
              <a:gd name="connsiteX5142" fmla="*/ 1128230 w 12188243"/>
              <a:gd name="connsiteY5142" fmla="*/ 3839164 h 7223977"/>
              <a:gd name="connsiteX5143" fmla="*/ 1128230 w 12188243"/>
              <a:gd name="connsiteY5143" fmla="*/ 4064834 h 7223977"/>
              <a:gd name="connsiteX5144" fmla="*/ 1128230 w 12188243"/>
              <a:gd name="connsiteY5144" fmla="*/ 4287373 h 7223977"/>
              <a:gd name="connsiteX5145" fmla="*/ 905692 w 12188243"/>
              <a:gd name="connsiteY5145" fmla="*/ 4287373 h 7223977"/>
              <a:gd name="connsiteX5146" fmla="*/ 905692 w 12188243"/>
              <a:gd name="connsiteY5146" fmla="*/ 4064834 h 7223977"/>
              <a:gd name="connsiteX5147" fmla="*/ 1128230 w 12188243"/>
              <a:gd name="connsiteY5147" fmla="*/ 4064834 h 7223977"/>
              <a:gd name="connsiteX5148" fmla="*/ 1128230 w 12188243"/>
              <a:gd name="connsiteY5148" fmla="*/ 4290506 h 7223977"/>
              <a:gd name="connsiteX5149" fmla="*/ 1128230 w 12188243"/>
              <a:gd name="connsiteY5149" fmla="*/ 4513044 h 7223977"/>
              <a:gd name="connsiteX5150" fmla="*/ 905692 w 12188243"/>
              <a:gd name="connsiteY5150" fmla="*/ 4513044 h 7223977"/>
              <a:gd name="connsiteX5151" fmla="*/ 905692 w 12188243"/>
              <a:gd name="connsiteY5151" fmla="*/ 4290506 h 7223977"/>
              <a:gd name="connsiteX5152" fmla="*/ 1128230 w 12188243"/>
              <a:gd name="connsiteY5152" fmla="*/ 4290506 h 7223977"/>
              <a:gd name="connsiteX5153" fmla="*/ 1128230 w 12188243"/>
              <a:gd name="connsiteY5153" fmla="*/ 4516177 h 7223977"/>
              <a:gd name="connsiteX5154" fmla="*/ 1128230 w 12188243"/>
              <a:gd name="connsiteY5154" fmla="*/ 4738715 h 7223977"/>
              <a:gd name="connsiteX5155" fmla="*/ 905692 w 12188243"/>
              <a:gd name="connsiteY5155" fmla="*/ 4738715 h 7223977"/>
              <a:gd name="connsiteX5156" fmla="*/ 905692 w 12188243"/>
              <a:gd name="connsiteY5156" fmla="*/ 4516177 h 7223977"/>
              <a:gd name="connsiteX5157" fmla="*/ 1128230 w 12188243"/>
              <a:gd name="connsiteY5157" fmla="*/ 4516177 h 7223977"/>
              <a:gd name="connsiteX5158" fmla="*/ 1128230 w 12188243"/>
              <a:gd name="connsiteY5158" fmla="*/ 4741722 h 7223977"/>
              <a:gd name="connsiteX5159" fmla="*/ 1128230 w 12188243"/>
              <a:gd name="connsiteY5159" fmla="*/ 4964261 h 7223977"/>
              <a:gd name="connsiteX5160" fmla="*/ 905692 w 12188243"/>
              <a:gd name="connsiteY5160" fmla="*/ 4964261 h 7223977"/>
              <a:gd name="connsiteX5161" fmla="*/ 905692 w 12188243"/>
              <a:gd name="connsiteY5161" fmla="*/ 4741722 h 7223977"/>
              <a:gd name="connsiteX5162" fmla="*/ 1128230 w 12188243"/>
              <a:gd name="connsiteY5162" fmla="*/ 4741722 h 7223977"/>
              <a:gd name="connsiteX5163" fmla="*/ 1128230 w 12188243"/>
              <a:gd name="connsiteY5163" fmla="*/ 4967393 h 7223977"/>
              <a:gd name="connsiteX5164" fmla="*/ 1128230 w 12188243"/>
              <a:gd name="connsiteY5164" fmla="*/ 5189932 h 7223977"/>
              <a:gd name="connsiteX5165" fmla="*/ 905692 w 12188243"/>
              <a:gd name="connsiteY5165" fmla="*/ 5189932 h 7223977"/>
              <a:gd name="connsiteX5166" fmla="*/ 905692 w 12188243"/>
              <a:gd name="connsiteY5166" fmla="*/ 4967393 h 7223977"/>
              <a:gd name="connsiteX5167" fmla="*/ 1128230 w 12188243"/>
              <a:gd name="connsiteY5167" fmla="*/ 4967393 h 7223977"/>
              <a:gd name="connsiteX5168" fmla="*/ 1128230 w 12188243"/>
              <a:gd name="connsiteY5168" fmla="*/ 5193064 h 7223977"/>
              <a:gd name="connsiteX5169" fmla="*/ 1128230 w 12188243"/>
              <a:gd name="connsiteY5169" fmla="*/ 5415603 h 7223977"/>
              <a:gd name="connsiteX5170" fmla="*/ 905692 w 12188243"/>
              <a:gd name="connsiteY5170" fmla="*/ 5415603 h 7223977"/>
              <a:gd name="connsiteX5171" fmla="*/ 905692 w 12188243"/>
              <a:gd name="connsiteY5171" fmla="*/ 5193064 h 7223977"/>
              <a:gd name="connsiteX5172" fmla="*/ 1128230 w 12188243"/>
              <a:gd name="connsiteY5172" fmla="*/ 5193064 h 7223977"/>
              <a:gd name="connsiteX5173" fmla="*/ 1128230 w 12188243"/>
              <a:gd name="connsiteY5173" fmla="*/ 5418735 h 7223977"/>
              <a:gd name="connsiteX5174" fmla="*/ 1128230 w 12188243"/>
              <a:gd name="connsiteY5174" fmla="*/ 5641273 h 7223977"/>
              <a:gd name="connsiteX5175" fmla="*/ 905692 w 12188243"/>
              <a:gd name="connsiteY5175" fmla="*/ 5641273 h 7223977"/>
              <a:gd name="connsiteX5176" fmla="*/ 905692 w 12188243"/>
              <a:gd name="connsiteY5176" fmla="*/ 5418735 h 7223977"/>
              <a:gd name="connsiteX5177" fmla="*/ 1128230 w 12188243"/>
              <a:gd name="connsiteY5177" fmla="*/ 5418735 h 7223977"/>
              <a:gd name="connsiteX5178" fmla="*/ 1128230 w 12188243"/>
              <a:gd name="connsiteY5178" fmla="*/ 5644406 h 7223977"/>
              <a:gd name="connsiteX5179" fmla="*/ 1128230 w 12188243"/>
              <a:gd name="connsiteY5179" fmla="*/ 5866945 h 7223977"/>
              <a:gd name="connsiteX5180" fmla="*/ 905692 w 12188243"/>
              <a:gd name="connsiteY5180" fmla="*/ 5866945 h 7223977"/>
              <a:gd name="connsiteX5181" fmla="*/ 905692 w 12188243"/>
              <a:gd name="connsiteY5181" fmla="*/ 5644406 h 7223977"/>
              <a:gd name="connsiteX5182" fmla="*/ 1128230 w 12188243"/>
              <a:gd name="connsiteY5182" fmla="*/ 5644406 h 7223977"/>
              <a:gd name="connsiteX5183" fmla="*/ 1128230 w 12188243"/>
              <a:gd name="connsiteY5183" fmla="*/ 5870077 h 7223977"/>
              <a:gd name="connsiteX5184" fmla="*/ 1128230 w 12188243"/>
              <a:gd name="connsiteY5184" fmla="*/ 6092616 h 7223977"/>
              <a:gd name="connsiteX5185" fmla="*/ 905692 w 12188243"/>
              <a:gd name="connsiteY5185" fmla="*/ 6092616 h 7223977"/>
              <a:gd name="connsiteX5186" fmla="*/ 905692 w 12188243"/>
              <a:gd name="connsiteY5186" fmla="*/ 5870077 h 7223977"/>
              <a:gd name="connsiteX5187" fmla="*/ 1128230 w 12188243"/>
              <a:gd name="connsiteY5187" fmla="*/ 5870077 h 7223977"/>
              <a:gd name="connsiteX5188" fmla="*/ 1128230 w 12188243"/>
              <a:gd name="connsiteY5188" fmla="*/ 6095623 h 7223977"/>
              <a:gd name="connsiteX5189" fmla="*/ 1128230 w 12188243"/>
              <a:gd name="connsiteY5189" fmla="*/ 6318161 h 7223977"/>
              <a:gd name="connsiteX5190" fmla="*/ 905692 w 12188243"/>
              <a:gd name="connsiteY5190" fmla="*/ 6318161 h 7223977"/>
              <a:gd name="connsiteX5191" fmla="*/ 905692 w 12188243"/>
              <a:gd name="connsiteY5191" fmla="*/ 6095623 h 7223977"/>
              <a:gd name="connsiteX5192" fmla="*/ 1128230 w 12188243"/>
              <a:gd name="connsiteY5192" fmla="*/ 6095623 h 7223977"/>
              <a:gd name="connsiteX5193" fmla="*/ 1131363 w 12188243"/>
              <a:gd name="connsiteY5193" fmla="*/ 6095623 h 7223977"/>
              <a:gd name="connsiteX5194" fmla="*/ 1353901 w 12188243"/>
              <a:gd name="connsiteY5194" fmla="*/ 6095623 h 7223977"/>
              <a:gd name="connsiteX5195" fmla="*/ 1353901 w 12188243"/>
              <a:gd name="connsiteY5195" fmla="*/ 6318161 h 7223977"/>
              <a:gd name="connsiteX5196" fmla="*/ 1131363 w 12188243"/>
              <a:gd name="connsiteY5196" fmla="*/ 6318161 h 7223977"/>
              <a:gd name="connsiteX5197" fmla="*/ 1131363 w 12188243"/>
              <a:gd name="connsiteY5197" fmla="*/ 6095623 h 7223977"/>
              <a:gd name="connsiteX5198" fmla="*/ 1357034 w 12188243"/>
              <a:gd name="connsiteY5198" fmla="*/ 6095623 h 7223977"/>
              <a:gd name="connsiteX5199" fmla="*/ 1579572 w 12188243"/>
              <a:gd name="connsiteY5199" fmla="*/ 6095623 h 7223977"/>
              <a:gd name="connsiteX5200" fmla="*/ 1579572 w 12188243"/>
              <a:gd name="connsiteY5200" fmla="*/ 6318161 h 7223977"/>
              <a:gd name="connsiteX5201" fmla="*/ 1357034 w 12188243"/>
              <a:gd name="connsiteY5201" fmla="*/ 6318161 h 7223977"/>
              <a:gd name="connsiteX5202" fmla="*/ 1357034 w 12188243"/>
              <a:gd name="connsiteY5202" fmla="*/ 6095623 h 7223977"/>
              <a:gd name="connsiteX5203" fmla="*/ 1582705 w 12188243"/>
              <a:gd name="connsiteY5203" fmla="*/ 6095623 h 7223977"/>
              <a:gd name="connsiteX5204" fmla="*/ 1805243 w 12188243"/>
              <a:gd name="connsiteY5204" fmla="*/ 6095623 h 7223977"/>
              <a:gd name="connsiteX5205" fmla="*/ 1805243 w 12188243"/>
              <a:gd name="connsiteY5205" fmla="*/ 6318161 h 7223977"/>
              <a:gd name="connsiteX5206" fmla="*/ 1582705 w 12188243"/>
              <a:gd name="connsiteY5206" fmla="*/ 6318161 h 7223977"/>
              <a:gd name="connsiteX5207" fmla="*/ 1582705 w 12188243"/>
              <a:gd name="connsiteY5207" fmla="*/ 6095623 h 7223977"/>
              <a:gd name="connsiteX5208" fmla="*/ 1808376 w 12188243"/>
              <a:gd name="connsiteY5208" fmla="*/ 6095623 h 7223977"/>
              <a:gd name="connsiteX5209" fmla="*/ 2030914 w 12188243"/>
              <a:gd name="connsiteY5209" fmla="*/ 6095623 h 7223977"/>
              <a:gd name="connsiteX5210" fmla="*/ 2030914 w 12188243"/>
              <a:gd name="connsiteY5210" fmla="*/ 6318161 h 7223977"/>
              <a:gd name="connsiteX5211" fmla="*/ 1808376 w 12188243"/>
              <a:gd name="connsiteY5211" fmla="*/ 6318161 h 7223977"/>
              <a:gd name="connsiteX5212" fmla="*/ 1808376 w 12188243"/>
              <a:gd name="connsiteY5212" fmla="*/ 6095623 h 7223977"/>
              <a:gd name="connsiteX5213" fmla="*/ 2033922 w 12188243"/>
              <a:gd name="connsiteY5213" fmla="*/ 6095623 h 7223977"/>
              <a:gd name="connsiteX5214" fmla="*/ 2256460 w 12188243"/>
              <a:gd name="connsiteY5214" fmla="*/ 6095623 h 7223977"/>
              <a:gd name="connsiteX5215" fmla="*/ 2256460 w 12188243"/>
              <a:gd name="connsiteY5215" fmla="*/ 6318161 h 7223977"/>
              <a:gd name="connsiteX5216" fmla="*/ 2033922 w 12188243"/>
              <a:gd name="connsiteY5216" fmla="*/ 6318161 h 7223977"/>
              <a:gd name="connsiteX5217" fmla="*/ 2033922 w 12188243"/>
              <a:gd name="connsiteY5217" fmla="*/ 6095623 h 7223977"/>
              <a:gd name="connsiteX5218" fmla="*/ 2259593 w 12188243"/>
              <a:gd name="connsiteY5218" fmla="*/ 6095623 h 7223977"/>
              <a:gd name="connsiteX5219" fmla="*/ 2482131 w 12188243"/>
              <a:gd name="connsiteY5219" fmla="*/ 6095623 h 7223977"/>
              <a:gd name="connsiteX5220" fmla="*/ 2482131 w 12188243"/>
              <a:gd name="connsiteY5220" fmla="*/ 6318161 h 7223977"/>
              <a:gd name="connsiteX5221" fmla="*/ 2259593 w 12188243"/>
              <a:gd name="connsiteY5221" fmla="*/ 6318161 h 7223977"/>
              <a:gd name="connsiteX5222" fmla="*/ 2259593 w 12188243"/>
              <a:gd name="connsiteY5222" fmla="*/ 6095623 h 7223977"/>
              <a:gd name="connsiteX5223" fmla="*/ 2485264 w 12188243"/>
              <a:gd name="connsiteY5223" fmla="*/ 6095623 h 7223977"/>
              <a:gd name="connsiteX5224" fmla="*/ 2707802 w 12188243"/>
              <a:gd name="connsiteY5224" fmla="*/ 6095623 h 7223977"/>
              <a:gd name="connsiteX5225" fmla="*/ 2707802 w 12188243"/>
              <a:gd name="connsiteY5225" fmla="*/ 6318161 h 7223977"/>
              <a:gd name="connsiteX5226" fmla="*/ 2485264 w 12188243"/>
              <a:gd name="connsiteY5226" fmla="*/ 6318161 h 7223977"/>
              <a:gd name="connsiteX5227" fmla="*/ 2485264 w 12188243"/>
              <a:gd name="connsiteY5227" fmla="*/ 6095623 h 7223977"/>
              <a:gd name="connsiteX5228" fmla="*/ 2710935 w 12188243"/>
              <a:gd name="connsiteY5228" fmla="*/ 6095623 h 7223977"/>
              <a:gd name="connsiteX5229" fmla="*/ 2933474 w 12188243"/>
              <a:gd name="connsiteY5229" fmla="*/ 6095623 h 7223977"/>
              <a:gd name="connsiteX5230" fmla="*/ 2933474 w 12188243"/>
              <a:gd name="connsiteY5230" fmla="*/ 6318161 h 7223977"/>
              <a:gd name="connsiteX5231" fmla="*/ 2710935 w 12188243"/>
              <a:gd name="connsiteY5231" fmla="*/ 6318161 h 7223977"/>
              <a:gd name="connsiteX5232" fmla="*/ 2710935 w 12188243"/>
              <a:gd name="connsiteY5232" fmla="*/ 6095623 h 7223977"/>
              <a:gd name="connsiteX5233" fmla="*/ 2936606 w 12188243"/>
              <a:gd name="connsiteY5233" fmla="*/ 6095623 h 7223977"/>
              <a:gd name="connsiteX5234" fmla="*/ 3159145 w 12188243"/>
              <a:gd name="connsiteY5234" fmla="*/ 6095623 h 7223977"/>
              <a:gd name="connsiteX5235" fmla="*/ 3159145 w 12188243"/>
              <a:gd name="connsiteY5235" fmla="*/ 6318161 h 7223977"/>
              <a:gd name="connsiteX5236" fmla="*/ 2936606 w 12188243"/>
              <a:gd name="connsiteY5236" fmla="*/ 6318161 h 7223977"/>
              <a:gd name="connsiteX5237" fmla="*/ 2936606 w 12188243"/>
              <a:gd name="connsiteY5237" fmla="*/ 6095623 h 7223977"/>
              <a:gd name="connsiteX5238" fmla="*/ 3162277 w 12188243"/>
              <a:gd name="connsiteY5238" fmla="*/ 6095623 h 7223977"/>
              <a:gd name="connsiteX5239" fmla="*/ 3384816 w 12188243"/>
              <a:gd name="connsiteY5239" fmla="*/ 6095623 h 7223977"/>
              <a:gd name="connsiteX5240" fmla="*/ 3384816 w 12188243"/>
              <a:gd name="connsiteY5240" fmla="*/ 6318161 h 7223977"/>
              <a:gd name="connsiteX5241" fmla="*/ 3162277 w 12188243"/>
              <a:gd name="connsiteY5241" fmla="*/ 6318161 h 7223977"/>
              <a:gd name="connsiteX5242" fmla="*/ 3162277 w 12188243"/>
              <a:gd name="connsiteY5242" fmla="*/ 6095623 h 7223977"/>
              <a:gd name="connsiteX5243" fmla="*/ 3387823 w 12188243"/>
              <a:gd name="connsiteY5243" fmla="*/ 6095623 h 7223977"/>
              <a:gd name="connsiteX5244" fmla="*/ 3610361 w 12188243"/>
              <a:gd name="connsiteY5244" fmla="*/ 6095623 h 7223977"/>
              <a:gd name="connsiteX5245" fmla="*/ 3610361 w 12188243"/>
              <a:gd name="connsiteY5245" fmla="*/ 6318161 h 7223977"/>
              <a:gd name="connsiteX5246" fmla="*/ 3387823 w 12188243"/>
              <a:gd name="connsiteY5246" fmla="*/ 6318161 h 7223977"/>
              <a:gd name="connsiteX5247" fmla="*/ 3387823 w 12188243"/>
              <a:gd name="connsiteY5247" fmla="*/ 6095623 h 7223977"/>
              <a:gd name="connsiteX5248" fmla="*/ 3613494 w 12188243"/>
              <a:gd name="connsiteY5248" fmla="*/ 6095623 h 7223977"/>
              <a:gd name="connsiteX5249" fmla="*/ 3836033 w 12188243"/>
              <a:gd name="connsiteY5249" fmla="*/ 6095623 h 7223977"/>
              <a:gd name="connsiteX5250" fmla="*/ 3836033 w 12188243"/>
              <a:gd name="connsiteY5250" fmla="*/ 6318161 h 7223977"/>
              <a:gd name="connsiteX5251" fmla="*/ 3613494 w 12188243"/>
              <a:gd name="connsiteY5251" fmla="*/ 6318161 h 7223977"/>
              <a:gd name="connsiteX5252" fmla="*/ 3613494 w 12188243"/>
              <a:gd name="connsiteY5252" fmla="*/ 6095623 h 7223977"/>
              <a:gd name="connsiteX5253" fmla="*/ 3839165 w 12188243"/>
              <a:gd name="connsiteY5253" fmla="*/ 6095623 h 7223977"/>
              <a:gd name="connsiteX5254" fmla="*/ 4061703 w 12188243"/>
              <a:gd name="connsiteY5254" fmla="*/ 6095623 h 7223977"/>
              <a:gd name="connsiteX5255" fmla="*/ 4061703 w 12188243"/>
              <a:gd name="connsiteY5255" fmla="*/ 6318161 h 7223977"/>
              <a:gd name="connsiteX5256" fmla="*/ 3839165 w 12188243"/>
              <a:gd name="connsiteY5256" fmla="*/ 6318161 h 7223977"/>
              <a:gd name="connsiteX5257" fmla="*/ 3839165 w 12188243"/>
              <a:gd name="connsiteY5257" fmla="*/ 6095623 h 7223977"/>
              <a:gd name="connsiteX5258" fmla="*/ 4064836 w 12188243"/>
              <a:gd name="connsiteY5258" fmla="*/ 6095623 h 7223977"/>
              <a:gd name="connsiteX5259" fmla="*/ 4287375 w 12188243"/>
              <a:gd name="connsiteY5259" fmla="*/ 6095623 h 7223977"/>
              <a:gd name="connsiteX5260" fmla="*/ 4287375 w 12188243"/>
              <a:gd name="connsiteY5260" fmla="*/ 6318161 h 7223977"/>
              <a:gd name="connsiteX5261" fmla="*/ 4064836 w 12188243"/>
              <a:gd name="connsiteY5261" fmla="*/ 6318161 h 7223977"/>
              <a:gd name="connsiteX5262" fmla="*/ 4064836 w 12188243"/>
              <a:gd name="connsiteY5262" fmla="*/ 6095623 h 7223977"/>
              <a:gd name="connsiteX5263" fmla="*/ 4290507 w 12188243"/>
              <a:gd name="connsiteY5263" fmla="*/ 6095623 h 7223977"/>
              <a:gd name="connsiteX5264" fmla="*/ 4513046 w 12188243"/>
              <a:gd name="connsiteY5264" fmla="*/ 6095623 h 7223977"/>
              <a:gd name="connsiteX5265" fmla="*/ 4513046 w 12188243"/>
              <a:gd name="connsiteY5265" fmla="*/ 6318161 h 7223977"/>
              <a:gd name="connsiteX5266" fmla="*/ 4290507 w 12188243"/>
              <a:gd name="connsiteY5266" fmla="*/ 6318161 h 7223977"/>
              <a:gd name="connsiteX5267" fmla="*/ 4290507 w 12188243"/>
              <a:gd name="connsiteY5267" fmla="*/ 6095623 h 7223977"/>
              <a:gd name="connsiteX5268" fmla="*/ 4516179 w 12188243"/>
              <a:gd name="connsiteY5268" fmla="*/ 6095623 h 7223977"/>
              <a:gd name="connsiteX5269" fmla="*/ 4738717 w 12188243"/>
              <a:gd name="connsiteY5269" fmla="*/ 6095623 h 7223977"/>
              <a:gd name="connsiteX5270" fmla="*/ 4738717 w 12188243"/>
              <a:gd name="connsiteY5270" fmla="*/ 6318161 h 7223977"/>
              <a:gd name="connsiteX5271" fmla="*/ 4516179 w 12188243"/>
              <a:gd name="connsiteY5271" fmla="*/ 6318161 h 7223977"/>
              <a:gd name="connsiteX5272" fmla="*/ 4516179 w 12188243"/>
              <a:gd name="connsiteY5272" fmla="*/ 6095623 h 7223977"/>
              <a:gd name="connsiteX5273" fmla="*/ 4741724 w 12188243"/>
              <a:gd name="connsiteY5273" fmla="*/ 6095623 h 7223977"/>
              <a:gd name="connsiteX5274" fmla="*/ 4964263 w 12188243"/>
              <a:gd name="connsiteY5274" fmla="*/ 6095623 h 7223977"/>
              <a:gd name="connsiteX5275" fmla="*/ 4964263 w 12188243"/>
              <a:gd name="connsiteY5275" fmla="*/ 6318161 h 7223977"/>
              <a:gd name="connsiteX5276" fmla="*/ 4741724 w 12188243"/>
              <a:gd name="connsiteY5276" fmla="*/ 6318161 h 7223977"/>
              <a:gd name="connsiteX5277" fmla="*/ 4741724 w 12188243"/>
              <a:gd name="connsiteY5277" fmla="*/ 6095623 h 7223977"/>
              <a:gd name="connsiteX5278" fmla="*/ 4967395 w 12188243"/>
              <a:gd name="connsiteY5278" fmla="*/ 6095623 h 7223977"/>
              <a:gd name="connsiteX5279" fmla="*/ 5189934 w 12188243"/>
              <a:gd name="connsiteY5279" fmla="*/ 6095623 h 7223977"/>
              <a:gd name="connsiteX5280" fmla="*/ 5189934 w 12188243"/>
              <a:gd name="connsiteY5280" fmla="*/ 6318161 h 7223977"/>
              <a:gd name="connsiteX5281" fmla="*/ 4967395 w 12188243"/>
              <a:gd name="connsiteY5281" fmla="*/ 6318161 h 7223977"/>
              <a:gd name="connsiteX5282" fmla="*/ 4967395 w 12188243"/>
              <a:gd name="connsiteY5282" fmla="*/ 6095623 h 7223977"/>
              <a:gd name="connsiteX5283" fmla="*/ 5193066 w 12188243"/>
              <a:gd name="connsiteY5283" fmla="*/ 6095623 h 7223977"/>
              <a:gd name="connsiteX5284" fmla="*/ 5415605 w 12188243"/>
              <a:gd name="connsiteY5284" fmla="*/ 6095623 h 7223977"/>
              <a:gd name="connsiteX5285" fmla="*/ 5415605 w 12188243"/>
              <a:gd name="connsiteY5285" fmla="*/ 6318161 h 7223977"/>
              <a:gd name="connsiteX5286" fmla="*/ 5193066 w 12188243"/>
              <a:gd name="connsiteY5286" fmla="*/ 6318161 h 7223977"/>
              <a:gd name="connsiteX5287" fmla="*/ 5193066 w 12188243"/>
              <a:gd name="connsiteY5287" fmla="*/ 6095623 h 7223977"/>
              <a:gd name="connsiteX5288" fmla="*/ 5418738 w 12188243"/>
              <a:gd name="connsiteY5288" fmla="*/ 6095623 h 7223977"/>
              <a:gd name="connsiteX5289" fmla="*/ 5641276 w 12188243"/>
              <a:gd name="connsiteY5289" fmla="*/ 6095623 h 7223977"/>
              <a:gd name="connsiteX5290" fmla="*/ 5641276 w 12188243"/>
              <a:gd name="connsiteY5290" fmla="*/ 6318161 h 7223977"/>
              <a:gd name="connsiteX5291" fmla="*/ 5418738 w 12188243"/>
              <a:gd name="connsiteY5291" fmla="*/ 6318161 h 7223977"/>
              <a:gd name="connsiteX5292" fmla="*/ 5418738 w 12188243"/>
              <a:gd name="connsiteY5292" fmla="*/ 6095623 h 7223977"/>
              <a:gd name="connsiteX5293" fmla="*/ 5644408 w 12188243"/>
              <a:gd name="connsiteY5293" fmla="*/ 6095623 h 7223977"/>
              <a:gd name="connsiteX5294" fmla="*/ 5866947 w 12188243"/>
              <a:gd name="connsiteY5294" fmla="*/ 6095623 h 7223977"/>
              <a:gd name="connsiteX5295" fmla="*/ 5866947 w 12188243"/>
              <a:gd name="connsiteY5295" fmla="*/ 6318161 h 7223977"/>
              <a:gd name="connsiteX5296" fmla="*/ 5644408 w 12188243"/>
              <a:gd name="connsiteY5296" fmla="*/ 6318161 h 7223977"/>
              <a:gd name="connsiteX5297" fmla="*/ 5644408 w 12188243"/>
              <a:gd name="connsiteY5297" fmla="*/ 6095623 h 7223977"/>
              <a:gd name="connsiteX5298" fmla="*/ 5870080 w 12188243"/>
              <a:gd name="connsiteY5298" fmla="*/ 6095623 h 7223977"/>
              <a:gd name="connsiteX5299" fmla="*/ 6092618 w 12188243"/>
              <a:gd name="connsiteY5299" fmla="*/ 6095623 h 7223977"/>
              <a:gd name="connsiteX5300" fmla="*/ 6092618 w 12188243"/>
              <a:gd name="connsiteY5300" fmla="*/ 6318161 h 7223977"/>
              <a:gd name="connsiteX5301" fmla="*/ 5870080 w 12188243"/>
              <a:gd name="connsiteY5301" fmla="*/ 6318161 h 7223977"/>
              <a:gd name="connsiteX5302" fmla="*/ 5870080 w 12188243"/>
              <a:gd name="connsiteY5302" fmla="*/ 6095623 h 7223977"/>
              <a:gd name="connsiteX5303" fmla="*/ 6095625 w 12188243"/>
              <a:gd name="connsiteY5303" fmla="*/ 6095623 h 7223977"/>
              <a:gd name="connsiteX5304" fmla="*/ 6318164 w 12188243"/>
              <a:gd name="connsiteY5304" fmla="*/ 6095623 h 7223977"/>
              <a:gd name="connsiteX5305" fmla="*/ 6318164 w 12188243"/>
              <a:gd name="connsiteY5305" fmla="*/ 6318161 h 7223977"/>
              <a:gd name="connsiteX5306" fmla="*/ 6095625 w 12188243"/>
              <a:gd name="connsiteY5306" fmla="*/ 6318161 h 7223977"/>
              <a:gd name="connsiteX5307" fmla="*/ 6095625 w 12188243"/>
              <a:gd name="connsiteY5307" fmla="*/ 6095623 h 7223977"/>
              <a:gd name="connsiteX5308" fmla="*/ 6321297 w 12188243"/>
              <a:gd name="connsiteY5308" fmla="*/ 6095623 h 7223977"/>
              <a:gd name="connsiteX5309" fmla="*/ 6543835 w 12188243"/>
              <a:gd name="connsiteY5309" fmla="*/ 6095623 h 7223977"/>
              <a:gd name="connsiteX5310" fmla="*/ 6543835 w 12188243"/>
              <a:gd name="connsiteY5310" fmla="*/ 6318161 h 7223977"/>
              <a:gd name="connsiteX5311" fmla="*/ 6321297 w 12188243"/>
              <a:gd name="connsiteY5311" fmla="*/ 6318161 h 7223977"/>
              <a:gd name="connsiteX5312" fmla="*/ 6321297 w 12188243"/>
              <a:gd name="connsiteY5312" fmla="*/ 6095623 h 7223977"/>
              <a:gd name="connsiteX5313" fmla="*/ 6546967 w 12188243"/>
              <a:gd name="connsiteY5313" fmla="*/ 6095623 h 7223977"/>
              <a:gd name="connsiteX5314" fmla="*/ 6769506 w 12188243"/>
              <a:gd name="connsiteY5314" fmla="*/ 6095623 h 7223977"/>
              <a:gd name="connsiteX5315" fmla="*/ 6769506 w 12188243"/>
              <a:gd name="connsiteY5315" fmla="*/ 6318161 h 7223977"/>
              <a:gd name="connsiteX5316" fmla="*/ 6546967 w 12188243"/>
              <a:gd name="connsiteY5316" fmla="*/ 6318161 h 7223977"/>
              <a:gd name="connsiteX5317" fmla="*/ 6546967 w 12188243"/>
              <a:gd name="connsiteY5317" fmla="*/ 6095623 h 7223977"/>
              <a:gd name="connsiteX5318" fmla="*/ 6772639 w 12188243"/>
              <a:gd name="connsiteY5318" fmla="*/ 6095623 h 7223977"/>
              <a:gd name="connsiteX5319" fmla="*/ 6995177 w 12188243"/>
              <a:gd name="connsiteY5319" fmla="*/ 6095623 h 7223977"/>
              <a:gd name="connsiteX5320" fmla="*/ 6995177 w 12188243"/>
              <a:gd name="connsiteY5320" fmla="*/ 6318161 h 7223977"/>
              <a:gd name="connsiteX5321" fmla="*/ 6772639 w 12188243"/>
              <a:gd name="connsiteY5321" fmla="*/ 6318161 h 7223977"/>
              <a:gd name="connsiteX5322" fmla="*/ 6772639 w 12188243"/>
              <a:gd name="connsiteY5322" fmla="*/ 6095623 h 7223977"/>
              <a:gd name="connsiteX5323" fmla="*/ 6998310 w 12188243"/>
              <a:gd name="connsiteY5323" fmla="*/ 6095623 h 7223977"/>
              <a:gd name="connsiteX5324" fmla="*/ 7220848 w 12188243"/>
              <a:gd name="connsiteY5324" fmla="*/ 6095623 h 7223977"/>
              <a:gd name="connsiteX5325" fmla="*/ 7220848 w 12188243"/>
              <a:gd name="connsiteY5325" fmla="*/ 6318161 h 7223977"/>
              <a:gd name="connsiteX5326" fmla="*/ 6998310 w 12188243"/>
              <a:gd name="connsiteY5326" fmla="*/ 6318161 h 7223977"/>
              <a:gd name="connsiteX5327" fmla="*/ 6998310 w 12188243"/>
              <a:gd name="connsiteY5327" fmla="*/ 6095623 h 7223977"/>
              <a:gd name="connsiteX5328" fmla="*/ 7223981 w 12188243"/>
              <a:gd name="connsiteY5328" fmla="*/ 6095623 h 7223977"/>
              <a:gd name="connsiteX5329" fmla="*/ 7446520 w 12188243"/>
              <a:gd name="connsiteY5329" fmla="*/ 6095623 h 7223977"/>
              <a:gd name="connsiteX5330" fmla="*/ 7446520 w 12188243"/>
              <a:gd name="connsiteY5330" fmla="*/ 6318161 h 7223977"/>
              <a:gd name="connsiteX5331" fmla="*/ 7223981 w 12188243"/>
              <a:gd name="connsiteY5331" fmla="*/ 6318161 h 7223977"/>
              <a:gd name="connsiteX5332" fmla="*/ 7223981 w 12188243"/>
              <a:gd name="connsiteY5332" fmla="*/ 6095623 h 7223977"/>
              <a:gd name="connsiteX5333" fmla="*/ 7449527 w 12188243"/>
              <a:gd name="connsiteY5333" fmla="*/ 6095623 h 7223977"/>
              <a:gd name="connsiteX5334" fmla="*/ 7672065 w 12188243"/>
              <a:gd name="connsiteY5334" fmla="*/ 6095623 h 7223977"/>
              <a:gd name="connsiteX5335" fmla="*/ 7672065 w 12188243"/>
              <a:gd name="connsiteY5335" fmla="*/ 6318161 h 7223977"/>
              <a:gd name="connsiteX5336" fmla="*/ 7449527 w 12188243"/>
              <a:gd name="connsiteY5336" fmla="*/ 6318161 h 7223977"/>
              <a:gd name="connsiteX5337" fmla="*/ 7449527 w 12188243"/>
              <a:gd name="connsiteY5337" fmla="*/ 6095623 h 7223977"/>
              <a:gd name="connsiteX5338" fmla="*/ 7675198 w 12188243"/>
              <a:gd name="connsiteY5338" fmla="*/ 6095623 h 7223977"/>
              <a:gd name="connsiteX5339" fmla="*/ 7897736 w 12188243"/>
              <a:gd name="connsiteY5339" fmla="*/ 6095623 h 7223977"/>
              <a:gd name="connsiteX5340" fmla="*/ 7897736 w 12188243"/>
              <a:gd name="connsiteY5340" fmla="*/ 6318161 h 7223977"/>
              <a:gd name="connsiteX5341" fmla="*/ 7675198 w 12188243"/>
              <a:gd name="connsiteY5341" fmla="*/ 6318161 h 7223977"/>
              <a:gd name="connsiteX5342" fmla="*/ 7675198 w 12188243"/>
              <a:gd name="connsiteY5342" fmla="*/ 6095623 h 7223977"/>
              <a:gd name="connsiteX5343" fmla="*/ 7900868 w 12188243"/>
              <a:gd name="connsiteY5343" fmla="*/ 6095623 h 7223977"/>
              <a:gd name="connsiteX5344" fmla="*/ 8123407 w 12188243"/>
              <a:gd name="connsiteY5344" fmla="*/ 6095623 h 7223977"/>
              <a:gd name="connsiteX5345" fmla="*/ 8123407 w 12188243"/>
              <a:gd name="connsiteY5345" fmla="*/ 6318161 h 7223977"/>
              <a:gd name="connsiteX5346" fmla="*/ 7900868 w 12188243"/>
              <a:gd name="connsiteY5346" fmla="*/ 6318161 h 7223977"/>
              <a:gd name="connsiteX5347" fmla="*/ 7900868 w 12188243"/>
              <a:gd name="connsiteY5347" fmla="*/ 6095623 h 7223977"/>
              <a:gd name="connsiteX5348" fmla="*/ 8126540 w 12188243"/>
              <a:gd name="connsiteY5348" fmla="*/ 6095623 h 7223977"/>
              <a:gd name="connsiteX5349" fmla="*/ 8349078 w 12188243"/>
              <a:gd name="connsiteY5349" fmla="*/ 6095623 h 7223977"/>
              <a:gd name="connsiteX5350" fmla="*/ 8349078 w 12188243"/>
              <a:gd name="connsiteY5350" fmla="*/ 6318161 h 7223977"/>
              <a:gd name="connsiteX5351" fmla="*/ 8126540 w 12188243"/>
              <a:gd name="connsiteY5351" fmla="*/ 6318161 h 7223977"/>
              <a:gd name="connsiteX5352" fmla="*/ 8126540 w 12188243"/>
              <a:gd name="connsiteY5352" fmla="*/ 6095623 h 7223977"/>
              <a:gd name="connsiteX5353" fmla="*/ 8352211 w 12188243"/>
              <a:gd name="connsiteY5353" fmla="*/ 6095623 h 7223977"/>
              <a:gd name="connsiteX5354" fmla="*/ 8574749 w 12188243"/>
              <a:gd name="connsiteY5354" fmla="*/ 6095623 h 7223977"/>
              <a:gd name="connsiteX5355" fmla="*/ 8574749 w 12188243"/>
              <a:gd name="connsiteY5355" fmla="*/ 6318161 h 7223977"/>
              <a:gd name="connsiteX5356" fmla="*/ 8352211 w 12188243"/>
              <a:gd name="connsiteY5356" fmla="*/ 6318161 h 7223977"/>
              <a:gd name="connsiteX5357" fmla="*/ 8352211 w 12188243"/>
              <a:gd name="connsiteY5357" fmla="*/ 6095623 h 7223977"/>
              <a:gd name="connsiteX5358" fmla="*/ 8577882 w 12188243"/>
              <a:gd name="connsiteY5358" fmla="*/ 6095623 h 7223977"/>
              <a:gd name="connsiteX5359" fmla="*/ 8800420 w 12188243"/>
              <a:gd name="connsiteY5359" fmla="*/ 6095623 h 7223977"/>
              <a:gd name="connsiteX5360" fmla="*/ 8800420 w 12188243"/>
              <a:gd name="connsiteY5360" fmla="*/ 6318161 h 7223977"/>
              <a:gd name="connsiteX5361" fmla="*/ 8577882 w 12188243"/>
              <a:gd name="connsiteY5361" fmla="*/ 6318161 h 7223977"/>
              <a:gd name="connsiteX5362" fmla="*/ 8577882 w 12188243"/>
              <a:gd name="connsiteY5362" fmla="*/ 6095623 h 7223977"/>
              <a:gd name="connsiteX5363" fmla="*/ 8803427 w 12188243"/>
              <a:gd name="connsiteY5363" fmla="*/ 6095623 h 7223977"/>
              <a:gd name="connsiteX5364" fmla="*/ 9025966 w 12188243"/>
              <a:gd name="connsiteY5364" fmla="*/ 6095623 h 7223977"/>
              <a:gd name="connsiteX5365" fmla="*/ 9025966 w 12188243"/>
              <a:gd name="connsiteY5365" fmla="*/ 6318161 h 7223977"/>
              <a:gd name="connsiteX5366" fmla="*/ 8803427 w 12188243"/>
              <a:gd name="connsiteY5366" fmla="*/ 6318161 h 7223977"/>
              <a:gd name="connsiteX5367" fmla="*/ 8803427 w 12188243"/>
              <a:gd name="connsiteY5367" fmla="*/ 6095623 h 7223977"/>
              <a:gd name="connsiteX5368" fmla="*/ 9029099 w 12188243"/>
              <a:gd name="connsiteY5368" fmla="*/ 6095623 h 7223977"/>
              <a:gd name="connsiteX5369" fmla="*/ 9251637 w 12188243"/>
              <a:gd name="connsiteY5369" fmla="*/ 6095623 h 7223977"/>
              <a:gd name="connsiteX5370" fmla="*/ 9251637 w 12188243"/>
              <a:gd name="connsiteY5370" fmla="*/ 6318161 h 7223977"/>
              <a:gd name="connsiteX5371" fmla="*/ 9029099 w 12188243"/>
              <a:gd name="connsiteY5371" fmla="*/ 6318161 h 7223977"/>
              <a:gd name="connsiteX5372" fmla="*/ 9029099 w 12188243"/>
              <a:gd name="connsiteY5372" fmla="*/ 6095623 h 7223977"/>
              <a:gd name="connsiteX5373" fmla="*/ 9254770 w 12188243"/>
              <a:gd name="connsiteY5373" fmla="*/ 6095623 h 7223977"/>
              <a:gd name="connsiteX5374" fmla="*/ 9477308 w 12188243"/>
              <a:gd name="connsiteY5374" fmla="*/ 6095623 h 7223977"/>
              <a:gd name="connsiteX5375" fmla="*/ 9477308 w 12188243"/>
              <a:gd name="connsiteY5375" fmla="*/ 6318161 h 7223977"/>
              <a:gd name="connsiteX5376" fmla="*/ 9254770 w 12188243"/>
              <a:gd name="connsiteY5376" fmla="*/ 6318161 h 7223977"/>
              <a:gd name="connsiteX5377" fmla="*/ 9254770 w 12188243"/>
              <a:gd name="connsiteY5377" fmla="*/ 6095623 h 7223977"/>
              <a:gd name="connsiteX5378" fmla="*/ 9480440 w 12188243"/>
              <a:gd name="connsiteY5378" fmla="*/ 6095623 h 7223977"/>
              <a:gd name="connsiteX5379" fmla="*/ 9702979 w 12188243"/>
              <a:gd name="connsiteY5379" fmla="*/ 6095623 h 7223977"/>
              <a:gd name="connsiteX5380" fmla="*/ 9702979 w 12188243"/>
              <a:gd name="connsiteY5380" fmla="*/ 6318161 h 7223977"/>
              <a:gd name="connsiteX5381" fmla="*/ 9480440 w 12188243"/>
              <a:gd name="connsiteY5381" fmla="*/ 6318161 h 7223977"/>
              <a:gd name="connsiteX5382" fmla="*/ 9480440 w 12188243"/>
              <a:gd name="connsiteY5382" fmla="*/ 6095623 h 7223977"/>
              <a:gd name="connsiteX5383" fmla="*/ 9706112 w 12188243"/>
              <a:gd name="connsiteY5383" fmla="*/ 6095623 h 7223977"/>
              <a:gd name="connsiteX5384" fmla="*/ 9928650 w 12188243"/>
              <a:gd name="connsiteY5384" fmla="*/ 6095623 h 7223977"/>
              <a:gd name="connsiteX5385" fmla="*/ 9928650 w 12188243"/>
              <a:gd name="connsiteY5385" fmla="*/ 6318161 h 7223977"/>
              <a:gd name="connsiteX5386" fmla="*/ 9706112 w 12188243"/>
              <a:gd name="connsiteY5386" fmla="*/ 6318161 h 7223977"/>
              <a:gd name="connsiteX5387" fmla="*/ 9706112 w 12188243"/>
              <a:gd name="connsiteY5387" fmla="*/ 6095623 h 7223977"/>
              <a:gd name="connsiteX5388" fmla="*/ 9931783 w 12188243"/>
              <a:gd name="connsiteY5388" fmla="*/ 6095623 h 7223977"/>
              <a:gd name="connsiteX5389" fmla="*/ 10154321 w 12188243"/>
              <a:gd name="connsiteY5389" fmla="*/ 6095623 h 7223977"/>
              <a:gd name="connsiteX5390" fmla="*/ 10154321 w 12188243"/>
              <a:gd name="connsiteY5390" fmla="*/ 6318161 h 7223977"/>
              <a:gd name="connsiteX5391" fmla="*/ 9931783 w 12188243"/>
              <a:gd name="connsiteY5391" fmla="*/ 6318161 h 7223977"/>
              <a:gd name="connsiteX5392" fmla="*/ 9931783 w 12188243"/>
              <a:gd name="connsiteY5392" fmla="*/ 6095623 h 7223977"/>
              <a:gd name="connsiteX5393" fmla="*/ 10157328 w 12188243"/>
              <a:gd name="connsiteY5393" fmla="*/ 6095623 h 7223977"/>
              <a:gd name="connsiteX5394" fmla="*/ 10379867 w 12188243"/>
              <a:gd name="connsiteY5394" fmla="*/ 6095623 h 7223977"/>
              <a:gd name="connsiteX5395" fmla="*/ 10379867 w 12188243"/>
              <a:gd name="connsiteY5395" fmla="*/ 6318161 h 7223977"/>
              <a:gd name="connsiteX5396" fmla="*/ 10157328 w 12188243"/>
              <a:gd name="connsiteY5396" fmla="*/ 6318161 h 7223977"/>
              <a:gd name="connsiteX5397" fmla="*/ 10157328 w 12188243"/>
              <a:gd name="connsiteY5397" fmla="*/ 6095623 h 7223977"/>
              <a:gd name="connsiteX5398" fmla="*/ 10383000 w 12188243"/>
              <a:gd name="connsiteY5398" fmla="*/ 6095623 h 7223977"/>
              <a:gd name="connsiteX5399" fmla="*/ 10605538 w 12188243"/>
              <a:gd name="connsiteY5399" fmla="*/ 6095623 h 7223977"/>
              <a:gd name="connsiteX5400" fmla="*/ 10605538 w 12188243"/>
              <a:gd name="connsiteY5400" fmla="*/ 6318161 h 7223977"/>
              <a:gd name="connsiteX5401" fmla="*/ 10383000 w 12188243"/>
              <a:gd name="connsiteY5401" fmla="*/ 6318161 h 7223977"/>
              <a:gd name="connsiteX5402" fmla="*/ 10383000 w 12188243"/>
              <a:gd name="connsiteY5402" fmla="*/ 6095623 h 7223977"/>
              <a:gd name="connsiteX5403" fmla="*/ 10608671 w 12188243"/>
              <a:gd name="connsiteY5403" fmla="*/ 6095623 h 7223977"/>
              <a:gd name="connsiteX5404" fmla="*/ 10831209 w 12188243"/>
              <a:gd name="connsiteY5404" fmla="*/ 6095623 h 7223977"/>
              <a:gd name="connsiteX5405" fmla="*/ 10831209 w 12188243"/>
              <a:gd name="connsiteY5405" fmla="*/ 6318161 h 7223977"/>
              <a:gd name="connsiteX5406" fmla="*/ 10608671 w 12188243"/>
              <a:gd name="connsiteY5406" fmla="*/ 6318161 h 7223977"/>
              <a:gd name="connsiteX5407" fmla="*/ 10608671 w 12188243"/>
              <a:gd name="connsiteY5407" fmla="*/ 6095623 h 7223977"/>
              <a:gd name="connsiteX5408" fmla="*/ 10834342 w 12188243"/>
              <a:gd name="connsiteY5408" fmla="*/ 6095623 h 7223977"/>
              <a:gd name="connsiteX5409" fmla="*/ 11056880 w 12188243"/>
              <a:gd name="connsiteY5409" fmla="*/ 6095623 h 7223977"/>
              <a:gd name="connsiteX5410" fmla="*/ 11056880 w 12188243"/>
              <a:gd name="connsiteY5410" fmla="*/ 6318161 h 7223977"/>
              <a:gd name="connsiteX5411" fmla="*/ 10834342 w 12188243"/>
              <a:gd name="connsiteY5411" fmla="*/ 6318161 h 7223977"/>
              <a:gd name="connsiteX5412" fmla="*/ 10834342 w 12188243"/>
              <a:gd name="connsiteY5412" fmla="*/ 6095623 h 7223977"/>
              <a:gd name="connsiteX5413" fmla="*/ 11060012 w 12188243"/>
              <a:gd name="connsiteY5413" fmla="*/ 6095623 h 7223977"/>
              <a:gd name="connsiteX5414" fmla="*/ 11282551 w 12188243"/>
              <a:gd name="connsiteY5414" fmla="*/ 6095623 h 7223977"/>
              <a:gd name="connsiteX5415" fmla="*/ 11282551 w 12188243"/>
              <a:gd name="connsiteY5415" fmla="*/ 6318161 h 7223977"/>
              <a:gd name="connsiteX5416" fmla="*/ 11060012 w 12188243"/>
              <a:gd name="connsiteY5416" fmla="*/ 6318161 h 7223977"/>
              <a:gd name="connsiteX5417" fmla="*/ 11060012 w 12188243"/>
              <a:gd name="connsiteY5417" fmla="*/ 6095623 h 7223977"/>
              <a:gd name="connsiteX5418" fmla="*/ 11060012 w 12188243"/>
              <a:gd name="connsiteY5418" fmla="*/ 6092490 h 7223977"/>
              <a:gd name="connsiteX5419" fmla="*/ 11060012 w 12188243"/>
              <a:gd name="connsiteY5419" fmla="*/ 5869952 h 7223977"/>
              <a:gd name="connsiteX5420" fmla="*/ 11282551 w 12188243"/>
              <a:gd name="connsiteY5420" fmla="*/ 5869952 h 7223977"/>
              <a:gd name="connsiteX5421" fmla="*/ 11282551 w 12188243"/>
              <a:gd name="connsiteY5421" fmla="*/ 6092490 h 7223977"/>
              <a:gd name="connsiteX5422" fmla="*/ 11060012 w 12188243"/>
              <a:gd name="connsiteY5422" fmla="*/ 6092490 h 7223977"/>
              <a:gd name="connsiteX5423" fmla="*/ 11060012 w 12188243"/>
              <a:gd name="connsiteY5423" fmla="*/ 5866945 h 7223977"/>
              <a:gd name="connsiteX5424" fmla="*/ 11060012 w 12188243"/>
              <a:gd name="connsiteY5424" fmla="*/ 5644406 h 7223977"/>
              <a:gd name="connsiteX5425" fmla="*/ 11282551 w 12188243"/>
              <a:gd name="connsiteY5425" fmla="*/ 5644406 h 7223977"/>
              <a:gd name="connsiteX5426" fmla="*/ 11282551 w 12188243"/>
              <a:gd name="connsiteY5426" fmla="*/ 5866945 h 7223977"/>
              <a:gd name="connsiteX5427" fmla="*/ 11060012 w 12188243"/>
              <a:gd name="connsiteY5427" fmla="*/ 5866945 h 7223977"/>
              <a:gd name="connsiteX5428" fmla="*/ 11060012 w 12188243"/>
              <a:gd name="connsiteY5428" fmla="*/ 5641273 h 7223977"/>
              <a:gd name="connsiteX5429" fmla="*/ 11060012 w 12188243"/>
              <a:gd name="connsiteY5429" fmla="*/ 5418735 h 7223977"/>
              <a:gd name="connsiteX5430" fmla="*/ 11282551 w 12188243"/>
              <a:gd name="connsiteY5430" fmla="*/ 5418735 h 7223977"/>
              <a:gd name="connsiteX5431" fmla="*/ 11282551 w 12188243"/>
              <a:gd name="connsiteY5431" fmla="*/ 5641273 h 7223977"/>
              <a:gd name="connsiteX5432" fmla="*/ 11060012 w 12188243"/>
              <a:gd name="connsiteY5432" fmla="*/ 5641273 h 7223977"/>
              <a:gd name="connsiteX5433" fmla="*/ 11060012 w 12188243"/>
              <a:gd name="connsiteY5433" fmla="*/ 5415603 h 7223977"/>
              <a:gd name="connsiteX5434" fmla="*/ 11060012 w 12188243"/>
              <a:gd name="connsiteY5434" fmla="*/ 5193064 h 7223977"/>
              <a:gd name="connsiteX5435" fmla="*/ 11282551 w 12188243"/>
              <a:gd name="connsiteY5435" fmla="*/ 5193064 h 7223977"/>
              <a:gd name="connsiteX5436" fmla="*/ 11282551 w 12188243"/>
              <a:gd name="connsiteY5436" fmla="*/ 5415603 h 7223977"/>
              <a:gd name="connsiteX5437" fmla="*/ 11060012 w 12188243"/>
              <a:gd name="connsiteY5437" fmla="*/ 5415603 h 7223977"/>
              <a:gd name="connsiteX5438" fmla="*/ 11060012 w 12188243"/>
              <a:gd name="connsiteY5438" fmla="*/ 5189932 h 7223977"/>
              <a:gd name="connsiteX5439" fmla="*/ 11060012 w 12188243"/>
              <a:gd name="connsiteY5439" fmla="*/ 4967393 h 7223977"/>
              <a:gd name="connsiteX5440" fmla="*/ 11282551 w 12188243"/>
              <a:gd name="connsiteY5440" fmla="*/ 4967393 h 7223977"/>
              <a:gd name="connsiteX5441" fmla="*/ 11282551 w 12188243"/>
              <a:gd name="connsiteY5441" fmla="*/ 5189932 h 7223977"/>
              <a:gd name="connsiteX5442" fmla="*/ 11060012 w 12188243"/>
              <a:gd name="connsiteY5442" fmla="*/ 5189932 h 7223977"/>
              <a:gd name="connsiteX5443" fmla="*/ 11060012 w 12188243"/>
              <a:gd name="connsiteY5443" fmla="*/ 4964261 h 7223977"/>
              <a:gd name="connsiteX5444" fmla="*/ 11060012 w 12188243"/>
              <a:gd name="connsiteY5444" fmla="*/ 4741722 h 7223977"/>
              <a:gd name="connsiteX5445" fmla="*/ 11282551 w 12188243"/>
              <a:gd name="connsiteY5445" fmla="*/ 4741722 h 7223977"/>
              <a:gd name="connsiteX5446" fmla="*/ 11282551 w 12188243"/>
              <a:gd name="connsiteY5446" fmla="*/ 4964261 h 7223977"/>
              <a:gd name="connsiteX5447" fmla="*/ 11060012 w 12188243"/>
              <a:gd name="connsiteY5447" fmla="*/ 4964261 h 7223977"/>
              <a:gd name="connsiteX5448" fmla="*/ 11060012 w 12188243"/>
              <a:gd name="connsiteY5448" fmla="*/ 4738590 h 7223977"/>
              <a:gd name="connsiteX5449" fmla="*/ 11060012 w 12188243"/>
              <a:gd name="connsiteY5449" fmla="*/ 4516051 h 7223977"/>
              <a:gd name="connsiteX5450" fmla="*/ 11282551 w 12188243"/>
              <a:gd name="connsiteY5450" fmla="*/ 4516051 h 7223977"/>
              <a:gd name="connsiteX5451" fmla="*/ 11282551 w 12188243"/>
              <a:gd name="connsiteY5451" fmla="*/ 4738590 h 7223977"/>
              <a:gd name="connsiteX5452" fmla="*/ 11060012 w 12188243"/>
              <a:gd name="connsiteY5452" fmla="*/ 4738590 h 7223977"/>
              <a:gd name="connsiteX5453" fmla="*/ 11060012 w 12188243"/>
              <a:gd name="connsiteY5453" fmla="*/ 4513044 h 7223977"/>
              <a:gd name="connsiteX5454" fmla="*/ 11060012 w 12188243"/>
              <a:gd name="connsiteY5454" fmla="*/ 4290506 h 7223977"/>
              <a:gd name="connsiteX5455" fmla="*/ 11282551 w 12188243"/>
              <a:gd name="connsiteY5455" fmla="*/ 4290506 h 7223977"/>
              <a:gd name="connsiteX5456" fmla="*/ 11282551 w 12188243"/>
              <a:gd name="connsiteY5456" fmla="*/ 4513044 h 7223977"/>
              <a:gd name="connsiteX5457" fmla="*/ 11060012 w 12188243"/>
              <a:gd name="connsiteY5457" fmla="*/ 4513044 h 7223977"/>
              <a:gd name="connsiteX5458" fmla="*/ 11060012 w 12188243"/>
              <a:gd name="connsiteY5458" fmla="*/ 4287373 h 7223977"/>
              <a:gd name="connsiteX5459" fmla="*/ 11060012 w 12188243"/>
              <a:gd name="connsiteY5459" fmla="*/ 4064834 h 7223977"/>
              <a:gd name="connsiteX5460" fmla="*/ 11282551 w 12188243"/>
              <a:gd name="connsiteY5460" fmla="*/ 4064834 h 7223977"/>
              <a:gd name="connsiteX5461" fmla="*/ 11282551 w 12188243"/>
              <a:gd name="connsiteY5461" fmla="*/ 4287373 h 7223977"/>
              <a:gd name="connsiteX5462" fmla="*/ 11060012 w 12188243"/>
              <a:gd name="connsiteY5462" fmla="*/ 4287373 h 7223977"/>
              <a:gd name="connsiteX5463" fmla="*/ 11060012 w 12188243"/>
              <a:gd name="connsiteY5463" fmla="*/ 4061702 h 7223977"/>
              <a:gd name="connsiteX5464" fmla="*/ 11060012 w 12188243"/>
              <a:gd name="connsiteY5464" fmla="*/ 3839164 h 7223977"/>
              <a:gd name="connsiteX5465" fmla="*/ 11282551 w 12188243"/>
              <a:gd name="connsiteY5465" fmla="*/ 3839164 h 7223977"/>
              <a:gd name="connsiteX5466" fmla="*/ 11282551 w 12188243"/>
              <a:gd name="connsiteY5466" fmla="*/ 4061702 h 7223977"/>
              <a:gd name="connsiteX5467" fmla="*/ 11060012 w 12188243"/>
              <a:gd name="connsiteY5467" fmla="*/ 4061702 h 7223977"/>
              <a:gd name="connsiteX5468" fmla="*/ 11060012 w 12188243"/>
              <a:gd name="connsiteY5468" fmla="*/ 3836031 h 7223977"/>
              <a:gd name="connsiteX5469" fmla="*/ 11060012 w 12188243"/>
              <a:gd name="connsiteY5469" fmla="*/ 3613493 h 7223977"/>
              <a:gd name="connsiteX5470" fmla="*/ 11282551 w 12188243"/>
              <a:gd name="connsiteY5470" fmla="*/ 3613493 h 7223977"/>
              <a:gd name="connsiteX5471" fmla="*/ 11282551 w 12188243"/>
              <a:gd name="connsiteY5471" fmla="*/ 3836031 h 7223977"/>
              <a:gd name="connsiteX5472" fmla="*/ 11060012 w 12188243"/>
              <a:gd name="connsiteY5472" fmla="*/ 3836031 h 7223977"/>
              <a:gd name="connsiteX5473" fmla="*/ 11060012 w 12188243"/>
              <a:gd name="connsiteY5473" fmla="*/ 3610360 h 7223977"/>
              <a:gd name="connsiteX5474" fmla="*/ 11060012 w 12188243"/>
              <a:gd name="connsiteY5474" fmla="*/ 3387821 h 7223977"/>
              <a:gd name="connsiteX5475" fmla="*/ 11282551 w 12188243"/>
              <a:gd name="connsiteY5475" fmla="*/ 3387821 h 7223977"/>
              <a:gd name="connsiteX5476" fmla="*/ 11282551 w 12188243"/>
              <a:gd name="connsiteY5476" fmla="*/ 3610360 h 7223977"/>
              <a:gd name="connsiteX5477" fmla="*/ 11060012 w 12188243"/>
              <a:gd name="connsiteY5477" fmla="*/ 3610360 h 7223977"/>
              <a:gd name="connsiteX5478" fmla="*/ 11060012 w 12188243"/>
              <a:gd name="connsiteY5478" fmla="*/ 3384689 h 7223977"/>
              <a:gd name="connsiteX5479" fmla="*/ 11060012 w 12188243"/>
              <a:gd name="connsiteY5479" fmla="*/ 3162151 h 7223977"/>
              <a:gd name="connsiteX5480" fmla="*/ 11282551 w 12188243"/>
              <a:gd name="connsiteY5480" fmla="*/ 3162151 h 7223977"/>
              <a:gd name="connsiteX5481" fmla="*/ 11282551 w 12188243"/>
              <a:gd name="connsiteY5481" fmla="*/ 3384689 h 7223977"/>
              <a:gd name="connsiteX5482" fmla="*/ 11060012 w 12188243"/>
              <a:gd name="connsiteY5482" fmla="*/ 3384689 h 7223977"/>
              <a:gd name="connsiteX5483" fmla="*/ 11060012 w 12188243"/>
              <a:gd name="connsiteY5483" fmla="*/ 3159143 h 7223977"/>
              <a:gd name="connsiteX5484" fmla="*/ 11060012 w 12188243"/>
              <a:gd name="connsiteY5484" fmla="*/ 2936605 h 7223977"/>
              <a:gd name="connsiteX5485" fmla="*/ 11282551 w 12188243"/>
              <a:gd name="connsiteY5485" fmla="*/ 2936605 h 7223977"/>
              <a:gd name="connsiteX5486" fmla="*/ 11282551 w 12188243"/>
              <a:gd name="connsiteY5486" fmla="*/ 3159143 h 7223977"/>
              <a:gd name="connsiteX5487" fmla="*/ 11060012 w 12188243"/>
              <a:gd name="connsiteY5487" fmla="*/ 3159143 h 7223977"/>
              <a:gd name="connsiteX5488" fmla="*/ 11060012 w 12188243"/>
              <a:gd name="connsiteY5488" fmla="*/ 2933472 h 7223977"/>
              <a:gd name="connsiteX5489" fmla="*/ 11060012 w 12188243"/>
              <a:gd name="connsiteY5489" fmla="*/ 2710934 h 7223977"/>
              <a:gd name="connsiteX5490" fmla="*/ 11282551 w 12188243"/>
              <a:gd name="connsiteY5490" fmla="*/ 2710934 h 7223977"/>
              <a:gd name="connsiteX5491" fmla="*/ 11282551 w 12188243"/>
              <a:gd name="connsiteY5491" fmla="*/ 2933472 h 7223977"/>
              <a:gd name="connsiteX5492" fmla="*/ 11060012 w 12188243"/>
              <a:gd name="connsiteY5492" fmla="*/ 2933472 h 7223977"/>
              <a:gd name="connsiteX5493" fmla="*/ 11060012 w 12188243"/>
              <a:gd name="connsiteY5493" fmla="*/ 2707801 h 7223977"/>
              <a:gd name="connsiteX5494" fmla="*/ 11060012 w 12188243"/>
              <a:gd name="connsiteY5494" fmla="*/ 2485263 h 7223977"/>
              <a:gd name="connsiteX5495" fmla="*/ 11282551 w 12188243"/>
              <a:gd name="connsiteY5495" fmla="*/ 2485263 h 7223977"/>
              <a:gd name="connsiteX5496" fmla="*/ 11282551 w 12188243"/>
              <a:gd name="connsiteY5496" fmla="*/ 2707801 h 7223977"/>
              <a:gd name="connsiteX5497" fmla="*/ 11060012 w 12188243"/>
              <a:gd name="connsiteY5497" fmla="*/ 2707801 h 7223977"/>
              <a:gd name="connsiteX5498" fmla="*/ 11060012 w 12188243"/>
              <a:gd name="connsiteY5498" fmla="*/ 2482130 h 7223977"/>
              <a:gd name="connsiteX5499" fmla="*/ 11060012 w 12188243"/>
              <a:gd name="connsiteY5499" fmla="*/ 2259592 h 7223977"/>
              <a:gd name="connsiteX5500" fmla="*/ 11282551 w 12188243"/>
              <a:gd name="connsiteY5500" fmla="*/ 2259592 h 7223977"/>
              <a:gd name="connsiteX5501" fmla="*/ 11282551 w 12188243"/>
              <a:gd name="connsiteY5501" fmla="*/ 2482130 h 7223977"/>
              <a:gd name="connsiteX5502" fmla="*/ 11060012 w 12188243"/>
              <a:gd name="connsiteY5502" fmla="*/ 2482130 h 7223977"/>
              <a:gd name="connsiteX5503" fmla="*/ 11060012 w 12188243"/>
              <a:gd name="connsiteY5503" fmla="*/ 2256459 h 7223977"/>
              <a:gd name="connsiteX5504" fmla="*/ 11060012 w 12188243"/>
              <a:gd name="connsiteY5504" fmla="*/ 2033921 h 7223977"/>
              <a:gd name="connsiteX5505" fmla="*/ 11282551 w 12188243"/>
              <a:gd name="connsiteY5505" fmla="*/ 2033921 h 7223977"/>
              <a:gd name="connsiteX5506" fmla="*/ 11282551 w 12188243"/>
              <a:gd name="connsiteY5506" fmla="*/ 2256459 h 7223977"/>
              <a:gd name="connsiteX5507" fmla="*/ 11060012 w 12188243"/>
              <a:gd name="connsiteY5507" fmla="*/ 2256459 h 7223977"/>
              <a:gd name="connsiteX5508" fmla="*/ 11060012 w 12188243"/>
              <a:gd name="connsiteY5508" fmla="*/ 2030788 h 7223977"/>
              <a:gd name="connsiteX5509" fmla="*/ 11060012 w 12188243"/>
              <a:gd name="connsiteY5509" fmla="*/ 1808250 h 7223977"/>
              <a:gd name="connsiteX5510" fmla="*/ 11282551 w 12188243"/>
              <a:gd name="connsiteY5510" fmla="*/ 1808250 h 7223977"/>
              <a:gd name="connsiteX5511" fmla="*/ 11282551 w 12188243"/>
              <a:gd name="connsiteY5511" fmla="*/ 2030788 h 7223977"/>
              <a:gd name="connsiteX5512" fmla="*/ 11060012 w 12188243"/>
              <a:gd name="connsiteY5512" fmla="*/ 2030788 h 7223977"/>
              <a:gd name="connsiteX5513" fmla="*/ 11060012 w 12188243"/>
              <a:gd name="connsiteY5513" fmla="*/ 1805243 h 7223977"/>
              <a:gd name="connsiteX5514" fmla="*/ 11060012 w 12188243"/>
              <a:gd name="connsiteY5514" fmla="*/ 1582704 h 7223977"/>
              <a:gd name="connsiteX5515" fmla="*/ 11282551 w 12188243"/>
              <a:gd name="connsiteY5515" fmla="*/ 1582704 h 7223977"/>
              <a:gd name="connsiteX5516" fmla="*/ 11282551 w 12188243"/>
              <a:gd name="connsiteY5516" fmla="*/ 1805243 h 7223977"/>
              <a:gd name="connsiteX5517" fmla="*/ 11060012 w 12188243"/>
              <a:gd name="connsiteY5517" fmla="*/ 1805243 h 7223977"/>
              <a:gd name="connsiteX5518" fmla="*/ 11060012 w 12188243"/>
              <a:gd name="connsiteY5518" fmla="*/ 1579572 h 7223977"/>
              <a:gd name="connsiteX5519" fmla="*/ 11060012 w 12188243"/>
              <a:gd name="connsiteY5519" fmla="*/ 1357033 h 7223977"/>
              <a:gd name="connsiteX5520" fmla="*/ 11282551 w 12188243"/>
              <a:gd name="connsiteY5520" fmla="*/ 1357033 h 7223977"/>
              <a:gd name="connsiteX5521" fmla="*/ 11282551 w 12188243"/>
              <a:gd name="connsiteY5521" fmla="*/ 1579572 h 7223977"/>
              <a:gd name="connsiteX5522" fmla="*/ 11060012 w 12188243"/>
              <a:gd name="connsiteY5522" fmla="*/ 1579572 h 7223977"/>
              <a:gd name="connsiteX5523" fmla="*/ 11060012 w 12188243"/>
              <a:gd name="connsiteY5523" fmla="*/ 1353901 h 7223977"/>
              <a:gd name="connsiteX5524" fmla="*/ 11060012 w 12188243"/>
              <a:gd name="connsiteY5524" fmla="*/ 1131362 h 7223977"/>
              <a:gd name="connsiteX5525" fmla="*/ 11282551 w 12188243"/>
              <a:gd name="connsiteY5525" fmla="*/ 1131362 h 7223977"/>
              <a:gd name="connsiteX5526" fmla="*/ 11282551 w 12188243"/>
              <a:gd name="connsiteY5526" fmla="*/ 1353901 h 7223977"/>
              <a:gd name="connsiteX5527" fmla="*/ 11060012 w 12188243"/>
              <a:gd name="connsiteY5527" fmla="*/ 1353901 h 7223977"/>
              <a:gd name="connsiteX5528" fmla="*/ 11060012 w 12188243"/>
              <a:gd name="connsiteY5528" fmla="*/ 1128230 h 7223977"/>
              <a:gd name="connsiteX5529" fmla="*/ 11060012 w 12188243"/>
              <a:gd name="connsiteY5529" fmla="*/ 905691 h 7223977"/>
              <a:gd name="connsiteX5530" fmla="*/ 11282551 w 12188243"/>
              <a:gd name="connsiteY5530" fmla="*/ 905691 h 7223977"/>
              <a:gd name="connsiteX5531" fmla="*/ 11282551 w 12188243"/>
              <a:gd name="connsiteY5531" fmla="*/ 1128230 h 7223977"/>
              <a:gd name="connsiteX5532" fmla="*/ 11060012 w 12188243"/>
              <a:gd name="connsiteY5532" fmla="*/ 1128230 h 7223977"/>
              <a:gd name="connsiteX5533" fmla="*/ 11060012 w 12188243"/>
              <a:gd name="connsiteY5533" fmla="*/ 902559 h 7223977"/>
              <a:gd name="connsiteX5534" fmla="*/ 11060012 w 12188243"/>
              <a:gd name="connsiteY5534" fmla="*/ 680020 h 7223977"/>
              <a:gd name="connsiteX5535" fmla="*/ 11282551 w 12188243"/>
              <a:gd name="connsiteY5535" fmla="*/ 680020 h 7223977"/>
              <a:gd name="connsiteX5536" fmla="*/ 11282551 w 12188243"/>
              <a:gd name="connsiteY5536" fmla="*/ 902559 h 7223977"/>
              <a:gd name="connsiteX5537" fmla="*/ 11060012 w 12188243"/>
              <a:gd name="connsiteY5537" fmla="*/ 902559 h 7223977"/>
              <a:gd name="connsiteX5538" fmla="*/ 11056880 w 12188243"/>
              <a:gd name="connsiteY5538" fmla="*/ 902559 h 7223977"/>
              <a:gd name="connsiteX5539" fmla="*/ 10834342 w 12188243"/>
              <a:gd name="connsiteY5539" fmla="*/ 902559 h 7223977"/>
              <a:gd name="connsiteX5540" fmla="*/ 10834342 w 12188243"/>
              <a:gd name="connsiteY5540" fmla="*/ 680020 h 7223977"/>
              <a:gd name="connsiteX5541" fmla="*/ 11056880 w 12188243"/>
              <a:gd name="connsiteY5541" fmla="*/ 680020 h 7223977"/>
              <a:gd name="connsiteX5542" fmla="*/ 11056880 w 12188243"/>
              <a:gd name="connsiteY5542" fmla="*/ 902559 h 7223977"/>
              <a:gd name="connsiteX5543" fmla="*/ 10831209 w 12188243"/>
              <a:gd name="connsiteY5543" fmla="*/ 902559 h 7223977"/>
              <a:gd name="connsiteX5544" fmla="*/ 10608671 w 12188243"/>
              <a:gd name="connsiteY5544" fmla="*/ 902559 h 7223977"/>
              <a:gd name="connsiteX5545" fmla="*/ 10608671 w 12188243"/>
              <a:gd name="connsiteY5545" fmla="*/ 680020 h 7223977"/>
              <a:gd name="connsiteX5546" fmla="*/ 10831209 w 12188243"/>
              <a:gd name="connsiteY5546" fmla="*/ 680020 h 7223977"/>
              <a:gd name="connsiteX5547" fmla="*/ 10831209 w 12188243"/>
              <a:gd name="connsiteY5547" fmla="*/ 902559 h 7223977"/>
              <a:gd name="connsiteX5548" fmla="*/ 10605538 w 12188243"/>
              <a:gd name="connsiteY5548" fmla="*/ 902559 h 7223977"/>
              <a:gd name="connsiteX5549" fmla="*/ 10383000 w 12188243"/>
              <a:gd name="connsiteY5549" fmla="*/ 902559 h 7223977"/>
              <a:gd name="connsiteX5550" fmla="*/ 10383000 w 12188243"/>
              <a:gd name="connsiteY5550" fmla="*/ 680020 h 7223977"/>
              <a:gd name="connsiteX5551" fmla="*/ 10605538 w 12188243"/>
              <a:gd name="connsiteY5551" fmla="*/ 680020 h 7223977"/>
              <a:gd name="connsiteX5552" fmla="*/ 10605538 w 12188243"/>
              <a:gd name="connsiteY5552" fmla="*/ 902559 h 7223977"/>
              <a:gd name="connsiteX5553" fmla="*/ 10379867 w 12188243"/>
              <a:gd name="connsiteY5553" fmla="*/ 902559 h 7223977"/>
              <a:gd name="connsiteX5554" fmla="*/ 10157328 w 12188243"/>
              <a:gd name="connsiteY5554" fmla="*/ 902559 h 7223977"/>
              <a:gd name="connsiteX5555" fmla="*/ 10157328 w 12188243"/>
              <a:gd name="connsiteY5555" fmla="*/ 680020 h 7223977"/>
              <a:gd name="connsiteX5556" fmla="*/ 10379867 w 12188243"/>
              <a:gd name="connsiteY5556" fmla="*/ 680020 h 7223977"/>
              <a:gd name="connsiteX5557" fmla="*/ 10379867 w 12188243"/>
              <a:gd name="connsiteY5557" fmla="*/ 902559 h 7223977"/>
              <a:gd name="connsiteX5558" fmla="*/ 10154196 w 12188243"/>
              <a:gd name="connsiteY5558" fmla="*/ 902559 h 7223977"/>
              <a:gd name="connsiteX5559" fmla="*/ 9931657 w 12188243"/>
              <a:gd name="connsiteY5559" fmla="*/ 902559 h 7223977"/>
              <a:gd name="connsiteX5560" fmla="*/ 9931657 w 12188243"/>
              <a:gd name="connsiteY5560" fmla="*/ 680020 h 7223977"/>
              <a:gd name="connsiteX5561" fmla="*/ 10154196 w 12188243"/>
              <a:gd name="connsiteY5561" fmla="*/ 680020 h 7223977"/>
              <a:gd name="connsiteX5562" fmla="*/ 10154196 w 12188243"/>
              <a:gd name="connsiteY5562" fmla="*/ 902559 h 7223977"/>
              <a:gd name="connsiteX5563" fmla="*/ 9928650 w 12188243"/>
              <a:gd name="connsiteY5563" fmla="*/ 902559 h 7223977"/>
              <a:gd name="connsiteX5564" fmla="*/ 9706112 w 12188243"/>
              <a:gd name="connsiteY5564" fmla="*/ 902559 h 7223977"/>
              <a:gd name="connsiteX5565" fmla="*/ 9706112 w 12188243"/>
              <a:gd name="connsiteY5565" fmla="*/ 680020 h 7223977"/>
              <a:gd name="connsiteX5566" fmla="*/ 9928650 w 12188243"/>
              <a:gd name="connsiteY5566" fmla="*/ 680020 h 7223977"/>
              <a:gd name="connsiteX5567" fmla="*/ 9928650 w 12188243"/>
              <a:gd name="connsiteY5567" fmla="*/ 902559 h 7223977"/>
              <a:gd name="connsiteX5568" fmla="*/ 9702979 w 12188243"/>
              <a:gd name="connsiteY5568" fmla="*/ 902559 h 7223977"/>
              <a:gd name="connsiteX5569" fmla="*/ 9480440 w 12188243"/>
              <a:gd name="connsiteY5569" fmla="*/ 902559 h 7223977"/>
              <a:gd name="connsiteX5570" fmla="*/ 9480440 w 12188243"/>
              <a:gd name="connsiteY5570" fmla="*/ 680020 h 7223977"/>
              <a:gd name="connsiteX5571" fmla="*/ 9702979 w 12188243"/>
              <a:gd name="connsiteY5571" fmla="*/ 680020 h 7223977"/>
              <a:gd name="connsiteX5572" fmla="*/ 9702979 w 12188243"/>
              <a:gd name="connsiteY5572" fmla="*/ 902559 h 7223977"/>
              <a:gd name="connsiteX5573" fmla="*/ 9477308 w 12188243"/>
              <a:gd name="connsiteY5573" fmla="*/ 902559 h 7223977"/>
              <a:gd name="connsiteX5574" fmla="*/ 9254770 w 12188243"/>
              <a:gd name="connsiteY5574" fmla="*/ 902559 h 7223977"/>
              <a:gd name="connsiteX5575" fmla="*/ 9254770 w 12188243"/>
              <a:gd name="connsiteY5575" fmla="*/ 680020 h 7223977"/>
              <a:gd name="connsiteX5576" fmla="*/ 9477308 w 12188243"/>
              <a:gd name="connsiteY5576" fmla="*/ 680020 h 7223977"/>
              <a:gd name="connsiteX5577" fmla="*/ 9477308 w 12188243"/>
              <a:gd name="connsiteY5577" fmla="*/ 902559 h 7223977"/>
              <a:gd name="connsiteX5578" fmla="*/ 9251637 w 12188243"/>
              <a:gd name="connsiteY5578" fmla="*/ 902559 h 7223977"/>
              <a:gd name="connsiteX5579" fmla="*/ 9029099 w 12188243"/>
              <a:gd name="connsiteY5579" fmla="*/ 902559 h 7223977"/>
              <a:gd name="connsiteX5580" fmla="*/ 9029099 w 12188243"/>
              <a:gd name="connsiteY5580" fmla="*/ 680020 h 7223977"/>
              <a:gd name="connsiteX5581" fmla="*/ 9251637 w 12188243"/>
              <a:gd name="connsiteY5581" fmla="*/ 680020 h 7223977"/>
              <a:gd name="connsiteX5582" fmla="*/ 9251637 w 12188243"/>
              <a:gd name="connsiteY5582" fmla="*/ 902559 h 7223977"/>
              <a:gd name="connsiteX5583" fmla="*/ 9025966 w 12188243"/>
              <a:gd name="connsiteY5583" fmla="*/ 902559 h 7223977"/>
              <a:gd name="connsiteX5584" fmla="*/ 8803427 w 12188243"/>
              <a:gd name="connsiteY5584" fmla="*/ 902559 h 7223977"/>
              <a:gd name="connsiteX5585" fmla="*/ 8803427 w 12188243"/>
              <a:gd name="connsiteY5585" fmla="*/ 680020 h 7223977"/>
              <a:gd name="connsiteX5586" fmla="*/ 9025966 w 12188243"/>
              <a:gd name="connsiteY5586" fmla="*/ 680020 h 7223977"/>
              <a:gd name="connsiteX5587" fmla="*/ 9025966 w 12188243"/>
              <a:gd name="connsiteY5587" fmla="*/ 902559 h 7223977"/>
              <a:gd name="connsiteX5588" fmla="*/ 8800295 w 12188243"/>
              <a:gd name="connsiteY5588" fmla="*/ 902559 h 7223977"/>
              <a:gd name="connsiteX5589" fmla="*/ 8577756 w 12188243"/>
              <a:gd name="connsiteY5589" fmla="*/ 902559 h 7223977"/>
              <a:gd name="connsiteX5590" fmla="*/ 8577756 w 12188243"/>
              <a:gd name="connsiteY5590" fmla="*/ 680020 h 7223977"/>
              <a:gd name="connsiteX5591" fmla="*/ 8800295 w 12188243"/>
              <a:gd name="connsiteY5591" fmla="*/ 680020 h 7223977"/>
              <a:gd name="connsiteX5592" fmla="*/ 8800295 w 12188243"/>
              <a:gd name="connsiteY5592" fmla="*/ 902559 h 7223977"/>
              <a:gd name="connsiteX5593" fmla="*/ 8574749 w 12188243"/>
              <a:gd name="connsiteY5593" fmla="*/ 902559 h 7223977"/>
              <a:gd name="connsiteX5594" fmla="*/ 8352211 w 12188243"/>
              <a:gd name="connsiteY5594" fmla="*/ 902559 h 7223977"/>
              <a:gd name="connsiteX5595" fmla="*/ 8352211 w 12188243"/>
              <a:gd name="connsiteY5595" fmla="*/ 680020 h 7223977"/>
              <a:gd name="connsiteX5596" fmla="*/ 8574749 w 12188243"/>
              <a:gd name="connsiteY5596" fmla="*/ 680020 h 7223977"/>
              <a:gd name="connsiteX5597" fmla="*/ 8574749 w 12188243"/>
              <a:gd name="connsiteY5597" fmla="*/ 902559 h 7223977"/>
              <a:gd name="connsiteX5598" fmla="*/ 8349078 w 12188243"/>
              <a:gd name="connsiteY5598" fmla="*/ 902559 h 7223977"/>
              <a:gd name="connsiteX5599" fmla="*/ 8126540 w 12188243"/>
              <a:gd name="connsiteY5599" fmla="*/ 902559 h 7223977"/>
              <a:gd name="connsiteX5600" fmla="*/ 8126540 w 12188243"/>
              <a:gd name="connsiteY5600" fmla="*/ 680020 h 7223977"/>
              <a:gd name="connsiteX5601" fmla="*/ 8349078 w 12188243"/>
              <a:gd name="connsiteY5601" fmla="*/ 680020 h 7223977"/>
              <a:gd name="connsiteX5602" fmla="*/ 8349078 w 12188243"/>
              <a:gd name="connsiteY5602" fmla="*/ 902559 h 7223977"/>
              <a:gd name="connsiteX5603" fmla="*/ 8123407 w 12188243"/>
              <a:gd name="connsiteY5603" fmla="*/ 902559 h 7223977"/>
              <a:gd name="connsiteX5604" fmla="*/ 7900868 w 12188243"/>
              <a:gd name="connsiteY5604" fmla="*/ 902559 h 7223977"/>
              <a:gd name="connsiteX5605" fmla="*/ 7900868 w 12188243"/>
              <a:gd name="connsiteY5605" fmla="*/ 680020 h 7223977"/>
              <a:gd name="connsiteX5606" fmla="*/ 8123407 w 12188243"/>
              <a:gd name="connsiteY5606" fmla="*/ 680020 h 7223977"/>
              <a:gd name="connsiteX5607" fmla="*/ 8123407 w 12188243"/>
              <a:gd name="connsiteY5607" fmla="*/ 902559 h 7223977"/>
              <a:gd name="connsiteX5608" fmla="*/ 7897736 w 12188243"/>
              <a:gd name="connsiteY5608" fmla="*/ 902559 h 7223977"/>
              <a:gd name="connsiteX5609" fmla="*/ 7675198 w 12188243"/>
              <a:gd name="connsiteY5609" fmla="*/ 902559 h 7223977"/>
              <a:gd name="connsiteX5610" fmla="*/ 7675198 w 12188243"/>
              <a:gd name="connsiteY5610" fmla="*/ 680020 h 7223977"/>
              <a:gd name="connsiteX5611" fmla="*/ 7897736 w 12188243"/>
              <a:gd name="connsiteY5611" fmla="*/ 680020 h 7223977"/>
              <a:gd name="connsiteX5612" fmla="*/ 7897736 w 12188243"/>
              <a:gd name="connsiteY5612" fmla="*/ 902559 h 7223977"/>
              <a:gd name="connsiteX5613" fmla="*/ 7672065 w 12188243"/>
              <a:gd name="connsiteY5613" fmla="*/ 902559 h 7223977"/>
              <a:gd name="connsiteX5614" fmla="*/ 7449527 w 12188243"/>
              <a:gd name="connsiteY5614" fmla="*/ 902559 h 7223977"/>
              <a:gd name="connsiteX5615" fmla="*/ 7449527 w 12188243"/>
              <a:gd name="connsiteY5615" fmla="*/ 680020 h 7223977"/>
              <a:gd name="connsiteX5616" fmla="*/ 7672065 w 12188243"/>
              <a:gd name="connsiteY5616" fmla="*/ 680020 h 7223977"/>
              <a:gd name="connsiteX5617" fmla="*/ 7672065 w 12188243"/>
              <a:gd name="connsiteY5617" fmla="*/ 902559 h 7223977"/>
              <a:gd name="connsiteX5618" fmla="*/ 7446394 w 12188243"/>
              <a:gd name="connsiteY5618" fmla="*/ 902559 h 7223977"/>
              <a:gd name="connsiteX5619" fmla="*/ 7223856 w 12188243"/>
              <a:gd name="connsiteY5619" fmla="*/ 902559 h 7223977"/>
              <a:gd name="connsiteX5620" fmla="*/ 7223856 w 12188243"/>
              <a:gd name="connsiteY5620" fmla="*/ 680020 h 7223977"/>
              <a:gd name="connsiteX5621" fmla="*/ 7446394 w 12188243"/>
              <a:gd name="connsiteY5621" fmla="*/ 680020 h 7223977"/>
              <a:gd name="connsiteX5622" fmla="*/ 7446394 w 12188243"/>
              <a:gd name="connsiteY5622" fmla="*/ 902559 h 7223977"/>
              <a:gd name="connsiteX5623" fmla="*/ 7220848 w 12188243"/>
              <a:gd name="connsiteY5623" fmla="*/ 902559 h 7223977"/>
              <a:gd name="connsiteX5624" fmla="*/ 6998310 w 12188243"/>
              <a:gd name="connsiteY5624" fmla="*/ 902559 h 7223977"/>
              <a:gd name="connsiteX5625" fmla="*/ 6998310 w 12188243"/>
              <a:gd name="connsiteY5625" fmla="*/ 680020 h 7223977"/>
              <a:gd name="connsiteX5626" fmla="*/ 7220848 w 12188243"/>
              <a:gd name="connsiteY5626" fmla="*/ 680020 h 7223977"/>
              <a:gd name="connsiteX5627" fmla="*/ 7220848 w 12188243"/>
              <a:gd name="connsiteY5627" fmla="*/ 902559 h 7223977"/>
              <a:gd name="connsiteX5628" fmla="*/ 6995177 w 12188243"/>
              <a:gd name="connsiteY5628" fmla="*/ 902559 h 7223977"/>
              <a:gd name="connsiteX5629" fmla="*/ 6772639 w 12188243"/>
              <a:gd name="connsiteY5629" fmla="*/ 902559 h 7223977"/>
              <a:gd name="connsiteX5630" fmla="*/ 6772639 w 12188243"/>
              <a:gd name="connsiteY5630" fmla="*/ 680020 h 7223977"/>
              <a:gd name="connsiteX5631" fmla="*/ 6995177 w 12188243"/>
              <a:gd name="connsiteY5631" fmla="*/ 680020 h 7223977"/>
              <a:gd name="connsiteX5632" fmla="*/ 6995177 w 12188243"/>
              <a:gd name="connsiteY5632" fmla="*/ 902559 h 7223977"/>
              <a:gd name="connsiteX5633" fmla="*/ 6769506 w 12188243"/>
              <a:gd name="connsiteY5633" fmla="*/ 902559 h 7223977"/>
              <a:gd name="connsiteX5634" fmla="*/ 6546967 w 12188243"/>
              <a:gd name="connsiteY5634" fmla="*/ 902559 h 7223977"/>
              <a:gd name="connsiteX5635" fmla="*/ 6546967 w 12188243"/>
              <a:gd name="connsiteY5635" fmla="*/ 680020 h 7223977"/>
              <a:gd name="connsiteX5636" fmla="*/ 6769506 w 12188243"/>
              <a:gd name="connsiteY5636" fmla="*/ 680020 h 7223977"/>
              <a:gd name="connsiteX5637" fmla="*/ 6769506 w 12188243"/>
              <a:gd name="connsiteY5637" fmla="*/ 902559 h 7223977"/>
              <a:gd name="connsiteX5638" fmla="*/ 6543835 w 12188243"/>
              <a:gd name="connsiteY5638" fmla="*/ 902559 h 7223977"/>
              <a:gd name="connsiteX5639" fmla="*/ 6321297 w 12188243"/>
              <a:gd name="connsiteY5639" fmla="*/ 902559 h 7223977"/>
              <a:gd name="connsiteX5640" fmla="*/ 6321297 w 12188243"/>
              <a:gd name="connsiteY5640" fmla="*/ 680020 h 7223977"/>
              <a:gd name="connsiteX5641" fmla="*/ 6543835 w 12188243"/>
              <a:gd name="connsiteY5641" fmla="*/ 680020 h 7223977"/>
              <a:gd name="connsiteX5642" fmla="*/ 6543835 w 12188243"/>
              <a:gd name="connsiteY5642" fmla="*/ 902559 h 7223977"/>
              <a:gd name="connsiteX5643" fmla="*/ 6318164 w 12188243"/>
              <a:gd name="connsiteY5643" fmla="*/ 902559 h 7223977"/>
              <a:gd name="connsiteX5644" fmla="*/ 6095625 w 12188243"/>
              <a:gd name="connsiteY5644" fmla="*/ 902559 h 7223977"/>
              <a:gd name="connsiteX5645" fmla="*/ 6095625 w 12188243"/>
              <a:gd name="connsiteY5645" fmla="*/ 680020 h 7223977"/>
              <a:gd name="connsiteX5646" fmla="*/ 6318164 w 12188243"/>
              <a:gd name="connsiteY5646" fmla="*/ 680020 h 7223977"/>
              <a:gd name="connsiteX5647" fmla="*/ 6318164 w 12188243"/>
              <a:gd name="connsiteY5647" fmla="*/ 902559 h 7223977"/>
              <a:gd name="connsiteX5648" fmla="*/ 6092493 w 12188243"/>
              <a:gd name="connsiteY5648" fmla="*/ 902559 h 7223977"/>
              <a:gd name="connsiteX5649" fmla="*/ 5869954 w 12188243"/>
              <a:gd name="connsiteY5649" fmla="*/ 902559 h 7223977"/>
              <a:gd name="connsiteX5650" fmla="*/ 5869954 w 12188243"/>
              <a:gd name="connsiteY5650" fmla="*/ 680020 h 7223977"/>
              <a:gd name="connsiteX5651" fmla="*/ 6092493 w 12188243"/>
              <a:gd name="connsiteY5651" fmla="*/ 680020 h 7223977"/>
              <a:gd name="connsiteX5652" fmla="*/ 6092493 w 12188243"/>
              <a:gd name="connsiteY5652" fmla="*/ 902559 h 7223977"/>
              <a:gd name="connsiteX5653" fmla="*/ 5866947 w 12188243"/>
              <a:gd name="connsiteY5653" fmla="*/ 902559 h 7223977"/>
              <a:gd name="connsiteX5654" fmla="*/ 5644408 w 12188243"/>
              <a:gd name="connsiteY5654" fmla="*/ 902559 h 7223977"/>
              <a:gd name="connsiteX5655" fmla="*/ 5644408 w 12188243"/>
              <a:gd name="connsiteY5655" fmla="*/ 680020 h 7223977"/>
              <a:gd name="connsiteX5656" fmla="*/ 5866947 w 12188243"/>
              <a:gd name="connsiteY5656" fmla="*/ 680020 h 7223977"/>
              <a:gd name="connsiteX5657" fmla="*/ 5866947 w 12188243"/>
              <a:gd name="connsiteY5657" fmla="*/ 902559 h 7223977"/>
              <a:gd name="connsiteX5658" fmla="*/ 5641276 w 12188243"/>
              <a:gd name="connsiteY5658" fmla="*/ 902559 h 7223977"/>
              <a:gd name="connsiteX5659" fmla="*/ 5418738 w 12188243"/>
              <a:gd name="connsiteY5659" fmla="*/ 902559 h 7223977"/>
              <a:gd name="connsiteX5660" fmla="*/ 5418738 w 12188243"/>
              <a:gd name="connsiteY5660" fmla="*/ 680020 h 7223977"/>
              <a:gd name="connsiteX5661" fmla="*/ 5641276 w 12188243"/>
              <a:gd name="connsiteY5661" fmla="*/ 680020 h 7223977"/>
              <a:gd name="connsiteX5662" fmla="*/ 5641276 w 12188243"/>
              <a:gd name="connsiteY5662" fmla="*/ 902559 h 7223977"/>
              <a:gd name="connsiteX5663" fmla="*/ 5415605 w 12188243"/>
              <a:gd name="connsiteY5663" fmla="*/ 902559 h 7223977"/>
              <a:gd name="connsiteX5664" fmla="*/ 5193066 w 12188243"/>
              <a:gd name="connsiteY5664" fmla="*/ 902559 h 7223977"/>
              <a:gd name="connsiteX5665" fmla="*/ 5193066 w 12188243"/>
              <a:gd name="connsiteY5665" fmla="*/ 680020 h 7223977"/>
              <a:gd name="connsiteX5666" fmla="*/ 5415605 w 12188243"/>
              <a:gd name="connsiteY5666" fmla="*/ 680020 h 7223977"/>
              <a:gd name="connsiteX5667" fmla="*/ 5415605 w 12188243"/>
              <a:gd name="connsiteY5667" fmla="*/ 902559 h 7223977"/>
              <a:gd name="connsiteX5668" fmla="*/ 5189934 w 12188243"/>
              <a:gd name="connsiteY5668" fmla="*/ 902559 h 7223977"/>
              <a:gd name="connsiteX5669" fmla="*/ 4967395 w 12188243"/>
              <a:gd name="connsiteY5669" fmla="*/ 902559 h 7223977"/>
              <a:gd name="connsiteX5670" fmla="*/ 4967395 w 12188243"/>
              <a:gd name="connsiteY5670" fmla="*/ 680020 h 7223977"/>
              <a:gd name="connsiteX5671" fmla="*/ 5189934 w 12188243"/>
              <a:gd name="connsiteY5671" fmla="*/ 680020 h 7223977"/>
              <a:gd name="connsiteX5672" fmla="*/ 5189934 w 12188243"/>
              <a:gd name="connsiteY5672" fmla="*/ 902559 h 7223977"/>
              <a:gd name="connsiteX5673" fmla="*/ 4964263 w 12188243"/>
              <a:gd name="connsiteY5673" fmla="*/ 902559 h 7223977"/>
              <a:gd name="connsiteX5674" fmla="*/ 4741724 w 12188243"/>
              <a:gd name="connsiteY5674" fmla="*/ 902559 h 7223977"/>
              <a:gd name="connsiteX5675" fmla="*/ 4741724 w 12188243"/>
              <a:gd name="connsiteY5675" fmla="*/ 680020 h 7223977"/>
              <a:gd name="connsiteX5676" fmla="*/ 4964263 w 12188243"/>
              <a:gd name="connsiteY5676" fmla="*/ 680020 h 7223977"/>
              <a:gd name="connsiteX5677" fmla="*/ 4964263 w 12188243"/>
              <a:gd name="connsiteY5677" fmla="*/ 902559 h 7223977"/>
              <a:gd name="connsiteX5678" fmla="*/ 4738592 w 12188243"/>
              <a:gd name="connsiteY5678" fmla="*/ 902559 h 7223977"/>
              <a:gd name="connsiteX5679" fmla="*/ 4516053 w 12188243"/>
              <a:gd name="connsiteY5679" fmla="*/ 902559 h 7223977"/>
              <a:gd name="connsiteX5680" fmla="*/ 4516053 w 12188243"/>
              <a:gd name="connsiteY5680" fmla="*/ 680020 h 7223977"/>
              <a:gd name="connsiteX5681" fmla="*/ 4738592 w 12188243"/>
              <a:gd name="connsiteY5681" fmla="*/ 680020 h 7223977"/>
              <a:gd name="connsiteX5682" fmla="*/ 4738592 w 12188243"/>
              <a:gd name="connsiteY5682" fmla="*/ 902559 h 7223977"/>
              <a:gd name="connsiteX5683" fmla="*/ 4513046 w 12188243"/>
              <a:gd name="connsiteY5683" fmla="*/ 902559 h 7223977"/>
              <a:gd name="connsiteX5684" fmla="*/ 4290507 w 12188243"/>
              <a:gd name="connsiteY5684" fmla="*/ 902559 h 7223977"/>
              <a:gd name="connsiteX5685" fmla="*/ 4290507 w 12188243"/>
              <a:gd name="connsiteY5685" fmla="*/ 680020 h 7223977"/>
              <a:gd name="connsiteX5686" fmla="*/ 4513046 w 12188243"/>
              <a:gd name="connsiteY5686" fmla="*/ 680020 h 7223977"/>
              <a:gd name="connsiteX5687" fmla="*/ 4513046 w 12188243"/>
              <a:gd name="connsiteY5687" fmla="*/ 902559 h 7223977"/>
              <a:gd name="connsiteX5688" fmla="*/ 4287375 w 12188243"/>
              <a:gd name="connsiteY5688" fmla="*/ 902559 h 7223977"/>
              <a:gd name="connsiteX5689" fmla="*/ 4064836 w 12188243"/>
              <a:gd name="connsiteY5689" fmla="*/ 902559 h 7223977"/>
              <a:gd name="connsiteX5690" fmla="*/ 4064836 w 12188243"/>
              <a:gd name="connsiteY5690" fmla="*/ 680020 h 7223977"/>
              <a:gd name="connsiteX5691" fmla="*/ 4287375 w 12188243"/>
              <a:gd name="connsiteY5691" fmla="*/ 680020 h 7223977"/>
              <a:gd name="connsiteX5692" fmla="*/ 4287375 w 12188243"/>
              <a:gd name="connsiteY5692" fmla="*/ 902559 h 7223977"/>
              <a:gd name="connsiteX5693" fmla="*/ 4061703 w 12188243"/>
              <a:gd name="connsiteY5693" fmla="*/ 902559 h 7223977"/>
              <a:gd name="connsiteX5694" fmla="*/ 3839165 w 12188243"/>
              <a:gd name="connsiteY5694" fmla="*/ 902559 h 7223977"/>
              <a:gd name="connsiteX5695" fmla="*/ 3839165 w 12188243"/>
              <a:gd name="connsiteY5695" fmla="*/ 680020 h 7223977"/>
              <a:gd name="connsiteX5696" fmla="*/ 4061703 w 12188243"/>
              <a:gd name="connsiteY5696" fmla="*/ 680020 h 7223977"/>
              <a:gd name="connsiteX5697" fmla="*/ 4061703 w 12188243"/>
              <a:gd name="connsiteY5697" fmla="*/ 902559 h 7223977"/>
              <a:gd name="connsiteX5698" fmla="*/ 3836033 w 12188243"/>
              <a:gd name="connsiteY5698" fmla="*/ 902559 h 7223977"/>
              <a:gd name="connsiteX5699" fmla="*/ 3613494 w 12188243"/>
              <a:gd name="connsiteY5699" fmla="*/ 902559 h 7223977"/>
              <a:gd name="connsiteX5700" fmla="*/ 3613494 w 12188243"/>
              <a:gd name="connsiteY5700" fmla="*/ 680020 h 7223977"/>
              <a:gd name="connsiteX5701" fmla="*/ 3836033 w 12188243"/>
              <a:gd name="connsiteY5701" fmla="*/ 680020 h 7223977"/>
              <a:gd name="connsiteX5702" fmla="*/ 3836033 w 12188243"/>
              <a:gd name="connsiteY5702" fmla="*/ 902559 h 7223977"/>
              <a:gd name="connsiteX5703" fmla="*/ 3610361 w 12188243"/>
              <a:gd name="connsiteY5703" fmla="*/ 902559 h 7223977"/>
              <a:gd name="connsiteX5704" fmla="*/ 3387823 w 12188243"/>
              <a:gd name="connsiteY5704" fmla="*/ 902559 h 7223977"/>
              <a:gd name="connsiteX5705" fmla="*/ 3387823 w 12188243"/>
              <a:gd name="connsiteY5705" fmla="*/ 680020 h 7223977"/>
              <a:gd name="connsiteX5706" fmla="*/ 3610361 w 12188243"/>
              <a:gd name="connsiteY5706" fmla="*/ 680020 h 7223977"/>
              <a:gd name="connsiteX5707" fmla="*/ 3610361 w 12188243"/>
              <a:gd name="connsiteY5707" fmla="*/ 902559 h 7223977"/>
              <a:gd name="connsiteX5708" fmla="*/ 3384690 w 12188243"/>
              <a:gd name="connsiteY5708" fmla="*/ 902559 h 7223977"/>
              <a:gd name="connsiteX5709" fmla="*/ 3162152 w 12188243"/>
              <a:gd name="connsiteY5709" fmla="*/ 902559 h 7223977"/>
              <a:gd name="connsiteX5710" fmla="*/ 3162152 w 12188243"/>
              <a:gd name="connsiteY5710" fmla="*/ 680020 h 7223977"/>
              <a:gd name="connsiteX5711" fmla="*/ 3384690 w 12188243"/>
              <a:gd name="connsiteY5711" fmla="*/ 680020 h 7223977"/>
              <a:gd name="connsiteX5712" fmla="*/ 3384690 w 12188243"/>
              <a:gd name="connsiteY5712" fmla="*/ 902559 h 7223977"/>
              <a:gd name="connsiteX5713" fmla="*/ 3159145 w 12188243"/>
              <a:gd name="connsiteY5713" fmla="*/ 902559 h 7223977"/>
              <a:gd name="connsiteX5714" fmla="*/ 2936606 w 12188243"/>
              <a:gd name="connsiteY5714" fmla="*/ 902559 h 7223977"/>
              <a:gd name="connsiteX5715" fmla="*/ 2936606 w 12188243"/>
              <a:gd name="connsiteY5715" fmla="*/ 680020 h 7223977"/>
              <a:gd name="connsiteX5716" fmla="*/ 3159145 w 12188243"/>
              <a:gd name="connsiteY5716" fmla="*/ 680020 h 7223977"/>
              <a:gd name="connsiteX5717" fmla="*/ 3159145 w 12188243"/>
              <a:gd name="connsiteY5717" fmla="*/ 902559 h 7223977"/>
              <a:gd name="connsiteX5718" fmla="*/ 2933474 w 12188243"/>
              <a:gd name="connsiteY5718" fmla="*/ 902559 h 7223977"/>
              <a:gd name="connsiteX5719" fmla="*/ 2710935 w 12188243"/>
              <a:gd name="connsiteY5719" fmla="*/ 902559 h 7223977"/>
              <a:gd name="connsiteX5720" fmla="*/ 2710935 w 12188243"/>
              <a:gd name="connsiteY5720" fmla="*/ 680020 h 7223977"/>
              <a:gd name="connsiteX5721" fmla="*/ 2933474 w 12188243"/>
              <a:gd name="connsiteY5721" fmla="*/ 680020 h 7223977"/>
              <a:gd name="connsiteX5722" fmla="*/ 2933474 w 12188243"/>
              <a:gd name="connsiteY5722" fmla="*/ 902559 h 7223977"/>
              <a:gd name="connsiteX5723" fmla="*/ 2707802 w 12188243"/>
              <a:gd name="connsiteY5723" fmla="*/ 902559 h 7223977"/>
              <a:gd name="connsiteX5724" fmla="*/ 2485264 w 12188243"/>
              <a:gd name="connsiteY5724" fmla="*/ 902559 h 7223977"/>
              <a:gd name="connsiteX5725" fmla="*/ 2485264 w 12188243"/>
              <a:gd name="connsiteY5725" fmla="*/ 680020 h 7223977"/>
              <a:gd name="connsiteX5726" fmla="*/ 2707802 w 12188243"/>
              <a:gd name="connsiteY5726" fmla="*/ 680020 h 7223977"/>
              <a:gd name="connsiteX5727" fmla="*/ 2707802 w 12188243"/>
              <a:gd name="connsiteY5727" fmla="*/ 902559 h 7223977"/>
              <a:gd name="connsiteX5728" fmla="*/ 2482131 w 12188243"/>
              <a:gd name="connsiteY5728" fmla="*/ 902559 h 7223977"/>
              <a:gd name="connsiteX5729" fmla="*/ 2259593 w 12188243"/>
              <a:gd name="connsiteY5729" fmla="*/ 902559 h 7223977"/>
              <a:gd name="connsiteX5730" fmla="*/ 2259593 w 12188243"/>
              <a:gd name="connsiteY5730" fmla="*/ 680020 h 7223977"/>
              <a:gd name="connsiteX5731" fmla="*/ 2482131 w 12188243"/>
              <a:gd name="connsiteY5731" fmla="*/ 680020 h 7223977"/>
              <a:gd name="connsiteX5732" fmla="*/ 2482131 w 12188243"/>
              <a:gd name="connsiteY5732" fmla="*/ 902559 h 7223977"/>
              <a:gd name="connsiteX5733" fmla="*/ 2256460 w 12188243"/>
              <a:gd name="connsiteY5733" fmla="*/ 902559 h 7223977"/>
              <a:gd name="connsiteX5734" fmla="*/ 2033922 w 12188243"/>
              <a:gd name="connsiteY5734" fmla="*/ 902559 h 7223977"/>
              <a:gd name="connsiteX5735" fmla="*/ 2033922 w 12188243"/>
              <a:gd name="connsiteY5735" fmla="*/ 680020 h 7223977"/>
              <a:gd name="connsiteX5736" fmla="*/ 2256460 w 12188243"/>
              <a:gd name="connsiteY5736" fmla="*/ 680020 h 7223977"/>
              <a:gd name="connsiteX5737" fmla="*/ 2256460 w 12188243"/>
              <a:gd name="connsiteY5737" fmla="*/ 902559 h 7223977"/>
              <a:gd name="connsiteX5738" fmla="*/ 2030789 w 12188243"/>
              <a:gd name="connsiteY5738" fmla="*/ 902559 h 7223977"/>
              <a:gd name="connsiteX5739" fmla="*/ 1808251 w 12188243"/>
              <a:gd name="connsiteY5739" fmla="*/ 902559 h 7223977"/>
              <a:gd name="connsiteX5740" fmla="*/ 1808251 w 12188243"/>
              <a:gd name="connsiteY5740" fmla="*/ 680020 h 7223977"/>
              <a:gd name="connsiteX5741" fmla="*/ 2030789 w 12188243"/>
              <a:gd name="connsiteY5741" fmla="*/ 680020 h 7223977"/>
              <a:gd name="connsiteX5742" fmla="*/ 2030789 w 12188243"/>
              <a:gd name="connsiteY5742" fmla="*/ 902559 h 7223977"/>
              <a:gd name="connsiteX5743" fmla="*/ 1805243 w 12188243"/>
              <a:gd name="connsiteY5743" fmla="*/ 902559 h 7223977"/>
              <a:gd name="connsiteX5744" fmla="*/ 1582705 w 12188243"/>
              <a:gd name="connsiteY5744" fmla="*/ 902559 h 7223977"/>
              <a:gd name="connsiteX5745" fmla="*/ 1582705 w 12188243"/>
              <a:gd name="connsiteY5745" fmla="*/ 680020 h 7223977"/>
              <a:gd name="connsiteX5746" fmla="*/ 1805243 w 12188243"/>
              <a:gd name="connsiteY5746" fmla="*/ 680020 h 7223977"/>
              <a:gd name="connsiteX5747" fmla="*/ 1805243 w 12188243"/>
              <a:gd name="connsiteY5747" fmla="*/ 902559 h 7223977"/>
              <a:gd name="connsiteX5748" fmla="*/ 1579572 w 12188243"/>
              <a:gd name="connsiteY5748" fmla="*/ 902559 h 7223977"/>
              <a:gd name="connsiteX5749" fmla="*/ 1357034 w 12188243"/>
              <a:gd name="connsiteY5749" fmla="*/ 902559 h 7223977"/>
              <a:gd name="connsiteX5750" fmla="*/ 1357034 w 12188243"/>
              <a:gd name="connsiteY5750" fmla="*/ 680020 h 7223977"/>
              <a:gd name="connsiteX5751" fmla="*/ 1579572 w 12188243"/>
              <a:gd name="connsiteY5751" fmla="*/ 680020 h 7223977"/>
              <a:gd name="connsiteX5752" fmla="*/ 1579572 w 12188243"/>
              <a:gd name="connsiteY5752" fmla="*/ 902559 h 7223977"/>
              <a:gd name="connsiteX5753" fmla="*/ 1353901 w 12188243"/>
              <a:gd name="connsiteY5753" fmla="*/ 902559 h 7223977"/>
              <a:gd name="connsiteX5754" fmla="*/ 1131363 w 12188243"/>
              <a:gd name="connsiteY5754" fmla="*/ 902559 h 7223977"/>
              <a:gd name="connsiteX5755" fmla="*/ 1131363 w 12188243"/>
              <a:gd name="connsiteY5755" fmla="*/ 680020 h 7223977"/>
              <a:gd name="connsiteX5756" fmla="*/ 1353901 w 12188243"/>
              <a:gd name="connsiteY5756" fmla="*/ 680020 h 7223977"/>
              <a:gd name="connsiteX5757" fmla="*/ 1353901 w 12188243"/>
              <a:gd name="connsiteY5757" fmla="*/ 902559 h 7223977"/>
              <a:gd name="connsiteX5758" fmla="*/ 1128230 w 12188243"/>
              <a:gd name="connsiteY5758" fmla="*/ 902559 h 7223977"/>
              <a:gd name="connsiteX5759" fmla="*/ 905692 w 12188243"/>
              <a:gd name="connsiteY5759" fmla="*/ 902559 h 7223977"/>
              <a:gd name="connsiteX5760" fmla="*/ 905692 w 12188243"/>
              <a:gd name="connsiteY5760" fmla="*/ 680020 h 7223977"/>
              <a:gd name="connsiteX5761" fmla="*/ 1128230 w 12188243"/>
              <a:gd name="connsiteY5761" fmla="*/ 680020 h 7223977"/>
              <a:gd name="connsiteX5762" fmla="*/ 1128230 w 12188243"/>
              <a:gd name="connsiteY5762" fmla="*/ 902559 h 7223977"/>
              <a:gd name="connsiteX5763" fmla="*/ 902559 w 12188243"/>
              <a:gd name="connsiteY5763" fmla="*/ 902559 h 7223977"/>
              <a:gd name="connsiteX5764" fmla="*/ 680021 w 12188243"/>
              <a:gd name="connsiteY5764" fmla="*/ 902559 h 7223977"/>
              <a:gd name="connsiteX5765" fmla="*/ 680021 w 12188243"/>
              <a:gd name="connsiteY5765" fmla="*/ 680020 h 7223977"/>
              <a:gd name="connsiteX5766" fmla="*/ 902559 w 12188243"/>
              <a:gd name="connsiteY5766" fmla="*/ 680020 h 7223977"/>
              <a:gd name="connsiteX5767" fmla="*/ 902559 w 12188243"/>
              <a:gd name="connsiteY5767" fmla="*/ 902559 h 7223977"/>
              <a:gd name="connsiteX5768" fmla="*/ 902559 w 12188243"/>
              <a:gd name="connsiteY5768" fmla="*/ 905691 h 7223977"/>
              <a:gd name="connsiteX5769" fmla="*/ 902559 w 12188243"/>
              <a:gd name="connsiteY5769" fmla="*/ 1128230 h 7223977"/>
              <a:gd name="connsiteX5770" fmla="*/ 680021 w 12188243"/>
              <a:gd name="connsiteY5770" fmla="*/ 1128230 h 7223977"/>
              <a:gd name="connsiteX5771" fmla="*/ 680021 w 12188243"/>
              <a:gd name="connsiteY5771" fmla="*/ 905691 h 7223977"/>
              <a:gd name="connsiteX5772" fmla="*/ 902559 w 12188243"/>
              <a:gd name="connsiteY5772" fmla="*/ 905691 h 7223977"/>
              <a:gd name="connsiteX5773" fmla="*/ 902559 w 12188243"/>
              <a:gd name="connsiteY5773" fmla="*/ 1131362 h 7223977"/>
              <a:gd name="connsiteX5774" fmla="*/ 902559 w 12188243"/>
              <a:gd name="connsiteY5774" fmla="*/ 1353901 h 7223977"/>
              <a:gd name="connsiteX5775" fmla="*/ 680021 w 12188243"/>
              <a:gd name="connsiteY5775" fmla="*/ 1353901 h 7223977"/>
              <a:gd name="connsiteX5776" fmla="*/ 680021 w 12188243"/>
              <a:gd name="connsiteY5776" fmla="*/ 1131362 h 7223977"/>
              <a:gd name="connsiteX5777" fmla="*/ 902559 w 12188243"/>
              <a:gd name="connsiteY5777" fmla="*/ 1131362 h 7223977"/>
              <a:gd name="connsiteX5778" fmla="*/ 902559 w 12188243"/>
              <a:gd name="connsiteY5778" fmla="*/ 1357033 h 7223977"/>
              <a:gd name="connsiteX5779" fmla="*/ 902559 w 12188243"/>
              <a:gd name="connsiteY5779" fmla="*/ 1579572 h 7223977"/>
              <a:gd name="connsiteX5780" fmla="*/ 680021 w 12188243"/>
              <a:gd name="connsiteY5780" fmla="*/ 1579572 h 7223977"/>
              <a:gd name="connsiteX5781" fmla="*/ 680021 w 12188243"/>
              <a:gd name="connsiteY5781" fmla="*/ 1357033 h 7223977"/>
              <a:gd name="connsiteX5782" fmla="*/ 902559 w 12188243"/>
              <a:gd name="connsiteY5782" fmla="*/ 1357033 h 7223977"/>
              <a:gd name="connsiteX5783" fmla="*/ 902559 w 12188243"/>
              <a:gd name="connsiteY5783" fmla="*/ 1582704 h 7223977"/>
              <a:gd name="connsiteX5784" fmla="*/ 902559 w 12188243"/>
              <a:gd name="connsiteY5784" fmla="*/ 1805243 h 7223977"/>
              <a:gd name="connsiteX5785" fmla="*/ 680021 w 12188243"/>
              <a:gd name="connsiteY5785" fmla="*/ 1805243 h 7223977"/>
              <a:gd name="connsiteX5786" fmla="*/ 680021 w 12188243"/>
              <a:gd name="connsiteY5786" fmla="*/ 1582704 h 7223977"/>
              <a:gd name="connsiteX5787" fmla="*/ 902559 w 12188243"/>
              <a:gd name="connsiteY5787" fmla="*/ 1582704 h 7223977"/>
              <a:gd name="connsiteX5788" fmla="*/ 902559 w 12188243"/>
              <a:gd name="connsiteY5788" fmla="*/ 1808375 h 7223977"/>
              <a:gd name="connsiteX5789" fmla="*/ 902559 w 12188243"/>
              <a:gd name="connsiteY5789" fmla="*/ 2030914 h 7223977"/>
              <a:gd name="connsiteX5790" fmla="*/ 680021 w 12188243"/>
              <a:gd name="connsiteY5790" fmla="*/ 2030914 h 7223977"/>
              <a:gd name="connsiteX5791" fmla="*/ 680021 w 12188243"/>
              <a:gd name="connsiteY5791" fmla="*/ 1808375 h 7223977"/>
              <a:gd name="connsiteX5792" fmla="*/ 902559 w 12188243"/>
              <a:gd name="connsiteY5792" fmla="*/ 1808375 h 7223977"/>
              <a:gd name="connsiteX5793" fmla="*/ 902559 w 12188243"/>
              <a:gd name="connsiteY5793" fmla="*/ 2033921 h 7223977"/>
              <a:gd name="connsiteX5794" fmla="*/ 902559 w 12188243"/>
              <a:gd name="connsiteY5794" fmla="*/ 2256459 h 7223977"/>
              <a:gd name="connsiteX5795" fmla="*/ 680021 w 12188243"/>
              <a:gd name="connsiteY5795" fmla="*/ 2256459 h 7223977"/>
              <a:gd name="connsiteX5796" fmla="*/ 680021 w 12188243"/>
              <a:gd name="connsiteY5796" fmla="*/ 2033921 h 7223977"/>
              <a:gd name="connsiteX5797" fmla="*/ 902559 w 12188243"/>
              <a:gd name="connsiteY5797" fmla="*/ 2033921 h 7223977"/>
              <a:gd name="connsiteX5798" fmla="*/ 902559 w 12188243"/>
              <a:gd name="connsiteY5798" fmla="*/ 2259592 h 7223977"/>
              <a:gd name="connsiteX5799" fmla="*/ 902559 w 12188243"/>
              <a:gd name="connsiteY5799" fmla="*/ 2482130 h 7223977"/>
              <a:gd name="connsiteX5800" fmla="*/ 680021 w 12188243"/>
              <a:gd name="connsiteY5800" fmla="*/ 2482130 h 7223977"/>
              <a:gd name="connsiteX5801" fmla="*/ 680021 w 12188243"/>
              <a:gd name="connsiteY5801" fmla="*/ 2259592 h 7223977"/>
              <a:gd name="connsiteX5802" fmla="*/ 902559 w 12188243"/>
              <a:gd name="connsiteY5802" fmla="*/ 2259592 h 7223977"/>
              <a:gd name="connsiteX5803" fmla="*/ 902559 w 12188243"/>
              <a:gd name="connsiteY5803" fmla="*/ 2485263 h 7223977"/>
              <a:gd name="connsiteX5804" fmla="*/ 902559 w 12188243"/>
              <a:gd name="connsiteY5804" fmla="*/ 2707801 h 7223977"/>
              <a:gd name="connsiteX5805" fmla="*/ 680021 w 12188243"/>
              <a:gd name="connsiteY5805" fmla="*/ 2707801 h 7223977"/>
              <a:gd name="connsiteX5806" fmla="*/ 680021 w 12188243"/>
              <a:gd name="connsiteY5806" fmla="*/ 2485263 h 7223977"/>
              <a:gd name="connsiteX5807" fmla="*/ 902559 w 12188243"/>
              <a:gd name="connsiteY5807" fmla="*/ 2485263 h 7223977"/>
              <a:gd name="connsiteX5808" fmla="*/ 902559 w 12188243"/>
              <a:gd name="connsiteY5808" fmla="*/ 2710934 h 7223977"/>
              <a:gd name="connsiteX5809" fmla="*/ 902559 w 12188243"/>
              <a:gd name="connsiteY5809" fmla="*/ 2933472 h 7223977"/>
              <a:gd name="connsiteX5810" fmla="*/ 680021 w 12188243"/>
              <a:gd name="connsiteY5810" fmla="*/ 2933472 h 7223977"/>
              <a:gd name="connsiteX5811" fmla="*/ 680021 w 12188243"/>
              <a:gd name="connsiteY5811" fmla="*/ 2710934 h 7223977"/>
              <a:gd name="connsiteX5812" fmla="*/ 902559 w 12188243"/>
              <a:gd name="connsiteY5812" fmla="*/ 2710934 h 7223977"/>
              <a:gd name="connsiteX5813" fmla="*/ 902559 w 12188243"/>
              <a:gd name="connsiteY5813" fmla="*/ 2936605 h 7223977"/>
              <a:gd name="connsiteX5814" fmla="*/ 902559 w 12188243"/>
              <a:gd name="connsiteY5814" fmla="*/ 3159143 h 7223977"/>
              <a:gd name="connsiteX5815" fmla="*/ 680021 w 12188243"/>
              <a:gd name="connsiteY5815" fmla="*/ 3159143 h 7223977"/>
              <a:gd name="connsiteX5816" fmla="*/ 680021 w 12188243"/>
              <a:gd name="connsiteY5816" fmla="*/ 2936605 h 7223977"/>
              <a:gd name="connsiteX5817" fmla="*/ 902559 w 12188243"/>
              <a:gd name="connsiteY5817" fmla="*/ 2936605 h 7223977"/>
              <a:gd name="connsiteX5818" fmla="*/ 902559 w 12188243"/>
              <a:gd name="connsiteY5818" fmla="*/ 3162276 h 7223977"/>
              <a:gd name="connsiteX5819" fmla="*/ 902559 w 12188243"/>
              <a:gd name="connsiteY5819" fmla="*/ 3384814 h 7223977"/>
              <a:gd name="connsiteX5820" fmla="*/ 680021 w 12188243"/>
              <a:gd name="connsiteY5820" fmla="*/ 3384814 h 7223977"/>
              <a:gd name="connsiteX5821" fmla="*/ 680021 w 12188243"/>
              <a:gd name="connsiteY5821" fmla="*/ 3162276 h 7223977"/>
              <a:gd name="connsiteX5822" fmla="*/ 902559 w 12188243"/>
              <a:gd name="connsiteY5822" fmla="*/ 3162276 h 7223977"/>
              <a:gd name="connsiteX5823" fmla="*/ 902559 w 12188243"/>
              <a:gd name="connsiteY5823" fmla="*/ 3387821 h 7223977"/>
              <a:gd name="connsiteX5824" fmla="*/ 902559 w 12188243"/>
              <a:gd name="connsiteY5824" fmla="*/ 3610360 h 7223977"/>
              <a:gd name="connsiteX5825" fmla="*/ 680021 w 12188243"/>
              <a:gd name="connsiteY5825" fmla="*/ 3610360 h 7223977"/>
              <a:gd name="connsiteX5826" fmla="*/ 680021 w 12188243"/>
              <a:gd name="connsiteY5826" fmla="*/ 3387821 h 7223977"/>
              <a:gd name="connsiteX5827" fmla="*/ 902559 w 12188243"/>
              <a:gd name="connsiteY5827" fmla="*/ 3387821 h 7223977"/>
              <a:gd name="connsiteX5828" fmla="*/ 902559 w 12188243"/>
              <a:gd name="connsiteY5828" fmla="*/ 3613493 h 7223977"/>
              <a:gd name="connsiteX5829" fmla="*/ 902559 w 12188243"/>
              <a:gd name="connsiteY5829" fmla="*/ 3836031 h 7223977"/>
              <a:gd name="connsiteX5830" fmla="*/ 680021 w 12188243"/>
              <a:gd name="connsiteY5830" fmla="*/ 3836031 h 7223977"/>
              <a:gd name="connsiteX5831" fmla="*/ 680021 w 12188243"/>
              <a:gd name="connsiteY5831" fmla="*/ 3613493 h 7223977"/>
              <a:gd name="connsiteX5832" fmla="*/ 902559 w 12188243"/>
              <a:gd name="connsiteY5832" fmla="*/ 3613493 h 7223977"/>
              <a:gd name="connsiteX5833" fmla="*/ 902559 w 12188243"/>
              <a:gd name="connsiteY5833" fmla="*/ 3839164 h 7223977"/>
              <a:gd name="connsiteX5834" fmla="*/ 902559 w 12188243"/>
              <a:gd name="connsiteY5834" fmla="*/ 4061702 h 7223977"/>
              <a:gd name="connsiteX5835" fmla="*/ 680021 w 12188243"/>
              <a:gd name="connsiteY5835" fmla="*/ 4061702 h 7223977"/>
              <a:gd name="connsiteX5836" fmla="*/ 680021 w 12188243"/>
              <a:gd name="connsiteY5836" fmla="*/ 3839164 h 7223977"/>
              <a:gd name="connsiteX5837" fmla="*/ 902559 w 12188243"/>
              <a:gd name="connsiteY5837" fmla="*/ 3839164 h 7223977"/>
              <a:gd name="connsiteX5838" fmla="*/ 902559 w 12188243"/>
              <a:gd name="connsiteY5838" fmla="*/ 4064834 h 7223977"/>
              <a:gd name="connsiteX5839" fmla="*/ 902559 w 12188243"/>
              <a:gd name="connsiteY5839" fmla="*/ 4287373 h 7223977"/>
              <a:gd name="connsiteX5840" fmla="*/ 680021 w 12188243"/>
              <a:gd name="connsiteY5840" fmla="*/ 4287373 h 7223977"/>
              <a:gd name="connsiteX5841" fmla="*/ 680021 w 12188243"/>
              <a:gd name="connsiteY5841" fmla="*/ 4064834 h 7223977"/>
              <a:gd name="connsiteX5842" fmla="*/ 902559 w 12188243"/>
              <a:gd name="connsiteY5842" fmla="*/ 4064834 h 7223977"/>
              <a:gd name="connsiteX5843" fmla="*/ 902559 w 12188243"/>
              <a:gd name="connsiteY5843" fmla="*/ 4290506 h 7223977"/>
              <a:gd name="connsiteX5844" fmla="*/ 902559 w 12188243"/>
              <a:gd name="connsiteY5844" fmla="*/ 4513044 h 7223977"/>
              <a:gd name="connsiteX5845" fmla="*/ 680021 w 12188243"/>
              <a:gd name="connsiteY5845" fmla="*/ 4513044 h 7223977"/>
              <a:gd name="connsiteX5846" fmla="*/ 680021 w 12188243"/>
              <a:gd name="connsiteY5846" fmla="*/ 4290506 h 7223977"/>
              <a:gd name="connsiteX5847" fmla="*/ 902559 w 12188243"/>
              <a:gd name="connsiteY5847" fmla="*/ 4290506 h 7223977"/>
              <a:gd name="connsiteX5848" fmla="*/ 902559 w 12188243"/>
              <a:gd name="connsiteY5848" fmla="*/ 4516177 h 7223977"/>
              <a:gd name="connsiteX5849" fmla="*/ 902559 w 12188243"/>
              <a:gd name="connsiteY5849" fmla="*/ 4738715 h 7223977"/>
              <a:gd name="connsiteX5850" fmla="*/ 680021 w 12188243"/>
              <a:gd name="connsiteY5850" fmla="*/ 4738715 h 7223977"/>
              <a:gd name="connsiteX5851" fmla="*/ 680021 w 12188243"/>
              <a:gd name="connsiteY5851" fmla="*/ 4516177 h 7223977"/>
              <a:gd name="connsiteX5852" fmla="*/ 902559 w 12188243"/>
              <a:gd name="connsiteY5852" fmla="*/ 4516177 h 7223977"/>
              <a:gd name="connsiteX5853" fmla="*/ 902559 w 12188243"/>
              <a:gd name="connsiteY5853" fmla="*/ 4741722 h 7223977"/>
              <a:gd name="connsiteX5854" fmla="*/ 902559 w 12188243"/>
              <a:gd name="connsiteY5854" fmla="*/ 4964261 h 7223977"/>
              <a:gd name="connsiteX5855" fmla="*/ 680021 w 12188243"/>
              <a:gd name="connsiteY5855" fmla="*/ 4964261 h 7223977"/>
              <a:gd name="connsiteX5856" fmla="*/ 680021 w 12188243"/>
              <a:gd name="connsiteY5856" fmla="*/ 4741722 h 7223977"/>
              <a:gd name="connsiteX5857" fmla="*/ 902559 w 12188243"/>
              <a:gd name="connsiteY5857" fmla="*/ 4741722 h 7223977"/>
              <a:gd name="connsiteX5858" fmla="*/ 902559 w 12188243"/>
              <a:gd name="connsiteY5858" fmla="*/ 4967393 h 7223977"/>
              <a:gd name="connsiteX5859" fmla="*/ 902559 w 12188243"/>
              <a:gd name="connsiteY5859" fmla="*/ 5189932 h 7223977"/>
              <a:gd name="connsiteX5860" fmla="*/ 680021 w 12188243"/>
              <a:gd name="connsiteY5860" fmla="*/ 5189932 h 7223977"/>
              <a:gd name="connsiteX5861" fmla="*/ 680021 w 12188243"/>
              <a:gd name="connsiteY5861" fmla="*/ 4967393 h 7223977"/>
              <a:gd name="connsiteX5862" fmla="*/ 902559 w 12188243"/>
              <a:gd name="connsiteY5862" fmla="*/ 4967393 h 7223977"/>
              <a:gd name="connsiteX5863" fmla="*/ 902559 w 12188243"/>
              <a:gd name="connsiteY5863" fmla="*/ 5193064 h 7223977"/>
              <a:gd name="connsiteX5864" fmla="*/ 902559 w 12188243"/>
              <a:gd name="connsiteY5864" fmla="*/ 5415603 h 7223977"/>
              <a:gd name="connsiteX5865" fmla="*/ 680021 w 12188243"/>
              <a:gd name="connsiteY5865" fmla="*/ 5415603 h 7223977"/>
              <a:gd name="connsiteX5866" fmla="*/ 680021 w 12188243"/>
              <a:gd name="connsiteY5866" fmla="*/ 5193064 h 7223977"/>
              <a:gd name="connsiteX5867" fmla="*/ 902559 w 12188243"/>
              <a:gd name="connsiteY5867" fmla="*/ 5193064 h 7223977"/>
              <a:gd name="connsiteX5868" fmla="*/ 902559 w 12188243"/>
              <a:gd name="connsiteY5868" fmla="*/ 5418735 h 7223977"/>
              <a:gd name="connsiteX5869" fmla="*/ 902559 w 12188243"/>
              <a:gd name="connsiteY5869" fmla="*/ 5641273 h 7223977"/>
              <a:gd name="connsiteX5870" fmla="*/ 680021 w 12188243"/>
              <a:gd name="connsiteY5870" fmla="*/ 5641273 h 7223977"/>
              <a:gd name="connsiteX5871" fmla="*/ 680021 w 12188243"/>
              <a:gd name="connsiteY5871" fmla="*/ 5418735 h 7223977"/>
              <a:gd name="connsiteX5872" fmla="*/ 902559 w 12188243"/>
              <a:gd name="connsiteY5872" fmla="*/ 5418735 h 7223977"/>
              <a:gd name="connsiteX5873" fmla="*/ 902559 w 12188243"/>
              <a:gd name="connsiteY5873" fmla="*/ 5644406 h 7223977"/>
              <a:gd name="connsiteX5874" fmla="*/ 902559 w 12188243"/>
              <a:gd name="connsiteY5874" fmla="*/ 5866945 h 7223977"/>
              <a:gd name="connsiteX5875" fmla="*/ 680021 w 12188243"/>
              <a:gd name="connsiteY5875" fmla="*/ 5866945 h 7223977"/>
              <a:gd name="connsiteX5876" fmla="*/ 680021 w 12188243"/>
              <a:gd name="connsiteY5876" fmla="*/ 5644406 h 7223977"/>
              <a:gd name="connsiteX5877" fmla="*/ 902559 w 12188243"/>
              <a:gd name="connsiteY5877" fmla="*/ 5644406 h 7223977"/>
              <a:gd name="connsiteX5878" fmla="*/ 902559 w 12188243"/>
              <a:gd name="connsiteY5878" fmla="*/ 5870077 h 7223977"/>
              <a:gd name="connsiteX5879" fmla="*/ 902559 w 12188243"/>
              <a:gd name="connsiteY5879" fmla="*/ 6092616 h 7223977"/>
              <a:gd name="connsiteX5880" fmla="*/ 680021 w 12188243"/>
              <a:gd name="connsiteY5880" fmla="*/ 6092616 h 7223977"/>
              <a:gd name="connsiteX5881" fmla="*/ 680021 w 12188243"/>
              <a:gd name="connsiteY5881" fmla="*/ 5870077 h 7223977"/>
              <a:gd name="connsiteX5882" fmla="*/ 902559 w 12188243"/>
              <a:gd name="connsiteY5882" fmla="*/ 5870077 h 7223977"/>
              <a:gd name="connsiteX5883" fmla="*/ 902559 w 12188243"/>
              <a:gd name="connsiteY5883" fmla="*/ 6095623 h 7223977"/>
              <a:gd name="connsiteX5884" fmla="*/ 902559 w 12188243"/>
              <a:gd name="connsiteY5884" fmla="*/ 6318161 h 7223977"/>
              <a:gd name="connsiteX5885" fmla="*/ 680021 w 12188243"/>
              <a:gd name="connsiteY5885" fmla="*/ 6318161 h 7223977"/>
              <a:gd name="connsiteX5886" fmla="*/ 680021 w 12188243"/>
              <a:gd name="connsiteY5886" fmla="*/ 6095623 h 7223977"/>
              <a:gd name="connsiteX5887" fmla="*/ 902559 w 12188243"/>
              <a:gd name="connsiteY5887" fmla="*/ 6095623 h 7223977"/>
              <a:gd name="connsiteX5888" fmla="*/ 902559 w 12188243"/>
              <a:gd name="connsiteY5888" fmla="*/ 6321294 h 7223977"/>
              <a:gd name="connsiteX5889" fmla="*/ 902559 w 12188243"/>
              <a:gd name="connsiteY5889" fmla="*/ 6543832 h 7223977"/>
              <a:gd name="connsiteX5890" fmla="*/ 680021 w 12188243"/>
              <a:gd name="connsiteY5890" fmla="*/ 6543832 h 7223977"/>
              <a:gd name="connsiteX5891" fmla="*/ 680021 w 12188243"/>
              <a:gd name="connsiteY5891" fmla="*/ 6321294 h 7223977"/>
              <a:gd name="connsiteX5892" fmla="*/ 902559 w 12188243"/>
              <a:gd name="connsiteY5892" fmla="*/ 6321294 h 7223977"/>
              <a:gd name="connsiteX5893" fmla="*/ 905692 w 12188243"/>
              <a:gd name="connsiteY5893" fmla="*/ 6321294 h 7223977"/>
              <a:gd name="connsiteX5894" fmla="*/ 1128230 w 12188243"/>
              <a:gd name="connsiteY5894" fmla="*/ 6321294 h 7223977"/>
              <a:gd name="connsiteX5895" fmla="*/ 1128230 w 12188243"/>
              <a:gd name="connsiteY5895" fmla="*/ 6543832 h 7223977"/>
              <a:gd name="connsiteX5896" fmla="*/ 905692 w 12188243"/>
              <a:gd name="connsiteY5896" fmla="*/ 6543832 h 7223977"/>
              <a:gd name="connsiteX5897" fmla="*/ 905692 w 12188243"/>
              <a:gd name="connsiteY5897" fmla="*/ 6321294 h 7223977"/>
              <a:gd name="connsiteX5898" fmla="*/ 1131363 w 12188243"/>
              <a:gd name="connsiteY5898" fmla="*/ 6321294 h 7223977"/>
              <a:gd name="connsiteX5899" fmla="*/ 1353901 w 12188243"/>
              <a:gd name="connsiteY5899" fmla="*/ 6321294 h 7223977"/>
              <a:gd name="connsiteX5900" fmla="*/ 1353901 w 12188243"/>
              <a:gd name="connsiteY5900" fmla="*/ 6543832 h 7223977"/>
              <a:gd name="connsiteX5901" fmla="*/ 1131363 w 12188243"/>
              <a:gd name="connsiteY5901" fmla="*/ 6543832 h 7223977"/>
              <a:gd name="connsiteX5902" fmla="*/ 1131363 w 12188243"/>
              <a:gd name="connsiteY5902" fmla="*/ 6321294 h 7223977"/>
              <a:gd name="connsiteX5903" fmla="*/ 1357034 w 12188243"/>
              <a:gd name="connsiteY5903" fmla="*/ 6321294 h 7223977"/>
              <a:gd name="connsiteX5904" fmla="*/ 1579572 w 12188243"/>
              <a:gd name="connsiteY5904" fmla="*/ 6321294 h 7223977"/>
              <a:gd name="connsiteX5905" fmla="*/ 1579572 w 12188243"/>
              <a:gd name="connsiteY5905" fmla="*/ 6543832 h 7223977"/>
              <a:gd name="connsiteX5906" fmla="*/ 1357034 w 12188243"/>
              <a:gd name="connsiteY5906" fmla="*/ 6543832 h 7223977"/>
              <a:gd name="connsiteX5907" fmla="*/ 1357034 w 12188243"/>
              <a:gd name="connsiteY5907" fmla="*/ 6321294 h 7223977"/>
              <a:gd name="connsiteX5908" fmla="*/ 1582705 w 12188243"/>
              <a:gd name="connsiteY5908" fmla="*/ 6321294 h 7223977"/>
              <a:gd name="connsiteX5909" fmla="*/ 1805243 w 12188243"/>
              <a:gd name="connsiteY5909" fmla="*/ 6321294 h 7223977"/>
              <a:gd name="connsiteX5910" fmla="*/ 1805243 w 12188243"/>
              <a:gd name="connsiteY5910" fmla="*/ 6543832 h 7223977"/>
              <a:gd name="connsiteX5911" fmla="*/ 1582705 w 12188243"/>
              <a:gd name="connsiteY5911" fmla="*/ 6543832 h 7223977"/>
              <a:gd name="connsiteX5912" fmla="*/ 1582705 w 12188243"/>
              <a:gd name="connsiteY5912" fmla="*/ 6321294 h 7223977"/>
              <a:gd name="connsiteX5913" fmla="*/ 1808376 w 12188243"/>
              <a:gd name="connsiteY5913" fmla="*/ 6321294 h 7223977"/>
              <a:gd name="connsiteX5914" fmla="*/ 2030914 w 12188243"/>
              <a:gd name="connsiteY5914" fmla="*/ 6321294 h 7223977"/>
              <a:gd name="connsiteX5915" fmla="*/ 2030914 w 12188243"/>
              <a:gd name="connsiteY5915" fmla="*/ 6543832 h 7223977"/>
              <a:gd name="connsiteX5916" fmla="*/ 1808376 w 12188243"/>
              <a:gd name="connsiteY5916" fmla="*/ 6543832 h 7223977"/>
              <a:gd name="connsiteX5917" fmla="*/ 1808376 w 12188243"/>
              <a:gd name="connsiteY5917" fmla="*/ 6321294 h 7223977"/>
              <a:gd name="connsiteX5918" fmla="*/ 2033922 w 12188243"/>
              <a:gd name="connsiteY5918" fmla="*/ 6321294 h 7223977"/>
              <a:gd name="connsiteX5919" fmla="*/ 2256460 w 12188243"/>
              <a:gd name="connsiteY5919" fmla="*/ 6321294 h 7223977"/>
              <a:gd name="connsiteX5920" fmla="*/ 2256460 w 12188243"/>
              <a:gd name="connsiteY5920" fmla="*/ 6543832 h 7223977"/>
              <a:gd name="connsiteX5921" fmla="*/ 2033922 w 12188243"/>
              <a:gd name="connsiteY5921" fmla="*/ 6543832 h 7223977"/>
              <a:gd name="connsiteX5922" fmla="*/ 2033922 w 12188243"/>
              <a:gd name="connsiteY5922" fmla="*/ 6321294 h 7223977"/>
              <a:gd name="connsiteX5923" fmla="*/ 2259593 w 12188243"/>
              <a:gd name="connsiteY5923" fmla="*/ 6321294 h 7223977"/>
              <a:gd name="connsiteX5924" fmla="*/ 2482131 w 12188243"/>
              <a:gd name="connsiteY5924" fmla="*/ 6321294 h 7223977"/>
              <a:gd name="connsiteX5925" fmla="*/ 2482131 w 12188243"/>
              <a:gd name="connsiteY5925" fmla="*/ 6543832 h 7223977"/>
              <a:gd name="connsiteX5926" fmla="*/ 2259593 w 12188243"/>
              <a:gd name="connsiteY5926" fmla="*/ 6543832 h 7223977"/>
              <a:gd name="connsiteX5927" fmla="*/ 2259593 w 12188243"/>
              <a:gd name="connsiteY5927" fmla="*/ 6321294 h 7223977"/>
              <a:gd name="connsiteX5928" fmla="*/ 2485264 w 12188243"/>
              <a:gd name="connsiteY5928" fmla="*/ 6321294 h 7223977"/>
              <a:gd name="connsiteX5929" fmla="*/ 2707802 w 12188243"/>
              <a:gd name="connsiteY5929" fmla="*/ 6321294 h 7223977"/>
              <a:gd name="connsiteX5930" fmla="*/ 2707802 w 12188243"/>
              <a:gd name="connsiteY5930" fmla="*/ 6543832 h 7223977"/>
              <a:gd name="connsiteX5931" fmla="*/ 2485264 w 12188243"/>
              <a:gd name="connsiteY5931" fmla="*/ 6543832 h 7223977"/>
              <a:gd name="connsiteX5932" fmla="*/ 2485264 w 12188243"/>
              <a:gd name="connsiteY5932" fmla="*/ 6321294 h 7223977"/>
              <a:gd name="connsiteX5933" fmla="*/ 2710935 w 12188243"/>
              <a:gd name="connsiteY5933" fmla="*/ 6321294 h 7223977"/>
              <a:gd name="connsiteX5934" fmla="*/ 2933474 w 12188243"/>
              <a:gd name="connsiteY5934" fmla="*/ 6321294 h 7223977"/>
              <a:gd name="connsiteX5935" fmla="*/ 2933474 w 12188243"/>
              <a:gd name="connsiteY5935" fmla="*/ 6543832 h 7223977"/>
              <a:gd name="connsiteX5936" fmla="*/ 2710935 w 12188243"/>
              <a:gd name="connsiteY5936" fmla="*/ 6543832 h 7223977"/>
              <a:gd name="connsiteX5937" fmla="*/ 2710935 w 12188243"/>
              <a:gd name="connsiteY5937" fmla="*/ 6321294 h 7223977"/>
              <a:gd name="connsiteX5938" fmla="*/ 2936606 w 12188243"/>
              <a:gd name="connsiteY5938" fmla="*/ 6321294 h 7223977"/>
              <a:gd name="connsiteX5939" fmla="*/ 3159145 w 12188243"/>
              <a:gd name="connsiteY5939" fmla="*/ 6321294 h 7223977"/>
              <a:gd name="connsiteX5940" fmla="*/ 3159145 w 12188243"/>
              <a:gd name="connsiteY5940" fmla="*/ 6543832 h 7223977"/>
              <a:gd name="connsiteX5941" fmla="*/ 2936606 w 12188243"/>
              <a:gd name="connsiteY5941" fmla="*/ 6543832 h 7223977"/>
              <a:gd name="connsiteX5942" fmla="*/ 2936606 w 12188243"/>
              <a:gd name="connsiteY5942" fmla="*/ 6321294 h 7223977"/>
              <a:gd name="connsiteX5943" fmla="*/ 3162277 w 12188243"/>
              <a:gd name="connsiteY5943" fmla="*/ 6321294 h 7223977"/>
              <a:gd name="connsiteX5944" fmla="*/ 3384816 w 12188243"/>
              <a:gd name="connsiteY5944" fmla="*/ 6321294 h 7223977"/>
              <a:gd name="connsiteX5945" fmla="*/ 3384816 w 12188243"/>
              <a:gd name="connsiteY5945" fmla="*/ 6543832 h 7223977"/>
              <a:gd name="connsiteX5946" fmla="*/ 3162277 w 12188243"/>
              <a:gd name="connsiteY5946" fmla="*/ 6543832 h 7223977"/>
              <a:gd name="connsiteX5947" fmla="*/ 3162277 w 12188243"/>
              <a:gd name="connsiteY5947" fmla="*/ 6321294 h 7223977"/>
              <a:gd name="connsiteX5948" fmla="*/ 3387823 w 12188243"/>
              <a:gd name="connsiteY5948" fmla="*/ 6321294 h 7223977"/>
              <a:gd name="connsiteX5949" fmla="*/ 3610361 w 12188243"/>
              <a:gd name="connsiteY5949" fmla="*/ 6321294 h 7223977"/>
              <a:gd name="connsiteX5950" fmla="*/ 3610361 w 12188243"/>
              <a:gd name="connsiteY5950" fmla="*/ 6543832 h 7223977"/>
              <a:gd name="connsiteX5951" fmla="*/ 3387823 w 12188243"/>
              <a:gd name="connsiteY5951" fmla="*/ 6543832 h 7223977"/>
              <a:gd name="connsiteX5952" fmla="*/ 3387823 w 12188243"/>
              <a:gd name="connsiteY5952" fmla="*/ 6321294 h 7223977"/>
              <a:gd name="connsiteX5953" fmla="*/ 3613494 w 12188243"/>
              <a:gd name="connsiteY5953" fmla="*/ 6321294 h 7223977"/>
              <a:gd name="connsiteX5954" fmla="*/ 3836033 w 12188243"/>
              <a:gd name="connsiteY5954" fmla="*/ 6321294 h 7223977"/>
              <a:gd name="connsiteX5955" fmla="*/ 3836033 w 12188243"/>
              <a:gd name="connsiteY5955" fmla="*/ 6543832 h 7223977"/>
              <a:gd name="connsiteX5956" fmla="*/ 3613494 w 12188243"/>
              <a:gd name="connsiteY5956" fmla="*/ 6543832 h 7223977"/>
              <a:gd name="connsiteX5957" fmla="*/ 3613494 w 12188243"/>
              <a:gd name="connsiteY5957" fmla="*/ 6321294 h 7223977"/>
              <a:gd name="connsiteX5958" fmla="*/ 3839165 w 12188243"/>
              <a:gd name="connsiteY5958" fmla="*/ 6321294 h 7223977"/>
              <a:gd name="connsiteX5959" fmla="*/ 4061703 w 12188243"/>
              <a:gd name="connsiteY5959" fmla="*/ 6321294 h 7223977"/>
              <a:gd name="connsiteX5960" fmla="*/ 4061703 w 12188243"/>
              <a:gd name="connsiteY5960" fmla="*/ 6543832 h 7223977"/>
              <a:gd name="connsiteX5961" fmla="*/ 3839165 w 12188243"/>
              <a:gd name="connsiteY5961" fmla="*/ 6543832 h 7223977"/>
              <a:gd name="connsiteX5962" fmla="*/ 3839165 w 12188243"/>
              <a:gd name="connsiteY5962" fmla="*/ 6321294 h 7223977"/>
              <a:gd name="connsiteX5963" fmla="*/ 4064836 w 12188243"/>
              <a:gd name="connsiteY5963" fmla="*/ 6321294 h 7223977"/>
              <a:gd name="connsiteX5964" fmla="*/ 4287375 w 12188243"/>
              <a:gd name="connsiteY5964" fmla="*/ 6321294 h 7223977"/>
              <a:gd name="connsiteX5965" fmla="*/ 4287375 w 12188243"/>
              <a:gd name="connsiteY5965" fmla="*/ 6543832 h 7223977"/>
              <a:gd name="connsiteX5966" fmla="*/ 4064836 w 12188243"/>
              <a:gd name="connsiteY5966" fmla="*/ 6543832 h 7223977"/>
              <a:gd name="connsiteX5967" fmla="*/ 4064836 w 12188243"/>
              <a:gd name="connsiteY5967" fmla="*/ 6321294 h 7223977"/>
              <a:gd name="connsiteX5968" fmla="*/ 4290507 w 12188243"/>
              <a:gd name="connsiteY5968" fmla="*/ 6321294 h 7223977"/>
              <a:gd name="connsiteX5969" fmla="*/ 4513046 w 12188243"/>
              <a:gd name="connsiteY5969" fmla="*/ 6321294 h 7223977"/>
              <a:gd name="connsiteX5970" fmla="*/ 4513046 w 12188243"/>
              <a:gd name="connsiteY5970" fmla="*/ 6543832 h 7223977"/>
              <a:gd name="connsiteX5971" fmla="*/ 4290507 w 12188243"/>
              <a:gd name="connsiteY5971" fmla="*/ 6543832 h 7223977"/>
              <a:gd name="connsiteX5972" fmla="*/ 4290507 w 12188243"/>
              <a:gd name="connsiteY5972" fmla="*/ 6321294 h 7223977"/>
              <a:gd name="connsiteX5973" fmla="*/ 4516179 w 12188243"/>
              <a:gd name="connsiteY5973" fmla="*/ 6321294 h 7223977"/>
              <a:gd name="connsiteX5974" fmla="*/ 4738717 w 12188243"/>
              <a:gd name="connsiteY5974" fmla="*/ 6321294 h 7223977"/>
              <a:gd name="connsiteX5975" fmla="*/ 4738717 w 12188243"/>
              <a:gd name="connsiteY5975" fmla="*/ 6543832 h 7223977"/>
              <a:gd name="connsiteX5976" fmla="*/ 4516179 w 12188243"/>
              <a:gd name="connsiteY5976" fmla="*/ 6543832 h 7223977"/>
              <a:gd name="connsiteX5977" fmla="*/ 4516179 w 12188243"/>
              <a:gd name="connsiteY5977" fmla="*/ 6321294 h 7223977"/>
              <a:gd name="connsiteX5978" fmla="*/ 4741724 w 12188243"/>
              <a:gd name="connsiteY5978" fmla="*/ 6321294 h 7223977"/>
              <a:gd name="connsiteX5979" fmla="*/ 4964263 w 12188243"/>
              <a:gd name="connsiteY5979" fmla="*/ 6321294 h 7223977"/>
              <a:gd name="connsiteX5980" fmla="*/ 4964263 w 12188243"/>
              <a:gd name="connsiteY5980" fmla="*/ 6543832 h 7223977"/>
              <a:gd name="connsiteX5981" fmla="*/ 4741724 w 12188243"/>
              <a:gd name="connsiteY5981" fmla="*/ 6543832 h 7223977"/>
              <a:gd name="connsiteX5982" fmla="*/ 4741724 w 12188243"/>
              <a:gd name="connsiteY5982" fmla="*/ 6321294 h 7223977"/>
              <a:gd name="connsiteX5983" fmla="*/ 4967395 w 12188243"/>
              <a:gd name="connsiteY5983" fmla="*/ 6321294 h 7223977"/>
              <a:gd name="connsiteX5984" fmla="*/ 5189934 w 12188243"/>
              <a:gd name="connsiteY5984" fmla="*/ 6321294 h 7223977"/>
              <a:gd name="connsiteX5985" fmla="*/ 5189934 w 12188243"/>
              <a:gd name="connsiteY5985" fmla="*/ 6543832 h 7223977"/>
              <a:gd name="connsiteX5986" fmla="*/ 4967395 w 12188243"/>
              <a:gd name="connsiteY5986" fmla="*/ 6543832 h 7223977"/>
              <a:gd name="connsiteX5987" fmla="*/ 4967395 w 12188243"/>
              <a:gd name="connsiteY5987" fmla="*/ 6321294 h 7223977"/>
              <a:gd name="connsiteX5988" fmla="*/ 5193066 w 12188243"/>
              <a:gd name="connsiteY5988" fmla="*/ 6321294 h 7223977"/>
              <a:gd name="connsiteX5989" fmla="*/ 5415605 w 12188243"/>
              <a:gd name="connsiteY5989" fmla="*/ 6321294 h 7223977"/>
              <a:gd name="connsiteX5990" fmla="*/ 5415605 w 12188243"/>
              <a:gd name="connsiteY5990" fmla="*/ 6543832 h 7223977"/>
              <a:gd name="connsiteX5991" fmla="*/ 5193066 w 12188243"/>
              <a:gd name="connsiteY5991" fmla="*/ 6543832 h 7223977"/>
              <a:gd name="connsiteX5992" fmla="*/ 5193066 w 12188243"/>
              <a:gd name="connsiteY5992" fmla="*/ 6321294 h 7223977"/>
              <a:gd name="connsiteX5993" fmla="*/ 5418738 w 12188243"/>
              <a:gd name="connsiteY5993" fmla="*/ 6321294 h 7223977"/>
              <a:gd name="connsiteX5994" fmla="*/ 5641276 w 12188243"/>
              <a:gd name="connsiteY5994" fmla="*/ 6321294 h 7223977"/>
              <a:gd name="connsiteX5995" fmla="*/ 5641276 w 12188243"/>
              <a:gd name="connsiteY5995" fmla="*/ 6543832 h 7223977"/>
              <a:gd name="connsiteX5996" fmla="*/ 5418738 w 12188243"/>
              <a:gd name="connsiteY5996" fmla="*/ 6543832 h 7223977"/>
              <a:gd name="connsiteX5997" fmla="*/ 5418738 w 12188243"/>
              <a:gd name="connsiteY5997" fmla="*/ 6321294 h 7223977"/>
              <a:gd name="connsiteX5998" fmla="*/ 5644408 w 12188243"/>
              <a:gd name="connsiteY5998" fmla="*/ 6321294 h 7223977"/>
              <a:gd name="connsiteX5999" fmla="*/ 5866947 w 12188243"/>
              <a:gd name="connsiteY5999" fmla="*/ 6321294 h 7223977"/>
              <a:gd name="connsiteX6000" fmla="*/ 5866947 w 12188243"/>
              <a:gd name="connsiteY6000" fmla="*/ 6543832 h 7223977"/>
              <a:gd name="connsiteX6001" fmla="*/ 5644408 w 12188243"/>
              <a:gd name="connsiteY6001" fmla="*/ 6543832 h 7223977"/>
              <a:gd name="connsiteX6002" fmla="*/ 5644408 w 12188243"/>
              <a:gd name="connsiteY6002" fmla="*/ 6321294 h 7223977"/>
              <a:gd name="connsiteX6003" fmla="*/ 5870080 w 12188243"/>
              <a:gd name="connsiteY6003" fmla="*/ 6321294 h 7223977"/>
              <a:gd name="connsiteX6004" fmla="*/ 6092618 w 12188243"/>
              <a:gd name="connsiteY6004" fmla="*/ 6321294 h 7223977"/>
              <a:gd name="connsiteX6005" fmla="*/ 6092618 w 12188243"/>
              <a:gd name="connsiteY6005" fmla="*/ 6543832 h 7223977"/>
              <a:gd name="connsiteX6006" fmla="*/ 5870080 w 12188243"/>
              <a:gd name="connsiteY6006" fmla="*/ 6543832 h 7223977"/>
              <a:gd name="connsiteX6007" fmla="*/ 5870080 w 12188243"/>
              <a:gd name="connsiteY6007" fmla="*/ 6321294 h 7223977"/>
              <a:gd name="connsiteX6008" fmla="*/ 6095625 w 12188243"/>
              <a:gd name="connsiteY6008" fmla="*/ 6321294 h 7223977"/>
              <a:gd name="connsiteX6009" fmla="*/ 6318164 w 12188243"/>
              <a:gd name="connsiteY6009" fmla="*/ 6321294 h 7223977"/>
              <a:gd name="connsiteX6010" fmla="*/ 6318164 w 12188243"/>
              <a:gd name="connsiteY6010" fmla="*/ 6543832 h 7223977"/>
              <a:gd name="connsiteX6011" fmla="*/ 6095625 w 12188243"/>
              <a:gd name="connsiteY6011" fmla="*/ 6543832 h 7223977"/>
              <a:gd name="connsiteX6012" fmla="*/ 6095625 w 12188243"/>
              <a:gd name="connsiteY6012" fmla="*/ 6321294 h 7223977"/>
              <a:gd name="connsiteX6013" fmla="*/ 6321297 w 12188243"/>
              <a:gd name="connsiteY6013" fmla="*/ 6321294 h 7223977"/>
              <a:gd name="connsiteX6014" fmla="*/ 6543835 w 12188243"/>
              <a:gd name="connsiteY6014" fmla="*/ 6321294 h 7223977"/>
              <a:gd name="connsiteX6015" fmla="*/ 6543835 w 12188243"/>
              <a:gd name="connsiteY6015" fmla="*/ 6543832 h 7223977"/>
              <a:gd name="connsiteX6016" fmla="*/ 6321297 w 12188243"/>
              <a:gd name="connsiteY6016" fmla="*/ 6543832 h 7223977"/>
              <a:gd name="connsiteX6017" fmla="*/ 6321297 w 12188243"/>
              <a:gd name="connsiteY6017" fmla="*/ 6321294 h 7223977"/>
              <a:gd name="connsiteX6018" fmla="*/ 6546967 w 12188243"/>
              <a:gd name="connsiteY6018" fmla="*/ 6321294 h 7223977"/>
              <a:gd name="connsiteX6019" fmla="*/ 6769506 w 12188243"/>
              <a:gd name="connsiteY6019" fmla="*/ 6321294 h 7223977"/>
              <a:gd name="connsiteX6020" fmla="*/ 6769506 w 12188243"/>
              <a:gd name="connsiteY6020" fmla="*/ 6543832 h 7223977"/>
              <a:gd name="connsiteX6021" fmla="*/ 6546967 w 12188243"/>
              <a:gd name="connsiteY6021" fmla="*/ 6543832 h 7223977"/>
              <a:gd name="connsiteX6022" fmla="*/ 6546967 w 12188243"/>
              <a:gd name="connsiteY6022" fmla="*/ 6321294 h 7223977"/>
              <a:gd name="connsiteX6023" fmla="*/ 6772639 w 12188243"/>
              <a:gd name="connsiteY6023" fmla="*/ 6321294 h 7223977"/>
              <a:gd name="connsiteX6024" fmla="*/ 6995177 w 12188243"/>
              <a:gd name="connsiteY6024" fmla="*/ 6321294 h 7223977"/>
              <a:gd name="connsiteX6025" fmla="*/ 6995177 w 12188243"/>
              <a:gd name="connsiteY6025" fmla="*/ 6543832 h 7223977"/>
              <a:gd name="connsiteX6026" fmla="*/ 6772639 w 12188243"/>
              <a:gd name="connsiteY6026" fmla="*/ 6543832 h 7223977"/>
              <a:gd name="connsiteX6027" fmla="*/ 6772639 w 12188243"/>
              <a:gd name="connsiteY6027" fmla="*/ 6321294 h 7223977"/>
              <a:gd name="connsiteX6028" fmla="*/ 6998310 w 12188243"/>
              <a:gd name="connsiteY6028" fmla="*/ 6321294 h 7223977"/>
              <a:gd name="connsiteX6029" fmla="*/ 7220848 w 12188243"/>
              <a:gd name="connsiteY6029" fmla="*/ 6321294 h 7223977"/>
              <a:gd name="connsiteX6030" fmla="*/ 7220848 w 12188243"/>
              <a:gd name="connsiteY6030" fmla="*/ 6543832 h 7223977"/>
              <a:gd name="connsiteX6031" fmla="*/ 6998310 w 12188243"/>
              <a:gd name="connsiteY6031" fmla="*/ 6543832 h 7223977"/>
              <a:gd name="connsiteX6032" fmla="*/ 6998310 w 12188243"/>
              <a:gd name="connsiteY6032" fmla="*/ 6321294 h 7223977"/>
              <a:gd name="connsiteX6033" fmla="*/ 7223981 w 12188243"/>
              <a:gd name="connsiteY6033" fmla="*/ 6321294 h 7223977"/>
              <a:gd name="connsiteX6034" fmla="*/ 7446520 w 12188243"/>
              <a:gd name="connsiteY6034" fmla="*/ 6321294 h 7223977"/>
              <a:gd name="connsiteX6035" fmla="*/ 7446520 w 12188243"/>
              <a:gd name="connsiteY6035" fmla="*/ 6543832 h 7223977"/>
              <a:gd name="connsiteX6036" fmla="*/ 7223981 w 12188243"/>
              <a:gd name="connsiteY6036" fmla="*/ 6543832 h 7223977"/>
              <a:gd name="connsiteX6037" fmla="*/ 7223981 w 12188243"/>
              <a:gd name="connsiteY6037" fmla="*/ 6321294 h 7223977"/>
              <a:gd name="connsiteX6038" fmla="*/ 7449527 w 12188243"/>
              <a:gd name="connsiteY6038" fmla="*/ 6321294 h 7223977"/>
              <a:gd name="connsiteX6039" fmla="*/ 7672065 w 12188243"/>
              <a:gd name="connsiteY6039" fmla="*/ 6321294 h 7223977"/>
              <a:gd name="connsiteX6040" fmla="*/ 7672065 w 12188243"/>
              <a:gd name="connsiteY6040" fmla="*/ 6543832 h 7223977"/>
              <a:gd name="connsiteX6041" fmla="*/ 7449527 w 12188243"/>
              <a:gd name="connsiteY6041" fmla="*/ 6543832 h 7223977"/>
              <a:gd name="connsiteX6042" fmla="*/ 7449527 w 12188243"/>
              <a:gd name="connsiteY6042" fmla="*/ 6321294 h 7223977"/>
              <a:gd name="connsiteX6043" fmla="*/ 7675198 w 12188243"/>
              <a:gd name="connsiteY6043" fmla="*/ 6321294 h 7223977"/>
              <a:gd name="connsiteX6044" fmla="*/ 7897736 w 12188243"/>
              <a:gd name="connsiteY6044" fmla="*/ 6321294 h 7223977"/>
              <a:gd name="connsiteX6045" fmla="*/ 7897736 w 12188243"/>
              <a:gd name="connsiteY6045" fmla="*/ 6543832 h 7223977"/>
              <a:gd name="connsiteX6046" fmla="*/ 7675198 w 12188243"/>
              <a:gd name="connsiteY6046" fmla="*/ 6543832 h 7223977"/>
              <a:gd name="connsiteX6047" fmla="*/ 7675198 w 12188243"/>
              <a:gd name="connsiteY6047" fmla="*/ 6321294 h 7223977"/>
              <a:gd name="connsiteX6048" fmla="*/ 7900868 w 12188243"/>
              <a:gd name="connsiteY6048" fmla="*/ 6321294 h 7223977"/>
              <a:gd name="connsiteX6049" fmla="*/ 8123407 w 12188243"/>
              <a:gd name="connsiteY6049" fmla="*/ 6321294 h 7223977"/>
              <a:gd name="connsiteX6050" fmla="*/ 8123407 w 12188243"/>
              <a:gd name="connsiteY6050" fmla="*/ 6543832 h 7223977"/>
              <a:gd name="connsiteX6051" fmla="*/ 7900868 w 12188243"/>
              <a:gd name="connsiteY6051" fmla="*/ 6543832 h 7223977"/>
              <a:gd name="connsiteX6052" fmla="*/ 7900868 w 12188243"/>
              <a:gd name="connsiteY6052" fmla="*/ 6321294 h 7223977"/>
              <a:gd name="connsiteX6053" fmla="*/ 8126540 w 12188243"/>
              <a:gd name="connsiteY6053" fmla="*/ 6321294 h 7223977"/>
              <a:gd name="connsiteX6054" fmla="*/ 8349078 w 12188243"/>
              <a:gd name="connsiteY6054" fmla="*/ 6321294 h 7223977"/>
              <a:gd name="connsiteX6055" fmla="*/ 8349078 w 12188243"/>
              <a:gd name="connsiteY6055" fmla="*/ 6543832 h 7223977"/>
              <a:gd name="connsiteX6056" fmla="*/ 8126540 w 12188243"/>
              <a:gd name="connsiteY6056" fmla="*/ 6543832 h 7223977"/>
              <a:gd name="connsiteX6057" fmla="*/ 8126540 w 12188243"/>
              <a:gd name="connsiteY6057" fmla="*/ 6321294 h 7223977"/>
              <a:gd name="connsiteX6058" fmla="*/ 8352211 w 12188243"/>
              <a:gd name="connsiteY6058" fmla="*/ 6321294 h 7223977"/>
              <a:gd name="connsiteX6059" fmla="*/ 8574749 w 12188243"/>
              <a:gd name="connsiteY6059" fmla="*/ 6321294 h 7223977"/>
              <a:gd name="connsiteX6060" fmla="*/ 8574749 w 12188243"/>
              <a:gd name="connsiteY6060" fmla="*/ 6543832 h 7223977"/>
              <a:gd name="connsiteX6061" fmla="*/ 8352211 w 12188243"/>
              <a:gd name="connsiteY6061" fmla="*/ 6543832 h 7223977"/>
              <a:gd name="connsiteX6062" fmla="*/ 8352211 w 12188243"/>
              <a:gd name="connsiteY6062" fmla="*/ 6321294 h 7223977"/>
              <a:gd name="connsiteX6063" fmla="*/ 8577882 w 12188243"/>
              <a:gd name="connsiteY6063" fmla="*/ 6321294 h 7223977"/>
              <a:gd name="connsiteX6064" fmla="*/ 8800420 w 12188243"/>
              <a:gd name="connsiteY6064" fmla="*/ 6321294 h 7223977"/>
              <a:gd name="connsiteX6065" fmla="*/ 8800420 w 12188243"/>
              <a:gd name="connsiteY6065" fmla="*/ 6543832 h 7223977"/>
              <a:gd name="connsiteX6066" fmla="*/ 8577882 w 12188243"/>
              <a:gd name="connsiteY6066" fmla="*/ 6543832 h 7223977"/>
              <a:gd name="connsiteX6067" fmla="*/ 8577882 w 12188243"/>
              <a:gd name="connsiteY6067" fmla="*/ 6321294 h 7223977"/>
              <a:gd name="connsiteX6068" fmla="*/ 8803427 w 12188243"/>
              <a:gd name="connsiteY6068" fmla="*/ 6321294 h 7223977"/>
              <a:gd name="connsiteX6069" fmla="*/ 9025966 w 12188243"/>
              <a:gd name="connsiteY6069" fmla="*/ 6321294 h 7223977"/>
              <a:gd name="connsiteX6070" fmla="*/ 9025966 w 12188243"/>
              <a:gd name="connsiteY6070" fmla="*/ 6543832 h 7223977"/>
              <a:gd name="connsiteX6071" fmla="*/ 8803427 w 12188243"/>
              <a:gd name="connsiteY6071" fmla="*/ 6543832 h 7223977"/>
              <a:gd name="connsiteX6072" fmla="*/ 8803427 w 12188243"/>
              <a:gd name="connsiteY6072" fmla="*/ 6321294 h 7223977"/>
              <a:gd name="connsiteX6073" fmla="*/ 9029099 w 12188243"/>
              <a:gd name="connsiteY6073" fmla="*/ 6321294 h 7223977"/>
              <a:gd name="connsiteX6074" fmla="*/ 9251637 w 12188243"/>
              <a:gd name="connsiteY6074" fmla="*/ 6321294 h 7223977"/>
              <a:gd name="connsiteX6075" fmla="*/ 9251637 w 12188243"/>
              <a:gd name="connsiteY6075" fmla="*/ 6543832 h 7223977"/>
              <a:gd name="connsiteX6076" fmla="*/ 9029099 w 12188243"/>
              <a:gd name="connsiteY6076" fmla="*/ 6543832 h 7223977"/>
              <a:gd name="connsiteX6077" fmla="*/ 9029099 w 12188243"/>
              <a:gd name="connsiteY6077" fmla="*/ 6321294 h 7223977"/>
              <a:gd name="connsiteX6078" fmla="*/ 9254770 w 12188243"/>
              <a:gd name="connsiteY6078" fmla="*/ 6321294 h 7223977"/>
              <a:gd name="connsiteX6079" fmla="*/ 9477308 w 12188243"/>
              <a:gd name="connsiteY6079" fmla="*/ 6321294 h 7223977"/>
              <a:gd name="connsiteX6080" fmla="*/ 9477308 w 12188243"/>
              <a:gd name="connsiteY6080" fmla="*/ 6543832 h 7223977"/>
              <a:gd name="connsiteX6081" fmla="*/ 9254770 w 12188243"/>
              <a:gd name="connsiteY6081" fmla="*/ 6543832 h 7223977"/>
              <a:gd name="connsiteX6082" fmla="*/ 9254770 w 12188243"/>
              <a:gd name="connsiteY6082" fmla="*/ 6321294 h 7223977"/>
              <a:gd name="connsiteX6083" fmla="*/ 9480440 w 12188243"/>
              <a:gd name="connsiteY6083" fmla="*/ 6321294 h 7223977"/>
              <a:gd name="connsiteX6084" fmla="*/ 9702979 w 12188243"/>
              <a:gd name="connsiteY6084" fmla="*/ 6321294 h 7223977"/>
              <a:gd name="connsiteX6085" fmla="*/ 9702979 w 12188243"/>
              <a:gd name="connsiteY6085" fmla="*/ 6543832 h 7223977"/>
              <a:gd name="connsiteX6086" fmla="*/ 9480440 w 12188243"/>
              <a:gd name="connsiteY6086" fmla="*/ 6543832 h 7223977"/>
              <a:gd name="connsiteX6087" fmla="*/ 9480440 w 12188243"/>
              <a:gd name="connsiteY6087" fmla="*/ 6321294 h 7223977"/>
              <a:gd name="connsiteX6088" fmla="*/ 9706112 w 12188243"/>
              <a:gd name="connsiteY6088" fmla="*/ 6321294 h 7223977"/>
              <a:gd name="connsiteX6089" fmla="*/ 9928650 w 12188243"/>
              <a:gd name="connsiteY6089" fmla="*/ 6321294 h 7223977"/>
              <a:gd name="connsiteX6090" fmla="*/ 9928650 w 12188243"/>
              <a:gd name="connsiteY6090" fmla="*/ 6543832 h 7223977"/>
              <a:gd name="connsiteX6091" fmla="*/ 9706112 w 12188243"/>
              <a:gd name="connsiteY6091" fmla="*/ 6543832 h 7223977"/>
              <a:gd name="connsiteX6092" fmla="*/ 9706112 w 12188243"/>
              <a:gd name="connsiteY6092" fmla="*/ 6321294 h 7223977"/>
              <a:gd name="connsiteX6093" fmla="*/ 9931783 w 12188243"/>
              <a:gd name="connsiteY6093" fmla="*/ 6321294 h 7223977"/>
              <a:gd name="connsiteX6094" fmla="*/ 10154321 w 12188243"/>
              <a:gd name="connsiteY6094" fmla="*/ 6321294 h 7223977"/>
              <a:gd name="connsiteX6095" fmla="*/ 10154321 w 12188243"/>
              <a:gd name="connsiteY6095" fmla="*/ 6543832 h 7223977"/>
              <a:gd name="connsiteX6096" fmla="*/ 9931783 w 12188243"/>
              <a:gd name="connsiteY6096" fmla="*/ 6543832 h 7223977"/>
              <a:gd name="connsiteX6097" fmla="*/ 9931783 w 12188243"/>
              <a:gd name="connsiteY6097" fmla="*/ 6321294 h 7223977"/>
              <a:gd name="connsiteX6098" fmla="*/ 10157328 w 12188243"/>
              <a:gd name="connsiteY6098" fmla="*/ 6321294 h 7223977"/>
              <a:gd name="connsiteX6099" fmla="*/ 10379867 w 12188243"/>
              <a:gd name="connsiteY6099" fmla="*/ 6321294 h 7223977"/>
              <a:gd name="connsiteX6100" fmla="*/ 10379867 w 12188243"/>
              <a:gd name="connsiteY6100" fmla="*/ 6543832 h 7223977"/>
              <a:gd name="connsiteX6101" fmla="*/ 10157328 w 12188243"/>
              <a:gd name="connsiteY6101" fmla="*/ 6543832 h 7223977"/>
              <a:gd name="connsiteX6102" fmla="*/ 10157328 w 12188243"/>
              <a:gd name="connsiteY6102" fmla="*/ 6321294 h 7223977"/>
              <a:gd name="connsiteX6103" fmla="*/ 10383000 w 12188243"/>
              <a:gd name="connsiteY6103" fmla="*/ 6321294 h 7223977"/>
              <a:gd name="connsiteX6104" fmla="*/ 10605538 w 12188243"/>
              <a:gd name="connsiteY6104" fmla="*/ 6321294 h 7223977"/>
              <a:gd name="connsiteX6105" fmla="*/ 10605538 w 12188243"/>
              <a:gd name="connsiteY6105" fmla="*/ 6543832 h 7223977"/>
              <a:gd name="connsiteX6106" fmla="*/ 10383000 w 12188243"/>
              <a:gd name="connsiteY6106" fmla="*/ 6543832 h 7223977"/>
              <a:gd name="connsiteX6107" fmla="*/ 10383000 w 12188243"/>
              <a:gd name="connsiteY6107" fmla="*/ 6321294 h 7223977"/>
              <a:gd name="connsiteX6108" fmla="*/ 10608671 w 12188243"/>
              <a:gd name="connsiteY6108" fmla="*/ 6321294 h 7223977"/>
              <a:gd name="connsiteX6109" fmla="*/ 10831209 w 12188243"/>
              <a:gd name="connsiteY6109" fmla="*/ 6321294 h 7223977"/>
              <a:gd name="connsiteX6110" fmla="*/ 10831209 w 12188243"/>
              <a:gd name="connsiteY6110" fmla="*/ 6543832 h 7223977"/>
              <a:gd name="connsiteX6111" fmla="*/ 10608671 w 12188243"/>
              <a:gd name="connsiteY6111" fmla="*/ 6543832 h 7223977"/>
              <a:gd name="connsiteX6112" fmla="*/ 10608671 w 12188243"/>
              <a:gd name="connsiteY6112" fmla="*/ 6321294 h 7223977"/>
              <a:gd name="connsiteX6113" fmla="*/ 10834342 w 12188243"/>
              <a:gd name="connsiteY6113" fmla="*/ 6321294 h 7223977"/>
              <a:gd name="connsiteX6114" fmla="*/ 11056880 w 12188243"/>
              <a:gd name="connsiteY6114" fmla="*/ 6321294 h 7223977"/>
              <a:gd name="connsiteX6115" fmla="*/ 11056880 w 12188243"/>
              <a:gd name="connsiteY6115" fmla="*/ 6543832 h 7223977"/>
              <a:gd name="connsiteX6116" fmla="*/ 10834342 w 12188243"/>
              <a:gd name="connsiteY6116" fmla="*/ 6543832 h 7223977"/>
              <a:gd name="connsiteX6117" fmla="*/ 10834342 w 12188243"/>
              <a:gd name="connsiteY6117" fmla="*/ 6321294 h 7223977"/>
              <a:gd name="connsiteX6118" fmla="*/ 11060012 w 12188243"/>
              <a:gd name="connsiteY6118" fmla="*/ 6321294 h 7223977"/>
              <a:gd name="connsiteX6119" fmla="*/ 11282551 w 12188243"/>
              <a:gd name="connsiteY6119" fmla="*/ 6321294 h 7223977"/>
              <a:gd name="connsiteX6120" fmla="*/ 11282551 w 12188243"/>
              <a:gd name="connsiteY6120" fmla="*/ 6543832 h 7223977"/>
              <a:gd name="connsiteX6121" fmla="*/ 11060012 w 12188243"/>
              <a:gd name="connsiteY6121" fmla="*/ 6543832 h 7223977"/>
              <a:gd name="connsiteX6122" fmla="*/ 11060012 w 12188243"/>
              <a:gd name="connsiteY6122" fmla="*/ 6321294 h 7223977"/>
              <a:gd name="connsiteX6123" fmla="*/ 11285684 w 12188243"/>
              <a:gd name="connsiteY6123" fmla="*/ 6321294 h 7223977"/>
              <a:gd name="connsiteX6124" fmla="*/ 11508222 w 12188243"/>
              <a:gd name="connsiteY6124" fmla="*/ 6321294 h 7223977"/>
              <a:gd name="connsiteX6125" fmla="*/ 11508222 w 12188243"/>
              <a:gd name="connsiteY6125" fmla="*/ 6543832 h 7223977"/>
              <a:gd name="connsiteX6126" fmla="*/ 11285684 w 12188243"/>
              <a:gd name="connsiteY6126" fmla="*/ 6543832 h 7223977"/>
              <a:gd name="connsiteX6127" fmla="*/ 11285684 w 12188243"/>
              <a:gd name="connsiteY6127" fmla="*/ 6321294 h 7223977"/>
              <a:gd name="connsiteX6128" fmla="*/ 11285684 w 12188243"/>
              <a:gd name="connsiteY6128" fmla="*/ 6318161 h 7223977"/>
              <a:gd name="connsiteX6129" fmla="*/ 11285684 w 12188243"/>
              <a:gd name="connsiteY6129" fmla="*/ 6095623 h 7223977"/>
              <a:gd name="connsiteX6130" fmla="*/ 11508222 w 12188243"/>
              <a:gd name="connsiteY6130" fmla="*/ 6095623 h 7223977"/>
              <a:gd name="connsiteX6131" fmla="*/ 11508222 w 12188243"/>
              <a:gd name="connsiteY6131" fmla="*/ 6318161 h 7223977"/>
              <a:gd name="connsiteX6132" fmla="*/ 11285684 w 12188243"/>
              <a:gd name="connsiteY6132" fmla="*/ 6318161 h 7223977"/>
              <a:gd name="connsiteX6133" fmla="*/ 11285684 w 12188243"/>
              <a:gd name="connsiteY6133" fmla="*/ 6092490 h 7223977"/>
              <a:gd name="connsiteX6134" fmla="*/ 11285684 w 12188243"/>
              <a:gd name="connsiteY6134" fmla="*/ 5869952 h 7223977"/>
              <a:gd name="connsiteX6135" fmla="*/ 11508222 w 12188243"/>
              <a:gd name="connsiteY6135" fmla="*/ 5869952 h 7223977"/>
              <a:gd name="connsiteX6136" fmla="*/ 11508222 w 12188243"/>
              <a:gd name="connsiteY6136" fmla="*/ 6092490 h 7223977"/>
              <a:gd name="connsiteX6137" fmla="*/ 11285684 w 12188243"/>
              <a:gd name="connsiteY6137" fmla="*/ 6092490 h 7223977"/>
              <a:gd name="connsiteX6138" fmla="*/ 11285684 w 12188243"/>
              <a:gd name="connsiteY6138" fmla="*/ 5866945 h 7223977"/>
              <a:gd name="connsiteX6139" fmla="*/ 11285684 w 12188243"/>
              <a:gd name="connsiteY6139" fmla="*/ 5644406 h 7223977"/>
              <a:gd name="connsiteX6140" fmla="*/ 11508222 w 12188243"/>
              <a:gd name="connsiteY6140" fmla="*/ 5644406 h 7223977"/>
              <a:gd name="connsiteX6141" fmla="*/ 11508222 w 12188243"/>
              <a:gd name="connsiteY6141" fmla="*/ 5866945 h 7223977"/>
              <a:gd name="connsiteX6142" fmla="*/ 11285684 w 12188243"/>
              <a:gd name="connsiteY6142" fmla="*/ 5866945 h 7223977"/>
              <a:gd name="connsiteX6143" fmla="*/ 11285684 w 12188243"/>
              <a:gd name="connsiteY6143" fmla="*/ 5641273 h 7223977"/>
              <a:gd name="connsiteX6144" fmla="*/ 11285684 w 12188243"/>
              <a:gd name="connsiteY6144" fmla="*/ 5418735 h 7223977"/>
              <a:gd name="connsiteX6145" fmla="*/ 11508222 w 12188243"/>
              <a:gd name="connsiteY6145" fmla="*/ 5418735 h 7223977"/>
              <a:gd name="connsiteX6146" fmla="*/ 11508222 w 12188243"/>
              <a:gd name="connsiteY6146" fmla="*/ 5641273 h 7223977"/>
              <a:gd name="connsiteX6147" fmla="*/ 11285684 w 12188243"/>
              <a:gd name="connsiteY6147" fmla="*/ 5641273 h 7223977"/>
              <a:gd name="connsiteX6148" fmla="*/ 11285684 w 12188243"/>
              <a:gd name="connsiteY6148" fmla="*/ 5415603 h 7223977"/>
              <a:gd name="connsiteX6149" fmla="*/ 11285684 w 12188243"/>
              <a:gd name="connsiteY6149" fmla="*/ 5193064 h 7223977"/>
              <a:gd name="connsiteX6150" fmla="*/ 11508222 w 12188243"/>
              <a:gd name="connsiteY6150" fmla="*/ 5193064 h 7223977"/>
              <a:gd name="connsiteX6151" fmla="*/ 11508222 w 12188243"/>
              <a:gd name="connsiteY6151" fmla="*/ 5415603 h 7223977"/>
              <a:gd name="connsiteX6152" fmla="*/ 11285684 w 12188243"/>
              <a:gd name="connsiteY6152" fmla="*/ 5415603 h 7223977"/>
              <a:gd name="connsiteX6153" fmla="*/ 11285684 w 12188243"/>
              <a:gd name="connsiteY6153" fmla="*/ 5189932 h 7223977"/>
              <a:gd name="connsiteX6154" fmla="*/ 11285684 w 12188243"/>
              <a:gd name="connsiteY6154" fmla="*/ 4967393 h 7223977"/>
              <a:gd name="connsiteX6155" fmla="*/ 11508222 w 12188243"/>
              <a:gd name="connsiteY6155" fmla="*/ 4967393 h 7223977"/>
              <a:gd name="connsiteX6156" fmla="*/ 11508222 w 12188243"/>
              <a:gd name="connsiteY6156" fmla="*/ 5189932 h 7223977"/>
              <a:gd name="connsiteX6157" fmla="*/ 11285684 w 12188243"/>
              <a:gd name="connsiteY6157" fmla="*/ 5189932 h 7223977"/>
              <a:gd name="connsiteX6158" fmla="*/ 11285684 w 12188243"/>
              <a:gd name="connsiteY6158" fmla="*/ 4964261 h 7223977"/>
              <a:gd name="connsiteX6159" fmla="*/ 11285684 w 12188243"/>
              <a:gd name="connsiteY6159" fmla="*/ 4741722 h 7223977"/>
              <a:gd name="connsiteX6160" fmla="*/ 11508222 w 12188243"/>
              <a:gd name="connsiteY6160" fmla="*/ 4741722 h 7223977"/>
              <a:gd name="connsiteX6161" fmla="*/ 11508222 w 12188243"/>
              <a:gd name="connsiteY6161" fmla="*/ 4964261 h 7223977"/>
              <a:gd name="connsiteX6162" fmla="*/ 11285684 w 12188243"/>
              <a:gd name="connsiteY6162" fmla="*/ 4964261 h 7223977"/>
              <a:gd name="connsiteX6163" fmla="*/ 11285684 w 12188243"/>
              <a:gd name="connsiteY6163" fmla="*/ 4738590 h 7223977"/>
              <a:gd name="connsiteX6164" fmla="*/ 11285684 w 12188243"/>
              <a:gd name="connsiteY6164" fmla="*/ 4516051 h 7223977"/>
              <a:gd name="connsiteX6165" fmla="*/ 11508222 w 12188243"/>
              <a:gd name="connsiteY6165" fmla="*/ 4516051 h 7223977"/>
              <a:gd name="connsiteX6166" fmla="*/ 11508222 w 12188243"/>
              <a:gd name="connsiteY6166" fmla="*/ 4738590 h 7223977"/>
              <a:gd name="connsiteX6167" fmla="*/ 11285684 w 12188243"/>
              <a:gd name="connsiteY6167" fmla="*/ 4738590 h 7223977"/>
              <a:gd name="connsiteX6168" fmla="*/ 11285684 w 12188243"/>
              <a:gd name="connsiteY6168" fmla="*/ 4513044 h 7223977"/>
              <a:gd name="connsiteX6169" fmla="*/ 11285684 w 12188243"/>
              <a:gd name="connsiteY6169" fmla="*/ 4290506 h 7223977"/>
              <a:gd name="connsiteX6170" fmla="*/ 11508222 w 12188243"/>
              <a:gd name="connsiteY6170" fmla="*/ 4290506 h 7223977"/>
              <a:gd name="connsiteX6171" fmla="*/ 11508222 w 12188243"/>
              <a:gd name="connsiteY6171" fmla="*/ 4513044 h 7223977"/>
              <a:gd name="connsiteX6172" fmla="*/ 11285684 w 12188243"/>
              <a:gd name="connsiteY6172" fmla="*/ 4513044 h 7223977"/>
              <a:gd name="connsiteX6173" fmla="*/ 11285684 w 12188243"/>
              <a:gd name="connsiteY6173" fmla="*/ 4287373 h 7223977"/>
              <a:gd name="connsiteX6174" fmla="*/ 11285684 w 12188243"/>
              <a:gd name="connsiteY6174" fmla="*/ 4064834 h 7223977"/>
              <a:gd name="connsiteX6175" fmla="*/ 11508222 w 12188243"/>
              <a:gd name="connsiteY6175" fmla="*/ 4064834 h 7223977"/>
              <a:gd name="connsiteX6176" fmla="*/ 11508222 w 12188243"/>
              <a:gd name="connsiteY6176" fmla="*/ 4287373 h 7223977"/>
              <a:gd name="connsiteX6177" fmla="*/ 11285684 w 12188243"/>
              <a:gd name="connsiteY6177" fmla="*/ 4287373 h 7223977"/>
              <a:gd name="connsiteX6178" fmla="*/ 11285684 w 12188243"/>
              <a:gd name="connsiteY6178" fmla="*/ 4061702 h 7223977"/>
              <a:gd name="connsiteX6179" fmla="*/ 11285684 w 12188243"/>
              <a:gd name="connsiteY6179" fmla="*/ 3839164 h 7223977"/>
              <a:gd name="connsiteX6180" fmla="*/ 11508222 w 12188243"/>
              <a:gd name="connsiteY6180" fmla="*/ 3839164 h 7223977"/>
              <a:gd name="connsiteX6181" fmla="*/ 11508222 w 12188243"/>
              <a:gd name="connsiteY6181" fmla="*/ 4061702 h 7223977"/>
              <a:gd name="connsiteX6182" fmla="*/ 11285684 w 12188243"/>
              <a:gd name="connsiteY6182" fmla="*/ 4061702 h 7223977"/>
              <a:gd name="connsiteX6183" fmla="*/ 11285684 w 12188243"/>
              <a:gd name="connsiteY6183" fmla="*/ 3836031 h 7223977"/>
              <a:gd name="connsiteX6184" fmla="*/ 11285684 w 12188243"/>
              <a:gd name="connsiteY6184" fmla="*/ 3613493 h 7223977"/>
              <a:gd name="connsiteX6185" fmla="*/ 11508222 w 12188243"/>
              <a:gd name="connsiteY6185" fmla="*/ 3613493 h 7223977"/>
              <a:gd name="connsiteX6186" fmla="*/ 11508222 w 12188243"/>
              <a:gd name="connsiteY6186" fmla="*/ 3836031 h 7223977"/>
              <a:gd name="connsiteX6187" fmla="*/ 11285684 w 12188243"/>
              <a:gd name="connsiteY6187" fmla="*/ 3836031 h 7223977"/>
              <a:gd name="connsiteX6188" fmla="*/ 11285684 w 12188243"/>
              <a:gd name="connsiteY6188" fmla="*/ 3610360 h 7223977"/>
              <a:gd name="connsiteX6189" fmla="*/ 11285684 w 12188243"/>
              <a:gd name="connsiteY6189" fmla="*/ 3387821 h 7223977"/>
              <a:gd name="connsiteX6190" fmla="*/ 11508222 w 12188243"/>
              <a:gd name="connsiteY6190" fmla="*/ 3387821 h 7223977"/>
              <a:gd name="connsiteX6191" fmla="*/ 11508222 w 12188243"/>
              <a:gd name="connsiteY6191" fmla="*/ 3610360 h 7223977"/>
              <a:gd name="connsiteX6192" fmla="*/ 11285684 w 12188243"/>
              <a:gd name="connsiteY6192" fmla="*/ 3610360 h 7223977"/>
              <a:gd name="connsiteX6193" fmla="*/ 11285684 w 12188243"/>
              <a:gd name="connsiteY6193" fmla="*/ 3384689 h 7223977"/>
              <a:gd name="connsiteX6194" fmla="*/ 11285684 w 12188243"/>
              <a:gd name="connsiteY6194" fmla="*/ 3162151 h 7223977"/>
              <a:gd name="connsiteX6195" fmla="*/ 11508222 w 12188243"/>
              <a:gd name="connsiteY6195" fmla="*/ 3162151 h 7223977"/>
              <a:gd name="connsiteX6196" fmla="*/ 11508222 w 12188243"/>
              <a:gd name="connsiteY6196" fmla="*/ 3384689 h 7223977"/>
              <a:gd name="connsiteX6197" fmla="*/ 11285684 w 12188243"/>
              <a:gd name="connsiteY6197" fmla="*/ 3384689 h 7223977"/>
              <a:gd name="connsiteX6198" fmla="*/ 11285684 w 12188243"/>
              <a:gd name="connsiteY6198" fmla="*/ 3159143 h 7223977"/>
              <a:gd name="connsiteX6199" fmla="*/ 11285684 w 12188243"/>
              <a:gd name="connsiteY6199" fmla="*/ 2936605 h 7223977"/>
              <a:gd name="connsiteX6200" fmla="*/ 11508222 w 12188243"/>
              <a:gd name="connsiteY6200" fmla="*/ 2936605 h 7223977"/>
              <a:gd name="connsiteX6201" fmla="*/ 11508222 w 12188243"/>
              <a:gd name="connsiteY6201" fmla="*/ 3159143 h 7223977"/>
              <a:gd name="connsiteX6202" fmla="*/ 11285684 w 12188243"/>
              <a:gd name="connsiteY6202" fmla="*/ 3159143 h 7223977"/>
              <a:gd name="connsiteX6203" fmla="*/ 11285684 w 12188243"/>
              <a:gd name="connsiteY6203" fmla="*/ 2933472 h 7223977"/>
              <a:gd name="connsiteX6204" fmla="*/ 11285684 w 12188243"/>
              <a:gd name="connsiteY6204" fmla="*/ 2710934 h 7223977"/>
              <a:gd name="connsiteX6205" fmla="*/ 11508222 w 12188243"/>
              <a:gd name="connsiteY6205" fmla="*/ 2710934 h 7223977"/>
              <a:gd name="connsiteX6206" fmla="*/ 11508222 w 12188243"/>
              <a:gd name="connsiteY6206" fmla="*/ 2933472 h 7223977"/>
              <a:gd name="connsiteX6207" fmla="*/ 11285684 w 12188243"/>
              <a:gd name="connsiteY6207" fmla="*/ 2933472 h 7223977"/>
              <a:gd name="connsiteX6208" fmla="*/ 11285684 w 12188243"/>
              <a:gd name="connsiteY6208" fmla="*/ 2707801 h 7223977"/>
              <a:gd name="connsiteX6209" fmla="*/ 11285684 w 12188243"/>
              <a:gd name="connsiteY6209" fmla="*/ 2485263 h 7223977"/>
              <a:gd name="connsiteX6210" fmla="*/ 11508222 w 12188243"/>
              <a:gd name="connsiteY6210" fmla="*/ 2485263 h 7223977"/>
              <a:gd name="connsiteX6211" fmla="*/ 11508222 w 12188243"/>
              <a:gd name="connsiteY6211" fmla="*/ 2707801 h 7223977"/>
              <a:gd name="connsiteX6212" fmla="*/ 11285684 w 12188243"/>
              <a:gd name="connsiteY6212" fmla="*/ 2707801 h 7223977"/>
              <a:gd name="connsiteX6213" fmla="*/ 11285684 w 12188243"/>
              <a:gd name="connsiteY6213" fmla="*/ 2482130 h 7223977"/>
              <a:gd name="connsiteX6214" fmla="*/ 11285684 w 12188243"/>
              <a:gd name="connsiteY6214" fmla="*/ 2259592 h 7223977"/>
              <a:gd name="connsiteX6215" fmla="*/ 11508222 w 12188243"/>
              <a:gd name="connsiteY6215" fmla="*/ 2259592 h 7223977"/>
              <a:gd name="connsiteX6216" fmla="*/ 11508222 w 12188243"/>
              <a:gd name="connsiteY6216" fmla="*/ 2482130 h 7223977"/>
              <a:gd name="connsiteX6217" fmla="*/ 11285684 w 12188243"/>
              <a:gd name="connsiteY6217" fmla="*/ 2482130 h 7223977"/>
              <a:gd name="connsiteX6218" fmla="*/ 11285684 w 12188243"/>
              <a:gd name="connsiteY6218" fmla="*/ 2256459 h 7223977"/>
              <a:gd name="connsiteX6219" fmla="*/ 11285684 w 12188243"/>
              <a:gd name="connsiteY6219" fmla="*/ 2033921 h 7223977"/>
              <a:gd name="connsiteX6220" fmla="*/ 11508222 w 12188243"/>
              <a:gd name="connsiteY6220" fmla="*/ 2033921 h 7223977"/>
              <a:gd name="connsiteX6221" fmla="*/ 11508222 w 12188243"/>
              <a:gd name="connsiteY6221" fmla="*/ 2256459 h 7223977"/>
              <a:gd name="connsiteX6222" fmla="*/ 11285684 w 12188243"/>
              <a:gd name="connsiteY6222" fmla="*/ 2256459 h 7223977"/>
              <a:gd name="connsiteX6223" fmla="*/ 11285684 w 12188243"/>
              <a:gd name="connsiteY6223" fmla="*/ 2030788 h 7223977"/>
              <a:gd name="connsiteX6224" fmla="*/ 11285684 w 12188243"/>
              <a:gd name="connsiteY6224" fmla="*/ 1808250 h 7223977"/>
              <a:gd name="connsiteX6225" fmla="*/ 11508222 w 12188243"/>
              <a:gd name="connsiteY6225" fmla="*/ 1808250 h 7223977"/>
              <a:gd name="connsiteX6226" fmla="*/ 11508222 w 12188243"/>
              <a:gd name="connsiteY6226" fmla="*/ 2030788 h 7223977"/>
              <a:gd name="connsiteX6227" fmla="*/ 11285684 w 12188243"/>
              <a:gd name="connsiteY6227" fmla="*/ 2030788 h 7223977"/>
              <a:gd name="connsiteX6228" fmla="*/ 11285684 w 12188243"/>
              <a:gd name="connsiteY6228" fmla="*/ 1805243 h 7223977"/>
              <a:gd name="connsiteX6229" fmla="*/ 11285684 w 12188243"/>
              <a:gd name="connsiteY6229" fmla="*/ 1582704 h 7223977"/>
              <a:gd name="connsiteX6230" fmla="*/ 11508222 w 12188243"/>
              <a:gd name="connsiteY6230" fmla="*/ 1582704 h 7223977"/>
              <a:gd name="connsiteX6231" fmla="*/ 11508222 w 12188243"/>
              <a:gd name="connsiteY6231" fmla="*/ 1805243 h 7223977"/>
              <a:gd name="connsiteX6232" fmla="*/ 11285684 w 12188243"/>
              <a:gd name="connsiteY6232" fmla="*/ 1805243 h 7223977"/>
              <a:gd name="connsiteX6233" fmla="*/ 11285684 w 12188243"/>
              <a:gd name="connsiteY6233" fmla="*/ 1579572 h 7223977"/>
              <a:gd name="connsiteX6234" fmla="*/ 11285684 w 12188243"/>
              <a:gd name="connsiteY6234" fmla="*/ 1357033 h 7223977"/>
              <a:gd name="connsiteX6235" fmla="*/ 11508222 w 12188243"/>
              <a:gd name="connsiteY6235" fmla="*/ 1357033 h 7223977"/>
              <a:gd name="connsiteX6236" fmla="*/ 11508222 w 12188243"/>
              <a:gd name="connsiteY6236" fmla="*/ 1579572 h 7223977"/>
              <a:gd name="connsiteX6237" fmla="*/ 11285684 w 12188243"/>
              <a:gd name="connsiteY6237" fmla="*/ 1579572 h 7223977"/>
              <a:gd name="connsiteX6238" fmla="*/ 11285684 w 12188243"/>
              <a:gd name="connsiteY6238" fmla="*/ 1353901 h 7223977"/>
              <a:gd name="connsiteX6239" fmla="*/ 11285684 w 12188243"/>
              <a:gd name="connsiteY6239" fmla="*/ 1131362 h 7223977"/>
              <a:gd name="connsiteX6240" fmla="*/ 11508222 w 12188243"/>
              <a:gd name="connsiteY6240" fmla="*/ 1131362 h 7223977"/>
              <a:gd name="connsiteX6241" fmla="*/ 11508222 w 12188243"/>
              <a:gd name="connsiteY6241" fmla="*/ 1353901 h 7223977"/>
              <a:gd name="connsiteX6242" fmla="*/ 11285684 w 12188243"/>
              <a:gd name="connsiteY6242" fmla="*/ 1353901 h 7223977"/>
              <a:gd name="connsiteX6243" fmla="*/ 11285684 w 12188243"/>
              <a:gd name="connsiteY6243" fmla="*/ 1128230 h 7223977"/>
              <a:gd name="connsiteX6244" fmla="*/ 11285684 w 12188243"/>
              <a:gd name="connsiteY6244" fmla="*/ 905691 h 7223977"/>
              <a:gd name="connsiteX6245" fmla="*/ 11508222 w 12188243"/>
              <a:gd name="connsiteY6245" fmla="*/ 905691 h 7223977"/>
              <a:gd name="connsiteX6246" fmla="*/ 11508222 w 12188243"/>
              <a:gd name="connsiteY6246" fmla="*/ 1128230 h 7223977"/>
              <a:gd name="connsiteX6247" fmla="*/ 11285684 w 12188243"/>
              <a:gd name="connsiteY6247" fmla="*/ 1128230 h 7223977"/>
              <a:gd name="connsiteX6248" fmla="*/ 11285684 w 12188243"/>
              <a:gd name="connsiteY6248" fmla="*/ 902559 h 7223977"/>
              <a:gd name="connsiteX6249" fmla="*/ 11285684 w 12188243"/>
              <a:gd name="connsiteY6249" fmla="*/ 680020 h 7223977"/>
              <a:gd name="connsiteX6250" fmla="*/ 11508222 w 12188243"/>
              <a:gd name="connsiteY6250" fmla="*/ 680020 h 7223977"/>
              <a:gd name="connsiteX6251" fmla="*/ 11508222 w 12188243"/>
              <a:gd name="connsiteY6251" fmla="*/ 902559 h 7223977"/>
              <a:gd name="connsiteX6252" fmla="*/ 11285684 w 12188243"/>
              <a:gd name="connsiteY6252" fmla="*/ 902559 h 7223977"/>
              <a:gd name="connsiteX6253" fmla="*/ 11285684 w 12188243"/>
              <a:gd name="connsiteY6253" fmla="*/ 676888 h 7223977"/>
              <a:gd name="connsiteX6254" fmla="*/ 11285684 w 12188243"/>
              <a:gd name="connsiteY6254" fmla="*/ 454349 h 7223977"/>
              <a:gd name="connsiteX6255" fmla="*/ 11508222 w 12188243"/>
              <a:gd name="connsiteY6255" fmla="*/ 454349 h 7223977"/>
              <a:gd name="connsiteX6256" fmla="*/ 11508222 w 12188243"/>
              <a:gd name="connsiteY6256" fmla="*/ 676888 h 7223977"/>
              <a:gd name="connsiteX6257" fmla="*/ 11285684 w 12188243"/>
              <a:gd name="connsiteY6257" fmla="*/ 676888 h 7223977"/>
              <a:gd name="connsiteX6258" fmla="*/ 11282551 w 12188243"/>
              <a:gd name="connsiteY6258" fmla="*/ 676888 h 7223977"/>
              <a:gd name="connsiteX6259" fmla="*/ 11060012 w 12188243"/>
              <a:gd name="connsiteY6259" fmla="*/ 676888 h 7223977"/>
              <a:gd name="connsiteX6260" fmla="*/ 11060012 w 12188243"/>
              <a:gd name="connsiteY6260" fmla="*/ 454349 h 7223977"/>
              <a:gd name="connsiteX6261" fmla="*/ 11282551 w 12188243"/>
              <a:gd name="connsiteY6261" fmla="*/ 454349 h 7223977"/>
              <a:gd name="connsiteX6262" fmla="*/ 11282551 w 12188243"/>
              <a:gd name="connsiteY6262" fmla="*/ 676888 h 7223977"/>
              <a:gd name="connsiteX6263" fmla="*/ 11056880 w 12188243"/>
              <a:gd name="connsiteY6263" fmla="*/ 676888 h 7223977"/>
              <a:gd name="connsiteX6264" fmla="*/ 10834342 w 12188243"/>
              <a:gd name="connsiteY6264" fmla="*/ 676888 h 7223977"/>
              <a:gd name="connsiteX6265" fmla="*/ 10834342 w 12188243"/>
              <a:gd name="connsiteY6265" fmla="*/ 454349 h 7223977"/>
              <a:gd name="connsiteX6266" fmla="*/ 11056880 w 12188243"/>
              <a:gd name="connsiteY6266" fmla="*/ 454349 h 7223977"/>
              <a:gd name="connsiteX6267" fmla="*/ 11056880 w 12188243"/>
              <a:gd name="connsiteY6267" fmla="*/ 676888 h 7223977"/>
              <a:gd name="connsiteX6268" fmla="*/ 10831209 w 12188243"/>
              <a:gd name="connsiteY6268" fmla="*/ 676888 h 7223977"/>
              <a:gd name="connsiteX6269" fmla="*/ 10608671 w 12188243"/>
              <a:gd name="connsiteY6269" fmla="*/ 676888 h 7223977"/>
              <a:gd name="connsiteX6270" fmla="*/ 10608671 w 12188243"/>
              <a:gd name="connsiteY6270" fmla="*/ 454349 h 7223977"/>
              <a:gd name="connsiteX6271" fmla="*/ 10831209 w 12188243"/>
              <a:gd name="connsiteY6271" fmla="*/ 454349 h 7223977"/>
              <a:gd name="connsiteX6272" fmla="*/ 10831209 w 12188243"/>
              <a:gd name="connsiteY6272" fmla="*/ 676888 h 7223977"/>
              <a:gd name="connsiteX6273" fmla="*/ 10605538 w 12188243"/>
              <a:gd name="connsiteY6273" fmla="*/ 676888 h 7223977"/>
              <a:gd name="connsiteX6274" fmla="*/ 10383000 w 12188243"/>
              <a:gd name="connsiteY6274" fmla="*/ 676888 h 7223977"/>
              <a:gd name="connsiteX6275" fmla="*/ 10383000 w 12188243"/>
              <a:gd name="connsiteY6275" fmla="*/ 454349 h 7223977"/>
              <a:gd name="connsiteX6276" fmla="*/ 10605538 w 12188243"/>
              <a:gd name="connsiteY6276" fmla="*/ 454349 h 7223977"/>
              <a:gd name="connsiteX6277" fmla="*/ 10605538 w 12188243"/>
              <a:gd name="connsiteY6277" fmla="*/ 676888 h 7223977"/>
              <a:gd name="connsiteX6278" fmla="*/ 10379867 w 12188243"/>
              <a:gd name="connsiteY6278" fmla="*/ 676888 h 7223977"/>
              <a:gd name="connsiteX6279" fmla="*/ 10157328 w 12188243"/>
              <a:gd name="connsiteY6279" fmla="*/ 676888 h 7223977"/>
              <a:gd name="connsiteX6280" fmla="*/ 10157328 w 12188243"/>
              <a:gd name="connsiteY6280" fmla="*/ 454349 h 7223977"/>
              <a:gd name="connsiteX6281" fmla="*/ 10379867 w 12188243"/>
              <a:gd name="connsiteY6281" fmla="*/ 454349 h 7223977"/>
              <a:gd name="connsiteX6282" fmla="*/ 10379867 w 12188243"/>
              <a:gd name="connsiteY6282" fmla="*/ 676888 h 7223977"/>
              <a:gd name="connsiteX6283" fmla="*/ 10154196 w 12188243"/>
              <a:gd name="connsiteY6283" fmla="*/ 676888 h 7223977"/>
              <a:gd name="connsiteX6284" fmla="*/ 9931657 w 12188243"/>
              <a:gd name="connsiteY6284" fmla="*/ 676888 h 7223977"/>
              <a:gd name="connsiteX6285" fmla="*/ 9931657 w 12188243"/>
              <a:gd name="connsiteY6285" fmla="*/ 454349 h 7223977"/>
              <a:gd name="connsiteX6286" fmla="*/ 10154196 w 12188243"/>
              <a:gd name="connsiteY6286" fmla="*/ 454349 h 7223977"/>
              <a:gd name="connsiteX6287" fmla="*/ 10154196 w 12188243"/>
              <a:gd name="connsiteY6287" fmla="*/ 676888 h 7223977"/>
              <a:gd name="connsiteX6288" fmla="*/ 9928650 w 12188243"/>
              <a:gd name="connsiteY6288" fmla="*/ 676888 h 7223977"/>
              <a:gd name="connsiteX6289" fmla="*/ 9706112 w 12188243"/>
              <a:gd name="connsiteY6289" fmla="*/ 676888 h 7223977"/>
              <a:gd name="connsiteX6290" fmla="*/ 9706112 w 12188243"/>
              <a:gd name="connsiteY6290" fmla="*/ 454349 h 7223977"/>
              <a:gd name="connsiteX6291" fmla="*/ 9928650 w 12188243"/>
              <a:gd name="connsiteY6291" fmla="*/ 454349 h 7223977"/>
              <a:gd name="connsiteX6292" fmla="*/ 9928650 w 12188243"/>
              <a:gd name="connsiteY6292" fmla="*/ 676888 h 7223977"/>
              <a:gd name="connsiteX6293" fmla="*/ 9702979 w 12188243"/>
              <a:gd name="connsiteY6293" fmla="*/ 676888 h 7223977"/>
              <a:gd name="connsiteX6294" fmla="*/ 9480440 w 12188243"/>
              <a:gd name="connsiteY6294" fmla="*/ 676888 h 7223977"/>
              <a:gd name="connsiteX6295" fmla="*/ 9480440 w 12188243"/>
              <a:gd name="connsiteY6295" fmla="*/ 454349 h 7223977"/>
              <a:gd name="connsiteX6296" fmla="*/ 9702979 w 12188243"/>
              <a:gd name="connsiteY6296" fmla="*/ 454349 h 7223977"/>
              <a:gd name="connsiteX6297" fmla="*/ 9702979 w 12188243"/>
              <a:gd name="connsiteY6297" fmla="*/ 676888 h 7223977"/>
              <a:gd name="connsiteX6298" fmla="*/ 9477308 w 12188243"/>
              <a:gd name="connsiteY6298" fmla="*/ 676888 h 7223977"/>
              <a:gd name="connsiteX6299" fmla="*/ 9254770 w 12188243"/>
              <a:gd name="connsiteY6299" fmla="*/ 676888 h 7223977"/>
              <a:gd name="connsiteX6300" fmla="*/ 9254770 w 12188243"/>
              <a:gd name="connsiteY6300" fmla="*/ 454349 h 7223977"/>
              <a:gd name="connsiteX6301" fmla="*/ 9477308 w 12188243"/>
              <a:gd name="connsiteY6301" fmla="*/ 454349 h 7223977"/>
              <a:gd name="connsiteX6302" fmla="*/ 9477308 w 12188243"/>
              <a:gd name="connsiteY6302" fmla="*/ 676888 h 7223977"/>
              <a:gd name="connsiteX6303" fmla="*/ 9251637 w 12188243"/>
              <a:gd name="connsiteY6303" fmla="*/ 676888 h 7223977"/>
              <a:gd name="connsiteX6304" fmla="*/ 9029099 w 12188243"/>
              <a:gd name="connsiteY6304" fmla="*/ 676888 h 7223977"/>
              <a:gd name="connsiteX6305" fmla="*/ 9029099 w 12188243"/>
              <a:gd name="connsiteY6305" fmla="*/ 454349 h 7223977"/>
              <a:gd name="connsiteX6306" fmla="*/ 9251637 w 12188243"/>
              <a:gd name="connsiteY6306" fmla="*/ 454349 h 7223977"/>
              <a:gd name="connsiteX6307" fmla="*/ 9251637 w 12188243"/>
              <a:gd name="connsiteY6307" fmla="*/ 676888 h 7223977"/>
              <a:gd name="connsiteX6308" fmla="*/ 9025966 w 12188243"/>
              <a:gd name="connsiteY6308" fmla="*/ 676888 h 7223977"/>
              <a:gd name="connsiteX6309" fmla="*/ 8803427 w 12188243"/>
              <a:gd name="connsiteY6309" fmla="*/ 676888 h 7223977"/>
              <a:gd name="connsiteX6310" fmla="*/ 8803427 w 12188243"/>
              <a:gd name="connsiteY6310" fmla="*/ 454349 h 7223977"/>
              <a:gd name="connsiteX6311" fmla="*/ 9025966 w 12188243"/>
              <a:gd name="connsiteY6311" fmla="*/ 454349 h 7223977"/>
              <a:gd name="connsiteX6312" fmla="*/ 9025966 w 12188243"/>
              <a:gd name="connsiteY6312" fmla="*/ 676888 h 7223977"/>
              <a:gd name="connsiteX6313" fmla="*/ 8800295 w 12188243"/>
              <a:gd name="connsiteY6313" fmla="*/ 676888 h 7223977"/>
              <a:gd name="connsiteX6314" fmla="*/ 8577756 w 12188243"/>
              <a:gd name="connsiteY6314" fmla="*/ 676888 h 7223977"/>
              <a:gd name="connsiteX6315" fmla="*/ 8577756 w 12188243"/>
              <a:gd name="connsiteY6315" fmla="*/ 454349 h 7223977"/>
              <a:gd name="connsiteX6316" fmla="*/ 8800295 w 12188243"/>
              <a:gd name="connsiteY6316" fmla="*/ 454349 h 7223977"/>
              <a:gd name="connsiteX6317" fmla="*/ 8800295 w 12188243"/>
              <a:gd name="connsiteY6317" fmla="*/ 676888 h 7223977"/>
              <a:gd name="connsiteX6318" fmla="*/ 8574749 w 12188243"/>
              <a:gd name="connsiteY6318" fmla="*/ 676888 h 7223977"/>
              <a:gd name="connsiteX6319" fmla="*/ 8352211 w 12188243"/>
              <a:gd name="connsiteY6319" fmla="*/ 676888 h 7223977"/>
              <a:gd name="connsiteX6320" fmla="*/ 8352211 w 12188243"/>
              <a:gd name="connsiteY6320" fmla="*/ 454349 h 7223977"/>
              <a:gd name="connsiteX6321" fmla="*/ 8574749 w 12188243"/>
              <a:gd name="connsiteY6321" fmla="*/ 454349 h 7223977"/>
              <a:gd name="connsiteX6322" fmla="*/ 8574749 w 12188243"/>
              <a:gd name="connsiteY6322" fmla="*/ 676888 h 7223977"/>
              <a:gd name="connsiteX6323" fmla="*/ 8349078 w 12188243"/>
              <a:gd name="connsiteY6323" fmla="*/ 676888 h 7223977"/>
              <a:gd name="connsiteX6324" fmla="*/ 8126540 w 12188243"/>
              <a:gd name="connsiteY6324" fmla="*/ 676888 h 7223977"/>
              <a:gd name="connsiteX6325" fmla="*/ 8126540 w 12188243"/>
              <a:gd name="connsiteY6325" fmla="*/ 454349 h 7223977"/>
              <a:gd name="connsiteX6326" fmla="*/ 8349078 w 12188243"/>
              <a:gd name="connsiteY6326" fmla="*/ 454349 h 7223977"/>
              <a:gd name="connsiteX6327" fmla="*/ 8349078 w 12188243"/>
              <a:gd name="connsiteY6327" fmla="*/ 676888 h 7223977"/>
              <a:gd name="connsiteX6328" fmla="*/ 8123407 w 12188243"/>
              <a:gd name="connsiteY6328" fmla="*/ 676888 h 7223977"/>
              <a:gd name="connsiteX6329" fmla="*/ 7900868 w 12188243"/>
              <a:gd name="connsiteY6329" fmla="*/ 676888 h 7223977"/>
              <a:gd name="connsiteX6330" fmla="*/ 7900868 w 12188243"/>
              <a:gd name="connsiteY6330" fmla="*/ 454349 h 7223977"/>
              <a:gd name="connsiteX6331" fmla="*/ 8123407 w 12188243"/>
              <a:gd name="connsiteY6331" fmla="*/ 454349 h 7223977"/>
              <a:gd name="connsiteX6332" fmla="*/ 8123407 w 12188243"/>
              <a:gd name="connsiteY6332" fmla="*/ 676888 h 7223977"/>
              <a:gd name="connsiteX6333" fmla="*/ 7897736 w 12188243"/>
              <a:gd name="connsiteY6333" fmla="*/ 676888 h 7223977"/>
              <a:gd name="connsiteX6334" fmla="*/ 7675198 w 12188243"/>
              <a:gd name="connsiteY6334" fmla="*/ 676888 h 7223977"/>
              <a:gd name="connsiteX6335" fmla="*/ 7675198 w 12188243"/>
              <a:gd name="connsiteY6335" fmla="*/ 454349 h 7223977"/>
              <a:gd name="connsiteX6336" fmla="*/ 7897736 w 12188243"/>
              <a:gd name="connsiteY6336" fmla="*/ 454349 h 7223977"/>
              <a:gd name="connsiteX6337" fmla="*/ 7897736 w 12188243"/>
              <a:gd name="connsiteY6337" fmla="*/ 676888 h 7223977"/>
              <a:gd name="connsiteX6338" fmla="*/ 7672065 w 12188243"/>
              <a:gd name="connsiteY6338" fmla="*/ 676888 h 7223977"/>
              <a:gd name="connsiteX6339" fmla="*/ 7449527 w 12188243"/>
              <a:gd name="connsiteY6339" fmla="*/ 676888 h 7223977"/>
              <a:gd name="connsiteX6340" fmla="*/ 7449527 w 12188243"/>
              <a:gd name="connsiteY6340" fmla="*/ 454349 h 7223977"/>
              <a:gd name="connsiteX6341" fmla="*/ 7672065 w 12188243"/>
              <a:gd name="connsiteY6341" fmla="*/ 454349 h 7223977"/>
              <a:gd name="connsiteX6342" fmla="*/ 7672065 w 12188243"/>
              <a:gd name="connsiteY6342" fmla="*/ 676888 h 7223977"/>
              <a:gd name="connsiteX6343" fmla="*/ 7446394 w 12188243"/>
              <a:gd name="connsiteY6343" fmla="*/ 676888 h 7223977"/>
              <a:gd name="connsiteX6344" fmla="*/ 7223856 w 12188243"/>
              <a:gd name="connsiteY6344" fmla="*/ 676888 h 7223977"/>
              <a:gd name="connsiteX6345" fmla="*/ 7223856 w 12188243"/>
              <a:gd name="connsiteY6345" fmla="*/ 454349 h 7223977"/>
              <a:gd name="connsiteX6346" fmla="*/ 7446394 w 12188243"/>
              <a:gd name="connsiteY6346" fmla="*/ 454349 h 7223977"/>
              <a:gd name="connsiteX6347" fmla="*/ 7446394 w 12188243"/>
              <a:gd name="connsiteY6347" fmla="*/ 676888 h 7223977"/>
              <a:gd name="connsiteX6348" fmla="*/ 7220848 w 12188243"/>
              <a:gd name="connsiteY6348" fmla="*/ 676888 h 7223977"/>
              <a:gd name="connsiteX6349" fmla="*/ 6998310 w 12188243"/>
              <a:gd name="connsiteY6349" fmla="*/ 676888 h 7223977"/>
              <a:gd name="connsiteX6350" fmla="*/ 6998310 w 12188243"/>
              <a:gd name="connsiteY6350" fmla="*/ 454349 h 7223977"/>
              <a:gd name="connsiteX6351" fmla="*/ 7220848 w 12188243"/>
              <a:gd name="connsiteY6351" fmla="*/ 454349 h 7223977"/>
              <a:gd name="connsiteX6352" fmla="*/ 7220848 w 12188243"/>
              <a:gd name="connsiteY6352" fmla="*/ 676888 h 7223977"/>
              <a:gd name="connsiteX6353" fmla="*/ 6995177 w 12188243"/>
              <a:gd name="connsiteY6353" fmla="*/ 676888 h 7223977"/>
              <a:gd name="connsiteX6354" fmla="*/ 6772639 w 12188243"/>
              <a:gd name="connsiteY6354" fmla="*/ 676888 h 7223977"/>
              <a:gd name="connsiteX6355" fmla="*/ 6772639 w 12188243"/>
              <a:gd name="connsiteY6355" fmla="*/ 454349 h 7223977"/>
              <a:gd name="connsiteX6356" fmla="*/ 6995177 w 12188243"/>
              <a:gd name="connsiteY6356" fmla="*/ 454349 h 7223977"/>
              <a:gd name="connsiteX6357" fmla="*/ 6995177 w 12188243"/>
              <a:gd name="connsiteY6357" fmla="*/ 676888 h 7223977"/>
              <a:gd name="connsiteX6358" fmla="*/ 6769506 w 12188243"/>
              <a:gd name="connsiteY6358" fmla="*/ 676888 h 7223977"/>
              <a:gd name="connsiteX6359" fmla="*/ 6546967 w 12188243"/>
              <a:gd name="connsiteY6359" fmla="*/ 676888 h 7223977"/>
              <a:gd name="connsiteX6360" fmla="*/ 6546967 w 12188243"/>
              <a:gd name="connsiteY6360" fmla="*/ 454349 h 7223977"/>
              <a:gd name="connsiteX6361" fmla="*/ 6769506 w 12188243"/>
              <a:gd name="connsiteY6361" fmla="*/ 454349 h 7223977"/>
              <a:gd name="connsiteX6362" fmla="*/ 6769506 w 12188243"/>
              <a:gd name="connsiteY6362" fmla="*/ 676888 h 7223977"/>
              <a:gd name="connsiteX6363" fmla="*/ 6543835 w 12188243"/>
              <a:gd name="connsiteY6363" fmla="*/ 676888 h 7223977"/>
              <a:gd name="connsiteX6364" fmla="*/ 6321297 w 12188243"/>
              <a:gd name="connsiteY6364" fmla="*/ 676888 h 7223977"/>
              <a:gd name="connsiteX6365" fmla="*/ 6321297 w 12188243"/>
              <a:gd name="connsiteY6365" fmla="*/ 454349 h 7223977"/>
              <a:gd name="connsiteX6366" fmla="*/ 6543835 w 12188243"/>
              <a:gd name="connsiteY6366" fmla="*/ 454349 h 7223977"/>
              <a:gd name="connsiteX6367" fmla="*/ 6543835 w 12188243"/>
              <a:gd name="connsiteY6367" fmla="*/ 676888 h 7223977"/>
              <a:gd name="connsiteX6368" fmla="*/ 6318164 w 12188243"/>
              <a:gd name="connsiteY6368" fmla="*/ 676888 h 7223977"/>
              <a:gd name="connsiteX6369" fmla="*/ 6095625 w 12188243"/>
              <a:gd name="connsiteY6369" fmla="*/ 676888 h 7223977"/>
              <a:gd name="connsiteX6370" fmla="*/ 6095625 w 12188243"/>
              <a:gd name="connsiteY6370" fmla="*/ 454349 h 7223977"/>
              <a:gd name="connsiteX6371" fmla="*/ 6318164 w 12188243"/>
              <a:gd name="connsiteY6371" fmla="*/ 454349 h 7223977"/>
              <a:gd name="connsiteX6372" fmla="*/ 6318164 w 12188243"/>
              <a:gd name="connsiteY6372" fmla="*/ 676888 h 7223977"/>
              <a:gd name="connsiteX6373" fmla="*/ 6092493 w 12188243"/>
              <a:gd name="connsiteY6373" fmla="*/ 676888 h 7223977"/>
              <a:gd name="connsiteX6374" fmla="*/ 5869954 w 12188243"/>
              <a:gd name="connsiteY6374" fmla="*/ 676888 h 7223977"/>
              <a:gd name="connsiteX6375" fmla="*/ 5869954 w 12188243"/>
              <a:gd name="connsiteY6375" fmla="*/ 454349 h 7223977"/>
              <a:gd name="connsiteX6376" fmla="*/ 6092493 w 12188243"/>
              <a:gd name="connsiteY6376" fmla="*/ 454349 h 7223977"/>
              <a:gd name="connsiteX6377" fmla="*/ 6092493 w 12188243"/>
              <a:gd name="connsiteY6377" fmla="*/ 676888 h 7223977"/>
              <a:gd name="connsiteX6378" fmla="*/ 5866947 w 12188243"/>
              <a:gd name="connsiteY6378" fmla="*/ 676888 h 7223977"/>
              <a:gd name="connsiteX6379" fmla="*/ 5644408 w 12188243"/>
              <a:gd name="connsiteY6379" fmla="*/ 676888 h 7223977"/>
              <a:gd name="connsiteX6380" fmla="*/ 5644408 w 12188243"/>
              <a:gd name="connsiteY6380" fmla="*/ 454349 h 7223977"/>
              <a:gd name="connsiteX6381" fmla="*/ 5866947 w 12188243"/>
              <a:gd name="connsiteY6381" fmla="*/ 454349 h 7223977"/>
              <a:gd name="connsiteX6382" fmla="*/ 5866947 w 12188243"/>
              <a:gd name="connsiteY6382" fmla="*/ 676888 h 7223977"/>
              <a:gd name="connsiteX6383" fmla="*/ 5641276 w 12188243"/>
              <a:gd name="connsiteY6383" fmla="*/ 676888 h 7223977"/>
              <a:gd name="connsiteX6384" fmla="*/ 5418738 w 12188243"/>
              <a:gd name="connsiteY6384" fmla="*/ 676888 h 7223977"/>
              <a:gd name="connsiteX6385" fmla="*/ 5418738 w 12188243"/>
              <a:gd name="connsiteY6385" fmla="*/ 454349 h 7223977"/>
              <a:gd name="connsiteX6386" fmla="*/ 5641276 w 12188243"/>
              <a:gd name="connsiteY6386" fmla="*/ 454349 h 7223977"/>
              <a:gd name="connsiteX6387" fmla="*/ 5641276 w 12188243"/>
              <a:gd name="connsiteY6387" fmla="*/ 676888 h 7223977"/>
              <a:gd name="connsiteX6388" fmla="*/ 5415605 w 12188243"/>
              <a:gd name="connsiteY6388" fmla="*/ 676888 h 7223977"/>
              <a:gd name="connsiteX6389" fmla="*/ 5193066 w 12188243"/>
              <a:gd name="connsiteY6389" fmla="*/ 676888 h 7223977"/>
              <a:gd name="connsiteX6390" fmla="*/ 5193066 w 12188243"/>
              <a:gd name="connsiteY6390" fmla="*/ 454349 h 7223977"/>
              <a:gd name="connsiteX6391" fmla="*/ 5415605 w 12188243"/>
              <a:gd name="connsiteY6391" fmla="*/ 454349 h 7223977"/>
              <a:gd name="connsiteX6392" fmla="*/ 5415605 w 12188243"/>
              <a:gd name="connsiteY6392" fmla="*/ 676888 h 7223977"/>
              <a:gd name="connsiteX6393" fmla="*/ 5189934 w 12188243"/>
              <a:gd name="connsiteY6393" fmla="*/ 676888 h 7223977"/>
              <a:gd name="connsiteX6394" fmla="*/ 4967395 w 12188243"/>
              <a:gd name="connsiteY6394" fmla="*/ 676888 h 7223977"/>
              <a:gd name="connsiteX6395" fmla="*/ 4967395 w 12188243"/>
              <a:gd name="connsiteY6395" fmla="*/ 454349 h 7223977"/>
              <a:gd name="connsiteX6396" fmla="*/ 5189934 w 12188243"/>
              <a:gd name="connsiteY6396" fmla="*/ 454349 h 7223977"/>
              <a:gd name="connsiteX6397" fmla="*/ 5189934 w 12188243"/>
              <a:gd name="connsiteY6397" fmla="*/ 676888 h 7223977"/>
              <a:gd name="connsiteX6398" fmla="*/ 4964263 w 12188243"/>
              <a:gd name="connsiteY6398" fmla="*/ 676888 h 7223977"/>
              <a:gd name="connsiteX6399" fmla="*/ 4741724 w 12188243"/>
              <a:gd name="connsiteY6399" fmla="*/ 676888 h 7223977"/>
              <a:gd name="connsiteX6400" fmla="*/ 4741724 w 12188243"/>
              <a:gd name="connsiteY6400" fmla="*/ 454349 h 7223977"/>
              <a:gd name="connsiteX6401" fmla="*/ 4964263 w 12188243"/>
              <a:gd name="connsiteY6401" fmla="*/ 454349 h 7223977"/>
              <a:gd name="connsiteX6402" fmla="*/ 4964263 w 12188243"/>
              <a:gd name="connsiteY6402" fmla="*/ 676888 h 7223977"/>
              <a:gd name="connsiteX6403" fmla="*/ 4738592 w 12188243"/>
              <a:gd name="connsiteY6403" fmla="*/ 676888 h 7223977"/>
              <a:gd name="connsiteX6404" fmla="*/ 4516053 w 12188243"/>
              <a:gd name="connsiteY6404" fmla="*/ 676888 h 7223977"/>
              <a:gd name="connsiteX6405" fmla="*/ 4516053 w 12188243"/>
              <a:gd name="connsiteY6405" fmla="*/ 454349 h 7223977"/>
              <a:gd name="connsiteX6406" fmla="*/ 4738592 w 12188243"/>
              <a:gd name="connsiteY6406" fmla="*/ 454349 h 7223977"/>
              <a:gd name="connsiteX6407" fmla="*/ 4738592 w 12188243"/>
              <a:gd name="connsiteY6407" fmla="*/ 676888 h 7223977"/>
              <a:gd name="connsiteX6408" fmla="*/ 4513046 w 12188243"/>
              <a:gd name="connsiteY6408" fmla="*/ 676888 h 7223977"/>
              <a:gd name="connsiteX6409" fmla="*/ 4290507 w 12188243"/>
              <a:gd name="connsiteY6409" fmla="*/ 676888 h 7223977"/>
              <a:gd name="connsiteX6410" fmla="*/ 4290507 w 12188243"/>
              <a:gd name="connsiteY6410" fmla="*/ 454349 h 7223977"/>
              <a:gd name="connsiteX6411" fmla="*/ 4513046 w 12188243"/>
              <a:gd name="connsiteY6411" fmla="*/ 454349 h 7223977"/>
              <a:gd name="connsiteX6412" fmla="*/ 4513046 w 12188243"/>
              <a:gd name="connsiteY6412" fmla="*/ 676888 h 7223977"/>
              <a:gd name="connsiteX6413" fmla="*/ 4287375 w 12188243"/>
              <a:gd name="connsiteY6413" fmla="*/ 676888 h 7223977"/>
              <a:gd name="connsiteX6414" fmla="*/ 4064836 w 12188243"/>
              <a:gd name="connsiteY6414" fmla="*/ 676888 h 7223977"/>
              <a:gd name="connsiteX6415" fmla="*/ 4064836 w 12188243"/>
              <a:gd name="connsiteY6415" fmla="*/ 454349 h 7223977"/>
              <a:gd name="connsiteX6416" fmla="*/ 4287375 w 12188243"/>
              <a:gd name="connsiteY6416" fmla="*/ 454349 h 7223977"/>
              <a:gd name="connsiteX6417" fmla="*/ 4287375 w 12188243"/>
              <a:gd name="connsiteY6417" fmla="*/ 676888 h 7223977"/>
              <a:gd name="connsiteX6418" fmla="*/ 4061703 w 12188243"/>
              <a:gd name="connsiteY6418" fmla="*/ 676888 h 7223977"/>
              <a:gd name="connsiteX6419" fmla="*/ 3839165 w 12188243"/>
              <a:gd name="connsiteY6419" fmla="*/ 676888 h 7223977"/>
              <a:gd name="connsiteX6420" fmla="*/ 3839165 w 12188243"/>
              <a:gd name="connsiteY6420" fmla="*/ 454349 h 7223977"/>
              <a:gd name="connsiteX6421" fmla="*/ 4061703 w 12188243"/>
              <a:gd name="connsiteY6421" fmla="*/ 454349 h 7223977"/>
              <a:gd name="connsiteX6422" fmla="*/ 4061703 w 12188243"/>
              <a:gd name="connsiteY6422" fmla="*/ 676888 h 7223977"/>
              <a:gd name="connsiteX6423" fmla="*/ 3836033 w 12188243"/>
              <a:gd name="connsiteY6423" fmla="*/ 676888 h 7223977"/>
              <a:gd name="connsiteX6424" fmla="*/ 3613494 w 12188243"/>
              <a:gd name="connsiteY6424" fmla="*/ 676888 h 7223977"/>
              <a:gd name="connsiteX6425" fmla="*/ 3613494 w 12188243"/>
              <a:gd name="connsiteY6425" fmla="*/ 454349 h 7223977"/>
              <a:gd name="connsiteX6426" fmla="*/ 3836033 w 12188243"/>
              <a:gd name="connsiteY6426" fmla="*/ 454349 h 7223977"/>
              <a:gd name="connsiteX6427" fmla="*/ 3836033 w 12188243"/>
              <a:gd name="connsiteY6427" fmla="*/ 676888 h 7223977"/>
              <a:gd name="connsiteX6428" fmla="*/ 3610361 w 12188243"/>
              <a:gd name="connsiteY6428" fmla="*/ 676888 h 7223977"/>
              <a:gd name="connsiteX6429" fmla="*/ 3387823 w 12188243"/>
              <a:gd name="connsiteY6429" fmla="*/ 676888 h 7223977"/>
              <a:gd name="connsiteX6430" fmla="*/ 3387823 w 12188243"/>
              <a:gd name="connsiteY6430" fmla="*/ 454349 h 7223977"/>
              <a:gd name="connsiteX6431" fmla="*/ 3610361 w 12188243"/>
              <a:gd name="connsiteY6431" fmla="*/ 454349 h 7223977"/>
              <a:gd name="connsiteX6432" fmla="*/ 3610361 w 12188243"/>
              <a:gd name="connsiteY6432" fmla="*/ 676888 h 7223977"/>
              <a:gd name="connsiteX6433" fmla="*/ 3384690 w 12188243"/>
              <a:gd name="connsiteY6433" fmla="*/ 676888 h 7223977"/>
              <a:gd name="connsiteX6434" fmla="*/ 3162152 w 12188243"/>
              <a:gd name="connsiteY6434" fmla="*/ 676888 h 7223977"/>
              <a:gd name="connsiteX6435" fmla="*/ 3162152 w 12188243"/>
              <a:gd name="connsiteY6435" fmla="*/ 454349 h 7223977"/>
              <a:gd name="connsiteX6436" fmla="*/ 3384690 w 12188243"/>
              <a:gd name="connsiteY6436" fmla="*/ 454349 h 7223977"/>
              <a:gd name="connsiteX6437" fmla="*/ 3384690 w 12188243"/>
              <a:gd name="connsiteY6437" fmla="*/ 676888 h 7223977"/>
              <a:gd name="connsiteX6438" fmla="*/ 3159145 w 12188243"/>
              <a:gd name="connsiteY6438" fmla="*/ 676888 h 7223977"/>
              <a:gd name="connsiteX6439" fmla="*/ 2936606 w 12188243"/>
              <a:gd name="connsiteY6439" fmla="*/ 676888 h 7223977"/>
              <a:gd name="connsiteX6440" fmla="*/ 2936606 w 12188243"/>
              <a:gd name="connsiteY6440" fmla="*/ 454349 h 7223977"/>
              <a:gd name="connsiteX6441" fmla="*/ 3159145 w 12188243"/>
              <a:gd name="connsiteY6441" fmla="*/ 454349 h 7223977"/>
              <a:gd name="connsiteX6442" fmla="*/ 3159145 w 12188243"/>
              <a:gd name="connsiteY6442" fmla="*/ 676888 h 7223977"/>
              <a:gd name="connsiteX6443" fmla="*/ 2933474 w 12188243"/>
              <a:gd name="connsiteY6443" fmla="*/ 676888 h 7223977"/>
              <a:gd name="connsiteX6444" fmla="*/ 2710935 w 12188243"/>
              <a:gd name="connsiteY6444" fmla="*/ 676888 h 7223977"/>
              <a:gd name="connsiteX6445" fmla="*/ 2710935 w 12188243"/>
              <a:gd name="connsiteY6445" fmla="*/ 454349 h 7223977"/>
              <a:gd name="connsiteX6446" fmla="*/ 2933474 w 12188243"/>
              <a:gd name="connsiteY6446" fmla="*/ 454349 h 7223977"/>
              <a:gd name="connsiteX6447" fmla="*/ 2933474 w 12188243"/>
              <a:gd name="connsiteY6447" fmla="*/ 676888 h 7223977"/>
              <a:gd name="connsiteX6448" fmla="*/ 2707802 w 12188243"/>
              <a:gd name="connsiteY6448" fmla="*/ 676888 h 7223977"/>
              <a:gd name="connsiteX6449" fmla="*/ 2485264 w 12188243"/>
              <a:gd name="connsiteY6449" fmla="*/ 676888 h 7223977"/>
              <a:gd name="connsiteX6450" fmla="*/ 2485264 w 12188243"/>
              <a:gd name="connsiteY6450" fmla="*/ 454349 h 7223977"/>
              <a:gd name="connsiteX6451" fmla="*/ 2707802 w 12188243"/>
              <a:gd name="connsiteY6451" fmla="*/ 454349 h 7223977"/>
              <a:gd name="connsiteX6452" fmla="*/ 2707802 w 12188243"/>
              <a:gd name="connsiteY6452" fmla="*/ 676888 h 7223977"/>
              <a:gd name="connsiteX6453" fmla="*/ 2482131 w 12188243"/>
              <a:gd name="connsiteY6453" fmla="*/ 676888 h 7223977"/>
              <a:gd name="connsiteX6454" fmla="*/ 2259593 w 12188243"/>
              <a:gd name="connsiteY6454" fmla="*/ 676888 h 7223977"/>
              <a:gd name="connsiteX6455" fmla="*/ 2259593 w 12188243"/>
              <a:gd name="connsiteY6455" fmla="*/ 454349 h 7223977"/>
              <a:gd name="connsiteX6456" fmla="*/ 2482131 w 12188243"/>
              <a:gd name="connsiteY6456" fmla="*/ 454349 h 7223977"/>
              <a:gd name="connsiteX6457" fmla="*/ 2482131 w 12188243"/>
              <a:gd name="connsiteY6457" fmla="*/ 676888 h 7223977"/>
              <a:gd name="connsiteX6458" fmla="*/ 2256460 w 12188243"/>
              <a:gd name="connsiteY6458" fmla="*/ 676888 h 7223977"/>
              <a:gd name="connsiteX6459" fmla="*/ 2033922 w 12188243"/>
              <a:gd name="connsiteY6459" fmla="*/ 676888 h 7223977"/>
              <a:gd name="connsiteX6460" fmla="*/ 2033922 w 12188243"/>
              <a:gd name="connsiteY6460" fmla="*/ 454349 h 7223977"/>
              <a:gd name="connsiteX6461" fmla="*/ 2256460 w 12188243"/>
              <a:gd name="connsiteY6461" fmla="*/ 454349 h 7223977"/>
              <a:gd name="connsiteX6462" fmla="*/ 2256460 w 12188243"/>
              <a:gd name="connsiteY6462" fmla="*/ 676888 h 7223977"/>
              <a:gd name="connsiteX6463" fmla="*/ 2030789 w 12188243"/>
              <a:gd name="connsiteY6463" fmla="*/ 676888 h 7223977"/>
              <a:gd name="connsiteX6464" fmla="*/ 1808251 w 12188243"/>
              <a:gd name="connsiteY6464" fmla="*/ 676888 h 7223977"/>
              <a:gd name="connsiteX6465" fmla="*/ 1808251 w 12188243"/>
              <a:gd name="connsiteY6465" fmla="*/ 454349 h 7223977"/>
              <a:gd name="connsiteX6466" fmla="*/ 2030789 w 12188243"/>
              <a:gd name="connsiteY6466" fmla="*/ 454349 h 7223977"/>
              <a:gd name="connsiteX6467" fmla="*/ 2030789 w 12188243"/>
              <a:gd name="connsiteY6467" fmla="*/ 676888 h 7223977"/>
              <a:gd name="connsiteX6468" fmla="*/ 1805243 w 12188243"/>
              <a:gd name="connsiteY6468" fmla="*/ 676888 h 7223977"/>
              <a:gd name="connsiteX6469" fmla="*/ 1582705 w 12188243"/>
              <a:gd name="connsiteY6469" fmla="*/ 676888 h 7223977"/>
              <a:gd name="connsiteX6470" fmla="*/ 1582705 w 12188243"/>
              <a:gd name="connsiteY6470" fmla="*/ 454349 h 7223977"/>
              <a:gd name="connsiteX6471" fmla="*/ 1805243 w 12188243"/>
              <a:gd name="connsiteY6471" fmla="*/ 454349 h 7223977"/>
              <a:gd name="connsiteX6472" fmla="*/ 1805243 w 12188243"/>
              <a:gd name="connsiteY6472" fmla="*/ 676888 h 7223977"/>
              <a:gd name="connsiteX6473" fmla="*/ 1579572 w 12188243"/>
              <a:gd name="connsiteY6473" fmla="*/ 676888 h 7223977"/>
              <a:gd name="connsiteX6474" fmla="*/ 1357034 w 12188243"/>
              <a:gd name="connsiteY6474" fmla="*/ 676888 h 7223977"/>
              <a:gd name="connsiteX6475" fmla="*/ 1357034 w 12188243"/>
              <a:gd name="connsiteY6475" fmla="*/ 454349 h 7223977"/>
              <a:gd name="connsiteX6476" fmla="*/ 1579572 w 12188243"/>
              <a:gd name="connsiteY6476" fmla="*/ 454349 h 7223977"/>
              <a:gd name="connsiteX6477" fmla="*/ 1579572 w 12188243"/>
              <a:gd name="connsiteY6477" fmla="*/ 676888 h 7223977"/>
              <a:gd name="connsiteX6478" fmla="*/ 1353901 w 12188243"/>
              <a:gd name="connsiteY6478" fmla="*/ 676888 h 7223977"/>
              <a:gd name="connsiteX6479" fmla="*/ 1131363 w 12188243"/>
              <a:gd name="connsiteY6479" fmla="*/ 676888 h 7223977"/>
              <a:gd name="connsiteX6480" fmla="*/ 1131363 w 12188243"/>
              <a:gd name="connsiteY6480" fmla="*/ 454349 h 7223977"/>
              <a:gd name="connsiteX6481" fmla="*/ 1353901 w 12188243"/>
              <a:gd name="connsiteY6481" fmla="*/ 454349 h 7223977"/>
              <a:gd name="connsiteX6482" fmla="*/ 1353901 w 12188243"/>
              <a:gd name="connsiteY6482" fmla="*/ 676888 h 7223977"/>
              <a:gd name="connsiteX6483" fmla="*/ 1128230 w 12188243"/>
              <a:gd name="connsiteY6483" fmla="*/ 676888 h 7223977"/>
              <a:gd name="connsiteX6484" fmla="*/ 905692 w 12188243"/>
              <a:gd name="connsiteY6484" fmla="*/ 676888 h 7223977"/>
              <a:gd name="connsiteX6485" fmla="*/ 905692 w 12188243"/>
              <a:gd name="connsiteY6485" fmla="*/ 454349 h 7223977"/>
              <a:gd name="connsiteX6486" fmla="*/ 1128230 w 12188243"/>
              <a:gd name="connsiteY6486" fmla="*/ 454349 h 7223977"/>
              <a:gd name="connsiteX6487" fmla="*/ 1128230 w 12188243"/>
              <a:gd name="connsiteY6487" fmla="*/ 676888 h 7223977"/>
              <a:gd name="connsiteX6488" fmla="*/ 902559 w 12188243"/>
              <a:gd name="connsiteY6488" fmla="*/ 676888 h 7223977"/>
              <a:gd name="connsiteX6489" fmla="*/ 680021 w 12188243"/>
              <a:gd name="connsiteY6489" fmla="*/ 676888 h 7223977"/>
              <a:gd name="connsiteX6490" fmla="*/ 680021 w 12188243"/>
              <a:gd name="connsiteY6490" fmla="*/ 454349 h 7223977"/>
              <a:gd name="connsiteX6491" fmla="*/ 902559 w 12188243"/>
              <a:gd name="connsiteY6491" fmla="*/ 454349 h 7223977"/>
              <a:gd name="connsiteX6492" fmla="*/ 902559 w 12188243"/>
              <a:gd name="connsiteY6492" fmla="*/ 676888 h 7223977"/>
              <a:gd name="connsiteX6493" fmla="*/ 676888 w 12188243"/>
              <a:gd name="connsiteY6493" fmla="*/ 676888 h 7223977"/>
              <a:gd name="connsiteX6494" fmla="*/ 454349 w 12188243"/>
              <a:gd name="connsiteY6494" fmla="*/ 676888 h 7223977"/>
              <a:gd name="connsiteX6495" fmla="*/ 454349 w 12188243"/>
              <a:gd name="connsiteY6495" fmla="*/ 454349 h 7223977"/>
              <a:gd name="connsiteX6496" fmla="*/ 676888 w 12188243"/>
              <a:gd name="connsiteY6496" fmla="*/ 454349 h 7223977"/>
              <a:gd name="connsiteX6497" fmla="*/ 676888 w 12188243"/>
              <a:gd name="connsiteY6497" fmla="*/ 676888 h 7223977"/>
              <a:gd name="connsiteX6498" fmla="*/ 676888 w 12188243"/>
              <a:gd name="connsiteY6498" fmla="*/ 680020 h 7223977"/>
              <a:gd name="connsiteX6499" fmla="*/ 676888 w 12188243"/>
              <a:gd name="connsiteY6499" fmla="*/ 902559 h 7223977"/>
              <a:gd name="connsiteX6500" fmla="*/ 454349 w 12188243"/>
              <a:gd name="connsiteY6500" fmla="*/ 902559 h 7223977"/>
              <a:gd name="connsiteX6501" fmla="*/ 454349 w 12188243"/>
              <a:gd name="connsiteY6501" fmla="*/ 680020 h 7223977"/>
              <a:gd name="connsiteX6502" fmla="*/ 676888 w 12188243"/>
              <a:gd name="connsiteY6502" fmla="*/ 680020 h 7223977"/>
              <a:gd name="connsiteX6503" fmla="*/ 676888 w 12188243"/>
              <a:gd name="connsiteY6503" fmla="*/ 905691 h 7223977"/>
              <a:gd name="connsiteX6504" fmla="*/ 676888 w 12188243"/>
              <a:gd name="connsiteY6504" fmla="*/ 1128230 h 7223977"/>
              <a:gd name="connsiteX6505" fmla="*/ 454349 w 12188243"/>
              <a:gd name="connsiteY6505" fmla="*/ 1128230 h 7223977"/>
              <a:gd name="connsiteX6506" fmla="*/ 454349 w 12188243"/>
              <a:gd name="connsiteY6506" fmla="*/ 905691 h 7223977"/>
              <a:gd name="connsiteX6507" fmla="*/ 676888 w 12188243"/>
              <a:gd name="connsiteY6507" fmla="*/ 905691 h 7223977"/>
              <a:gd name="connsiteX6508" fmla="*/ 676888 w 12188243"/>
              <a:gd name="connsiteY6508" fmla="*/ 1131362 h 7223977"/>
              <a:gd name="connsiteX6509" fmla="*/ 676888 w 12188243"/>
              <a:gd name="connsiteY6509" fmla="*/ 1353901 h 7223977"/>
              <a:gd name="connsiteX6510" fmla="*/ 454349 w 12188243"/>
              <a:gd name="connsiteY6510" fmla="*/ 1353901 h 7223977"/>
              <a:gd name="connsiteX6511" fmla="*/ 454349 w 12188243"/>
              <a:gd name="connsiteY6511" fmla="*/ 1131362 h 7223977"/>
              <a:gd name="connsiteX6512" fmla="*/ 676888 w 12188243"/>
              <a:gd name="connsiteY6512" fmla="*/ 1131362 h 7223977"/>
              <a:gd name="connsiteX6513" fmla="*/ 676888 w 12188243"/>
              <a:gd name="connsiteY6513" fmla="*/ 1357033 h 7223977"/>
              <a:gd name="connsiteX6514" fmla="*/ 676888 w 12188243"/>
              <a:gd name="connsiteY6514" fmla="*/ 1579572 h 7223977"/>
              <a:gd name="connsiteX6515" fmla="*/ 454349 w 12188243"/>
              <a:gd name="connsiteY6515" fmla="*/ 1579572 h 7223977"/>
              <a:gd name="connsiteX6516" fmla="*/ 454349 w 12188243"/>
              <a:gd name="connsiteY6516" fmla="*/ 1357033 h 7223977"/>
              <a:gd name="connsiteX6517" fmla="*/ 676888 w 12188243"/>
              <a:gd name="connsiteY6517" fmla="*/ 1357033 h 7223977"/>
              <a:gd name="connsiteX6518" fmla="*/ 676888 w 12188243"/>
              <a:gd name="connsiteY6518" fmla="*/ 1582704 h 7223977"/>
              <a:gd name="connsiteX6519" fmla="*/ 676888 w 12188243"/>
              <a:gd name="connsiteY6519" fmla="*/ 1805243 h 7223977"/>
              <a:gd name="connsiteX6520" fmla="*/ 454349 w 12188243"/>
              <a:gd name="connsiteY6520" fmla="*/ 1805243 h 7223977"/>
              <a:gd name="connsiteX6521" fmla="*/ 454349 w 12188243"/>
              <a:gd name="connsiteY6521" fmla="*/ 1582704 h 7223977"/>
              <a:gd name="connsiteX6522" fmla="*/ 676888 w 12188243"/>
              <a:gd name="connsiteY6522" fmla="*/ 1582704 h 7223977"/>
              <a:gd name="connsiteX6523" fmla="*/ 676888 w 12188243"/>
              <a:gd name="connsiteY6523" fmla="*/ 1808375 h 7223977"/>
              <a:gd name="connsiteX6524" fmla="*/ 676888 w 12188243"/>
              <a:gd name="connsiteY6524" fmla="*/ 2030914 h 7223977"/>
              <a:gd name="connsiteX6525" fmla="*/ 454349 w 12188243"/>
              <a:gd name="connsiteY6525" fmla="*/ 2030914 h 7223977"/>
              <a:gd name="connsiteX6526" fmla="*/ 454349 w 12188243"/>
              <a:gd name="connsiteY6526" fmla="*/ 1808375 h 7223977"/>
              <a:gd name="connsiteX6527" fmla="*/ 676888 w 12188243"/>
              <a:gd name="connsiteY6527" fmla="*/ 1808375 h 7223977"/>
              <a:gd name="connsiteX6528" fmla="*/ 676888 w 12188243"/>
              <a:gd name="connsiteY6528" fmla="*/ 2033921 h 7223977"/>
              <a:gd name="connsiteX6529" fmla="*/ 676888 w 12188243"/>
              <a:gd name="connsiteY6529" fmla="*/ 2256459 h 7223977"/>
              <a:gd name="connsiteX6530" fmla="*/ 454349 w 12188243"/>
              <a:gd name="connsiteY6530" fmla="*/ 2256459 h 7223977"/>
              <a:gd name="connsiteX6531" fmla="*/ 454349 w 12188243"/>
              <a:gd name="connsiteY6531" fmla="*/ 2033921 h 7223977"/>
              <a:gd name="connsiteX6532" fmla="*/ 676888 w 12188243"/>
              <a:gd name="connsiteY6532" fmla="*/ 2033921 h 7223977"/>
              <a:gd name="connsiteX6533" fmla="*/ 676888 w 12188243"/>
              <a:gd name="connsiteY6533" fmla="*/ 2259592 h 7223977"/>
              <a:gd name="connsiteX6534" fmla="*/ 676888 w 12188243"/>
              <a:gd name="connsiteY6534" fmla="*/ 2482130 h 7223977"/>
              <a:gd name="connsiteX6535" fmla="*/ 454349 w 12188243"/>
              <a:gd name="connsiteY6535" fmla="*/ 2482130 h 7223977"/>
              <a:gd name="connsiteX6536" fmla="*/ 454349 w 12188243"/>
              <a:gd name="connsiteY6536" fmla="*/ 2259592 h 7223977"/>
              <a:gd name="connsiteX6537" fmla="*/ 676888 w 12188243"/>
              <a:gd name="connsiteY6537" fmla="*/ 2259592 h 7223977"/>
              <a:gd name="connsiteX6538" fmla="*/ 676888 w 12188243"/>
              <a:gd name="connsiteY6538" fmla="*/ 2485263 h 7223977"/>
              <a:gd name="connsiteX6539" fmla="*/ 676888 w 12188243"/>
              <a:gd name="connsiteY6539" fmla="*/ 2707801 h 7223977"/>
              <a:gd name="connsiteX6540" fmla="*/ 454349 w 12188243"/>
              <a:gd name="connsiteY6540" fmla="*/ 2707801 h 7223977"/>
              <a:gd name="connsiteX6541" fmla="*/ 454349 w 12188243"/>
              <a:gd name="connsiteY6541" fmla="*/ 2485263 h 7223977"/>
              <a:gd name="connsiteX6542" fmla="*/ 676888 w 12188243"/>
              <a:gd name="connsiteY6542" fmla="*/ 2485263 h 7223977"/>
              <a:gd name="connsiteX6543" fmla="*/ 676888 w 12188243"/>
              <a:gd name="connsiteY6543" fmla="*/ 2710934 h 7223977"/>
              <a:gd name="connsiteX6544" fmla="*/ 676888 w 12188243"/>
              <a:gd name="connsiteY6544" fmla="*/ 2933472 h 7223977"/>
              <a:gd name="connsiteX6545" fmla="*/ 454349 w 12188243"/>
              <a:gd name="connsiteY6545" fmla="*/ 2933472 h 7223977"/>
              <a:gd name="connsiteX6546" fmla="*/ 454349 w 12188243"/>
              <a:gd name="connsiteY6546" fmla="*/ 2710934 h 7223977"/>
              <a:gd name="connsiteX6547" fmla="*/ 676888 w 12188243"/>
              <a:gd name="connsiteY6547" fmla="*/ 2710934 h 7223977"/>
              <a:gd name="connsiteX6548" fmla="*/ 676888 w 12188243"/>
              <a:gd name="connsiteY6548" fmla="*/ 2936605 h 7223977"/>
              <a:gd name="connsiteX6549" fmla="*/ 676888 w 12188243"/>
              <a:gd name="connsiteY6549" fmla="*/ 3159143 h 7223977"/>
              <a:gd name="connsiteX6550" fmla="*/ 454349 w 12188243"/>
              <a:gd name="connsiteY6550" fmla="*/ 3159143 h 7223977"/>
              <a:gd name="connsiteX6551" fmla="*/ 454349 w 12188243"/>
              <a:gd name="connsiteY6551" fmla="*/ 2936605 h 7223977"/>
              <a:gd name="connsiteX6552" fmla="*/ 676888 w 12188243"/>
              <a:gd name="connsiteY6552" fmla="*/ 2936605 h 7223977"/>
              <a:gd name="connsiteX6553" fmla="*/ 676888 w 12188243"/>
              <a:gd name="connsiteY6553" fmla="*/ 3162276 h 7223977"/>
              <a:gd name="connsiteX6554" fmla="*/ 676888 w 12188243"/>
              <a:gd name="connsiteY6554" fmla="*/ 3384814 h 7223977"/>
              <a:gd name="connsiteX6555" fmla="*/ 454349 w 12188243"/>
              <a:gd name="connsiteY6555" fmla="*/ 3384814 h 7223977"/>
              <a:gd name="connsiteX6556" fmla="*/ 454349 w 12188243"/>
              <a:gd name="connsiteY6556" fmla="*/ 3162276 h 7223977"/>
              <a:gd name="connsiteX6557" fmla="*/ 676888 w 12188243"/>
              <a:gd name="connsiteY6557" fmla="*/ 3162276 h 7223977"/>
              <a:gd name="connsiteX6558" fmla="*/ 676888 w 12188243"/>
              <a:gd name="connsiteY6558" fmla="*/ 3387821 h 7223977"/>
              <a:gd name="connsiteX6559" fmla="*/ 676888 w 12188243"/>
              <a:gd name="connsiteY6559" fmla="*/ 3610360 h 7223977"/>
              <a:gd name="connsiteX6560" fmla="*/ 454349 w 12188243"/>
              <a:gd name="connsiteY6560" fmla="*/ 3610360 h 7223977"/>
              <a:gd name="connsiteX6561" fmla="*/ 454349 w 12188243"/>
              <a:gd name="connsiteY6561" fmla="*/ 3387821 h 7223977"/>
              <a:gd name="connsiteX6562" fmla="*/ 676888 w 12188243"/>
              <a:gd name="connsiteY6562" fmla="*/ 3387821 h 7223977"/>
              <a:gd name="connsiteX6563" fmla="*/ 676888 w 12188243"/>
              <a:gd name="connsiteY6563" fmla="*/ 3613493 h 7223977"/>
              <a:gd name="connsiteX6564" fmla="*/ 676888 w 12188243"/>
              <a:gd name="connsiteY6564" fmla="*/ 3836031 h 7223977"/>
              <a:gd name="connsiteX6565" fmla="*/ 454349 w 12188243"/>
              <a:gd name="connsiteY6565" fmla="*/ 3836031 h 7223977"/>
              <a:gd name="connsiteX6566" fmla="*/ 454349 w 12188243"/>
              <a:gd name="connsiteY6566" fmla="*/ 3613493 h 7223977"/>
              <a:gd name="connsiteX6567" fmla="*/ 676888 w 12188243"/>
              <a:gd name="connsiteY6567" fmla="*/ 3613493 h 7223977"/>
              <a:gd name="connsiteX6568" fmla="*/ 676888 w 12188243"/>
              <a:gd name="connsiteY6568" fmla="*/ 3839164 h 7223977"/>
              <a:gd name="connsiteX6569" fmla="*/ 676888 w 12188243"/>
              <a:gd name="connsiteY6569" fmla="*/ 4061702 h 7223977"/>
              <a:gd name="connsiteX6570" fmla="*/ 454349 w 12188243"/>
              <a:gd name="connsiteY6570" fmla="*/ 4061702 h 7223977"/>
              <a:gd name="connsiteX6571" fmla="*/ 454349 w 12188243"/>
              <a:gd name="connsiteY6571" fmla="*/ 3839164 h 7223977"/>
              <a:gd name="connsiteX6572" fmla="*/ 676888 w 12188243"/>
              <a:gd name="connsiteY6572" fmla="*/ 3839164 h 7223977"/>
              <a:gd name="connsiteX6573" fmla="*/ 676888 w 12188243"/>
              <a:gd name="connsiteY6573" fmla="*/ 4064834 h 7223977"/>
              <a:gd name="connsiteX6574" fmla="*/ 676888 w 12188243"/>
              <a:gd name="connsiteY6574" fmla="*/ 4287373 h 7223977"/>
              <a:gd name="connsiteX6575" fmla="*/ 454349 w 12188243"/>
              <a:gd name="connsiteY6575" fmla="*/ 4287373 h 7223977"/>
              <a:gd name="connsiteX6576" fmla="*/ 454349 w 12188243"/>
              <a:gd name="connsiteY6576" fmla="*/ 4064834 h 7223977"/>
              <a:gd name="connsiteX6577" fmla="*/ 676888 w 12188243"/>
              <a:gd name="connsiteY6577" fmla="*/ 4064834 h 7223977"/>
              <a:gd name="connsiteX6578" fmla="*/ 676888 w 12188243"/>
              <a:gd name="connsiteY6578" fmla="*/ 4290506 h 7223977"/>
              <a:gd name="connsiteX6579" fmla="*/ 676888 w 12188243"/>
              <a:gd name="connsiteY6579" fmla="*/ 4513044 h 7223977"/>
              <a:gd name="connsiteX6580" fmla="*/ 454349 w 12188243"/>
              <a:gd name="connsiteY6580" fmla="*/ 4513044 h 7223977"/>
              <a:gd name="connsiteX6581" fmla="*/ 454349 w 12188243"/>
              <a:gd name="connsiteY6581" fmla="*/ 4290506 h 7223977"/>
              <a:gd name="connsiteX6582" fmla="*/ 676888 w 12188243"/>
              <a:gd name="connsiteY6582" fmla="*/ 4290506 h 7223977"/>
              <a:gd name="connsiteX6583" fmla="*/ 676888 w 12188243"/>
              <a:gd name="connsiteY6583" fmla="*/ 4516177 h 7223977"/>
              <a:gd name="connsiteX6584" fmla="*/ 676888 w 12188243"/>
              <a:gd name="connsiteY6584" fmla="*/ 4738715 h 7223977"/>
              <a:gd name="connsiteX6585" fmla="*/ 454349 w 12188243"/>
              <a:gd name="connsiteY6585" fmla="*/ 4738715 h 7223977"/>
              <a:gd name="connsiteX6586" fmla="*/ 454349 w 12188243"/>
              <a:gd name="connsiteY6586" fmla="*/ 4516177 h 7223977"/>
              <a:gd name="connsiteX6587" fmla="*/ 676888 w 12188243"/>
              <a:gd name="connsiteY6587" fmla="*/ 4516177 h 7223977"/>
              <a:gd name="connsiteX6588" fmla="*/ 676888 w 12188243"/>
              <a:gd name="connsiteY6588" fmla="*/ 4741722 h 7223977"/>
              <a:gd name="connsiteX6589" fmla="*/ 676888 w 12188243"/>
              <a:gd name="connsiteY6589" fmla="*/ 4964261 h 7223977"/>
              <a:gd name="connsiteX6590" fmla="*/ 454349 w 12188243"/>
              <a:gd name="connsiteY6590" fmla="*/ 4964261 h 7223977"/>
              <a:gd name="connsiteX6591" fmla="*/ 454349 w 12188243"/>
              <a:gd name="connsiteY6591" fmla="*/ 4741722 h 7223977"/>
              <a:gd name="connsiteX6592" fmla="*/ 676888 w 12188243"/>
              <a:gd name="connsiteY6592" fmla="*/ 4741722 h 7223977"/>
              <a:gd name="connsiteX6593" fmla="*/ 676888 w 12188243"/>
              <a:gd name="connsiteY6593" fmla="*/ 4967393 h 7223977"/>
              <a:gd name="connsiteX6594" fmla="*/ 676888 w 12188243"/>
              <a:gd name="connsiteY6594" fmla="*/ 5189932 h 7223977"/>
              <a:gd name="connsiteX6595" fmla="*/ 454349 w 12188243"/>
              <a:gd name="connsiteY6595" fmla="*/ 5189932 h 7223977"/>
              <a:gd name="connsiteX6596" fmla="*/ 454349 w 12188243"/>
              <a:gd name="connsiteY6596" fmla="*/ 4967393 h 7223977"/>
              <a:gd name="connsiteX6597" fmla="*/ 676888 w 12188243"/>
              <a:gd name="connsiteY6597" fmla="*/ 4967393 h 7223977"/>
              <a:gd name="connsiteX6598" fmla="*/ 676888 w 12188243"/>
              <a:gd name="connsiteY6598" fmla="*/ 5193064 h 7223977"/>
              <a:gd name="connsiteX6599" fmla="*/ 676888 w 12188243"/>
              <a:gd name="connsiteY6599" fmla="*/ 5415603 h 7223977"/>
              <a:gd name="connsiteX6600" fmla="*/ 454349 w 12188243"/>
              <a:gd name="connsiteY6600" fmla="*/ 5415603 h 7223977"/>
              <a:gd name="connsiteX6601" fmla="*/ 454349 w 12188243"/>
              <a:gd name="connsiteY6601" fmla="*/ 5193064 h 7223977"/>
              <a:gd name="connsiteX6602" fmla="*/ 676888 w 12188243"/>
              <a:gd name="connsiteY6602" fmla="*/ 5193064 h 7223977"/>
              <a:gd name="connsiteX6603" fmla="*/ 676888 w 12188243"/>
              <a:gd name="connsiteY6603" fmla="*/ 5418735 h 7223977"/>
              <a:gd name="connsiteX6604" fmla="*/ 676888 w 12188243"/>
              <a:gd name="connsiteY6604" fmla="*/ 5641273 h 7223977"/>
              <a:gd name="connsiteX6605" fmla="*/ 454349 w 12188243"/>
              <a:gd name="connsiteY6605" fmla="*/ 5641273 h 7223977"/>
              <a:gd name="connsiteX6606" fmla="*/ 454349 w 12188243"/>
              <a:gd name="connsiteY6606" fmla="*/ 5418735 h 7223977"/>
              <a:gd name="connsiteX6607" fmla="*/ 676888 w 12188243"/>
              <a:gd name="connsiteY6607" fmla="*/ 5418735 h 7223977"/>
              <a:gd name="connsiteX6608" fmla="*/ 676888 w 12188243"/>
              <a:gd name="connsiteY6608" fmla="*/ 5644406 h 7223977"/>
              <a:gd name="connsiteX6609" fmla="*/ 676888 w 12188243"/>
              <a:gd name="connsiteY6609" fmla="*/ 5866945 h 7223977"/>
              <a:gd name="connsiteX6610" fmla="*/ 454349 w 12188243"/>
              <a:gd name="connsiteY6610" fmla="*/ 5866945 h 7223977"/>
              <a:gd name="connsiteX6611" fmla="*/ 454349 w 12188243"/>
              <a:gd name="connsiteY6611" fmla="*/ 5644406 h 7223977"/>
              <a:gd name="connsiteX6612" fmla="*/ 676888 w 12188243"/>
              <a:gd name="connsiteY6612" fmla="*/ 5644406 h 7223977"/>
              <a:gd name="connsiteX6613" fmla="*/ 676888 w 12188243"/>
              <a:gd name="connsiteY6613" fmla="*/ 5870077 h 7223977"/>
              <a:gd name="connsiteX6614" fmla="*/ 676888 w 12188243"/>
              <a:gd name="connsiteY6614" fmla="*/ 6092616 h 7223977"/>
              <a:gd name="connsiteX6615" fmla="*/ 454349 w 12188243"/>
              <a:gd name="connsiteY6615" fmla="*/ 6092616 h 7223977"/>
              <a:gd name="connsiteX6616" fmla="*/ 454349 w 12188243"/>
              <a:gd name="connsiteY6616" fmla="*/ 5870077 h 7223977"/>
              <a:gd name="connsiteX6617" fmla="*/ 676888 w 12188243"/>
              <a:gd name="connsiteY6617" fmla="*/ 5870077 h 7223977"/>
              <a:gd name="connsiteX6618" fmla="*/ 676888 w 12188243"/>
              <a:gd name="connsiteY6618" fmla="*/ 6095623 h 7223977"/>
              <a:gd name="connsiteX6619" fmla="*/ 676888 w 12188243"/>
              <a:gd name="connsiteY6619" fmla="*/ 6318161 h 7223977"/>
              <a:gd name="connsiteX6620" fmla="*/ 454349 w 12188243"/>
              <a:gd name="connsiteY6620" fmla="*/ 6318161 h 7223977"/>
              <a:gd name="connsiteX6621" fmla="*/ 454349 w 12188243"/>
              <a:gd name="connsiteY6621" fmla="*/ 6095623 h 7223977"/>
              <a:gd name="connsiteX6622" fmla="*/ 676888 w 12188243"/>
              <a:gd name="connsiteY6622" fmla="*/ 6095623 h 7223977"/>
              <a:gd name="connsiteX6623" fmla="*/ 676888 w 12188243"/>
              <a:gd name="connsiteY6623" fmla="*/ 6321294 h 7223977"/>
              <a:gd name="connsiteX6624" fmla="*/ 676888 w 12188243"/>
              <a:gd name="connsiteY6624" fmla="*/ 6543832 h 7223977"/>
              <a:gd name="connsiteX6625" fmla="*/ 454349 w 12188243"/>
              <a:gd name="connsiteY6625" fmla="*/ 6543832 h 7223977"/>
              <a:gd name="connsiteX6626" fmla="*/ 454349 w 12188243"/>
              <a:gd name="connsiteY6626" fmla="*/ 6321294 h 7223977"/>
              <a:gd name="connsiteX6627" fmla="*/ 676888 w 12188243"/>
              <a:gd name="connsiteY6627" fmla="*/ 6321294 h 7223977"/>
              <a:gd name="connsiteX6628" fmla="*/ 676888 w 12188243"/>
              <a:gd name="connsiteY6628" fmla="*/ 6546965 h 7223977"/>
              <a:gd name="connsiteX6629" fmla="*/ 676888 w 12188243"/>
              <a:gd name="connsiteY6629" fmla="*/ 6769503 h 7223977"/>
              <a:gd name="connsiteX6630" fmla="*/ 454349 w 12188243"/>
              <a:gd name="connsiteY6630" fmla="*/ 6769503 h 7223977"/>
              <a:gd name="connsiteX6631" fmla="*/ 454349 w 12188243"/>
              <a:gd name="connsiteY6631" fmla="*/ 6546965 h 7223977"/>
              <a:gd name="connsiteX6632" fmla="*/ 676888 w 12188243"/>
              <a:gd name="connsiteY6632" fmla="*/ 6546965 h 7223977"/>
              <a:gd name="connsiteX6633" fmla="*/ 680021 w 12188243"/>
              <a:gd name="connsiteY6633" fmla="*/ 6546965 h 7223977"/>
              <a:gd name="connsiteX6634" fmla="*/ 902559 w 12188243"/>
              <a:gd name="connsiteY6634" fmla="*/ 6546965 h 7223977"/>
              <a:gd name="connsiteX6635" fmla="*/ 902559 w 12188243"/>
              <a:gd name="connsiteY6635" fmla="*/ 6769503 h 7223977"/>
              <a:gd name="connsiteX6636" fmla="*/ 680021 w 12188243"/>
              <a:gd name="connsiteY6636" fmla="*/ 6769503 h 7223977"/>
              <a:gd name="connsiteX6637" fmla="*/ 680021 w 12188243"/>
              <a:gd name="connsiteY6637" fmla="*/ 6546965 h 7223977"/>
              <a:gd name="connsiteX6638" fmla="*/ 905692 w 12188243"/>
              <a:gd name="connsiteY6638" fmla="*/ 6546965 h 7223977"/>
              <a:gd name="connsiteX6639" fmla="*/ 1128230 w 12188243"/>
              <a:gd name="connsiteY6639" fmla="*/ 6546965 h 7223977"/>
              <a:gd name="connsiteX6640" fmla="*/ 1128230 w 12188243"/>
              <a:gd name="connsiteY6640" fmla="*/ 6769503 h 7223977"/>
              <a:gd name="connsiteX6641" fmla="*/ 905692 w 12188243"/>
              <a:gd name="connsiteY6641" fmla="*/ 6769503 h 7223977"/>
              <a:gd name="connsiteX6642" fmla="*/ 905692 w 12188243"/>
              <a:gd name="connsiteY6642" fmla="*/ 6546965 h 7223977"/>
              <a:gd name="connsiteX6643" fmla="*/ 1131363 w 12188243"/>
              <a:gd name="connsiteY6643" fmla="*/ 6546965 h 7223977"/>
              <a:gd name="connsiteX6644" fmla="*/ 1353901 w 12188243"/>
              <a:gd name="connsiteY6644" fmla="*/ 6546965 h 7223977"/>
              <a:gd name="connsiteX6645" fmla="*/ 1353901 w 12188243"/>
              <a:gd name="connsiteY6645" fmla="*/ 6769503 h 7223977"/>
              <a:gd name="connsiteX6646" fmla="*/ 1131363 w 12188243"/>
              <a:gd name="connsiteY6646" fmla="*/ 6769503 h 7223977"/>
              <a:gd name="connsiteX6647" fmla="*/ 1131363 w 12188243"/>
              <a:gd name="connsiteY6647" fmla="*/ 6546965 h 7223977"/>
              <a:gd name="connsiteX6648" fmla="*/ 1357034 w 12188243"/>
              <a:gd name="connsiteY6648" fmla="*/ 6546965 h 7223977"/>
              <a:gd name="connsiteX6649" fmla="*/ 1579572 w 12188243"/>
              <a:gd name="connsiteY6649" fmla="*/ 6546965 h 7223977"/>
              <a:gd name="connsiteX6650" fmla="*/ 1579572 w 12188243"/>
              <a:gd name="connsiteY6650" fmla="*/ 6769503 h 7223977"/>
              <a:gd name="connsiteX6651" fmla="*/ 1357034 w 12188243"/>
              <a:gd name="connsiteY6651" fmla="*/ 6769503 h 7223977"/>
              <a:gd name="connsiteX6652" fmla="*/ 1357034 w 12188243"/>
              <a:gd name="connsiteY6652" fmla="*/ 6546965 h 7223977"/>
              <a:gd name="connsiteX6653" fmla="*/ 1582705 w 12188243"/>
              <a:gd name="connsiteY6653" fmla="*/ 6546965 h 7223977"/>
              <a:gd name="connsiteX6654" fmla="*/ 1805243 w 12188243"/>
              <a:gd name="connsiteY6654" fmla="*/ 6546965 h 7223977"/>
              <a:gd name="connsiteX6655" fmla="*/ 1805243 w 12188243"/>
              <a:gd name="connsiteY6655" fmla="*/ 6769503 h 7223977"/>
              <a:gd name="connsiteX6656" fmla="*/ 1582705 w 12188243"/>
              <a:gd name="connsiteY6656" fmla="*/ 6769503 h 7223977"/>
              <a:gd name="connsiteX6657" fmla="*/ 1582705 w 12188243"/>
              <a:gd name="connsiteY6657" fmla="*/ 6546965 h 7223977"/>
              <a:gd name="connsiteX6658" fmla="*/ 1808376 w 12188243"/>
              <a:gd name="connsiteY6658" fmla="*/ 6546965 h 7223977"/>
              <a:gd name="connsiteX6659" fmla="*/ 2030914 w 12188243"/>
              <a:gd name="connsiteY6659" fmla="*/ 6546965 h 7223977"/>
              <a:gd name="connsiteX6660" fmla="*/ 2030914 w 12188243"/>
              <a:gd name="connsiteY6660" fmla="*/ 6769503 h 7223977"/>
              <a:gd name="connsiteX6661" fmla="*/ 1808376 w 12188243"/>
              <a:gd name="connsiteY6661" fmla="*/ 6769503 h 7223977"/>
              <a:gd name="connsiteX6662" fmla="*/ 1808376 w 12188243"/>
              <a:gd name="connsiteY6662" fmla="*/ 6546965 h 7223977"/>
              <a:gd name="connsiteX6663" fmla="*/ 2033922 w 12188243"/>
              <a:gd name="connsiteY6663" fmla="*/ 6546965 h 7223977"/>
              <a:gd name="connsiteX6664" fmla="*/ 2256460 w 12188243"/>
              <a:gd name="connsiteY6664" fmla="*/ 6546965 h 7223977"/>
              <a:gd name="connsiteX6665" fmla="*/ 2256460 w 12188243"/>
              <a:gd name="connsiteY6665" fmla="*/ 6769503 h 7223977"/>
              <a:gd name="connsiteX6666" fmla="*/ 2033922 w 12188243"/>
              <a:gd name="connsiteY6666" fmla="*/ 6769503 h 7223977"/>
              <a:gd name="connsiteX6667" fmla="*/ 2033922 w 12188243"/>
              <a:gd name="connsiteY6667" fmla="*/ 6546965 h 7223977"/>
              <a:gd name="connsiteX6668" fmla="*/ 2259593 w 12188243"/>
              <a:gd name="connsiteY6668" fmla="*/ 6546965 h 7223977"/>
              <a:gd name="connsiteX6669" fmla="*/ 2482131 w 12188243"/>
              <a:gd name="connsiteY6669" fmla="*/ 6546965 h 7223977"/>
              <a:gd name="connsiteX6670" fmla="*/ 2482131 w 12188243"/>
              <a:gd name="connsiteY6670" fmla="*/ 6769503 h 7223977"/>
              <a:gd name="connsiteX6671" fmla="*/ 2259593 w 12188243"/>
              <a:gd name="connsiteY6671" fmla="*/ 6769503 h 7223977"/>
              <a:gd name="connsiteX6672" fmla="*/ 2259593 w 12188243"/>
              <a:gd name="connsiteY6672" fmla="*/ 6546965 h 7223977"/>
              <a:gd name="connsiteX6673" fmla="*/ 2485264 w 12188243"/>
              <a:gd name="connsiteY6673" fmla="*/ 6546965 h 7223977"/>
              <a:gd name="connsiteX6674" fmla="*/ 2707802 w 12188243"/>
              <a:gd name="connsiteY6674" fmla="*/ 6546965 h 7223977"/>
              <a:gd name="connsiteX6675" fmla="*/ 2707802 w 12188243"/>
              <a:gd name="connsiteY6675" fmla="*/ 6769503 h 7223977"/>
              <a:gd name="connsiteX6676" fmla="*/ 2485264 w 12188243"/>
              <a:gd name="connsiteY6676" fmla="*/ 6769503 h 7223977"/>
              <a:gd name="connsiteX6677" fmla="*/ 2485264 w 12188243"/>
              <a:gd name="connsiteY6677" fmla="*/ 6546965 h 7223977"/>
              <a:gd name="connsiteX6678" fmla="*/ 2710935 w 12188243"/>
              <a:gd name="connsiteY6678" fmla="*/ 6546965 h 7223977"/>
              <a:gd name="connsiteX6679" fmla="*/ 2933474 w 12188243"/>
              <a:gd name="connsiteY6679" fmla="*/ 6546965 h 7223977"/>
              <a:gd name="connsiteX6680" fmla="*/ 2933474 w 12188243"/>
              <a:gd name="connsiteY6680" fmla="*/ 6769503 h 7223977"/>
              <a:gd name="connsiteX6681" fmla="*/ 2710935 w 12188243"/>
              <a:gd name="connsiteY6681" fmla="*/ 6769503 h 7223977"/>
              <a:gd name="connsiteX6682" fmla="*/ 2710935 w 12188243"/>
              <a:gd name="connsiteY6682" fmla="*/ 6546965 h 7223977"/>
              <a:gd name="connsiteX6683" fmla="*/ 2936606 w 12188243"/>
              <a:gd name="connsiteY6683" fmla="*/ 6546965 h 7223977"/>
              <a:gd name="connsiteX6684" fmla="*/ 3159145 w 12188243"/>
              <a:gd name="connsiteY6684" fmla="*/ 6546965 h 7223977"/>
              <a:gd name="connsiteX6685" fmla="*/ 3159145 w 12188243"/>
              <a:gd name="connsiteY6685" fmla="*/ 6769503 h 7223977"/>
              <a:gd name="connsiteX6686" fmla="*/ 2936606 w 12188243"/>
              <a:gd name="connsiteY6686" fmla="*/ 6769503 h 7223977"/>
              <a:gd name="connsiteX6687" fmla="*/ 2936606 w 12188243"/>
              <a:gd name="connsiteY6687" fmla="*/ 6546965 h 7223977"/>
              <a:gd name="connsiteX6688" fmla="*/ 3162277 w 12188243"/>
              <a:gd name="connsiteY6688" fmla="*/ 6546965 h 7223977"/>
              <a:gd name="connsiteX6689" fmla="*/ 3384816 w 12188243"/>
              <a:gd name="connsiteY6689" fmla="*/ 6546965 h 7223977"/>
              <a:gd name="connsiteX6690" fmla="*/ 3384816 w 12188243"/>
              <a:gd name="connsiteY6690" fmla="*/ 6769503 h 7223977"/>
              <a:gd name="connsiteX6691" fmla="*/ 3162277 w 12188243"/>
              <a:gd name="connsiteY6691" fmla="*/ 6769503 h 7223977"/>
              <a:gd name="connsiteX6692" fmla="*/ 3162277 w 12188243"/>
              <a:gd name="connsiteY6692" fmla="*/ 6546965 h 7223977"/>
              <a:gd name="connsiteX6693" fmla="*/ 3387823 w 12188243"/>
              <a:gd name="connsiteY6693" fmla="*/ 6546965 h 7223977"/>
              <a:gd name="connsiteX6694" fmla="*/ 3610361 w 12188243"/>
              <a:gd name="connsiteY6694" fmla="*/ 6546965 h 7223977"/>
              <a:gd name="connsiteX6695" fmla="*/ 3610361 w 12188243"/>
              <a:gd name="connsiteY6695" fmla="*/ 6769503 h 7223977"/>
              <a:gd name="connsiteX6696" fmla="*/ 3387823 w 12188243"/>
              <a:gd name="connsiteY6696" fmla="*/ 6769503 h 7223977"/>
              <a:gd name="connsiteX6697" fmla="*/ 3387823 w 12188243"/>
              <a:gd name="connsiteY6697" fmla="*/ 6546965 h 7223977"/>
              <a:gd name="connsiteX6698" fmla="*/ 3613494 w 12188243"/>
              <a:gd name="connsiteY6698" fmla="*/ 6546965 h 7223977"/>
              <a:gd name="connsiteX6699" fmla="*/ 3836033 w 12188243"/>
              <a:gd name="connsiteY6699" fmla="*/ 6546965 h 7223977"/>
              <a:gd name="connsiteX6700" fmla="*/ 3836033 w 12188243"/>
              <a:gd name="connsiteY6700" fmla="*/ 6769503 h 7223977"/>
              <a:gd name="connsiteX6701" fmla="*/ 3613494 w 12188243"/>
              <a:gd name="connsiteY6701" fmla="*/ 6769503 h 7223977"/>
              <a:gd name="connsiteX6702" fmla="*/ 3613494 w 12188243"/>
              <a:gd name="connsiteY6702" fmla="*/ 6546965 h 7223977"/>
              <a:gd name="connsiteX6703" fmla="*/ 3839165 w 12188243"/>
              <a:gd name="connsiteY6703" fmla="*/ 6546965 h 7223977"/>
              <a:gd name="connsiteX6704" fmla="*/ 4061703 w 12188243"/>
              <a:gd name="connsiteY6704" fmla="*/ 6546965 h 7223977"/>
              <a:gd name="connsiteX6705" fmla="*/ 4061703 w 12188243"/>
              <a:gd name="connsiteY6705" fmla="*/ 6769503 h 7223977"/>
              <a:gd name="connsiteX6706" fmla="*/ 3839165 w 12188243"/>
              <a:gd name="connsiteY6706" fmla="*/ 6769503 h 7223977"/>
              <a:gd name="connsiteX6707" fmla="*/ 3839165 w 12188243"/>
              <a:gd name="connsiteY6707" fmla="*/ 6546965 h 7223977"/>
              <a:gd name="connsiteX6708" fmla="*/ 4064836 w 12188243"/>
              <a:gd name="connsiteY6708" fmla="*/ 6546965 h 7223977"/>
              <a:gd name="connsiteX6709" fmla="*/ 4287375 w 12188243"/>
              <a:gd name="connsiteY6709" fmla="*/ 6546965 h 7223977"/>
              <a:gd name="connsiteX6710" fmla="*/ 4287375 w 12188243"/>
              <a:gd name="connsiteY6710" fmla="*/ 6769503 h 7223977"/>
              <a:gd name="connsiteX6711" fmla="*/ 4064836 w 12188243"/>
              <a:gd name="connsiteY6711" fmla="*/ 6769503 h 7223977"/>
              <a:gd name="connsiteX6712" fmla="*/ 4064836 w 12188243"/>
              <a:gd name="connsiteY6712" fmla="*/ 6546965 h 7223977"/>
              <a:gd name="connsiteX6713" fmla="*/ 4290507 w 12188243"/>
              <a:gd name="connsiteY6713" fmla="*/ 6546965 h 7223977"/>
              <a:gd name="connsiteX6714" fmla="*/ 4513046 w 12188243"/>
              <a:gd name="connsiteY6714" fmla="*/ 6546965 h 7223977"/>
              <a:gd name="connsiteX6715" fmla="*/ 4513046 w 12188243"/>
              <a:gd name="connsiteY6715" fmla="*/ 6769503 h 7223977"/>
              <a:gd name="connsiteX6716" fmla="*/ 4290507 w 12188243"/>
              <a:gd name="connsiteY6716" fmla="*/ 6769503 h 7223977"/>
              <a:gd name="connsiteX6717" fmla="*/ 4290507 w 12188243"/>
              <a:gd name="connsiteY6717" fmla="*/ 6546965 h 7223977"/>
              <a:gd name="connsiteX6718" fmla="*/ 4516179 w 12188243"/>
              <a:gd name="connsiteY6718" fmla="*/ 6546965 h 7223977"/>
              <a:gd name="connsiteX6719" fmla="*/ 4738717 w 12188243"/>
              <a:gd name="connsiteY6719" fmla="*/ 6546965 h 7223977"/>
              <a:gd name="connsiteX6720" fmla="*/ 4738717 w 12188243"/>
              <a:gd name="connsiteY6720" fmla="*/ 6769503 h 7223977"/>
              <a:gd name="connsiteX6721" fmla="*/ 4516179 w 12188243"/>
              <a:gd name="connsiteY6721" fmla="*/ 6769503 h 7223977"/>
              <a:gd name="connsiteX6722" fmla="*/ 4516179 w 12188243"/>
              <a:gd name="connsiteY6722" fmla="*/ 6546965 h 7223977"/>
              <a:gd name="connsiteX6723" fmla="*/ 4741724 w 12188243"/>
              <a:gd name="connsiteY6723" fmla="*/ 6546965 h 7223977"/>
              <a:gd name="connsiteX6724" fmla="*/ 4964263 w 12188243"/>
              <a:gd name="connsiteY6724" fmla="*/ 6546965 h 7223977"/>
              <a:gd name="connsiteX6725" fmla="*/ 4964263 w 12188243"/>
              <a:gd name="connsiteY6725" fmla="*/ 6769503 h 7223977"/>
              <a:gd name="connsiteX6726" fmla="*/ 4741724 w 12188243"/>
              <a:gd name="connsiteY6726" fmla="*/ 6769503 h 7223977"/>
              <a:gd name="connsiteX6727" fmla="*/ 4741724 w 12188243"/>
              <a:gd name="connsiteY6727" fmla="*/ 6546965 h 7223977"/>
              <a:gd name="connsiteX6728" fmla="*/ 4967395 w 12188243"/>
              <a:gd name="connsiteY6728" fmla="*/ 6546965 h 7223977"/>
              <a:gd name="connsiteX6729" fmla="*/ 5189934 w 12188243"/>
              <a:gd name="connsiteY6729" fmla="*/ 6546965 h 7223977"/>
              <a:gd name="connsiteX6730" fmla="*/ 5189934 w 12188243"/>
              <a:gd name="connsiteY6730" fmla="*/ 6769503 h 7223977"/>
              <a:gd name="connsiteX6731" fmla="*/ 4967395 w 12188243"/>
              <a:gd name="connsiteY6731" fmla="*/ 6769503 h 7223977"/>
              <a:gd name="connsiteX6732" fmla="*/ 4967395 w 12188243"/>
              <a:gd name="connsiteY6732" fmla="*/ 6546965 h 7223977"/>
              <a:gd name="connsiteX6733" fmla="*/ 5193066 w 12188243"/>
              <a:gd name="connsiteY6733" fmla="*/ 6546965 h 7223977"/>
              <a:gd name="connsiteX6734" fmla="*/ 5415605 w 12188243"/>
              <a:gd name="connsiteY6734" fmla="*/ 6546965 h 7223977"/>
              <a:gd name="connsiteX6735" fmla="*/ 5415605 w 12188243"/>
              <a:gd name="connsiteY6735" fmla="*/ 6769503 h 7223977"/>
              <a:gd name="connsiteX6736" fmla="*/ 5193066 w 12188243"/>
              <a:gd name="connsiteY6736" fmla="*/ 6769503 h 7223977"/>
              <a:gd name="connsiteX6737" fmla="*/ 5193066 w 12188243"/>
              <a:gd name="connsiteY6737" fmla="*/ 6546965 h 7223977"/>
              <a:gd name="connsiteX6738" fmla="*/ 5418738 w 12188243"/>
              <a:gd name="connsiteY6738" fmla="*/ 6546965 h 7223977"/>
              <a:gd name="connsiteX6739" fmla="*/ 5641276 w 12188243"/>
              <a:gd name="connsiteY6739" fmla="*/ 6546965 h 7223977"/>
              <a:gd name="connsiteX6740" fmla="*/ 5641276 w 12188243"/>
              <a:gd name="connsiteY6740" fmla="*/ 6769503 h 7223977"/>
              <a:gd name="connsiteX6741" fmla="*/ 5418738 w 12188243"/>
              <a:gd name="connsiteY6741" fmla="*/ 6769503 h 7223977"/>
              <a:gd name="connsiteX6742" fmla="*/ 5418738 w 12188243"/>
              <a:gd name="connsiteY6742" fmla="*/ 6546965 h 7223977"/>
              <a:gd name="connsiteX6743" fmla="*/ 5644408 w 12188243"/>
              <a:gd name="connsiteY6743" fmla="*/ 6546965 h 7223977"/>
              <a:gd name="connsiteX6744" fmla="*/ 5866947 w 12188243"/>
              <a:gd name="connsiteY6744" fmla="*/ 6546965 h 7223977"/>
              <a:gd name="connsiteX6745" fmla="*/ 5866947 w 12188243"/>
              <a:gd name="connsiteY6745" fmla="*/ 6769503 h 7223977"/>
              <a:gd name="connsiteX6746" fmla="*/ 5644408 w 12188243"/>
              <a:gd name="connsiteY6746" fmla="*/ 6769503 h 7223977"/>
              <a:gd name="connsiteX6747" fmla="*/ 5644408 w 12188243"/>
              <a:gd name="connsiteY6747" fmla="*/ 6546965 h 7223977"/>
              <a:gd name="connsiteX6748" fmla="*/ 5870080 w 12188243"/>
              <a:gd name="connsiteY6748" fmla="*/ 6546965 h 7223977"/>
              <a:gd name="connsiteX6749" fmla="*/ 6092618 w 12188243"/>
              <a:gd name="connsiteY6749" fmla="*/ 6546965 h 7223977"/>
              <a:gd name="connsiteX6750" fmla="*/ 6092618 w 12188243"/>
              <a:gd name="connsiteY6750" fmla="*/ 6769503 h 7223977"/>
              <a:gd name="connsiteX6751" fmla="*/ 5870080 w 12188243"/>
              <a:gd name="connsiteY6751" fmla="*/ 6769503 h 7223977"/>
              <a:gd name="connsiteX6752" fmla="*/ 5870080 w 12188243"/>
              <a:gd name="connsiteY6752" fmla="*/ 6546965 h 7223977"/>
              <a:gd name="connsiteX6753" fmla="*/ 6095625 w 12188243"/>
              <a:gd name="connsiteY6753" fmla="*/ 6546965 h 7223977"/>
              <a:gd name="connsiteX6754" fmla="*/ 6318164 w 12188243"/>
              <a:gd name="connsiteY6754" fmla="*/ 6546965 h 7223977"/>
              <a:gd name="connsiteX6755" fmla="*/ 6318164 w 12188243"/>
              <a:gd name="connsiteY6755" fmla="*/ 6769503 h 7223977"/>
              <a:gd name="connsiteX6756" fmla="*/ 6095625 w 12188243"/>
              <a:gd name="connsiteY6756" fmla="*/ 6769503 h 7223977"/>
              <a:gd name="connsiteX6757" fmla="*/ 6095625 w 12188243"/>
              <a:gd name="connsiteY6757" fmla="*/ 6546965 h 7223977"/>
              <a:gd name="connsiteX6758" fmla="*/ 6321297 w 12188243"/>
              <a:gd name="connsiteY6758" fmla="*/ 6546965 h 7223977"/>
              <a:gd name="connsiteX6759" fmla="*/ 6543835 w 12188243"/>
              <a:gd name="connsiteY6759" fmla="*/ 6546965 h 7223977"/>
              <a:gd name="connsiteX6760" fmla="*/ 6543835 w 12188243"/>
              <a:gd name="connsiteY6760" fmla="*/ 6769503 h 7223977"/>
              <a:gd name="connsiteX6761" fmla="*/ 6321297 w 12188243"/>
              <a:gd name="connsiteY6761" fmla="*/ 6769503 h 7223977"/>
              <a:gd name="connsiteX6762" fmla="*/ 6321297 w 12188243"/>
              <a:gd name="connsiteY6762" fmla="*/ 6546965 h 7223977"/>
              <a:gd name="connsiteX6763" fmla="*/ 6546967 w 12188243"/>
              <a:gd name="connsiteY6763" fmla="*/ 6546965 h 7223977"/>
              <a:gd name="connsiteX6764" fmla="*/ 6769506 w 12188243"/>
              <a:gd name="connsiteY6764" fmla="*/ 6546965 h 7223977"/>
              <a:gd name="connsiteX6765" fmla="*/ 6769506 w 12188243"/>
              <a:gd name="connsiteY6765" fmla="*/ 6769503 h 7223977"/>
              <a:gd name="connsiteX6766" fmla="*/ 6546967 w 12188243"/>
              <a:gd name="connsiteY6766" fmla="*/ 6769503 h 7223977"/>
              <a:gd name="connsiteX6767" fmla="*/ 6546967 w 12188243"/>
              <a:gd name="connsiteY6767" fmla="*/ 6546965 h 7223977"/>
              <a:gd name="connsiteX6768" fmla="*/ 6772639 w 12188243"/>
              <a:gd name="connsiteY6768" fmla="*/ 6546965 h 7223977"/>
              <a:gd name="connsiteX6769" fmla="*/ 6995177 w 12188243"/>
              <a:gd name="connsiteY6769" fmla="*/ 6546965 h 7223977"/>
              <a:gd name="connsiteX6770" fmla="*/ 6995177 w 12188243"/>
              <a:gd name="connsiteY6770" fmla="*/ 6769503 h 7223977"/>
              <a:gd name="connsiteX6771" fmla="*/ 6772639 w 12188243"/>
              <a:gd name="connsiteY6771" fmla="*/ 6769503 h 7223977"/>
              <a:gd name="connsiteX6772" fmla="*/ 6772639 w 12188243"/>
              <a:gd name="connsiteY6772" fmla="*/ 6546965 h 7223977"/>
              <a:gd name="connsiteX6773" fmla="*/ 6998310 w 12188243"/>
              <a:gd name="connsiteY6773" fmla="*/ 6546965 h 7223977"/>
              <a:gd name="connsiteX6774" fmla="*/ 7220848 w 12188243"/>
              <a:gd name="connsiteY6774" fmla="*/ 6546965 h 7223977"/>
              <a:gd name="connsiteX6775" fmla="*/ 7220848 w 12188243"/>
              <a:gd name="connsiteY6775" fmla="*/ 6769503 h 7223977"/>
              <a:gd name="connsiteX6776" fmla="*/ 6998310 w 12188243"/>
              <a:gd name="connsiteY6776" fmla="*/ 6769503 h 7223977"/>
              <a:gd name="connsiteX6777" fmla="*/ 6998310 w 12188243"/>
              <a:gd name="connsiteY6777" fmla="*/ 6546965 h 7223977"/>
              <a:gd name="connsiteX6778" fmla="*/ 7223981 w 12188243"/>
              <a:gd name="connsiteY6778" fmla="*/ 6546965 h 7223977"/>
              <a:gd name="connsiteX6779" fmla="*/ 7446520 w 12188243"/>
              <a:gd name="connsiteY6779" fmla="*/ 6546965 h 7223977"/>
              <a:gd name="connsiteX6780" fmla="*/ 7446520 w 12188243"/>
              <a:gd name="connsiteY6780" fmla="*/ 6769503 h 7223977"/>
              <a:gd name="connsiteX6781" fmla="*/ 7223981 w 12188243"/>
              <a:gd name="connsiteY6781" fmla="*/ 6769503 h 7223977"/>
              <a:gd name="connsiteX6782" fmla="*/ 7223981 w 12188243"/>
              <a:gd name="connsiteY6782" fmla="*/ 6546965 h 7223977"/>
              <a:gd name="connsiteX6783" fmla="*/ 7449527 w 12188243"/>
              <a:gd name="connsiteY6783" fmla="*/ 6546965 h 7223977"/>
              <a:gd name="connsiteX6784" fmla="*/ 7672065 w 12188243"/>
              <a:gd name="connsiteY6784" fmla="*/ 6546965 h 7223977"/>
              <a:gd name="connsiteX6785" fmla="*/ 7672065 w 12188243"/>
              <a:gd name="connsiteY6785" fmla="*/ 6769503 h 7223977"/>
              <a:gd name="connsiteX6786" fmla="*/ 7449527 w 12188243"/>
              <a:gd name="connsiteY6786" fmla="*/ 6769503 h 7223977"/>
              <a:gd name="connsiteX6787" fmla="*/ 7449527 w 12188243"/>
              <a:gd name="connsiteY6787" fmla="*/ 6546965 h 7223977"/>
              <a:gd name="connsiteX6788" fmla="*/ 7675198 w 12188243"/>
              <a:gd name="connsiteY6788" fmla="*/ 6546965 h 7223977"/>
              <a:gd name="connsiteX6789" fmla="*/ 7897736 w 12188243"/>
              <a:gd name="connsiteY6789" fmla="*/ 6546965 h 7223977"/>
              <a:gd name="connsiteX6790" fmla="*/ 7897736 w 12188243"/>
              <a:gd name="connsiteY6790" fmla="*/ 6769503 h 7223977"/>
              <a:gd name="connsiteX6791" fmla="*/ 7675198 w 12188243"/>
              <a:gd name="connsiteY6791" fmla="*/ 6769503 h 7223977"/>
              <a:gd name="connsiteX6792" fmla="*/ 7675198 w 12188243"/>
              <a:gd name="connsiteY6792" fmla="*/ 6546965 h 7223977"/>
              <a:gd name="connsiteX6793" fmla="*/ 7900868 w 12188243"/>
              <a:gd name="connsiteY6793" fmla="*/ 6546965 h 7223977"/>
              <a:gd name="connsiteX6794" fmla="*/ 8123407 w 12188243"/>
              <a:gd name="connsiteY6794" fmla="*/ 6546965 h 7223977"/>
              <a:gd name="connsiteX6795" fmla="*/ 8123407 w 12188243"/>
              <a:gd name="connsiteY6795" fmla="*/ 6769503 h 7223977"/>
              <a:gd name="connsiteX6796" fmla="*/ 7900868 w 12188243"/>
              <a:gd name="connsiteY6796" fmla="*/ 6769503 h 7223977"/>
              <a:gd name="connsiteX6797" fmla="*/ 7900868 w 12188243"/>
              <a:gd name="connsiteY6797" fmla="*/ 6546965 h 7223977"/>
              <a:gd name="connsiteX6798" fmla="*/ 8126540 w 12188243"/>
              <a:gd name="connsiteY6798" fmla="*/ 6546965 h 7223977"/>
              <a:gd name="connsiteX6799" fmla="*/ 8349078 w 12188243"/>
              <a:gd name="connsiteY6799" fmla="*/ 6546965 h 7223977"/>
              <a:gd name="connsiteX6800" fmla="*/ 8349078 w 12188243"/>
              <a:gd name="connsiteY6800" fmla="*/ 6769503 h 7223977"/>
              <a:gd name="connsiteX6801" fmla="*/ 8126540 w 12188243"/>
              <a:gd name="connsiteY6801" fmla="*/ 6769503 h 7223977"/>
              <a:gd name="connsiteX6802" fmla="*/ 8126540 w 12188243"/>
              <a:gd name="connsiteY6802" fmla="*/ 6546965 h 7223977"/>
              <a:gd name="connsiteX6803" fmla="*/ 8352211 w 12188243"/>
              <a:gd name="connsiteY6803" fmla="*/ 6546965 h 7223977"/>
              <a:gd name="connsiteX6804" fmla="*/ 8574749 w 12188243"/>
              <a:gd name="connsiteY6804" fmla="*/ 6546965 h 7223977"/>
              <a:gd name="connsiteX6805" fmla="*/ 8574749 w 12188243"/>
              <a:gd name="connsiteY6805" fmla="*/ 6769503 h 7223977"/>
              <a:gd name="connsiteX6806" fmla="*/ 8352211 w 12188243"/>
              <a:gd name="connsiteY6806" fmla="*/ 6769503 h 7223977"/>
              <a:gd name="connsiteX6807" fmla="*/ 8352211 w 12188243"/>
              <a:gd name="connsiteY6807" fmla="*/ 6546965 h 7223977"/>
              <a:gd name="connsiteX6808" fmla="*/ 8577882 w 12188243"/>
              <a:gd name="connsiteY6808" fmla="*/ 6546965 h 7223977"/>
              <a:gd name="connsiteX6809" fmla="*/ 8800420 w 12188243"/>
              <a:gd name="connsiteY6809" fmla="*/ 6546965 h 7223977"/>
              <a:gd name="connsiteX6810" fmla="*/ 8800420 w 12188243"/>
              <a:gd name="connsiteY6810" fmla="*/ 6769503 h 7223977"/>
              <a:gd name="connsiteX6811" fmla="*/ 8577882 w 12188243"/>
              <a:gd name="connsiteY6811" fmla="*/ 6769503 h 7223977"/>
              <a:gd name="connsiteX6812" fmla="*/ 8577882 w 12188243"/>
              <a:gd name="connsiteY6812" fmla="*/ 6546965 h 7223977"/>
              <a:gd name="connsiteX6813" fmla="*/ 8803427 w 12188243"/>
              <a:gd name="connsiteY6813" fmla="*/ 6546965 h 7223977"/>
              <a:gd name="connsiteX6814" fmla="*/ 9025966 w 12188243"/>
              <a:gd name="connsiteY6814" fmla="*/ 6546965 h 7223977"/>
              <a:gd name="connsiteX6815" fmla="*/ 9025966 w 12188243"/>
              <a:gd name="connsiteY6815" fmla="*/ 6769503 h 7223977"/>
              <a:gd name="connsiteX6816" fmla="*/ 8803427 w 12188243"/>
              <a:gd name="connsiteY6816" fmla="*/ 6769503 h 7223977"/>
              <a:gd name="connsiteX6817" fmla="*/ 8803427 w 12188243"/>
              <a:gd name="connsiteY6817" fmla="*/ 6546965 h 7223977"/>
              <a:gd name="connsiteX6818" fmla="*/ 9029099 w 12188243"/>
              <a:gd name="connsiteY6818" fmla="*/ 6546965 h 7223977"/>
              <a:gd name="connsiteX6819" fmla="*/ 9251637 w 12188243"/>
              <a:gd name="connsiteY6819" fmla="*/ 6546965 h 7223977"/>
              <a:gd name="connsiteX6820" fmla="*/ 9251637 w 12188243"/>
              <a:gd name="connsiteY6820" fmla="*/ 6769503 h 7223977"/>
              <a:gd name="connsiteX6821" fmla="*/ 9029099 w 12188243"/>
              <a:gd name="connsiteY6821" fmla="*/ 6769503 h 7223977"/>
              <a:gd name="connsiteX6822" fmla="*/ 9029099 w 12188243"/>
              <a:gd name="connsiteY6822" fmla="*/ 6546965 h 7223977"/>
              <a:gd name="connsiteX6823" fmla="*/ 9254770 w 12188243"/>
              <a:gd name="connsiteY6823" fmla="*/ 6546965 h 7223977"/>
              <a:gd name="connsiteX6824" fmla="*/ 9477308 w 12188243"/>
              <a:gd name="connsiteY6824" fmla="*/ 6546965 h 7223977"/>
              <a:gd name="connsiteX6825" fmla="*/ 9477308 w 12188243"/>
              <a:gd name="connsiteY6825" fmla="*/ 6769503 h 7223977"/>
              <a:gd name="connsiteX6826" fmla="*/ 9254770 w 12188243"/>
              <a:gd name="connsiteY6826" fmla="*/ 6769503 h 7223977"/>
              <a:gd name="connsiteX6827" fmla="*/ 9254770 w 12188243"/>
              <a:gd name="connsiteY6827" fmla="*/ 6546965 h 7223977"/>
              <a:gd name="connsiteX6828" fmla="*/ 9480440 w 12188243"/>
              <a:gd name="connsiteY6828" fmla="*/ 6546965 h 7223977"/>
              <a:gd name="connsiteX6829" fmla="*/ 9702979 w 12188243"/>
              <a:gd name="connsiteY6829" fmla="*/ 6546965 h 7223977"/>
              <a:gd name="connsiteX6830" fmla="*/ 9702979 w 12188243"/>
              <a:gd name="connsiteY6830" fmla="*/ 6769503 h 7223977"/>
              <a:gd name="connsiteX6831" fmla="*/ 9480440 w 12188243"/>
              <a:gd name="connsiteY6831" fmla="*/ 6769503 h 7223977"/>
              <a:gd name="connsiteX6832" fmla="*/ 9480440 w 12188243"/>
              <a:gd name="connsiteY6832" fmla="*/ 6546965 h 7223977"/>
              <a:gd name="connsiteX6833" fmla="*/ 9706112 w 12188243"/>
              <a:gd name="connsiteY6833" fmla="*/ 6546965 h 7223977"/>
              <a:gd name="connsiteX6834" fmla="*/ 9928650 w 12188243"/>
              <a:gd name="connsiteY6834" fmla="*/ 6546965 h 7223977"/>
              <a:gd name="connsiteX6835" fmla="*/ 9928650 w 12188243"/>
              <a:gd name="connsiteY6835" fmla="*/ 6769503 h 7223977"/>
              <a:gd name="connsiteX6836" fmla="*/ 9706112 w 12188243"/>
              <a:gd name="connsiteY6836" fmla="*/ 6769503 h 7223977"/>
              <a:gd name="connsiteX6837" fmla="*/ 9706112 w 12188243"/>
              <a:gd name="connsiteY6837" fmla="*/ 6546965 h 7223977"/>
              <a:gd name="connsiteX6838" fmla="*/ 9931783 w 12188243"/>
              <a:gd name="connsiteY6838" fmla="*/ 6546965 h 7223977"/>
              <a:gd name="connsiteX6839" fmla="*/ 10154321 w 12188243"/>
              <a:gd name="connsiteY6839" fmla="*/ 6546965 h 7223977"/>
              <a:gd name="connsiteX6840" fmla="*/ 10154321 w 12188243"/>
              <a:gd name="connsiteY6840" fmla="*/ 6769503 h 7223977"/>
              <a:gd name="connsiteX6841" fmla="*/ 9931783 w 12188243"/>
              <a:gd name="connsiteY6841" fmla="*/ 6769503 h 7223977"/>
              <a:gd name="connsiteX6842" fmla="*/ 9931783 w 12188243"/>
              <a:gd name="connsiteY6842" fmla="*/ 6546965 h 7223977"/>
              <a:gd name="connsiteX6843" fmla="*/ 10157328 w 12188243"/>
              <a:gd name="connsiteY6843" fmla="*/ 6546965 h 7223977"/>
              <a:gd name="connsiteX6844" fmla="*/ 10379867 w 12188243"/>
              <a:gd name="connsiteY6844" fmla="*/ 6546965 h 7223977"/>
              <a:gd name="connsiteX6845" fmla="*/ 10379867 w 12188243"/>
              <a:gd name="connsiteY6845" fmla="*/ 6769503 h 7223977"/>
              <a:gd name="connsiteX6846" fmla="*/ 10157328 w 12188243"/>
              <a:gd name="connsiteY6846" fmla="*/ 6769503 h 7223977"/>
              <a:gd name="connsiteX6847" fmla="*/ 10157328 w 12188243"/>
              <a:gd name="connsiteY6847" fmla="*/ 6546965 h 7223977"/>
              <a:gd name="connsiteX6848" fmla="*/ 10383000 w 12188243"/>
              <a:gd name="connsiteY6848" fmla="*/ 6546965 h 7223977"/>
              <a:gd name="connsiteX6849" fmla="*/ 10605538 w 12188243"/>
              <a:gd name="connsiteY6849" fmla="*/ 6546965 h 7223977"/>
              <a:gd name="connsiteX6850" fmla="*/ 10605538 w 12188243"/>
              <a:gd name="connsiteY6850" fmla="*/ 6769503 h 7223977"/>
              <a:gd name="connsiteX6851" fmla="*/ 10383000 w 12188243"/>
              <a:gd name="connsiteY6851" fmla="*/ 6769503 h 7223977"/>
              <a:gd name="connsiteX6852" fmla="*/ 10383000 w 12188243"/>
              <a:gd name="connsiteY6852" fmla="*/ 6546965 h 7223977"/>
              <a:gd name="connsiteX6853" fmla="*/ 10608671 w 12188243"/>
              <a:gd name="connsiteY6853" fmla="*/ 6546965 h 7223977"/>
              <a:gd name="connsiteX6854" fmla="*/ 10831209 w 12188243"/>
              <a:gd name="connsiteY6854" fmla="*/ 6546965 h 7223977"/>
              <a:gd name="connsiteX6855" fmla="*/ 10831209 w 12188243"/>
              <a:gd name="connsiteY6855" fmla="*/ 6769503 h 7223977"/>
              <a:gd name="connsiteX6856" fmla="*/ 10608671 w 12188243"/>
              <a:gd name="connsiteY6856" fmla="*/ 6769503 h 7223977"/>
              <a:gd name="connsiteX6857" fmla="*/ 10608671 w 12188243"/>
              <a:gd name="connsiteY6857" fmla="*/ 6546965 h 7223977"/>
              <a:gd name="connsiteX6858" fmla="*/ 10834342 w 12188243"/>
              <a:gd name="connsiteY6858" fmla="*/ 6546965 h 7223977"/>
              <a:gd name="connsiteX6859" fmla="*/ 11056880 w 12188243"/>
              <a:gd name="connsiteY6859" fmla="*/ 6546965 h 7223977"/>
              <a:gd name="connsiteX6860" fmla="*/ 11056880 w 12188243"/>
              <a:gd name="connsiteY6860" fmla="*/ 6769503 h 7223977"/>
              <a:gd name="connsiteX6861" fmla="*/ 10834342 w 12188243"/>
              <a:gd name="connsiteY6861" fmla="*/ 6769503 h 7223977"/>
              <a:gd name="connsiteX6862" fmla="*/ 10834342 w 12188243"/>
              <a:gd name="connsiteY6862" fmla="*/ 6546965 h 7223977"/>
              <a:gd name="connsiteX6863" fmla="*/ 11060012 w 12188243"/>
              <a:gd name="connsiteY6863" fmla="*/ 6546965 h 7223977"/>
              <a:gd name="connsiteX6864" fmla="*/ 11282551 w 12188243"/>
              <a:gd name="connsiteY6864" fmla="*/ 6546965 h 7223977"/>
              <a:gd name="connsiteX6865" fmla="*/ 11282551 w 12188243"/>
              <a:gd name="connsiteY6865" fmla="*/ 6769503 h 7223977"/>
              <a:gd name="connsiteX6866" fmla="*/ 11060012 w 12188243"/>
              <a:gd name="connsiteY6866" fmla="*/ 6769503 h 7223977"/>
              <a:gd name="connsiteX6867" fmla="*/ 11060012 w 12188243"/>
              <a:gd name="connsiteY6867" fmla="*/ 6546965 h 7223977"/>
              <a:gd name="connsiteX6868" fmla="*/ 11285684 w 12188243"/>
              <a:gd name="connsiteY6868" fmla="*/ 6546965 h 7223977"/>
              <a:gd name="connsiteX6869" fmla="*/ 11508222 w 12188243"/>
              <a:gd name="connsiteY6869" fmla="*/ 6546965 h 7223977"/>
              <a:gd name="connsiteX6870" fmla="*/ 11508222 w 12188243"/>
              <a:gd name="connsiteY6870" fmla="*/ 6769503 h 7223977"/>
              <a:gd name="connsiteX6871" fmla="*/ 11285684 w 12188243"/>
              <a:gd name="connsiteY6871" fmla="*/ 6769503 h 7223977"/>
              <a:gd name="connsiteX6872" fmla="*/ 11285684 w 12188243"/>
              <a:gd name="connsiteY6872" fmla="*/ 6546965 h 7223977"/>
              <a:gd name="connsiteX6873" fmla="*/ 11511229 w 12188243"/>
              <a:gd name="connsiteY6873" fmla="*/ 6546965 h 7223977"/>
              <a:gd name="connsiteX6874" fmla="*/ 11733768 w 12188243"/>
              <a:gd name="connsiteY6874" fmla="*/ 6546965 h 7223977"/>
              <a:gd name="connsiteX6875" fmla="*/ 11733768 w 12188243"/>
              <a:gd name="connsiteY6875" fmla="*/ 6769503 h 7223977"/>
              <a:gd name="connsiteX6876" fmla="*/ 11511229 w 12188243"/>
              <a:gd name="connsiteY6876" fmla="*/ 6769503 h 7223977"/>
              <a:gd name="connsiteX6877" fmla="*/ 11511229 w 12188243"/>
              <a:gd name="connsiteY6877" fmla="*/ 6546965 h 7223977"/>
              <a:gd name="connsiteX6878" fmla="*/ 11511229 w 12188243"/>
              <a:gd name="connsiteY6878" fmla="*/ 6543832 h 7223977"/>
              <a:gd name="connsiteX6879" fmla="*/ 11511229 w 12188243"/>
              <a:gd name="connsiteY6879" fmla="*/ 6321294 h 7223977"/>
              <a:gd name="connsiteX6880" fmla="*/ 11733768 w 12188243"/>
              <a:gd name="connsiteY6880" fmla="*/ 6321294 h 7223977"/>
              <a:gd name="connsiteX6881" fmla="*/ 11733768 w 12188243"/>
              <a:gd name="connsiteY6881" fmla="*/ 6543832 h 7223977"/>
              <a:gd name="connsiteX6882" fmla="*/ 11511229 w 12188243"/>
              <a:gd name="connsiteY6882" fmla="*/ 6543832 h 7223977"/>
              <a:gd name="connsiteX6883" fmla="*/ 11511229 w 12188243"/>
              <a:gd name="connsiteY6883" fmla="*/ 6318161 h 7223977"/>
              <a:gd name="connsiteX6884" fmla="*/ 11511229 w 12188243"/>
              <a:gd name="connsiteY6884" fmla="*/ 6095623 h 7223977"/>
              <a:gd name="connsiteX6885" fmla="*/ 11733768 w 12188243"/>
              <a:gd name="connsiteY6885" fmla="*/ 6095623 h 7223977"/>
              <a:gd name="connsiteX6886" fmla="*/ 11733768 w 12188243"/>
              <a:gd name="connsiteY6886" fmla="*/ 6318161 h 7223977"/>
              <a:gd name="connsiteX6887" fmla="*/ 11511229 w 12188243"/>
              <a:gd name="connsiteY6887" fmla="*/ 6318161 h 7223977"/>
              <a:gd name="connsiteX6888" fmla="*/ 11511229 w 12188243"/>
              <a:gd name="connsiteY6888" fmla="*/ 6092490 h 7223977"/>
              <a:gd name="connsiteX6889" fmla="*/ 11511229 w 12188243"/>
              <a:gd name="connsiteY6889" fmla="*/ 5869952 h 7223977"/>
              <a:gd name="connsiteX6890" fmla="*/ 11733768 w 12188243"/>
              <a:gd name="connsiteY6890" fmla="*/ 5869952 h 7223977"/>
              <a:gd name="connsiteX6891" fmla="*/ 11733768 w 12188243"/>
              <a:gd name="connsiteY6891" fmla="*/ 6092490 h 7223977"/>
              <a:gd name="connsiteX6892" fmla="*/ 11511229 w 12188243"/>
              <a:gd name="connsiteY6892" fmla="*/ 6092490 h 7223977"/>
              <a:gd name="connsiteX6893" fmla="*/ 11511229 w 12188243"/>
              <a:gd name="connsiteY6893" fmla="*/ 5866945 h 7223977"/>
              <a:gd name="connsiteX6894" fmla="*/ 11511229 w 12188243"/>
              <a:gd name="connsiteY6894" fmla="*/ 5644406 h 7223977"/>
              <a:gd name="connsiteX6895" fmla="*/ 11733768 w 12188243"/>
              <a:gd name="connsiteY6895" fmla="*/ 5644406 h 7223977"/>
              <a:gd name="connsiteX6896" fmla="*/ 11733768 w 12188243"/>
              <a:gd name="connsiteY6896" fmla="*/ 5866945 h 7223977"/>
              <a:gd name="connsiteX6897" fmla="*/ 11511229 w 12188243"/>
              <a:gd name="connsiteY6897" fmla="*/ 5866945 h 7223977"/>
              <a:gd name="connsiteX6898" fmla="*/ 11511229 w 12188243"/>
              <a:gd name="connsiteY6898" fmla="*/ 5641273 h 7223977"/>
              <a:gd name="connsiteX6899" fmla="*/ 11511229 w 12188243"/>
              <a:gd name="connsiteY6899" fmla="*/ 5418735 h 7223977"/>
              <a:gd name="connsiteX6900" fmla="*/ 11733768 w 12188243"/>
              <a:gd name="connsiteY6900" fmla="*/ 5418735 h 7223977"/>
              <a:gd name="connsiteX6901" fmla="*/ 11733768 w 12188243"/>
              <a:gd name="connsiteY6901" fmla="*/ 5641273 h 7223977"/>
              <a:gd name="connsiteX6902" fmla="*/ 11511229 w 12188243"/>
              <a:gd name="connsiteY6902" fmla="*/ 5641273 h 7223977"/>
              <a:gd name="connsiteX6903" fmla="*/ 11511229 w 12188243"/>
              <a:gd name="connsiteY6903" fmla="*/ 5415603 h 7223977"/>
              <a:gd name="connsiteX6904" fmla="*/ 11511229 w 12188243"/>
              <a:gd name="connsiteY6904" fmla="*/ 5193064 h 7223977"/>
              <a:gd name="connsiteX6905" fmla="*/ 11733768 w 12188243"/>
              <a:gd name="connsiteY6905" fmla="*/ 5193064 h 7223977"/>
              <a:gd name="connsiteX6906" fmla="*/ 11733768 w 12188243"/>
              <a:gd name="connsiteY6906" fmla="*/ 5415603 h 7223977"/>
              <a:gd name="connsiteX6907" fmla="*/ 11511229 w 12188243"/>
              <a:gd name="connsiteY6907" fmla="*/ 5415603 h 7223977"/>
              <a:gd name="connsiteX6908" fmla="*/ 11511229 w 12188243"/>
              <a:gd name="connsiteY6908" fmla="*/ 5189932 h 7223977"/>
              <a:gd name="connsiteX6909" fmla="*/ 11511229 w 12188243"/>
              <a:gd name="connsiteY6909" fmla="*/ 4967393 h 7223977"/>
              <a:gd name="connsiteX6910" fmla="*/ 11733768 w 12188243"/>
              <a:gd name="connsiteY6910" fmla="*/ 4967393 h 7223977"/>
              <a:gd name="connsiteX6911" fmla="*/ 11733768 w 12188243"/>
              <a:gd name="connsiteY6911" fmla="*/ 5189932 h 7223977"/>
              <a:gd name="connsiteX6912" fmla="*/ 11511229 w 12188243"/>
              <a:gd name="connsiteY6912" fmla="*/ 5189932 h 7223977"/>
              <a:gd name="connsiteX6913" fmla="*/ 11511229 w 12188243"/>
              <a:gd name="connsiteY6913" fmla="*/ 4964261 h 7223977"/>
              <a:gd name="connsiteX6914" fmla="*/ 11511229 w 12188243"/>
              <a:gd name="connsiteY6914" fmla="*/ 4741722 h 7223977"/>
              <a:gd name="connsiteX6915" fmla="*/ 11733768 w 12188243"/>
              <a:gd name="connsiteY6915" fmla="*/ 4741722 h 7223977"/>
              <a:gd name="connsiteX6916" fmla="*/ 11733768 w 12188243"/>
              <a:gd name="connsiteY6916" fmla="*/ 4964261 h 7223977"/>
              <a:gd name="connsiteX6917" fmla="*/ 11511229 w 12188243"/>
              <a:gd name="connsiteY6917" fmla="*/ 4964261 h 7223977"/>
              <a:gd name="connsiteX6918" fmla="*/ 11511229 w 12188243"/>
              <a:gd name="connsiteY6918" fmla="*/ 4738590 h 7223977"/>
              <a:gd name="connsiteX6919" fmla="*/ 11511229 w 12188243"/>
              <a:gd name="connsiteY6919" fmla="*/ 4516051 h 7223977"/>
              <a:gd name="connsiteX6920" fmla="*/ 11733768 w 12188243"/>
              <a:gd name="connsiteY6920" fmla="*/ 4516051 h 7223977"/>
              <a:gd name="connsiteX6921" fmla="*/ 11733768 w 12188243"/>
              <a:gd name="connsiteY6921" fmla="*/ 4738590 h 7223977"/>
              <a:gd name="connsiteX6922" fmla="*/ 11511229 w 12188243"/>
              <a:gd name="connsiteY6922" fmla="*/ 4738590 h 7223977"/>
              <a:gd name="connsiteX6923" fmla="*/ 11511229 w 12188243"/>
              <a:gd name="connsiteY6923" fmla="*/ 4513044 h 7223977"/>
              <a:gd name="connsiteX6924" fmla="*/ 11511229 w 12188243"/>
              <a:gd name="connsiteY6924" fmla="*/ 4290506 h 7223977"/>
              <a:gd name="connsiteX6925" fmla="*/ 11733768 w 12188243"/>
              <a:gd name="connsiteY6925" fmla="*/ 4290506 h 7223977"/>
              <a:gd name="connsiteX6926" fmla="*/ 11733768 w 12188243"/>
              <a:gd name="connsiteY6926" fmla="*/ 4513044 h 7223977"/>
              <a:gd name="connsiteX6927" fmla="*/ 11511229 w 12188243"/>
              <a:gd name="connsiteY6927" fmla="*/ 4513044 h 7223977"/>
              <a:gd name="connsiteX6928" fmla="*/ 11511229 w 12188243"/>
              <a:gd name="connsiteY6928" fmla="*/ 4287373 h 7223977"/>
              <a:gd name="connsiteX6929" fmla="*/ 11511229 w 12188243"/>
              <a:gd name="connsiteY6929" fmla="*/ 4064834 h 7223977"/>
              <a:gd name="connsiteX6930" fmla="*/ 11733768 w 12188243"/>
              <a:gd name="connsiteY6930" fmla="*/ 4064834 h 7223977"/>
              <a:gd name="connsiteX6931" fmla="*/ 11733768 w 12188243"/>
              <a:gd name="connsiteY6931" fmla="*/ 4287373 h 7223977"/>
              <a:gd name="connsiteX6932" fmla="*/ 11511229 w 12188243"/>
              <a:gd name="connsiteY6932" fmla="*/ 4287373 h 7223977"/>
              <a:gd name="connsiteX6933" fmla="*/ 11511229 w 12188243"/>
              <a:gd name="connsiteY6933" fmla="*/ 4061702 h 7223977"/>
              <a:gd name="connsiteX6934" fmla="*/ 11511229 w 12188243"/>
              <a:gd name="connsiteY6934" fmla="*/ 3839164 h 7223977"/>
              <a:gd name="connsiteX6935" fmla="*/ 11733768 w 12188243"/>
              <a:gd name="connsiteY6935" fmla="*/ 3839164 h 7223977"/>
              <a:gd name="connsiteX6936" fmla="*/ 11733768 w 12188243"/>
              <a:gd name="connsiteY6936" fmla="*/ 4061702 h 7223977"/>
              <a:gd name="connsiteX6937" fmla="*/ 11511229 w 12188243"/>
              <a:gd name="connsiteY6937" fmla="*/ 4061702 h 7223977"/>
              <a:gd name="connsiteX6938" fmla="*/ 11511229 w 12188243"/>
              <a:gd name="connsiteY6938" fmla="*/ 3836031 h 7223977"/>
              <a:gd name="connsiteX6939" fmla="*/ 11511229 w 12188243"/>
              <a:gd name="connsiteY6939" fmla="*/ 3613493 h 7223977"/>
              <a:gd name="connsiteX6940" fmla="*/ 11733768 w 12188243"/>
              <a:gd name="connsiteY6940" fmla="*/ 3613493 h 7223977"/>
              <a:gd name="connsiteX6941" fmla="*/ 11733768 w 12188243"/>
              <a:gd name="connsiteY6941" fmla="*/ 3836031 h 7223977"/>
              <a:gd name="connsiteX6942" fmla="*/ 11511229 w 12188243"/>
              <a:gd name="connsiteY6942" fmla="*/ 3836031 h 7223977"/>
              <a:gd name="connsiteX6943" fmla="*/ 11511229 w 12188243"/>
              <a:gd name="connsiteY6943" fmla="*/ 3610360 h 7223977"/>
              <a:gd name="connsiteX6944" fmla="*/ 11511229 w 12188243"/>
              <a:gd name="connsiteY6944" fmla="*/ 3387821 h 7223977"/>
              <a:gd name="connsiteX6945" fmla="*/ 11733768 w 12188243"/>
              <a:gd name="connsiteY6945" fmla="*/ 3387821 h 7223977"/>
              <a:gd name="connsiteX6946" fmla="*/ 11733768 w 12188243"/>
              <a:gd name="connsiteY6946" fmla="*/ 3610360 h 7223977"/>
              <a:gd name="connsiteX6947" fmla="*/ 11511229 w 12188243"/>
              <a:gd name="connsiteY6947" fmla="*/ 3610360 h 7223977"/>
              <a:gd name="connsiteX6948" fmla="*/ 11511229 w 12188243"/>
              <a:gd name="connsiteY6948" fmla="*/ 3384689 h 7223977"/>
              <a:gd name="connsiteX6949" fmla="*/ 11511229 w 12188243"/>
              <a:gd name="connsiteY6949" fmla="*/ 3162151 h 7223977"/>
              <a:gd name="connsiteX6950" fmla="*/ 11733768 w 12188243"/>
              <a:gd name="connsiteY6950" fmla="*/ 3162151 h 7223977"/>
              <a:gd name="connsiteX6951" fmla="*/ 11733768 w 12188243"/>
              <a:gd name="connsiteY6951" fmla="*/ 3384689 h 7223977"/>
              <a:gd name="connsiteX6952" fmla="*/ 11511229 w 12188243"/>
              <a:gd name="connsiteY6952" fmla="*/ 3384689 h 7223977"/>
              <a:gd name="connsiteX6953" fmla="*/ 11511229 w 12188243"/>
              <a:gd name="connsiteY6953" fmla="*/ 3159143 h 7223977"/>
              <a:gd name="connsiteX6954" fmla="*/ 11511229 w 12188243"/>
              <a:gd name="connsiteY6954" fmla="*/ 2936605 h 7223977"/>
              <a:gd name="connsiteX6955" fmla="*/ 11733768 w 12188243"/>
              <a:gd name="connsiteY6955" fmla="*/ 2936605 h 7223977"/>
              <a:gd name="connsiteX6956" fmla="*/ 11733768 w 12188243"/>
              <a:gd name="connsiteY6956" fmla="*/ 3159143 h 7223977"/>
              <a:gd name="connsiteX6957" fmla="*/ 11511229 w 12188243"/>
              <a:gd name="connsiteY6957" fmla="*/ 3159143 h 7223977"/>
              <a:gd name="connsiteX6958" fmla="*/ 11511229 w 12188243"/>
              <a:gd name="connsiteY6958" fmla="*/ 2933472 h 7223977"/>
              <a:gd name="connsiteX6959" fmla="*/ 11511229 w 12188243"/>
              <a:gd name="connsiteY6959" fmla="*/ 2710934 h 7223977"/>
              <a:gd name="connsiteX6960" fmla="*/ 11733768 w 12188243"/>
              <a:gd name="connsiteY6960" fmla="*/ 2710934 h 7223977"/>
              <a:gd name="connsiteX6961" fmla="*/ 11733768 w 12188243"/>
              <a:gd name="connsiteY6961" fmla="*/ 2933472 h 7223977"/>
              <a:gd name="connsiteX6962" fmla="*/ 11511229 w 12188243"/>
              <a:gd name="connsiteY6962" fmla="*/ 2933472 h 7223977"/>
              <a:gd name="connsiteX6963" fmla="*/ 11511229 w 12188243"/>
              <a:gd name="connsiteY6963" fmla="*/ 2707801 h 7223977"/>
              <a:gd name="connsiteX6964" fmla="*/ 11511229 w 12188243"/>
              <a:gd name="connsiteY6964" fmla="*/ 2485263 h 7223977"/>
              <a:gd name="connsiteX6965" fmla="*/ 11733768 w 12188243"/>
              <a:gd name="connsiteY6965" fmla="*/ 2485263 h 7223977"/>
              <a:gd name="connsiteX6966" fmla="*/ 11733768 w 12188243"/>
              <a:gd name="connsiteY6966" fmla="*/ 2707801 h 7223977"/>
              <a:gd name="connsiteX6967" fmla="*/ 11511229 w 12188243"/>
              <a:gd name="connsiteY6967" fmla="*/ 2707801 h 7223977"/>
              <a:gd name="connsiteX6968" fmla="*/ 11511229 w 12188243"/>
              <a:gd name="connsiteY6968" fmla="*/ 2482130 h 7223977"/>
              <a:gd name="connsiteX6969" fmla="*/ 11511229 w 12188243"/>
              <a:gd name="connsiteY6969" fmla="*/ 2259592 h 7223977"/>
              <a:gd name="connsiteX6970" fmla="*/ 11733768 w 12188243"/>
              <a:gd name="connsiteY6970" fmla="*/ 2259592 h 7223977"/>
              <a:gd name="connsiteX6971" fmla="*/ 11733768 w 12188243"/>
              <a:gd name="connsiteY6971" fmla="*/ 2482130 h 7223977"/>
              <a:gd name="connsiteX6972" fmla="*/ 11511229 w 12188243"/>
              <a:gd name="connsiteY6972" fmla="*/ 2482130 h 7223977"/>
              <a:gd name="connsiteX6973" fmla="*/ 11511229 w 12188243"/>
              <a:gd name="connsiteY6973" fmla="*/ 2256459 h 7223977"/>
              <a:gd name="connsiteX6974" fmla="*/ 11511229 w 12188243"/>
              <a:gd name="connsiteY6974" fmla="*/ 2033921 h 7223977"/>
              <a:gd name="connsiteX6975" fmla="*/ 11733768 w 12188243"/>
              <a:gd name="connsiteY6975" fmla="*/ 2033921 h 7223977"/>
              <a:gd name="connsiteX6976" fmla="*/ 11733768 w 12188243"/>
              <a:gd name="connsiteY6976" fmla="*/ 2256459 h 7223977"/>
              <a:gd name="connsiteX6977" fmla="*/ 11511229 w 12188243"/>
              <a:gd name="connsiteY6977" fmla="*/ 2256459 h 7223977"/>
              <a:gd name="connsiteX6978" fmla="*/ 11511229 w 12188243"/>
              <a:gd name="connsiteY6978" fmla="*/ 2030788 h 7223977"/>
              <a:gd name="connsiteX6979" fmla="*/ 11511229 w 12188243"/>
              <a:gd name="connsiteY6979" fmla="*/ 1808250 h 7223977"/>
              <a:gd name="connsiteX6980" fmla="*/ 11733768 w 12188243"/>
              <a:gd name="connsiteY6980" fmla="*/ 1808250 h 7223977"/>
              <a:gd name="connsiteX6981" fmla="*/ 11733768 w 12188243"/>
              <a:gd name="connsiteY6981" fmla="*/ 2030788 h 7223977"/>
              <a:gd name="connsiteX6982" fmla="*/ 11511229 w 12188243"/>
              <a:gd name="connsiteY6982" fmla="*/ 2030788 h 7223977"/>
              <a:gd name="connsiteX6983" fmla="*/ 11511229 w 12188243"/>
              <a:gd name="connsiteY6983" fmla="*/ 1805243 h 7223977"/>
              <a:gd name="connsiteX6984" fmla="*/ 11511229 w 12188243"/>
              <a:gd name="connsiteY6984" fmla="*/ 1582704 h 7223977"/>
              <a:gd name="connsiteX6985" fmla="*/ 11733768 w 12188243"/>
              <a:gd name="connsiteY6985" fmla="*/ 1582704 h 7223977"/>
              <a:gd name="connsiteX6986" fmla="*/ 11733768 w 12188243"/>
              <a:gd name="connsiteY6986" fmla="*/ 1805243 h 7223977"/>
              <a:gd name="connsiteX6987" fmla="*/ 11511229 w 12188243"/>
              <a:gd name="connsiteY6987" fmla="*/ 1805243 h 7223977"/>
              <a:gd name="connsiteX6988" fmla="*/ 11511229 w 12188243"/>
              <a:gd name="connsiteY6988" fmla="*/ 1579572 h 7223977"/>
              <a:gd name="connsiteX6989" fmla="*/ 11511229 w 12188243"/>
              <a:gd name="connsiteY6989" fmla="*/ 1357033 h 7223977"/>
              <a:gd name="connsiteX6990" fmla="*/ 11733768 w 12188243"/>
              <a:gd name="connsiteY6990" fmla="*/ 1357033 h 7223977"/>
              <a:gd name="connsiteX6991" fmla="*/ 11733768 w 12188243"/>
              <a:gd name="connsiteY6991" fmla="*/ 1579572 h 7223977"/>
              <a:gd name="connsiteX6992" fmla="*/ 11511229 w 12188243"/>
              <a:gd name="connsiteY6992" fmla="*/ 1579572 h 7223977"/>
              <a:gd name="connsiteX6993" fmla="*/ 11511229 w 12188243"/>
              <a:gd name="connsiteY6993" fmla="*/ 1353901 h 7223977"/>
              <a:gd name="connsiteX6994" fmla="*/ 11511229 w 12188243"/>
              <a:gd name="connsiteY6994" fmla="*/ 1131362 h 7223977"/>
              <a:gd name="connsiteX6995" fmla="*/ 11733768 w 12188243"/>
              <a:gd name="connsiteY6995" fmla="*/ 1131362 h 7223977"/>
              <a:gd name="connsiteX6996" fmla="*/ 11733768 w 12188243"/>
              <a:gd name="connsiteY6996" fmla="*/ 1353901 h 7223977"/>
              <a:gd name="connsiteX6997" fmla="*/ 11511229 w 12188243"/>
              <a:gd name="connsiteY6997" fmla="*/ 1353901 h 7223977"/>
              <a:gd name="connsiteX6998" fmla="*/ 11511229 w 12188243"/>
              <a:gd name="connsiteY6998" fmla="*/ 1128230 h 7223977"/>
              <a:gd name="connsiteX6999" fmla="*/ 11511229 w 12188243"/>
              <a:gd name="connsiteY6999" fmla="*/ 905691 h 7223977"/>
              <a:gd name="connsiteX7000" fmla="*/ 11733768 w 12188243"/>
              <a:gd name="connsiteY7000" fmla="*/ 905691 h 7223977"/>
              <a:gd name="connsiteX7001" fmla="*/ 11733768 w 12188243"/>
              <a:gd name="connsiteY7001" fmla="*/ 1128230 h 7223977"/>
              <a:gd name="connsiteX7002" fmla="*/ 11511229 w 12188243"/>
              <a:gd name="connsiteY7002" fmla="*/ 1128230 h 7223977"/>
              <a:gd name="connsiteX7003" fmla="*/ 11511229 w 12188243"/>
              <a:gd name="connsiteY7003" fmla="*/ 902559 h 7223977"/>
              <a:gd name="connsiteX7004" fmla="*/ 11511229 w 12188243"/>
              <a:gd name="connsiteY7004" fmla="*/ 680020 h 7223977"/>
              <a:gd name="connsiteX7005" fmla="*/ 11733768 w 12188243"/>
              <a:gd name="connsiteY7005" fmla="*/ 680020 h 7223977"/>
              <a:gd name="connsiteX7006" fmla="*/ 11733768 w 12188243"/>
              <a:gd name="connsiteY7006" fmla="*/ 902559 h 7223977"/>
              <a:gd name="connsiteX7007" fmla="*/ 11511229 w 12188243"/>
              <a:gd name="connsiteY7007" fmla="*/ 902559 h 7223977"/>
              <a:gd name="connsiteX7008" fmla="*/ 11511229 w 12188243"/>
              <a:gd name="connsiteY7008" fmla="*/ 676888 h 7223977"/>
              <a:gd name="connsiteX7009" fmla="*/ 11511229 w 12188243"/>
              <a:gd name="connsiteY7009" fmla="*/ 454349 h 7223977"/>
              <a:gd name="connsiteX7010" fmla="*/ 11733768 w 12188243"/>
              <a:gd name="connsiteY7010" fmla="*/ 454349 h 7223977"/>
              <a:gd name="connsiteX7011" fmla="*/ 11733768 w 12188243"/>
              <a:gd name="connsiteY7011" fmla="*/ 676888 h 7223977"/>
              <a:gd name="connsiteX7012" fmla="*/ 11511229 w 12188243"/>
              <a:gd name="connsiteY7012" fmla="*/ 676888 h 7223977"/>
              <a:gd name="connsiteX7013" fmla="*/ 11511229 w 12188243"/>
              <a:gd name="connsiteY7013" fmla="*/ 451342 h 7223977"/>
              <a:gd name="connsiteX7014" fmla="*/ 11511229 w 12188243"/>
              <a:gd name="connsiteY7014" fmla="*/ 228804 h 7223977"/>
              <a:gd name="connsiteX7015" fmla="*/ 11733768 w 12188243"/>
              <a:gd name="connsiteY7015" fmla="*/ 228804 h 7223977"/>
              <a:gd name="connsiteX7016" fmla="*/ 11733768 w 12188243"/>
              <a:gd name="connsiteY7016" fmla="*/ 451342 h 7223977"/>
              <a:gd name="connsiteX7017" fmla="*/ 11511229 w 12188243"/>
              <a:gd name="connsiteY7017" fmla="*/ 451342 h 7223977"/>
              <a:gd name="connsiteX7018" fmla="*/ 11508097 w 12188243"/>
              <a:gd name="connsiteY7018" fmla="*/ 451342 h 7223977"/>
              <a:gd name="connsiteX7019" fmla="*/ 11285558 w 12188243"/>
              <a:gd name="connsiteY7019" fmla="*/ 451342 h 7223977"/>
              <a:gd name="connsiteX7020" fmla="*/ 11285558 w 12188243"/>
              <a:gd name="connsiteY7020" fmla="*/ 228804 h 7223977"/>
              <a:gd name="connsiteX7021" fmla="*/ 11508097 w 12188243"/>
              <a:gd name="connsiteY7021" fmla="*/ 228804 h 7223977"/>
              <a:gd name="connsiteX7022" fmla="*/ 11508097 w 12188243"/>
              <a:gd name="connsiteY7022" fmla="*/ 451342 h 7223977"/>
              <a:gd name="connsiteX7023" fmla="*/ 11282551 w 12188243"/>
              <a:gd name="connsiteY7023" fmla="*/ 451342 h 7223977"/>
              <a:gd name="connsiteX7024" fmla="*/ 11060012 w 12188243"/>
              <a:gd name="connsiteY7024" fmla="*/ 451342 h 7223977"/>
              <a:gd name="connsiteX7025" fmla="*/ 11060012 w 12188243"/>
              <a:gd name="connsiteY7025" fmla="*/ 228804 h 7223977"/>
              <a:gd name="connsiteX7026" fmla="*/ 11282551 w 12188243"/>
              <a:gd name="connsiteY7026" fmla="*/ 228804 h 7223977"/>
              <a:gd name="connsiteX7027" fmla="*/ 11282551 w 12188243"/>
              <a:gd name="connsiteY7027" fmla="*/ 451342 h 7223977"/>
              <a:gd name="connsiteX7028" fmla="*/ 11056880 w 12188243"/>
              <a:gd name="connsiteY7028" fmla="*/ 451342 h 7223977"/>
              <a:gd name="connsiteX7029" fmla="*/ 10834342 w 12188243"/>
              <a:gd name="connsiteY7029" fmla="*/ 451342 h 7223977"/>
              <a:gd name="connsiteX7030" fmla="*/ 10834342 w 12188243"/>
              <a:gd name="connsiteY7030" fmla="*/ 228804 h 7223977"/>
              <a:gd name="connsiteX7031" fmla="*/ 11056880 w 12188243"/>
              <a:gd name="connsiteY7031" fmla="*/ 228804 h 7223977"/>
              <a:gd name="connsiteX7032" fmla="*/ 11056880 w 12188243"/>
              <a:gd name="connsiteY7032" fmla="*/ 451342 h 7223977"/>
              <a:gd name="connsiteX7033" fmla="*/ 10831209 w 12188243"/>
              <a:gd name="connsiteY7033" fmla="*/ 451342 h 7223977"/>
              <a:gd name="connsiteX7034" fmla="*/ 10608671 w 12188243"/>
              <a:gd name="connsiteY7034" fmla="*/ 451342 h 7223977"/>
              <a:gd name="connsiteX7035" fmla="*/ 10608671 w 12188243"/>
              <a:gd name="connsiteY7035" fmla="*/ 228804 h 7223977"/>
              <a:gd name="connsiteX7036" fmla="*/ 10831209 w 12188243"/>
              <a:gd name="connsiteY7036" fmla="*/ 228804 h 7223977"/>
              <a:gd name="connsiteX7037" fmla="*/ 10831209 w 12188243"/>
              <a:gd name="connsiteY7037" fmla="*/ 451342 h 7223977"/>
              <a:gd name="connsiteX7038" fmla="*/ 10605538 w 12188243"/>
              <a:gd name="connsiteY7038" fmla="*/ 451342 h 7223977"/>
              <a:gd name="connsiteX7039" fmla="*/ 10383000 w 12188243"/>
              <a:gd name="connsiteY7039" fmla="*/ 451342 h 7223977"/>
              <a:gd name="connsiteX7040" fmla="*/ 10383000 w 12188243"/>
              <a:gd name="connsiteY7040" fmla="*/ 228804 h 7223977"/>
              <a:gd name="connsiteX7041" fmla="*/ 10605538 w 12188243"/>
              <a:gd name="connsiteY7041" fmla="*/ 228804 h 7223977"/>
              <a:gd name="connsiteX7042" fmla="*/ 10605538 w 12188243"/>
              <a:gd name="connsiteY7042" fmla="*/ 451342 h 7223977"/>
              <a:gd name="connsiteX7043" fmla="*/ 10379867 w 12188243"/>
              <a:gd name="connsiteY7043" fmla="*/ 451342 h 7223977"/>
              <a:gd name="connsiteX7044" fmla="*/ 10157328 w 12188243"/>
              <a:gd name="connsiteY7044" fmla="*/ 451342 h 7223977"/>
              <a:gd name="connsiteX7045" fmla="*/ 10157328 w 12188243"/>
              <a:gd name="connsiteY7045" fmla="*/ 228804 h 7223977"/>
              <a:gd name="connsiteX7046" fmla="*/ 10379867 w 12188243"/>
              <a:gd name="connsiteY7046" fmla="*/ 228804 h 7223977"/>
              <a:gd name="connsiteX7047" fmla="*/ 10379867 w 12188243"/>
              <a:gd name="connsiteY7047" fmla="*/ 451342 h 7223977"/>
              <a:gd name="connsiteX7048" fmla="*/ 10154196 w 12188243"/>
              <a:gd name="connsiteY7048" fmla="*/ 451342 h 7223977"/>
              <a:gd name="connsiteX7049" fmla="*/ 9931657 w 12188243"/>
              <a:gd name="connsiteY7049" fmla="*/ 451342 h 7223977"/>
              <a:gd name="connsiteX7050" fmla="*/ 9931657 w 12188243"/>
              <a:gd name="connsiteY7050" fmla="*/ 228804 h 7223977"/>
              <a:gd name="connsiteX7051" fmla="*/ 10154196 w 12188243"/>
              <a:gd name="connsiteY7051" fmla="*/ 228804 h 7223977"/>
              <a:gd name="connsiteX7052" fmla="*/ 10154196 w 12188243"/>
              <a:gd name="connsiteY7052" fmla="*/ 451342 h 7223977"/>
              <a:gd name="connsiteX7053" fmla="*/ 9928650 w 12188243"/>
              <a:gd name="connsiteY7053" fmla="*/ 451342 h 7223977"/>
              <a:gd name="connsiteX7054" fmla="*/ 9706112 w 12188243"/>
              <a:gd name="connsiteY7054" fmla="*/ 451342 h 7223977"/>
              <a:gd name="connsiteX7055" fmla="*/ 9706112 w 12188243"/>
              <a:gd name="connsiteY7055" fmla="*/ 228804 h 7223977"/>
              <a:gd name="connsiteX7056" fmla="*/ 9928650 w 12188243"/>
              <a:gd name="connsiteY7056" fmla="*/ 228804 h 7223977"/>
              <a:gd name="connsiteX7057" fmla="*/ 9928650 w 12188243"/>
              <a:gd name="connsiteY7057" fmla="*/ 451342 h 7223977"/>
              <a:gd name="connsiteX7058" fmla="*/ 9702979 w 12188243"/>
              <a:gd name="connsiteY7058" fmla="*/ 451342 h 7223977"/>
              <a:gd name="connsiteX7059" fmla="*/ 9480440 w 12188243"/>
              <a:gd name="connsiteY7059" fmla="*/ 451342 h 7223977"/>
              <a:gd name="connsiteX7060" fmla="*/ 9480440 w 12188243"/>
              <a:gd name="connsiteY7060" fmla="*/ 228804 h 7223977"/>
              <a:gd name="connsiteX7061" fmla="*/ 9702979 w 12188243"/>
              <a:gd name="connsiteY7061" fmla="*/ 228804 h 7223977"/>
              <a:gd name="connsiteX7062" fmla="*/ 9702979 w 12188243"/>
              <a:gd name="connsiteY7062" fmla="*/ 451342 h 7223977"/>
              <a:gd name="connsiteX7063" fmla="*/ 9477308 w 12188243"/>
              <a:gd name="connsiteY7063" fmla="*/ 451342 h 7223977"/>
              <a:gd name="connsiteX7064" fmla="*/ 9254770 w 12188243"/>
              <a:gd name="connsiteY7064" fmla="*/ 451342 h 7223977"/>
              <a:gd name="connsiteX7065" fmla="*/ 9254770 w 12188243"/>
              <a:gd name="connsiteY7065" fmla="*/ 228804 h 7223977"/>
              <a:gd name="connsiteX7066" fmla="*/ 9477308 w 12188243"/>
              <a:gd name="connsiteY7066" fmla="*/ 228804 h 7223977"/>
              <a:gd name="connsiteX7067" fmla="*/ 9477308 w 12188243"/>
              <a:gd name="connsiteY7067" fmla="*/ 451342 h 7223977"/>
              <a:gd name="connsiteX7068" fmla="*/ 9251637 w 12188243"/>
              <a:gd name="connsiteY7068" fmla="*/ 451342 h 7223977"/>
              <a:gd name="connsiteX7069" fmla="*/ 9029099 w 12188243"/>
              <a:gd name="connsiteY7069" fmla="*/ 451342 h 7223977"/>
              <a:gd name="connsiteX7070" fmla="*/ 9029099 w 12188243"/>
              <a:gd name="connsiteY7070" fmla="*/ 228804 h 7223977"/>
              <a:gd name="connsiteX7071" fmla="*/ 9251637 w 12188243"/>
              <a:gd name="connsiteY7071" fmla="*/ 228804 h 7223977"/>
              <a:gd name="connsiteX7072" fmla="*/ 9251637 w 12188243"/>
              <a:gd name="connsiteY7072" fmla="*/ 451342 h 7223977"/>
              <a:gd name="connsiteX7073" fmla="*/ 9025966 w 12188243"/>
              <a:gd name="connsiteY7073" fmla="*/ 451342 h 7223977"/>
              <a:gd name="connsiteX7074" fmla="*/ 8803427 w 12188243"/>
              <a:gd name="connsiteY7074" fmla="*/ 451342 h 7223977"/>
              <a:gd name="connsiteX7075" fmla="*/ 8803427 w 12188243"/>
              <a:gd name="connsiteY7075" fmla="*/ 228804 h 7223977"/>
              <a:gd name="connsiteX7076" fmla="*/ 9025966 w 12188243"/>
              <a:gd name="connsiteY7076" fmla="*/ 228804 h 7223977"/>
              <a:gd name="connsiteX7077" fmla="*/ 9025966 w 12188243"/>
              <a:gd name="connsiteY7077" fmla="*/ 451342 h 7223977"/>
              <a:gd name="connsiteX7078" fmla="*/ 8800295 w 12188243"/>
              <a:gd name="connsiteY7078" fmla="*/ 451342 h 7223977"/>
              <a:gd name="connsiteX7079" fmla="*/ 8577756 w 12188243"/>
              <a:gd name="connsiteY7079" fmla="*/ 451342 h 7223977"/>
              <a:gd name="connsiteX7080" fmla="*/ 8577756 w 12188243"/>
              <a:gd name="connsiteY7080" fmla="*/ 228804 h 7223977"/>
              <a:gd name="connsiteX7081" fmla="*/ 8800295 w 12188243"/>
              <a:gd name="connsiteY7081" fmla="*/ 228804 h 7223977"/>
              <a:gd name="connsiteX7082" fmla="*/ 8800295 w 12188243"/>
              <a:gd name="connsiteY7082" fmla="*/ 451342 h 7223977"/>
              <a:gd name="connsiteX7083" fmla="*/ 8574749 w 12188243"/>
              <a:gd name="connsiteY7083" fmla="*/ 451342 h 7223977"/>
              <a:gd name="connsiteX7084" fmla="*/ 8352211 w 12188243"/>
              <a:gd name="connsiteY7084" fmla="*/ 451342 h 7223977"/>
              <a:gd name="connsiteX7085" fmla="*/ 8352211 w 12188243"/>
              <a:gd name="connsiteY7085" fmla="*/ 228804 h 7223977"/>
              <a:gd name="connsiteX7086" fmla="*/ 8574749 w 12188243"/>
              <a:gd name="connsiteY7086" fmla="*/ 228804 h 7223977"/>
              <a:gd name="connsiteX7087" fmla="*/ 8574749 w 12188243"/>
              <a:gd name="connsiteY7087" fmla="*/ 451342 h 7223977"/>
              <a:gd name="connsiteX7088" fmla="*/ 8349078 w 12188243"/>
              <a:gd name="connsiteY7088" fmla="*/ 451342 h 7223977"/>
              <a:gd name="connsiteX7089" fmla="*/ 8126540 w 12188243"/>
              <a:gd name="connsiteY7089" fmla="*/ 451342 h 7223977"/>
              <a:gd name="connsiteX7090" fmla="*/ 8126540 w 12188243"/>
              <a:gd name="connsiteY7090" fmla="*/ 228804 h 7223977"/>
              <a:gd name="connsiteX7091" fmla="*/ 8349078 w 12188243"/>
              <a:gd name="connsiteY7091" fmla="*/ 228804 h 7223977"/>
              <a:gd name="connsiteX7092" fmla="*/ 8349078 w 12188243"/>
              <a:gd name="connsiteY7092" fmla="*/ 451342 h 7223977"/>
              <a:gd name="connsiteX7093" fmla="*/ 8123407 w 12188243"/>
              <a:gd name="connsiteY7093" fmla="*/ 451342 h 7223977"/>
              <a:gd name="connsiteX7094" fmla="*/ 7900868 w 12188243"/>
              <a:gd name="connsiteY7094" fmla="*/ 451342 h 7223977"/>
              <a:gd name="connsiteX7095" fmla="*/ 7900868 w 12188243"/>
              <a:gd name="connsiteY7095" fmla="*/ 228804 h 7223977"/>
              <a:gd name="connsiteX7096" fmla="*/ 8123407 w 12188243"/>
              <a:gd name="connsiteY7096" fmla="*/ 228804 h 7223977"/>
              <a:gd name="connsiteX7097" fmla="*/ 8123407 w 12188243"/>
              <a:gd name="connsiteY7097" fmla="*/ 451342 h 7223977"/>
              <a:gd name="connsiteX7098" fmla="*/ 7897736 w 12188243"/>
              <a:gd name="connsiteY7098" fmla="*/ 451342 h 7223977"/>
              <a:gd name="connsiteX7099" fmla="*/ 7675198 w 12188243"/>
              <a:gd name="connsiteY7099" fmla="*/ 451342 h 7223977"/>
              <a:gd name="connsiteX7100" fmla="*/ 7675198 w 12188243"/>
              <a:gd name="connsiteY7100" fmla="*/ 228804 h 7223977"/>
              <a:gd name="connsiteX7101" fmla="*/ 7897736 w 12188243"/>
              <a:gd name="connsiteY7101" fmla="*/ 228804 h 7223977"/>
              <a:gd name="connsiteX7102" fmla="*/ 7897736 w 12188243"/>
              <a:gd name="connsiteY7102" fmla="*/ 451342 h 7223977"/>
              <a:gd name="connsiteX7103" fmla="*/ 7672065 w 12188243"/>
              <a:gd name="connsiteY7103" fmla="*/ 451342 h 7223977"/>
              <a:gd name="connsiteX7104" fmla="*/ 7449527 w 12188243"/>
              <a:gd name="connsiteY7104" fmla="*/ 451342 h 7223977"/>
              <a:gd name="connsiteX7105" fmla="*/ 7449527 w 12188243"/>
              <a:gd name="connsiteY7105" fmla="*/ 228804 h 7223977"/>
              <a:gd name="connsiteX7106" fmla="*/ 7672065 w 12188243"/>
              <a:gd name="connsiteY7106" fmla="*/ 228804 h 7223977"/>
              <a:gd name="connsiteX7107" fmla="*/ 7672065 w 12188243"/>
              <a:gd name="connsiteY7107" fmla="*/ 451342 h 7223977"/>
              <a:gd name="connsiteX7108" fmla="*/ 7446394 w 12188243"/>
              <a:gd name="connsiteY7108" fmla="*/ 451342 h 7223977"/>
              <a:gd name="connsiteX7109" fmla="*/ 7223856 w 12188243"/>
              <a:gd name="connsiteY7109" fmla="*/ 451342 h 7223977"/>
              <a:gd name="connsiteX7110" fmla="*/ 7223856 w 12188243"/>
              <a:gd name="connsiteY7110" fmla="*/ 228804 h 7223977"/>
              <a:gd name="connsiteX7111" fmla="*/ 7446394 w 12188243"/>
              <a:gd name="connsiteY7111" fmla="*/ 228804 h 7223977"/>
              <a:gd name="connsiteX7112" fmla="*/ 7446394 w 12188243"/>
              <a:gd name="connsiteY7112" fmla="*/ 451342 h 7223977"/>
              <a:gd name="connsiteX7113" fmla="*/ 7220848 w 12188243"/>
              <a:gd name="connsiteY7113" fmla="*/ 451342 h 7223977"/>
              <a:gd name="connsiteX7114" fmla="*/ 6998310 w 12188243"/>
              <a:gd name="connsiteY7114" fmla="*/ 451342 h 7223977"/>
              <a:gd name="connsiteX7115" fmla="*/ 6998310 w 12188243"/>
              <a:gd name="connsiteY7115" fmla="*/ 228804 h 7223977"/>
              <a:gd name="connsiteX7116" fmla="*/ 7220848 w 12188243"/>
              <a:gd name="connsiteY7116" fmla="*/ 228804 h 7223977"/>
              <a:gd name="connsiteX7117" fmla="*/ 7220848 w 12188243"/>
              <a:gd name="connsiteY7117" fmla="*/ 451342 h 7223977"/>
              <a:gd name="connsiteX7118" fmla="*/ 6995177 w 12188243"/>
              <a:gd name="connsiteY7118" fmla="*/ 451342 h 7223977"/>
              <a:gd name="connsiteX7119" fmla="*/ 6772639 w 12188243"/>
              <a:gd name="connsiteY7119" fmla="*/ 451342 h 7223977"/>
              <a:gd name="connsiteX7120" fmla="*/ 6772639 w 12188243"/>
              <a:gd name="connsiteY7120" fmla="*/ 228804 h 7223977"/>
              <a:gd name="connsiteX7121" fmla="*/ 6995177 w 12188243"/>
              <a:gd name="connsiteY7121" fmla="*/ 228804 h 7223977"/>
              <a:gd name="connsiteX7122" fmla="*/ 6995177 w 12188243"/>
              <a:gd name="connsiteY7122" fmla="*/ 451342 h 7223977"/>
              <a:gd name="connsiteX7123" fmla="*/ 6769506 w 12188243"/>
              <a:gd name="connsiteY7123" fmla="*/ 451342 h 7223977"/>
              <a:gd name="connsiteX7124" fmla="*/ 6546967 w 12188243"/>
              <a:gd name="connsiteY7124" fmla="*/ 451342 h 7223977"/>
              <a:gd name="connsiteX7125" fmla="*/ 6546967 w 12188243"/>
              <a:gd name="connsiteY7125" fmla="*/ 228804 h 7223977"/>
              <a:gd name="connsiteX7126" fmla="*/ 6769506 w 12188243"/>
              <a:gd name="connsiteY7126" fmla="*/ 228804 h 7223977"/>
              <a:gd name="connsiteX7127" fmla="*/ 6769506 w 12188243"/>
              <a:gd name="connsiteY7127" fmla="*/ 451342 h 7223977"/>
              <a:gd name="connsiteX7128" fmla="*/ 6543835 w 12188243"/>
              <a:gd name="connsiteY7128" fmla="*/ 451342 h 7223977"/>
              <a:gd name="connsiteX7129" fmla="*/ 6321297 w 12188243"/>
              <a:gd name="connsiteY7129" fmla="*/ 451342 h 7223977"/>
              <a:gd name="connsiteX7130" fmla="*/ 6321297 w 12188243"/>
              <a:gd name="connsiteY7130" fmla="*/ 228804 h 7223977"/>
              <a:gd name="connsiteX7131" fmla="*/ 6543835 w 12188243"/>
              <a:gd name="connsiteY7131" fmla="*/ 228804 h 7223977"/>
              <a:gd name="connsiteX7132" fmla="*/ 6543835 w 12188243"/>
              <a:gd name="connsiteY7132" fmla="*/ 451342 h 7223977"/>
              <a:gd name="connsiteX7133" fmla="*/ 6318164 w 12188243"/>
              <a:gd name="connsiteY7133" fmla="*/ 451342 h 7223977"/>
              <a:gd name="connsiteX7134" fmla="*/ 6095625 w 12188243"/>
              <a:gd name="connsiteY7134" fmla="*/ 451342 h 7223977"/>
              <a:gd name="connsiteX7135" fmla="*/ 6095625 w 12188243"/>
              <a:gd name="connsiteY7135" fmla="*/ 228804 h 7223977"/>
              <a:gd name="connsiteX7136" fmla="*/ 6318164 w 12188243"/>
              <a:gd name="connsiteY7136" fmla="*/ 228804 h 7223977"/>
              <a:gd name="connsiteX7137" fmla="*/ 6318164 w 12188243"/>
              <a:gd name="connsiteY7137" fmla="*/ 451342 h 7223977"/>
              <a:gd name="connsiteX7138" fmla="*/ 6092493 w 12188243"/>
              <a:gd name="connsiteY7138" fmla="*/ 451342 h 7223977"/>
              <a:gd name="connsiteX7139" fmla="*/ 5869954 w 12188243"/>
              <a:gd name="connsiteY7139" fmla="*/ 451342 h 7223977"/>
              <a:gd name="connsiteX7140" fmla="*/ 5869954 w 12188243"/>
              <a:gd name="connsiteY7140" fmla="*/ 228804 h 7223977"/>
              <a:gd name="connsiteX7141" fmla="*/ 6092493 w 12188243"/>
              <a:gd name="connsiteY7141" fmla="*/ 228804 h 7223977"/>
              <a:gd name="connsiteX7142" fmla="*/ 6092493 w 12188243"/>
              <a:gd name="connsiteY7142" fmla="*/ 451342 h 7223977"/>
              <a:gd name="connsiteX7143" fmla="*/ 5866947 w 12188243"/>
              <a:gd name="connsiteY7143" fmla="*/ 451342 h 7223977"/>
              <a:gd name="connsiteX7144" fmla="*/ 5644408 w 12188243"/>
              <a:gd name="connsiteY7144" fmla="*/ 451342 h 7223977"/>
              <a:gd name="connsiteX7145" fmla="*/ 5644408 w 12188243"/>
              <a:gd name="connsiteY7145" fmla="*/ 228804 h 7223977"/>
              <a:gd name="connsiteX7146" fmla="*/ 5866947 w 12188243"/>
              <a:gd name="connsiteY7146" fmla="*/ 228804 h 7223977"/>
              <a:gd name="connsiteX7147" fmla="*/ 5866947 w 12188243"/>
              <a:gd name="connsiteY7147" fmla="*/ 451342 h 7223977"/>
              <a:gd name="connsiteX7148" fmla="*/ 5641276 w 12188243"/>
              <a:gd name="connsiteY7148" fmla="*/ 451342 h 7223977"/>
              <a:gd name="connsiteX7149" fmla="*/ 5418738 w 12188243"/>
              <a:gd name="connsiteY7149" fmla="*/ 451342 h 7223977"/>
              <a:gd name="connsiteX7150" fmla="*/ 5418738 w 12188243"/>
              <a:gd name="connsiteY7150" fmla="*/ 228804 h 7223977"/>
              <a:gd name="connsiteX7151" fmla="*/ 5641276 w 12188243"/>
              <a:gd name="connsiteY7151" fmla="*/ 228804 h 7223977"/>
              <a:gd name="connsiteX7152" fmla="*/ 5641276 w 12188243"/>
              <a:gd name="connsiteY7152" fmla="*/ 451342 h 7223977"/>
              <a:gd name="connsiteX7153" fmla="*/ 5415605 w 12188243"/>
              <a:gd name="connsiteY7153" fmla="*/ 451342 h 7223977"/>
              <a:gd name="connsiteX7154" fmla="*/ 5193066 w 12188243"/>
              <a:gd name="connsiteY7154" fmla="*/ 451342 h 7223977"/>
              <a:gd name="connsiteX7155" fmla="*/ 5193066 w 12188243"/>
              <a:gd name="connsiteY7155" fmla="*/ 228804 h 7223977"/>
              <a:gd name="connsiteX7156" fmla="*/ 5415605 w 12188243"/>
              <a:gd name="connsiteY7156" fmla="*/ 228804 h 7223977"/>
              <a:gd name="connsiteX7157" fmla="*/ 5415605 w 12188243"/>
              <a:gd name="connsiteY7157" fmla="*/ 451342 h 7223977"/>
              <a:gd name="connsiteX7158" fmla="*/ 5189934 w 12188243"/>
              <a:gd name="connsiteY7158" fmla="*/ 451342 h 7223977"/>
              <a:gd name="connsiteX7159" fmla="*/ 4967395 w 12188243"/>
              <a:gd name="connsiteY7159" fmla="*/ 451342 h 7223977"/>
              <a:gd name="connsiteX7160" fmla="*/ 4967395 w 12188243"/>
              <a:gd name="connsiteY7160" fmla="*/ 228804 h 7223977"/>
              <a:gd name="connsiteX7161" fmla="*/ 5189934 w 12188243"/>
              <a:gd name="connsiteY7161" fmla="*/ 228804 h 7223977"/>
              <a:gd name="connsiteX7162" fmla="*/ 5189934 w 12188243"/>
              <a:gd name="connsiteY7162" fmla="*/ 451342 h 7223977"/>
              <a:gd name="connsiteX7163" fmla="*/ 4964263 w 12188243"/>
              <a:gd name="connsiteY7163" fmla="*/ 451342 h 7223977"/>
              <a:gd name="connsiteX7164" fmla="*/ 4741724 w 12188243"/>
              <a:gd name="connsiteY7164" fmla="*/ 451342 h 7223977"/>
              <a:gd name="connsiteX7165" fmla="*/ 4741724 w 12188243"/>
              <a:gd name="connsiteY7165" fmla="*/ 228804 h 7223977"/>
              <a:gd name="connsiteX7166" fmla="*/ 4964263 w 12188243"/>
              <a:gd name="connsiteY7166" fmla="*/ 228804 h 7223977"/>
              <a:gd name="connsiteX7167" fmla="*/ 4964263 w 12188243"/>
              <a:gd name="connsiteY7167" fmla="*/ 451342 h 7223977"/>
              <a:gd name="connsiteX7168" fmla="*/ 4738592 w 12188243"/>
              <a:gd name="connsiteY7168" fmla="*/ 451342 h 7223977"/>
              <a:gd name="connsiteX7169" fmla="*/ 4516053 w 12188243"/>
              <a:gd name="connsiteY7169" fmla="*/ 451342 h 7223977"/>
              <a:gd name="connsiteX7170" fmla="*/ 4516053 w 12188243"/>
              <a:gd name="connsiteY7170" fmla="*/ 228804 h 7223977"/>
              <a:gd name="connsiteX7171" fmla="*/ 4738592 w 12188243"/>
              <a:gd name="connsiteY7171" fmla="*/ 228804 h 7223977"/>
              <a:gd name="connsiteX7172" fmla="*/ 4738592 w 12188243"/>
              <a:gd name="connsiteY7172" fmla="*/ 451342 h 7223977"/>
              <a:gd name="connsiteX7173" fmla="*/ 4513046 w 12188243"/>
              <a:gd name="connsiteY7173" fmla="*/ 451342 h 7223977"/>
              <a:gd name="connsiteX7174" fmla="*/ 4290507 w 12188243"/>
              <a:gd name="connsiteY7174" fmla="*/ 451342 h 7223977"/>
              <a:gd name="connsiteX7175" fmla="*/ 4290507 w 12188243"/>
              <a:gd name="connsiteY7175" fmla="*/ 228804 h 7223977"/>
              <a:gd name="connsiteX7176" fmla="*/ 4513046 w 12188243"/>
              <a:gd name="connsiteY7176" fmla="*/ 228804 h 7223977"/>
              <a:gd name="connsiteX7177" fmla="*/ 4513046 w 12188243"/>
              <a:gd name="connsiteY7177" fmla="*/ 451342 h 7223977"/>
              <a:gd name="connsiteX7178" fmla="*/ 4287375 w 12188243"/>
              <a:gd name="connsiteY7178" fmla="*/ 451342 h 7223977"/>
              <a:gd name="connsiteX7179" fmla="*/ 4064836 w 12188243"/>
              <a:gd name="connsiteY7179" fmla="*/ 451342 h 7223977"/>
              <a:gd name="connsiteX7180" fmla="*/ 4064836 w 12188243"/>
              <a:gd name="connsiteY7180" fmla="*/ 228804 h 7223977"/>
              <a:gd name="connsiteX7181" fmla="*/ 4287375 w 12188243"/>
              <a:gd name="connsiteY7181" fmla="*/ 228804 h 7223977"/>
              <a:gd name="connsiteX7182" fmla="*/ 4287375 w 12188243"/>
              <a:gd name="connsiteY7182" fmla="*/ 451342 h 7223977"/>
              <a:gd name="connsiteX7183" fmla="*/ 4061703 w 12188243"/>
              <a:gd name="connsiteY7183" fmla="*/ 451342 h 7223977"/>
              <a:gd name="connsiteX7184" fmla="*/ 3839165 w 12188243"/>
              <a:gd name="connsiteY7184" fmla="*/ 451342 h 7223977"/>
              <a:gd name="connsiteX7185" fmla="*/ 3839165 w 12188243"/>
              <a:gd name="connsiteY7185" fmla="*/ 228804 h 7223977"/>
              <a:gd name="connsiteX7186" fmla="*/ 4061703 w 12188243"/>
              <a:gd name="connsiteY7186" fmla="*/ 228804 h 7223977"/>
              <a:gd name="connsiteX7187" fmla="*/ 4061703 w 12188243"/>
              <a:gd name="connsiteY7187" fmla="*/ 451342 h 7223977"/>
              <a:gd name="connsiteX7188" fmla="*/ 3836033 w 12188243"/>
              <a:gd name="connsiteY7188" fmla="*/ 451342 h 7223977"/>
              <a:gd name="connsiteX7189" fmla="*/ 3613494 w 12188243"/>
              <a:gd name="connsiteY7189" fmla="*/ 451342 h 7223977"/>
              <a:gd name="connsiteX7190" fmla="*/ 3613494 w 12188243"/>
              <a:gd name="connsiteY7190" fmla="*/ 228804 h 7223977"/>
              <a:gd name="connsiteX7191" fmla="*/ 3836033 w 12188243"/>
              <a:gd name="connsiteY7191" fmla="*/ 228804 h 7223977"/>
              <a:gd name="connsiteX7192" fmla="*/ 3836033 w 12188243"/>
              <a:gd name="connsiteY7192" fmla="*/ 451342 h 7223977"/>
              <a:gd name="connsiteX7193" fmla="*/ 3610361 w 12188243"/>
              <a:gd name="connsiteY7193" fmla="*/ 451342 h 7223977"/>
              <a:gd name="connsiteX7194" fmla="*/ 3387823 w 12188243"/>
              <a:gd name="connsiteY7194" fmla="*/ 451342 h 7223977"/>
              <a:gd name="connsiteX7195" fmla="*/ 3387823 w 12188243"/>
              <a:gd name="connsiteY7195" fmla="*/ 228804 h 7223977"/>
              <a:gd name="connsiteX7196" fmla="*/ 3610361 w 12188243"/>
              <a:gd name="connsiteY7196" fmla="*/ 228804 h 7223977"/>
              <a:gd name="connsiteX7197" fmla="*/ 3610361 w 12188243"/>
              <a:gd name="connsiteY7197" fmla="*/ 451342 h 7223977"/>
              <a:gd name="connsiteX7198" fmla="*/ 3384690 w 12188243"/>
              <a:gd name="connsiteY7198" fmla="*/ 451342 h 7223977"/>
              <a:gd name="connsiteX7199" fmla="*/ 3162152 w 12188243"/>
              <a:gd name="connsiteY7199" fmla="*/ 451342 h 7223977"/>
              <a:gd name="connsiteX7200" fmla="*/ 3162152 w 12188243"/>
              <a:gd name="connsiteY7200" fmla="*/ 228804 h 7223977"/>
              <a:gd name="connsiteX7201" fmla="*/ 3384690 w 12188243"/>
              <a:gd name="connsiteY7201" fmla="*/ 228804 h 7223977"/>
              <a:gd name="connsiteX7202" fmla="*/ 3384690 w 12188243"/>
              <a:gd name="connsiteY7202" fmla="*/ 451342 h 7223977"/>
              <a:gd name="connsiteX7203" fmla="*/ 3159145 w 12188243"/>
              <a:gd name="connsiteY7203" fmla="*/ 451342 h 7223977"/>
              <a:gd name="connsiteX7204" fmla="*/ 2936606 w 12188243"/>
              <a:gd name="connsiteY7204" fmla="*/ 451342 h 7223977"/>
              <a:gd name="connsiteX7205" fmla="*/ 2936606 w 12188243"/>
              <a:gd name="connsiteY7205" fmla="*/ 228804 h 7223977"/>
              <a:gd name="connsiteX7206" fmla="*/ 3159145 w 12188243"/>
              <a:gd name="connsiteY7206" fmla="*/ 228804 h 7223977"/>
              <a:gd name="connsiteX7207" fmla="*/ 3159145 w 12188243"/>
              <a:gd name="connsiteY7207" fmla="*/ 451342 h 7223977"/>
              <a:gd name="connsiteX7208" fmla="*/ 2933474 w 12188243"/>
              <a:gd name="connsiteY7208" fmla="*/ 451342 h 7223977"/>
              <a:gd name="connsiteX7209" fmla="*/ 2710935 w 12188243"/>
              <a:gd name="connsiteY7209" fmla="*/ 451342 h 7223977"/>
              <a:gd name="connsiteX7210" fmla="*/ 2710935 w 12188243"/>
              <a:gd name="connsiteY7210" fmla="*/ 228804 h 7223977"/>
              <a:gd name="connsiteX7211" fmla="*/ 2933474 w 12188243"/>
              <a:gd name="connsiteY7211" fmla="*/ 228804 h 7223977"/>
              <a:gd name="connsiteX7212" fmla="*/ 2933474 w 12188243"/>
              <a:gd name="connsiteY7212" fmla="*/ 451342 h 7223977"/>
              <a:gd name="connsiteX7213" fmla="*/ 2707802 w 12188243"/>
              <a:gd name="connsiteY7213" fmla="*/ 451342 h 7223977"/>
              <a:gd name="connsiteX7214" fmla="*/ 2485264 w 12188243"/>
              <a:gd name="connsiteY7214" fmla="*/ 451342 h 7223977"/>
              <a:gd name="connsiteX7215" fmla="*/ 2485264 w 12188243"/>
              <a:gd name="connsiteY7215" fmla="*/ 228804 h 7223977"/>
              <a:gd name="connsiteX7216" fmla="*/ 2707802 w 12188243"/>
              <a:gd name="connsiteY7216" fmla="*/ 228804 h 7223977"/>
              <a:gd name="connsiteX7217" fmla="*/ 2707802 w 12188243"/>
              <a:gd name="connsiteY7217" fmla="*/ 451342 h 7223977"/>
              <a:gd name="connsiteX7218" fmla="*/ 2482131 w 12188243"/>
              <a:gd name="connsiteY7218" fmla="*/ 451342 h 7223977"/>
              <a:gd name="connsiteX7219" fmla="*/ 2259593 w 12188243"/>
              <a:gd name="connsiteY7219" fmla="*/ 451342 h 7223977"/>
              <a:gd name="connsiteX7220" fmla="*/ 2259593 w 12188243"/>
              <a:gd name="connsiteY7220" fmla="*/ 228804 h 7223977"/>
              <a:gd name="connsiteX7221" fmla="*/ 2482131 w 12188243"/>
              <a:gd name="connsiteY7221" fmla="*/ 228804 h 7223977"/>
              <a:gd name="connsiteX7222" fmla="*/ 2482131 w 12188243"/>
              <a:gd name="connsiteY7222" fmla="*/ 451342 h 7223977"/>
              <a:gd name="connsiteX7223" fmla="*/ 2256460 w 12188243"/>
              <a:gd name="connsiteY7223" fmla="*/ 451342 h 7223977"/>
              <a:gd name="connsiteX7224" fmla="*/ 2033922 w 12188243"/>
              <a:gd name="connsiteY7224" fmla="*/ 451342 h 7223977"/>
              <a:gd name="connsiteX7225" fmla="*/ 2033922 w 12188243"/>
              <a:gd name="connsiteY7225" fmla="*/ 228804 h 7223977"/>
              <a:gd name="connsiteX7226" fmla="*/ 2256460 w 12188243"/>
              <a:gd name="connsiteY7226" fmla="*/ 228804 h 7223977"/>
              <a:gd name="connsiteX7227" fmla="*/ 2256460 w 12188243"/>
              <a:gd name="connsiteY7227" fmla="*/ 451342 h 7223977"/>
              <a:gd name="connsiteX7228" fmla="*/ 2030789 w 12188243"/>
              <a:gd name="connsiteY7228" fmla="*/ 451342 h 7223977"/>
              <a:gd name="connsiteX7229" fmla="*/ 1808251 w 12188243"/>
              <a:gd name="connsiteY7229" fmla="*/ 451342 h 7223977"/>
              <a:gd name="connsiteX7230" fmla="*/ 1808251 w 12188243"/>
              <a:gd name="connsiteY7230" fmla="*/ 228804 h 7223977"/>
              <a:gd name="connsiteX7231" fmla="*/ 2030789 w 12188243"/>
              <a:gd name="connsiteY7231" fmla="*/ 228804 h 7223977"/>
              <a:gd name="connsiteX7232" fmla="*/ 2030789 w 12188243"/>
              <a:gd name="connsiteY7232" fmla="*/ 451342 h 7223977"/>
              <a:gd name="connsiteX7233" fmla="*/ 1805243 w 12188243"/>
              <a:gd name="connsiteY7233" fmla="*/ 451342 h 7223977"/>
              <a:gd name="connsiteX7234" fmla="*/ 1582705 w 12188243"/>
              <a:gd name="connsiteY7234" fmla="*/ 451342 h 7223977"/>
              <a:gd name="connsiteX7235" fmla="*/ 1582705 w 12188243"/>
              <a:gd name="connsiteY7235" fmla="*/ 228804 h 7223977"/>
              <a:gd name="connsiteX7236" fmla="*/ 1805243 w 12188243"/>
              <a:gd name="connsiteY7236" fmla="*/ 228804 h 7223977"/>
              <a:gd name="connsiteX7237" fmla="*/ 1805243 w 12188243"/>
              <a:gd name="connsiteY7237" fmla="*/ 451342 h 7223977"/>
              <a:gd name="connsiteX7238" fmla="*/ 1579572 w 12188243"/>
              <a:gd name="connsiteY7238" fmla="*/ 451342 h 7223977"/>
              <a:gd name="connsiteX7239" fmla="*/ 1357034 w 12188243"/>
              <a:gd name="connsiteY7239" fmla="*/ 451342 h 7223977"/>
              <a:gd name="connsiteX7240" fmla="*/ 1357034 w 12188243"/>
              <a:gd name="connsiteY7240" fmla="*/ 228804 h 7223977"/>
              <a:gd name="connsiteX7241" fmla="*/ 1579572 w 12188243"/>
              <a:gd name="connsiteY7241" fmla="*/ 228804 h 7223977"/>
              <a:gd name="connsiteX7242" fmla="*/ 1579572 w 12188243"/>
              <a:gd name="connsiteY7242" fmla="*/ 451342 h 7223977"/>
              <a:gd name="connsiteX7243" fmla="*/ 1353901 w 12188243"/>
              <a:gd name="connsiteY7243" fmla="*/ 451342 h 7223977"/>
              <a:gd name="connsiteX7244" fmla="*/ 1131363 w 12188243"/>
              <a:gd name="connsiteY7244" fmla="*/ 451342 h 7223977"/>
              <a:gd name="connsiteX7245" fmla="*/ 1131363 w 12188243"/>
              <a:gd name="connsiteY7245" fmla="*/ 228804 h 7223977"/>
              <a:gd name="connsiteX7246" fmla="*/ 1353901 w 12188243"/>
              <a:gd name="connsiteY7246" fmla="*/ 228804 h 7223977"/>
              <a:gd name="connsiteX7247" fmla="*/ 1353901 w 12188243"/>
              <a:gd name="connsiteY7247" fmla="*/ 451342 h 7223977"/>
              <a:gd name="connsiteX7248" fmla="*/ 1128230 w 12188243"/>
              <a:gd name="connsiteY7248" fmla="*/ 451342 h 7223977"/>
              <a:gd name="connsiteX7249" fmla="*/ 905692 w 12188243"/>
              <a:gd name="connsiteY7249" fmla="*/ 451342 h 7223977"/>
              <a:gd name="connsiteX7250" fmla="*/ 905692 w 12188243"/>
              <a:gd name="connsiteY7250" fmla="*/ 228804 h 7223977"/>
              <a:gd name="connsiteX7251" fmla="*/ 1128230 w 12188243"/>
              <a:gd name="connsiteY7251" fmla="*/ 228804 h 7223977"/>
              <a:gd name="connsiteX7252" fmla="*/ 1128230 w 12188243"/>
              <a:gd name="connsiteY7252" fmla="*/ 451342 h 7223977"/>
              <a:gd name="connsiteX7253" fmla="*/ 902559 w 12188243"/>
              <a:gd name="connsiteY7253" fmla="*/ 451342 h 7223977"/>
              <a:gd name="connsiteX7254" fmla="*/ 680021 w 12188243"/>
              <a:gd name="connsiteY7254" fmla="*/ 451342 h 7223977"/>
              <a:gd name="connsiteX7255" fmla="*/ 680021 w 12188243"/>
              <a:gd name="connsiteY7255" fmla="*/ 228804 h 7223977"/>
              <a:gd name="connsiteX7256" fmla="*/ 902559 w 12188243"/>
              <a:gd name="connsiteY7256" fmla="*/ 228804 h 7223977"/>
              <a:gd name="connsiteX7257" fmla="*/ 902559 w 12188243"/>
              <a:gd name="connsiteY7257" fmla="*/ 451342 h 7223977"/>
              <a:gd name="connsiteX7258" fmla="*/ 676888 w 12188243"/>
              <a:gd name="connsiteY7258" fmla="*/ 451342 h 7223977"/>
              <a:gd name="connsiteX7259" fmla="*/ 454349 w 12188243"/>
              <a:gd name="connsiteY7259" fmla="*/ 451342 h 7223977"/>
              <a:gd name="connsiteX7260" fmla="*/ 454349 w 12188243"/>
              <a:gd name="connsiteY7260" fmla="*/ 228804 h 7223977"/>
              <a:gd name="connsiteX7261" fmla="*/ 676888 w 12188243"/>
              <a:gd name="connsiteY7261" fmla="*/ 228804 h 7223977"/>
              <a:gd name="connsiteX7262" fmla="*/ 676888 w 12188243"/>
              <a:gd name="connsiteY7262" fmla="*/ 451342 h 7223977"/>
              <a:gd name="connsiteX7263" fmla="*/ 451342 w 12188243"/>
              <a:gd name="connsiteY7263" fmla="*/ 451342 h 7223977"/>
              <a:gd name="connsiteX7264" fmla="*/ 228804 w 12188243"/>
              <a:gd name="connsiteY7264" fmla="*/ 451342 h 7223977"/>
              <a:gd name="connsiteX7265" fmla="*/ 228804 w 12188243"/>
              <a:gd name="connsiteY7265" fmla="*/ 228804 h 7223977"/>
              <a:gd name="connsiteX7266" fmla="*/ 451342 w 12188243"/>
              <a:gd name="connsiteY7266" fmla="*/ 228804 h 7223977"/>
              <a:gd name="connsiteX7267" fmla="*/ 451342 w 12188243"/>
              <a:gd name="connsiteY7267" fmla="*/ 451342 h 7223977"/>
              <a:gd name="connsiteX7268" fmla="*/ 451342 w 12188243"/>
              <a:gd name="connsiteY7268" fmla="*/ 454475 h 7223977"/>
              <a:gd name="connsiteX7269" fmla="*/ 451342 w 12188243"/>
              <a:gd name="connsiteY7269" fmla="*/ 677013 h 7223977"/>
              <a:gd name="connsiteX7270" fmla="*/ 228804 w 12188243"/>
              <a:gd name="connsiteY7270" fmla="*/ 677013 h 7223977"/>
              <a:gd name="connsiteX7271" fmla="*/ 228804 w 12188243"/>
              <a:gd name="connsiteY7271" fmla="*/ 454475 h 7223977"/>
              <a:gd name="connsiteX7272" fmla="*/ 451342 w 12188243"/>
              <a:gd name="connsiteY7272" fmla="*/ 454475 h 7223977"/>
              <a:gd name="connsiteX7273" fmla="*/ 451342 w 12188243"/>
              <a:gd name="connsiteY7273" fmla="*/ 680020 h 7223977"/>
              <a:gd name="connsiteX7274" fmla="*/ 451342 w 12188243"/>
              <a:gd name="connsiteY7274" fmla="*/ 902559 h 7223977"/>
              <a:gd name="connsiteX7275" fmla="*/ 228804 w 12188243"/>
              <a:gd name="connsiteY7275" fmla="*/ 902559 h 7223977"/>
              <a:gd name="connsiteX7276" fmla="*/ 228804 w 12188243"/>
              <a:gd name="connsiteY7276" fmla="*/ 680020 h 7223977"/>
              <a:gd name="connsiteX7277" fmla="*/ 451342 w 12188243"/>
              <a:gd name="connsiteY7277" fmla="*/ 680020 h 7223977"/>
              <a:gd name="connsiteX7278" fmla="*/ 451342 w 12188243"/>
              <a:gd name="connsiteY7278" fmla="*/ 905691 h 7223977"/>
              <a:gd name="connsiteX7279" fmla="*/ 451342 w 12188243"/>
              <a:gd name="connsiteY7279" fmla="*/ 1128230 h 7223977"/>
              <a:gd name="connsiteX7280" fmla="*/ 228804 w 12188243"/>
              <a:gd name="connsiteY7280" fmla="*/ 1128230 h 7223977"/>
              <a:gd name="connsiteX7281" fmla="*/ 228804 w 12188243"/>
              <a:gd name="connsiteY7281" fmla="*/ 905691 h 7223977"/>
              <a:gd name="connsiteX7282" fmla="*/ 451342 w 12188243"/>
              <a:gd name="connsiteY7282" fmla="*/ 905691 h 7223977"/>
              <a:gd name="connsiteX7283" fmla="*/ 451342 w 12188243"/>
              <a:gd name="connsiteY7283" fmla="*/ 1131362 h 7223977"/>
              <a:gd name="connsiteX7284" fmla="*/ 451342 w 12188243"/>
              <a:gd name="connsiteY7284" fmla="*/ 1353901 h 7223977"/>
              <a:gd name="connsiteX7285" fmla="*/ 228804 w 12188243"/>
              <a:gd name="connsiteY7285" fmla="*/ 1353901 h 7223977"/>
              <a:gd name="connsiteX7286" fmla="*/ 228804 w 12188243"/>
              <a:gd name="connsiteY7286" fmla="*/ 1131362 h 7223977"/>
              <a:gd name="connsiteX7287" fmla="*/ 451342 w 12188243"/>
              <a:gd name="connsiteY7287" fmla="*/ 1131362 h 7223977"/>
              <a:gd name="connsiteX7288" fmla="*/ 451342 w 12188243"/>
              <a:gd name="connsiteY7288" fmla="*/ 1357033 h 7223977"/>
              <a:gd name="connsiteX7289" fmla="*/ 451342 w 12188243"/>
              <a:gd name="connsiteY7289" fmla="*/ 1579572 h 7223977"/>
              <a:gd name="connsiteX7290" fmla="*/ 228804 w 12188243"/>
              <a:gd name="connsiteY7290" fmla="*/ 1579572 h 7223977"/>
              <a:gd name="connsiteX7291" fmla="*/ 228804 w 12188243"/>
              <a:gd name="connsiteY7291" fmla="*/ 1357033 h 7223977"/>
              <a:gd name="connsiteX7292" fmla="*/ 451342 w 12188243"/>
              <a:gd name="connsiteY7292" fmla="*/ 1357033 h 7223977"/>
              <a:gd name="connsiteX7293" fmla="*/ 451342 w 12188243"/>
              <a:gd name="connsiteY7293" fmla="*/ 1582704 h 7223977"/>
              <a:gd name="connsiteX7294" fmla="*/ 451342 w 12188243"/>
              <a:gd name="connsiteY7294" fmla="*/ 1805243 h 7223977"/>
              <a:gd name="connsiteX7295" fmla="*/ 228804 w 12188243"/>
              <a:gd name="connsiteY7295" fmla="*/ 1805243 h 7223977"/>
              <a:gd name="connsiteX7296" fmla="*/ 228804 w 12188243"/>
              <a:gd name="connsiteY7296" fmla="*/ 1582704 h 7223977"/>
              <a:gd name="connsiteX7297" fmla="*/ 451342 w 12188243"/>
              <a:gd name="connsiteY7297" fmla="*/ 1582704 h 7223977"/>
              <a:gd name="connsiteX7298" fmla="*/ 451342 w 12188243"/>
              <a:gd name="connsiteY7298" fmla="*/ 1808375 h 7223977"/>
              <a:gd name="connsiteX7299" fmla="*/ 451342 w 12188243"/>
              <a:gd name="connsiteY7299" fmla="*/ 2030914 h 7223977"/>
              <a:gd name="connsiteX7300" fmla="*/ 228804 w 12188243"/>
              <a:gd name="connsiteY7300" fmla="*/ 2030914 h 7223977"/>
              <a:gd name="connsiteX7301" fmla="*/ 228804 w 12188243"/>
              <a:gd name="connsiteY7301" fmla="*/ 1808375 h 7223977"/>
              <a:gd name="connsiteX7302" fmla="*/ 451342 w 12188243"/>
              <a:gd name="connsiteY7302" fmla="*/ 1808375 h 7223977"/>
              <a:gd name="connsiteX7303" fmla="*/ 451342 w 12188243"/>
              <a:gd name="connsiteY7303" fmla="*/ 2033921 h 7223977"/>
              <a:gd name="connsiteX7304" fmla="*/ 451342 w 12188243"/>
              <a:gd name="connsiteY7304" fmla="*/ 2256459 h 7223977"/>
              <a:gd name="connsiteX7305" fmla="*/ 228804 w 12188243"/>
              <a:gd name="connsiteY7305" fmla="*/ 2256459 h 7223977"/>
              <a:gd name="connsiteX7306" fmla="*/ 228804 w 12188243"/>
              <a:gd name="connsiteY7306" fmla="*/ 2033921 h 7223977"/>
              <a:gd name="connsiteX7307" fmla="*/ 451342 w 12188243"/>
              <a:gd name="connsiteY7307" fmla="*/ 2033921 h 7223977"/>
              <a:gd name="connsiteX7308" fmla="*/ 451342 w 12188243"/>
              <a:gd name="connsiteY7308" fmla="*/ 2259592 h 7223977"/>
              <a:gd name="connsiteX7309" fmla="*/ 451342 w 12188243"/>
              <a:gd name="connsiteY7309" fmla="*/ 2482130 h 7223977"/>
              <a:gd name="connsiteX7310" fmla="*/ 228804 w 12188243"/>
              <a:gd name="connsiteY7310" fmla="*/ 2482130 h 7223977"/>
              <a:gd name="connsiteX7311" fmla="*/ 228804 w 12188243"/>
              <a:gd name="connsiteY7311" fmla="*/ 2259592 h 7223977"/>
              <a:gd name="connsiteX7312" fmla="*/ 451342 w 12188243"/>
              <a:gd name="connsiteY7312" fmla="*/ 2259592 h 7223977"/>
              <a:gd name="connsiteX7313" fmla="*/ 451342 w 12188243"/>
              <a:gd name="connsiteY7313" fmla="*/ 2485263 h 7223977"/>
              <a:gd name="connsiteX7314" fmla="*/ 451342 w 12188243"/>
              <a:gd name="connsiteY7314" fmla="*/ 2707801 h 7223977"/>
              <a:gd name="connsiteX7315" fmla="*/ 228804 w 12188243"/>
              <a:gd name="connsiteY7315" fmla="*/ 2707801 h 7223977"/>
              <a:gd name="connsiteX7316" fmla="*/ 228804 w 12188243"/>
              <a:gd name="connsiteY7316" fmla="*/ 2485263 h 7223977"/>
              <a:gd name="connsiteX7317" fmla="*/ 451342 w 12188243"/>
              <a:gd name="connsiteY7317" fmla="*/ 2485263 h 7223977"/>
              <a:gd name="connsiteX7318" fmla="*/ 451342 w 12188243"/>
              <a:gd name="connsiteY7318" fmla="*/ 2710934 h 7223977"/>
              <a:gd name="connsiteX7319" fmla="*/ 451342 w 12188243"/>
              <a:gd name="connsiteY7319" fmla="*/ 2933472 h 7223977"/>
              <a:gd name="connsiteX7320" fmla="*/ 228804 w 12188243"/>
              <a:gd name="connsiteY7320" fmla="*/ 2933472 h 7223977"/>
              <a:gd name="connsiteX7321" fmla="*/ 228804 w 12188243"/>
              <a:gd name="connsiteY7321" fmla="*/ 2710934 h 7223977"/>
              <a:gd name="connsiteX7322" fmla="*/ 451342 w 12188243"/>
              <a:gd name="connsiteY7322" fmla="*/ 2710934 h 7223977"/>
              <a:gd name="connsiteX7323" fmla="*/ 451342 w 12188243"/>
              <a:gd name="connsiteY7323" fmla="*/ 2936605 h 7223977"/>
              <a:gd name="connsiteX7324" fmla="*/ 451342 w 12188243"/>
              <a:gd name="connsiteY7324" fmla="*/ 3159143 h 7223977"/>
              <a:gd name="connsiteX7325" fmla="*/ 228804 w 12188243"/>
              <a:gd name="connsiteY7325" fmla="*/ 3159143 h 7223977"/>
              <a:gd name="connsiteX7326" fmla="*/ 228804 w 12188243"/>
              <a:gd name="connsiteY7326" fmla="*/ 2936605 h 7223977"/>
              <a:gd name="connsiteX7327" fmla="*/ 451342 w 12188243"/>
              <a:gd name="connsiteY7327" fmla="*/ 2936605 h 7223977"/>
              <a:gd name="connsiteX7328" fmla="*/ 451342 w 12188243"/>
              <a:gd name="connsiteY7328" fmla="*/ 3162276 h 7223977"/>
              <a:gd name="connsiteX7329" fmla="*/ 451342 w 12188243"/>
              <a:gd name="connsiteY7329" fmla="*/ 3384814 h 7223977"/>
              <a:gd name="connsiteX7330" fmla="*/ 228804 w 12188243"/>
              <a:gd name="connsiteY7330" fmla="*/ 3384814 h 7223977"/>
              <a:gd name="connsiteX7331" fmla="*/ 228804 w 12188243"/>
              <a:gd name="connsiteY7331" fmla="*/ 3162276 h 7223977"/>
              <a:gd name="connsiteX7332" fmla="*/ 451342 w 12188243"/>
              <a:gd name="connsiteY7332" fmla="*/ 3162276 h 7223977"/>
              <a:gd name="connsiteX7333" fmla="*/ 451342 w 12188243"/>
              <a:gd name="connsiteY7333" fmla="*/ 3387821 h 7223977"/>
              <a:gd name="connsiteX7334" fmla="*/ 451342 w 12188243"/>
              <a:gd name="connsiteY7334" fmla="*/ 3610360 h 7223977"/>
              <a:gd name="connsiteX7335" fmla="*/ 228804 w 12188243"/>
              <a:gd name="connsiteY7335" fmla="*/ 3610360 h 7223977"/>
              <a:gd name="connsiteX7336" fmla="*/ 228804 w 12188243"/>
              <a:gd name="connsiteY7336" fmla="*/ 3387821 h 7223977"/>
              <a:gd name="connsiteX7337" fmla="*/ 451342 w 12188243"/>
              <a:gd name="connsiteY7337" fmla="*/ 3387821 h 7223977"/>
              <a:gd name="connsiteX7338" fmla="*/ 451342 w 12188243"/>
              <a:gd name="connsiteY7338" fmla="*/ 3613493 h 7223977"/>
              <a:gd name="connsiteX7339" fmla="*/ 451342 w 12188243"/>
              <a:gd name="connsiteY7339" fmla="*/ 3836031 h 7223977"/>
              <a:gd name="connsiteX7340" fmla="*/ 228804 w 12188243"/>
              <a:gd name="connsiteY7340" fmla="*/ 3836031 h 7223977"/>
              <a:gd name="connsiteX7341" fmla="*/ 228804 w 12188243"/>
              <a:gd name="connsiteY7341" fmla="*/ 3613493 h 7223977"/>
              <a:gd name="connsiteX7342" fmla="*/ 451342 w 12188243"/>
              <a:gd name="connsiteY7342" fmla="*/ 3613493 h 7223977"/>
              <a:gd name="connsiteX7343" fmla="*/ 451342 w 12188243"/>
              <a:gd name="connsiteY7343" fmla="*/ 3839164 h 7223977"/>
              <a:gd name="connsiteX7344" fmla="*/ 451342 w 12188243"/>
              <a:gd name="connsiteY7344" fmla="*/ 4061702 h 7223977"/>
              <a:gd name="connsiteX7345" fmla="*/ 228804 w 12188243"/>
              <a:gd name="connsiteY7345" fmla="*/ 4061702 h 7223977"/>
              <a:gd name="connsiteX7346" fmla="*/ 228804 w 12188243"/>
              <a:gd name="connsiteY7346" fmla="*/ 3839164 h 7223977"/>
              <a:gd name="connsiteX7347" fmla="*/ 451342 w 12188243"/>
              <a:gd name="connsiteY7347" fmla="*/ 3839164 h 7223977"/>
              <a:gd name="connsiteX7348" fmla="*/ 451342 w 12188243"/>
              <a:gd name="connsiteY7348" fmla="*/ 4064834 h 7223977"/>
              <a:gd name="connsiteX7349" fmla="*/ 451342 w 12188243"/>
              <a:gd name="connsiteY7349" fmla="*/ 4287373 h 7223977"/>
              <a:gd name="connsiteX7350" fmla="*/ 228804 w 12188243"/>
              <a:gd name="connsiteY7350" fmla="*/ 4287373 h 7223977"/>
              <a:gd name="connsiteX7351" fmla="*/ 228804 w 12188243"/>
              <a:gd name="connsiteY7351" fmla="*/ 4064834 h 7223977"/>
              <a:gd name="connsiteX7352" fmla="*/ 451342 w 12188243"/>
              <a:gd name="connsiteY7352" fmla="*/ 4064834 h 7223977"/>
              <a:gd name="connsiteX7353" fmla="*/ 451342 w 12188243"/>
              <a:gd name="connsiteY7353" fmla="*/ 4290506 h 7223977"/>
              <a:gd name="connsiteX7354" fmla="*/ 451342 w 12188243"/>
              <a:gd name="connsiteY7354" fmla="*/ 4513044 h 7223977"/>
              <a:gd name="connsiteX7355" fmla="*/ 228804 w 12188243"/>
              <a:gd name="connsiteY7355" fmla="*/ 4513044 h 7223977"/>
              <a:gd name="connsiteX7356" fmla="*/ 228804 w 12188243"/>
              <a:gd name="connsiteY7356" fmla="*/ 4290506 h 7223977"/>
              <a:gd name="connsiteX7357" fmla="*/ 451342 w 12188243"/>
              <a:gd name="connsiteY7357" fmla="*/ 4290506 h 7223977"/>
              <a:gd name="connsiteX7358" fmla="*/ 451342 w 12188243"/>
              <a:gd name="connsiteY7358" fmla="*/ 4516177 h 7223977"/>
              <a:gd name="connsiteX7359" fmla="*/ 451342 w 12188243"/>
              <a:gd name="connsiteY7359" fmla="*/ 4738715 h 7223977"/>
              <a:gd name="connsiteX7360" fmla="*/ 228804 w 12188243"/>
              <a:gd name="connsiteY7360" fmla="*/ 4738715 h 7223977"/>
              <a:gd name="connsiteX7361" fmla="*/ 228804 w 12188243"/>
              <a:gd name="connsiteY7361" fmla="*/ 4516177 h 7223977"/>
              <a:gd name="connsiteX7362" fmla="*/ 451342 w 12188243"/>
              <a:gd name="connsiteY7362" fmla="*/ 4516177 h 7223977"/>
              <a:gd name="connsiteX7363" fmla="*/ 451342 w 12188243"/>
              <a:gd name="connsiteY7363" fmla="*/ 4741722 h 7223977"/>
              <a:gd name="connsiteX7364" fmla="*/ 451342 w 12188243"/>
              <a:gd name="connsiteY7364" fmla="*/ 4964261 h 7223977"/>
              <a:gd name="connsiteX7365" fmla="*/ 228804 w 12188243"/>
              <a:gd name="connsiteY7365" fmla="*/ 4964261 h 7223977"/>
              <a:gd name="connsiteX7366" fmla="*/ 228804 w 12188243"/>
              <a:gd name="connsiteY7366" fmla="*/ 4741722 h 7223977"/>
              <a:gd name="connsiteX7367" fmla="*/ 451342 w 12188243"/>
              <a:gd name="connsiteY7367" fmla="*/ 4741722 h 7223977"/>
              <a:gd name="connsiteX7368" fmla="*/ 451342 w 12188243"/>
              <a:gd name="connsiteY7368" fmla="*/ 4967393 h 7223977"/>
              <a:gd name="connsiteX7369" fmla="*/ 451342 w 12188243"/>
              <a:gd name="connsiteY7369" fmla="*/ 5189932 h 7223977"/>
              <a:gd name="connsiteX7370" fmla="*/ 228804 w 12188243"/>
              <a:gd name="connsiteY7370" fmla="*/ 5189932 h 7223977"/>
              <a:gd name="connsiteX7371" fmla="*/ 228804 w 12188243"/>
              <a:gd name="connsiteY7371" fmla="*/ 4967393 h 7223977"/>
              <a:gd name="connsiteX7372" fmla="*/ 451342 w 12188243"/>
              <a:gd name="connsiteY7372" fmla="*/ 4967393 h 7223977"/>
              <a:gd name="connsiteX7373" fmla="*/ 451342 w 12188243"/>
              <a:gd name="connsiteY7373" fmla="*/ 5193064 h 7223977"/>
              <a:gd name="connsiteX7374" fmla="*/ 451342 w 12188243"/>
              <a:gd name="connsiteY7374" fmla="*/ 5415603 h 7223977"/>
              <a:gd name="connsiteX7375" fmla="*/ 228804 w 12188243"/>
              <a:gd name="connsiteY7375" fmla="*/ 5415603 h 7223977"/>
              <a:gd name="connsiteX7376" fmla="*/ 228804 w 12188243"/>
              <a:gd name="connsiteY7376" fmla="*/ 5193064 h 7223977"/>
              <a:gd name="connsiteX7377" fmla="*/ 451342 w 12188243"/>
              <a:gd name="connsiteY7377" fmla="*/ 5193064 h 7223977"/>
              <a:gd name="connsiteX7378" fmla="*/ 451342 w 12188243"/>
              <a:gd name="connsiteY7378" fmla="*/ 5418735 h 7223977"/>
              <a:gd name="connsiteX7379" fmla="*/ 451342 w 12188243"/>
              <a:gd name="connsiteY7379" fmla="*/ 5641273 h 7223977"/>
              <a:gd name="connsiteX7380" fmla="*/ 228804 w 12188243"/>
              <a:gd name="connsiteY7380" fmla="*/ 5641273 h 7223977"/>
              <a:gd name="connsiteX7381" fmla="*/ 228804 w 12188243"/>
              <a:gd name="connsiteY7381" fmla="*/ 5418735 h 7223977"/>
              <a:gd name="connsiteX7382" fmla="*/ 451342 w 12188243"/>
              <a:gd name="connsiteY7382" fmla="*/ 5418735 h 7223977"/>
              <a:gd name="connsiteX7383" fmla="*/ 451342 w 12188243"/>
              <a:gd name="connsiteY7383" fmla="*/ 5644406 h 7223977"/>
              <a:gd name="connsiteX7384" fmla="*/ 451342 w 12188243"/>
              <a:gd name="connsiteY7384" fmla="*/ 5866945 h 7223977"/>
              <a:gd name="connsiteX7385" fmla="*/ 228804 w 12188243"/>
              <a:gd name="connsiteY7385" fmla="*/ 5866945 h 7223977"/>
              <a:gd name="connsiteX7386" fmla="*/ 228804 w 12188243"/>
              <a:gd name="connsiteY7386" fmla="*/ 5644406 h 7223977"/>
              <a:gd name="connsiteX7387" fmla="*/ 451342 w 12188243"/>
              <a:gd name="connsiteY7387" fmla="*/ 5644406 h 7223977"/>
              <a:gd name="connsiteX7388" fmla="*/ 451342 w 12188243"/>
              <a:gd name="connsiteY7388" fmla="*/ 5870077 h 7223977"/>
              <a:gd name="connsiteX7389" fmla="*/ 451342 w 12188243"/>
              <a:gd name="connsiteY7389" fmla="*/ 6092616 h 7223977"/>
              <a:gd name="connsiteX7390" fmla="*/ 228804 w 12188243"/>
              <a:gd name="connsiteY7390" fmla="*/ 6092616 h 7223977"/>
              <a:gd name="connsiteX7391" fmla="*/ 228804 w 12188243"/>
              <a:gd name="connsiteY7391" fmla="*/ 5870077 h 7223977"/>
              <a:gd name="connsiteX7392" fmla="*/ 451342 w 12188243"/>
              <a:gd name="connsiteY7392" fmla="*/ 5870077 h 7223977"/>
              <a:gd name="connsiteX7393" fmla="*/ 451342 w 12188243"/>
              <a:gd name="connsiteY7393" fmla="*/ 6095623 h 7223977"/>
              <a:gd name="connsiteX7394" fmla="*/ 451342 w 12188243"/>
              <a:gd name="connsiteY7394" fmla="*/ 6318161 h 7223977"/>
              <a:gd name="connsiteX7395" fmla="*/ 228804 w 12188243"/>
              <a:gd name="connsiteY7395" fmla="*/ 6318161 h 7223977"/>
              <a:gd name="connsiteX7396" fmla="*/ 228804 w 12188243"/>
              <a:gd name="connsiteY7396" fmla="*/ 6095623 h 7223977"/>
              <a:gd name="connsiteX7397" fmla="*/ 451342 w 12188243"/>
              <a:gd name="connsiteY7397" fmla="*/ 6095623 h 7223977"/>
              <a:gd name="connsiteX7398" fmla="*/ 451342 w 12188243"/>
              <a:gd name="connsiteY7398" fmla="*/ 6321294 h 7223977"/>
              <a:gd name="connsiteX7399" fmla="*/ 451342 w 12188243"/>
              <a:gd name="connsiteY7399" fmla="*/ 6543832 h 7223977"/>
              <a:gd name="connsiteX7400" fmla="*/ 228804 w 12188243"/>
              <a:gd name="connsiteY7400" fmla="*/ 6543832 h 7223977"/>
              <a:gd name="connsiteX7401" fmla="*/ 228804 w 12188243"/>
              <a:gd name="connsiteY7401" fmla="*/ 6321294 h 7223977"/>
              <a:gd name="connsiteX7402" fmla="*/ 451342 w 12188243"/>
              <a:gd name="connsiteY7402" fmla="*/ 6321294 h 7223977"/>
              <a:gd name="connsiteX7403" fmla="*/ 451342 w 12188243"/>
              <a:gd name="connsiteY7403" fmla="*/ 6546965 h 7223977"/>
              <a:gd name="connsiteX7404" fmla="*/ 451342 w 12188243"/>
              <a:gd name="connsiteY7404" fmla="*/ 6769503 h 7223977"/>
              <a:gd name="connsiteX7405" fmla="*/ 228804 w 12188243"/>
              <a:gd name="connsiteY7405" fmla="*/ 6769503 h 7223977"/>
              <a:gd name="connsiteX7406" fmla="*/ 228804 w 12188243"/>
              <a:gd name="connsiteY7406" fmla="*/ 6546965 h 7223977"/>
              <a:gd name="connsiteX7407" fmla="*/ 451342 w 12188243"/>
              <a:gd name="connsiteY7407" fmla="*/ 6546965 h 7223977"/>
              <a:gd name="connsiteX7408" fmla="*/ 451342 w 12188243"/>
              <a:gd name="connsiteY7408" fmla="*/ 6772636 h 7223977"/>
              <a:gd name="connsiteX7409" fmla="*/ 451342 w 12188243"/>
              <a:gd name="connsiteY7409" fmla="*/ 6995174 h 7223977"/>
              <a:gd name="connsiteX7410" fmla="*/ 228804 w 12188243"/>
              <a:gd name="connsiteY7410" fmla="*/ 6995174 h 7223977"/>
              <a:gd name="connsiteX7411" fmla="*/ 228804 w 12188243"/>
              <a:gd name="connsiteY7411" fmla="*/ 6772636 h 7223977"/>
              <a:gd name="connsiteX7412" fmla="*/ 451342 w 12188243"/>
              <a:gd name="connsiteY7412" fmla="*/ 6772636 h 7223977"/>
              <a:gd name="connsiteX7413" fmla="*/ 454475 w 12188243"/>
              <a:gd name="connsiteY7413" fmla="*/ 6772636 h 7223977"/>
              <a:gd name="connsiteX7414" fmla="*/ 677013 w 12188243"/>
              <a:gd name="connsiteY7414" fmla="*/ 6772636 h 7223977"/>
              <a:gd name="connsiteX7415" fmla="*/ 677013 w 12188243"/>
              <a:gd name="connsiteY7415" fmla="*/ 6995174 h 7223977"/>
              <a:gd name="connsiteX7416" fmla="*/ 454475 w 12188243"/>
              <a:gd name="connsiteY7416" fmla="*/ 6995174 h 7223977"/>
              <a:gd name="connsiteX7417" fmla="*/ 454475 w 12188243"/>
              <a:gd name="connsiteY7417" fmla="*/ 6772636 h 7223977"/>
              <a:gd name="connsiteX7418" fmla="*/ 680021 w 12188243"/>
              <a:gd name="connsiteY7418" fmla="*/ 6772636 h 7223977"/>
              <a:gd name="connsiteX7419" fmla="*/ 902559 w 12188243"/>
              <a:gd name="connsiteY7419" fmla="*/ 6772636 h 7223977"/>
              <a:gd name="connsiteX7420" fmla="*/ 902559 w 12188243"/>
              <a:gd name="connsiteY7420" fmla="*/ 6995174 h 7223977"/>
              <a:gd name="connsiteX7421" fmla="*/ 680021 w 12188243"/>
              <a:gd name="connsiteY7421" fmla="*/ 6995174 h 7223977"/>
              <a:gd name="connsiteX7422" fmla="*/ 680021 w 12188243"/>
              <a:gd name="connsiteY7422" fmla="*/ 6772636 h 7223977"/>
              <a:gd name="connsiteX7423" fmla="*/ 905692 w 12188243"/>
              <a:gd name="connsiteY7423" fmla="*/ 6772636 h 7223977"/>
              <a:gd name="connsiteX7424" fmla="*/ 1128230 w 12188243"/>
              <a:gd name="connsiteY7424" fmla="*/ 6772636 h 7223977"/>
              <a:gd name="connsiteX7425" fmla="*/ 1128230 w 12188243"/>
              <a:gd name="connsiteY7425" fmla="*/ 6995174 h 7223977"/>
              <a:gd name="connsiteX7426" fmla="*/ 905692 w 12188243"/>
              <a:gd name="connsiteY7426" fmla="*/ 6995174 h 7223977"/>
              <a:gd name="connsiteX7427" fmla="*/ 905692 w 12188243"/>
              <a:gd name="connsiteY7427" fmla="*/ 6772636 h 7223977"/>
              <a:gd name="connsiteX7428" fmla="*/ 1131363 w 12188243"/>
              <a:gd name="connsiteY7428" fmla="*/ 6772636 h 7223977"/>
              <a:gd name="connsiteX7429" fmla="*/ 1353901 w 12188243"/>
              <a:gd name="connsiteY7429" fmla="*/ 6772636 h 7223977"/>
              <a:gd name="connsiteX7430" fmla="*/ 1353901 w 12188243"/>
              <a:gd name="connsiteY7430" fmla="*/ 6995174 h 7223977"/>
              <a:gd name="connsiteX7431" fmla="*/ 1131363 w 12188243"/>
              <a:gd name="connsiteY7431" fmla="*/ 6995174 h 7223977"/>
              <a:gd name="connsiteX7432" fmla="*/ 1131363 w 12188243"/>
              <a:gd name="connsiteY7432" fmla="*/ 6772636 h 7223977"/>
              <a:gd name="connsiteX7433" fmla="*/ 1357034 w 12188243"/>
              <a:gd name="connsiteY7433" fmla="*/ 6772636 h 7223977"/>
              <a:gd name="connsiteX7434" fmla="*/ 1579572 w 12188243"/>
              <a:gd name="connsiteY7434" fmla="*/ 6772636 h 7223977"/>
              <a:gd name="connsiteX7435" fmla="*/ 1579572 w 12188243"/>
              <a:gd name="connsiteY7435" fmla="*/ 6995174 h 7223977"/>
              <a:gd name="connsiteX7436" fmla="*/ 1357034 w 12188243"/>
              <a:gd name="connsiteY7436" fmla="*/ 6995174 h 7223977"/>
              <a:gd name="connsiteX7437" fmla="*/ 1357034 w 12188243"/>
              <a:gd name="connsiteY7437" fmla="*/ 6772636 h 7223977"/>
              <a:gd name="connsiteX7438" fmla="*/ 1582705 w 12188243"/>
              <a:gd name="connsiteY7438" fmla="*/ 6772636 h 7223977"/>
              <a:gd name="connsiteX7439" fmla="*/ 1805243 w 12188243"/>
              <a:gd name="connsiteY7439" fmla="*/ 6772636 h 7223977"/>
              <a:gd name="connsiteX7440" fmla="*/ 1805243 w 12188243"/>
              <a:gd name="connsiteY7440" fmla="*/ 6995174 h 7223977"/>
              <a:gd name="connsiteX7441" fmla="*/ 1582705 w 12188243"/>
              <a:gd name="connsiteY7441" fmla="*/ 6995174 h 7223977"/>
              <a:gd name="connsiteX7442" fmla="*/ 1582705 w 12188243"/>
              <a:gd name="connsiteY7442" fmla="*/ 6772636 h 7223977"/>
              <a:gd name="connsiteX7443" fmla="*/ 1808376 w 12188243"/>
              <a:gd name="connsiteY7443" fmla="*/ 6772636 h 7223977"/>
              <a:gd name="connsiteX7444" fmla="*/ 2030914 w 12188243"/>
              <a:gd name="connsiteY7444" fmla="*/ 6772636 h 7223977"/>
              <a:gd name="connsiteX7445" fmla="*/ 2030914 w 12188243"/>
              <a:gd name="connsiteY7445" fmla="*/ 6995174 h 7223977"/>
              <a:gd name="connsiteX7446" fmla="*/ 1808376 w 12188243"/>
              <a:gd name="connsiteY7446" fmla="*/ 6995174 h 7223977"/>
              <a:gd name="connsiteX7447" fmla="*/ 1808376 w 12188243"/>
              <a:gd name="connsiteY7447" fmla="*/ 6772636 h 7223977"/>
              <a:gd name="connsiteX7448" fmla="*/ 2033922 w 12188243"/>
              <a:gd name="connsiteY7448" fmla="*/ 6772636 h 7223977"/>
              <a:gd name="connsiteX7449" fmla="*/ 2256460 w 12188243"/>
              <a:gd name="connsiteY7449" fmla="*/ 6772636 h 7223977"/>
              <a:gd name="connsiteX7450" fmla="*/ 2256460 w 12188243"/>
              <a:gd name="connsiteY7450" fmla="*/ 6995174 h 7223977"/>
              <a:gd name="connsiteX7451" fmla="*/ 2033922 w 12188243"/>
              <a:gd name="connsiteY7451" fmla="*/ 6995174 h 7223977"/>
              <a:gd name="connsiteX7452" fmla="*/ 2033922 w 12188243"/>
              <a:gd name="connsiteY7452" fmla="*/ 6772636 h 7223977"/>
              <a:gd name="connsiteX7453" fmla="*/ 2259593 w 12188243"/>
              <a:gd name="connsiteY7453" fmla="*/ 6772636 h 7223977"/>
              <a:gd name="connsiteX7454" fmla="*/ 2482131 w 12188243"/>
              <a:gd name="connsiteY7454" fmla="*/ 6772636 h 7223977"/>
              <a:gd name="connsiteX7455" fmla="*/ 2482131 w 12188243"/>
              <a:gd name="connsiteY7455" fmla="*/ 6995174 h 7223977"/>
              <a:gd name="connsiteX7456" fmla="*/ 2259593 w 12188243"/>
              <a:gd name="connsiteY7456" fmla="*/ 6995174 h 7223977"/>
              <a:gd name="connsiteX7457" fmla="*/ 2259593 w 12188243"/>
              <a:gd name="connsiteY7457" fmla="*/ 6772636 h 7223977"/>
              <a:gd name="connsiteX7458" fmla="*/ 2485264 w 12188243"/>
              <a:gd name="connsiteY7458" fmla="*/ 6772636 h 7223977"/>
              <a:gd name="connsiteX7459" fmla="*/ 2707802 w 12188243"/>
              <a:gd name="connsiteY7459" fmla="*/ 6772636 h 7223977"/>
              <a:gd name="connsiteX7460" fmla="*/ 2707802 w 12188243"/>
              <a:gd name="connsiteY7460" fmla="*/ 6995174 h 7223977"/>
              <a:gd name="connsiteX7461" fmla="*/ 2485264 w 12188243"/>
              <a:gd name="connsiteY7461" fmla="*/ 6995174 h 7223977"/>
              <a:gd name="connsiteX7462" fmla="*/ 2485264 w 12188243"/>
              <a:gd name="connsiteY7462" fmla="*/ 6772636 h 7223977"/>
              <a:gd name="connsiteX7463" fmla="*/ 2710935 w 12188243"/>
              <a:gd name="connsiteY7463" fmla="*/ 6772636 h 7223977"/>
              <a:gd name="connsiteX7464" fmla="*/ 2933474 w 12188243"/>
              <a:gd name="connsiteY7464" fmla="*/ 6772636 h 7223977"/>
              <a:gd name="connsiteX7465" fmla="*/ 2933474 w 12188243"/>
              <a:gd name="connsiteY7465" fmla="*/ 6995174 h 7223977"/>
              <a:gd name="connsiteX7466" fmla="*/ 2710935 w 12188243"/>
              <a:gd name="connsiteY7466" fmla="*/ 6995174 h 7223977"/>
              <a:gd name="connsiteX7467" fmla="*/ 2710935 w 12188243"/>
              <a:gd name="connsiteY7467" fmla="*/ 6772636 h 7223977"/>
              <a:gd name="connsiteX7468" fmla="*/ 2936606 w 12188243"/>
              <a:gd name="connsiteY7468" fmla="*/ 6772636 h 7223977"/>
              <a:gd name="connsiteX7469" fmla="*/ 3159145 w 12188243"/>
              <a:gd name="connsiteY7469" fmla="*/ 6772636 h 7223977"/>
              <a:gd name="connsiteX7470" fmla="*/ 3159145 w 12188243"/>
              <a:gd name="connsiteY7470" fmla="*/ 6995174 h 7223977"/>
              <a:gd name="connsiteX7471" fmla="*/ 2936606 w 12188243"/>
              <a:gd name="connsiteY7471" fmla="*/ 6995174 h 7223977"/>
              <a:gd name="connsiteX7472" fmla="*/ 2936606 w 12188243"/>
              <a:gd name="connsiteY7472" fmla="*/ 6772636 h 7223977"/>
              <a:gd name="connsiteX7473" fmla="*/ 3162277 w 12188243"/>
              <a:gd name="connsiteY7473" fmla="*/ 6772636 h 7223977"/>
              <a:gd name="connsiteX7474" fmla="*/ 3384816 w 12188243"/>
              <a:gd name="connsiteY7474" fmla="*/ 6772636 h 7223977"/>
              <a:gd name="connsiteX7475" fmla="*/ 3384816 w 12188243"/>
              <a:gd name="connsiteY7475" fmla="*/ 6995174 h 7223977"/>
              <a:gd name="connsiteX7476" fmla="*/ 3162277 w 12188243"/>
              <a:gd name="connsiteY7476" fmla="*/ 6995174 h 7223977"/>
              <a:gd name="connsiteX7477" fmla="*/ 3162277 w 12188243"/>
              <a:gd name="connsiteY7477" fmla="*/ 6772636 h 7223977"/>
              <a:gd name="connsiteX7478" fmla="*/ 3387823 w 12188243"/>
              <a:gd name="connsiteY7478" fmla="*/ 6772636 h 7223977"/>
              <a:gd name="connsiteX7479" fmla="*/ 3610361 w 12188243"/>
              <a:gd name="connsiteY7479" fmla="*/ 6772636 h 7223977"/>
              <a:gd name="connsiteX7480" fmla="*/ 3610361 w 12188243"/>
              <a:gd name="connsiteY7480" fmla="*/ 6995174 h 7223977"/>
              <a:gd name="connsiteX7481" fmla="*/ 3387823 w 12188243"/>
              <a:gd name="connsiteY7481" fmla="*/ 6995174 h 7223977"/>
              <a:gd name="connsiteX7482" fmla="*/ 3387823 w 12188243"/>
              <a:gd name="connsiteY7482" fmla="*/ 6772636 h 7223977"/>
              <a:gd name="connsiteX7483" fmla="*/ 3613494 w 12188243"/>
              <a:gd name="connsiteY7483" fmla="*/ 6772636 h 7223977"/>
              <a:gd name="connsiteX7484" fmla="*/ 3836033 w 12188243"/>
              <a:gd name="connsiteY7484" fmla="*/ 6772636 h 7223977"/>
              <a:gd name="connsiteX7485" fmla="*/ 3836033 w 12188243"/>
              <a:gd name="connsiteY7485" fmla="*/ 6995174 h 7223977"/>
              <a:gd name="connsiteX7486" fmla="*/ 3613494 w 12188243"/>
              <a:gd name="connsiteY7486" fmla="*/ 6995174 h 7223977"/>
              <a:gd name="connsiteX7487" fmla="*/ 3613494 w 12188243"/>
              <a:gd name="connsiteY7487" fmla="*/ 6772636 h 7223977"/>
              <a:gd name="connsiteX7488" fmla="*/ 3839165 w 12188243"/>
              <a:gd name="connsiteY7488" fmla="*/ 6772636 h 7223977"/>
              <a:gd name="connsiteX7489" fmla="*/ 4061703 w 12188243"/>
              <a:gd name="connsiteY7489" fmla="*/ 6772636 h 7223977"/>
              <a:gd name="connsiteX7490" fmla="*/ 4061703 w 12188243"/>
              <a:gd name="connsiteY7490" fmla="*/ 6995174 h 7223977"/>
              <a:gd name="connsiteX7491" fmla="*/ 3839165 w 12188243"/>
              <a:gd name="connsiteY7491" fmla="*/ 6995174 h 7223977"/>
              <a:gd name="connsiteX7492" fmla="*/ 3839165 w 12188243"/>
              <a:gd name="connsiteY7492" fmla="*/ 6772636 h 7223977"/>
              <a:gd name="connsiteX7493" fmla="*/ 4064836 w 12188243"/>
              <a:gd name="connsiteY7493" fmla="*/ 6772636 h 7223977"/>
              <a:gd name="connsiteX7494" fmla="*/ 4287375 w 12188243"/>
              <a:gd name="connsiteY7494" fmla="*/ 6772636 h 7223977"/>
              <a:gd name="connsiteX7495" fmla="*/ 4287375 w 12188243"/>
              <a:gd name="connsiteY7495" fmla="*/ 6995174 h 7223977"/>
              <a:gd name="connsiteX7496" fmla="*/ 4064836 w 12188243"/>
              <a:gd name="connsiteY7496" fmla="*/ 6995174 h 7223977"/>
              <a:gd name="connsiteX7497" fmla="*/ 4064836 w 12188243"/>
              <a:gd name="connsiteY7497" fmla="*/ 6772636 h 7223977"/>
              <a:gd name="connsiteX7498" fmla="*/ 4290507 w 12188243"/>
              <a:gd name="connsiteY7498" fmla="*/ 6772636 h 7223977"/>
              <a:gd name="connsiteX7499" fmla="*/ 4513046 w 12188243"/>
              <a:gd name="connsiteY7499" fmla="*/ 6772636 h 7223977"/>
              <a:gd name="connsiteX7500" fmla="*/ 4513046 w 12188243"/>
              <a:gd name="connsiteY7500" fmla="*/ 6995174 h 7223977"/>
              <a:gd name="connsiteX7501" fmla="*/ 4290507 w 12188243"/>
              <a:gd name="connsiteY7501" fmla="*/ 6995174 h 7223977"/>
              <a:gd name="connsiteX7502" fmla="*/ 4290507 w 12188243"/>
              <a:gd name="connsiteY7502" fmla="*/ 6772636 h 7223977"/>
              <a:gd name="connsiteX7503" fmla="*/ 4516179 w 12188243"/>
              <a:gd name="connsiteY7503" fmla="*/ 6772636 h 7223977"/>
              <a:gd name="connsiteX7504" fmla="*/ 4738717 w 12188243"/>
              <a:gd name="connsiteY7504" fmla="*/ 6772636 h 7223977"/>
              <a:gd name="connsiteX7505" fmla="*/ 4738717 w 12188243"/>
              <a:gd name="connsiteY7505" fmla="*/ 6995174 h 7223977"/>
              <a:gd name="connsiteX7506" fmla="*/ 4516179 w 12188243"/>
              <a:gd name="connsiteY7506" fmla="*/ 6995174 h 7223977"/>
              <a:gd name="connsiteX7507" fmla="*/ 4516179 w 12188243"/>
              <a:gd name="connsiteY7507" fmla="*/ 6772636 h 7223977"/>
              <a:gd name="connsiteX7508" fmla="*/ 4741724 w 12188243"/>
              <a:gd name="connsiteY7508" fmla="*/ 6772636 h 7223977"/>
              <a:gd name="connsiteX7509" fmla="*/ 4964263 w 12188243"/>
              <a:gd name="connsiteY7509" fmla="*/ 6772636 h 7223977"/>
              <a:gd name="connsiteX7510" fmla="*/ 4964263 w 12188243"/>
              <a:gd name="connsiteY7510" fmla="*/ 6995174 h 7223977"/>
              <a:gd name="connsiteX7511" fmla="*/ 4741724 w 12188243"/>
              <a:gd name="connsiteY7511" fmla="*/ 6995174 h 7223977"/>
              <a:gd name="connsiteX7512" fmla="*/ 4741724 w 12188243"/>
              <a:gd name="connsiteY7512" fmla="*/ 6772636 h 7223977"/>
              <a:gd name="connsiteX7513" fmla="*/ 4967395 w 12188243"/>
              <a:gd name="connsiteY7513" fmla="*/ 6772636 h 7223977"/>
              <a:gd name="connsiteX7514" fmla="*/ 5189934 w 12188243"/>
              <a:gd name="connsiteY7514" fmla="*/ 6772636 h 7223977"/>
              <a:gd name="connsiteX7515" fmla="*/ 5189934 w 12188243"/>
              <a:gd name="connsiteY7515" fmla="*/ 6995174 h 7223977"/>
              <a:gd name="connsiteX7516" fmla="*/ 4967395 w 12188243"/>
              <a:gd name="connsiteY7516" fmla="*/ 6995174 h 7223977"/>
              <a:gd name="connsiteX7517" fmla="*/ 4967395 w 12188243"/>
              <a:gd name="connsiteY7517" fmla="*/ 6772636 h 7223977"/>
              <a:gd name="connsiteX7518" fmla="*/ 5193066 w 12188243"/>
              <a:gd name="connsiteY7518" fmla="*/ 6772636 h 7223977"/>
              <a:gd name="connsiteX7519" fmla="*/ 5415605 w 12188243"/>
              <a:gd name="connsiteY7519" fmla="*/ 6772636 h 7223977"/>
              <a:gd name="connsiteX7520" fmla="*/ 5415605 w 12188243"/>
              <a:gd name="connsiteY7520" fmla="*/ 6995174 h 7223977"/>
              <a:gd name="connsiteX7521" fmla="*/ 5193066 w 12188243"/>
              <a:gd name="connsiteY7521" fmla="*/ 6995174 h 7223977"/>
              <a:gd name="connsiteX7522" fmla="*/ 5193066 w 12188243"/>
              <a:gd name="connsiteY7522" fmla="*/ 6772636 h 7223977"/>
              <a:gd name="connsiteX7523" fmla="*/ 5418738 w 12188243"/>
              <a:gd name="connsiteY7523" fmla="*/ 6772636 h 7223977"/>
              <a:gd name="connsiteX7524" fmla="*/ 5641276 w 12188243"/>
              <a:gd name="connsiteY7524" fmla="*/ 6772636 h 7223977"/>
              <a:gd name="connsiteX7525" fmla="*/ 5641276 w 12188243"/>
              <a:gd name="connsiteY7525" fmla="*/ 6995174 h 7223977"/>
              <a:gd name="connsiteX7526" fmla="*/ 5418738 w 12188243"/>
              <a:gd name="connsiteY7526" fmla="*/ 6995174 h 7223977"/>
              <a:gd name="connsiteX7527" fmla="*/ 5418738 w 12188243"/>
              <a:gd name="connsiteY7527" fmla="*/ 6772636 h 7223977"/>
              <a:gd name="connsiteX7528" fmla="*/ 5644408 w 12188243"/>
              <a:gd name="connsiteY7528" fmla="*/ 6772636 h 7223977"/>
              <a:gd name="connsiteX7529" fmla="*/ 5866947 w 12188243"/>
              <a:gd name="connsiteY7529" fmla="*/ 6772636 h 7223977"/>
              <a:gd name="connsiteX7530" fmla="*/ 5866947 w 12188243"/>
              <a:gd name="connsiteY7530" fmla="*/ 6995174 h 7223977"/>
              <a:gd name="connsiteX7531" fmla="*/ 5644408 w 12188243"/>
              <a:gd name="connsiteY7531" fmla="*/ 6995174 h 7223977"/>
              <a:gd name="connsiteX7532" fmla="*/ 5644408 w 12188243"/>
              <a:gd name="connsiteY7532" fmla="*/ 6772636 h 7223977"/>
              <a:gd name="connsiteX7533" fmla="*/ 5870080 w 12188243"/>
              <a:gd name="connsiteY7533" fmla="*/ 6772636 h 7223977"/>
              <a:gd name="connsiteX7534" fmla="*/ 6092618 w 12188243"/>
              <a:gd name="connsiteY7534" fmla="*/ 6772636 h 7223977"/>
              <a:gd name="connsiteX7535" fmla="*/ 6092618 w 12188243"/>
              <a:gd name="connsiteY7535" fmla="*/ 6995174 h 7223977"/>
              <a:gd name="connsiteX7536" fmla="*/ 5870080 w 12188243"/>
              <a:gd name="connsiteY7536" fmla="*/ 6995174 h 7223977"/>
              <a:gd name="connsiteX7537" fmla="*/ 5870080 w 12188243"/>
              <a:gd name="connsiteY7537" fmla="*/ 6772636 h 7223977"/>
              <a:gd name="connsiteX7538" fmla="*/ 6095625 w 12188243"/>
              <a:gd name="connsiteY7538" fmla="*/ 6772636 h 7223977"/>
              <a:gd name="connsiteX7539" fmla="*/ 6318164 w 12188243"/>
              <a:gd name="connsiteY7539" fmla="*/ 6772636 h 7223977"/>
              <a:gd name="connsiteX7540" fmla="*/ 6318164 w 12188243"/>
              <a:gd name="connsiteY7540" fmla="*/ 6995174 h 7223977"/>
              <a:gd name="connsiteX7541" fmla="*/ 6095625 w 12188243"/>
              <a:gd name="connsiteY7541" fmla="*/ 6995174 h 7223977"/>
              <a:gd name="connsiteX7542" fmla="*/ 6095625 w 12188243"/>
              <a:gd name="connsiteY7542" fmla="*/ 6772636 h 7223977"/>
              <a:gd name="connsiteX7543" fmla="*/ 6321297 w 12188243"/>
              <a:gd name="connsiteY7543" fmla="*/ 6772636 h 7223977"/>
              <a:gd name="connsiteX7544" fmla="*/ 6543835 w 12188243"/>
              <a:gd name="connsiteY7544" fmla="*/ 6772636 h 7223977"/>
              <a:gd name="connsiteX7545" fmla="*/ 6543835 w 12188243"/>
              <a:gd name="connsiteY7545" fmla="*/ 6995174 h 7223977"/>
              <a:gd name="connsiteX7546" fmla="*/ 6321297 w 12188243"/>
              <a:gd name="connsiteY7546" fmla="*/ 6995174 h 7223977"/>
              <a:gd name="connsiteX7547" fmla="*/ 6321297 w 12188243"/>
              <a:gd name="connsiteY7547" fmla="*/ 6772636 h 7223977"/>
              <a:gd name="connsiteX7548" fmla="*/ 6546967 w 12188243"/>
              <a:gd name="connsiteY7548" fmla="*/ 6772636 h 7223977"/>
              <a:gd name="connsiteX7549" fmla="*/ 6769506 w 12188243"/>
              <a:gd name="connsiteY7549" fmla="*/ 6772636 h 7223977"/>
              <a:gd name="connsiteX7550" fmla="*/ 6769506 w 12188243"/>
              <a:gd name="connsiteY7550" fmla="*/ 6995174 h 7223977"/>
              <a:gd name="connsiteX7551" fmla="*/ 6546967 w 12188243"/>
              <a:gd name="connsiteY7551" fmla="*/ 6995174 h 7223977"/>
              <a:gd name="connsiteX7552" fmla="*/ 6546967 w 12188243"/>
              <a:gd name="connsiteY7552" fmla="*/ 6772636 h 7223977"/>
              <a:gd name="connsiteX7553" fmla="*/ 6772639 w 12188243"/>
              <a:gd name="connsiteY7553" fmla="*/ 6772636 h 7223977"/>
              <a:gd name="connsiteX7554" fmla="*/ 6995177 w 12188243"/>
              <a:gd name="connsiteY7554" fmla="*/ 6772636 h 7223977"/>
              <a:gd name="connsiteX7555" fmla="*/ 6995177 w 12188243"/>
              <a:gd name="connsiteY7555" fmla="*/ 6995174 h 7223977"/>
              <a:gd name="connsiteX7556" fmla="*/ 6772639 w 12188243"/>
              <a:gd name="connsiteY7556" fmla="*/ 6995174 h 7223977"/>
              <a:gd name="connsiteX7557" fmla="*/ 6772639 w 12188243"/>
              <a:gd name="connsiteY7557" fmla="*/ 6772636 h 7223977"/>
              <a:gd name="connsiteX7558" fmla="*/ 6998310 w 12188243"/>
              <a:gd name="connsiteY7558" fmla="*/ 6772636 h 7223977"/>
              <a:gd name="connsiteX7559" fmla="*/ 7220848 w 12188243"/>
              <a:gd name="connsiteY7559" fmla="*/ 6772636 h 7223977"/>
              <a:gd name="connsiteX7560" fmla="*/ 7220848 w 12188243"/>
              <a:gd name="connsiteY7560" fmla="*/ 6995174 h 7223977"/>
              <a:gd name="connsiteX7561" fmla="*/ 6998310 w 12188243"/>
              <a:gd name="connsiteY7561" fmla="*/ 6995174 h 7223977"/>
              <a:gd name="connsiteX7562" fmla="*/ 6998310 w 12188243"/>
              <a:gd name="connsiteY7562" fmla="*/ 6772636 h 7223977"/>
              <a:gd name="connsiteX7563" fmla="*/ 7223981 w 12188243"/>
              <a:gd name="connsiteY7563" fmla="*/ 6772636 h 7223977"/>
              <a:gd name="connsiteX7564" fmla="*/ 7446520 w 12188243"/>
              <a:gd name="connsiteY7564" fmla="*/ 6772636 h 7223977"/>
              <a:gd name="connsiteX7565" fmla="*/ 7446520 w 12188243"/>
              <a:gd name="connsiteY7565" fmla="*/ 6995174 h 7223977"/>
              <a:gd name="connsiteX7566" fmla="*/ 7223981 w 12188243"/>
              <a:gd name="connsiteY7566" fmla="*/ 6995174 h 7223977"/>
              <a:gd name="connsiteX7567" fmla="*/ 7223981 w 12188243"/>
              <a:gd name="connsiteY7567" fmla="*/ 6772636 h 7223977"/>
              <a:gd name="connsiteX7568" fmla="*/ 7449527 w 12188243"/>
              <a:gd name="connsiteY7568" fmla="*/ 6772636 h 7223977"/>
              <a:gd name="connsiteX7569" fmla="*/ 7672065 w 12188243"/>
              <a:gd name="connsiteY7569" fmla="*/ 6772636 h 7223977"/>
              <a:gd name="connsiteX7570" fmla="*/ 7672065 w 12188243"/>
              <a:gd name="connsiteY7570" fmla="*/ 6995174 h 7223977"/>
              <a:gd name="connsiteX7571" fmla="*/ 7449527 w 12188243"/>
              <a:gd name="connsiteY7571" fmla="*/ 6995174 h 7223977"/>
              <a:gd name="connsiteX7572" fmla="*/ 7449527 w 12188243"/>
              <a:gd name="connsiteY7572" fmla="*/ 6772636 h 7223977"/>
              <a:gd name="connsiteX7573" fmla="*/ 7675198 w 12188243"/>
              <a:gd name="connsiteY7573" fmla="*/ 6772636 h 7223977"/>
              <a:gd name="connsiteX7574" fmla="*/ 7897736 w 12188243"/>
              <a:gd name="connsiteY7574" fmla="*/ 6772636 h 7223977"/>
              <a:gd name="connsiteX7575" fmla="*/ 7897736 w 12188243"/>
              <a:gd name="connsiteY7575" fmla="*/ 6995174 h 7223977"/>
              <a:gd name="connsiteX7576" fmla="*/ 7675198 w 12188243"/>
              <a:gd name="connsiteY7576" fmla="*/ 6995174 h 7223977"/>
              <a:gd name="connsiteX7577" fmla="*/ 7675198 w 12188243"/>
              <a:gd name="connsiteY7577" fmla="*/ 6772636 h 7223977"/>
              <a:gd name="connsiteX7578" fmla="*/ 7900868 w 12188243"/>
              <a:gd name="connsiteY7578" fmla="*/ 6772636 h 7223977"/>
              <a:gd name="connsiteX7579" fmla="*/ 8123407 w 12188243"/>
              <a:gd name="connsiteY7579" fmla="*/ 6772636 h 7223977"/>
              <a:gd name="connsiteX7580" fmla="*/ 8123407 w 12188243"/>
              <a:gd name="connsiteY7580" fmla="*/ 6995174 h 7223977"/>
              <a:gd name="connsiteX7581" fmla="*/ 7900868 w 12188243"/>
              <a:gd name="connsiteY7581" fmla="*/ 6995174 h 7223977"/>
              <a:gd name="connsiteX7582" fmla="*/ 7900868 w 12188243"/>
              <a:gd name="connsiteY7582" fmla="*/ 6772636 h 7223977"/>
              <a:gd name="connsiteX7583" fmla="*/ 8126540 w 12188243"/>
              <a:gd name="connsiteY7583" fmla="*/ 6772636 h 7223977"/>
              <a:gd name="connsiteX7584" fmla="*/ 8349078 w 12188243"/>
              <a:gd name="connsiteY7584" fmla="*/ 6772636 h 7223977"/>
              <a:gd name="connsiteX7585" fmla="*/ 8349078 w 12188243"/>
              <a:gd name="connsiteY7585" fmla="*/ 6995174 h 7223977"/>
              <a:gd name="connsiteX7586" fmla="*/ 8126540 w 12188243"/>
              <a:gd name="connsiteY7586" fmla="*/ 6995174 h 7223977"/>
              <a:gd name="connsiteX7587" fmla="*/ 8126540 w 12188243"/>
              <a:gd name="connsiteY7587" fmla="*/ 6772636 h 7223977"/>
              <a:gd name="connsiteX7588" fmla="*/ 8352211 w 12188243"/>
              <a:gd name="connsiteY7588" fmla="*/ 6772636 h 7223977"/>
              <a:gd name="connsiteX7589" fmla="*/ 8574749 w 12188243"/>
              <a:gd name="connsiteY7589" fmla="*/ 6772636 h 7223977"/>
              <a:gd name="connsiteX7590" fmla="*/ 8574749 w 12188243"/>
              <a:gd name="connsiteY7590" fmla="*/ 6995174 h 7223977"/>
              <a:gd name="connsiteX7591" fmla="*/ 8352211 w 12188243"/>
              <a:gd name="connsiteY7591" fmla="*/ 6995174 h 7223977"/>
              <a:gd name="connsiteX7592" fmla="*/ 8352211 w 12188243"/>
              <a:gd name="connsiteY7592" fmla="*/ 6772636 h 7223977"/>
              <a:gd name="connsiteX7593" fmla="*/ 8577882 w 12188243"/>
              <a:gd name="connsiteY7593" fmla="*/ 6772636 h 7223977"/>
              <a:gd name="connsiteX7594" fmla="*/ 8800420 w 12188243"/>
              <a:gd name="connsiteY7594" fmla="*/ 6772636 h 7223977"/>
              <a:gd name="connsiteX7595" fmla="*/ 8800420 w 12188243"/>
              <a:gd name="connsiteY7595" fmla="*/ 6995174 h 7223977"/>
              <a:gd name="connsiteX7596" fmla="*/ 8577882 w 12188243"/>
              <a:gd name="connsiteY7596" fmla="*/ 6995174 h 7223977"/>
              <a:gd name="connsiteX7597" fmla="*/ 8577882 w 12188243"/>
              <a:gd name="connsiteY7597" fmla="*/ 6772636 h 7223977"/>
              <a:gd name="connsiteX7598" fmla="*/ 8803427 w 12188243"/>
              <a:gd name="connsiteY7598" fmla="*/ 6772636 h 7223977"/>
              <a:gd name="connsiteX7599" fmla="*/ 9025966 w 12188243"/>
              <a:gd name="connsiteY7599" fmla="*/ 6772636 h 7223977"/>
              <a:gd name="connsiteX7600" fmla="*/ 9025966 w 12188243"/>
              <a:gd name="connsiteY7600" fmla="*/ 6995174 h 7223977"/>
              <a:gd name="connsiteX7601" fmla="*/ 8803427 w 12188243"/>
              <a:gd name="connsiteY7601" fmla="*/ 6995174 h 7223977"/>
              <a:gd name="connsiteX7602" fmla="*/ 8803427 w 12188243"/>
              <a:gd name="connsiteY7602" fmla="*/ 6772636 h 7223977"/>
              <a:gd name="connsiteX7603" fmla="*/ 9029099 w 12188243"/>
              <a:gd name="connsiteY7603" fmla="*/ 6772636 h 7223977"/>
              <a:gd name="connsiteX7604" fmla="*/ 9251637 w 12188243"/>
              <a:gd name="connsiteY7604" fmla="*/ 6772636 h 7223977"/>
              <a:gd name="connsiteX7605" fmla="*/ 9251637 w 12188243"/>
              <a:gd name="connsiteY7605" fmla="*/ 6995174 h 7223977"/>
              <a:gd name="connsiteX7606" fmla="*/ 9029099 w 12188243"/>
              <a:gd name="connsiteY7606" fmla="*/ 6995174 h 7223977"/>
              <a:gd name="connsiteX7607" fmla="*/ 9029099 w 12188243"/>
              <a:gd name="connsiteY7607" fmla="*/ 6772636 h 7223977"/>
              <a:gd name="connsiteX7608" fmla="*/ 9254770 w 12188243"/>
              <a:gd name="connsiteY7608" fmla="*/ 6772636 h 7223977"/>
              <a:gd name="connsiteX7609" fmla="*/ 9477308 w 12188243"/>
              <a:gd name="connsiteY7609" fmla="*/ 6772636 h 7223977"/>
              <a:gd name="connsiteX7610" fmla="*/ 9477308 w 12188243"/>
              <a:gd name="connsiteY7610" fmla="*/ 6995174 h 7223977"/>
              <a:gd name="connsiteX7611" fmla="*/ 9254770 w 12188243"/>
              <a:gd name="connsiteY7611" fmla="*/ 6995174 h 7223977"/>
              <a:gd name="connsiteX7612" fmla="*/ 9254770 w 12188243"/>
              <a:gd name="connsiteY7612" fmla="*/ 6772636 h 7223977"/>
              <a:gd name="connsiteX7613" fmla="*/ 9480440 w 12188243"/>
              <a:gd name="connsiteY7613" fmla="*/ 6772636 h 7223977"/>
              <a:gd name="connsiteX7614" fmla="*/ 9702979 w 12188243"/>
              <a:gd name="connsiteY7614" fmla="*/ 6772636 h 7223977"/>
              <a:gd name="connsiteX7615" fmla="*/ 9702979 w 12188243"/>
              <a:gd name="connsiteY7615" fmla="*/ 6995174 h 7223977"/>
              <a:gd name="connsiteX7616" fmla="*/ 9480440 w 12188243"/>
              <a:gd name="connsiteY7616" fmla="*/ 6995174 h 7223977"/>
              <a:gd name="connsiteX7617" fmla="*/ 9480440 w 12188243"/>
              <a:gd name="connsiteY7617" fmla="*/ 6772636 h 7223977"/>
              <a:gd name="connsiteX7618" fmla="*/ 9706112 w 12188243"/>
              <a:gd name="connsiteY7618" fmla="*/ 6772636 h 7223977"/>
              <a:gd name="connsiteX7619" fmla="*/ 9928650 w 12188243"/>
              <a:gd name="connsiteY7619" fmla="*/ 6772636 h 7223977"/>
              <a:gd name="connsiteX7620" fmla="*/ 9928650 w 12188243"/>
              <a:gd name="connsiteY7620" fmla="*/ 6995174 h 7223977"/>
              <a:gd name="connsiteX7621" fmla="*/ 9706112 w 12188243"/>
              <a:gd name="connsiteY7621" fmla="*/ 6995174 h 7223977"/>
              <a:gd name="connsiteX7622" fmla="*/ 9706112 w 12188243"/>
              <a:gd name="connsiteY7622" fmla="*/ 6772636 h 7223977"/>
              <a:gd name="connsiteX7623" fmla="*/ 9931783 w 12188243"/>
              <a:gd name="connsiteY7623" fmla="*/ 6772636 h 7223977"/>
              <a:gd name="connsiteX7624" fmla="*/ 10154321 w 12188243"/>
              <a:gd name="connsiteY7624" fmla="*/ 6772636 h 7223977"/>
              <a:gd name="connsiteX7625" fmla="*/ 10154321 w 12188243"/>
              <a:gd name="connsiteY7625" fmla="*/ 6995174 h 7223977"/>
              <a:gd name="connsiteX7626" fmla="*/ 9931783 w 12188243"/>
              <a:gd name="connsiteY7626" fmla="*/ 6995174 h 7223977"/>
              <a:gd name="connsiteX7627" fmla="*/ 9931783 w 12188243"/>
              <a:gd name="connsiteY7627" fmla="*/ 6772636 h 7223977"/>
              <a:gd name="connsiteX7628" fmla="*/ 10157328 w 12188243"/>
              <a:gd name="connsiteY7628" fmla="*/ 6772636 h 7223977"/>
              <a:gd name="connsiteX7629" fmla="*/ 10379867 w 12188243"/>
              <a:gd name="connsiteY7629" fmla="*/ 6772636 h 7223977"/>
              <a:gd name="connsiteX7630" fmla="*/ 10379867 w 12188243"/>
              <a:gd name="connsiteY7630" fmla="*/ 6995174 h 7223977"/>
              <a:gd name="connsiteX7631" fmla="*/ 10157328 w 12188243"/>
              <a:gd name="connsiteY7631" fmla="*/ 6995174 h 7223977"/>
              <a:gd name="connsiteX7632" fmla="*/ 10157328 w 12188243"/>
              <a:gd name="connsiteY7632" fmla="*/ 6772636 h 7223977"/>
              <a:gd name="connsiteX7633" fmla="*/ 10383000 w 12188243"/>
              <a:gd name="connsiteY7633" fmla="*/ 6772636 h 7223977"/>
              <a:gd name="connsiteX7634" fmla="*/ 10605538 w 12188243"/>
              <a:gd name="connsiteY7634" fmla="*/ 6772636 h 7223977"/>
              <a:gd name="connsiteX7635" fmla="*/ 10605538 w 12188243"/>
              <a:gd name="connsiteY7635" fmla="*/ 6995174 h 7223977"/>
              <a:gd name="connsiteX7636" fmla="*/ 10383000 w 12188243"/>
              <a:gd name="connsiteY7636" fmla="*/ 6995174 h 7223977"/>
              <a:gd name="connsiteX7637" fmla="*/ 10383000 w 12188243"/>
              <a:gd name="connsiteY7637" fmla="*/ 6772636 h 7223977"/>
              <a:gd name="connsiteX7638" fmla="*/ 10608671 w 12188243"/>
              <a:gd name="connsiteY7638" fmla="*/ 6772636 h 7223977"/>
              <a:gd name="connsiteX7639" fmla="*/ 10831209 w 12188243"/>
              <a:gd name="connsiteY7639" fmla="*/ 6772636 h 7223977"/>
              <a:gd name="connsiteX7640" fmla="*/ 10831209 w 12188243"/>
              <a:gd name="connsiteY7640" fmla="*/ 6995174 h 7223977"/>
              <a:gd name="connsiteX7641" fmla="*/ 10608671 w 12188243"/>
              <a:gd name="connsiteY7641" fmla="*/ 6995174 h 7223977"/>
              <a:gd name="connsiteX7642" fmla="*/ 10608671 w 12188243"/>
              <a:gd name="connsiteY7642" fmla="*/ 6772636 h 7223977"/>
              <a:gd name="connsiteX7643" fmla="*/ 10834342 w 12188243"/>
              <a:gd name="connsiteY7643" fmla="*/ 6772636 h 7223977"/>
              <a:gd name="connsiteX7644" fmla="*/ 11056880 w 12188243"/>
              <a:gd name="connsiteY7644" fmla="*/ 6772636 h 7223977"/>
              <a:gd name="connsiteX7645" fmla="*/ 11056880 w 12188243"/>
              <a:gd name="connsiteY7645" fmla="*/ 6995174 h 7223977"/>
              <a:gd name="connsiteX7646" fmla="*/ 10834342 w 12188243"/>
              <a:gd name="connsiteY7646" fmla="*/ 6995174 h 7223977"/>
              <a:gd name="connsiteX7647" fmla="*/ 10834342 w 12188243"/>
              <a:gd name="connsiteY7647" fmla="*/ 6772636 h 7223977"/>
              <a:gd name="connsiteX7648" fmla="*/ 11060012 w 12188243"/>
              <a:gd name="connsiteY7648" fmla="*/ 6772636 h 7223977"/>
              <a:gd name="connsiteX7649" fmla="*/ 11282551 w 12188243"/>
              <a:gd name="connsiteY7649" fmla="*/ 6772636 h 7223977"/>
              <a:gd name="connsiteX7650" fmla="*/ 11282551 w 12188243"/>
              <a:gd name="connsiteY7650" fmla="*/ 6995174 h 7223977"/>
              <a:gd name="connsiteX7651" fmla="*/ 11060012 w 12188243"/>
              <a:gd name="connsiteY7651" fmla="*/ 6995174 h 7223977"/>
              <a:gd name="connsiteX7652" fmla="*/ 11060012 w 12188243"/>
              <a:gd name="connsiteY7652" fmla="*/ 6772636 h 7223977"/>
              <a:gd name="connsiteX7653" fmla="*/ 11285684 w 12188243"/>
              <a:gd name="connsiteY7653" fmla="*/ 6772636 h 7223977"/>
              <a:gd name="connsiteX7654" fmla="*/ 11508222 w 12188243"/>
              <a:gd name="connsiteY7654" fmla="*/ 6772636 h 7223977"/>
              <a:gd name="connsiteX7655" fmla="*/ 11508222 w 12188243"/>
              <a:gd name="connsiteY7655" fmla="*/ 6995174 h 7223977"/>
              <a:gd name="connsiteX7656" fmla="*/ 11285684 w 12188243"/>
              <a:gd name="connsiteY7656" fmla="*/ 6995174 h 7223977"/>
              <a:gd name="connsiteX7657" fmla="*/ 11285684 w 12188243"/>
              <a:gd name="connsiteY7657" fmla="*/ 6772636 h 7223977"/>
              <a:gd name="connsiteX7658" fmla="*/ 11511229 w 12188243"/>
              <a:gd name="connsiteY7658" fmla="*/ 6772636 h 7223977"/>
              <a:gd name="connsiteX7659" fmla="*/ 11733768 w 12188243"/>
              <a:gd name="connsiteY7659" fmla="*/ 6772636 h 7223977"/>
              <a:gd name="connsiteX7660" fmla="*/ 11733768 w 12188243"/>
              <a:gd name="connsiteY7660" fmla="*/ 6995174 h 7223977"/>
              <a:gd name="connsiteX7661" fmla="*/ 11511229 w 12188243"/>
              <a:gd name="connsiteY7661" fmla="*/ 6995174 h 7223977"/>
              <a:gd name="connsiteX7662" fmla="*/ 11511229 w 12188243"/>
              <a:gd name="connsiteY7662" fmla="*/ 6772636 h 7223977"/>
              <a:gd name="connsiteX7663" fmla="*/ 11736901 w 12188243"/>
              <a:gd name="connsiteY7663" fmla="*/ 6772636 h 7223977"/>
              <a:gd name="connsiteX7664" fmla="*/ 11959439 w 12188243"/>
              <a:gd name="connsiteY7664" fmla="*/ 6772636 h 7223977"/>
              <a:gd name="connsiteX7665" fmla="*/ 11959439 w 12188243"/>
              <a:gd name="connsiteY7665" fmla="*/ 6995174 h 7223977"/>
              <a:gd name="connsiteX7666" fmla="*/ 11736901 w 12188243"/>
              <a:gd name="connsiteY7666" fmla="*/ 6995174 h 7223977"/>
              <a:gd name="connsiteX7667" fmla="*/ 11736901 w 12188243"/>
              <a:gd name="connsiteY7667" fmla="*/ 6772636 h 7223977"/>
              <a:gd name="connsiteX7668" fmla="*/ 11736901 w 12188243"/>
              <a:gd name="connsiteY7668" fmla="*/ 6769503 h 7223977"/>
              <a:gd name="connsiteX7669" fmla="*/ 11736901 w 12188243"/>
              <a:gd name="connsiteY7669" fmla="*/ 6546965 h 7223977"/>
              <a:gd name="connsiteX7670" fmla="*/ 11959439 w 12188243"/>
              <a:gd name="connsiteY7670" fmla="*/ 6546965 h 7223977"/>
              <a:gd name="connsiteX7671" fmla="*/ 11959439 w 12188243"/>
              <a:gd name="connsiteY7671" fmla="*/ 6769503 h 7223977"/>
              <a:gd name="connsiteX7672" fmla="*/ 11736901 w 12188243"/>
              <a:gd name="connsiteY7672" fmla="*/ 6769503 h 7223977"/>
              <a:gd name="connsiteX7673" fmla="*/ 11736901 w 12188243"/>
              <a:gd name="connsiteY7673" fmla="*/ 6543832 h 7223977"/>
              <a:gd name="connsiteX7674" fmla="*/ 11736901 w 12188243"/>
              <a:gd name="connsiteY7674" fmla="*/ 6321294 h 7223977"/>
              <a:gd name="connsiteX7675" fmla="*/ 11959439 w 12188243"/>
              <a:gd name="connsiteY7675" fmla="*/ 6321294 h 7223977"/>
              <a:gd name="connsiteX7676" fmla="*/ 11959439 w 12188243"/>
              <a:gd name="connsiteY7676" fmla="*/ 6543832 h 7223977"/>
              <a:gd name="connsiteX7677" fmla="*/ 11736901 w 12188243"/>
              <a:gd name="connsiteY7677" fmla="*/ 6543832 h 7223977"/>
              <a:gd name="connsiteX7678" fmla="*/ 11736901 w 12188243"/>
              <a:gd name="connsiteY7678" fmla="*/ 6318161 h 7223977"/>
              <a:gd name="connsiteX7679" fmla="*/ 11736901 w 12188243"/>
              <a:gd name="connsiteY7679" fmla="*/ 6095623 h 7223977"/>
              <a:gd name="connsiteX7680" fmla="*/ 11959439 w 12188243"/>
              <a:gd name="connsiteY7680" fmla="*/ 6095623 h 7223977"/>
              <a:gd name="connsiteX7681" fmla="*/ 11959439 w 12188243"/>
              <a:gd name="connsiteY7681" fmla="*/ 6318161 h 7223977"/>
              <a:gd name="connsiteX7682" fmla="*/ 11736901 w 12188243"/>
              <a:gd name="connsiteY7682" fmla="*/ 6318161 h 7223977"/>
              <a:gd name="connsiteX7683" fmla="*/ 11736901 w 12188243"/>
              <a:gd name="connsiteY7683" fmla="*/ 6092490 h 7223977"/>
              <a:gd name="connsiteX7684" fmla="*/ 11736901 w 12188243"/>
              <a:gd name="connsiteY7684" fmla="*/ 5869952 h 7223977"/>
              <a:gd name="connsiteX7685" fmla="*/ 11959439 w 12188243"/>
              <a:gd name="connsiteY7685" fmla="*/ 5869952 h 7223977"/>
              <a:gd name="connsiteX7686" fmla="*/ 11959439 w 12188243"/>
              <a:gd name="connsiteY7686" fmla="*/ 6092490 h 7223977"/>
              <a:gd name="connsiteX7687" fmla="*/ 11736901 w 12188243"/>
              <a:gd name="connsiteY7687" fmla="*/ 6092490 h 7223977"/>
              <a:gd name="connsiteX7688" fmla="*/ 11736901 w 12188243"/>
              <a:gd name="connsiteY7688" fmla="*/ 5866945 h 7223977"/>
              <a:gd name="connsiteX7689" fmla="*/ 11736901 w 12188243"/>
              <a:gd name="connsiteY7689" fmla="*/ 5644406 h 7223977"/>
              <a:gd name="connsiteX7690" fmla="*/ 11959439 w 12188243"/>
              <a:gd name="connsiteY7690" fmla="*/ 5644406 h 7223977"/>
              <a:gd name="connsiteX7691" fmla="*/ 11959439 w 12188243"/>
              <a:gd name="connsiteY7691" fmla="*/ 5866945 h 7223977"/>
              <a:gd name="connsiteX7692" fmla="*/ 11736901 w 12188243"/>
              <a:gd name="connsiteY7692" fmla="*/ 5866945 h 7223977"/>
              <a:gd name="connsiteX7693" fmla="*/ 11736901 w 12188243"/>
              <a:gd name="connsiteY7693" fmla="*/ 5641273 h 7223977"/>
              <a:gd name="connsiteX7694" fmla="*/ 11736901 w 12188243"/>
              <a:gd name="connsiteY7694" fmla="*/ 5418735 h 7223977"/>
              <a:gd name="connsiteX7695" fmla="*/ 11959439 w 12188243"/>
              <a:gd name="connsiteY7695" fmla="*/ 5418735 h 7223977"/>
              <a:gd name="connsiteX7696" fmla="*/ 11959439 w 12188243"/>
              <a:gd name="connsiteY7696" fmla="*/ 5641273 h 7223977"/>
              <a:gd name="connsiteX7697" fmla="*/ 11736901 w 12188243"/>
              <a:gd name="connsiteY7697" fmla="*/ 5641273 h 7223977"/>
              <a:gd name="connsiteX7698" fmla="*/ 11736901 w 12188243"/>
              <a:gd name="connsiteY7698" fmla="*/ 5415603 h 7223977"/>
              <a:gd name="connsiteX7699" fmla="*/ 11736901 w 12188243"/>
              <a:gd name="connsiteY7699" fmla="*/ 5193064 h 7223977"/>
              <a:gd name="connsiteX7700" fmla="*/ 11959439 w 12188243"/>
              <a:gd name="connsiteY7700" fmla="*/ 5193064 h 7223977"/>
              <a:gd name="connsiteX7701" fmla="*/ 11959439 w 12188243"/>
              <a:gd name="connsiteY7701" fmla="*/ 5415603 h 7223977"/>
              <a:gd name="connsiteX7702" fmla="*/ 11736901 w 12188243"/>
              <a:gd name="connsiteY7702" fmla="*/ 5415603 h 7223977"/>
              <a:gd name="connsiteX7703" fmla="*/ 11736901 w 12188243"/>
              <a:gd name="connsiteY7703" fmla="*/ 5189932 h 7223977"/>
              <a:gd name="connsiteX7704" fmla="*/ 11736901 w 12188243"/>
              <a:gd name="connsiteY7704" fmla="*/ 4967393 h 7223977"/>
              <a:gd name="connsiteX7705" fmla="*/ 11959439 w 12188243"/>
              <a:gd name="connsiteY7705" fmla="*/ 4967393 h 7223977"/>
              <a:gd name="connsiteX7706" fmla="*/ 11959439 w 12188243"/>
              <a:gd name="connsiteY7706" fmla="*/ 5189932 h 7223977"/>
              <a:gd name="connsiteX7707" fmla="*/ 11736901 w 12188243"/>
              <a:gd name="connsiteY7707" fmla="*/ 5189932 h 7223977"/>
              <a:gd name="connsiteX7708" fmla="*/ 11736901 w 12188243"/>
              <a:gd name="connsiteY7708" fmla="*/ 4964261 h 7223977"/>
              <a:gd name="connsiteX7709" fmla="*/ 11736901 w 12188243"/>
              <a:gd name="connsiteY7709" fmla="*/ 4741722 h 7223977"/>
              <a:gd name="connsiteX7710" fmla="*/ 11959439 w 12188243"/>
              <a:gd name="connsiteY7710" fmla="*/ 4741722 h 7223977"/>
              <a:gd name="connsiteX7711" fmla="*/ 11959439 w 12188243"/>
              <a:gd name="connsiteY7711" fmla="*/ 4964261 h 7223977"/>
              <a:gd name="connsiteX7712" fmla="*/ 11736901 w 12188243"/>
              <a:gd name="connsiteY7712" fmla="*/ 4964261 h 7223977"/>
              <a:gd name="connsiteX7713" fmla="*/ 11736901 w 12188243"/>
              <a:gd name="connsiteY7713" fmla="*/ 4738590 h 7223977"/>
              <a:gd name="connsiteX7714" fmla="*/ 11736901 w 12188243"/>
              <a:gd name="connsiteY7714" fmla="*/ 4516051 h 7223977"/>
              <a:gd name="connsiteX7715" fmla="*/ 11959439 w 12188243"/>
              <a:gd name="connsiteY7715" fmla="*/ 4516051 h 7223977"/>
              <a:gd name="connsiteX7716" fmla="*/ 11959439 w 12188243"/>
              <a:gd name="connsiteY7716" fmla="*/ 4738590 h 7223977"/>
              <a:gd name="connsiteX7717" fmla="*/ 11736901 w 12188243"/>
              <a:gd name="connsiteY7717" fmla="*/ 4738590 h 7223977"/>
              <a:gd name="connsiteX7718" fmla="*/ 11736901 w 12188243"/>
              <a:gd name="connsiteY7718" fmla="*/ 4513044 h 7223977"/>
              <a:gd name="connsiteX7719" fmla="*/ 11736901 w 12188243"/>
              <a:gd name="connsiteY7719" fmla="*/ 4290506 h 7223977"/>
              <a:gd name="connsiteX7720" fmla="*/ 11959439 w 12188243"/>
              <a:gd name="connsiteY7720" fmla="*/ 4290506 h 7223977"/>
              <a:gd name="connsiteX7721" fmla="*/ 11959439 w 12188243"/>
              <a:gd name="connsiteY7721" fmla="*/ 4513044 h 7223977"/>
              <a:gd name="connsiteX7722" fmla="*/ 11736901 w 12188243"/>
              <a:gd name="connsiteY7722" fmla="*/ 4513044 h 7223977"/>
              <a:gd name="connsiteX7723" fmla="*/ 11736901 w 12188243"/>
              <a:gd name="connsiteY7723" fmla="*/ 4287373 h 7223977"/>
              <a:gd name="connsiteX7724" fmla="*/ 11736901 w 12188243"/>
              <a:gd name="connsiteY7724" fmla="*/ 4064834 h 7223977"/>
              <a:gd name="connsiteX7725" fmla="*/ 11959439 w 12188243"/>
              <a:gd name="connsiteY7725" fmla="*/ 4064834 h 7223977"/>
              <a:gd name="connsiteX7726" fmla="*/ 11959439 w 12188243"/>
              <a:gd name="connsiteY7726" fmla="*/ 4287373 h 7223977"/>
              <a:gd name="connsiteX7727" fmla="*/ 11736901 w 12188243"/>
              <a:gd name="connsiteY7727" fmla="*/ 4287373 h 7223977"/>
              <a:gd name="connsiteX7728" fmla="*/ 11736901 w 12188243"/>
              <a:gd name="connsiteY7728" fmla="*/ 4061702 h 7223977"/>
              <a:gd name="connsiteX7729" fmla="*/ 11736901 w 12188243"/>
              <a:gd name="connsiteY7729" fmla="*/ 3839164 h 7223977"/>
              <a:gd name="connsiteX7730" fmla="*/ 11959439 w 12188243"/>
              <a:gd name="connsiteY7730" fmla="*/ 3839164 h 7223977"/>
              <a:gd name="connsiteX7731" fmla="*/ 11959439 w 12188243"/>
              <a:gd name="connsiteY7731" fmla="*/ 4061702 h 7223977"/>
              <a:gd name="connsiteX7732" fmla="*/ 11736901 w 12188243"/>
              <a:gd name="connsiteY7732" fmla="*/ 4061702 h 7223977"/>
              <a:gd name="connsiteX7733" fmla="*/ 11736901 w 12188243"/>
              <a:gd name="connsiteY7733" fmla="*/ 3836031 h 7223977"/>
              <a:gd name="connsiteX7734" fmla="*/ 11736901 w 12188243"/>
              <a:gd name="connsiteY7734" fmla="*/ 3613493 h 7223977"/>
              <a:gd name="connsiteX7735" fmla="*/ 11959439 w 12188243"/>
              <a:gd name="connsiteY7735" fmla="*/ 3613493 h 7223977"/>
              <a:gd name="connsiteX7736" fmla="*/ 11959439 w 12188243"/>
              <a:gd name="connsiteY7736" fmla="*/ 3836031 h 7223977"/>
              <a:gd name="connsiteX7737" fmla="*/ 11736901 w 12188243"/>
              <a:gd name="connsiteY7737" fmla="*/ 3836031 h 7223977"/>
              <a:gd name="connsiteX7738" fmla="*/ 11736901 w 12188243"/>
              <a:gd name="connsiteY7738" fmla="*/ 3610360 h 7223977"/>
              <a:gd name="connsiteX7739" fmla="*/ 11736901 w 12188243"/>
              <a:gd name="connsiteY7739" fmla="*/ 3387821 h 7223977"/>
              <a:gd name="connsiteX7740" fmla="*/ 11959439 w 12188243"/>
              <a:gd name="connsiteY7740" fmla="*/ 3387821 h 7223977"/>
              <a:gd name="connsiteX7741" fmla="*/ 11959439 w 12188243"/>
              <a:gd name="connsiteY7741" fmla="*/ 3610360 h 7223977"/>
              <a:gd name="connsiteX7742" fmla="*/ 11736901 w 12188243"/>
              <a:gd name="connsiteY7742" fmla="*/ 3610360 h 7223977"/>
              <a:gd name="connsiteX7743" fmla="*/ 11736901 w 12188243"/>
              <a:gd name="connsiteY7743" fmla="*/ 3384689 h 7223977"/>
              <a:gd name="connsiteX7744" fmla="*/ 11736901 w 12188243"/>
              <a:gd name="connsiteY7744" fmla="*/ 3162151 h 7223977"/>
              <a:gd name="connsiteX7745" fmla="*/ 11959439 w 12188243"/>
              <a:gd name="connsiteY7745" fmla="*/ 3162151 h 7223977"/>
              <a:gd name="connsiteX7746" fmla="*/ 11959439 w 12188243"/>
              <a:gd name="connsiteY7746" fmla="*/ 3384689 h 7223977"/>
              <a:gd name="connsiteX7747" fmla="*/ 11736901 w 12188243"/>
              <a:gd name="connsiteY7747" fmla="*/ 3384689 h 7223977"/>
              <a:gd name="connsiteX7748" fmla="*/ 11736901 w 12188243"/>
              <a:gd name="connsiteY7748" fmla="*/ 3159143 h 7223977"/>
              <a:gd name="connsiteX7749" fmla="*/ 11736901 w 12188243"/>
              <a:gd name="connsiteY7749" fmla="*/ 2936605 h 7223977"/>
              <a:gd name="connsiteX7750" fmla="*/ 11959439 w 12188243"/>
              <a:gd name="connsiteY7750" fmla="*/ 2936605 h 7223977"/>
              <a:gd name="connsiteX7751" fmla="*/ 11959439 w 12188243"/>
              <a:gd name="connsiteY7751" fmla="*/ 3159143 h 7223977"/>
              <a:gd name="connsiteX7752" fmla="*/ 11736901 w 12188243"/>
              <a:gd name="connsiteY7752" fmla="*/ 3159143 h 7223977"/>
              <a:gd name="connsiteX7753" fmla="*/ 11736901 w 12188243"/>
              <a:gd name="connsiteY7753" fmla="*/ 2933472 h 7223977"/>
              <a:gd name="connsiteX7754" fmla="*/ 11736901 w 12188243"/>
              <a:gd name="connsiteY7754" fmla="*/ 2710934 h 7223977"/>
              <a:gd name="connsiteX7755" fmla="*/ 11959439 w 12188243"/>
              <a:gd name="connsiteY7755" fmla="*/ 2710934 h 7223977"/>
              <a:gd name="connsiteX7756" fmla="*/ 11959439 w 12188243"/>
              <a:gd name="connsiteY7756" fmla="*/ 2933472 h 7223977"/>
              <a:gd name="connsiteX7757" fmla="*/ 11736901 w 12188243"/>
              <a:gd name="connsiteY7757" fmla="*/ 2933472 h 7223977"/>
              <a:gd name="connsiteX7758" fmla="*/ 11736901 w 12188243"/>
              <a:gd name="connsiteY7758" fmla="*/ 2707801 h 7223977"/>
              <a:gd name="connsiteX7759" fmla="*/ 11736901 w 12188243"/>
              <a:gd name="connsiteY7759" fmla="*/ 2485263 h 7223977"/>
              <a:gd name="connsiteX7760" fmla="*/ 11959439 w 12188243"/>
              <a:gd name="connsiteY7760" fmla="*/ 2485263 h 7223977"/>
              <a:gd name="connsiteX7761" fmla="*/ 11959439 w 12188243"/>
              <a:gd name="connsiteY7761" fmla="*/ 2707801 h 7223977"/>
              <a:gd name="connsiteX7762" fmla="*/ 11736901 w 12188243"/>
              <a:gd name="connsiteY7762" fmla="*/ 2707801 h 7223977"/>
              <a:gd name="connsiteX7763" fmla="*/ 11736901 w 12188243"/>
              <a:gd name="connsiteY7763" fmla="*/ 2482130 h 7223977"/>
              <a:gd name="connsiteX7764" fmla="*/ 11736901 w 12188243"/>
              <a:gd name="connsiteY7764" fmla="*/ 2259592 h 7223977"/>
              <a:gd name="connsiteX7765" fmla="*/ 11959439 w 12188243"/>
              <a:gd name="connsiteY7765" fmla="*/ 2259592 h 7223977"/>
              <a:gd name="connsiteX7766" fmla="*/ 11959439 w 12188243"/>
              <a:gd name="connsiteY7766" fmla="*/ 2482130 h 7223977"/>
              <a:gd name="connsiteX7767" fmla="*/ 11736901 w 12188243"/>
              <a:gd name="connsiteY7767" fmla="*/ 2482130 h 7223977"/>
              <a:gd name="connsiteX7768" fmla="*/ 11736901 w 12188243"/>
              <a:gd name="connsiteY7768" fmla="*/ 2256459 h 7223977"/>
              <a:gd name="connsiteX7769" fmla="*/ 11736901 w 12188243"/>
              <a:gd name="connsiteY7769" fmla="*/ 2033921 h 7223977"/>
              <a:gd name="connsiteX7770" fmla="*/ 11959439 w 12188243"/>
              <a:gd name="connsiteY7770" fmla="*/ 2033921 h 7223977"/>
              <a:gd name="connsiteX7771" fmla="*/ 11959439 w 12188243"/>
              <a:gd name="connsiteY7771" fmla="*/ 2256459 h 7223977"/>
              <a:gd name="connsiteX7772" fmla="*/ 11736901 w 12188243"/>
              <a:gd name="connsiteY7772" fmla="*/ 2256459 h 7223977"/>
              <a:gd name="connsiteX7773" fmla="*/ 11736901 w 12188243"/>
              <a:gd name="connsiteY7773" fmla="*/ 2030788 h 7223977"/>
              <a:gd name="connsiteX7774" fmla="*/ 11736901 w 12188243"/>
              <a:gd name="connsiteY7774" fmla="*/ 1808250 h 7223977"/>
              <a:gd name="connsiteX7775" fmla="*/ 11959439 w 12188243"/>
              <a:gd name="connsiteY7775" fmla="*/ 1808250 h 7223977"/>
              <a:gd name="connsiteX7776" fmla="*/ 11959439 w 12188243"/>
              <a:gd name="connsiteY7776" fmla="*/ 2030788 h 7223977"/>
              <a:gd name="connsiteX7777" fmla="*/ 11736901 w 12188243"/>
              <a:gd name="connsiteY7777" fmla="*/ 2030788 h 7223977"/>
              <a:gd name="connsiteX7778" fmla="*/ 11736901 w 12188243"/>
              <a:gd name="connsiteY7778" fmla="*/ 1805243 h 7223977"/>
              <a:gd name="connsiteX7779" fmla="*/ 11736901 w 12188243"/>
              <a:gd name="connsiteY7779" fmla="*/ 1582704 h 7223977"/>
              <a:gd name="connsiteX7780" fmla="*/ 11959439 w 12188243"/>
              <a:gd name="connsiteY7780" fmla="*/ 1582704 h 7223977"/>
              <a:gd name="connsiteX7781" fmla="*/ 11959439 w 12188243"/>
              <a:gd name="connsiteY7781" fmla="*/ 1805243 h 7223977"/>
              <a:gd name="connsiteX7782" fmla="*/ 11736901 w 12188243"/>
              <a:gd name="connsiteY7782" fmla="*/ 1805243 h 7223977"/>
              <a:gd name="connsiteX7783" fmla="*/ 11736901 w 12188243"/>
              <a:gd name="connsiteY7783" fmla="*/ 1579572 h 7223977"/>
              <a:gd name="connsiteX7784" fmla="*/ 11736901 w 12188243"/>
              <a:gd name="connsiteY7784" fmla="*/ 1357033 h 7223977"/>
              <a:gd name="connsiteX7785" fmla="*/ 11959439 w 12188243"/>
              <a:gd name="connsiteY7785" fmla="*/ 1357033 h 7223977"/>
              <a:gd name="connsiteX7786" fmla="*/ 11959439 w 12188243"/>
              <a:gd name="connsiteY7786" fmla="*/ 1579572 h 7223977"/>
              <a:gd name="connsiteX7787" fmla="*/ 11736901 w 12188243"/>
              <a:gd name="connsiteY7787" fmla="*/ 1579572 h 7223977"/>
              <a:gd name="connsiteX7788" fmla="*/ 11736901 w 12188243"/>
              <a:gd name="connsiteY7788" fmla="*/ 1353901 h 7223977"/>
              <a:gd name="connsiteX7789" fmla="*/ 11736901 w 12188243"/>
              <a:gd name="connsiteY7789" fmla="*/ 1131362 h 7223977"/>
              <a:gd name="connsiteX7790" fmla="*/ 11959439 w 12188243"/>
              <a:gd name="connsiteY7790" fmla="*/ 1131362 h 7223977"/>
              <a:gd name="connsiteX7791" fmla="*/ 11959439 w 12188243"/>
              <a:gd name="connsiteY7791" fmla="*/ 1353901 h 7223977"/>
              <a:gd name="connsiteX7792" fmla="*/ 11736901 w 12188243"/>
              <a:gd name="connsiteY7792" fmla="*/ 1353901 h 7223977"/>
              <a:gd name="connsiteX7793" fmla="*/ 11736901 w 12188243"/>
              <a:gd name="connsiteY7793" fmla="*/ 1128230 h 7223977"/>
              <a:gd name="connsiteX7794" fmla="*/ 11736901 w 12188243"/>
              <a:gd name="connsiteY7794" fmla="*/ 905691 h 7223977"/>
              <a:gd name="connsiteX7795" fmla="*/ 11959439 w 12188243"/>
              <a:gd name="connsiteY7795" fmla="*/ 905691 h 7223977"/>
              <a:gd name="connsiteX7796" fmla="*/ 11959439 w 12188243"/>
              <a:gd name="connsiteY7796" fmla="*/ 1128230 h 7223977"/>
              <a:gd name="connsiteX7797" fmla="*/ 11736901 w 12188243"/>
              <a:gd name="connsiteY7797" fmla="*/ 1128230 h 7223977"/>
              <a:gd name="connsiteX7798" fmla="*/ 11736901 w 12188243"/>
              <a:gd name="connsiteY7798" fmla="*/ 902559 h 7223977"/>
              <a:gd name="connsiteX7799" fmla="*/ 11736901 w 12188243"/>
              <a:gd name="connsiteY7799" fmla="*/ 680020 h 7223977"/>
              <a:gd name="connsiteX7800" fmla="*/ 11959439 w 12188243"/>
              <a:gd name="connsiteY7800" fmla="*/ 680020 h 7223977"/>
              <a:gd name="connsiteX7801" fmla="*/ 11959439 w 12188243"/>
              <a:gd name="connsiteY7801" fmla="*/ 902559 h 7223977"/>
              <a:gd name="connsiteX7802" fmla="*/ 11736901 w 12188243"/>
              <a:gd name="connsiteY7802" fmla="*/ 902559 h 7223977"/>
              <a:gd name="connsiteX7803" fmla="*/ 11736901 w 12188243"/>
              <a:gd name="connsiteY7803" fmla="*/ 676888 h 7223977"/>
              <a:gd name="connsiteX7804" fmla="*/ 11736901 w 12188243"/>
              <a:gd name="connsiteY7804" fmla="*/ 454349 h 7223977"/>
              <a:gd name="connsiteX7805" fmla="*/ 11959439 w 12188243"/>
              <a:gd name="connsiteY7805" fmla="*/ 454349 h 7223977"/>
              <a:gd name="connsiteX7806" fmla="*/ 11959439 w 12188243"/>
              <a:gd name="connsiteY7806" fmla="*/ 676888 h 7223977"/>
              <a:gd name="connsiteX7807" fmla="*/ 11736901 w 12188243"/>
              <a:gd name="connsiteY7807" fmla="*/ 676888 h 7223977"/>
              <a:gd name="connsiteX7808" fmla="*/ 11736901 w 12188243"/>
              <a:gd name="connsiteY7808" fmla="*/ 451342 h 7223977"/>
              <a:gd name="connsiteX7809" fmla="*/ 11736901 w 12188243"/>
              <a:gd name="connsiteY7809" fmla="*/ 228804 h 7223977"/>
              <a:gd name="connsiteX7810" fmla="*/ 11959439 w 12188243"/>
              <a:gd name="connsiteY7810" fmla="*/ 228804 h 7223977"/>
              <a:gd name="connsiteX7811" fmla="*/ 11959439 w 12188243"/>
              <a:gd name="connsiteY7811" fmla="*/ 451342 h 7223977"/>
              <a:gd name="connsiteX7812" fmla="*/ 11736901 w 12188243"/>
              <a:gd name="connsiteY7812" fmla="*/ 451342 h 7223977"/>
              <a:gd name="connsiteX7813" fmla="*/ 11736901 w 12188243"/>
              <a:gd name="connsiteY7813" fmla="*/ 225671 h 7223977"/>
              <a:gd name="connsiteX7814" fmla="*/ 11736901 w 12188243"/>
              <a:gd name="connsiteY7814" fmla="*/ 3133 h 7223977"/>
              <a:gd name="connsiteX7815" fmla="*/ 11959439 w 12188243"/>
              <a:gd name="connsiteY7815" fmla="*/ 3133 h 7223977"/>
              <a:gd name="connsiteX7816" fmla="*/ 11959439 w 12188243"/>
              <a:gd name="connsiteY7816" fmla="*/ 225671 h 7223977"/>
              <a:gd name="connsiteX7817" fmla="*/ 11736901 w 12188243"/>
              <a:gd name="connsiteY7817" fmla="*/ 225671 h 7223977"/>
              <a:gd name="connsiteX7818" fmla="*/ 11733768 w 12188243"/>
              <a:gd name="connsiteY7818" fmla="*/ 225671 h 7223977"/>
              <a:gd name="connsiteX7819" fmla="*/ 11511229 w 12188243"/>
              <a:gd name="connsiteY7819" fmla="*/ 225671 h 7223977"/>
              <a:gd name="connsiteX7820" fmla="*/ 11511229 w 12188243"/>
              <a:gd name="connsiteY7820" fmla="*/ 3133 h 7223977"/>
              <a:gd name="connsiteX7821" fmla="*/ 11733768 w 12188243"/>
              <a:gd name="connsiteY7821" fmla="*/ 3133 h 7223977"/>
              <a:gd name="connsiteX7822" fmla="*/ 11733768 w 12188243"/>
              <a:gd name="connsiteY7822" fmla="*/ 225671 h 7223977"/>
              <a:gd name="connsiteX7823" fmla="*/ 11508097 w 12188243"/>
              <a:gd name="connsiteY7823" fmla="*/ 225671 h 7223977"/>
              <a:gd name="connsiteX7824" fmla="*/ 11285558 w 12188243"/>
              <a:gd name="connsiteY7824" fmla="*/ 225671 h 7223977"/>
              <a:gd name="connsiteX7825" fmla="*/ 11285558 w 12188243"/>
              <a:gd name="connsiteY7825" fmla="*/ 3133 h 7223977"/>
              <a:gd name="connsiteX7826" fmla="*/ 11508097 w 12188243"/>
              <a:gd name="connsiteY7826" fmla="*/ 3133 h 7223977"/>
              <a:gd name="connsiteX7827" fmla="*/ 11508097 w 12188243"/>
              <a:gd name="connsiteY7827" fmla="*/ 225671 h 7223977"/>
              <a:gd name="connsiteX7828" fmla="*/ 11282551 w 12188243"/>
              <a:gd name="connsiteY7828" fmla="*/ 225671 h 7223977"/>
              <a:gd name="connsiteX7829" fmla="*/ 11060012 w 12188243"/>
              <a:gd name="connsiteY7829" fmla="*/ 225671 h 7223977"/>
              <a:gd name="connsiteX7830" fmla="*/ 11060012 w 12188243"/>
              <a:gd name="connsiteY7830" fmla="*/ 3133 h 7223977"/>
              <a:gd name="connsiteX7831" fmla="*/ 11282551 w 12188243"/>
              <a:gd name="connsiteY7831" fmla="*/ 3133 h 7223977"/>
              <a:gd name="connsiteX7832" fmla="*/ 11282551 w 12188243"/>
              <a:gd name="connsiteY7832" fmla="*/ 225671 h 7223977"/>
              <a:gd name="connsiteX7833" fmla="*/ 11056880 w 12188243"/>
              <a:gd name="connsiteY7833" fmla="*/ 225671 h 7223977"/>
              <a:gd name="connsiteX7834" fmla="*/ 10834342 w 12188243"/>
              <a:gd name="connsiteY7834" fmla="*/ 225671 h 7223977"/>
              <a:gd name="connsiteX7835" fmla="*/ 10834342 w 12188243"/>
              <a:gd name="connsiteY7835" fmla="*/ 3133 h 7223977"/>
              <a:gd name="connsiteX7836" fmla="*/ 11056880 w 12188243"/>
              <a:gd name="connsiteY7836" fmla="*/ 3133 h 7223977"/>
              <a:gd name="connsiteX7837" fmla="*/ 11056880 w 12188243"/>
              <a:gd name="connsiteY7837" fmla="*/ 225671 h 7223977"/>
              <a:gd name="connsiteX7838" fmla="*/ 10831209 w 12188243"/>
              <a:gd name="connsiteY7838" fmla="*/ 225671 h 7223977"/>
              <a:gd name="connsiteX7839" fmla="*/ 10608671 w 12188243"/>
              <a:gd name="connsiteY7839" fmla="*/ 225671 h 7223977"/>
              <a:gd name="connsiteX7840" fmla="*/ 10608671 w 12188243"/>
              <a:gd name="connsiteY7840" fmla="*/ 3133 h 7223977"/>
              <a:gd name="connsiteX7841" fmla="*/ 10831209 w 12188243"/>
              <a:gd name="connsiteY7841" fmla="*/ 3133 h 7223977"/>
              <a:gd name="connsiteX7842" fmla="*/ 10831209 w 12188243"/>
              <a:gd name="connsiteY7842" fmla="*/ 225671 h 7223977"/>
              <a:gd name="connsiteX7843" fmla="*/ 10605538 w 12188243"/>
              <a:gd name="connsiteY7843" fmla="*/ 225671 h 7223977"/>
              <a:gd name="connsiteX7844" fmla="*/ 10383000 w 12188243"/>
              <a:gd name="connsiteY7844" fmla="*/ 225671 h 7223977"/>
              <a:gd name="connsiteX7845" fmla="*/ 10383000 w 12188243"/>
              <a:gd name="connsiteY7845" fmla="*/ 3133 h 7223977"/>
              <a:gd name="connsiteX7846" fmla="*/ 10605538 w 12188243"/>
              <a:gd name="connsiteY7846" fmla="*/ 3133 h 7223977"/>
              <a:gd name="connsiteX7847" fmla="*/ 10605538 w 12188243"/>
              <a:gd name="connsiteY7847" fmla="*/ 225671 h 7223977"/>
              <a:gd name="connsiteX7848" fmla="*/ 10379867 w 12188243"/>
              <a:gd name="connsiteY7848" fmla="*/ 225671 h 7223977"/>
              <a:gd name="connsiteX7849" fmla="*/ 10157328 w 12188243"/>
              <a:gd name="connsiteY7849" fmla="*/ 225671 h 7223977"/>
              <a:gd name="connsiteX7850" fmla="*/ 10157328 w 12188243"/>
              <a:gd name="connsiteY7850" fmla="*/ 3133 h 7223977"/>
              <a:gd name="connsiteX7851" fmla="*/ 10379867 w 12188243"/>
              <a:gd name="connsiteY7851" fmla="*/ 3133 h 7223977"/>
              <a:gd name="connsiteX7852" fmla="*/ 10379867 w 12188243"/>
              <a:gd name="connsiteY7852" fmla="*/ 225671 h 7223977"/>
              <a:gd name="connsiteX7853" fmla="*/ 10154196 w 12188243"/>
              <a:gd name="connsiteY7853" fmla="*/ 225671 h 7223977"/>
              <a:gd name="connsiteX7854" fmla="*/ 9931657 w 12188243"/>
              <a:gd name="connsiteY7854" fmla="*/ 225671 h 7223977"/>
              <a:gd name="connsiteX7855" fmla="*/ 9931657 w 12188243"/>
              <a:gd name="connsiteY7855" fmla="*/ 3133 h 7223977"/>
              <a:gd name="connsiteX7856" fmla="*/ 10154196 w 12188243"/>
              <a:gd name="connsiteY7856" fmla="*/ 3133 h 7223977"/>
              <a:gd name="connsiteX7857" fmla="*/ 10154196 w 12188243"/>
              <a:gd name="connsiteY7857" fmla="*/ 225671 h 7223977"/>
              <a:gd name="connsiteX7858" fmla="*/ 9928650 w 12188243"/>
              <a:gd name="connsiteY7858" fmla="*/ 225671 h 7223977"/>
              <a:gd name="connsiteX7859" fmla="*/ 9706112 w 12188243"/>
              <a:gd name="connsiteY7859" fmla="*/ 225671 h 7223977"/>
              <a:gd name="connsiteX7860" fmla="*/ 9706112 w 12188243"/>
              <a:gd name="connsiteY7860" fmla="*/ 3133 h 7223977"/>
              <a:gd name="connsiteX7861" fmla="*/ 9928650 w 12188243"/>
              <a:gd name="connsiteY7861" fmla="*/ 3133 h 7223977"/>
              <a:gd name="connsiteX7862" fmla="*/ 9928650 w 12188243"/>
              <a:gd name="connsiteY7862" fmla="*/ 225671 h 7223977"/>
              <a:gd name="connsiteX7863" fmla="*/ 9702979 w 12188243"/>
              <a:gd name="connsiteY7863" fmla="*/ 225671 h 7223977"/>
              <a:gd name="connsiteX7864" fmla="*/ 9480440 w 12188243"/>
              <a:gd name="connsiteY7864" fmla="*/ 225671 h 7223977"/>
              <a:gd name="connsiteX7865" fmla="*/ 9480440 w 12188243"/>
              <a:gd name="connsiteY7865" fmla="*/ 3133 h 7223977"/>
              <a:gd name="connsiteX7866" fmla="*/ 9702979 w 12188243"/>
              <a:gd name="connsiteY7866" fmla="*/ 3133 h 7223977"/>
              <a:gd name="connsiteX7867" fmla="*/ 9702979 w 12188243"/>
              <a:gd name="connsiteY7867" fmla="*/ 225671 h 7223977"/>
              <a:gd name="connsiteX7868" fmla="*/ 9477308 w 12188243"/>
              <a:gd name="connsiteY7868" fmla="*/ 225671 h 7223977"/>
              <a:gd name="connsiteX7869" fmla="*/ 9254770 w 12188243"/>
              <a:gd name="connsiteY7869" fmla="*/ 225671 h 7223977"/>
              <a:gd name="connsiteX7870" fmla="*/ 9254770 w 12188243"/>
              <a:gd name="connsiteY7870" fmla="*/ 3133 h 7223977"/>
              <a:gd name="connsiteX7871" fmla="*/ 9477308 w 12188243"/>
              <a:gd name="connsiteY7871" fmla="*/ 3133 h 7223977"/>
              <a:gd name="connsiteX7872" fmla="*/ 9477308 w 12188243"/>
              <a:gd name="connsiteY7872" fmla="*/ 225671 h 7223977"/>
              <a:gd name="connsiteX7873" fmla="*/ 9251637 w 12188243"/>
              <a:gd name="connsiteY7873" fmla="*/ 225671 h 7223977"/>
              <a:gd name="connsiteX7874" fmla="*/ 9029099 w 12188243"/>
              <a:gd name="connsiteY7874" fmla="*/ 225671 h 7223977"/>
              <a:gd name="connsiteX7875" fmla="*/ 9029099 w 12188243"/>
              <a:gd name="connsiteY7875" fmla="*/ 3133 h 7223977"/>
              <a:gd name="connsiteX7876" fmla="*/ 9251637 w 12188243"/>
              <a:gd name="connsiteY7876" fmla="*/ 3133 h 7223977"/>
              <a:gd name="connsiteX7877" fmla="*/ 9251637 w 12188243"/>
              <a:gd name="connsiteY7877" fmla="*/ 225671 h 7223977"/>
              <a:gd name="connsiteX7878" fmla="*/ 9025966 w 12188243"/>
              <a:gd name="connsiteY7878" fmla="*/ 225671 h 7223977"/>
              <a:gd name="connsiteX7879" fmla="*/ 8803427 w 12188243"/>
              <a:gd name="connsiteY7879" fmla="*/ 225671 h 7223977"/>
              <a:gd name="connsiteX7880" fmla="*/ 8803427 w 12188243"/>
              <a:gd name="connsiteY7880" fmla="*/ 3133 h 7223977"/>
              <a:gd name="connsiteX7881" fmla="*/ 9025966 w 12188243"/>
              <a:gd name="connsiteY7881" fmla="*/ 3133 h 7223977"/>
              <a:gd name="connsiteX7882" fmla="*/ 9025966 w 12188243"/>
              <a:gd name="connsiteY7882" fmla="*/ 225671 h 7223977"/>
              <a:gd name="connsiteX7883" fmla="*/ 8800295 w 12188243"/>
              <a:gd name="connsiteY7883" fmla="*/ 225671 h 7223977"/>
              <a:gd name="connsiteX7884" fmla="*/ 8577756 w 12188243"/>
              <a:gd name="connsiteY7884" fmla="*/ 225671 h 7223977"/>
              <a:gd name="connsiteX7885" fmla="*/ 8577756 w 12188243"/>
              <a:gd name="connsiteY7885" fmla="*/ 3133 h 7223977"/>
              <a:gd name="connsiteX7886" fmla="*/ 8800295 w 12188243"/>
              <a:gd name="connsiteY7886" fmla="*/ 3133 h 7223977"/>
              <a:gd name="connsiteX7887" fmla="*/ 8800295 w 12188243"/>
              <a:gd name="connsiteY7887" fmla="*/ 225671 h 7223977"/>
              <a:gd name="connsiteX7888" fmla="*/ 8574749 w 12188243"/>
              <a:gd name="connsiteY7888" fmla="*/ 225671 h 7223977"/>
              <a:gd name="connsiteX7889" fmla="*/ 8352211 w 12188243"/>
              <a:gd name="connsiteY7889" fmla="*/ 225671 h 7223977"/>
              <a:gd name="connsiteX7890" fmla="*/ 8352211 w 12188243"/>
              <a:gd name="connsiteY7890" fmla="*/ 3133 h 7223977"/>
              <a:gd name="connsiteX7891" fmla="*/ 8574749 w 12188243"/>
              <a:gd name="connsiteY7891" fmla="*/ 3133 h 7223977"/>
              <a:gd name="connsiteX7892" fmla="*/ 8574749 w 12188243"/>
              <a:gd name="connsiteY7892" fmla="*/ 225671 h 7223977"/>
              <a:gd name="connsiteX7893" fmla="*/ 8349078 w 12188243"/>
              <a:gd name="connsiteY7893" fmla="*/ 225671 h 7223977"/>
              <a:gd name="connsiteX7894" fmla="*/ 8126540 w 12188243"/>
              <a:gd name="connsiteY7894" fmla="*/ 225671 h 7223977"/>
              <a:gd name="connsiteX7895" fmla="*/ 8126540 w 12188243"/>
              <a:gd name="connsiteY7895" fmla="*/ 3133 h 7223977"/>
              <a:gd name="connsiteX7896" fmla="*/ 8349078 w 12188243"/>
              <a:gd name="connsiteY7896" fmla="*/ 3133 h 7223977"/>
              <a:gd name="connsiteX7897" fmla="*/ 8349078 w 12188243"/>
              <a:gd name="connsiteY7897" fmla="*/ 225671 h 7223977"/>
              <a:gd name="connsiteX7898" fmla="*/ 8123407 w 12188243"/>
              <a:gd name="connsiteY7898" fmla="*/ 225671 h 7223977"/>
              <a:gd name="connsiteX7899" fmla="*/ 7900868 w 12188243"/>
              <a:gd name="connsiteY7899" fmla="*/ 225671 h 7223977"/>
              <a:gd name="connsiteX7900" fmla="*/ 7900868 w 12188243"/>
              <a:gd name="connsiteY7900" fmla="*/ 3133 h 7223977"/>
              <a:gd name="connsiteX7901" fmla="*/ 8123407 w 12188243"/>
              <a:gd name="connsiteY7901" fmla="*/ 3133 h 7223977"/>
              <a:gd name="connsiteX7902" fmla="*/ 8123407 w 12188243"/>
              <a:gd name="connsiteY7902" fmla="*/ 225671 h 7223977"/>
              <a:gd name="connsiteX7903" fmla="*/ 7897736 w 12188243"/>
              <a:gd name="connsiteY7903" fmla="*/ 225671 h 7223977"/>
              <a:gd name="connsiteX7904" fmla="*/ 7675198 w 12188243"/>
              <a:gd name="connsiteY7904" fmla="*/ 225671 h 7223977"/>
              <a:gd name="connsiteX7905" fmla="*/ 7675198 w 12188243"/>
              <a:gd name="connsiteY7905" fmla="*/ 3133 h 7223977"/>
              <a:gd name="connsiteX7906" fmla="*/ 7897736 w 12188243"/>
              <a:gd name="connsiteY7906" fmla="*/ 3133 h 7223977"/>
              <a:gd name="connsiteX7907" fmla="*/ 7897736 w 12188243"/>
              <a:gd name="connsiteY7907" fmla="*/ 225671 h 7223977"/>
              <a:gd name="connsiteX7908" fmla="*/ 7672065 w 12188243"/>
              <a:gd name="connsiteY7908" fmla="*/ 225671 h 7223977"/>
              <a:gd name="connsiteX7909" fmla="*/ 7449527 w 12188243"/>
              <a:gd name="connsiteY7909" fmla="*/ 225671 h 7223977"/>
              <a:gd name="connsiteX7910" fmla="*/ 7449527 w 12188243"/>
              <a:gd name="connsiteY7910" fmla="*/ 3133 h 7223977"/>
              <a:gd name="connsiteX7911" fmla="*/ 7672065 w 12188243"/>
              <a:gd name="connsiteY7911" fmla="*/ 3133 h 7223977"/>
              <a:gd name="connsiteX7912" fmla="*/ 7672065 w 12188243"/>
              <a:gd name="connsiteY7912" fmla="*/ 225671 h 7223977"/>
              <a:gd name="connsiteX7913" fmla="*/ 7446394 w 12188243"/>
              <a:gd name="connsiteY7913" fmla="*/ 225671 h 7223977"/>
              <a:gd name="connsiteX7914" fmla="*/ 7223856 w 12188243"/>
              <a:gd name="connsiteY7914" fmla="*/ 225671 h 7223977"/>
              <a:gd name="connsiteX7915" fmla="*/ 7223856 w 12188243"/>
              <a:gd name="connsiteY7915" fmla="*/ 3133 h 7223977"/>
              <a:gd name="connsiteX7916" fmla="*/ 7446394 w 12188243"/>
              <a:gd name="connsiteY7916" fmla="*/ 3133 h 7223977"/>
              <a:gd name="connsiteX7917" fmla="*/ 7446394 w 12188243"/>
              <a:gd name="connsiteY7917" fmla="*/ 225671 h 7223977"/>
              <a:gd name="connsiteX7918" fmla="*/ 7220848 w 12188243"/>
              <a:gd name="connsiteY7918" fmla="*/ 225671 h 7223977"/>
              <a:gd name="connsiteX7919" fmla="*/ 6998310 w 12188243"/>
              <a:gd name="connsiteY7919" fmla="*/ 225671 h 7223977"/>
              <a:gd name="connsiteX7920" fmla="*/ 6998310 w 12188243"/>
              <a:gd name="connsiteY7920" fmla="*/ 3133 h 7223977"/>
              <a:gd name="connsiteX7921" fmla="*/ 7220848 w 12188243"/>
              <a:gd name="connsiteY7921" fmla="*/ 3133 h 7223977"/>
              <a:gd name="connsiteX7922" fmla="*/ 7220848 w 12188243"/>
              <a:gd name="connsiteY7922" fmla="*/ 225671 h 7223977"/>
              <a:gd name="connsiteX7923" fmla="*/ 6995177 w 12188243"/>
              <a:gd name="connsiteY7923" fmla="*/ 225671 h 7223977"/>
              <a:gd name="connsiteX7924" fmla="*/ 6772639 w 12188243"/>
              <a:gd name="connsiteY7924" fmla="*/ 225671 h 7223977"/>
              <a:gd name="connsiteX7925" fmla="*/ 6772639 w 12188243"/>
              <a:gd name="connsiteY7925" fmla="*/ 3133 h 7223977"/>
              <a:gd name="connsiteX7926" fmla="*/ 6995177 w 12188243"/>
              <a:gd name="connsiteY7926" fmla="*/ 3133 h 7223977"/>
              <a:gd name="connsiteX7927" fmla="*/ 6995177 w 12188243"/>
              <a:gd name="connsiteY7927" fmla="*/ 225671 h 7223977"/>
              <a:gd name="connsiteX7928" fmla="*/ 6769506 w 12188243"/>
              <a:gd name="connsiteY7928" fmla="*/ 225671 h 7223977"/>
              <a:gd name="connsiteX7929" fmla="*/ 6546967 w 12188243"/>
              <a:gd name="connsiteY7929" fmla="*/ 225671 h 7223977"/>
              <a:gd name="connsiteX7930" fmla="*/ 6546967 w 12188243"/>
              <a:gd name="connsiteY7930" fmla="*/ 3133 h 7223977"/>
              <a:gd name="connsiteX7931" fmla="*/ 6769506 w 12188243"/>
              <a:gd name="connsiteY7931" fmla="*/ 3133 h 7223977"/>
              <a:gd name="connsiteX7932" fmla="*/ 6769506 w 12188243"/>
              <a:gd name="connsiteY7932" fmla="*/ 225671 h 7223977"/>
              <a:gd name="connsiteX7933" fmla="*/ 6543835 w 12188243"/>
              <a:gd name="connsiteY7933" fmla="*/ 225671 h 7223977"/>
              <a:gd name="connsiteX7934" fmla="*/ 6321297 w 12188243"/>
              <a:gd name="connsiteY7934" fmla="*/ 225671 h 7223977"/>
              <a:gd name="connsiteX7935" fmla="*/ 6321297 w 12188243"/>
              <a:gd name="connsiteY7935" fmla="*/ 3133 h 7223977"/>
              <a:gd name="connsiteX7936" fmla="*/ 6543835 w 12188243"/>
              <a:gd name="connsiteY7936" fmla="*/ 3133 h 7223977"/>
              <a:gd name="connsiteX7937" fmla="*/ 6543835 w 12188243"/>
              <a:gd name="connsiteY7937" fmla="*/ 225671 h 7223977"/>
              <a:gd name="connsiteX7938" fmla="*/ 6318164 w 12188243"/>
              <a:gd name="connsiteY7938" fmla="*/ 225671 h 7223977"/>
              <a:gd name="connsiteX7939" fmla="*/ 6095625 w 12188243"/>
              <a:gd name="connsiteY7939" fmla="*/ 225671 h 7223977"/>
              <a:gd name="connsiteX7940" fmla="*/ 6095625 w 12188243"/>
              <a:gd name="connsiteY7940" fmla="*/ 3133 h 7223977"/>
              <a:gd name="connsiteX7941" fmla="*/ 6318164 w 12188243"/>
              <a:gd name="connsiteY7941" fmla="*/ 3133 h 7223977"/>
              <a:gd name="connsiteX7942" fmla="*/ 6318164 w 12188243"/>
              <a:gd name="connsiteY7942" fmla="*/ 225671 h 7223977"/>
              <a:gd name="connsiteX7943" fmla="*/ 6092493 w 12188243"/>
              <a:gd name="connsiteY7943" fmla="*/ 225671 h 7223977"/>
              <a:gd name="connsiteX7944" fmla="*/ 5869954 w 12188243"/>
              <a:gd name="connsiteY7944" fmla="*/ 225671 h 7223977"/>
              <a:gd name="connsiteX7945" fmla="*/ 5869954 w 12188243"/>
              <a:gd name="connsiteY7945" fmla="*/ 3133 h 7223977"/>
              <a:gd name="connsiteX7946" fmla="*/ 6092493 w 12188243"/>
              <a:gd name="connsiteY7946" fmla="*/ 3133 h 7223977"/>
              <a:gd name="connsiteX7947" fmla="*/ 6092493 w 12188243"/>
              <a:gd name="connsiteY7947" fmla="*/ 225671 h 7223977"/>
              <a:gd name="connsiteX7948" fmla="*/ 5866947 w 12188243"/>
              <a:gd name="connsiteY7948" fmla="*/ 225671 h 7223977"/>
              <a:gd name="connsiteX7949" fmla="*/ 5644408 w 12188243"/>
              <a:gd name="connsiteY7949" fmla="*/ 225671 h 7223977"/>
              <a:gd name="connsiteX7950" fmla="*/ 5644408 w 12188243"/>
              <a:gd name="connsiteY7950" fmla="*/ 3133 h 7223977"/>
              <a:gd name="connsiteX7951" fmla="*/ 5866947 w 12188243"/>
              <a:gd name="connsiteY7951" fmla="*/ 3133 h 7223977"/>
              <a:gd name="connsiteX7952" fmla="*/ 5866947 w 12188243"/>
              <a:gd name="connsiteY7952" fmla="*/ 225671 h 7223977"/>
              <a:gd name="connsiteX7953" fmla="*/ 5641276 w 12188243"/>
              <a:gd name="connsiteY7953" fmla="*/ 225671 h 7223977"/>
              <a:gd name="connsiteX7954" fmla="*/ 5418738 w 12188243"/>
              <a:gd name="connsiteY7954" fmla="*/ 225671 h 7223977"/>
              <a:gd name="connsiteX7955" fmla="*/ 5418738 w 12188243"/>
              <a:gd name="connsiteY7955" fmla="*/ 3133 h 7223977"/>
              <a:gd name="connsiteX7956" fmla="*/ 5641276 w 12188243"/>
              <a:gd name="connsiteY7956" fmla="*/ 3133 h 7223977"/>
              <a:gd name="connsiteX7957" fmla="*/ 5641276 w 12188243"/>
              <a:gd name="connsiteY7957" fmla="*/ 225671 h 7223977"/>
              <a:gd name="connsiteX7958" fmla="*/ 5415605 w 12188243"/>
              <a:gd name="connsiteY7958" fmla="*/ 225671 h 7223977"/>
              <a:gd name="connsiteX7959" fmla="*/ 5193066 w 12188243"/>
              <a:gd name="connsiteY7959" fmla="*/ 225671 h 7223977"/>
              <a:gd name="connsiteX7960" fmla="*/ 5193066 w 12188243"/>
              <a:gd name="connsiteY7960" fmla="*/ 3133 h 7223977"/>
              <a:gd name="connsiteX7961" fmla="*/ 5415605 w 12188243"/>
              <a:gd name="connsiteY7961" fmla="*/ 3133 h 7223977"/>
              <a:gd name="connsiteX7962" fmla="*/ 5415605 w 12188243"/>
              <a:gd name="connsiteY7962" fmla="*/ 225671 h 7223977"/>
              <a:gd name="connsiteX7963" fmla="*/ 5189934 w 12188243"/>
              <a:gd name="connsiteY7963" fmla="*/ 225671 h 7223977"/>
              <a:gd name="connsiteX7964" fmla="*/ 4967395 w 12188243"/>
              <a:gd name="connsiteY7964" fmla="*/ 225671 h 7223977"/>
              <a:gd name="connsiteX7965" fmla="*/ 4967395 w 12188243"/>
              <a:gd name="connsiteY7965" fmla="*/ 3133 h 7223977"/>
              <a:gd name="connsiteX7966" fmla="*/ 5189934 w 12188243"/>
              <a:gd name="connsiteY7966" fmla="*/ 3133 h 7223977"/>
              <a:gd name="connsiteX7967" fmla="*/ 5189934 w 12188243"/>
              <a:gd name="connsiteY7967" fmla="*/ 225671 h 7223977"/>
              <a:gd name="connsiteX7968" fmla="*/ 4964263 w 12188243"/>
              <a:gd name="connsiteY7968" fmla="*/ 225671 h 7223977"/>
              <a:gd name="connsiteX7969" fmla="*/ 4741724 w 12188243"/>
              <a:gd name="connsiteY7969" fmla="*/ 225671 h 7223977"/>
              <a:gd name="connsiteX7970" fmla="*/ 4741724 w 12188243"/>
              <a:gd name="connsiteY7970" fmla="*/ 3133 h 7223977"/>
              <a:gd name="connsiteX7971" fmla="*/ 4964263 w 12188243"/>
              <a:gd name="connsiteY7971" fmla="*/ 3133 h 7223977"/>
              <a:gd name="connsiteX7972" fmla="*/ 4964263 w 12188243"/>
              <a:gd name="connsiteY7972" fmla="*/ 225671 h 7223977"/>
              <a:gd name="connsiteX7973" fmla="*/ 4738592 w 12188243"/>
              <a:gd name="connsiteY7973" fmla="*/ 225671 h 7223977"/>
              <a:gd name="connsiteX7974" fmla="*/ 4516053 w 12188243"/>
              <a:gd name="connsiteY7974" fmla="*/ 225671 h 7223977"/>
              <a:gd name="connsiteX7975" fmla="*/ 4516053 w 12188243"/>
              <a:gd name="connsiteY7975" fmla="*/ 3133 h 7223977"/>
              <a:gd name="connsiteX7976" fmla="*/ 4738592 w 12188243"/>
              <a:gd name="connsiteY7976" fmla="*/ 3133 h 7223977"/>
              <a:gd name="connsiteX7977" fmla="*/ 4738592 w 12188243"/>
              <a:gd name="connsiteY7977" fmla="*/ 225671 h 7223977"/>
              <a:gd name="connsiteX7978" fmla="*/ 4513046 w 12188243"/>
              <a:gd name="connsiteY7978" fmla="*/ 225671 h 7223977"/>
              <a:gd name="connsiteX7979" fmla="*/ 4290507 w 12188243"/>
              <a:gd name="connsiteY7979" fmla="*/ 225671 h 7223977"/>
              <a:gd name="connsiteX7980" fmla="*/ 4290507 w 12188243"/>
              <a:gd name="connsiteY7980" fmla="*/ 3133 h 7223977"/>
              <a:gd name="connsiteX7981" fmla="*/ 4513046 w 12188243"/>
              <a:gd name="connsiteY7981" fmla="*/ 3133 h 7223977"/>
              <a:gd name="connsiteX7982" fmla="*/ 4513046 w 12188243"/>
              <a:gd name="connsiteY7982" fmla="*/ 225671 h 7223977"/>
              <a:gd name="connsiteX7983" fmla="*/ 4287375 w 12188243"/>
              <a:gd name="connsiteY7983" fmla="*/ 225671 h 7223977"/>
              <a:gd name="connsiteX7984" fmla="*/ 4064836 w 12188243"/>
              <a:gd name="connsiteY7984" fmla="*/ 225671 h 7223977"/>
              <a:gd name="connsiteX7985" fmla="*/ 4064836 w 12188243"/>
              <a:gd name="connsiteY7985" fmla="*/ 3133 h 7223977"/>
              <a:gd name="connsiteX7986" fmla="*/ 4287375 w 12188243"/>
              <a:gd name="connsiteY7986" fmla="*/ 3133 h 7223977"/>
              <a:gd name="connsiteX7987" fmla="*/ 4287375 w 12188243"/>
              <a:gd name="connsiteY7987" fmla="*/ 225671 h 7223977"/>
              <a:gd name="connsiteX7988" fmla="*/ 4061703 w 12188243"/>
              <a:gd name="connsiteY7988" fmla="*/ 225671 h 7223977"/>
              <a:gd name="connsiteX7989" fmla="*/ 3839165 w 12188243"/>
              <a:gd name="connsiteY7989" fmla="*/ 225671 h 7223977"/>
              <a:gd name="connsiteX7990" fmla="*/ 3839165 w 12188243"/>
              <a:gd name="connsiteY7990" fmla="*/ 3133 h 7223977"/>
              <a:gd name="connsiteX7991" fmla="*/ 4061703 w 12188243"/>
              <a:gd name="connsiteY7991" fmla="*/ 3133 h 7223977"/>
              <a:gd name="connsiteX7992" fmla="*/ 4061703 w 12188243"/>
              <a:gd name="connsiteY7992" fmla="*/ 225671 h 7223977"/>
              <a:gd name="connsiteX7993" fmla="*/ 3836033 w 12188243"/>
              <a:gd name="connsiteY7993" fmla="*/ 225671 h 7223977"/>
              <a:gd name="connsiteX7994" fmla="*/ 3613494 w 12188243"/>
              <a:gd name="connsiteY7994" fmla="*/ 225671 h 7223977"/>
              <a:gd name="connsiteX7995" fmla="*/ 3613494 w 12188243"/>
              <a:gd name="connsiteY7995" fmla="*/ 3133 h 7223977"/>
              <a:gd name="connsiteX7996" fmla="*/ 3836033 w 12188243"/>
              <a:gd name="connsiteY7996" fmla="*/ 3133 h 7223977"/>
              <a:gd name="connsiteX7997" fmla="*/ 3836033 w 12188243"/>
              <a:gd name="connsiteY7997" fmla="*/ 225671 h 7223977"/>
              <a:gd name="connsiteX7998" fmla="*/ 3610361 w 12188243"/>
              <a:gd name="connsiteY7998" fmla="*/ 225671 h 7223977"/>
              <a:gd name="connsiteX7999" fmla="*/ 3387823 w 12188243"/>
              <a:gd name="connsiteY7999" fmla="*/ 225671 h 7223977"/>
              <a:gd name="connsiteX8000" fmla="*/ 3387823 w 12188243"/>
              <a:gd name="connsiteY8000" fmla="*/ 3133 h 7223977"/>
              <a:gd name="connsiteX8001" fmla="*/ 3610361 w 12188243"/>
              <a:gd name="connsiteY8001" fmla="*/ 3133 h 7223977"/>
              <a:gd name="connsiteX8002" fmla="*/ 3610361 w 12188243"/>
              <a:gd name="connsiteY8002" fmla="*/ 225671 h 7223977"/>
              <a:gd name="connsiteX8003" fmla="*/ 3384690 w 12188243"/>
              <a:gd name="connsiteY8003" fmla="*/ 225671 h 7223977"/>
              <a:gd name="connsiteX8004" fmla="*/ 3162152 w 12188243"/>
              <a:gd name="connsiteY8004" fmla="*/ 225671 h 7223977"/>
              <a:gd name="connsiteX8005" fmla="*/ 3162152 w 12188243"/>
              <a:gd name="connsiteY8005" fmla="*/ 3133 h 7223977"/>
              <a:gd name="connsiteX8006" fmla="*/ 3384690 w 12188243"/>
              <a:gd name="connsiteY8006" fmla="*/ 3133 h 7223977"/>
              <a:gd name="connsiteX8007" fmla="*/ 3384690 w 12188243"/>
              <a:gd name="connsiteY8007" fmla="*/ 225671 h 7223977"/>
              <a:gd name="connsiteX8008" fmla="*/ 3159145 w 12188243"/>
              <a:gd name="connsiteY8008" fmla="*/ 225671 h 7223977"/>
              <a:gd name="connsiteX8009" fmla="*/ 2936606 w 12188243"/>
              <a:gd name="connsiteY8009" fmla="*/ 225671 h 7223977"/>
              <a:gd name="connsiteX8010" fmla="*/ 2936606 w 12188243"/>
              <a:gd name="connsiteY8010" fmla="*/ 3133 h 7223977"/>
              <a:gd name="connsiteX8011" fmla="*/ 3159145 w 12188243"/>
              <a:gd name="connsiteY8011" fmla="*/ 3133 h 7223977"/>
              <a:gd name="connsiteX8012" fmla="*/ 3159145 w 12188243"/>
              <a:gd name="connsiteY8012" fmla="*/ 225671 h 7223977"/>
              <a:gd name="connsiteX8013" fmla="*/ 2933474 w 12188243"/>
              <a:gd name="connsiteY8013" fmla="*/ 225671 h 7223977"/>
              <a:gd name="connsiteX8014" fmla="*/ 2710935 w 12188243"/>
              <a:gd name="connsiteY8014" fmla="*/ 225671 h 7223977"/>
              <a:gd name="connsiteX8015" fmla="*/ 2710935 w 12188243"/>
              <a:gd name="connsiteY8015" fmla="*/ 3133 h 7223977"/>
              <a:gd name="connsiteX8016" fmla="*/ 2933474 w 12188243"/>
              <a:gd name="connsiteY8016" fmla="*/ 3133 h 7223977"/>
              <a:gd name="connsiteX8017" fmla="*/ 2933474 w 12188243"/>
              <a:gd name="connsiteY8017" fmla="*/ 225671 h 7223977"/>
              <a:gd name="connsiteX8018" fmla="*/ 2707802 w 12188243"/>
              <a:gd name="connsiteY8018" fmla="*/ 225671 h 7223977"/>
              <a:gd name="connsiteX8019" fmla="*/ 2485264 w 12188243"/>
              <a:gd name="connsiteY8019" fmla="*/ 225671 h 7223977"/>
              <a:gd name="connsiteX8020" fmla="*/ 2485264 w 12188243"/>
              <a:gd name="connsiteY8020" fmla="*/ 3133 h 7223977"/>
              <a:gd name="connsiteX8021" fmla="*/ 2707802 w 12188243"/>
              <a:gd name="connsiteY8021" fmla="*/ 3133 h 7223977"/>
              <a:gd name="connsiteX8022" fmla="*/ 2707802 w 12188243"/>
              <a:gd name="connsiteY8022" fmla="*/ 225671 h 7223977"/>
              <a:gd name="connsiteX8023" fmla="*/ 2482131 w 12188243"/>
              <a:gd name="connsiteY8023" fmla="*/ 225671 h 7223977"/>
              <a:gd name="connsiteX8024" fmla="*/ 2259593 w 12188243"/>
              <a:gd name="connsiteY8024" fmla="*/ 225671 h 7223977"/>
              <a:gd name="connsiteX8025" fmla="*/ 2259593 w 12188243"/>
              <a:gd name="connsiteY8025" fmla="*/ 3133 h 7223977"/>
              <a:gd name="connsiteX8026" fmla="*/ 2482131 w 12188243"/>
              <a:gd name="connsiteY8026" fmla="*/ 3133 h 7223977"/>
              <a:gd name="connsiteX8027" fmla="*/ 2482131 w 12188243"/>
              <a:gd name="connsiteY8027" fmla="*/ 225671 h 7223977"/>
              <a:gd name="connsiteX8028" fmla="*/ 2256460 w 12188243"/>
              <a:gd name="connsiteY8028" fmla="*/ 225671 h 7223977"/>
              <a:gd name="connsiteX8029" fmla="*/ 2033922 w 12188243"/>
              <a:gd name="connsiteY8029" fmla="*/ 225671 h 7223977"/>
              <a:gd name="connsiteX8030" fmla="*/ 2033922 w 12188243"/>
              <a:gd name="connsiteY8030" fmla="*/ 3133 h 7223977"/>
              <a:gd name="connsiteX8031" fmla="*/ 2256460 w 12188243"/>
              <a:gd name="connsiteY8031" fmla="*/ 3133 h 7223977"/>
              <a:gd name="connsiteX8032" fmla="*/ 2256460 w 12188243"/>
              <a:gd name="connsiteY8032" fmla="*/ 225671 h 7223977"/>
              <a:gd name="connsiteX8033" fmla="*/ 2030789 w 12188243"/>
              <a:gd name="connsiteY8033" fmla="*/ 225671 h 7223977"/>
              <a:gd name="connsiteX8034" fmla="*/ 1808251 w 12188243"/>
              <a:gd name="connsiteY8034" fmla="*/ 225671 h 7223977"/>
              <a:gd name="connsiteX8035" fmla="*/ 1808251 w 12188243"/>
              <a:gd name="connsiteY8035" fmla="*/ 3133 h 7223977"/>
              <a:gd name="connsiteX8036" fmla="*/ 2030789 w 12188243"/>
              <a:gd name="connsiteY8036" fmla="*/ 3133 h 7223977"/>
              <a:gd name="connsiteX8037" fmla="*/ 2030789 w 12188243"/>
              <a:gd name="connsiteY8037" fmla="*/ 225671 h 7223977"/>
              <a:gd name="connsiteX8038" fmla="*/ 1805243 w 12188243"/>
              <a:gd name="connsiteY8038" fmla="*/ 225671 h 7223977"/>
              <a:gd name="connsiteX8039" fmla="*/ 1582705 w 12188243"/>
              <a:gd name="connsiteY8039" fmla="*/ 225671 h 7223977"/>
              <a:gd name="connsiteX8040" fmla="*/ 1582705 w 12188243"/>
              <a:gd name="connsiteY8040" fmla="*/ 3133 h 7223977"/>
              <a:gd name="connsiteX8041" fmla="*/ 1805243 w 12188243"/>
              <a:gd name="connsiteY8041" fmla="*/ 3133 h 7223977"/>
              <a:gd name="connsiteX8042" fmla="*/ 1805243 w 12188243"/>
              <a:gd name="connsiteY8042" fmla="*/ 225671 h 7223977"/>
              <a:gd name="connsiteX8043" fmla="*/ 1579572 w 12188243"/>
              <a:gd name="connsiteY8043" fmla="*/ 225671 h 7223977"/>
              <a:gd name="connsiteX8044" fmla="*/ 1357034 w 12188243"/>
              <a:gd name="connsiteY8044" fmla="*/ 225671 h 7223977"/>
              <a:gd name="connsiteX8045" fmla="*/ 1357034 w 12188243"/>
              <a:gd name="connsiteY8045" fmla="*/ 3133 h 7223977"/>
              <a:gd name="connsiteX8046" fmla="*/ 1579572 w 12188243"/>
              <a:gd name="connsiteY8046" fmla="*/ 3133 h 7223977"/>
              <a:gd name="connsiteX8047" fmla="*/ 1579572 w 12188243"/>
              <a:gd name="connsiteY8047" fmla="*/ 225671 h 7223977"/>
              <a:gd name="connsiteX8048" fmla="*/ 1353901 w 12188243"/>
              <a:gd name="connsiteY8048" fmla="*/ 225671 h 7223977"/>
              <a:gd name="connsiteX8049" fmla="*/ 1131363 w 12188243"/>
              <a:gd name="connsiteY8049" fmla="*/ 225671 h 7223977"/>
              <a:gd name="connsiteX8050" fmla="*/ 1131363 w 12188243"/>
              <a:gd name="connsiteY8050" fmla="*/ 3133 h 7223977"/>
              <a:gd name="connsiteX8051" fmla="*/ 1353901 w 12188243"/>
              <a:gd name="connsiteY8051" fmla="*/ 3133 h 7223977"/>
              <a:gd name="connsiteX8052" fmla="*/ 1353901 w 12188243"/>
              <a:gd name="connsiteY8052" fmla="*/ 225671 h 7223977"/>
              <a:gd name="connsiteX8053" fmla="*/ 1128230 w 12188243"/>
              <a:gd name="connsiteY8053" fmla="*/ 225671 h 7223977"/>
              <a:gd name="connsiteX8054" fmla="*/ 905692 w 12188243"/>
              <a:gd name="connsiteY8054" fmla="*/ 225671 h 7223977"/>
              <a:gd name="connsiteX8055" fmla="*/ 905692 w 12188243"/>
              <a:gd name="connsiteY8055" fmla="*/ 3133 h 7223977"/>
              <a:gd name="connsiteX8056" fmla="*/ 1128230 w 12188243"/>
              <a:gd name="connsiteY8056" fmla="*/ 3133 h 7223977"/>
              <a:gd name="connsiteX8057" fmla="*/ 1128230 w 12188243"/>
              <a:gd name="connsiteY8057" fmla="*/ 225671 h 7223977"/>
              <a:gd name="connsiteX8058" fmla="*/ 902559 w 12188243"/>
              <a:gd name="connsiteY8058" fmla="*/ 225671 h 7223977"/>
              <a:gd name="connsiteX8059" fmla="*/ 680021 w 12188243"/>
              <a:gd name="connsiteY8059" fmla="*/ 225671 h 7223977"/>
              <a:gd name="connsiteX8060" fmla="*/ 680021 w 12188243"/>
              <a:gd name="connsiteY8060" fmla="*/ 3133 h 7223977"/>
              <a:gd name="connsiteX8061" fmla="*/ 902559 w 12188243"/>
              <a:gd name="connsiteY8061" fmla="*/ 3133 h 7223977"/>
              <a:gd name="connsiteX8062" fmla="*/ 902559 w 12188243"/>
              <a:gd name="connsiteY8062" fmla="*/ 225671 h 7223977"/>
              <a:gd name="connsiteX8063" fmla="*/ 676888 w 12188243"/>
              <a:gd name="connsiteY8063" fmla="*/ 225671 h 7223977"/>
              <a:gd name="connsiteX8064" fmla="*/ 454349 w 12188243"/>
              <a:gd name="connsiteY8064" fmla="*/ 225671 h 7223977"/>
              <a:gd name="connsiteX8065" fmla="*/ 454349 w 12188243"/>
              <a:gd name="connsiteY8065" fmla="*/ 3133 h 7223977"/>
              <a:gd name="connsiteX8066" fmla="*/ 676888 w 12188243"/>
              <a:gd name="connsiteY8066" fmla="*/ 3133 h 7223977"/>
              <a:gd name="connsiteX8067" fmla="*/ 676888 w 12188243"/>
              <a:gd name="connsiteY8067" fmla="*/ 225671 h 7223977"/>
              <a:gd name="connsiteX8068" fmla="*/ 451342 w 12188243"/>
              <a:gd name="connsiteY8068" fmla="*/ 225671 h 7223977"/>
              <a:gd name="connsiteX8069" fmla="*/ 228804 w 12188243"/>
              <a:gd name="connsiteY8069" fmla="*/ 225671 h 7223977"/>
              <a:gd name="connsiteX8070" fmla="*/ 228804 w 12188243"/>
              <a:gd name="connsiteY8070" fmla="*/ 3133 h 7223977"/>
              <a:gd name="connsiteX8071" fmla="*/ 451342 w 12188243"/>
              <a:gd name="connsiteY8071" fmla="*/ 3133 h 7223977"/>
              <a:gd name="connsiteX8072" fmla="*/ 451342 w 12188243"/>
              <a:gd name="connsiteY8072" fmla="*/ 225671 h 7223977"/>
              <a:gd name="connsiteX8073" fmla="*/ 225671 w 12188243"/>
              <a:gd name="connsiteY8073" fmla="*/ 225671 h 7223977"/>
              <a:gd name="connsiteX8074" fmla="*/ 3133 w 12188243"/>
              <a:gd name="connsiteY8074" fmla="*/ 225671 h 7223977"/>
              <a:gd name="connsiteX8075" fmla="*/ 3133 w 12188243"/>
              <a:gd name="connsiteY8075" fmla="*/ 3133 h 7223977"/>
              <a:gd name="connsiteX8076" fmla="*/ 225671 w 12188243"/>
              <a:gd name="connsiteY8076" fmla="*/ 3133 h 7223977"/>
              <a:gd name="connsiteX8077" fmla="*/ 225671 w 12188243"/>
              <a:gd name="connsiteY8077" fmla="*/ 225671 h 7223977"/>
              <a:gd name="connsiteX8078" fmla="*/ 225671 w 12188243"/>
              <a:gd name="connsiteY8078" fmla="*/ 228804 h 7223977"/>
              <a:gd name="connsiteX8079" fmla="*/ 225671 w 12188243"/>
              <a:gd name="connsiteY8079" fmla="*/ 451342 h 7223977"/>
              <a:gd name="connsiteX8080" fmla="*/ 3133 w 12188243"/>
              <a:gd name="connsiteY8080" fmla="*/ 451342 h 7223977"/>
              <a:gd name="connsiteX8081" fmla="*/ 3133 w 12188243"/>
              <a:gd name="connsiteY8081" fmla="*/ 228804 h 7223977"/>
              <a:gd name="connsiteX8082" fmla="*/ 225671 w 12188243"/>
              <a:gd name="connsiteY8082" fmla="*/ 228804 h 7223977"/>
              <a:gd name="connsiteX8083" fmla="*/ 225671 w 12188243"/>
              <a:gd name="connsiteY8083" fmla="*/ 454475 h 7223977"/>
              <a:gd name="connsiteX8084" fmla="*/ 225671 w 12188243"/>
              <a:gd name="connsiteY8084" fmla="*/ 677013 h 7223977"/>
              <a:gd name="connsiteX8085" fmla="*/ 3133 w 12188243"/>
              <a:gd name="connsiteY8085" fmla="*/ 677013 h 7223977"/>
              <a:gd name="connsiteX8086" fmla="*/ 3133 w 12188243"/>
              <a:gd name="connsiteY8086" fmla="*/ 454475 h 7223977"/>
              <a:gd name="connsiteX8087" fmla="*/ 225671 w 12188243"/>
              <a:gd name="connsiteY8087" fmla="*/ 454475 h 7223977"/>
              <a:gd name="connsiteX8088" fmla="*/ 225671 w 12188243"/>
              <a:gd name="connsiteY8088" fmla="*/ 680020 h 7223977"/>
              <a:gd name="connsiteX8089" fmla="*/ 225671 w 12188243"/>
              <a:gd name="connsiteY8089" fmla="*/ 902559 h 7223977"/>
              <a:gd name="connsiteX8090" fmla="*/ 3133 w 12188243"/>
              <a:gd name="connsiteY8090" fmla="*/ 902559 h 7223977"/>
              <a:gd name="connsiteX8091" fmla="*/ 3133 w 12188243"/>
              <a:gd name="connsiteY8091" fmla="*/ 680020 h 7223977"/>
              <a:gd name="connsiteX8092" fmla="*/ 225671 w 12188243"/>
              <a:gd name="connsiteY8092" fmla="*/ 680020 h 7223977"/>
              <a:gd name="connsiteX8093" fmla="*/ 225671 w 12188243"/>
              <a:gd name="connsiteY8093" fmla="*/ 905691 h 7223977"/>
              <a:gd name="connsiteX8094" fmla="*/ 225671 w 12188243"/>
              <a:gd name="connsiteY8094" fmla="*/ 1128230 h 7223977"/>
              <a:gd name="connsiteX8095" fmla="*/ 3133 w 12188243"/>
              <a:gd name="connsiteY8095" fmla="*/ 1128230 h 7223977"/>
              <a:gd name="connsiteX8096" fmla="*/ 3133 w 12188243"/>
              <a:gd name="connsiteY8096" fmla="*/ 905691 h 7223977"/>
              <a:gd name="connsiteX8097" fmla="*/ 225671 w 12188243"/>
              <a:gd name="connsiteY8097" fmla="*/ 905691 h 7223977"/>
              <a:gd name="connsiteX8098" fmla="*/ 225671 w 12188243"/>
              <a:gd name="connsiteY8098" fmla="*/ 1131362 h 7223977"/>
              <a:gd name="connsiteX8099" fmla="*/ 225671 w 12188243"/>
              <a:gd name="connsiteY8099" fmla="*/ 1353901 h 7223977"/>
              <a:gd name="connsiteX8100" fmla="*/ 3133 w 12188243"/>
              <a:gd name="connsiteY8100" fmla="*/ 1353901 h 7223977"/>
              <a:gd name="connsiteX8101" fmla="*/ 3133 w 12188243"/>
              <a:gd name="connsiteY8101" fmla="*/ 1131362 h 7223977"/>
              <a:gd name="connsiteX8102" fmla="*/ 225671 w 12188243"/>
              <a:gd name="connsiteY8102" fmla="*/ 1131362 h 7223977"/>
              <a:gd name="connsiteX8103" fmla="*/ 225671 w 12188243"/>
              <a:gd name="connsiteY8103" fmla="*/ 1357033 h 7223977"/>
              <a:gd name="connsiteX8104" fmla="*/ 225671 w 12188243"/>
              <a:gd name="connsiteY8104" fmla="*/ 1579572 h 7223977"/>
              <a:gd name="connsiteX8105" fmla="*/ 3133 w 12188243"/>
              <a:gd name="connsiteY8105" fmla="*/ 1579572 h 7223977"/>
              <a:gd name="connsiteX8106" fmla="*/ 3133 w 12188243"/>
              <a:gd name="connsiteY8106" fmla="*/ 1357033 h 7223977"/>
              <a:gd name="connsiteX8107" fmla="*/ 225671 w 12188243"/>
              <a:gd name="connsiteY8107" fmla="*/ 1357033 h 7223977"/>
              <a:gd name="connsiteX8108" fmla="*/ 225671 w 12188243"/>
              <a:gd name="connsiteY8108" fmla="*/ 1582704 h 7223977"/>
              <a:gd name="connsiteX8109" fmla="*/ 225671 w 12188243"/>
              <a:gd name="connsiteY8109" fmla="*/ 1805243 h 7223977"/>
              <a:gd name="connsiteX8110" fmla="*/ 3133 w 12188243"/>
              <a:gd name="connsiteY8110" fmla="*/ 1805243 h 7223977"/>
              <a:gd name="connsiteX8111" fmla="*/ 3133 w 12188243"/>
              <a:gd name="connsiteY8111" fmla="*/ 1582704 h 7223977"/>
              <a:gd name="connsiteX8112" fmla="*/ 225671 w 12188243"/>
              <a:gd name="connsiteY8112" fmla="*/ 1582704 h 7223977"/>
              <a:gd name="connsiteX8113" fmla="*/ 225671 w 12188243"/>
              <a:gd name="connsiteY8113" fmla="*/ 1808375 h 7223977"/>
              <a:gd name="connsiteX8114" fmla="*/ 225671 w 12188243"/>
              <a:gd name="connsiteY8114" fmla="*/ 2030914 h 7223977"/>
              <a:gd name="connsiteX8115" fmla="*/ 3133 w 12188243"/>
              <a:gd name="connsiteY8115" fmla="*/ 2030914 h 7223977"/>
              <a:gd name="connsiteX8116" fmla="*/ 3133 w 12188243"/>
              <a:gd name="connsiteY8116" fmla="*/ 1808375 h 7223977"/>
              <a:gd name="connsiteX8117" fmla="*/ 225671 w 12188243"/>
              <a:gd name="connsiteY8117" fmla="*/ 1808375 h 7223977"/>
              <a:gd name="connsiteX8118" fmla="*/ 225671 w 12188243"/>
              <a:gd name="connsiteY8118" fmla="*/ 2033921 h 7223977"/>
              <a:gd name="connsiteX8119" fmla="*/ 225671 w 12188243"/>
              <a:gd name="connsiteY8119" fmla="*/ 2256459 h 7223977"/>
              <a:gd name="connsiteX8120" fmla="*/ 3133 w 12188243"/>
              <a:gd name="connsiteY8120" fmla="*/ 2256459 h 7223977"/>
              <a:gd name="connsiteX8121" fmla="*/ 3133 w 12188243"/>
              <a:gd name="connsiteY8121" fmla="*/ 2033921 h 7223977"/>
              <a:gd name="connsiteX8122" fmla="*/ 225671 w 12188243"/>
              <a:gd name="connsiteY8122" fmla="*/ 2033921 h 7223977"/>
              <a:gd name="connsiteX8123" fmla="*/ 225671 w 12188243"/>
              <a:gd name="connsiteY8123" fmla="*/ 2259592 h 7223977"/>
              <a:gd name="connsiteX8124" fmla="*/ 225671 w 12188243"/>
              <a:gd name="connsiteY8124" fmla="*/ 2482130 h 7223977"/>
              <a:gd name="connsiteX8125" fmla="*/ 3133 w 12188243"/>
              <a:gd name="connsiteY8125" fmla="*/ 2482130 h 7223977"/>
              <a:gd name="connsiteX8126" fmla="*/ 3133 w 12188243"/>
              <a:gd name="connsiteY8126" fmla="*/ 2259592 h 7223977"/>
              <a:gd name="connsiteX8127" fmla="*/ 225671 w 12188243"/>
              <a:gd name="connsiteY8127" fmla="*/ 2259592 h 7223977"/>
              <a:gd name="connsiteX8128" fmla="*/ 225671 w 12188243"/>
              <a:gd name="connsiteY8128" fmla="*/ 2485263 h 7223977"/>
              <a:gd name="connsiteX8129" fmla="*/ 225671 w 12188243"/>
              <a:gd name="connsiteY8129" fmla="*/ 2707801 h 7223977"/>
              <a:gd name="connsiteX8130" fmla="*/ 3133 w 12188243"/>
              <a:gd name="connsiteY8130" fmla="*/ 2707801 h 7223977"/>
              <a:gd name="connsiteX8131" fmla="*/ 3133 w 12188243"/>
              <a:gd name="connsiteY8131" fmla="*/ 2485263 h 7223977"/>
              <a:gd name="connsiteX8132" fmla="*/ 225671 w 12188243"/>
              <a:gd name="connsiteY8132" fmla="*/ 2485263 h 7223977"/>
              <a:gd name="connsiteX8133" fmla="*/ 225671 w 12188243"/>
              <a:gd name="connsiteY8133" fmla="*/ 2710934 h 7223977"/>
              <a:gd name="connsiteX8134" fmla="*/ 225671 w 12188243"/>
              <a:gd name="connsiteY8134" fmla="*/ 2933472 h 7223977"/>
              <a:gd name="connsiteX8135" fmla="*/ 3133 w 12188243"/>
              <a:gd name="connsiteY8135" fmla="*/ 2933472 h 7223977"/>
              <a:gd name="connsiteX8136" fmla="*/ 3133 w 12188243"/>
              <a:gd name="connsiteY8136" fmla="*/ 2710934 h 7223977"/>
              <a:gd name="connsiteX8137" fmla="*/ 225671 w 12188243"/>
              <a:gd name="connsiteY8137" fmla="*/ 2710934 h 7223977"/>
              <a:gd name="connsiteX8138" fmla="*/ 225671 w 12188243"/>
              <a:gd name="connsiteY8138" fmla="*/ 2936605 h 7223977"/>
              <a:gd name="connsiteX8139" fmla="*/ 225671 w 12188243"/>
              <a:gd name="connsiteY8139" fmla="*/ 3159143 h 7223977"/>
              <a:gd name="connsiteX8140" fmla="*/ 3133 w 12188243"/>
              <a:gd name="connsiteY8140" fmla="*/ 3159143 h 7223977"/>
              <a:gd name="connsiteX8141" fmla="*/ 3133 w 12188243"/>
              <a:gd name="connsiteY8141" fmla="*/ 2936605 h 7223977"/>
              <a:gd name="connsiteX8142" fmla="*/ 225671 w 12188243"/>
              <a:gd name="connsiteY8142" fmla="*/ 2936605 h 7223977"/>
              <a:gd name="connsiteX8143" fmla="*/ 225671 w 12188243"/>
              <a:gd name="connsiteY8143" fmla="*/ 3162276 h 7223977"/>
              <a:gd name="connsiteX8144" fmla="*/ 225671 w 12188243"/>
              <a:gd name="connsiteY8144" fmla="*/ 3384814 h 7223977"/>
              <a:gd name="connsiteX8145" fmla="*/ 3133 w 12188243"/>
              <a:gd name="connsiteY8145" fmla="*/ 3384814 h 7223977"/>
              <a:gd name="connsiteX8146" fmla="*/ 3133 w 12188243"/>
              <a:gd name="connsiteY8146" fmla="*/ 3162276 h 7223977"/>
              <a:gd name="connsiteX8147" fmla="*/ 225671 w 12188243"/>
              <a:gd name="connsiteY8147" fmla="*/ 3162276 h 7223977"/>
              <a:gd name="connsiteX8148" fmla="*/ 225671 w 12188243"/>
              <a:gd name="connsiteY8148" fmla="*/ 3387821 h 7223977"/>
              <a:gd name="connsiteX8149" fmla="*/ 225671 w 12188243"/>
              <a:gd name="connsiteY8149" fmla="*/ 3610360 h 7223977"/>
              <a:gd name="connsiteX8150" fmla="*/ 3133 w 12188243"/>
              <a:gd name="connsiteY8150" fmla="*/ 3610360 h 7223977"/>
              <a:gd name="connsiteX8151" fmla="*/ 3133 w 12188243"/>
              <a:gd name="connsiteY8151" fmla="*/ 3387821 h 7223977"/>
              <a:gd name="connsiteX8152" fmla="*/ 225671 w 12188243"/>
              <a:gd name="connsiteY8152" fmla="*/ 3387821 h 7223977"/>
              <a:gd name="connsiteX8153" fmla="*/ 225671 w 12188243"/>
              <a:gd name="connsiteY8153" fmla="*/ 3613493 h 7223977"/>
              <a:gd name="connsiteX8154" fmla="*/ 225671 w 12188243"/>
              <a:gd name="connsiteY8154" fmla="*/ 3836031 h 7223977"/>
              <a:gd name="connsiteX8155" fmla="*/ 3133 w 12188243"/>
              <a:gd name="connsiteY8155" fmla="*/ 3836031 h 7223977"/>
              <a:gd name="connsiteX8156" fmla="*/ 3133 w 12188243"/>
              <a:gd name="connsiteY8156" fmla="*/ 3613493 h 7223977"/>
              <a:gd name="connsiteX8157" fmla="*/ 225671 w 12188243"/>
              <a:gd name="connsiteY8157" fmla="*/ 3613493 h 7223977"/>
              <a:gd name="connsiteX8158" fmla="*/ 225671 w 12188243"/>
              <a:gd name="connsiteY8158" fmla="*/ 3839164 h 7223977"/>
              <a:gd name="connsiteX8159" fmla="*/ 225671 w 12188243"/>
              <a:gd name="connsiteY8159" fmla="*/ 4061702 h 7223977"/>
              <a:gd name="connsiteX8160" fmla="*/ 3133 w 12188243"/>
              <a:gd name="connsiteY8160" fmla="*/ 4061702 h 7223977"/>
              <a:gd name="connsiteX8161" fmla="*/ 3133 w 12188243"/>
              <a:gd name="connsiteY8161" fmla="*/ 3839164 h 7223977"/>
              <a:gd name="connsiteX8162" fmla="*/ 225671 w 12188243"/>
              <a:gd name="connsiteY8162" fmla="*/ 3839164 h 7223977"/>
              <a:gd name="connsiteX8163" fmla="*/ 225671 w 12188243"/>
              <a:gd name="connsiteY8163" fmla="*/ 4064834 h 7223977"/>
              <a:gd name="connsiteX8164" fmla="*/ 225671 w 12188243"/>
              <a:gd name="connsiteY8164" fmla="*/ 4287373 h 7223977"/>
              <a:gd name="connsiteX8165" fmla="*/ 3133 w 12188243"/>
              <a:gd name="connsiteY8165" fmla="*/ 4287373 h 7223977"/>
              <a:gd name="connsiteX8166" fmla="*/ 3133 w 12188243"/>
              <a:gd name="connsiteY8166" fmla="*/ 4064834 h 7223977"/>
              <a:gd name="connsiteX8167" fmla="*/ 225671 w 12188243"/>
              <a:gd name="connsiteY8167" fmla="*/ 4064834 h 7223977"/>
              <a:gd name="connsiteX8168" fmla="*/ 225671 w 12188243"/>
              <a:gd name="connsiteY8168" fmla="*/ 4290506 h 7223977"/>
              <a:gd name="connsiteX8169" fmla="*/ 225671 w 12188243"/>
              <a:gd name="connsiteY8169" fmla="*/ 4513044 h 7223977"/>
              <a:gd name="connsiteX8170" fmla="*/ 3133 w 12188243"/>
              <a:gd name="connsiteY8170" fmla="*/ 4513044 h 7223977"/>
              <a:gd name="connsiteX8171" fmla="*/ 3133 w 12188243"/>
              <a:gd name="connsiteY8171" fmla="*/ 4290506 h 7223977"/>
              <a:gd name="connsiteX8172" fmla="*/ 225671 w 12188243"/>
              <a:gd name="connsiteY8172" fmla="*/ 4290506 h 7223977"/>
              <a:gd name="connsiteX8173" fmla="*/ 225671 w 12188243"/>
              <a:gd name="connsiteY8173" fmla="*/ 4516177 h 7223977"/>
              <a:gd name="connsiteX8174" fmla="*/ 225671 w 12188243"/>
              <a:gd name="connsiteY8174" fmla="*/ 4738715 h 7223977"/>
              <a:gd name="connsiteX8175" fmla="*/ 3133 w 12188243"/>
              <a:gd name="connsiteY8175" fmla="*/ 4738715 h 7223977"/>
              <a:gd name="connsiteX8176" fmla="*/ 3133 w 12188243"/>
              <a:gd name="connsiteY8176" fmla="*/ 4516177 h 7223977"/>
              <a:gd name="connsiteX8177" fmla="*/ 225671 w 12188243"/>
              <a:gd name="connsiteY8177" fmla="*/ 4516177 h 7223977"/>
              <a:gd name="connsiteX8178" fmla="*/ 225671 w 12188243"/>
              <a:gd name="connsiteY8178" fmla="*/ 4741722 h 7223977"/>
              <a:gd name="connsiteX8179" fmla="*/ 225671 w 12188243"/>
              <a:gd name="connsiteY8179" fmla="*/ 4964261 h 7223977"/>
              <a:gd name="connsiteX8180" fmla="*/ 3133 w 12188243"/>
              <a:gd name="connsiteY8180" fmla="*/ 4964261 h 7223977"/>
              <a:gd name="connsiteX8181" fmla="*/ 3133 w 12188243"/>
              <a:gd name="connsiteY8181" fmla="*/ 4741722 h 7223977"/>
              <a:gd name="connsiteX8182" fmla="*/ 225671 w 12188243"/>
              <a:gd name="connsiteY8182" fmla="*/ 4741722 h 7223977"/>
              <a:gd name="connsiteX8183" fmla="*/ 225671 w 12188243"/>
              <a:gd name="connsiteY8183" fmla="*/ 4967393 h 7223977"/>
              <a:gd name="connsiteX8184" fmla="*/ 225671 w 12188243"/>
              <a:gd name="connsiteY8184" fmla="*/ 5189932 h 7223977"/>
              <a:gd name="connsiteX8185" fmla="*/ 3133 w 12188243"/>
              <a:gd name="connsiteY8185" fmla="*/ 5189932 h 7223977"/>
              <a:gd name="connsiteX8186" fmla="*/ 3133 w 12188243"/>
              <a:gd name="connsiteY8186" fmla="*/ 4967393 h 7223977"/>
              <a:gd name="connsiteX8187" fmla="*/ 225671 w 12188243"/>
              <a:gd name="connsiteY8187" fmla="*/ 4967393 h 7223977"/>
              <a:gd name="connsiteX8188" fmla="*/ 225671 w 12188243"/>
              <a:gd name="connsiteY8188" fmla="*/ 5193064 h 7223977"/>
              <a:gd name="connsiteX8189" fmla="*/ 225671 w 12188243"/>
              <a:gd name="connsiteY8189" fmla="*/ 5415603 h 7223977"/>
              <a:gd name="connsiteX8190" fmla="*/ 3133 w 12188243"/>
              <a:gd name="connsiteY8190" fmla="*/ 5415603 h 7223977"/>
              <a:gd name="connsiteX8191" fmla="*/ 3133 w 12188243"/>
              <a:gd name="connsiteY8191" fmla="*/ 5193064 h 7223977"/>
              <a:gd name="connsiteX8192" fmla="*/ 225671 w 12188243"/>
              <a:gd name="connsiteY8192" fmla="*/ 5193064 h 7223977"/>
              <a:gd name="connsiteX8193" fmla="*/ 225671 w 12188243"/>
              <a:gd name="connsiteY8193" fmla="*/ 5418735 h 7223977"/>
              <a:gd name="connsiteX8194" fmla="*/ 225671 w 12188243"/>
              <a:gd name="connsiteY8194" fmla="*/ 5641273 h 7223977"/>
              <a:gd name="connsiteX8195" fmla="*/ 3133 w 12188243"/>
              <a:gd name="connsiteY8195" fmla="*/ 5641273 h 7223977"/>
              <a:gd name="connsiteX8196" fmla="*/ 3133 w 12188243"/>
              <a:gd name="connsiteY8196" fmla="*/ 5418735 h 7223977"/>
              <a:gd name="connsiteX8197" fmla="*/ 225671 w 12188243"/>
              <a:gd name="connsiteY8197" fmla="*/ 5418735 h 7223977"/>
              <a:gd name="connsiteX8198" fmla="*/ 225671 w 12188243"/>
              <a:gd name="connsiteY8198" fmla="*/ 5644406 h 7223977"/>
              <a:gd name="connsiteX8199" fmla="*/ 225671 w 12188243"/>
              <a:gd name="connsiteY8199" fmla="*/ 5866945 h 7223977"/>
              <a:gd name="connsiteX8200" fmla="*/ 3133 w 12188243"/>
              <a:gd name="connsiteY8200" fmla="*/ 5866945 h 7223977"/>
              <a:gd name="connsiteX8201" fmla="*/ 3133 w 12188243"/>
              <a:gd name="connsiteY8201" fmla="*/ 5644406 h 7223977"/>
              <a:gd name="connsiteX8202" fmla="*/ 225671 w 12188243"/>
              <a:gd name="connsiteY8202" fmla="*/ 5644406 h 7223977"/>
              <a:gd name="connsiteX8203" fmla="*/ 225671 w 12188243"/>
              <a:gd name="connsiteY8203" fmla="*/ 5870077 h 7223977"/>
              <a:gd name="connsiteX8204" fmla="*/ 225671 w 12188243"/>
              <a:gd name="connsiteY8204" fmla="*/ 6092616 h 7223977"/>
              <a:gd name="connsiteX8205" fmla="*/ 3133 w 12188243"/>
              <a:gd name="connsiteY8205" fmla="*/ 6092616 h 7223977"/>
              <a:gd name="connsiteX8206" fmla="*/ 3133 w 12188243"/>
              <a:gd name="connsiteY8206" fmla="*/ 5870077 h 7223977"/>
              <a:gd name="connsiteX8207" fmla="*/ 225671 w 12188243"/>
              <a:gd name="connsiteY8207" fmla="*/ 5870077 h 7223977"/>
              <a:gd name="connsiteX8208" fmla="*/ 225671 w 12188243"/>
              <a:gd name="connsiteY8208" fmla="*/ 6095623 h 7223977"/>
              <a:gd name="connsiteX8209" fmla="*/ 225671 w 12188243"/>
              <a:gd name="connsiteY8209" fmla="*/ 6318161 h 7223977"/>
              <a:gd name="connsiteX8210" fmla="*/ 3133 w 12188243"/>
              <a:gd name="connsiteY8210" fmla="*/ 6318161 h 7223977"/>
              <a:gd name="connsiteX8211" fmla="*/ 3133 w 12188243"/>
              <a:gd name="connsiteY8211" fmla="*/ 6095623 h 7223977"/>
              <a:gd name="connsiteX8212" fmla="*/ 225671 w 12188243"/>
              <a:gd name="connsiteY8212" fmla="*/ 6095623 h 7223977"/>
              <a:gd name="connsiteX8213" fmla="*/ 225671 w 12188243"/>
              <a:gd name="connsiteY8213" fmla="*/ 6321294 h 7223977"/>
              <a:gd name="connsiteX8214" fmla="*/ 225671 w 12188243"/>
              <a:gd name="connsiteY8214" fmla="*/ 6543832 h 7223977"/>
              <a:gd name="connsiteX8215" fmla="*/ 3133 w 12188243"/>
              <a:gd name="connsiteY8215" fmla="*/ 6543832 h 7223977"/>
              <a:gd name="connsiteX8216" fmla="*/ 3133 w 12188243"/>
              <a:gd name="connsiteY8216" fmla="*/ 6321294 h 7223977"/>
              <a:gd name="connsiteX8217" fmla="*/ 225671 w 12188243"/>
              <a:gd name="connsiteY8217" fmla="*/ 6321294 h 7223977"/>
              <a:gd name="connsiteX8218" fmla="*/ 225671 w 12188243"/>
              <a:gd name="connsiteY8218" fmla="*/ 6546965 h 7223977"/>
              <a:gd name="connsiteX8219" fmla="*/ 225671 w 12188243"/>
              <a:gd name="connsiteY8219" fmla="*/ 6769503 h 7223977"/>
              <a:gd name="connsiteX8220" fmla="*/ 3133 w 12188243"/>
              <a:gd name="connsiteY8220" fmla="*/ 6769503 h 7223977"/>
              <a:gd name="connsiteX8221" fmla="*/ 3133 w 12188243"/>
              <a:gd name="connsiteY8221" fmla="*/ 6546965 h 7223977"/>
              <a:gd name="connsiteX8222" fmla="*/ 225671 w 12188243"/>
              <a:gd name="connsiteY8222" fmla="*/ 6546965 h 7223977"/>
              <a:gd name="connsiteX8223" fmla="*/ 225671 w 12188243"/>
              <a:gd name="connsiteY8223" fmla="*/ 6772636 h 7223977"/>
              <a:gd name="connsiteX8224" fmla="*/ 225671 w 12188243"/>
              <a:gd name="connsiteY8224" fmla="*/ 6995174 h 7223977"/>
              <a:gd name="connsiteX8225" fmla="*/ 3133 w 12188243"/>
              <a:gd name="connsiteY8225" fmla="*/ 6995174 h 7223977"/>
              <a:gd name="connsiteX8226" fmla="*/ 3133 w 12188243"/>
              <a:gd name="connsiteY8226" fmla="*/ 6772636 h 7223977"/>
              <a:gd name="connsiteX8227" fmla="*/ 225671 w 12188243"/>
              <a:gd name="connsiteY8227" fmla="*/ 6772636 h 7223977"/>
              <a:gd name="connsiteX8228" fmla="*/ 225671 w 12188243"/>
              <a:gd name="connsiteY8228" fmla="*/ 6998307 h 7223977"/>
              <a:gd name="connsiteX8229" fmla="*/ 225671 w 12188243"/>
              <a:gd name="connsiteY8229" fmla="*/ 7220845 h 7223977"/>
              <a:gd name="connsiteX8230" fmla="*/ 3133 w 12188243"/>
              <a:gd name="connsiteY8230" fmla="*/ 7220845 h 7223977"/>
              <a:gd name="connsiteX8231" fmla="*/ 3133 w 12188243"/>
              <a:gd name="connsiteY8231" fmla="*/ 6998307 h 7223977"/>
              <a:gd name="connsiteX8232" fmla="*/ 225671 w 12188243"/>
              <a:gd name="connsiteY8232" fmla="*/ 6998307 h 7223977"/>
              <a:gd name="connsiteX8233" fmla="*/ 228804 w 12188243"/>
              <a:gd name="connsiteY8233" fmla="*/ 6998307 h 7223977"/>
              <a:gd name="connsiteX8234" fmla="*/ 451342 w 12188243"/>
              <a:gd name="connsiteY8234" fmla="*/ 6998307 h 7223977"/>
              <a:gd name="connsiteX8235" fmla="*/ 451342 w 12188243"/>
              <a:gd name="connsiteY8235" fmla="*/ 7220845 h 7223977"/>
              <a:gd name="connsiteX8236" fmla="*/ 228804 w 12188243"/>
              <a:gd name="connsiteY8236" fmla="*/ 7220845 h 7223977"/>
              <a:gd name="connsiteX8237" fmla="*/ 228804 w 12188243"/>
              <a:gd name="connsiteY8237" fmla="*/ 6998307 h 7223977"/>
              <a:gd name="connsiteX8238" fmla="*/ 454475 w 12188243"/>
              <a:gd name="connsiteY8238" fmla="*/ 6998307 h 7223977"/>
              <a:gd name="connsiteX8239" fmla="*/ 677013 w 12188243"/>
              <a:gd name="connsiteY8239" fmla="*/ 6998307 h 7223977"/>
              <a:gd name="connsiteX8240" fmla="*/ 677013 w 12188243"/>
              <a:gd name="connsiteY8240" fmla="*/ 7220845 h 7223977"/>
              <a:gd name="connsiteX8241" fmla="*/ 454475 w 12188243"/>
              <a:gd name="connsiteY8241" fmla="*/ 7220845 h 7223977"/>
              <a:gd name="connsiteX8242" fmla="*/ 454475 w 12188243"/>
              <a:gd name="connsiteY8242" fmla="*/ 6998307 h 7223977"/>
              <a:gd name="connsiteX8243" fmla="*/ 680021 w 12188243"/>
              <a:gd name="connsiteY8243" fmla="*/ 6998307 h 7223977"/>
              <a:gd name="connsiteX8244" fmla="*/ 902559 w 12188243"/>
              <a:gd name="connsiteY8244" fmla="*/ 6998307 h 7223977"/>
              <a:gd name="connsiteX8245" fmla="*/ 902559 w 12188243"/>
              <a:gd name="connsiteY8245" fmla="*/ 7220845 h 7223977"/>
              <a:gd name="connsiteX8246" fmla="*/ 680021 w 12188243"/>
              <a:gd name="connsiteY8246" fmla="*/ 7220845 h 7223977"/>
              <a:gd name="connsiteX8247" fmla="*/ 680021 w 12188243"/>
              <a:gd name="connsiteY8247" fmla="*/ 6998307 h 7223977"/>
              <a:gd name="connsiteX8248" fmla="*/ 905692 w 12188243"/>
              <a:gd name="connsiteY8248" fmla="*/ 6998307 h 7223977"/>
              <a:gd name="connsiteX8249" fmla="*/ 1128230 w 12188243"/>
              <a:gd name="connsiteY8249" fmla="*/ 6998307 h 7223977"/>
              <a:gd name="connsiteX8250" fmla="*/ 1128230 w 12188243"/>
              <a:gd name="connsiteY8250" fmla="*/ 7220845 h 7223977"/>
              <a:gd name="connsiteX8251" fmla="*/ 905692 w 12188243"/>
              <a:gd name="connsiteY8251" fmla="*/ 7220845 h 7223977"/>
              <a:gd name="connsiteX8252" fmla="*/ 905692 w 12188243"/>
              <a:gd name="connsiteY8252" fmla="*/ 6998307 h 7223977"/>
              <a:gd name="connsiteX8253" fmla="*/ 1131363 w 12188243"/>
              <a:gd name="connsiteY8253" fmla="*/ 6998307 h 7223977"/>
              <a:gd name="connsiteX8254" fmla="*/ 1353901 w 12188243"/>
              <a:gd name="connsiteY8254" fmla="*/ 6998307 h 7223977"/>
              <a:gd name="connsiteX8255" fmla="*/ 1353901 w 12188243"/>
              <a:gd name="connsiteY8255" fmla="*/ 7220845 h 7223977"/>
              <a:gd name="connsiteX8256" fmla="*/ 1131363 w 12188243"/>
              <a:gd name="connsiteY8256" fmla="*/ 7220845 h 7223977"/>
              <a:gd name="connsiteX8257" fmla="*/ 1131363 w 12188243"/>
              <a:gd name="connsiteY8257" fmla="*/ 6998307 h 7223977"/>
              <a:gd name="connsiteX8258" fmla="*/ 1357034 w 12188243"/>
              <a:gd name="connsiteY8258" fmla="*/ 6998307 h 7223977"/>
              <a:gd name="connsiteX8259" fmla="*/ 1579572 w 12188243"/>
              <a:gd name="connsiteY8259" fmla="*/ 6998307 h 7223977"/>
              <a:gd name="connsiteX8260" fmla="*/ 1579572 w 12188243"/>
              <a:gd name="connsiteY8260" fmla="*/ 7220845 h 7223977"/>
              <a:gd name="connsiteX8261" fmla="*/ 1357034 w 12188243"/>
              <a:gd name="connsiteY8261" fmla="*/ 7220845 h 7223977"/>
              <a:gd name="connsiteX8262" fmla="*/ 1357034 w 12188243"/>
              <a:gd name="connsiteY8262" fmla="*/ 6998307 h 7223977"/>
              <a:gd name="connsiteX8263" fmla="*/ 1582705 w 12188243"/>
              <a:gd name="connsiteY8263" fmla="*/ 6998307 h 7223977"/>
              <a:gd name="connsiteX8264" fmla="*/ 1805243 w 12188243"/>
              <a:gd name="connsiteY8264" fmla="*/ 6998307 h 7223977"/>
              <a:gd name="connsiteX8265" fmla="*/ 1805243 w 12188243"/>
              <a:gd name="connsiteY8265" fmla="*/ 7220845 h 7223977"/>
              <a:gd name="connsiteX8266" fmla="*/ 1582705 w 12188243"/>
              <a:gd name="connsiteY8266" fmla="*/ 7220845 h 7223977"/>
              <a:gd name="connsiteX8267" fmla="*/ 1582705 w 12188243"/>
              <a:gd name="connsiteY8267" fmla="*/ 6998307 h 7223977"/>
              <a:gd name="connsiteX8268" fmla="*/ 1808376 w 12188243"/>
              <a:gd name="connsiteY8268" fmla="*/ 6998307 h 7223977"/>
              <a:gd name="connsiteX8269" fmla="*/ 2030914 w 12188243"/>
              <a:gd name="connsiteY8269" fmla="*/ 6998307 h 7223977"/>
              <a:gd name="connsiteX8270" fmla="*/ 2030914 w 12188243"/>
              <a:gd name="connsiteY8270" fmla="*/ 7220845 h 7223977"/>
              <a:gd name="connsiteX8271" fmla="*/ 1808376 w 12188243"/>
              <a:gd name="connsiteY8271" fmla="*/ 7220845 h 7223977"/>
              <a:gd name="connsiteX8272" fmla="*/ 1808376 w 12188243"/>
              <a:gd name="connsiteY8272" fmla="*/ 6998307 h 7223977"/>
              <a:gd name="connsiteX8273" fmla="*/ 2033922 w 12188243"/>
              <a:gd name="connsiteY8273" fmla="*/ 6998307 h 7223977"/>
              <a:gd name="connsiteX8274" fmla="*/ 2256460 w 12188243"/>
              <a:gd name="connsiteY8274" fmla="*/ 6998307 h 7223977"/>
              <a:gd name="connsiteX8275" fmla="*/ 2256460 w 12188243"/>
              <a:gd name="connsiteY8275" fmla="*/ 7220845 h 7223977"/>
              <a:gd name="connsiteX8276" fmla="*/ 2033922 w 12188243"/>
              <a:gd name="connsiteY8276" fmla="*/ 7220845 h 7223977"/>
              <a:gd name="connsiteX8277" fmla="*/ 2033922 w 12188243"/>
              <a:gd name="connsiteY8277" fmla="*/ 6998307 h 7223977"/>
              <a:gd name="connsiteX8278" fmla="*/ 2259593 w 12188243"/>
              <a:gd name="connsiteY8278" fmla="*/ 6998307 h 7223977"/>
              <a:gd name="connsiteX8279" fmla="*/ 2482131 w 12188243"/>
              <a:gd name="connsiteY8279" fmla="*/ 6998307 h 7223977"/>
              <a:gd name="connsiteX8280" fmla="*/ 2482131 w 12188243"/>
              <a:gd name="connsiteY8280" fmla="*/ 7220845 h 7223977"/>
              <a:gd name="connsiteX8281" fmla="*/ 2259593 w 12188243"/>
              <a:gd name="connsiteY8281" fmla="*/ 7220845 h 7223977"/>
              <a:gd name="connsiteX8282" fmla="*/ 2259593 w 12188243"/>
              <a:gd name="connsiteY8282" fmla="*/ 6998307 h 7223977"/>
              <a:gd name="connsiteX8283" fmla="*/ 2485264 w 12188243"/>
              <a:gd name="connsiteY8283" fmla="*/ 6998307 h 7223977"/>
              <a:gd name="connsiteX8284" fmla="*/ 2707802 w 12188243"/>
              <a:gd name="connsiteY8284" fmla="*/ 6998307 h 7223977"/>
              <a:gd name="connsiteX8285" fmla="*/ 2707802 w 12188243"/>
              <a:gd name="connsiteY8285" fmla="*/ 7220845 h 7223977"/>
              <a:gd name="connsiteX8286" fmla="*/ 2485264 w 12188243"/>
              <a:gd name="connsiteY8286" fmla="*/ 7220845 h 7223977"/>
              <a:gd name="connsiteX8287" fmla="*/ 2485264 w 12188243"/>
              <a:gd name="connsiteY8287" fmla="*/ 6998307 h 7223977"/>
              <a:gd name="connsiteX8288" fmla="*/ 2710935 w 12188243"/>
              <a:gd name="connsiteY8288" fmla="*/ 6998307 h 7223977"/>
              <a:gd name="connsiteX8289" fmla="*/ 2933474 w 12188243"/>
              <a:gd name="connsiteY8289" fmla="*/ 6998307 h 7223977"/>
              <a:gd name="connsiteX8290" fmla="*/ 2933474 w 12188243"/>
              <a:gd name="connsiteY8290" fmla="*/ 7220845 h 7223977"/>
              <a:gd name="connsiteX8291" fmla="*/ 2710935 w 12188243"/>
              <a:gd name="connsiteY8291" fmla="*/ 7220845 h 7223977"/>
              <a:gd name="connsiteX8292" fmla="*/ 2710935 w 12188243"/>
              <a:gd name="connsiteY8292" fmla="*/ 6998307 h 7223977"/>
              <a:gd name="connsiteX8293" fmla="*/ 2936606 w 12188243"/>
              <a:gd name="connsiteY8293" fmla="*/ 6998307 h 7223977"/>
              <a:gd name="connsiteX8294" fmla="*/ 3159145 w 12188243"/>
              <a:gd name="connsiteY8294" fmla="*/ 6998307 h 7223977"/>
              <a:gd name="connsiteX8295" fmla="*/ 3159145 w 12188243"/>
              <a:gd name="connsiteY8295" fmla="*/ 7220845 h 7223977"/>
              <a:gd name="connsiteX8296" fmla="*/ 2936606 w 12188243"/>
              <a:gd name="connsiteY8296" fmla="*/ 7220845 h 7223977"/>
              <a:gd name="connsiteX8297" fmla="*/ 2936606 w 12188243"/>
              <a:gd name="connsiteY8297" fmla="*/ 6998307 h 7223977"/>
              <a:gd name="connsiteX8298" fmla="*/ 3162277 w 12188243"/>
              <a:gd name="connsiteY8298" fmla="*/ 6998307 h 7223977"/>
              <a:gd name="connsiteX8299" fmla="*/ 3384816 w 12188243"/>
              <a:gd name="connsiteY8299" fmla="*/ 6998307 h 7223977"/>
              <a:gd name="connsiteX8300" fmla="*/ 3384816 w 12188243"/>
              <a:gd name="connsiteY8300" fmla="*/ 7220845 h 7223977"/>
              <a:gd name="connsiteX8301" fmla="*/ 3162277 w 12188243"/>
              <a:gd name="connsiteY8301" fmla="*/ 7220845 h 7223977"/>
              <a:gd name="connsiteX8302" fmla="*/ 3162277 w 12188243"/>
              <a:gd name="connsiteY8302" fmla="*/ 6998307 h 7223977"/>
              <a:gd name="connsiteX8303" fmla="*/ 3387823 w 12188243"/>
              <a:gd name="connsiteY8303" fmla="*/ 6998307 h 7223977"/>
              <a:gd name="connsiteX8304" fmla="*/ 3610361 w 12188243"/>
              <a:gd name="connsiteY8304" fmla="*/ 6998307 h 7223977"/>
              <a:gd name="connsiteX8305" fmla="*/ 3610361 w 12188243"/>
              <a:gd name="connsiteY8305" fmla="*/ 7220845 h 7223977"/>
              <a:gd name="connsiteX8306" fmla="*/ 3387823 w 12188243"/>
              <a:gd name="connsiteY8306" fmla="*/ 7220845 h 7223977"/>
              <a:gd name="connsiteX8307" fmla="*/ 3387823 w 12188243"/>
              <a:gd name="connsiteY8307" fmla="*/ 6998307 h 7223977"/>
              <a:gd name="connsiteX8308" fmla="*/ 3613494 w 12188243"/>
              <a:gd name="connsiteY8308" fmla="*/ 6998307 h 7223977"/>
              <a:gd name="connsiteX8309" fmla="*/ 3836033 w 12188243"/>
              <a:gd name="connsiteY8309" fmla="*/ 6998307 h 7223977"/>
              <a:gd name="connsiteX8310" fmla="*/ 3836033 w 12188243"/>
              <a:gd name="connsiteY8310" fmla="*/ 7220845 h 7223977"/>
              <a:gd name="connsiteX8311" fmla="*/ 3613494 w 12188243"/>
              <a:gd name="connsiteY8311" fmla="*/ 7220845 h 7223977"/>
              <a:gd name="connsiteX8312" fmla="*/ 3613494 w 12188243"/>
              <a:gd name="connsiteY8312" fmla="*/ 6998307 h 7223977"/>
              <a:gd name="connsiteX8313" fmla="*/ 3839165 w 12188243"/>
              <a:gd name="connsiteY8313" fmla="*/ 6998307 h 7223977"/>
              <a:gd name="connsiteX8314" fmla="*/ 4061703 w 12188243"/>
              <a:gd name="connsiteY8314" fmla="*/ 6998307 h 7223977"/>
              <a:gd name="connsiteX8315" fmla="*/ 4061703 w 12188243"/>
              <a:gd name="connsiteY8315" fmla="*/ 7220845 h 7223977"/>
              <a:gd name="connsiteX8316" fmla="*/ 3839165 w 12188243"/>
              <a:gd name="connsiteY8316" fmla="*/ 7220845 h 7223977"/>
              <a:gd name="connsiteX8317" fmla="*/ 3839165 w 12188243"/>
              <a:gd name="connsiteY8317" fmla="*/ 6998307 h 7223977"/>
              <a:gd name="connsiteX8318" fmla="*/ 4064836 w 12188243"/>
              <a:gd name="connsiteY8318" fmla="*/ 6998307 h 7223977"/>
              <a:gd name="connsiteX8319" fmla="*/ 4287375 w 12188243"/>
              <a:gd name="connsiteY8319" fmla="*/ 6998307 h 7223977"/>
              <a:gd name="connsiteX8320" fmla="*/ 4287375 w 12188243"/>
              <a:gd name="connsiteY8320" fmla="*/ 7220845 h 7223977"/>
              <a:gd name="connsiteX8321" fmla="*/ 4064836 w 12188243"/>
              <a:gd name="connsiteY8321" fmla="*/ 7220845 h 7223977"/>
              <a:gd name="connsiteX8322" fmla="*/ 4064836 w 12188243"/>
              <a:gd name="connsiteY8322" fmla="*/ 6998307 h 7223977"/>
              <a:gd name="connsiteX8323" fmla="*/ 4290507 w 12188243"/>
              <a:gd name="connsiteY8323" fmla="*/ 6998307 h 7223977"/>
              <a:gd name="connsiteX8324" fmla="*/ 4513046 w 12188243"/>
              <a:gd name="connsiteY8324" fmla="*/ 6998307 h 7223977"/>
              <a:gd name="connsiteX8325" fmla="*/ 4513046 w 12188243"/>
              <a:gd name="connsiteY8325" fmla="*/ 7220845 h 7223977"/>
              <a:gd name="connsiteX8326" fmla="*/ 4290507 w 12188243"/>
              <a:gd name="connsiteY8326" fmla="*/ 7220845 h 7223977"/>
              <a:gd name="connsiteX8327" fmla="*/ 4290507 w 12188243"/>
              <a:gd name="connsiteY8327" fmla="*/ 6998307 h 7223977"/>
              <a:gd name="connsiteX8328" fmla="*/ 4516179 w 12188243"/>
              <a:gd name="connsiteY8328" fmla="*/ 6998307 h 7223977"/>
              <a:gd name="connsiteX8329" fmla="*/ 4738717 w 12188243"/>
              <a:gd name="connsiteY8329" fmla="*/ 6998307 h 7223977"/>
              <a:gd name="connsiteX8330" fmla="*/ 4738717 w 12188243"/>
              <a:gd name="connsiteY8330" fmla="*/ 7220845 h 7223977"/>
              <a:gd name="connsiteX8331" fmla="*/ 4516179 w 12188243"/>
              <a:gd name="connsiteY8331" fmla="*/ 7220845 h 7223977"/>
              <a:gd name="connsiteX8332" fmla="*/ 4516179 w 12188243"/>
              <a:gd name="connsiteY8332" fmla="*/ 6998307 h 7223977"/>
              <a:gd name="connsiteX8333" fmla="*/ 4741724 w 12188243"/>
              <a:gd name="connsiteY8333" fmla="*/ 6998307 h 7223977"/>
              <a:gd name="connsiteX8334" fmla="*/ 4964263 w 12188243"/>
              <a:gd name="connsiteY8334" fmla="*/ 6998307 h 7223977"/>
              <a:gd name="connsiteX8335" fmla="*/ 4964263 w 12188243"/>
              <a:gd name="connsiteY8335" fmla="*/ 7220845 h 7223977"/>
              <a:gd name="connsiteX8336" fmla="*/ 4741724 w 12188243"/>
              <a:gd name="connsiteY8336" fmla="*/ 7220845 h 7223977"/>
              <a:gd name="connsiteX8337" fmla="*/ 4741724 w 12188243"/>
              <a:gd name="connsiteY8337" fmla="*/ 6998307 h 7223977"/>
              <a:gd name="connsiteX8338" fmla="*/ 4967395 w 12188243"/>
              <a:gd name="connsiteY8338" fmla="*/ 6998307 h 7223977"/>
              <a:gd name="connsiteX8339" fmla="*/ 5189934 w 12188243"/>
              <a:gd name="connsiteY8339" fmla="*/ 6998307 h 7223977"/>
              <a:gd name="connsiteX8340" fmla="*/ 5189934 w 12188243"/>
              <a:gd name="connsiteY8340" fmla="*/ 7220845 h 7223977"/>
              <a:gd name="connsiteX8341" fmla="*/ 4967395 w 12188243"/>
              <a:gd name="connsiteY8341" fmla="*/ 7220845 h 7223977"/>
              <a:gd name="connsiteX8342" fmla="*/ 4967395 w 12188243"/>
              <a:gd name="connsiteY8342" fmla="*/ 6998307 h 7223977"/>
              <a:gd name="connsiteX8343" fmla="*/ 5193066 w 12188243"/>
              <a:gd name="connsiteY8343" fmla="*/ 6998307 h 7223977"/>
              <a:gd name="connsiteX8344" fmla="*/ 5415605 w 12188243"/>
              <a:gd name="connsiteY8344" fmla="*/ 6998307 h 7223977"/>
              <a:gd name="connsiteX8345" fmla="*/ 5415605 w 12188243"/>
              <a:gd name="connsiteY8345" fmla="*/ 7220845 h 7223977"/>
              <a:gd name="connsiteX8346" fmla="*/ 5193066 w 12188243"/>
              <a:gd name="connsiteY8346" fmla="*/ 7220845 h 7223977"/>
              <a:gd name="connsiteX8347" fmla="*/ 5193066 w 12188243"/>
              <a:gd name="connsiteY8347" fmla="*/ 6998307 h 7223977"/>
              <a:gd name="connsiteX8348" fmla="*/ 5418738 w 12188243"/>
              <a:gd name="connsiteY8348" fmla="*/ 6998307 h 7223977"/>
              <a:gd name="connsiteX8349" fmla="*/ 5641276 w 12188243"/>
              <a:gd name="connsiteY8349" fmla="*/ 6998307 h 7223977"/>
              <a:gd name="connsiteX8350" fmla="*/ 5641276 w 12188243"/>
              <a:gd name="connsiteY8350" fmla="*/ 7220845 h 7223977"/>
              <a:gd name="connsiteX8351" fmla="*/ 5418738 w 12188243"/>
              <a:gd name="connsiteY8351" fmla="*/ 7220845 h 7223977"/>
              <a:gd name="connsiteX8352" fmla="*/ 5418738 w 12188243"/>
              <a:gd name="connsiteY8352" fmla="*/ 6998307 h 7223977"/>
              <a:gd name="connsiteX8353" fmla="*/ 5644408 w 12188243"/>
              <a:gd name="connsiteY8353" fmla="*/ 6998307 h 7223977"/>
              <a:gd name="connsiteX8354" fmla="*/ 5866947 w 12188243"/>
              <a:gd name="connsiteY8354" fmla="*/ 6998307 h 7223977"/>
              <a:gd name="connsiteX8355" fmla="*/ 5866947 w 12188243"/>
              <a:gd name="connsiteY8355" fmla="*/ 7220845 h 7223977"/>
              <a:gd name="connsiteX8356" fmla="*/ 5644408 w 12188243"/>
              <a:gd name="connsiteY8356" fmla="*/ 7220845 h 7223977"/>
              <a:gd name="connsiteX8357" fmla="*/ 5644408 w 12188243"/>
              <a:gd name="connsiteY8357" fmla="*/ 6998307 h 7223977"/>
              <a:gd name="connsiteX8358" fmla="*/ 5870080 w 12188243"/>
              <a:gd name="connsiteY8358" fmla="*/ 6998307 h 7223977"/>
              <a:gd name="connsiteX8359" fmla="*/ 6092618 w 12188243"/>
              <a:gd name="connsiteY8359" fmla="*/ 6998307 h 7223977"/>
              <a:gd name="connsiteX8360" fmla="*/ 6092618 w 12188243"/>
              <a:gd name="connsiteY8360" fmla="*/ 7220845 h 7223977"/>
              <a:gd name="connsiteX8361" fmla="*/ 5870080 w 12188243"/>
              <a:gd name="connsiteY8361" fmla="*/ 7220845 h 7223977"/>
              <a:gd name="connsiteX8362" fmla="*/ 5870080 w 12188243"/>
              <a:gd name="connsiteY8362" fmla="*/ 6998307 h 7223977"/>
              <a:gd name="connsiteX8363" fmla="*/ 6095625 w 12188243"/>
              <a:gd name="connsiteY8363" fmla="*/ 6998307 h 7223977"/>
              <a:gd name="connsiteX8364" fmla="*/ 6318164 w 12188243"/>
              <a:gd name="connsiteY8364" fmla="*/ 6998307 h 7223977"/>
              <a:gd name="connsiteX8365" fmla="*/ 6318164 w 12188243"/>
              <a:gd name="connsiteY8365" fmla="*/ 7220845 h 7223977"/>
              <a:gd name="connsiteX8366" fmla="*/ 6095625 w 12188243"/>
              <a:gd name="connsiteY8366" fmla="*/ 7220845 h 7223977"/>
              <a:gd name="connsiteX8367" fmla="*/ 6095625 w 12188243"/>
              <a:gd name="connsiteY8367" fmla="*/ 6998307 h 7223977"/>
              <a:gd name="connsiteX8368" fmla="*/ 6321297 w 12188243"/>
              <a:gd name="connsiteY8368" fmla="*/ 6998307 h 7223977"/>
              <a:gd name="connsiteX8369" fmla="*/ 6543835 w 12188243"/>
              <a:gd name="connsiteY8369" fmla="*/ 6998307 h 7223977"/>
              <a:gd name="connsiteX8370" fmla="*/ 6543835 w 12188243"/>
              <a:gd name="connsiteY8370" fmla="*/ 7220845 h 7223977"/>
              <a:gd name="connsiteX8371" fmla="*/ 6321297 w 12188243"/>
              <a:gd name="connsiteY8371" fmla="*/ 7220845 h 7223977"/>
              <a:gd name="connsiteX8372" fmla="*/ 6321297 w 12188243"/>
              <a:gd name="connsiteY8372" fmla="*/ 6998307 h 7223977"/>
              <a:gd name="connsiteX8373" fmla="*/ 6546967 w 12188243"/>
              <a:gd name="connsiteY8373" fmla="*/ 6998307 h 7223977"/>
              <a:gd name="connsiteX8374" fmla="*/ 6769506 w 12188243"/>
              <a:gd name="connsiteY8374" fmla="*/ 6998307 h 7223977"/>
              <a:gd name="connsiteX8375" fmla="*/ 6769506 w 12188243"/>
              <a:gd name="connsiteY8375" fmla="*/ 7220845 h 7223977"/>
              <a:gd name="connsiteX8376" fmla="*/ 6546967 w 12188243"/>
              <a:gd name="connsiteY8376" fmla="*/ 7220845 h 7223977"/>
              <a:gd name="connsiteX8377" fmla="*/ 6546967 w 12188243"/>
              <a:gd name="connsiteY8377" fmla="*/ 6998307 h 7223977"/>
              <a:gd name="connsiteX8378" fmla="*/ 6772639 w 12188243"/>
              <a:gd name="connsiteY8378" fmla="*/ 6998307 h 7223977"/>
              <a:gd name="connsiteX8379" fmla="*/ 6995177 w 12188243"/>
              <a:gd name="connsiteY8379" fmla="*/ 6998307 h 7223977"/>
              <a:gd name="connsiteX8380" fmla="*/ 6995177 w 12188243"/>
              <a:gd name="connsiteY8380" fmla="*/ 7220845 h 7223977"/>
              <a:gd name="connsiteX8381" fmla="*/ 6772639 w 12188243"/>
              <a:gd name="connsiteY8381" fmla="*/ 7220845 h 7223977"/>
              <a:gd name="connsiteX8382" fmla="*/ 6772639 w 12188243"/>
              <a:gd name="connsiteY8382" fmla="*/ 6998307 h 7223977"/>
              <a:gd name="connsiteX8383" fmla="*/ 6998310 w 12188243"/>
              <a:gd name="connsiteY8383" fmla="*/ 6998307 h 7223977"/>
              <a:gd name="connsiteX8384" fmla="*/ 7220848 w 12188243"/>
              <a:gd name="connsiteY8384" fmla="*/ 6998307 h 7223977"/>
              <a:gd name="connsiteX8385" fmla="*/ 7220848 w 12188243"/>
              <a:gd name="connsiteY8385" fmla="*/ 7220845 h 7223977"/>
              <a:gd name="connsiteX8386" fmla="*/ 6998310 w 12188243"/>
              <a:gd name="connsiteY8386" fmla="*/ 7220845 h 7223977"/>
              <a:gd name="connsiteX8387" fmla="*/ 6998310 w 12188243"/>
              <a:gd name="connsiteY8387" fmla="*/ 6998307 h 7223977"/>
              <a:gd name="connsiteX8388" fmla="*/ 7223981 w 12188243"/>
              <a:gd name="connsiteY8388" fmla="*/ 6998307 h 7223977"/>
              <a:gd name="connsiteX8389" fmla="*/ 7446520 w 12188243"/>
              <a:gd name="connsiteY8389" fmla="*/ 6998307 h 7223977"/>
              <a:gd name="connsiteX8390" fmla="*/ 7446520 w 12188243"/>
              <a:gd name="connsiteY8390" fmla="*/ 7220845 h 7223977"/>
              <a:gd name="connsiteX8391" fmla="*/ 7223981 w 12188243"/>
              <a:gd name="connsiteY8391" fmla="*/ 7220845 h 7223977"/>
              <a:gd name="connsiteX8392" fmla="*/ 7223981 w 12188243"/>
              <a:gd name="connsiteY8392" fmla="*/ 6998307 h 7223977"/>
              <a:gd name="connsiteX8393" fmla="*/ 7449527 w 12188243"/>
              <a:gd name="connsiteY8393" fmla="*/ 6998307 h 7223977"/>
              <a:gd name="connsiteX8394" fmla="*/ 7672065 w 12188243"/>
              <a:gd name="connsiteY8394" fmla="*/ 6998307 h 7223977"/>
              <a:gd name="connsiteX8395" fmla="*/ 7672065 w 12188243"/>
              <a:gd name="connsiteY8395" fmla="*/ 7220845 h 7223977"/>
              <a:gd name="connsiteX8396" fmla="*/ 7449527 w 12188243"/>
              <a:gd name="connsiteY8396" fmla="*/ 7220845 h 7223977"/>
              <a:gd name="connsiteX8397" fmla="*/ 7449527 w 12188243"/>
              <a:gd name="connsiteY8397" fmla="*/ 6998307 h 7223977"/>
              <a:gd name="connsiteX8398" fmla="*/ 7675198 w 12188243"/>
              <a:gd name="connsiteY8398" fmla="*/ 6998307 h 7223977"/>
              <a:gd name="connsiteX8399" fmla="*/ 7897736 w 12188243"/>
              <a:gd name="connsiteY8399" fmla="*/ 6998307 h 7223977"/>
              <a:gd name="connsiteX8400" fmla="*/ 7897736 w 12188243"/>
              <a:gd name="connsiteY8400" fmla="*/ 7220845 h 7223977"/>
              <a:gd name="connsiteX8401" fmla="*/ 7675198 w 12188243"/>
              <a:gd name="connsiteY8401" fmla="*/ 7220845 h 7223977"/>
              <a:gd name="connsiteX8402" fmla="*/ 7675198 w 12188243"/>
              <a:gd name="connsiteY8402" fmla="*/ 6998307 h 7223977"/>
              <a:gd name="connsiteX8403" fmla="*/ 7900868 w 12188243"/>
              <a:gd name="connsiteY8403" fmla="*/ 6998307 h 7223977"/>
              <a:gd name="connsiteX8404" fmla="*/ 8123407 w 12188243"/>
              <a:gd name="connsiteY8404" fmla="*/ 6998307 h 7223977"/>
              <a:gd name="connsiteX8405" fmla="*/ 8123407 w 12188243"/>
              <a:gd name="connsiteY8405" fmla="*/ 7220845 h 7223977"/>
              <a:gd name="connsiteX8406" fmla="*/ 7900868 w 12188243"/>
              <a:gd name="connsiteY8406" fmla="*/ 7220845 h 7223977"/>
              <a:gd name="connsiteX8407" fmla="*/ 7900868 w 12188243"/>
              <a:gd name="connsiteY8407" fmla="*/ 6998307 h 7223977"/>
              <a:gd name="connsiteX8408" fmla="*/ 8126540 w 12188243"/>
              <a:gd name="connsiteY8408" fmla="*/ 6998307 h 7223977"/>
              <a:gd name="connsiteX8409" fmla="*/ 8349078 w 12188243"/>
              <a:gd name="connsiteY8409" fmla="*/ 6998307 h 7223977"/>
              <a:gd name="connsiteX8410" fmla="*/ 8349078 w 12188243"/>
              <a:gd name="connsiteY8410" fmla="*/ 7220845 h 7223977"/>
              <a:gd name="connsiteX8411" fmla="*/ 8126540 w 12188243"/>
              <a:gd name="connsiteY8411" fmla="*/ 7220845 h 7223977"/>
              <a:gd name="connsiteX8412" fmla="*/ 8126540 w 12188243"/>
              <a:gd name="connsiteY8412" fmla="*/ 6998307 h 7223977"/>
              <a:gd name="connsiteX8413" fmla="*/ 8352211 w 12188243"/>
              <a:gd name="connsiteY8413" fmla="*/ 6998307 h 7223977"/>
              <a:gd name="connsiteX8414" fmla="*/ 8574749 w 12188243"/>
              <a:gd name="connsiteY8414" fmla="*/ 6998307 h 7223977"/>
              <a:gd name="connsiteX8415" fmla="*/ 8574749 w 12188243"/>
              <a:gd name="connsiteY8415" fmla="*/ 7220845 h 7223977"/>
              <a:gd name="connsiteX8416" fmla="*/ 8352211 w 12188243"/>
              <a:gd name="connsiteY8416" fmla="*/ 7220845 h 7223977"/>
              <a:gd name="connsiteX8417" fmla="*/ 8352211 w 12188243"/>
              <a:gd name="connsiteY8417" fmla="*/ 6998307 h 7223977"/>
              <a:gd name="connsiteX8418" fmla="*/ 8577882 w 12188243"/>
              <a:gd name="connsiteY8418" fmla="*/ 6998307 h 7223977"/>
              <a:gd name="connsiteX8419" fmla="*/ 8800420 w 12188243"/>
              <a:gd name="connsiteY8419" fmla="*/ 6998307 h 7223977"/>
              <a:gd name="connsiteX8420" fmla="*/ 8800420 w 12188243"/>
              <a:gd name="connsiteY8420" fmla="*/ 7220845 h 7223977"/>
              <a:gd name="connsiteX8421" fmla="*/ 8577882 w 12188243"/>
              <a:gd name="connsiteY8421" fmla="*/ 7220845 h 7223977"/>
              <a:gd name="connsiteX8422" fmla="*/ 8577882 w 12188243"/>
              <a:gd name="connsiteY8422" fmla="*/ 6998307 h 7223977"/>
              <a:gd name="connsiteX8423" fmla="*/ 8803427 w 12188243"/>
              <a:gd name="connsiteY8423" fmla="*/ 6998307 h 7223977"/>
              <a:gd name="connsiteX8424" fmla="*/ 9025966 w 12188243"/>
              <a:gd name="connsiteY8424" fmla="*/ 6998307 h 7223977"/>
              <a:gd name="connsiteX8425" fmla="*/ 9025966 w 12188243"/>
              <a:gd name="connsiteY8425" fmla="*/ 7220845 h 7223977"/>
              <a:gd name="connsiteX8426" fmla="*/ 8803427 w 12188243"/>
              <a:gd name="connsiteY8426" fmla="*/ 7220845 h 7223977"/>
              <a:gd name="connsiteX8427" fmla="*/ 8803427 w 12188243"/>
              <a:gd name="connsiteY8427" fmla="*/ 6998307 h 7223977"/>
              <a:gd name="connsiteX8428" fmla="*/ 9029099 w 12188243"/>
              <a:gd name="connsiteY8428" fmla="*/ 6998307 h 7223977"/>
              <a:gd name="connsiteX8429" fmla="*/ 9251637 w 12188243"/>
              <a:gd name="connsiteY8429" fmla="*/ 6998307 h 7223977"/>
              <a:gd name="connsiteX8430" fmla="*/ 9251637 w 12188243"/>
              <a:gd name="connsiteY8430" fmla="*/ 7220845 h 7223977"/>
              <a:gd name="connsiteX8431" fmla="*/ 9029099 w 12188243"/>
              <a:gd name="connsiteY8431" fmla="*/ 7220845 h 7223977"/>
              <a:gd name="connsiteX8432" fmla="*/ 9029099 w 12188243"/>
              <a:gd name="connsiteY8432" fmla="*/ 6998307 h 7223977"/>
              <a:gd name="connsiteX8433" fmla="*/ 9254770 w 12188243"/>
              <a:gd name="connsiteY8433" fmla="*/ 6998307 h 7223977"/>
              <a:gd name="connsiteX8434" fmla="*/ 9477308 w 12188243"/>
              <a:gd name="connsiteY8434" fmla="*/ 6998307 h 7223977"/>
              <a:gd name="connsiteX8435" fmla="*/ 9477308 w 12188243"/>
              <a:gd name="connsiteY8435" fmla="*/ 7220845 h 7223977"/>
              <a:gd name="connsiteX8436" fmla="*/ 9254770 w 12188243"/>
              <a:gd name="connsiteY8436" fmla="*/ 7220845 h 7223977"/>
              <a:gd name="connsiteX8437" fmla="*/ 9254770 w 12188243"/>
              <a:gd name="connsiteY8437" fmla="*/ 6998307 h 7223977"/>
              <a:gd name="connsiteX8438" fmla="*/ 9480440 w 12188243"/>
              <a:gd name="connsiteY8438" fmla="*/ 6998307 h 7223977"/>
              <a:gd name="connsiteX8439" fmla="*/ 9702979 w 12188243"/>
              <a:gd name="connsiteY8439" fmla="*/ 6998307 h 7223977"/>
              <a:gd name="connsiteX8440" fmla="*/ 9702979 w 12188243"/>
              <a:gd name="connsiteY8440" fmla="*/ 7220845 h 7223977"/>
              <a:gd name="connsiteX8441" fmla="*/ 9480440 w 12188243"/>
              <a:gd name="connsiteY8441" fmla="*/ 7220845 h 7223977"/>
              <a:gd name="connsiteX8442" fmla="*/ 9480440 w 12188243"/>
              <a:gd name="connsiteY8442" fmla="*/ 6998307 h 7223977"/>
              <a:gd name="connsiteX8443" fmla="*/ 9706112 w 12188243"/>
              <a:gd name="connsiteY8443" fmla="*/ 6998307 h 7223977"/>
              <a:gd name="connsiteX8444" fmla="*/ 9928650 w 12188243"/>
              <a:gd name="connsiteY8444" fmla="*/ 6998307 h 7223977"/>
              <a:gd name="connsiteX8445" fmla="*/ 9928650 w 12188243"/>
              <a:gd name="connsiteY8445" fmla="*/ 7220845 h 7223977"/>
              <a:gd name="connsiteX8446" fmla="*/ 9706112 w 12188243"/>
              <a:gd name="connsiteY8446" fmla="*/ 7220845 h 7223977"/>
              <a:gd name="connsiteX8447" fmla="*/ 9706112 w 12188243"/>
              <a:gd name="connsiteY8447" fmla="*/ 6998307 h 7223977"/>
              <a:gd name="connsiteX8448" fmla="*/ 9931783 w 12188243"/>
              <a:gd name="connsiteY8448" fmla="*/ 6998307 h 7223977"/>
              <a:gd name="connsiteX8449" fmla="*/ 10154321 w 12188243"/>
              <a:gd name="connsiteY8449" fmla="*/ 6998307 h 7223977"/>
              <a:gd name="connsiteX8450" fmla="*/ 10154321 w 12188243"/>
              <a:gd name="connsiteY8450" fmla="*/ 7220845 h 7223977"/>
              <a:gd name="connsiteX8451" fmla="*/ 9931783 w 12188243"/>
              <a:gd name="connsiteY8451" fmla="*/ 7220845 h 7223977"/>
              <a:gd name="connsiteX8452" fmla="*/ 9931783 w 12188243"/>
              <a:gd name="connsiteY8452" fmla="*/ 6998307 h 7223977"/>
              <a:gd name="connsiteX8453" fmla="*/ 10157328 w 12188243"/>
              <a:gd name="connsiteY8453" fmla="*/ 6998307 h 7223977"/>
              <a:gd name="connsiteX8454" fmla="*/ 10379867 w 12188243"/>
              <a:gd name="connsiteY8454" fmla="*/ 6998307 h 7223977"/>
              <a:gd name="connsiteX8455" fmla="*/ 10379867 w 12188243"/>
              <a:gd name="connsiteY8455" fmla="*/ 7220845 h 7223977"/>
              <a:gd name="connsiteX8456" fmla="*/ 10157328 w 12188243"/>
              <a:gd name="connsiteY8456" fmla="*/ 7220845 h 7223977"/>
              <a:gd name="connsiteX8457" fmla="*/ 10157328 w 12188243"/>
              <a:gd name="connsiteY8457" fmla="*/ 6998307 h 7223977"/>
              <a:gd name="connsiteX8458" fmla="*/ 10383000 w 12188243"/>
              <a:gd name="connsiteY8458" fmla="*/ 6998307 h 7223977"/>
              <a:gd name="connsiteX8459" fmla="*/ 10605538 w 12188243"/>
              <a:gd name="connsiteY8459" fmla="*/ 6998307 h 7223977"/>
              <a:gd name="connsiteX8460" fmla="*/ 10605538 w 12188243"/>
              <a:gd name="connsiteY8460" fmla="*/ 7220845 h 7223977"/>
              <a:gd name="connsiteX8461" fmla="*/ 10383000 w 12188243"/>
              <a:gd name="connsiteY8461" fmla="*/ 7220845 h 7223977"/>
              <a:gd name="connsiteX8462" fmla="*/ 10383000 w 12188243"/>
              <a:gd name="connsiteY8462" fmla="*/ 6998307 h 7223977"/>
              <a:gd name="connsiteX8463" fmla="*/ 10608671 w 12188243"/>
              <a:gd name="connsiteY8463" fmla="*/ 6998307 h 7223977"/>
              <a:gd name="connsiteX8464" fmla="*/ 10831209 w 12188243"/>
              <a:gd name="connsiteY8464" fmla="*/ 6998307 h 7223977"/>
              <a:gd name="connsiteX8465" fmla="*/ 10831209 w 12188243"/>
              <a:gd name="connsiteY8465" fmla="*/ 7220845 h 7223977"/>
              <a:gd name="connsiteX8466" fmla="*/ 10608671 w 12188243"/>
              <a:gd name="connsiteY8466" fmla="*/ 7220845 h 7223977"/>
              <a:gd name="connsiteX8467" fmla="*/ 10608671 w 12188243"/>
              <a:gd name="connsiteY8467" fmla="*/ 6998307 h 7223977"/>
              <a:gd name="connsiteX8468" fmla="*/ 10834342 w 12188243"/>
              <a:gd name="connsiteY8468" fmla="*/ 6998307 h 7223977"/>
              <a:gd name="connsiteX8469" fmla="*/ 11056880 w 12188243"/>
              <a:gd name="connsiteY8469" fmla="*/ 6998307 h 7223977"/>
              <a:gd name="connsiteX8470" fmla="*/ 11056880 w 12188243"/>
              <a:gd name="connsiteY8470" fmla="*/ 7220845 h 7223977"/>
              <a:gd name="connsiteX8471" fmla="*/ 10834342 w 12188243"/>
              <a:gd name="connsiteY8471" fmla="*/ 7220845 h 7223977"/>
              <a:gd name="connsiteX8472" fmla="*/ 10834342 w 12188243"/>
              <a:gd name="connsiteY8472" fmla="*/ 6998307 h 7223977"/>
              <a:gd name="connsiteX8473" fmla="*/ 11060012 w 12188243"/>
              <a:gd name="connsiteY8473" fmla="*/ 6998307 h 7223977"/>
              <a:gd name="connsiteX8474" fmla="*/ 11282551 w 12188243"/>
              <a:gd name="connsiteY8474" fmla="*/ 6998307 h 7223977"/>
              <a:gd name="connsiteX8475" fmla="*/ 11282551 w 12188243"/>
              <a:gd name="connsiteY8475" fmla="*/ 7220845 h 7223977"/>
              <a:gd name="connsiteX8476" fmla="*/ 11060012 w 12188243"/>
              <a:gd name="connsiteY8476" fmla="*/ 7220845 h 7223977"/>
              <a:gd name="connsiteX8477" fmla="*/ 11060012 w 12188243"/>
              <a:gd name="connsiteY8477" fmla="*/ 6998307 h 7223977"/>
              <a:gd name="connsiteX8478" fmla="*/ 11285684 w 12188243"/>
              <a:gd name="connsiteY8478" fmla="*/ 6998307 h 7223977"/>
              <a:gd name="connsiteX8479" fmla="*/ 11508222 w 12188243"/>
              <a:gd name="connsiteY8479" fmla="*/ 6998307 h 7223977"/>
              <a:gd name="connsiteX8480" fmla="*/ 11508222 w 12188243"/>
              <a:gd name="connsiteY8480" fmla="*/ 7220845 h 7223977"/>
              <a:gd name="connsiteX8481" fmla="*/ 11285684 w 12188243"/>
              <a:gd name="connsiteY8481" fmla="*/ 7220845 h 7223977"/>
              <a:gd name="connsiteX8482" fmla="*/ 11285684 w 12188243"/>
              <a:gd name="connsiteY8482" fmla="*/ 6998307 h 7223977"/>
              <a:gd name="connsiteX8483" fmla="*/ 11511229 w 12188243"/>
              <a:gd name="connsiteY8483" fmla="*/ 6998307 h 7223977"/>
              <a:gd name="connsiteX8484" fmla="*/ 11733768 w 12188243"/>
              <a:gd name="connsiteY8484" fmla="*/ 6998307 h 7223977"/>
              <a:gd name="connsiteX8485" fmla="*/ 11733768 w 12188243"/>
              <a:gd name="connsiteY8485" fmla="*/ 7220845 h 7223977"/>
              <a:gd name="connsiteX8486" fmla="*/ 11511229 w 12188243"/>
              <a:gd name="connsiteY8486" fmla="*/ 7220845 h 7223977"/>
              <a:gd name="connsiteX8487" fmla="*/ 11511229 w 12188243"/>
              <a:gd name="connsiteY8487" fmla="*/ 6998307 h 7223977"/>
              <a:gd name="connsiteX8488" fmla="*/ 11736901 w 12188243"/>
              <a:gd name="connsiteY8488" fmla="*/ 6998307 h 7223977"/>
              <a:gd name="connsiteX8489" fmla="*/ 11959439 w 12188243"/>
              <a:gd name="connsiteY8489" fmla="*/ 6998307 h 7223977"/>
              <a:gd name="connsiteX8490" fmla="*/ 11959439 w 12188243"/>
              <a:gd name="connsiteY8490" fmla="*/ 7220845 h 7223977"/>
              <a:gd name="connsiteX8491" fmla="*/ 11736901 w 12188243"/>
              <a:gd name="connsiteY8491" fmla="*/ 7220845 h 7223977"/>
              <a:gd name="connsiteX8492" fmla="*/ 11736901 w 12188243"/>
              <a:gd name="connsiteY8492" fmla="*/ 6998307 h 7223977"/>
              <a:gd name="connsiteX8493" fmla="*/ 11962572 w 12188243"/>
              <a:gd name="connsiteY8493" fmla="*/ 6998307 h 7223977"/>
              <a:gd name="connsiteX8494" fmla="*/ 12185110 w 12188243"/>
              <a:gd name="connsiteY8494" fmla="*/ 6998307 h 7223977"/>
              <a:gd name="connsiteX8495" fmla="*/ 12185110 w 12188243"/>
              <a:gd name="connsiteY8495" fmla="*/ 7220845 h 7223977"/>
              <a:gd name="connsiteX8496" fmla="*/ 11962572 w 12188243"/>
              <a:gd name="connsiteY8496" fmla="*/ 7220845 h 7223977"/>
              <a:gd name="connsiteX8497" fmla="*/ 11962572 w 12188243"/>
              <a:gd name="connsiteY8497" fmla="*/ 6998307 h 7223977"/>
              <a:gd name="connsiteX8498" fmla="*/ 11962572 w 12188243"/>
              <a:gd name="connsiteY8498" fmla="*/ 6995174 h 7223977"/>
              <a:gd name="connsiteX8499" fmla="*/ 11962572 w 12188243"/>
              <a:gd name="connsiteY8499" fmla="*/ 6772636 h 7223977"/>
              <a:gd name="connsiteX8500" fmla="*/ 12185110 w 12188243"/>
              <a:gd name="connsiteY8500" fmla="*/ 6772636 h 7223977"/>
              <a:gd name="connsiteX8501" fmla="*/ 12185110 w 12188243"/>
              <a:gd name="connsiteY8501" fmla="*/ 6995174 h 7223977"/>
              <a:gd name="connsiteX8502" fmla="*/ 11962572 w 12188243"/>
              <a:gd name="connsiteY8502" fmla="*/ 6995174 h 7223977"/>
              <a:gd name="connsiteX8503" fmla="*/ 11962572 w 12188243"/>
              <a:gd name="connsiteY8503" fmla="*/ 6769503 h 7223977"/>
              <a:gd name="connsiteX8504" fmla="*/ 11962572 w 12188243"/>
              <a:gd name="connsiteY8504" fmla="*/ 6546965 h 7223977"/>
              <a:gd name="connsiteX8505" fmla="*/ 12185110 w 12188243"/>
              <a:gd name="connsiteY8505" fmla="*/ 6546965 h 7223977"/>
              <a:gd name="connsiteX8506" fmla="*/ 12185110 w 12188243"/>
              <a:gd name="connsiteY8506" fmla="*/ 6769503 h 7223977"/>
              <a:gd name="connsiteX8507" fmla="*/ 11962572 w 12188243"/>
              <a:gd name="connsiteY8507" fmla="*/ 6769503 h 7223977"/>
              <a:gd name="connsiteX8508" fmla="*/ 11962572 w 12188243"/>
              <a:gd name="connsiteY8508" fmla="*/ 6543832 h 7223977"/>
              <a:gd name="connsiteX8509" fmla="*/ 11962572 w 12188243"/>
              <a:gd name="connsiteY8509" fmla="*/ 6321294 h 7223977"/>
              <a:gd name="connsiteX8510" fmla="*/ 12185110 w 12188243"/>
              <a:gd name="connsiteY8510" fmla="*/ 6321294 h 7223977"/>
              <a:gd name="connsiteX8511" fmla="*/ 12185110 w 12188243"/>
              <a:gd name="connsiteY8511" fmla="*/ 6543832 h 7223977"/>
              <a:gd name="connsiteX8512" fmla="*/ 11962572 w 12188243"/>
              <a:gd name="connsiteY8512" fmla="*/ 6543832 h 7223977"/>
              <a:gd name="connsiteX8513" fmla="*/ 11962572 w 12188243"/>
              <a:gd name="connsiteY8513" fmla="*/ 6318161 h 7223977"/>
              <a:gd name="connsiteX8514" fmla="*/ 11962572 w 12188243"/>
              <a:gd name="connsiteY8514" fmla="*/ 6095623 h 7223977"/>
              <a:gd name="connsiteX8515" fmla="*/ 12185110 w 12188243"/>
              <a:gd name="connsiteY8515" fmla="*/ 6095623 h 7223977"/>
              <a:gd name="connsiteX8516" fmla="*/ 12185110 w 12188243"/>
              <a:gd name="connsiteY8516" fmla="*/ 6318161 h 7223977"/>
              <a:gd name="connsiteX8517" fmla="*/ 11962572 w 12188243"/>
              <a:gd name="connsiteY8517" fmla="*/ 6318161 h 7223977"/>
              <a:gd name="connsiteX8518" fmla="*/ 11962572 w 12188243"/>
              <a:gd name="connsiteY8518" fmla="*/ 6092490 h 7223977"/>
              <a:gd name="connsiteX8519" fmla="*/ 11962572 w 12188243"/>
              <a:gd name="connsiteY8519" fmla="*/ 5869952 h 7223977"/>
              <a:gd name="connsiteX8520" fmla="*/ 12185110 w 12188243"/>
              <a:gd name="connsiteY8520" fmla="*/ 5869952 h 7223977"/>
              <a:gd name="connsiteX8521" fmla="*/ 12185110 w 12188243"/>
              <a:gd name="connsiteY8521" fmla="*/ 6092490 h 7223977"/>
              <a:gd name="connsiteX8522" fmla="*/ 11962572 w 12188243"/>
              <a:gd name="connsiteY8522" fmla="*/ 6092490 h 7223977"/>
              <a:gd name="connsiteX8523" fmla="*/ 11962572 w 12188243"/>
              <a:gd name="connsiteY8523" fmla="*/ 5866945 h 7223977"/>
              <a:gd name="connsiteX8524" fmla="*/ 11962572 w 12188243"/>
              <a:gd name="connsiteY8524" fmla="*/ 5644406 h 7223977"/>
              <a:gd name="connsiteX8525" fmla="*/ 12185110 w 12188243"/>
              <a:gd name="connsiteY8525" fmla="*/ 5644406 h 7223977"/>
              <a:gd name="connsiteX8526" fmla="*/ 12185110 w 12188243"/>
              <a:gd name="connsiteY8526" fmla="*/ 5866945 h 7223977"/>
              <a:gd name="connsiteX8527" fmla="*/ 11962572 w 12188243"/>
              <a:gd name="connsiteY8527" fmla="*/ 5866945 h 7223977"/>
              <a:gd name="connsiteX8528" fmla="*/ 11962572 w 12188243"/>
              <a:gd name="connsiteY8528" fmla="*/ 5641273 h 7223977"/>
              <a:gd name="connsiteX8529" fmla="*/ 11962572 w 12188243"/>
              <a:gd name="connsiteY8529" fmla="*/ 5418735 h 7223977"/>
              <a:gd name="connsiteX8530" fmla="*/ 12185110 w 12188243"/>
              <a:gd name="connsiteY8530" fmla="*/ 5418735 h 7223977"/>
              <a:gd name="connsiteX8531" fmla="*/ 12185110 w 12188243"/>
              <a:gd name="connsiteY8531" fmla="*/ 5641273 h 7223977"/>
              <a:gd name="connsiteX8532" fmla="*/ 11962572 w 12188243"/>
              <a:gd name="connsiteY8532" fmla="*/ 5641273 h 7223977"/>
              <a:gd name="connsiteX8533" fmla="*/ 11962572 w 12188243"/>
              <a:gd name="connsiteY8533" fmla="*/ 5415603 h 7223977"/>
              <a:gd name="connsiteX8534" fmla="*/ 11962572 w 12188243"/>
              <a:gd name="connsiteY8534" fmla="*/ 5193064 h 7223977"/>
              <a:gd name="connsiteX8535" fmla="*/ 12185110 w 12188243"/>
              <a:gd name="connsiteY8535" fmla="*/ 5193064 h 7223977"/>
              <a:gd name="connsiteX8536" fmla="*/ 12185110 w 12188243"/>
              <a:gd name="connsiteY8536" fmla="*/ 5415603 h 7223977"/>
              <a:gd name="connsiteX8537" fmla="*/ 11962572 w 12188243"/>
              <a:gd name="connsiteY8537" fmla="*/ 5415603 h 7223977"/>
              <a:gd name="connsiteX8538" fmla="*/ 11962572 w 12188243"/>
              <a:gd name="connsiteY8538" fmla="*/ 5189932 h 7223977"/>
              <a:gd name="connsiteX8539" fmla="*/ 11962572 w 12188243"/>
              <a:gd name="connsiteY8539" fmla="*/ 4967393 h 7223977"/>
              <a:gd name="connsiteX8540" fmla="*/ 12185110 w 12188243"/>
              <a:gd name="connsiteY8540" fmla="*/ 4967393 h 7223977"/>
              <a:gd name="connsiteX8541" fmla="*/ 12185110 w 12188243"/>
              <a:gd name="connsiteY8541" fmla="*/ 5189932 h 7223977"/>
              <a:gd name="connsiteX8542" fmla="*/ 11962572 w 12188243"/>
              <a:gd name="connsiteY8542" fmla="*/ 5189932 h 7223977"/>
              <a:gd name="connsiteX8543" fmla="*/ 11962572 w 12188243"/>
              <a:gd name="connsiteY8543" fmla="*/ 4964261 h 7223977"/>
              <a:gd name="connsiteX8544" fmla="*/ 11962572 w 12188243"/>
              <a:gd name="connsiteY8544" fmla="*/ 4741722 h 7223977"/>
              <a:gd name="connsiteX8545" fmla="*/ 12185110 w 12188243"/>
              <a:gd name="connsiteY8545" fmla="*/ 4741722 h 7223977"/>
              <a:gd name="connsiteX8546" fmla="*/ 12185110 w 12188243"/>
              <a:gd name="connsiteY8546" fmla="*/ 4964261 h 7223977"/>
              <a:gd name="connsiteX8547" fmla="*/ 11962572 w 12188243"/>
              <a:gd name="connsiteY8547" fmla="*/ 4964261 h 7223977"/>
              <a:gd name="connsiteX8548" fmla="*/ 11962572 w 12188243"/>
              <a:gd name="connsiteY8548" fmla="*/ 4738590 h 7223977"/>
              <a:gd name="connsiteX8549" fmla="*/ 11962572 w 12188243"/>
              <a:gd name="connsiteY8549" fmla="*/ 4516051 h 7223977"/>
              <a:gd name="connsiteX8550" fmla="*/ 12185110 w 12188243"/>
              <a:gd name="connsiteY8550" fmla="*/ 4516051 h 7223977"/>
              <a:gd name="connsiteX8551" fmla="*/ 12185110 w 12188243"/>
              <a:gd name="connsiteY8551" fmla="*/ 4738590 h 7223977"/>
              <a:gd name="connsiteX8552" fmla="*/ 11962572 w 12188243"/>
              <a:gd name="connsiteY8552" fmla="*/ 4738590 h 7223977"/>
              <a:gd name="connsiteX8553" fmla="*/ 11962572 w 12188243"/>
              <a:gd name="connsiteY8553" fmla="*/ 4513044 h 7223977"/>
              <a:gd name="connsiteX8554" fmla="*/ 11962572 w 12188243"/>
              <a:gd name="connsiteY8554" fmla="*/ 4290506 h 7223977"/>
              <a:gd name="connsiteX8555" fmla="*/ 12185110 w 12188243"/>
              <a:gd name="connsiteY8555" fmla="*/ 4290506 h 7223977"/>
              <a:gd name="connsiteX8556" fmla="*/ 12185110 w 12188243"/>
              <a:gd name="connsiteY8556" fmla="*/ 4513044 h 7223977"/>
              <a:gd name="connsiteX8557" fmla="*/ 11962572 w 12188243"/>
              <a:gd name="connsiteY8557" fmla="*/ 4513044 h 7223977"/>
              <a:gd name="connsiteX8558" fmla="*/ 11962572 w 12188243"/>
              <a:gd name="connsiteY8558" fmla="*/ 4287373 h 7223977"/>
              <a:gd name="connsiteX8559" fmla="*/ 11962572 w 12188243"/>
              <a:gd name="connsiteY8559" fmla="*/ 4064834 h 7223977"/>
              <a:gd name="connsiteX8560" fmla="*/ 12185110 w 12188243"/>
              <a:gd name="connsiteY8560" fmla="*/ 4064834 h 7223977"/>
              <a:gd name="connsiteX8561" fmla="*/ 12185110 w 12188243"/>
              <a:gd name="connsiteY8561" fmla="*/ 4287373 h 7223977"/>
              <a:gd name="connsiteX8562" fmla="*/ 11962572 w 12188243"/>
              <a:gd name="connsiteY8562" fmla="*/ 4287373 h 7223977"/>
              <a:gd name="connsiteX8563" fmla="*/ 11962572 w 12188243"/>
              <a:gd name="connsiteY8563" fmla="*/ 4061702 h 7223977"/>
              <a:gd name="connsiteX8564" fmla="*/ 11962572 w 12188243"/>
              <a:gd name="connsiteY8564" fmla="*/ 3839164 h 7223977"/>
              <a:gd name="connsiteX8565" fmla="*/ 12185110 w 12188243"/>
              <a:gd name="connsiteY8565" fmla="*/ 3839164 h 7223977"/>
              <a:gd name="connsiteX8566" fmla="*/ 12185110 w 12188243"/>
              <a:gd name="connsiteY8566" fmla="*/ 4061702 h 7223977"/>
              <a:gd name="connsiteX8567" fmla="*/ 11962572 w 12188243"/>
              <a:gd name="connsiteY8567" fmla="*/ 4061702 h 7223977"/>
              <a:gd name="connsiteX8568" fmla="*/ 11962572 w 12188243"/>
              <a:gd name="connsiteY8568" fmla="*/ 3836031 h 7223977"/>
              <a:gd name="connsiteX8569" fmla="*/ 11962572 w 12188243"/>
              <a:gd name="connsiteY8569" fmla="*/ 3613493 h 7223977"/>
              <a:gd name="connsiteX8570" fmla="*/ 12185110 w 12188243"/>
              <a:gd name="connsiteY8570" fmla="*/ 3613493 h 7223977"/>
              <a:gd name="connsiteX8571" fmla="*/ 12185110 w 12188243"/>
              <a:gd name="connsiteY8571" fmla="*/ 3836031 h 7223977"/>
              <a:gd name="connsiteX8572" fmla="*/ 11962572 w 12188243"/>
              <a:gd name="connsiteY8572" fmla="*/ 3836031 h 7223977"/>
              <a:gd name="connsiteX8573" fmla="*/ 11962572 w 12188243"/>
              <a:gd name="connsiteY8573" fmla="*/ 3610360 h 7223977"/>
              <a:gd name="connsiteX8574" fmla="*/ 11962572 w 12188243"/>
              <a:gd name="connsiteY8574" fmla="*/ 3387821 h 7223977"/>
              <a:gd name="connsiteX8575" fmla="*/ 12185110 w 12188243"/>
              <a:gd name="connsiteY8575" fmla="*/ 3387821 h 7223977"/>
              <a:gd name="connsiteX8576" fmla="*/ 12185110 w 12188243"/>
              <a:gd name="connsiteY8576" fmla="*/ 3610360 h 7223977"/>
              <a:gd name="connsiteX8577" fmla="*/ 11962572 w 12188243"/>
              <a:gd name="connsiteY8577" fmla="*/ 3610360 h 7223977"/>
              <a:gd name="connsiteX8578" fmla="*/ 11962572 w 12188243"/>
              <a:gd name="connsiteY8578" fmla="*/ 3384689 h 7223977"/>
              <a:gd name="connsiteX8579" fmla="*/ 11962572 w 12188243"/>
              <a:gd name="connsiteY8579" fmla="*/ 3162151 h 7223977"/>
              <a:gd name="connsiteX8580" fmla="*/ 12185110 w 12188243"/>
              <a:gd name="connsiteY8580" fmla="*/ 3162151 h 7223977"/>
              <a:gd name="connsiteX8581" fmla="*/ 12185110 w 12188243"/>
              <a:gd name="connsiteY8581" fmla="*/ 3384689 h 7223977"/>
              <a:gd name="connsiteX8582" fmla="*/ 11962572 w 12188243"/>
              <a:gd name="connsiteY8582" fmla="*/ 3384689 h 7223977"/>
              <a:gd name="connsiteX8583" fmla="*/ 11962572 w 12188243"/>
              <a:gd name="connsiteY8583" fmla="*/ 3159143 h 7223977"/>
              <a:gd name="connsiteX8584" fmla="*/ 11962572 w 12188243"/>
              <a:gd name="connsiteY8584" fmla="*/ 2936605 h 7223977"/>
              <a:gd name="connsiteX8585" fmla="*/ 12185110 w 12188243"/>
              <a:gd name="connsiteY8585" fmla="*/ 2936605 h 7223977"/>
              <a:gd name="connsiteX8586" fmla="*/ 12185110 w 12188243"/>
              <a:gd name="connsiteY8586" fmla="*/ 3159143 h 7223977"/>
              <a:gd name="connsiteX8587" fmla="*/ 11962572 w 12188243"/>
              <a:gd name="connsiteY8587" fmla="*/ 3159143 h 7223977"/>
              <a:gd name="connsiteX8588" fmla="*/ 11962572 w 12188243"/>
              <a:gd name="connsiteY8588" fmla="*/ 2933472 h 7223977"/>
              <a:gd name="connsiteX8589" fmla="*/ 11962572 w 12188243"/>
              <a:gd name="connsiteY8589" fmla="*/ 2710934 h 7223977"/>
              <a:gd name="connsiteX8590" fmla="*/ 12185110 w 12188243"/>
              <a:gd name="connsiteY8590" fmla="*/ 2710934 h 7223977"/>
              <a:gd name="connsiteX8591" fmla="*/ 12185110 w 12188243"/>
              <a:gd name="connsiteY8591" fmla="*/ 2933472 h 7223977"/>
              <a:gd name="connsiteX8592" fmla="*/ 11962572 w 12188243"/>
              <a:gd name="connsiteY8592" fmla="*/ 2933472 h 7223977"/>
              <a:gd name="connsiteX8593" fmla="*/ 11962572 w 12188243"/>
              <a:gd name="connsiteY8593" fmla="*/ 2707801 h 7223977"/>
              <a:gd name="connsiteX8594" fmla="*/ 11962572 w 12188243"/>
              <a:gd name="connsiteY8594" fmla="*/ 2485263 h 7223977"/>
              <a:gd name="connsiteX8595" fmla="*/ 12185110 w 12188243"/>
              <a:gd name="connsiteY8595" fmla="*/ 2485263 h 7223977"/>
              <a:gd name="connsiteX8596" fmla="*/ 12185110 w 12188243"/>
              <a:gd name="connsiteY8596" fmla="*/ 2707801 h 7223977"/>
              <a:gd name="connsiteX8597" fmla="*/ 11962572 w 12188243"/>
              <a:gd name="connsiteY8597" fmla="*/ 2707801 h 7223977"/>
              <a:gd name="connsiteX8598" fmla="*/ 11962572 w 12188243"/>
              <a:gd name="connsiteY8598" fmla="*/ 2482130 h 7223977"/>
              <a:gd name="connsiteX8599" fmla="*/ 11962572 w 12188243"/>
              <a:gd name="connsiteY8599" fmla="*/ 2259592 h 7223977"/>
              <a:gd name="connsiteX8600" fmla="*/ 12185110 w 12188243"/>
              <a:gd name="connsiteY8600" fmla="*/ 2259592 h 7223977"/>
              <a:gd name="connsiteX8601" fmla="*/ 12185110 w 12188243"/>
              <a:gd name="connsiteY8601" fmla="*/ 2482130 h 7223977"/>
              <a:gd name="connsiteX8602" fmla="*/ 11962572 w 12188243"/>
              <a:gd name="connsiteY8602" fmla="*/ 2482130 h 7223977"/>
              <a:gd name="connsiteX8603" fmla="*/ 11962572 w 12188243"/>
              <a:gd name="connsiteY8603" fmla="*/ 2256459 h 7223977"/>
              <a:gd name="connsiteX8604" fmla="*/ 11962572 w 12188243"/>
              <a:gd name="connsiteY8604" fmla="*/ 2033921 h 7223977"/>
              <a:gd name="connsiteX8605" fmla="*/ 12185110 w 12188243"/>
              <a:gd name="connsiteY8605" fmla="*/ 2033921 h 7223977"/>
              <a:gd name="connsiteX8606" fmla="*/ 12185110 w 12188243"/>
              <a:gd name="connsiteY8606" fmla="*/ 2256459 h 7223977"/>
              <a:gd name="connsiteX8607" fmla="*/ 11962572 w 12188243"/>
              <a:gd name="connsiteY8607" fmla="*/ 2256459 h 7223977"/>
              <a:gd name="connsiteX8608" fmla="*/ 11962572 w 12188243"/>
              <a:gd name="connsiteY8608" fmla="*/ 2030788 h 7223977"/>
              <a:gd name="connsiteX8609" fmla="*/ 11962572 w 12188243"/>
              <a:gd name="connsiteY8609" fmla="*/ 1808250 h 7223977"/>
              <a:gd name="connsiteX8610" fmla="*/ 12185110 w 12188243"/>
              <a:gd name="connsiteY8610" fmla="*/ 1808250 h 7223977"/>
              <a:gd name="connsiteX8611" fmla="*/ 12185110 w 12188243"/>
              <a:gd name="connsiteY8611" fmla="*/ 2030788 h 7223977"/>
              <a:gd name="connsiteX8612" fmla="*/ 11962572 w 12188243"/>
              <a:gd name="connsiteY8612" fmla="*/ 2030788 h 7223977"/>
              <a:gd name="connsiteX8613" fmla="*/ 11962572 w 12188243"/>
              <a:gd name="connsiteY8613" fmla="*/ 1805243 h 7223977"/>
              <a:gd name="connsiteX8614" fmla="*/ 11962572 w 12188243"/>
              <a:gd name="connsiteY8614" fmla="*/ 1582704 h 7223977"/>
              <a:gd name="connsiteX8615" fmla="*/ 12185110 w 12188243"/>
              <a:gd name="connsiteY8615" fmla="*/ 1582704 h 7223977"/>
              <a:gd name="connsiteX8616" fmla="*/ 12185110 w 12188243"/>
              <a:gd name="connsiteY8616" fmla="*/ 1805243 h 7223977"/>
              <a:gd name="connsiteX8617" fmla="*/ 11962572 w 12188243"/>
              <a:gd name="connsiteY8617" fmla="*/ 1805243 h 7223977"/>
              <a:gd name="connsiteX8618" fmla="*/ 11962572 w 12188243"/>
              <a:gd name="connsiteY8618" fmla="*/ 1579572 h 7223977"/>
              <a:gd name="connsiteX8619" fmla="*/ 11962572 w 12188243"/>
              <a:gd name="connsiteY8619" fmla="*/ 1357033 h 7223977"/>
              <a:gd name="connsiteX8620" fmla="*/ 12185110 w 12188243"/>
              <a:gd name="connsiteY8620" fmla="*/ 1357033 h 7223977"/>
              <a:gd name="connsiteX8621" fmla="*/ 12185110 w 12188243"/>
              <a:gd name="connsiteY8621" fmla="*/ 1579572 h 7223977"/>
              <a:gd name="connsiteX8622" fmla="*/ 11962572 w 12188243"/>
              <a:gd name="connsiteY8622" fmla="*/ 1579572 h 7223977"/>
              <a:gd name="connsiteX8623" fmla="*/ 11962572 w 12188243"/>
              <a:gd name="connsiteY8623" fmla="*/ 1353901 h 7223977"/>
              <a:gd name="connsiteX8624" fmla="*/ 11962572 w 12188243"/>
              <a:gd name="connsiteY8624" fmla="*/ 1131362 h 7223977"/>
              <a:gd name="connsiteX8625" fmla="*/ 12185110 w 12188243"/>
              <a:gd name="connsiteY8625" fmla="*/ 1131362 h 7223977"/>
              <a:gd name="connsiteX8626" fmla="*/ 12185110 w 12188243"/>
              <a:gd name="connsiteY8626" fmla="*/ 1353901 h 7223977"/>
              <a:gd name="connsiteX8627" fmla="*/ 11962572 w 12188243"/>
              <a:gd name="connsiteY8627" fmla="*/ 1353901 h 7223977"/>
              <a:gd name="connsiteX8628" fmla="*/ 11962572 w 12188243"/>
              <a:gd name="connsiteY8628" fmla="*/ 1128230 h 7223977"/>
              <a:gd name="connsiteX8629" fmla="*/ 11962572 w 12188243"/>
              <a:gd name="connsiteY8629" fmla="*/ 905691 h 7223977"/>
              <a:gd name="connsiteX8630" fmla="*/ 12185110 w 12188243"/>
              <a:gd name="connsiteY8630" fmla="*/ 905691 h 7223977"/>
              <a:gd name="connsiteX8631" fmla="*/ 12185110 w 12188243"/>
              <a:gd name="connsiteY8631" fmla="*/ 1128230 h 7223977"/>
              <a:gd name="connsiteX8632" fmla="*/ 11962572 w 12188243"/>
              <a:gd name="connsiteY8632" fmla="*/ 1128230 h 7223977"/>
              <a:gd name="connsiteX8633" fmla="*/ 11962572 w 12188243"/>
              <a:gd name="connsiteY8633" fmla="*/ 902559 h 7223977"/>
              <a:gd name="connsiteX8634" fmla="*/ 11962572 w 12188243"/>
              <a:gd name="connsiteY8634" fmla="*/ 680020 h 7223977"/>
              <a:gd name="connsiteX8635" fmla="*/ 12185110 w 12188243"/>
              <a:gd name="connsiteY8635" fmla="*/ 680020 h 7223977"/>
              <a:gd name="connsiteX8636" fmla="*/ 12185110 w 12188243"/>
              <a:gd name="connsiteY8636" fmla="*/ 902559 h 7223977"/>
              <a:gd name="connsiteX8637" fmla="*/ 11962572 w 12188243"/>
              <a:gd name="connsiteY8637" fmla="*/ 902559 h 7223977"/>
              <a:gd name="connsiteX8638" fmla="*/ 11962572 w 12188243"/>
              <a:gd name="connsiteY8638" fmla="*/ 676888 h 7223977"/>
              <a:gd name="connsiteX8639" fmla="*/ 11962572 w 12188243"/>
              <a:gd name="connsiteY8639" fmla="*/ 454349 h 7223977"/>
              <a:gd name="connsiteX8640" fmla="*/ 12185110 w 12188243"/>
              <a:gd name="connsiteY8640" fmla="*/ 454349 h 7223977"/>
              <a:gd name="connsiteX8641" fmla="*/ 12185110 w 12188243"/>
              <a:gd name="connsiteY8641" fmla="*/ 676888 h 7223977"/>
              <a:gd name="connsiteX8642" fmla="*/ 11962572 w 12188243"/>
              <a:gd name="connsiteY8642" fmla="*/ 676888 h 7223977"/>
              <a:gd name="connsiteX8643" fmla="*/ 11962572 w 12188243"/>
              <a:gd name="connsiteY8643" fmla="*/ 451342 h 7223977"/>
              <a:gd name="connsiteX8644" fmla="*/ 11962572 w 12188243"/>
              <a:gd name="connsiteY8644" fmla="*/ 228804 h 7223977"/>
              <a:gd name="connsiteX8645" fmla="*/ 12185110 w 12188243"/>
              <a:gd name="connsiteY8645" fmla="*/ 228804 h 7223977"/>
              <a:gd name="connsiteX8646" fmla="*/ 12185110 w 12188243"/>
              <a:gd name="connsiteY8646" fmla="*/ 451342 h 7223977"/>
              <a:gd name="connsiteX8647" fmla="*/ 11962572 w 12188243"/>
              <a:gd name="connsiteY8647" fmla="*/ 451342 h 7223977"/>
              <a:gd name="connsiteX8648" fmla="*/ 11962572 w 12188243"/>
              <a:gd name="connsiteY8648" fmla="*/ 225671 h 7223977"/>
              <a:gd name="connsiteX8649" fmla="*/ 11962572 w 12188243"/>
              <a:gd name="connsiteY8649" fmla="*/ 3133 h 7223977"/>
              <a:gd name="connsiteX8650" fmla="*/ 12185110 w 12188243"/>
              <a:gd name="connsiteY8650" fmla="*/ 3133 h 7223977"/>
              <a:gd name="connsiteX8651" fmla="*/ 12185110 w 12188243"/>
              <a:gd name="connsiteY8651" fmla="*/ 225671 h 7223977"/>
              <a:gd name="connsiteX8652" fmla="*/ 11962572 w 12188243"/>
              <a:gd name="connsiteY8652" fmla="*/ 225671 h 72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</a:cxnLst>
            <a:rect l="l" t="t" r="r" b="b"/>
            <a:pathLst>
              <a:path w="12188243" h="7223977">
                <a:moveTo>
                  <a:pt x="12188243" y="1504"/>
                </a:moveTo>
                <a:lnTo>
                  <a:pt x="12186739" y="1504"/>
                </a:lnTo>
                <a:lnTo>
                  <a:pt x="12186739" y="0"/>
                </a:lnTo>
                <a:lnTo>
                  <a:pt x="1504" y="0"/>
                </a:lnTo>
                <a:lnTo>
                  <a:pt x="1504" y="1504"/>
                </a:lnTo>
                <a:lnTo>
                  <a:pt x="0" y="1504"/>
                </a:lnTo>
                <a:lnTo>
                  <a:pt x="0" y="7222349"/>
                </a:lnTo>
                <a:lnTo>
                  <a:pt x="1504" y="7222349"/>
                </a:lnTo>
                <a:lnTo>
                  <a:pt x="1504" y="7223978"/>
                </a:lnTo>
                <a:lnTo>
                  <a:pt x="12186614" y="7223978"/>
                </a:lnTo>
                <a:lnTo>
                  <a:pt x="12186614" y="7222349"/>
                </a:lnTo>
                <a:lnTo>
                  <a:pt x="12188118" y="7222349"/>
                </a:lnTo>
                <a:lnTo>
                  <a:pt x="12188118" y="1504"/>
                </a:lnTo>
                <a:close/>
                <a:moveTo>
                  <a:pt x="8349078" y="3610360"/>
                </a:moveTo>
                <a:lnTo>
                  <a:pt x="8126540" y="3610360"/>
                </a:lnTo>
                <a:lnTo>
                  <a:pt x="8126540" y="3387821"/>
                </a:lnTo>
                <a:lnTo>
                  <a:pt x="8349078" y="3387821"/>
                </a:lnTo>
                <a:lnTo>
                  <a:pt x="8349078" y="3610360"/>
                </a:lnTo>
                <a:close/>
                <a:moveTo>
                  <a:pt x="8352211" y="3387821"/>
                </a:moveTo>
                <a:lnTo>
                  <a:pt x="8574749" y="3387821"/>
                </a:lnTo>
                <a:lnTo>
                  <a:pt x="8574749" y="3610360"/>
                </a:lnTo>
                <a:lnTo>
                  <a:pt x="8352211" y="3610360"/>
                </a:lnTo>
                <a:lnTo>
                  <a:pt x="8352211" y="3387821"/>
                </a:lnTo>
                <a:close/>
                <a:moveTo>
                  <a:pt x="8123407" y="3610360"/>
                </a:moveTo>
                <a:lnTo>
                  <a:pt x="7900868" y="3610360"/>
                </a:lnTo>
                <a:lnTo>
                  <a:pt x="7900868" y="3387821"/>
                </a:lnTo>
                <a:lnTo>
                  <a:pt x="8123407" y="3387821"/>
                </a:lnTo>
                <a:lnTo>
                  <a:pt x="8123407" y="3610360"/>
                </a:lnTo>
                <a:close/>
                <a:moveTo>
                  <a:pt x="7897736" y="3610360"/>
                </a:moveTo>
                <a:lnTo>
                  <a:pt x="7675198" y="3610360"/>
                </a:lnTo>
                <a:lnTo>
                  <a:pt x="7675198" y="3387821"/>
                </a:lnTo>
                <a:lnTo>
                  <a:pt x="7897736" y="3387821"/>
                </a:lnTo>
                <a:lnTo>
                  <a:pt x="7897736" y="3610360"/>
                </a:lnTo>
                <a:close/>
                <a:moveTo>
                  <a:pt x="7672065" y="3610360"/>
                </a:moveTo>
                <a:lnTo>
                  <a:pt x="7449527" y="3610360"/>
                </a:lnTo>
                <a:lnTo>
                  <a:pt x="7449527" y="3387821"/>
                </a:lnTo>
                <a:lnTo>
                  <a:pt x="7672065" y="3387821"/>
                </a:lnTo>
                <a:lnTo>
                  <a:pt x="7672065" y="3610360"/>
                </a:lnTo>
                <a:close/>
                <a:moveTo>
                  <a:pt x="7446394" y="3610360"/>
                </a:moveTo>
                <a:lnTo>
                  <a:pt x="7223856" y="3610360"/>
                </a:lnTo>
                <a:lnTo>
                  <a:pt x="7223856" y="3387821"/>
                </a:lnTo>
                <a:lnTo>
                  <a:pt x="7446394" y="3387821"/>
                </a:lnTo>
                <a:lnTo>
                  <a:pt x="7446394" y="3610360"/>
                </a:lnTo>
                <a:close/>
                <a:moveTo>
                  <a:pt x="7220848" y="3610360"/>
                </a:moveTo>
                <a:lnTo>
                  <a:pt x="6998310" y="3610360"/>
                </a:lnTo>
                <a:lnTo>
                  <a:pt x="6998310" y="3387821"/>
                </a:lnTo>
                <a:lnTo>
                  <a:pt x="7220848" y="3387821"/>
                </a:lnTo>
                <a:lnTo>
                  <a:pt x="7220848" y="3610360"/>
                </a:lnTo>
                <a:close/>
                <a:moveTo>
                  <a:pt x="6995177" y="3610360"/>
                </a:moveTo>
                <a:lnTo>
                  <a:pt x="6772639" y="3610360"/>
                </a:lnTo>
                <a:lnTo>
                  <a:pt x="6772639" y="3387821"/>
                </a:lnTo>
                <a:lnTo>
                  <a:pt x="6995177" y="3387821"/>
                </a:lnTo>
                <a:lnTo>
                  <a:pt x="6995177" y="3610360"/>
                </a:lnTo>
                <a:close/>
                <a:moveTo>
                  <a:pt x="6769506" y="3610360"/>
                </a:moveTo>
                <a:lnTo>
                  <a:pt x="6546967" y="3610360"/>
                </a:lnTo>
                <a:lnTo>
                  <a:pt x="6546967" y="3387821"/>
                </a:lnTo>
                <a:lnTo>
                  <a:pt x="6769506" y="3387821"/>
                </a:lnTo>
                <a:lnTo>
                  <a:pt x="6769506" y="3610360"/>
                </a:lnTo>
                <a:close/>
                <a:moveTo>
                  <a:pt x="6543835" y="3610360"/>
                </a:moveTo>
                <a:lnTo>
                  <a:pt x="6321297" y="3610360"/>
                </a:lnTo>
                <a:lnTo>
                  <a:pt x="6321297" y="3387821"/>
                </a:lnTo>
                <a:lnTo>
                  <a:pt x="6543835" y="3387821"/>
                </a:lnTo>
                <a:lnTo>
                  <a:pt x="6543835" y="3610360"/>
                </a:lnTo>
                <a:close/>
                <a:moveTo>
                  <a:pt x="6318164" y="3610360"/>
                </a:moveTo>
                <a:lnTo>
                  <a:pt x="6095625" y="3610360"/>
                </a:lnTo>
                <a:lnTo>
                  <a:pt x="6095625" y="3387821"/>
                </a:lnTo>
                <a:lnTo>
                  <a:pt x="6318164" y="3387821"/>
                </a:lnTo>
                <a:lnTo>
                  <a:pt x="6318164" y="3610360"/>
                </a:lnTo>
                <a:close/>
                <a:moveTo>
                  <a:pt x="6092493" y="3610360"/>
                </a:moveTo>
                <a:lnTo>
                  <a:pt x="5869954" y="3610360"/>
                </a:lnTo>
                <a:lnTo>
                  <a:pt x="5869954" y="3387821"/>
                </a:lnTo>
                <a:lnTo>
                  <a:pt x="6092493" y="3387821"/>
                </a:lnTo>
                <a:lnTo>
                  <a:pt x="6092493" y="3610360"/>
                </a:lnTo>
                <a:close/>
                <a:moveTo>
                  <a:pt x="5866947" y="3610360"/>
                </a:moveTo>
                <a:lnTo>
                  <a:pt x="5644408" y="3610360"/>
                </a:lnTo>
                <a:lnTo>
                  <a:pt x="5644408" y="3387821"/>
                </a:lnTo>
                <a:lnTo>
                  <a:pt x="5866947" y="3387821"/>
                </a:lnTo>
                <a:lnTo>
                  <a:pt x="5866947" y="3610360"/>
                </a:lnTo>
                <a:close/>
                <a:moveTo>
                  <a:pt x="5641276" y="3610360"/>
                </a:moveTo>
                <a:lnTo>
                  <a:pt x="5418738" y="3610360"/>
                </a:lnTo>
                <a:lnTo>
                  <a:pt x="5418738" y="3387821"/>
                </a:lnTo>
                <a:lnTo>
                  <a:pt x="5641276" y="3387821"/>
                </a:lnTo>
                <a:lnTo>
                  <a:pt x="5641276" y="3610360"/>
                </a:lnTo>
                <a:close/>
                <a:moveTo>
                  <a:pt x="5415605" y="3610360"/>
                </a:moveTo>
                <a:lnTo>
                  <a:pt x="5193066" y="3610360"/>
                </a:lnTo>
                <a:lnTo>
                  <a:pt x="5193066" y="3387821"/>
                </a:lnTo>
                <a:lnTo>
                  <a:pt x="5415605" y="3387821"/>
                </a:lnTo>
                <a:lnTo>
                  <a:pt x="5415605" y="3610360"/>
                </a:lnTo>
                <a:close/>
                <a:moveTo>
                  <a:pt x="5189934" y="3610360"/>
                </a:moveTo>
                <a:lnTo>
                  <a:pt x="4967395" y="3610360"/>
                </a:lnTo>
                <a:lnTo>
                  <a:pt x="4967395" y="3387821"/>
                </a:lnTo>
                <a:lnTo>
                  <a:pt x="5189934" y="3387821"/>
                </a:lnTo>
                <a:lnTo>
                  <a:pt x="5189934" y="3610360"/>
                </a:lnTo>
                <a:close/>
                <a:moveTo>
                  <a:pt x="4964263" y="3610360"/>
                </a:moveTo>
                <a:lnTo>
                  <a:pt x="4741724" y="3610360"/>
                </a:lnTo>
                <a:lnTo>
                  <a:pt x="4741724" y="3387821"/>
                </a:lnTo>
                <a:lnTo>
                  <a:pt x="4964263" y="3387821"/>
                </a:lnTo>
                <a:lnTo>
                  <a:pt x="4964263" y="3610360"/>
                </a:lnTo>
                <a:close/>
                <a:moveTo>
                  <a:pt x="4738592" y="3610360"/>
                </a:moveTo>
                <a:lnTo>
                  <a:pt x="4516053" y="3610360"/>
                </a:lnTo>
                <a:lnTo>
                  <a:pt x="4516053" y="3387821"/>
                </a:lnTo>
                <a:lnTo>
                  <a:pt x="4738592" y="3387821"/>
                </a:lnTo>
                <a:lnTo>
                  <a:pt x="4738592" y="3610360"/>
                </a:lnTo>
                <a:close/>
                <a:moveTo>
                  <a:pt x="4513046" y="3610360"/>
                </a:moveTo>
                <a:lnTo>
                  <a:pt x="4290507" y="3610360"/>
                </a:lnTo>
                <a:lnTo>
                  <a:pt x="4290507" y="3387821"/>
                </a:lnTo>
                <a:lnTo>
                  <a:pt x="4513046" y="3387821"/>
                </a:lnTo>
                <a:lnTo>
                  <a:pt x="4513046" y="3610360"/>
                </a:lnTo>
                <a:close/>
                <a:moveTo>
                  <a:pt x="4287375" y="3610360"/>
                </a:moveTo>
                <a:lnTo>
                  <a:pt x="4064836" y="3610360"/>
                </a:lnTo>
                <a:lnTo>
                  <a:pt x="4064836" y="3387821"/>
                </a:lnTo>
                <a:lnTo>
                  <a:pt x="4287375" y="3387821"/>
                </a:lnTo>
                <a:lnTo>
                  <a:pt x="4287375" y="3610360"/>
                </a:lnTo>
                <a:close/>
                <a:moveTo>
                  <a:pt x="4061703" y="3610360"/>
                </a:moveTo>
                <a:lnTo>
                  <a:pt x="3839165" y="3610360"/>
                </a:lnTo>
                <a:lnTo>
                  <a:pt x="3839165" y="3387821"/>
                </a:lnTo>
                <a:lnTo>
                  <a:pt x="4061703" y="3387821"/>
                </a:lnTo>
                <a:lnTo>
                  <a:pt x="4061703" y="3610360"/>
                </a:lnTo>
                <a:close/>
                <a:moveTo>
                  <a:pt x="3836033" y="3610360"/>
                </a:moveTo>
                <a:lnTo>
                  <a:pt x="3613494" y="3610360"/>
                </a:lnTo>
                <a:lnTo>
                  <a:pt x="3613494" y="3387821"/>
                </a:lnTo>
                <a:lnTo>
                  <a:pt x="3836033" y="3387821"/>
                </a:lnTo>
                <a:lnTo>
                  <a:pt x="3836033" y="3610360"/>
                </a:lnTo>
                <a:close/>
                <a:moveTo>
                  <a:pt x="3610361" y="3610360"/>
                </a:moveTo>
                <a:lnTo>
                  <a:pt x="3387823" y="3610360"/>
                </a:lnTo>
                <a:lnTo>
                  <a:pt x="3387823" y="3387821"/>
                </a:lnTo>
                <a:lnTo>
                  <a:pt x="3610361" y="3387821"/>
                </a:lnTo>
                <a:lnTo>
                  <a:pt x="3610361" y="3610360"/>
                </a:lnTo>
                <a:close/>
                <a:moveTo>
                  <a:pt x="3610361" y="3613493"/>
                </a:moveTo>
                <a:lnTo>
                  <a:pt x="3610361" y="3836031"/>
                </a:lnTo>
                <a:lnTo>
                  <a:pt x="3387823" y="3836031"/>
                </a:lnTo>
                <a:lnTo>
                  <a:pt x="3387823" y="3613493"/>
                </a:lnTo>
                <a:lnTo>
                  <a:pt x="3610361" y="3613493"/>
                </a:lnTo>
                <a:close/>
                <a:moveTo>
                  <a:pt x="3613494" y="3613493"/>
                </a:moveTo>
                <a:lnTo>
                  <a:pt x="3836033" y="3613493"/>
                </a:lnTo>
                <a:lnTo>
                  <a:pt x="3836033" y="3836031"/>
                </a:lnTo>
                <a:lnTo>
                  <a:pt x="3613494" y="3836031"/>
                </a:lnTo>
                <a:lnTo>
                  <a:pt x="3613494" y="3613493"/>
                </a:lnTo>
                <a:close/>
                <a:moveTo>
                  <a:pt x="3839165" y="3613493"/>
                </a:moveTo>
                <a:lnTo>
                  <a:pt x="4061703" y="3613493"/>
                </a:lnTo>
                <a:lnTo>
                  <a:pt x="4061703" y="3836031"/>
                </a:lnTo>
                <a:lnTo>
                  <a:pt x="3839165" y="3836031"/>
                </a:lnTo>
                <a:lnTo>
                  <a:pt x="3839165" y="3613493"/>
                </a:lnTo>
                <a:close/>
                <a:moveTo>
                  <a:pt x="4064836" y="3613493"/>
                </a:moveTo>
                <a:lnTo>
                  <a:pt x="4287375" y="3613493"/>
                </a:lnTo>
                <a:lnTo>
                  <a:pt x="4287375" y="3836031"/>
                </a:lnTo>
                <a:lnTo>
                  <a:pt x="4064836" y="3836031"/>
                </a:lnTo>
                <a:lnTo>
                  <a:pt x="4064836" y="3613493"/>
                </a:lnTo>
                <a:close/>
                <a:moveTo>
                  <a:pt x="4290507" y="3613493"/>
                </a:moveTo>
                <a:lnTo>
                  <a:pt x="4513046" y="3613493"/>
                </a:lnTo>
                <a:lnTo>
                  <a:pt x="4513046" y="3836031"/>
                </a:lnTo>
                <a:lnTo>
                  <a:pt x="4290507" y="3836031"/>
                </a:lnTo>
                <a:lnTo>
                  <a:pt x="4290507" y="3613493"/>
                </a:lnTo>
                <a:close/>
                <a:moveTo>
                  <a:pt x="4516179" y="3613493"/>
                </a:moveTo>
                <a:lnTo>
                  <a:pt x="4738717" y="3613493"/>
                </a:lnTo>
                <a:lnTo>
                  <a:pt x="4738717" y="3836031"/>
                </a:lnTo>
                <a:lnTo>
                  <a:pt x="4516179" y="3836031"/>
                </a:lnTo>
                <a:lnTo>
                  <a:pt x="4516179" y="3613493"/>
                </a:lnTo>
                <a:close/>
                <a:moveTo>
                  <a:pt x="4741724" y="3613493"/>
                </a:moveTo>
                <a:lnTo>
                  <a:pt x="4964263" y="3613493"/>
                </a:lnTo>
                <a:lnTo>
                  <a:pt x="4964263" y="3836031"/>
                </a:lnTo>
                <a:lnTo>
                  <a:pt x="4741724" y="3836031"/>
                </a:lnTo>
                <a:lnTo>
                  <a:pt x="4741724" y="3613493"/>
                </a:lnTo>
                <a:close/>
                <a:moveTo>
                  <a:pt x="4967395" y="3613493"/>
                </a:moveTo>
                <a:lnTo>
                  <a:pt x="5189934" y="3613493"/>
                </a:lnTo>
                <a:lnTo>
                  <a:pt x="5189934" y="3836031"/>
                </a:lnTo>
                <a:lnTo>
                  <a:pt x="4967395" y="3836031"/>
                </a:lnTo>
                <a:lnTo>
                  <a:pt x="4967395" y="3613493"/>
                </a:lnTo>
                <a:close/>
                <a:moveTo>
                  <a:pt x="5193066" y="3613493"/>
                </a:moveTo>
                <a:lnTo>
                  <a:pt x="5415605" y="3613493"/>
                </a:lnTo>
                <a:lnTo>
                  <a:pt x="5415605" y="3836031"/>
                </a:lnTo>
                <a:lnTo>
                  <a:pt x="5193066" y="3836031"/>
                </a:lnTo>
                <a:lnTo>
                  <a:pt x="5193066" y="3613493"/>
                </a:lnTo>
                <a:close/>
                <a:moveTo>
                  <a:pt x="5418738" y="3613493"/>
                </a:moveTo>
                <a:lnTo>
                  <a:pt x="5641276" y="3613493"/>
                </a:lnTo>
                <a:lnTo>
                  <a:pt x="5641276" y="3836031"/>
                </a:lnTo>
                <a:lnTo>
                  <a:pt x="5418738" y="3836031"/>
                </a:lnTo>
                <a:lnTo>
                  <a:pt x="5418738" y="3613493"/>
                </a:lnTo>
                <a:close/>
                <a:moveTo>
                  <a:pt x="5644408" y="3613493"/>
                </a:moveTo>
                <a:lnTo>
                  <a:pt x="5866947" y="3613493"/>
                </a:lnTo>
                <a:lnTo>
                  <a:pt x="5866947" y="3836031"/>
                </a:lnTo>
                <a:lnTo>
                  <a:pt x="5644408" y="3836031"/>
                </a:lnTo>
                <a:lnTo>
                  <a:pt x="5644408" y="3613493"/>
                </a:lnTo>
                <a:close/>
                <a:moveTo>
                  <a:pt x="5870080" y="3613493"/>
                </a:moveTo>
                <a:lnTo>
                  <a:pt x="6092618" y="3613493"/>
                </a:lnTo>
                <a:lnTo>
                  <a:pt x="6092618" y="3836031"/>
                </a:lnTo>
                <a:lnTo>
                  <a:pt x="5870080" y="3836031"/>
                </a:lnTo>
                <a:lnTo>
                  <a:pt x="5870080" y="3613493"/>
                </a:lnTo>
                <a:close/>
                <a:moveTo>
                  <a:pt x="6095625" y="3613493"/>
                </a:moveTo>
                <a:lnTo>
                  <a:pt x="6318164" y="3613493"/>
                </a:lnTo>
                <a:lnTo>
                  <a:pt x="6318164" y="3836031"/>
                </a:lnTo>
                <a:lnTo>
                  <a:pt x="6095625" y="3836031"/>
                </a:lnTo>
                <a:lnTo>
                  <a:pt x="6095625" y="3613493"/>
                </a:lnTo>
                <a:close/>
                <a:moveTo>
                  <a:pt x="6321297" y="3613493"/>
                </a:moveTo>
                <a:lnTo>
                  <a:pt x="6543835" y="3613493"/>
                </a:lnTo>
                <a:lnTo>
                  <a:pt x="6543835" y="3836031"/>
                </a:lnTo>
                <a:lnTo>
                  <a:pt x="6321297" y="3836031"/>
                </a:lnTo>
                <a:lnTo>
                  <a:pt x="6321297" y="3613493"/>
                </a:lnTo>
                <a:close/>
                <a:moveTo>
                  <a:pt x="6546967" y="3613493"/>
                </a:moveTo>
                <a:lnTo>
                  <a:pt x="6769506" y="3613493"/>
                </a:lnTo>
                <a:lnTo>
                  <a:pt x="6769506" y="3836031"/>
                </a:lnTo>
                <a:lnTo>
                  <a:pt x="6546967" y="3836031"/>
                </a:lnTo>
                <a:lnTo>
                  <a:pt x="6546967" y="3613493"/>
                </a:lnTo>
                <a:close/>
                <a:moveTo>
                  <a:pt x="6772639" y="3613493"/>
                </a:moveTo>
                <a:lnTo>
                  <a:pt x="6995177" y="3613493"/>
                </a:lnTo>
                <a:lnTo>
                  <a:pt x="6995177" y="3836031"/>
                </a:lnTo>
                <a:lnTo>
                  <a:pt x="6772639" y="3836031"/>
                </a:lnTo>
                <a:lnTo>
                  <a:pt x="6772639" y="3613493"/>
                </a:lnTo>
                <a:close/>
                <a:moveTo>
                  <a:pt x="6998310" y="3613493"/>
                </a:moveTo>
                <a:lnTo>
                  <a:pt x="7220848" y="3613493"/>
                </a:lnTo>
                <a:lnTo>
                  <a:pt x="7220848" y="3836031"/>
                </a:lnTo>
                <a:lnTo>
                  <a:pt x="6998310" y="3836031"/>
                </a:lnTo>
                <a:lnTo>
                  <a:pt x="6998310" y="3613493"/>
                </a:lnTo>
                <a:close/>
                <a:moveTo>
                  <a:pt x="7223981" y="3613493"/>
                </a:moveTo>
                <a:lnTo>
                  <a:pt x="7446520" y="3613493"/>
                </a:lnTo>
                <a:lnTo>
                  <a:pt x="7446520" y="3836031"/>
                </a:lnTo>
                <a:lnTo>
                  <a:pt x="7223981" y="3836031"/>
                </a:lnTo>
                <a:lnTo>
                  <a:pt x="7223981" y="3613493"/>
                </a:lnTo>
                <a:close/>
                <a:moveTo>
                  <a:pt x="7449527" y="3613493"/>
                </a:moveTo>
                <a:lnTo>
                  <a:pt x="7672065" y="3613493"/>
                </a:lnTo>
                <a:lnTo>
                  <a:pt x="7672065" y="3836031"/>
                </a:lnTo>
                <a:lnTo>
                  <a:pt x="7449527" y="3836031"/>
                </a:lnTo>
                <a:lnTo>
                  <a:pt x="7449527" y="3613493"/>
                </a:lnTo>
                <a:close/>
                <a:moveTo>
                  <a:pt x="7675198" y="3613493"/>
                </a:moveTo>
                <a:lnTo>
                  <a:pt x="7897736" y="3613493"/>
                </a:lnTo>
                <a:lnTo>
                  <a:pt x="7897736" y="3836031"/>
                </a:lnTo>
                <a:lnTo>
                  <a:pt x="7675198" y="3836031"/>
                </a:lnTo>
                <a:lnTo>
                  <a:pt x="7675198" y="3613493"/>
                </a:lnTo>
                <a:close/>
                <a:moveTo>
                  <a:pt x="7900868" y="3613493"/>
                </a:moveTo>
                <a:lnTo>
                  <a:pt x="8123407" y="3613493"/>
                </a:lnTo>
                <a:lnTo>
                  <a:pt x="8123407" y="3836031"/>
                </a:lnTo>
                <a:lnTo>
                  <a:pt x="7900868" y="3836031"/>
                </a:lnTo>
                <a:lnTo>
                  <a:pt x="7900868" y="3613493"/>
                </a:lnTo>
                <a:close/>
                <a:moveTo>
                  <a:pt x="8126540" y="3613493"/>
                </a:moveTo>
                <a:lnTo>
                  <a:pt x="8349078" y="3613493"/>
                </a:lnTo>
                <a:lnTo>
                  <a:pt x="8349078" y="3836031"/>
                </a:lnTo>
                <a:lnTo>
                  <a:pt x="8126540" y="3836031"/>
                </a:lnTo>
                <a:lnTo>
                  <a:pt x="8126540" y="3613493"/>
                </a:lnTo>
                <a:close/>
                <a:moveTo>
                  <a:pt x="8352211" y="3613493"/>
                </a:moveTo>
                <a:lnTo>
                  <a:pt x="8574749" y="3613493"/>
                </a:lnTo>
                <a:lnTo>
                  <a:pt x="8574749" y="3836031"/>
                </a:lnTo>
                <a:lnTo>
                  <a:pt x="8352211" y="3836031"/>
                </a:lnTo>
                <a:lnTo>
                  <a:pt x="8352211" y="3613493"/>
                </a:lnTo>
                <a:close/>
                <a:moveTo>
                  <a:pt x="8577882" y="3613493"/>
                </a:moveTo>
                <a:lnTo>
                  <a:pt x="8800420" y="3613493"/>
                </a:lnTo>
                <a:lnTo>
                  <a:pt x="8800420" y="3836031"/>
                </a:lnTo>
                <a:lnTo>
                  <a:pt x="8577882" y="3836031"/>
                </a:lnTo>
                <a:lnTo>
                  <a:pt x="8577882" y="3613493"/>
                </a:lnTo>
                <a:close/>
                <a:moveTo>
                  <a:pt x="8577882" y="3610360"/>
                </a:moveTo>
                <a:lnTo>
                  <a:pt x="8577882" y="3387821"/>
                </a:lnTo>
                <a:lnTo>
                  <a:pt x="8800420" y="3387821"/>
                </a:lnTo>
                <a:lnTo>
                  <a:pt x="8800420" y="3610360"/>
                </a:lnTo>
                <a:lnTo>
                  <a:pt x="8577882" y="3610360"/>
                </a:lnTo>
                <a:close/>
                <a:moveTo>
                  <a:pt x="8577882" y="3384689"/>
                </a:moveTo>
                <a:lnTo>
                  <a:pt x="8577882" y="3162151"/>
                </a:lnTo>
                <a:lnTo>
                  <a:pt x="8800420" y="3162151"/>
                </a:lnTo>
                <a:lnTo>
                  <a:pt x="8800420" y="3384689"/>
                </a:lnTo>
                <a:lnTo>
                  <a:pt x="8577882" y="3384689"/>
                </a:lnTo>
                <a:close/>
                <a:moveTo>
                  <a:pt x="8574749" y="3384689"/>
                </a:moveTo>
                <a:lnTo>
                  <a:pt x="8352211" y="3384689"/>
                </a:lnTo>
                <a:lnTo>
                  <a:pt x="8352211" y="3162151"/>
                </a:lnTo>
                <a:lnTo>
                  <a:pt x="8574749" y="3162151"/>
                </a:lnTo>
                <a:lnTo>
                  <a:pt x="8574749" y="3384689"/>
                </a:lnTo>
                <a:close/>
                <a:moveTo>
                  <a:pt x="8349078" y="3384689"/>
                </a:moveTo>
                <a:lnTo>
                  <a:pt x="8126540" y="3384689"/>
                </a:lnTo>
                <a:lnTo>
                  <a:pt x="8126540" y="3162151"/>
                </a:lnTo>
                <a:lnTo>
                  <a:pt x="8349078" y="3162151"/>
                </a:lnTo>
                <a:lnTo>
                  <a:pt x="8349078" y="3384689"/>
                </a:lnTo>
                <a:close/>
                <a:moveTo>
                  <a:pt x="8123407" y="3384689"/>
                </a:moveTo>
                <a:lnTo>
                  <a:pt x="7900868" y="3384689"/>
                </a:lnTo>
                <a:lnTo>
                  <a:pt x="7900868" y="3162151"/>
                </a:lnTo>
                <a:lnTo>
                  <a:pt x="8123407" y="3162151"/>
                </a:lnTo>
                <a:lnTo>
                  <a:pt x="8123407" y="3384689"/>
                </a:lnTo>
                <a:close/>
                <a:moveTo>
                  <a:pt x="7897736" y="3384689"/>
                </a:moveTo>
                <a:lnTo>
                  <a:pt x="7675198" y="3384689"/>
                </a:lnTo>
                <a:lnTo>
                  <a:pt x="7675198" y="3162151"/>
                </a:lnTo>
                <a:lnTo>
                  <a:pt x="7897736" y="3162151"/>
                </a:lnTo>
                <a:lnTo>
                  <a:pt x="7897736" y="3384689"/>
                </a:lnTo>
                <a:close/>
                <a:moveTo>
                  <a:pt x="7672065" y="3384689"/>
                </a:moveTo>
                <a:lnTo>
                  <a:pt x="7449527" y="3384689"/>
                </a:lnTo>
                <a:lnTo>
                  <a:pt x="7449527" y="3162151"/>
                </a:lnTo>
                <a:lnTo>
                  <a:pt x="7672065" y="3162151"/>
                </a:lnTo>
                <a:lnTo>
                  <a:pt x="7672065" y="3384689"/>
                </a:lnTo>
                <a:close/>
                <a:moveTo>
                  <a:pt x="7446394" y="3384689"/>
                </a:moveTo>
                <a:lnTo>
                  <a:pt x="7223856" y="3384689"/>
                </a:lnTo>
                <a:lnTo>
                  <a:pt x="7223856" y="3162151"/>
                </a:lnTo>
                <a:lnTo>
                  <a:pt x="7446394" y="3162151"/>
                </a:lnTo>
                <a:lnTo>
                  <a:pt x="7446394" y="3384689"/>
                </a:lnTo>
                <a:close/>
                <a:moveTo>
                  <a:pt x="7220848" y="3384689"/>
                </a:moveTo>
                <a:lnTo>
                  <a:pt x="6998310" y="3384689"/>
                </a:lnTo>
                <a:lnTo>
                  <a:pt x="6998310" y="3162151"/>
                </a:lnTo>
                <a:lnTo>
                  <a:pt x="7220848" y="3162151"/>
                </a:lnTo>
                <a:lnTo>
                  <a:pt x="7220848" y="3384689"/>
                </a:lnTo>
                <a:close/>
                <a:moveTo>
                  <a:pt x="6995177" y="3384689"/>
                </a:moveTo>
                <a:lnTo>
                  <a:pt x="6772639" y="3384689"/>
                </a:lnTo>
                <a:lnTo>
                  <a:pt x="6772639" y="3162151"/>
                </a:lnTo>
                <a:lnTo>
                  <a:pt x="6995177" y="3162151"/>
                </a:lnTo>
                <a:lnTo>
                  <a:pt x="6995177" y="3384689"/>
                </a:lnTo>
                <a:close/>
                <a:moveTo>
                  <a:pt x="6769506" y="3384689"/>
                </a:moveTo>
                <a:lnTo>
                  <a:pt x="6546967" y="3384689"/>
                </a:lnTo>
                <a:lnTo>
                  <a:pt x="6546967" y="3162151"/>
                </a:lnTo>
                <a:lnTo>
                  <a:pt x="6769506" y="3162151"/>
                </a:lnTo>
                <a:lnTo>
                  <a:pt x="6769506" y="3384689"/>
                </a:lnTo>
                <a:close/>
                <a:moveTo>
                  <a:pt x="6543835" y="3384689"/>
                </a:moveTo>
                <a:lnTo>
                  <a:pt x="6321297" y="3384689"/>
                </a:lnTo>
                <a:lnTo>
                  <a:pt x="6321297" y="3162151"/>
                </a:lnTo>
                <a:lnTo>
                  <a:pt x="6543835" y="3162151"/>
                </a:lnTo>
                <a:lnTo>
                  <a:pt x="6543835" y="3384689"/>
                </a:lnTo>
                <a:close/>
                <a:moveTo>
                  <a:pt x="6318164" y="3384689"/>
                </a:moveTo>
                <a:lnTo>
                  <a:pt x="6095625" y="3384689"/>
                </a:lnTo>
                <a:lnTo>
                  <a:pt x="6095625" y="3162151"/>
                </a:lnTo>
                <a:lnTo>
                  <a:pt x="6318164" y="3162151"/>
                </a:lnTo>
                <a:lnTo>
                  <a:pt x="6318164" y="3384689"/>
                </a:lnTo>
                <a:close/>
                <a:moveTo>
                  <a:pt x="6092493" y="3384689"/>
                </a:moveTo>
                <a:lnTo>
                  <a:pt x="5869954" y="3384689"/>
                </a:lnTo>
                <a:lnTo>
                  <a:pt x="5869954" y="3162151"/>
                </a:lnTo>
                <a:lnTo>
                  <a:pt x="6092493" y="3162151"/>
                </a:lnTo>
                <a:lnTo>
                  <a:pt x="6092493" y="3384689"/>
                </a:lnTo>
                <a:close/>
                <a:moveTo>
                  <a:pt x="5866947" y="3384689"/>
                </a:moveTo>
                <a:lnTo>
                  <a:pt x="5644408" y="3384689"/>
                </a:lnTo>
                <a:lnTo>
                  <a:pt x="5644408" y="3162151"/>
                </a:lnTo>
                <a:lnTo>
                  <a:pt x="5866947" y="3162151"/>
                </a:lnTo>
                <a:lnTo>
                  <a:pt x="5866947" y="3384689"/>
                </a:lnTo>
                <a:close/>
                <a:moveTo>
                  <a:pt x="5641276" y="3384689"/>
                </a:moveTo>
                <a:lnTo>
                  <a:pt x="5418738" y="3384689"/>
                </a:lnTo>
                <a:lnTo>
                  <a:pt x="5418738" y="3162151"/>
                </a:lnTo>
                <a:lnTo>
                  <a:pt x="5641276" y="3162151"/>
                </a:lnTo>
                <a:lnTo>
                  <a:pt x="5641276" y="3384689"/>
                </a:lnTo>
                <a:close/>
                <a:moveTo>
                  <a:pt x="5415605" y="3384689"/>
                </a:moveTo>
                <a:lnTo>
                  <a:pt x="5193066" y="3384689"/>
                </a:lnTo>
                <a:lnTo>
                  <a:pt x="5193066" y="3162151"/>
                </a:lnTo>
                <a:lnTo>
                  <a:pt x="5415605" y="3162151"/>
                </a:lnTo>
                <a:lnTo>
                  <a:pt x="5415605" y="3384689"/>
                </a:lnTo>
                <a:close/>
                <a:moveTo>
                  <a:pt x="5189934" y="3384689"/>
                </a:moveTo>
                <a:lnTo>
                  <a:pt x="4967395" y="3384689"/>
                </a:lnTo>
                <a:lnTo>
                  <a:pt x="4967395" y="3162151"/>
                </a:lnTo>
                <a:lnTo>
                  <a:pt x="5189934" y="3162151"/>
                </a:lnTo>
                <a:lnTo>
                  <a:pt x="5189934" y="3384689"/>
                </a:lnTo>
                <a:close/>
                <a:moveTo>
                  <a:pt x="4964263" y="3384689"/>
                </a:moveTo>
                <a:lnTo>
                  <a:pt x="4741724" y="3384689"/>
                </a:lnTo>
                <a:lnTo>
                  <a:pt x="4741724" y="3162151"/>
                </a:lnTo>
                <a:lnTo>
                  <a:pt x="4964263" y="3162151"/>
                </a:lnTo>
                <a:lnTo>
                  <a:pt x="4964263" y="3384689"/>
                </a:lnTo>
                <a:close/>
                <a:moveTo>
                  <a:pt x="4738592" y="3384689"/>
                </a:moveTo>
                <a:lnTo>
                  <a:pt x="4516053" y="3384689"/>
                </a:lnTo>
                <a:lnTo>
                  <a:pt x="4516053" y="3162151"/>
                </a:lnTo>
                <a:lnTo>
                  <a:pt x="4738592" y="3162151"/>
                </a:lnTo>
                <a:lnTo>
                  <a:pt x="4738592" y="3384689"/>
                </a:lnTo>
                <a:close/>
                <a:moveTo>
                  <a:pt x="4513046" y="3384689"/>
                </a:moveTo>
                <a:lnTo>
                  <a:pt x="4290507" y="3384689"/>
                </a:lnTo>
                <a:lnTo>
                  <a:pt x="4290507" y="3162151"/>
                </a:lnTo>
                <a:lnTo>
                  <a:pt x="4513046" y="3162151"/>
                </a:lnTo>
                <a:lnTo>
                  <a:pt x="4513046" y="3384689"/>
                </a:lnTo>
                <a:close/>
                <a:moveTo>
                  <a:pt x="4287375" y="3384689"/>
                </a:moveTo>
                <a:lnTo>
                  <a:pt x="4064836" y="3384689"/>
                </a:lnTo>
                <a:lnTo>
                  <a:pt x="4064836" y="3162151"/>
                </a:lnTo>
                <a:lnTo>
                  <a:pt x="4287375" y="3162151"/>
                </a:lnTo>
                <a:lnTo>
                  <a:pt x="4287375" y="3384689"/>
                </a:lnTo>
                <a:close/>
                <a:moveTo>
                  <a:pt x="4061703" y="3384689"/>
                </a:moveTo>
                <a:lnTo>
                  <a:pt x="3839165" y="3384689"/>
                </a:lnTo>
                <a:lnTo>
                  <a:pt x="3839165" y="3162151"/>
                </a:lnTo>
                <a:lnTo>
                  <a:pt x="4061703" y="3162151"/>
                </a:lnTo>
                <a:lnTo>
                  <a:pt x="4061703" y="3384689"/>
                </a:lnTo>
                <a:close/>
                <a:moveTo>
                  <a:pt x="3836033" y="3384689"/>
                </a:moveTo>
                <a:lnTo>
                  <a:pt x="3613494" y="3384689"/>
                </a:lnTo>
                <a:lnTo>
                  <a:pt x="3613494" y="3162151"/>
                </a:lnTo>
                <a:lnTo>
                  <a:pt x="3836033" y="3162151"/>
                </a:lnTo>
                <a:lnTo>
                  <a:pt x="3836033" y="3384689"/>
                </a:lnTo>
                <a:close/>
                <a:moveTo>
                  <a:pt x="3610361" y="3384689"/>
                </a:moveTo>
                <a:lnTo>
                  <a:pt x="3387823" y="3384689"/>
                </a:lnTo>
                <a:lnTo>
                  <a:pt x="3387823" y="3162151"/>
                </a:lnTo>
                <a:lnTo>
                  <a:pt x="3610361" y="3162151"/>
                </a:lnTo>
                <a:lnTo>
                  <a:pt x="3610361" y="3384689"/>
                </a:lnTo>
                <a:close/>
                <a:moveTo>
                  <a:pt x="3384690" y="3384689"/>
                </a:moveTo>
                <a:lnTo>
                  <a:pt x="3162152" y="3384689"/>
                </a:lnTo>
                <a:lnTo>
                  <a:pt x="3162152" y="3162151"/>
                </a:lnTo>
                <a:lnTo>
                  <a:pt x="3384690" y="3162151"/>
                </a:lnTo>
                <a:lnTo>
                  <a:pt x="3384690" y="3384689"/>
                </a:lnTo>
                <a:close/>
                <a:moveTo>
                  <a:pt x="3384690" y="3387821"/>
                </a:moveTo>
                <a:lnTo>
                  <a:pt x="3384690" y="3610360"/>
                </a:lnTo>
                <a:lnTo>
                  <a:pt x="3162152" y="3610360"/>
                </a:lnTo>
                <a:lnTo>
                  <a:pt x="3162152" y="3387821"/>
                </a:lnTo>
                <a:lnTo>
                  <a:pt x="3384690" y="3387821"/>
                </a:lnTo>
                <a:close/>
                <a:moveTo>
                  <a:pt x="3384690" y="3613493"/>
                </a:moveTo>
                <a:lnTo>
                  <a:pt x="3384690" y="3836031"/>
                </a:lnTo>
                <a:lnTo>
                  <a:pt x="3162152" y="3836031"/>
                </a:lnTo>
                <a:lnTo>
                  <a:pt x="3162152" y="3613493"/>
                </a:lnTo>
                <a:lnTo>
                  <a:pt x="3384690" y="3613493"/>
                </a:lnTo>
                <a:close/>
                <a:moveTo>
                  <a:pt x="3384690" y="3839164"/>
                </a:moveTo>
                <a:lnTo>
                  <a:pt x="3384690" y="4061702"/>
                </a:lnTo>
                <a:lnTo>
                  <a:pt x="3162152" y="4061702"/>
                </a:lnTo>
                <a:lnTo>
                  <a:pt x="3162152" y="3839164"/>
                </a:lnTo>
                <a:lnTo>
                  <a:pt x="3384690" y="3839164"/>
                </a:lnTo>
                <a:close/>
                <a:moveTo>
                  <a:pt x="3387823" y="3839164"/>
                </a:moveTo>
                <a:lnTo>
                  <a:pt x="3610361" y="3839164"/>
                </a:lnTo>
                <a:lnTo>
                  <a:pt x="3610361" y="4061702"/>
                </a:lnTo>
                <a:lnTo>
                  <a:pt x="3387823" y="4061702"/>
                </a:lnTo>
                <a:lnTo>
                  <a:pt x="3387823" y="3839164"/>
                </a:lnTo>
                <a:close/>
                <a:moveTo>
                  <a:pt x="3613494" y="3839164"/>
                </a:moveTo>
                <a:lnTo>
                  <a:pt x="3836033" y="3839164"/>
                </a:lnTo>
                <a:lnTo>
                  <a:pt x="3836033" y="4061702"/>
                </a:lnTo>
                <a:lnTo>
                  <a:pt x="3613494" y="4061702"/>
                </a:lnTo>
                <a:lnTo>
                  <a:pt x="3613494" y="3839164"/>
                </a:lnTo>
                <a:close/>
                <a:moveTo>
                  <a:pt x="3839165" y="3839164"/>
                </a:moveTo>
                <a:lnTo>
                  <a:pt x="4061703" y="3839164"/>
                </a:lnTo>
                <a:lnTo>
                  <a:pt x="4061703" y="4061702"/>
                </a:lnTo>
                <a:lnTo>
                  <a:pt x="3839165" y="4061702"/>
                </a:lnTo>
                <a:lnTo>
                  <a:pt x="3839165" y="3839164"/>
                </a:lnTo>
                <a:close/>
                <a:moveTo>
                  <a:pt x="4064836" y="3839164"/>
                </a:moveTo>
                <a:lnTo>
                  <a:pt x="4287375" y="3839164"/>
                </a:lnTo>
                <a:lnTo>
                  <a:pt x="4287375" y="4061702"/>
                </a:lnTo>
                <a:lnTo>
                  <a:pt x="4064836" y="4061702"/>
                </a:lnTo>
                <a:lnTo>
                  <a:pt x="4064836" y="3839164"/>
                </a:lnTo>
                <a:close/>
                <a:moveTo>
                  <a:pt x="4290507" y="3839164"/>
                </a:moveTo>
                <a:lnTo>
                  <a:pt x="4513046" y="3839164"/>
                </a:lnTo>
                <a:lnTo>
                  <a:pt x="4513046" y="4061702"/>
                </a:lnTo>
                <a:lnTo>
                  <a:pt x="4290507" y="4061702"/>
                </a:lnTo>
                <a:lnTo>
                  <a:pt x="4290507" y="3839164"/>
                </a:lnTo>
                <a:close/>
                <a:moveTo>
                  <a:pt x="4516179" y="3839164"/>
                </a:moveTo>
                <a:lnTo>
                  <a:pt x="4738717" y="3839164"/>
                </a:lnTo>
                <a:lnTo>
                  <a:pt x="4738717" y="4061702"/>
                </a:lnTo>
                <a:lnTo>
                  <a:pt x="4516179" y="4061702"/>
                </a:lnTo>
                <a:lnTo>
                  <a:pt x="4516179" y="3839164"/>
                </a:lnTo>
                <a:close/>
                <a:moveTo>
                  <a:pt x="4741724" y="3839164"/>
                </a:moveTo>
                <a:lnTo>
                  <a:pt x="4964263" y="3839164"/>
                </a:lnTo>
                <a:lnTo>
                  <a:pt x="4964263" y="4061702"/>
                </a:lnTo>
                <a:lnTo>
                  <a:pt x="4741724" y="4061702"/>
                </a:lnTo>
                <a:lnTo>
                  <a:pt x="4741724" y="3839164"/>
                </a:lnTo>
                <a:close/>
                <a:moveTo>
                  <a:pt x="4967395" y="3839164"/>
                </a:moveTo>
                <a:lnTo>
                  <a:pt x="5189934" y="3839164"/>
                </a:lnTo>
                <a:lnTo>
                  <a:pt x="5189934" y="4061702"/>
                </a:lnTo>
                <a:lnTo>
                  <a:pt x="4967395" y="4061702"/>
                </a:lnTo>
                <a:lnTo>
                  <a:pt x="4967395" y="3839164"/>
                </a:lnTo>
                <a:close/>
                <a:moveTo>
                  <a:pt x="5193066" y="3839164"/>
                </a:moveTo>
                <a:lnTo>
                  <a:pt x="5415605" y="3839164"/>
                </a:lnTo>
                <a:lnTo>
                  <a:pt x="5415605" y="4061702"/>
                </a:lnTo>
                <a:lnTo>
                  <a:pt x="5193066" y="4061702"/>
                </a:lnTo>
                <a:lnTo>
                  <a:pt x="5193066" y="3839164"/>
                </a:lnTo>
                <a:close/>
                <a:moveTo>
                  <a:pt x="5418738" y="3839164"/>
                </a:moveTo>
                <a:lnTo>
                  <a:pt x="5641276" y="3839164"/>
                </a:lnTo>
                <a:lnTo>
                  <a:pt x="5641276" y="4061702"/>
                </a:lnTo>
                <a:lnTo>
                  <a:pt x="5418738" y="4061702"/>
                </a:lnTo>
                <a:lnTo>
                  <a:pt x="5418738" y="3839164"/>
                </a:lnTo>
                <a:close/>
                <a:moveTo>
                  <a:pt x="5644408" y="3839164"/>
                </a:moveTo>
                <a:lnTo>
                  <a:pt x="5866947" y="3839164"/>
                </a:lnTo>
                <a:lnTo>
                  <a:pt x="5866947" y="4061702"/>
                </a:lnTo>
                <a:lnTo>
                  <a:pt x="5644408" y="4061702"/>
                </a:lnTo>
                <a:lnTo>
                  <a:pt x="5644408" y="3839164"/>
                </a:lnTo>
                <a:close/>
                <a:moveTo>
                  <a:pt x="5870080" y="3839164"/>
                </a:moveTo>
                <a:lnTo>
                  <a:pt x="6092618" y="3839164"/>
                </a:lnTo>
                <a:lnTo>
                  <a:pt x="6092618" y="4061702"/>
                </a:lnTo>
                <a:lnTo>
                  <a:pt x="5870080" y="4061702"/>
                </a:lnTo>
                <a:lnTo>
                  <a:pt x="5870080" y="3839164"/>
                </a:lnTo>
                <a:close/>
                <a:moveTo>
                  <a:pt x="6095625" y="3839164"/>
                </a:moveTo>
                <a:lnTo>
                  <a:pt x="6318164" y="3839164"/>
                </a:lnTo>
                <a:lnTo>
                  <a:pt x="6318164" y="4061702"/>
                </a:lnTo>
                <a:lnTo>
                  <a:pt x="6095625" y="4061702"/>
                </a:lnTo>
                <a:lnTo>
                  <a:pt x="6095625" y="3839164"/>
                </a:lnTo>
                <a:close/>
                <a:moveTo>
                  <a:pt x="6321297" y="3839164"/>
                </a:moveTo>
                <a:lnTo>
                  <a:pt x="6543835" y="3839164"/>
                </a:lnTo>
                <a:lnTo>
                  <a:pt x="6543835" y="4061702"/>
                </a:lnTo>
                <a:lnTo>
                  <a:pt x="6321297" y="4061702"/>
                </a:lnTo>
                <a:lnTo>
                  <a:pt x="6321297" y="3839164"/>
                </a:lnTo>
                <a:close/>
                <a:moveTo>
                  <a:pt x="6546967" y="3839164"/>
                </a:moveTo>
                <a:lnTo>
                  <a:pt x="6769506" y="3839164"/>
                </a:lnTo>
                <a:lnTo>
                  <a:pt x="6769506" y="4061702"/>
                </a:lnTo>
                <a:lnTo>
                  <a:pt x="6546967" y="4061702"/>
                </a:lnTo>
                <a:lnTo>
                  <a:pt x="6546967" y="3839164"/>
                </a:lnTo>
                <a:close/>
                <a:moveTo>
                  <a:pt x="6772639" y="3839164"/>
                </a:moveTo>
                <a:lnTo>
                  <a:pt x="6995177" y="3839164"/>
                </a:lnTo>
                <a:lnTo>
                  <a:pt x="6995177" y="4061702"/>
                </a:lnTo>
                <a:lnTo>
                  <a:pt x="6772639" y="4061702"/>
                </a:lnTo>
                <a:lnTo>
                  <a:pt x="6772639" y="3839164"/>
                </a:lnTo>
                <a:close/>
                <a:moveTo>
                  <a:pt x="6998310" y="3839164"/>
                </a:moveTo>
                <a:lnTo>
                  <a:pt x="7220848" y="3839164"/>
                </a:lnTo>
                <a:lnTo>
                  <a:pt x="7220848" y="4061702"/>
                </a:lnTo>
                <a:lnTo>
                  <a:pt x="6998310" y="4061702"/>
                </a:lnTo>
                <a:lnTo>
                  <a:pt x="6998310" y="3839164"/>
                </a:lnTo>
                <a:close/>
                <a:moveTo>
                  <a:pt x="7223981" y="3839164"/>
                </a:moveTo>
                <a:lnTo>
                  <a:pt x="7446520" y="3839164"/>
                </a:lnTo>
                <a:lnTo>
                  <a:pt x="7446520" y="4061702"/>
                </a:lnTo>
                <a:lnTo>
                  <a:pt x="7223981" y="4061702"/>
                </a:lnTo>
                <a:lnTo>
                  <a:pt x="7223981" y="3839164"/>
                </a:lnTo>
                <a:close/>
                <a:moveTo>
                  <a:pt x="7449527" y="3839164"/>
                </a:moveTo>
                <a:lnTo>
                  <a:pt x="7672065" y="3839164"/>
                </a:lnTo>
                <a:lnTo>
                  <a:pt x="7672065" y="4061702"/>
                </a:lnTo>
                <a:lnTo>
                  <a:pt x="7449527" y="4061702"/>
                </a:lnTo>
                <a:lnTo>
                  <a:pt x="7449527" y="3839164"/>
                </a:lnTo>
                <a:close/>
                <a:moveTo>
                  <a:pt x="7675198" y="3839164"/>
                </a:moveTo>
                <a:lnTo>
                  <a:pt x="7897736" y="3839164"/>
                </a:lnTo>
                <a:lnTo>
                  <a:pt x="7897736" y="4061702"/>
                </a:lnTo>
                <a:lnTo>
                  <a:pt x="7675198" y="4061702"/>
                </a:lnTo>
                <a:lnTo>
                  <a:pt x="7675198" y="3839164"/>
                </a:lnTo>
                <a:close/>
                <a:moveTo>
                  <a:pt x="7900868" y="3839164"/>
                </a:moveTo>
                <a:lnTo>
                  <a:pt x="8123407" y="3839164"/>
                </a:lnTo>
                <a:lnTo>
                  <a:pt x="8123407" y="4061702"/>
                </a:lnTo>
                <a:lnTo>
                  <a:pt x="7900868" y="4061702"/>
                </a:lnTo>
                <a:lnTo>
                  <a:pt x="7900868" y="3839164"/>
                </a:lnTo>
                <a:close/>
                <a:moveTo>
                  <a:pt x="8126540" y="3839164"/>
                </a:moveTo>
                <a:lnTo>
                  <a:pt x="8349078" y="3839164"/>
                </a:lnTo>
                <a:lnTo>
                  <a:pt x="8349078" y="4061702"/>
                </a:lnTo>
                <a:lnTo>
                  <a:pt x="8126540" y="4061702"/>
                </a:lnTo>
                <a:lnTo>
                  <a:pt x="8126540" y="3839164"/>
                </a:lnTo>
                <a:close/>
                <a:moveTo>
                  <a:pt x="8352211" y="3839164"/>
                </a:moveTo>
                <a:lnTo>
                  <a:pt x="8574749" y="3839164"/>
                </a:lnTo>
                <a:lnTo>
                  <a:pt x="8574749" y="4061702"/>
                </a:lnTo>
                <a:lnTo>
                  <a:pt x="8352211" y="4061702"/>
                </a:lnTo>
                <a:lnTo>
                  <a:pt x="8352211" y="3839164"/>
                </a:lnTo>
                <a:close/>
                <a:moveTo>
                  <a:pt x="8577882" y="3839164"/>
                </a:moveTo>
                <a:lnTo>
                  <a:pt x="8800420" y="3839164"/>
                </a:lnTo>
                <a:lnTo>
                  <a:pt x="8800420" y="4061702"/>
                </a:lnTo>
                <a:lnTo>
                  <a:pt x="8577882" y="4061702"/>
                </a:lnTo>
                <a:lnTo>
                  <a:pt x="8577882" y="3839164"/>
                </a:lnTo>
                <a:close/>
                <a:moveTo>
                  <a:pt x="8803427" y="3839164"/>
                </a:moveTo>
                <a:lnTo>
                  <a:pt x="9025966" y="3839164"/>
                </a:lnTo>
                <a:lnTo>
                  <a:pt x="9025966" y="4061702"/>
                </a:lnTo>
                <a:lnTo>
                  <a:pt x="8803427" y="4061702"/>
                </a:lnTo>
                <a:lnTo>
                  <a:pt x="8803427" y="3839164"/>
                </a:lnTo>
                <a:close/>
                <a:moveTo>
                  <a:pt x="8803427" y="3836031"/>
                </a:moveTo>
                <a:lnTo>
                  <a:pt x="8803427" y="3613493"/>
                </a:lnTo>
                <a:lnTo>
                  <a:pt x="9025966" y="3613493"/>
                </a:lnTo>
                <a:lnTo>
                  <a:pt x="9025966" y="3836031"/>
                </a:lnTo>
                <a:lnTo>
                  <a:pt x="8803427" y="3836031"/>
                </a:lnTo>
                <a:close/>
                <a:moveTo>
                  <a:pt x="8803427" y="3610360"/>
                </a:moveTo>
                <a:lnTo>
                  <a:pt x="8803427" y="3387821"/>
                </a:lnTo>
                <a:lnTo>
                  <a:pt x="9025966" y="3387821"/>
                </a:lnTo>
                <a:lnTo>
                  <a:pt x="9025966" y="3610360"/>
                </a:lnTo>
                <a:lnTo>
                  <a:pt x="8803427" y="3610360"/>
                </a:lnTo>
                <a:close/>
                <a:moveTo>
                  <a:pt x="8803427" y="3384689"/>
                </a:moveTo>
                <a:lnTo>
                  <a:pt x="8803427" y="3162151"/>
                </a:lnTo>
                <a:lnTo>
                  <a:pt x="9025966" y="3162151"/>
                </a:lnTo>
                <a:lnTo>
                  <a:pt x="9025966" y="3384689"/>
                </a:lnTo>
                <a:lnTo>
                  <a:pt x="8803427" y="3384689"/>
                </a:lnTo>
                <a:close/>
                <a:moveTo>
                  <a:pt x="8803427" y="3159143"/>
                </a:moveTo>
                <a:lnTo>
                  <a:pt x="8803427" y="2936605"/>
                </a:lnTo>
                <a:lnTo>
                  <a:pt x="9025966" y="2936605"/>
                </a:lnTo>
                <a:lnTo>
                  <a:pt x="9025966" y="3159143"/>
                </a:lnTo>
                <a:lnTo>
                  <a:pt x="8803427" y="3159143"/>
                </a:lnTo>
                <a:close/>
                <a:moveTo>
                  <a:pt x="8800295" y="3159143"/>
                </a:moveTo>
                <a:lnTo>
                  <a:pt x="8577756" y="3159143"/>
                </a:lnTo>
                <a:lnTo>
                  <a:pt x="8577756" y="2936605"/>
                </a:lnTo>
                <a:lnTo>
                  <a:pt x="8800295" y="2936605"/>
                </a:lnTo>
                <a:lnTo>
                  <a:pt x="8800295" y="3159143"/>
                </a:lnTo>
                <a:close/>
                <a:moveTo>
                  <a:pt x="8574749" y="3159143"/>
                </a:moveTo>
                <a:lnTo>
                  <a:pt x="8352211" y="3159143"/>
                </a:lnTo>
                <a:lnTo>
                  <a:pt x="8352211" y="2936605"/>
                </a:lnTo>
                <a:lnTo>
                  <a:pt x="8574749" y="2936605"/>
                </a:lnTo>
                <a:lnTo>
                  <a:pt x="8574749" y="3159143"/>
                </a:lnTo>
                <a:close/>
                <a:moveTo>
                  <a:pt x="8349078" y="3159143"/>
                </a:moveTo>
                <a:lnTo>
                  <a:pt x="8126540" y="3159143"/>
                </a:lnTo>
                <a:lnTo>
                  <a:pt x="8126540" y="2936605"/>
                </a:lnTo>
                <a:lnTo>
                  <a:pt x="8349078" y="2936605"/>
                </a:lnTo>
                <a:lnTo>
                  <a:pt x="8349078" y="3159143"/>
                </a:lnTo>
                <a:close/>
                <a:moveTo>
                  <a:pt x="8123407" y="3159143"/>
                </a:moveTo>
                <a:lnTo>
                  <a:pt x="7900868" y="3159143"/>
                </a:lnTo>
                <a:lnTo>
                  <a:pt x="7900868" y="2936605"/>
                </a:lnTo>
                <a:lnTo>
                  <a:pt x="8123407" y="2936605"/>
                </a:lnTo>
                <a:lnTo>
                  <a:pt x="8123407" y="3159143"/>
                </a:lnTo>
                <a:close/>
                <a:moveTo>
                  <a:pt x="7897736" y="3159143"/>
                </a:moveTo>
                <a:lnTo>
                  <a:pt x="7675198" y="3159143"/>
                </a:lnTo>
                <a:lnTo>
                  <a:pt x="7675198" y="2936605"/>
                </a:lnTo>
                <a:lnTo>
                  <a:pt x="7897736" y="2936605"/>
                </a:lnTo>
                <a:lnTo>
                  <a:pt x="7897736" y="3159143"/>
                </a:lnTo>
                <a:close/>
                <a:moveTo>
                  <a:pt x="7672065" y="3159143"/>
                </a:moveTo>
                <a:lnTo>
                  <a:pt x="7449527" y="3159143"/>
                </a:lnTo>
                <a:lnTo>
                  <a:pt x="7449527" y="2936605"/>
                </a:lnTo>
                <a:lnTo>
                  <a:pt x="7672065" y="2936605"/>
                </a:lnTo>
                <a:lnTo>
                  <a:pt x="7672065" y="3159143"/>
                </a:lnTo>
                <a:close/>
                <a:moveTo>
                  <a:pt x="7446394" y="3159143"/>
                </a:moveTo>
                <a:lnTo>
                  <a:pt x="7223856" y="3159143"/>
                </a:lnTo>
                <a:lnTo>
                  <a:pt x="7223856" y="2936605"/>
                </a:lnTo>
                <a:lnTo>
                  <a:pt x="7446394" y="2936605"/>
                </a:lnTo>
                <a:lnTo>
                  <a:pt x="7446394" y="3159143"/>
                </a:lnTo>
                <a:close/>
                <a:moveTo>
                  <a:pt x="7220848" y="3159143"/>
                </a:moveTo>
                <a:lnTo>
                  <a:pt x="6998310" y="3159143"/>
                </a:lnTo>
                <a:lnTo>
                  <a:pt x="6998310" y="2936605"/>
                </a:lnTo>
                <a:lnTo>
                  <a:pt x="7220848" y="2936605"/>
                </a:lnTo>
                <a:lnTo>
                  <a:pt x="7220848" y="3159143"/>
                </a:lnTo>
                <a:close/>
                <a:moveTo>
                  <a:pt x="6995177" y="3159143"/>
                </a:moveTo>
                <a:lnTo>
                  <a:pt x="6772639" y="3159143"/>
                </a:lnTo>
                <a:lnTo>
                  <a:pt x="6772639" y="2936605"/>
                </a:lnTo>
                <a:lnTo>
                  <a:pt x="6995177" y="2936605"/>
                </a:lnTo>
                <a:lnTo>
                  <a:pt x="6995177" y="3159143"/>
                </a:lnTo>
                <a:close/>
                <a:moveTo>
                  <a:pt x="6769506" y="3159143"/>
                </a:moveTo>
                <a:lnTo>
                  <a:pt x="6546967" y="3159143"/>
                </a:lnTo>
                <a:lnTo>
                  <a:pt x="6546967" y="2936605"/>
                </a:lnTo>
                <a:lnTo>
                  <a:pt x="6769506" y="2936605"/>
                </a:lnTo>
                <a:lnTo>
                  <a:pt x="6769506" y="3159143"/>
                </a:lnTo>
                <a:close/>
                <a:moveTo>
                  <a:pt x="6543835" y="3159143"/>
                </a:moveTo>
                <a:lnTo>
                  <a:pt x="6321297" y="3159143"/>
                </a:lnTo>
                <a:lnTo>
                  <a:pt x="6321297" y="2936605"/>
                </a:lnTo>
                <a:lnTo>
                  <a:pt x="6543835" y="2936605"/>
                </a:lnTo>
                <a:lnTo>
                  <a:pt x="6543835" y="3159143"/>
                </a:lnTo>
                <a:close/>
                <a:moveTo>
                  <a:pt x="6318164" y="3159143"/>
                </a:moveTo>
                <a:lnTo>
                  <a:pt x="6095625" y="3159143"/>
                </a:lnTo>
                <a:lnTo>
                  <a:pt x="6095625" y="2936605"/>
                </a:lnTo>
                <a:lnTo>
                  <a:pt x="6318164" y="2936605"/>
                </a:lnTo>
                <a:lnTo>
                  <a:pt x="6318164" y="3159143"/>
                </a:lnTo>
                <a:close/>
                <a:moveTo>
                  <a:pt x="6092493" y="3159143"/>
                </a:moveTo>
                <a:lnTo>
                  <a:pt x="5869954" y="3159143"/>
                </a:lnTo>
                <a:lnTo>
                  <a:pt x="5869954" y="2936605"/>
                </a:lnTo>
                <a:lnTo>
                  <a:pt x="6092493" y="2936605"/>
                </a:lnTo>
                <a:lnTo>
                  <a:pt x="6092493" y="3159143"/>
                </a:lnTo>
                <a:close/>
                <a:moveTo>
                  <a:pt x="5866947" y="3159143"/>
                </a:moveTo>
                <a:lnTo>
                  <a:pt x="5644408" y="3159143"/>
                </a:lnTo>
                <a:lnTo>
                  <a:pt x="5644408" y="2936605"/>
                </a:lnTo>
                <a:lnTo>
                  <a:pt x="5866947" y="2936605"/>
                </a:lnTo>
                <a:lnTo>
                  <a:pt x="5866947" y="3159143"/>
                </a:lnTo>
                <a:close/>
                <a:moveTo>
                  <a:pt x="5641276" y="3159143"/>
                </a:moveTo>
                <a:lnTo>
                  <a:pt x="5418738" y="3159143"/>
                </a:lnTo>
                <a:lnTo>
                  <a:pt x="5418738" y="2936605"/>
                </a:lnTo>
                <a:lnTo>
                  <a:pt x="5641276" y="2936605"/>
                </a:lnTo>
                <a:lnTo>
                  <a:pt x="5641276" y="3159143"/>
                </a:lnTo>
                <a:close/>
                <a:moveTo>
                  <a:pt x="5415605" y="3159143"/>
                </a:moveTo>
                <a:lnTo>
                  <a:pt x="5193066" y="3159143"/>
                </a:lnTo>
                <a:lnTo>
                  <a:pt x="5193066" y="2936605"/>
                </a:lnTo>
                <a:lnTo>
                  <a:pt x="5415605" y="2936605"/>
                </a:lnTo>
                <a:lnTo>
                  <a:pt x="5415605" y="3159143"/>
                </a:lnTo>
                <a:close/>
                <a:moveTo>
                  <a:pt x="5189934" y="3159143"/>
                </a:moveTo>
                <a:lnTo>
                  <a:pt x="4967395" y="3159143"/>
                </a:lnTo>
                <a:lnTo>
                  <a:pt x="4967395" y="2936605"/>
                </a:lnTo>
                <a:lnTo>
                  <a:pt x="5189934" y="2936605"/>
                </a:lnTo>
                <a:lnTo>
                  <a:pt x="5189934" y="3159143"/>
                </a:lnTo>
                <a:close/>
                <a:moveTo>
                  <a:pt x="4964263" y="3159143"/>
                </a:moveTo>
                <a:lnTo>
                  <a:pt x="4741724" y="3159143"/>
                </a:lnTo>
                <a:lnTo>
                  <a:pt x="4741724" y="2936605"/>
                </a:lnTo>
                <a:lnTo>
                  <a:pt x="4964263" y="2936605"/>
                </a:lnTo>
                <a:lnTo>
                  <a:pt x="4964263" y="3159143"/>
                </a:lnTo>
                <a:close/>
                <a:moveTo>
                  <a:pt x="4738592" y="3159143"/>
                </a:moveTo>
                <a:lnTo>
                  <a:pt x="4516053" y="3159143"/>
                </a:lnTo>
                <a:lnTo>
                  <a:pt x="4516053" y="2936605"/>
                </a:lnTo>
                <a:lnTo>
                  <a:pt x="4738592" y="2936605"/>
                </a:lnTo>
                <a:lnTo>
                  <a:pt x="4738592" y="3159143"/>
                </a:lnTo>
                <a:close/>
                <a:moveTo>
                  <a:pt x="4513046" y="3159143"/>
                </a:moveTo>
                <a:lnTo>
                  <a:pt x="4290507" y="3159143"/>
                </a:lnTo>
                <a:lnTo>
                  <a:pt x="4290507" y="2936605"/>
                </a:lnTo>
                <a:lnTo>
                  <a:pt x="4513046" y="2936605"/>
                </a:lnTo>
                <a:lnTo>
                  <a:pt x="4513046" y="3159143"/>
                </a:lnTo>
                <a:close/>
                <a:moveTo>
                  <a:pt x="4287375" y="3159143"/>
                </a:moveTo>
                <a:lnTo>
                  <a:pt x="4064836" y="3159143"/>
                </a:lnTo>
                <a:lnTo>
                  <a:pt x="4064836" y="2936605"/>
                </a:lnTo>
                <a:lnTo>
                  <a:pt x="4287375" y="2936605"/>
                </a:lnTo>
                <a:lnTo>
                  <a:pt x="4287375" y="3159143"/>
                </a:lnTo>
                <a:close/>
                <a:moveTo>
                  <a:pt x="4061703" y="3159143"/>
                </a:moveTo>
                <a:lnTo>
                  <a:pt x="3839165" y="3159143"/>
                </a:lnTo>
                <a:lnTo>
                  <a:pt x="3839165" y="2936605"/>
                </a:lnTo>
                <a:lnTo>
                  <a:pt x="4061703" y="2936605"/>
                </a:lnTo>
                <a:lnTo>
                  <a:pt x="4061703" y="3159143"/>
                </a:lnTo>
                <a:close/>
                <a:moveTo>
                  <a:pt x="3836033" y="3159143"/>
                </a:moveTo>
                <a:lnTo>
                  <a:pt x="3613494" y="3159143"/>
                </a:lnTo>
                <a:lnTo>
                  <a:pt x="3613494" y="2936605"/>
                </a:lnTo>
                <a:lnTo>
                  <a:pt x="3836033" y="2936605"/>
                </a:lnTo>
                <a:lnTo>
                  <a:pt x="3836033" y="3159143"/>
                </a:lnTo>
                <a:close/>
                <a:moveTo>
                  <a:pt x="3610361" y="3159143"/>
                </a:moveTo>
                <a:lnTo>
                  <a:pt x="3387823" y="3159143"/>
                </a:lnTo>
                <a:lnTo>
                  <a:pt x="3387823" y="2936605"/>
                </a:lnTo>
                <a:lnTo>
                  <a:pt x="3610361" y="2936605"/>
                </a:lnTo>
                <a:lnTo>
                  <a:pt x="3610361" y="3159143"/>
                </a:lnTo>
                <a:close/>
                <a:moveTo>
                  <a:pt x="3384690" y="3159143"/>
                </a:moveTo>
                <a:lnTo>
                  <a:pt x="3162152" y="3159143"/>
                </a:lnTo>
                <a:lnTo>
                  <a:pt x="3162152" y="2936605"/>
                </a:lnTo>
                <a:lnTo>
                  <a:pt x="3384690" y="2936605"/>
                </a:lnTo>
                <a:lnTo>
                  <a:pt x="3384690" y="3159143"/>
                </a:lnTo>
                <a:close/>
                <a:moveTo>
                  <a:pt x="3159145" y="3159143"/>
                </a:moveTo>
                <a:lnTo>
                  <a:pt x="2936606" y="3159143"/>
                </a:lnTo>
                <a:lnTo>
                  <a:pt x="2936606" y="2936605"/>
                </a:lnTo>
                <a:lnTo>
                  <a:pt x="3159145" y="2936605"/>
                </a:lnTo>
                <a:lnTo>
                  <a:pt x="3159145" y="3159143"/>
                </a:lnTo>
                <a:close/>
                <a:moveTo>
                  <a:pt x="3159145" y="3162276"/>
                </a:moveTo>
                <a:lnTo>
                  <a:pt x="3159145" y="3384814"/>
                </a:lnTo>
                <a:lnTo>
                  <a:pt x="2936606" y="3384814"/>
                </a:lnTo>
                <a:lnTo>
                  <a:pt x="2936606" y="3162276"/>
                </a:lnTo>
                <a:lnTo>
                  <a:pt x="3159145" y="3162276"/>
                </a:lnTo>
                <a:close/>
                <a:moveTo>
                  <a:pt x="3159145" y="3387821"/>
                </a:moveTo>
                <a:lnTo>
                  <a:pt x="3159145" y="3610360"/>
                </a:lnTo>
                <a:lnTo>
                  <a:pt x="2936606" y="3610360"/>
                </a:lnTo>
                <a:lnTo>
                  <a:pt x="2936606" y="3387821"/>
                </a:lnTo>
                <a:lnTo>
                  <a:pt x="3159145" y="3387821"/>
                </a:lnTo>
                <a:close/>
                <a:moveTo>
                  <a:pt x="3159145" y="3613493"/>
                </a:moveTo>
                <a:lnTo>
                  <a:pt x="3159145" y="3836031"/>
                </a:lnTo>
                <a:lnTo>
                  <a:pt x="2936606" y="3836031"/>
                </a:lnTo>
                <a:lnTo>
                  <a:pt x="2936606" y="3613493"/>
                </a:lnTo>
                <a:lnTo>
                  <a:pt x="3159145" y="3613493"/>
                </a:lnTo>
                <a:close/>
                <a:moveTo>
                  <a:pt x="3159145" y="3839164"/>
                </a:moveTo>
                <a:lnTo>
                  <a:pt x="3159145" y="4061702"/>
                </a:lnTo>
                <a:lnTo>
                  <a:pt x="2936606" y="4061702"/>
                </a:lnTo>
                <a:lnTo>
                  <a:pt x="2936606" y="3839164"/>
                </a:lnTo>
                <a:lnTo>
                  <a:pt x="3159145" y="3839164"/>
                </a:lnTo>
                <a:close/>
                <a:moveTo>
                  <a:pt x="3159145" y="4064834"/>
                </a:moveTo>
                <a:lnTo>
                  <a:pt x="3159145" y="4287373"/>
                </a:lnTo>
                <a:lnTo>
                  <a:pt x="2936606" y="4287373"/>
                </a:lnTo>
                <a:lnTo>
                  <a:pt x="2936606" y="4064834"/>
                </a:lnTo>
                <a:lnTo>
                  <a:pt x="3159145" y="4064834"/>
                </a:lnTo>
                <a:close/>
                <a:moveTo>
                  <a:pt x="3162277" y="4064834"/>
                </a:moveTo>
                <a:lnTo>
                  <a:pt x="3384816" y="4064834"/>
                </a:lnTo>
                <a:lnTo>
                  <a:pt x="3384816" y="4287373"/>
                </a:lnTo>
                <a:lnTo>
                  <a:pt x="3162277" y="4287373"/>
                </a:lnTo>
                <a:lnTo>
                  <a:pt x="3162277" y="4064834"/>
                </a:lnTo>
                <a:close/>
                <a:moveTo>
                  <a:pt x="3387823" y="4064834"/>
                </a:moveTo>
                <a:lnTo>
                  <a:pt x="3610361" y="4064834"/>
                </a:lnTo>
                <a:lnTo>
                  <a:pt x="3610361" y="4287373"/>
                </a:lnTo>
                <a:lnTo>
                  <a:pt x="3387823" y="4287373"/>
                </a:lnTo>
                <a:lnTo>
                  <a:pt x="3387823" y="4064834"/>
                </a:lnTo>
                <a:close/>
                <a:moveTo>
                  <a:pt x="3613494" y="4064834"/>
                </a:moveTo>
                <a:lnTo>
                  <a:pt x="3836033" y="4064834"/>
                </a:lnTo>
                <a:lnTo>
                  <a:pt x="3836033" y="4287373"/>
                </a:lnTo>
                <a:lnTo>
                  <a:pt x="3613494" y="4287373"/>
                </a:lnTo>
                <a:lnTo>
                  <a:pt x="3613494" y="4064834"/>
                </a:lnTo>
                <a:close/>
                <a:moveTo>
                  <a:pt x="3839165" y="4064834"/>
                </a:moveTo>
                <a:lnTo>
                  <a:pt x="4061703" y="4064834"/>
                </a:lnTo>
                <a:lnTo>
                  <a:pt x="4061703" y="4287373"/>
                </a:lnTo>
                <a:lnTo>
                  <a:pt x="3839165" y="4287373"/>
                </a:lnTo>
                <a:lnTo>
                  <a:pt x="3839165" y="4064834"/>
                </a:lnTo>
                <a:close/>
                <a:moveTo>
                  <a:pt x="4064836" y="4064834"/>
                </a:moveTo>
                <a:lnTo>
                  <a:pt x="4287375" y="4064834"/>
                </a:lnTo>
                <a:lnTo>
                  <a:pt x="4287375" y="4287373"/>
                </a:lnTo>
                <a:lnTo>
                  <a:pt x="4064836" y="4287373"/>
                </a:lnTo>
                <a:lnTo>
                  <a:pt x="4064836" y="4064834"/>
                </a:lnTo>
                <a:close/>
                <a:moveTo>
                  <a:pt x="4290507" y="4064834"/>
                </a:moveTo>
                <a:lnTo>
                  <a:pt x="4513046" y="4064834"/>
                </a:lnTo>
                <a:lnTo>
                  <a:pt x="4513046" y="4287373"/>
                </a:lnTo>
                <a:lnTo>
                  <a:pt x="4290507" y="4287373"/>
                </a:lnTo>
                <a:lnTo>
                  <a:pt x="4290507" y="4064834"/>
                </a:lnTo>
                <a:close/>
                <a:moveTo>
                  <a:pt x="4516179" y="4064834"/>
                </a:moveTo>
                <a:lnTo>
                  <a:pt x="4738717" y="4064834"/>
                </a:lnTo>
                <a:lnTo>
                  <a:pt x="4738717" y="4287373"/>
                </a:lnTo>
                <a:lnTo>
                  <a:pt x="4516179" y="4287373"/>
                </a:lnTo>
                <a:lnTo>
                  <a:pt x="4516179" y="4064834"/>
                </a:lnTo>
                <a:close/>
                <a:moveTo>
                  <a:pt x="4741724" y="4064834"/>
                </a:moveTo>
                <a:lnTo>
                  <a:pt x="4964263" y="4064834"/>
                </a:lnTo>
                <a:lnTo>
                  <a:pt x="4964263" y="4287373"/>
                </a:lnTo>
                <a:lnTo>
                  <a:pt x="4741724" y="4287373"/>
                </a:lnTo>
                <a:lnTo>
                  <a:pt x="4741724" y="4064834"/>
                </a:lnTo>
                <a:close/>
                <a:moveTo>
                  <a:pt x="4967395" y="4064834"/>
                </a:moveTo>
                <a:lnTo>
                  <a:pt x="5189934" y="4064834"/>
                </a:lnTo>
                <a:lnTo>
                  <a:pt x="5189934" y="4287373"/>
                </a:lnTo>
                <a:lnTo>
                  <a:pt x="4967395" y="4287373"/>
                </a:lnTo>
                <a:lnTo>
                  <a:pt x="4967395" y="4064834"/>
                </a:lnTo>
                <a:close/>
                <a:moveTo>
                  <a:pt x="5193066" y="4064834"/>
                </a:moveTo>
                <a:lnTo>
                  <a:pt x="5415605" y="4064834"/>
                </a:lnTo>
                <a:lnTo>
                  <a:pt x="5415605" y="4287373"/>
                </a:lnTo>
                <a:lnTo>
                  <a:pt x="5193066" y="4287373"/>
                </a:lnTo>
                <a:lnTo>
                  <a:pt x="5193066" y="4064834"/>
                </a:lnTo>
                <a:close/>
                <a:moveTo>
                  <a:pt x="5418738" y="4064834"/>
                </a:moveTo>
                <a:lnTo>
                  <a:pt x="5641276" y="4064834"/>
                </a:lnTo>
                <a:lnTo>
                  <a:pt x="5641276" y="4287373"/>
                </a:lnTo>
                <a:lnTo>
                  <a:pt x="5418738" y="4287373"/>
                </a:lnTo>
                <a:lnTo>
                  <a:pt x="5418738" y="4064834"/>
                </a:lnTo>
                <a:close/>
                <a:moveTo>
                  <a:pt x="5644408" y="4064834"/>
                </a:moveTo>
                <a:lnTo>
                  <a:pt x="5866947" y="4064834"/>
                </a:lnTo>
                <a:lnTo>
                  <a:pt x="5866947" y="4287373"/>
                </a:lnTo>
                <a:lnTo>
                  <a:pt x="5644408" y="4287373"/>
                </a:lnTo>
                <a:lnTo>
                  <a:pt x="5644408" y="4064834"/>
                </a:lnTo>
                <a:close/>
                <a:moveTo>
                  <a:pt x="5870080" y="4064834"/>
                </a:moveTo>
                <a:lnTo>
                  <a:pt x="6092618" y="4064834"/>
                </a:lnTo>
                <a:lnTo>
                  <a:pt x="6092618" y="4287373"/>
                </a:lnTo>
                <a:lnTo>
                  <a:pt x="5870080" y="4287373"/>
                </a:lnTo>
                <a:lnTo>
                  <a:pt x="5870080" y="4064834"/>
                </a:lnTo>
                <a:close/>
                <a:moveTo>
                  <a:pt x="6095625" y="4064834"/>
                </a:moveTo>
                <a:lnTo>
                  <a:pt x="6318164" y="4064834"/>
                </a:lnTo>
                <a:lnTo>
                  <a:pt x="6318164" y="4287373"/>
                </a:lnTo>
                <a:lnTo>
                  <a:pt x="6095625" y="4287373"/>
                </a:lnTo>
                <a:lnTo>
                  <a:pt x="6095625" y="4064834"/>
                </a:lnTo>
                <a:close/>
                <a:moveTo>
                  <a:pt x="6321297" y="4064834"/>
                </a:moveTo>
                <a:lnTo>
                  <a:pt x="6543835" y="4064834"/>
                </a:lnTo>
                <a:lnTo>
                  <a:pt x="6543835" y="4287373"/>
                </a:lnTo>
                <a:lnTo>
                  <a:pt x="6321297" y="4287373"/>
                </a:lnTo>
                <a:lnTo>
                  <a:pt x="6321297" y="4064834"/>
                </a:lnTo>
                <a:close/>
                <a:moveTo>
                  <a:pt x="6546967" y="4064834"/>
                </a:moveTo>
                <a:lnTo>
                  <a:pt x="6769506" y="4064834"/>
                </a:lnTo>
                <a:lnTo>
                  <a:pt x="6769506" y="4287373"/>
                </a:lnTo>
                <a:lnTo>
                  <a:pt x="6546967" y="4287373"/>
                </a:lnTo>
                <a:lnTo>
                  <a:pt x="6546967" y="4064834"/>
                </a:lnTo>
                <a:close/>
                <a:moveTo>
                  <a:pt x="6772639" y="4064834"/>
                </a:moveTo>
                <a:lnTo>
                  <a:pt x="6995177" y="4064834"/>
                </a:lnTo>
                <a:lnTo>
                  <a:pt x="6995177" y="4287373"/>
                </a:lnTo>
                <a:lnTo>
                  <a:pt x="6772639" y="4287373"/>
                </a:lnTo>
                <a:lnTo>
                  <a:pt x="6772639" y="4064834"/>
                </a:lnTo>
                <a:close/>
                <a:moveTo>
                  <a:pt x="6998310" y="4064834"/>
                </a:moveTo>
                <a:lnTo>
                  <a:pt x="7220848" y="4064834"/>
                </a:lnTo>
                <a:lnTo>
                  <a:pt x="7220848" y="4287373"/>
                </a:lnTo>
                <a:lnTo>
                  <a:pt x="6998310" y="4287373"/>
                </a:lnTo>
                <a:lnTo>
                  <a:pt x="6998310" y="4064834"/>
                </a:lnTo>
                <a:close/>
                <a:moveTo>
                  <a:pt x="7223981" y="4064834"/>
                </a:moveTo>
                <a:lnTo>
                  <a:pt x="7446520" y="4064834"/>
                </a:lnTo>
                <a:lnTo>
                  <a:pt x="7446520" y="4287373"/>
                </a:lnTo>
                <a:lnTo>
                  <a:pt x="7223981" y="4287373"/>
                </a:lnTo>
                <a:lnTo>
                  <a:pt x="7223981" y="4064834"/>
                </a:lnTo>
                <a:close/>
                <a:moveTo>
                  <a:pt x="7449527" y="4064834"/>
                </a:moveTo>
                <a:lnTo>
                  <a:pt x="7672065" y="4064834"/>
                </a:lnTo>
                <a:lnTo>
                  <a:pt x="7672065" y="4287373"/>
                </a:lnTo>
                <a:lnTo>
                  <a:pt x="7449527" y="4287373"/>
                </a:lnTo>
                <a:lnTo>
                  <a:pt x="7449527" y="4064834"/>
                </a:lnTo>
                <a:close/>
                <a:moveTo>
                  <a:pt x="7675198" y="4064834"/>
                </a:moveTo>
                <a:lnTo>
                  <a:pt x="7897736" y="4064834"/>
                </a:lnTo>
                <a:lnTo>
                  <a:pt x="7897736" y="4287373"/>
                </a:lnTo>
                <a:lnTo>
                  <a:pt x="7675198" y="4287373"/>
                </a:lnTo>
                <a:lnTo>
                  <a:pt x="7675198" y="4064834"/>
                </a:lnTo>
                <a:close/>
                <a:moveTo>
                  <a:pt x="7900868" y="4064834"/>
                </a:moveTo>
                <a:lnTo>
                  <a:pt x="8123407" y="4064834"/>
                </a:lnTo>
                <a:lnTo>
                  <a:pt x="8123407" y="4287373"/>
                </a:lnTo>
                <a:lnTo>
                  <a:pt x="7900868" y="4287373"/>
                </a:lnTo>
                <a:lnTo>
                  <a:pt x="7900868" y="4064834"/>
                </a:lnTo>
                <a:close/>
                <a:moveTo>
                  <a:pt x="8126540" y="4064834"/>
                </a:moveTo>
                <a:lnTo>
                  <a:pt x="8349078" y="4064834"/>
                </a:lnTo>
                <a:lnTo>
                  <a:pt x="8349078" y="4287373"/>
                </a:lnTo>
                <a:lnTo>
                  <a:pt x="8126540" y="4287373"/>
                </a:lnTo>
                <a:lnTo>
                  <a:pt x="8126540" y="4064834"/>
                </a:lnTo>
                <a:close/>
                <a:moveTo>
                  <a:pt x="8352211" y="4064834"/>
                </a:moveTo>
                <a:lnTo>
                  <a:pt x="8574749" y="4064834"/>
                </a:lnTo>
                <a:lnTo>
                  <a:pt x="8574749" y="4287373"/>
                </a:lnTo>
                <a:lnTo>
                  <a:pt x="8352211" y="4287373"/>
                </a:lnTo>
                <a:lnTo>
                  <a:pt x="8352211" y="4064834"/>
                </a:lnTo>
                <a:close/>
                <a:moveTo>
                  <a:pt x="8577882" y="4064834"/>
                </a:moveTo>
                <a:lnTo>
                  <a:pt x="8800420" y="4064834"/>
                </a:lnTo>
                <a:lnTo>
                  <a:pt x="8800420" y="4287373"/>
                </a:lnTo>
                <a:lnTo>
                  <a:pt x="8577882" y="4287373"/>
                </a:lnTo>
                <a:lnTo>
                  <a:pt x="8577882" y="4064834"/>
                </a:lnTo>
                <a:close/>
                <a:moveTo>
                  <a:pt x="8803427" y="4064834"/>
                </a:moveTo>
                <a:lnTo>
                  <a:pt x="9025966" y="4064834"/>
                </a:lnTo>
                <a:lnTo>
                  <a:pt x="9025966" y="4287373"/>
                </a:lnTo>
                <a:lnTo>
                  <a:pt x="8803427" y="4287373"/>
                </a:lnTo>
                <a:lnTo>
                  <a:pt x="8803427" y="4064834"/>
                </a:lnTo>
                <a:close/>
                <a:moveTo>
                  <a:pt x="9029099" y="4064834"/>
                </a:moveTo>
                <a:lnTo>
                  <a:pt x="9251637" y="4064834"/>
                </a:lnTo>
                <a:lnTo>
                  <a:pt x="9251637" y="4287373"/>
                </a:lnTo>
                <a:lnTo>
                  <a:pt x="9029099" y="4287373"/>
                </a:lnTo>
                <a:lnTo>
                  <a:pt x="9029099" y="4064834"/>
                </a:lnTo>
                <a:close/>
                <a:moveTo>
                  <a:pt x="9029099" y="4061702"/>
                </a:moveTo>
                <a:lnTo>
                  <a:pt x="9029099" y="3839164"/>
                </a:lnTo>
                <a:lnTo>
                  <a:pt x="9251637" y="3839164"/>
                </a:lnTo>
                <a:lnTo>
                  <a:pt x="9251637" y="4061702"/>
                </a:lnTo>
                <a:lnTo>
                  <a:pt x="9029099" y="4061702"/>
                </a:lnTo>
                <a:close/>
                <a:moveTo>
                  <a:pt x="9029099" y="3836031"/>
                </a:moveTo>
                <a:lnTo>
                  <a:pt x="9029099" y="3613493"/>
                </a:lnTo>
                <a:lnTo>
                  <a:pt x="9251637" y="3613493"/>
                </a:lnTo>
                <a:lnTo>
                  <a:pt x="9251637" y="3836031"/>
                </a:lnTo>
                <a:lnTo>
                  <a:pt x="9029099" y="3836031"/>
                </a:lnTo>
                <a:close/>
                <a:moveTo>
                  <a:pt x="9029099" y="3610360"/>
                </a:moveTo>
                <a:lnTo>
                  <a:pt x="9029099" y="3387821"/>
                </a:lnTo>
                <a:lnTo>
                  <a:pt x="9251637" y="3387821"/>
                </a:lnTo>
                <a:lnTo>
                  <a:pt x="9251637" y="3610360"/>
                </a:lnTo>
                <a:lnTo>
                  <a:pt x="9029099" y="3610360"/>
                </a:lnTo>
                <a:close/>
                <a:moveTo>
                  <a:pt x="9029099" y="3384689"/>
                </a:moveTo>
                <a:lnTo>
                  <a:pt x="9029099" y="3162151"/>
                </a:lnTo>
                <a:lnTo>
                  <a:pt x="9251637" y="3162151"/>
                </a:lnTo>
                <a:lnTo>
                  <a:pt x="9251637" y="3384689"/>
                </a:lnTo>
                <a:lnTo>
                  <a:pt x="9029099" y="3384689"/>
                </a:lnTo>
                <a:close/>
                <a:moveTo>
                  <a:pt x="9029099" y="3159143"/>
                </a:moveTo>
                <a:lnTo>
                  <a:pt x="9029099" y="2936605"/>
                </a:lnTo>
                <a:lnTo>
                  <a:pt x="9251637" y="2936605"/>
                </a:lnTo>
                <a:lnTo>
                  <a:pt x="9251637" y="3159143"/>
                </a:lnTo>
                <a:lnTo>
                  <a:pt x="9029099" y="3159143"/>
                </a:lnTo>
                <a:close/>
                <a:moveTo>
                  <a:pt x="9029099" y="2933472"/>
                </a:moveTo>
                <a:lnTo>
                  <a:pt x="9029099" y="2710934"/>
                </a:lnTo>
                <a:lnTo>
                  <a:pt x="9251637" y="2710934"/>
                </a:lnTo>
                <a:lnTo>
                  <a:pt x="9251637" y="2933472"/>
                </a:lnTo>
                <a:lnTo>
                  <a:pt x="9029099" y="2933472"/>
                </a:lnTo>
                <a:close/>
                <a:moveTo>
                  <a:pt x="9025966" y="2933472"/>
                </a:moveTo>
                <a:lnTo>
                  <a:pt x="8803427" y="2933472"/>
                </a:lnTo>
                <a:lnTo>
                  <a:pt x="8803427" y="2710934"/>
                </a:lnTo>
                <a:lnTo>
                  <a:pt x="9025966" y="2710934"/>
                </a:lnTo>
                <a:lnTo>
                  <a:pt x="9025966" y="2933472"/>
                </a:lnTo>
                <a:close/>
                <a:moveTo>
                  <a:pt x="8800295" y="2933472"/>
                </a:moveTo>
                <a:lnTo>
                  <a:pt x="8577756" y="2933472"/>
                </a:lnTo>
                <a:lnTo>
                  <a:pt x="8577756" y="2710934"/>
                </a:lnTo>
                <a:lnTo>
                  <a:pt x="8800295" y="2710934"/>
                </a:lnTo>
                <a:lnTo>
                  <a:pt x="8800295" y="2933472"/>
                </a:lnTo>
                <a:close/>
                <a:moveTo>
                  <a:pt x="8574749" y="2933472"/>
                </a:moveTo>
                <a:lnTo>
                  <a:pt x="8352211" y="2933472"/>
                </a:lnTo>
                <a:lnTo>
                  <a:pt x="8352211" y="2710934"/>
                </a:lnTo>
                <a:lnTo>
                  <a:pt x="8574749" y="2710934"/>
                </a:lnTo>
                <a:lnTo>
                  <a:pt x="8574749" y="2933472"/>
                </a:lnTo>
                <a:close/>
                <a:moveTo>
                  <a:pt x="8349078" y="2933472"/>
                </a:moveTo>
                <a:lnTo>
                  <a:pt x="8126540" y="2933472"/>
                </a:lnTo>
                <a:lnTo>
                  <a:pt x="8126540" y="2710934"/>
                </a:lnTo>
                <a:lnTo>
                  <a:pt x="8349078" y="2710934"/>
                </a:lnTo>
                <a:lnTo>
                  <a:pt x="8349078" y="2933472"/>
                </a:lnTo>
                <a:close/>
                <a:moveTo>
                  <a:pt x="8123407" y="2933472"/>
                </a:moveTo>
                <a:lnTo>
                  <a:pt x="7900868" y="2933472"/>
                </a:lnTo>
                <a:lnTo>
                  <a:pt x="7900868" y="2710934"/>
                </a:lnTo>
                <a:lnTo>
                  <a:pt x="8123407" y="2710934"/>
                </a:lnTo>
                <a:lnTo>
                  <a:pt x="8123407" y="2933472"/>
                </a:lnTo>
                <a:close/>
                <a:moveTo>
                  <a:pt x="7897736" y="2933472"/>
                </a:moveTo>
                <a:lnTo>
                  <a:pt x="7675198" y="2933472"/>
                </a:lnTo>
                <a:lnTo>
                  <a:pt x="7675198" y="2710934"/>
                </a:lnTo>
                <a:lnTo>
                  <a:pt x="7897736" y="2710934"/>
                </a:lnTo>
                <a:lnTo>
                  <a:pt x="7897736" y="2933472"/>
                </a:lnTo>
                <a:close/>
                <a:moveTo>
                  <a:pt x="7672065" y="2933472"/>
                </a:moveTo>
                <a:lnTo>
                  <a:pt x="7449527" y="2933472"/>
                </a:lnTo>
                <a:lnTo>
                  <a:pt x="7449527" y="2710934"/>
                </a:lnTo>
                <a:lnTo>
                  <a:pt x="7672065" y="2710934"/>
                </a:lnTo>
                <a:lnTo>
                  <a:pt x="7672065" y="2933472"/>
                </a:lnTo>
                <a:close/>
                <a:moveTo>
                  <a:pt x="7446394" y="2933472"/>
                </a:moveTo>
                <a:lnTo>
                  <a:pt x="7223856" y="2933472"/>
                </a:lnTo>
                <a:lnTo>
                  <a:pt x="7223856" y="2710934"/>
                </a:lnTo>
                <a:lnTo>
                  <a:pt x="7446394" y="2710934"/>
                </a:lnTo>
                <a:lnTo>
                  <a:pt x="7446394" y="2933472"/>
                </a:lnTo>
                <a:close/>
                <a:moveTo>
                  <a:pt x="7220848" y="2933472"/>
                </a:moveTo>
                <a:lnTo>
                  <a:pt x="6998310" y="2933472"/>
                </a:lnTo>
                <a:lnTo>
                  <a:pt x="6998310" y="2710934"/>
                </a:lnTo>
                <a:lnTo>
                  <a:pt x="7220848" y="2710934"/>
                </a:lnTo>
                <a:lnTo>
                  <a:pt x="7220848" y="2933472"/>
                </a:lnTo>
                <a:close/>
                <a:moveTo>
                  <a:pt x="6995177" y="2933472"/>
                </a:moveTo>
                <a:lnTo>
                  <a:pt x="6772639" y="2933472"/>
                </a:lnTo>
                <a:lnTo>
                  <a:pt x="6772639" y="2710934"/>
                </a:lnTo>
                <a:lnTo>
                  <a:pt x="6995177" y="2710934"/>
                </a:lnTo>
                <a:lnTo>
                  <a:pt x="6995177" y="2933472"/>
                </a:lnTo>
                <a:close/>
                <a:moveTo>
                  <a:pt x="6769506" y="2933472"/>
                </a:moveTo>
                <a:lnTo>
                  <a:pt x="6546967" y="2933472"/>
                </a:lnTo>
                <a:lnTo>
                  <a:pt x="6546967" y="2710934"/>
                </a:lnTo>
                <a:lnTo>
                  <a:pt x="6769506" y="2710934"/>
                </a:lnTo>
                <a:lnTo>
                  <a:pt x="6769506" y="2933472"/>
                </a:lnTo>
                <a:close/>
                <a:moveTo>
                  <a:pt x="6543835" y="2933472"/>
                </a:moveTo>
                <a:lnTo>
                  <a:pt x="6321297" y="2933472"/>
                </a:lnTo>
                <a:lnTo>
                  <a:pt x="6321297" y="2710934"/>
                </a:lnTo>
                <a:lnTo>
                  <a:pt x="6543835" y="2710934"/>
                </a:lnTo>
                <a:lnTo>
                  <a:pt x="6543835" y="2933472"/>
                </a:lnTo>
                <a:close/>
                <a:moveTo>
                  <a:pt x="6318164" y="2933472"/>
                </a:moveTo>
                <a:lnTo>
                  <a:pt x="6095625" y="2933472"/>
                </a:lnTo>
                <a:lnTo>
                  <a:pt x="6095625" y="2710934"/>
                </a:lnTo>
                <a:lnTo>
                  <a:pt x="6318164" y="2710934"/>
                </a:lnTo>
                <a:lnTo>
                  <a:pt x="6318164" y="2933472"/>
                </a:lnTo>
                <a:close/>
                <a:moveTo>
                  <a:pt x="6092493" y="2933472"/>
                </a:moveTo>
                <a:lnTo>
                  <a:pt x="5869954" y="2933472"/>
                </a:lnTo>
                <a:lnTo>
                  <a:pt x="5869954" y="2710934"/>
                </a:lnTo>
                <a:lnTo>
                  <a:pt x="6092493" y="2710934"/>
                </a:lnTo>
                <a:lnTo>
                  <a:pt x="6092493" y="2933472"/>
                </a:lnTo>
                <a:close/>
                <a:moveTo>
                  <a:pt x="5866947" y="2933472"/>
                </a:moveTo>
                <a:lnTo>
                  <a:pt x="5644408" y="2933472"/>
                </a:lnTo>
                <a:lnTo>
                  <a:pt x="5644408" y="2710934"/>
                </a:lnTo>
                <a:lnTo>
                  <a:pt x="5866947" y="2710934"/>
                </a:lnTo>
                <a:lnTo>
                  <a:pt x="5866947" y="2933472"/>
                </a:lnTo>
                <a:close/>
                <a:moveTo>
                  <a:pt x="5641276" y="2933472"/>
                </a:moveTo>
                <a:lnTo>
                  <a:pt x="5418738" y="2933472"/>
                </a:lnTo>
                <a:lnTo>
                  <a:pt x="5418738" y="2710934"/>
                </a:lnTo>
                <a:lnTo>
                  <a:pt x="5641276" y="2710934"/>
                </a:lnTo>
                <a:lnTo>
                  <a:pt x="5641276" y="2933472"/>
                </a:lnTo>
                <a:close/>
                <a:moveTo>
                  <a:pt x="5415605" y="2933472"/>
                </a:moveTo>
                <a:lnTo>
                  <a:pt x="5193066" y="2933472"/>
                </a:lnTo>
                <a:lnTo>
                  <a:pt x="5193066" y="2710934"/>
                </a:lnTo>
                <a:lnTo>
                  <a:pt x="5415605" y="2710934"/>
                </a:lnTo>
                <a:lnTo>
                  <a:pt x="5415605" y="2933472"/>
                </a:lnTo>
                <a:close/>
                <a:moveTo>
                  <a:pt x="5189934" y="2933472"/>
                </a:moveTo>
                <a:lnTo>
                  <a:pt x="4967395" y="2933472"/>
                </a:lnTo>
                <a:lnTo>
                  <a:pt x="4967395" y="2710934"/>
                </a:lnTo>
                <a:lnTo>
                  <a:pt x="5189934" y="2710934"/>
                </a:lnTo>
                <a:lnTo>
                  <a:pt x="5189934" y="2933472"/>
                </a:lnTo>
                <a:close/>
                <a:moveTo>
                  <a:pt x="4964263" y="2933472"/>
                </a:moveTo>
                <a:lnTo>
                  <a:pt x="4741724" y="2933472"/>
                </a:lnTo>
                <a:lnTo>
                  <a:pt x="4741724" y="2710934"/>
                </a:lnTo>
                <a:lnTo>
                  <a:pt x="4964263" y="2710934"/>
                </a:lnTo>
                <a:lnTo>
                  <a:pt x="4964263" y="2933472"/>
                </a:lnTo>
                <a:close/>
                <a:moveTo>
                  <a:pt x="4738592" y="2933472"/>
                </a:moveTo>
                <a:lnTo>
                  <a:pt x="4516053" y="2933472"/>
                </a:lnTo>
                <a:lnTo>
                  <a:pt x="4516053" y="2710934"/>
                </a:lnTo>
                <a:lnTo>
                  <a:pt x="4738592" y="2710934"/>
                </a:lnTo>
                <a:lnTo>
                  <a:pt x="4738592" y="2933472"/>
                </a:lnTo>
                <a:close/>
                <a:moveTo>
                  <a:pt x="4513046" y="2933472"/>
                </a:moveTo>
                <a:lnTo>
                  <a:pt x="4290507" y="2933472"/>
                </a:lnTo>
                <a:lnTo>
                  <a:pt x="4290507" y="2710934"/>
                </a:lnTo>
                <a:lnTo>
                  <a:pt x="4513046" y="2710934"/>
                </a:lnTo>
                <a:lnTo>
                  <a:pt x="4513046" y="2933472"/>
                </a:lnTo>
                <a:close/>
                <a:moveTo>
                  <a:pt x="4287375" y="2933472"/>
                </a:moveTo>
                <a:lnTo>
                  <a:pt x="4064836" y="2933472"/>
                </a:lnTo>
                <a:lnTo>
                  <a:pt x="4064836" y="2710934"/>
                </a:lnTo>
                <a:lnTo>
                  <a:pt x="4287375" y="2710934"/>
                </a:lnTo>
                <a:lnTo>
                  <a:pt x="4287375" y="2933472"/>
                </a:lnTo>
                <a:close/>
                <a:moveTo>
                  <a:pt x="4061703" y="2933472"/>
                </a:moveTo>
                <a:lnTo>
                  <a:pt x="3839165" y="2933472"/>
                </a:lnTo>
                <a:lnTo>
                  <a:pt x="3839165" y="2710934"/>
                </a:lnTo>
                <a:lnTo>
                  <a:pt x="4061703" y="2710934"/>
                </a:lnTo>
                <a:lnTo>
                  <a:pt x="4061703" y="2933472"/>
                </a:lnTo>
                <a:close/>
                <a:moveTo>
                  <a:pt x="3836033" y="2933472"/>
                </a:moveTo>
                <a:lnTo>
                  <a:pt x="3613494" y="2933472"/>
                </a:lnTo>
                <a:lnTo>
                  <a:pt x="3613494" y="2710934"/>
                </a:lnTo>
                <a:lnTo>
                  <a:pt x="3836033" y="2710934"/>
                </a:lnTo>
                <a:lnTo>
                  <a:pt x="3836033" y="2933472"/>
                </a:lnTo>
                <a:close/>
                <a:moveTo>
                  <a:pt x="3610361" y="2933472"/>
                </a:moveTo>
                <a:lnTo>
                  <a:pt x="3387823" y="2933472"/>
                </a:lnTo>
                <a:lnTo>
                  <a:pt x="3387823" y="2710934"/>
                </a:lnTo>
                <a:lnTo>
                  <a:pt x="3610361" y="2710934"/>
                </a:lnTo>
                <a:lnTo>
                  <a:pt x="3610361" y="2933472"/>
                </a:lnTo>
                <a:close/>
                <a:moveTo>
                  <a:pt x="3384690" y="2933472"/>
                </a:moveTo>
                <a:lnTo>
                  <a:pt x="3162152" y="2933472"/>
                </a:lnTo>
                <a:lnTo>
                  <a:pt x="3162152" y="2710934"/>
                </a:lnTo>
                <a:lnTo>
                  <a:pt x="3384690" y="2710934"/>
                </a:lnTo>
                <a:lnTo>
                  <a:pt x="3384690" y="2933472"/>
                </a:lnTo>
                <a:close/>
                <a:moveTo>
                  <a:pt x="3159145" y="2933472"/>
                </a:moveTo>
                <a:lnTo>
                  <a:pt x="2936606" y="2933472"/>
                </a:lnTo>
                <a:lnTo>
                  <a:pt x="2936606" y="2710934"/>
                </a:lnTo>
                <a:lnTo>
                  <a:pt x="3159145" y="2710934"/>
                </a:lnTo>
                <a:lnTo>
                  <a:pt x="3159145" y="2933472"/>
                </a:lnTo>
                <a:close/>
                <a:moveTo>
                  <a:pt x="2933474" y="2933472"/>
                </a:moveTo>
                <a:lnTo>
                  <a:pt x="2710935" y="2933472"/>
                </a:lnTo>
                <a:lnTo>
                  <a:pt x="2710935" y="2710934"/>
                </a:lnTo>
                <a:lnTo>
                  <a:pt x="2933474" y="2710934"/>
                </a:lnTo>
                <a:lnTo>
                  <a:pt x="2933474" y="2933472"/>
                </a:lnTo>
                <a:close/>
                <a:moveTo>
                  <a:pt x="2933474" y="2936605"/>
                </a:moveTo>
                <a:lnTo>
                  <a:pt x="2933474" y="3159143"/>
                </a:lnTo>
                <a:lnTo>
                  <a:pt x="2710935" y="3159143"/>
                </a:lnTo>
                <a:lnTo>
                  <a:pt x="2710935" y="2936605"/>
                </a:lnTo>
                <a:lnTo>
                  <a:pt x="2933474" y="2936605"/>
                </a:lnTo>
                <a:close/>
                <a:moveTo>
                  <a:pt x="2933474" y="3162276"/>
                </a:moveTo>
                <a:lnTo>
                  <a:pt x="2933474" y="3384814"/>
                </a:lnTo>
                <a:lnTo>
                  <a:pt x="2710935" y="3384814"/>
                </a:lnTo>
                <a:lnTo>
                  <a:pt x="2710935" y="3162276"/>
                </a:lnTo>
                <a:lnTo>
                  <a:pt x="2933474" y="3162276"/>
                </a:lnTo>
                <a:close/>
                <a:moveTo>
                  <a:pt x="2933474" y="3387821"/>
                </a:moveTo>
                <a:lnTo>
                  <a:pt x="2933474" y="3610360"/>
                </a:lnTo>
                <a:lnTo>
                  <a:pt x="2710935" y="3610360"/>
                </a:lnTo>
                <a:lnTo>
                  <a:pt x="2710935" y="3387821"/>
                </a:lnTo>
                <a:lnTo>
                  <a:pt x="2933474" y="3387821"/>
                </a:lnTo>
                <a:close/>
                <a:moveTo>
                  <a:pt x="2933474" y="3613493"/>
                </a:moveTo>
                <a:lnTo>
                  <a:pt x="2933474" y="3836031"/>
                </a:lnTo>
                <a:lnTo>
                  <a:pt x="2710935" y="3836031"/>
                </a:lnTo>
                <a:lnTo>
                  <a:pt x="2710935" y="3613493"/>
                </a:lnTo>
                <a:lnTo>
                  <a:pt x="2933474" y="3613493"/>
                </a:lnTo>
                <a:close/>
                <a:moveTo>
                  <a:pt x="2933474" y="3839164"/>
                </a:moveTo>
                <a:lnTo>
                  <a:pt x="2933474" y="4061702"/>
                </a:lnTo>
                <a:lnTo>
                  <a:pt x="2710935" y="4061702"/>
                </a:lnTo>
                <a:lnTo>
                  <a:pt x="2710935" y="3839164"/>
                </a:lnTo>
                <a:lnTo>
                  <a:pt x="2933474" y="3839164"/>
                </a:lnTo>
                <a:close/>
                <a:moveTo>
                  <a:pt x="2933474" y="4064834"/>
                </a:moveTo>
                <a:lnTo>
                  <a:pt x="2933474" y="4287373"/>
                </a:lnTo>
                <a:lnTo>
                  <a:pt x="2710935" y="4287373"/>
                </a:lnTo>
                <a:lnTo>
                  <a:pt x="2710935" y="4064834"/>
                </a:lnTo>
                <a:lnTo>
                  <a:pt x="2933474" y="4064834"/>
                </a:lnTo>
                <a:close/>
                <a:moveTo>
                  <a:pt x="2933474" y="4290506"/>
                </a:moveTo>
                <a:lnTo>
                  <a:pt x="2933474" y="4513044"/>
                </a:lnTo>
                <a:lnTo>
                  <a:pt x="2710935" y="4513044"/>
                </a:lnTo>
                <a:lnTo>
                  <a:pt x="2710935" y="4290506"/>
                </a:lnTo>
                <a:lnTo>
                  <a:pt x="2933474" y="4290506"/>
                </a:lnTo>
                <a:close/>
                <a:moveTo>
                  <a:pt x="2936606" y="4290506"/>
                </a:moveTo>
                <a:lnTo>
                  <a:pt x="3159145" y="4290506"/>
                </a:lnTo>
                <a:lnTo>
                  <a:pt x="3159145" y="4513044"/>
                </a:lnTo>
                <a:lnTo>
                  <a:pt x="2936606" y="4513044"/>
                </a:lnTo>
                <a:lnTo>
                  <a:pt x="2936606" y="4290506"/>
                </a:lnTo>
                <a:close/>
                <a:moveTo>
                  <a:pt x="3162277" y="4290506"/>
                </a:moveTo>
                <a:lnTo>
                  <a:pt x="3384816" y="4290506"/>
                </a:lnTo>
                <a:lnTo>
                  <a:pt x="3384816" y="4513044"/>
                </a:lnTo>
                <a:lnTo>
                  <a:pt x="3162277" y="4513044"/>
                </a:lnTo>
                <a:lnTo>
                  <a:pt x="3162277" y="4290506"/>
                </a:lnTo>
                <a:close/>
                <a:moveTo>
                  <a:pt x="3387823" y="4290506"/>
                </a:moveTo>
                <a:lnTo>
                  <a:pt x="3610361" y="4290506"/>
                </a:lnTo>
                <a:lnTo>
                  <a:pt x="3610361" y="4513044"/>
                </a:lnTo>
                <a:lnTo>
                  <a:pt x="3387823" y="4513044"/>
                </a:lnTo>
                <a:lnTo>
                  <a:pt x="3387823" y="4290506"/>
                </a:lnTo>
                <a:close/>
                <a:moveTo>
                  <a:pt x="3613494" y="4290506"/>
                </a:moveTo>
                <a:lnTo>
                  <a:pt x="3836033" y="4290506"/>
                </a:lnTo>
                <a:lnTo>
                  <a:pt x="3836033" y="4513044"/>
                </a:lnTo>
                <a:lnTo>
                  <a:pt x="3613494" y="4513044"/>
                </a:lnTo>
                <a:lnTo>
                  <a:pt x="3613494" y="4290506"/>
                </a:lnTo>
                <a:close/>
                <a:moveTo>
                  <a:pt x="3839165" y="4290506"/>
                </a:moveTo>
                <a:lnTo>
                  <a:pt x="4061703" y="4290506"/>
                </a:lnTo>
                <a:lnTo>
                  <a:pt x="4061703" y="4513044"/>
                </a:lnTo>
                <a:lnTo>
                  <a:pt x="3839165" y="4513044"/>
                </a:lnTo>
                <a:lnTo>
                  <a:pt x="3839165" y="4290506"/>
                </a:lnTo>
                <a:close/>
                <a:moveTo>
                  <a:pt x="4064836" y="4290506"/>
                </a:moveTo>
                <a:lnTo>
                  <a:pt x="4287375" y="4290506"/>
                </a:lnTo>
                <a:lnTo>
                  <a:pt x="4287375" y="4513044"/>
                </a:lnTo>
                <a:lnTo>
                  <a:pt x="4064836" y="4513044"/>
                </a:lnTo>
                <a:lnTo>
                  <a:pt x="4064836" y="4290506"/>
                </a:lnTo>
                <a:close/>
                <a:moveTo>
                  <a:pt x="4290507" y="4290506"/>
                </a:moveTo>
                <a:lnTo>
                  <a:pt x="4513046" y="4290506"/>
                </a:lnTo>
                <a:lnTo>
                  <a:pt x="4513046" y="4513044"/>
                </a:lnTo>
                <a:lnTo>
                  <a:pt x="4290507" y="4513044"/>
                </a:lnTo>
                <a:lnTo>
                  <a:pt x="4290507" y="4290506"/>
                </a:lnTo>
                <a:close/>
                <a:moveTo>
                  <a:pt x="4516179" y="4290506"/>
                </a:moveTo>
                <a:lnTo>
                  <a:pt x="4738717" y="4290506"/>
                </a:lnTo>
                <a:lnTo>
                  <a:pt x="4738717" y="4513044"/>
                </a:lnTo>
                <a:lnTo>
                  <a:pt x="4516179" y="4513044"/>
                </a:lnTo>
                <a:lnTo>
                  <a:pt x="4516179" y="4290506"/>
                </a:lnTo>
                <a:close/>
                <a:moveTo>
                  <a:pt x="4741724" y="4290506"/>
                </a:moveTo>
                <a:lnTo>
                  <a:pt x="4964263" y="4290506"/>
                </a:lnTo>
                <a:lnTo>
                  <a:pt x="4964263" y="4513044"/>
                </a:lnTo>
                <a:lnTo>
                  <a:pt x="4741724" y="4513044"/>
                </a:lnTo>
                <a:lnTo>
                  <a:pt x="4741724" y="4290506"/>
                </a:lnTo>
                <a:close/>
                <a:moveTo>
                  <a:pt x="4967395" y="4290506"/>
                </a:moveTo>
                <a:lnTo>
                  <a:pt x="5189934" y="4290506"/>
                </a:lnTo>
                <a:lnTo>
                  <a:pt x="5189934" y="4513044"/>
                </a:lnTo>
                <a:lnTo>
                  <a:pt x="4967395" y="4513044"/>
                </a:lnTo>
                <a:lnTo>
                  <a:pt x="4967395" y="4290506"/>
                </a:lnTo>
                <a:close/>
                <a:moveTo>
                  <a:pt x="5193066" y="4290506"/>
                </a:moveTo>
                <a:lnTo>
                  <a:pt x="5415605" y="4290506"/>
                </a:lnTo>
                <a:lnTo>
                  <a:pt x="5415605" y="4513044"/>
                </a:lnTo>
                <a:lnTo>
                  <a:pt x="5193066" y="4513044"/>
                </a:lnTo>
                <a:lnTo>
                  <a:pt x="5193066" y="4290506"/>
                </a:lnTo>
                <a:close/>
                <a:moveTo>
                  <a:pt x="5418738" y="4290506"/>
                </a:moveTo>
                <a:lnTo>
                  <a:pt x="5641276" y="4290506"/>
                </a:lnTo>
                <a:lnTo>
                  <a:pt x="5641276" y="4513044"/>
                </a:lnTo>
                <a:lnTo>
                  <a:pt x="5418738" y="4513044"/>
                </a:lnTo>
                <a:lnTo>
                  <a:pt x="5418738" y="4290506"/>
                </a:lnTo>
                <a:close/>
                <a:moveTo>
                  <a:pt x="5644408" y="4290506"/>
                </a:moveTo>
                <a:lnTo>
                  <a:pt x="5866947" y="4290506"/>
                </a:lnTo>
                <a:lnTo>
                  <a:pt x="5866947" y="4513044"/>
                </a:lnTo>
                <a:lnTo>
                  <a:pt x="5644408" y="4513044"/>
                </a:lnTo>
                <a:lnTo>
                  <a:pt x="5644408" y="4290506"/>
                </a:lnTo>
                <a:close/>
                <a:moveTo>
                  <a:pt x="5870080" y="4290506"/>
                </a:moveTo>
                <a:lnTo>
                  <a:pt x="6092618" y="4290506"/>
                </a:lnTo>
                <a:lnTo>
                  <a:pt x="6092618" y="4513044"/>
                </a:lnTo>
                <a:lnTo>
                  <a:pt x="5870080" y="4513044"/>
                </a:lnTo>
                <a:lnTo>
                  <a:pt x="5870080" y="4290506"/>
                </a:lnTo>
                <a:close/>
                <a:moveTo>
                  <a:pt x="6095625" y="4290506"/>
                </a:moveTo>
                <a:lnTo>
                  <a:pt x="6318164" y="4290506"/>
                </a:lnTo>
                <a:lnTo>
                  <a:pt x="6318164" y="4513044"/>
                </a:lnTo>
                <a:lnTo>
                  <a:pt x="6095625" y="4513044"/>
                </a:lnTo>
                <a:lnTo>
                  <a:pt x="6095625" y="4290506"/>
                </a:lnTo>
                <a:close/>
                <a:moveTo>
                  <a:pt x="6321297" y="4290506"/>
                </a:moveTo>
                <a:lnTo>
                  <a:pt x="6543835" y="4290506"/>
                </a:lnTo>
                <a:lnTo>
                  <a:pt x="6543835" y="4513044"/>
                </a:lnTo>
                <a:lnTo>
                  <a:pt x="6321297" y="4513044"/>
                </a:lnTo>
                <a:lnTo>
                  <a:pt x="6321297" y="4290506"/>
                </a:lnTo>
                <a:close/>
                <a:moveTo>
                  <a:pt x="6546967" y="4290506"/>
                </a:moveTo>
                <a:lnTo>
                  <a:pt x="6769506" y="4290506"/>
                </a:lnTo>
                <a:lnTo>
                  <a:pt x="6769506" y="4513044"/>
                </a:lnTo>
                <a:lnTo>
                  <a:pt x="6546967" y="4513044"/>
                </a:lnTo>
                <a:lnTo>
                  <a:pt x="6546967" y="4290506"/>
                </a:lnTo>
                <a:close/>
                <a:moveTo>
                  <a:pt x="6772639" y="4290506"/>
                </a:moveTo>
                <a:lnTo>
                  <a:pt x="6995177" y="4290506"/>
                </a:lnTo>
                <a:lnTo>
                  <a:pt x="6995177" y="4513044"/>
                </a:lnTo>
                <a:lnTo>
                  <a:pt x="6772639" y="4513044"/>
                </a:lnTo>
                <a:lnTo>
                  <a:pt x="6772639" y="4290506"/>
                </a:lnTo>
                <a:close/>
                <a:moveTo>
                  <a:pt x="6998310" y="4290506"/>
                </a:moveTo>
                <a:lnTo>
                  <a:pt x="7220848" y="4290506"/>
                </a:lnTo>
                <a:lnTo>
                  <a:pt x="7220848" y="4513044"/>
                </a:lnTo>
                <a:lnTo>
                  <a:pt x="6998310" y="4513044"/>
                </a:lnTo>
                <a:lnTo>
                  <a:pt x="6998310" y="4290506"/>
                </a:lnTo>
                <a:close/>
                <a:moveTo>
                  <a:pt x="7223981" y="4290506"/>
                </a:moveTo>
                <a:lnTo>
                  <a:pt x="7446520" y="4290506"/>
                </a:lnTo>
                <a:lnTo>
                  <a:pt x="7446520" y="4513044"/>
                </a:lnTo>
                <a:lnTo>
                  <a:pt x="7223981" y="4513044"/>
                </a:lnTo>
                <a:lnTo>
                  <a:pt x="7223981" y="4290506"/>
                </a:lnTo>
                <a:close/>
                <a:moveTo>
                  <a:pt x="7449527" y="4290506"/>
                </a:moveTo>
                <a:lnTo>
                  <a:pt x="7672065" y="4290506"/>
                </a:lnTo>
                <a:lnTo>
                  <a:pt x="7672065" y="4513044"/>
                </a:lnTo>
                <a:lnTo>
                  <a:pt x="7449527" y="4513044"/>
                </a:lnTo>
                <a:lnTo>
                  <a:pt x="7449527" y="4290506"/>
                </a:lnTo>
                <a:close/>
                <a:moveTo>
                  <a:pt x="7675198" y="4290506"/>
                </a:moveTo>
                <a:lnTo>
                  <a:pt x="7897736" y="4290506"/>
                </a:lnTo>
                <a:lnTo>
                  <a:pt x="7897736" y="4513044"/>
                </a:lnTo>
                <a:lnTo>
                  <a:pt x="7675198" y="4513044"/>
                </a:lnTo>
                <a:lnTo>
                  <a:pt x="7675198" y="4290506"/>
                </a:lnTo>
                <a:close/>
                <a:moveTo>
                  <a:pt x="7900868" y="4290506"/>
                </a:moveTo>
                <a:lnTo>
                  <a:pt x="8123407" y="4290506"/>
                </a:lnTo>
                <a:lnTo>
                  <a:pt x="8123407" y="4513044"/>
                </a:lnTo>
                <a:lnTo>
                  <a:pt x="7900868" y="4513044"/>
                </a:lnTo>
                <a:lnTo>
                  <a:pt x="7900868" y="4290506"/>
                </a:lnTo>
                <a:close/>
                <a:moveTo>
                  <a:pt x="8126540" y="4290506"/>
                </a:moveTo>
                <a:lnTo>
                  <a:pt x="8349078" y="4290506"/>
                </a:lnTo>
                <a:lnTo>
                  <a:pt x="8349078" y="4513044"/>
                </a:lnTo>
                <a:lnTo>
                  <a:pt x="8126540" y="4513044"/>
                </a:lnTo>
                <a:lnTo>
                  <a:pt x="8126540" y="4290506"/>
                </a:lnTo>
                <a:close/>
                <a:moveTo>
                  <a:pt x="8352211" y="4290506"/>
                </a:moveTo>
                <a:lnTo>
                  <a:pt x="8574749" y="4290506"/>
                </a:lnTo>
                <a:lnTo>
                  <a:pt x="8574749" y="4513044"/>
                </a:lnTo>
                <a:lnTo>
                  <a:pt x="8352211" y="4513044"/>
                </a:lnTo>
                <a:lnTo>
                  <a:pt x="8352211" y="4290506"/>
                </a:lnTo>
                <a:close/>
                <a:moveTo>
                  <a:pt x="8577882" y="4290506"/>
                </a:moveTo>
                <a:lnTo>
                  <a:pt x="8800420" y="4290506"/>
                </a:lnTo>
                <a:lnTo>
                  <a:pt x="8800420" y="4513044"/>
                </a:lnTo>
                <a:lnTo>
                  <a:pt x="8577882" y="4513044"/>
                </a:lnTo>
                <a:lnTo>
                  <a:pt x="8577882" y="4290506"/>
                </a:lnTo>
                <a:close/>
                <a:moveTo>
                  <a:pt x="8803427" y="4290506"/>
                </a:moveTo>
                <a:lnTo>
                  <a:pt x="9025966" y="4290506"/>
                </a:lnTo>
                <a:lnTo>
                  <a:pt x="9025966" y="4513044"/>
                </a:lnTo>
                <a:lnTo>
                  <a:pt x="8803427" y="4513044"/>
                </a:lnTo>
                <a:lnTo>
                  <a:pt x="8803427" y="4290506"/>
                </a:lnTo>
                <a:close/>
                <a:moveTo>
                  <a:pt x="9029099" y="4290506"/>
                </a:moveTo>
                <a:lnTo>
                  <a:pt x="9251637" y="4290506"/>
                </a:lnTo>
                <a:lnTo>
                  <a:pt x="9251637" y="4513044"/>
                </a:lnTo>
                <a:lnTo>
                  <a:pt x="9029099" y="4513044"/>
                </a:lnTo>
                <a:lnTo>
                  <a:pt x="9029099" y="4290506"/>
                </a:lnTo>
                <a:close/>
                <a:moveTo>
                  <a:pt x="9254770" y="4290506"/>
                </a:moveTo>
                <a:lnTo>
                  <a:pt x="9477308" y="4290506"/>
                </a:lnTo>
                <a:lnTo>
                  <a:pt x="9477308" y="4513044"/>
                </a:lnTo>
                <a:lnTo>
                  <a:pt x="9254770" y="4513044"/>
                </a:lnTo>
                <a:lnTo>
                  <a:pt x="9254770" y="4290506"/>
                </a:lnTo>
                <a:close/>
                <a:moveTo>
                  <a:pt x="9254770" y="4287373"/>
                </a:moveTo>
                <a:lnTo>
                  <a:pt x="9254770" y="4064834"/>
                </a:lnTo>
                <a:lnTo>
                  <a:pt x="9477308" y="4064834"/>
                </a:lnTo>
                <a:lnTo>
                  <a:pt x="9477308" y="4287373"/>
                </a:lnTo>
                <a:lnTo>
                  <a:pt x="9254770" y="4287373"/>
                </a:lnTo>
                <a:close/>
                <a:moveTo>
                  <a:pt x="9254770" y="4061702"/>
                </a:moveTo>
                <a:lnTo>
                  <a:pt x="9254770" y="3839164"/>
                </a:lnTo>
                <a:lnTo>
                  <a:pt x="9477308" y="3839164"/>
                </a:lnTo>
                <a:lnTo>
                  <a:pt x="9477308" y="4061702"/>
                </a:lnTo>
                <a:lnTo>
                  <a:pt x="9254770" y="4061702"/>
                </a:lnTo>
                <a:close/>
                <a:moveTo>
                  <a:pt x="9254770" y="3836031"/>
                </a:moveTo>
                <a:lnTo>
                  <a:pt x="9254770" y="3613493"/>
                </a:lnTo>
                <a:lnTo>
                  <a:pt x="9477308" y="3613493"/>
                </a:lnTo>
                <a:lnTo>
                  <a:pt x="9477308" y="3836031"/>
                </a:lnTo>
                <a:lnTo>
                  <a:pt x="9254770" y="3836031"/>
                </a:lnTo>
                <a:close/>
                <a:moveTo>
                  <a:pt x="9254770" y="3610360"/>
                </a:moveTo>
                <a:lnTo>
                  <a:pt x="9254770" y="3387821"/>
                </a:lnTo>
                <a:lnTo>
                  <a:pt x="9477308" y="3387821"/>
                </a:lnTo>
                <a:lnTo>
                  <a:pt x="9477308" y="3610360"/>
                </a:lnTo>
                <a:lnTo>
                  <a:pt x="9254770" y="3610360"/>
                </a:lnTo>
                <a:close/>
                <a:moveTo>
                  <a:pt x="9254770" y="3384689"/>
                </a:moveTo>
                <a:lnTo>
                  <a:pt x="9254770" y="3162151"/>
                </a:lnTo>
                <a:lnTo>
                  <a:pt x="9477308" y="3162151"/>
                </a:lnTo>
                <a:lnTo>
                  <a:pt x="9477308" y="3384689"/>
                </a:lnTo>
                <a:lnTo>
                  <a:pt x="9254770" y="3384689"/>
                </a:lnTo>
                <a:close/>
                <a:moveTo>
                  <a:pt x="9254770" y="3159143"/>
                </a:moveTo>
                <a:lnTo>
                  <a:pt x="9254770" y="2936605"/>
                </a:lnTo>
                <a:lnTo>
                  <a:pt x="9477308" y="2936605"/>
                </a:lnTo>
                <a:lnTo>
                  <a:pt x="9477308" y="3159143"/>
                </a:lnTo>
                <a:lnTo>
                  <a:pt x="9254770" y="3159143"/>
                </a:lnTo>
                <a:close/>
                <a:moveTo>
                  <a:pt x="9254770" y="2933472"/>
                </a:moveTo>
                <a:lnTo>
                  <a:pt x="9254770" y="2710934"/>
                </a:lnTo>
                <a:lnTo>
                  <a:pt x="9477308" y="2710934"/>
                </a:lnTo>
                <a:lnTo>
                  <a:pt x="9477308" y="2933472"/>
                </a:lnTo>
                <a:lnTo>
                  <a:pt x="9254770" y="2933472"/>
                </a:lnTo>
                <a:close/>
                <a:moveTo>
                  <a:pt x="9254770" y="2707801"/>
                </a:moveTo>
                <a:lnTo>
                  <a:pt x="9254770" y="2485263"/>
                </a:lnTo>
                <a:lnTo>
                  <a:pt x="9477308" y="2485263"/>
                </a:lnTo>
                <a:lnTo>
                  <a:pt x="9477308" y="2707801"/>
                </a:lnTo>
                <a:lnTo>
                  <a:pt x="9254770" y="2707801"/>
                </a:lnTo>
                <a:close/>
                <a:moveTo>
                  <a:pt x="9251637" y="2707801"/>
                </a:moveTo>
                <a:lnTo>
                  <a:pt x="9029099" y="2707801"/>
                </a:lnTo>
                <a:lnTo>
                  <a:pt x="9029099" y="2485263"/>
                </a:lnTo>
                <a:lnTo>
                  <a:pt x="9251637" y="2485263"/>
                </a:lnTo>
                <a:lnTo>
                  <a:pt x="9251637" y="2707801"/>
                </a:lnTo>
                <a:close/>
                <a:moveTo>
                  <a:pt x="9025966" y="2707801"/>
                </a:moveTo>
                <a:lnTo>
                  <a:pt x="8803427" y="2707801"/>
                </a:lnTo>
                <a:lnTo>
                  <a:pt x="8803427" y="2485263"/>
                </a:lnTo>
                <a:lnTo>
                  <a:pt x="9025966" y="2485263"/>
                </a:lnTo>
                <a:lnTo>
                  <a:pt x="9025966" y="2707801"/>
                </a:lnTo>
                <a:close/>
                <a:moveTo>
                  <a:pt x="8800295" y="2707801"/>
                </a:moveTo>
                <a:lnTo>
                  <a:pt x="8577756" y="2707801"/>
                </a:lnTo>
                <a:lnTo>
                  <a:pt x="8577756" y="2485263"/>
                </a:lnTo>
                <a:lnTo>
                  <a:pt x="8800295" y="2485263"/>
                </a:lnTo>
                <a:lnTo>
                  <a:pt x="8800295" y="2707801"/>
                </a:lnTo>
                <a:close/>
                <a:moveTo>
                  <a:pt x="8574749" y="2707801"/>
                </a:moveTo>
                <a:lnTo>
                  <a:pt x="8352211" y="2707801"/>
                </a:lnTo>
                <a:lnTo>
                  <a:pt x="8352211" y="2485263"/>
                </a:lnTo>
                <a:lnTo>
                  <a:pt x="8574749" y="2485263"/>
                </a:lnTo>
                <a:lnTo>
                  <a:pt x="8574749" y="2707801"/>
                </a:lnTo>
                <a:close/>
                <a:moveTo>
                  <a:pt x="8349078" y="2707801"/>
                </a:moveTo>
                <a:lnTo>
                  <a:pt x="8126540" y="2707801"/>
                </a:lnTo>
                <a:lnTo>
                  <a:pt x="8126540" y="2485263"/>
                </a:lnTo>
                <a:lnTo>
                  <a:pt x="8349078" y="2485263"/>
                </a:lnTo>
                <a:lnTo>
                  <a:pt x="8349078" y="2707801"/>
                </a:lnTo>
                <a:close/>
                <a:moveTo>
                  <a:pt x="8123407" y="2707801"/>
                </a:moveTo>
                <a:lnTo>
                  <a:pt x="7900868" y="2707801"/>
                </a:lnTo>
                <a:lnTo>
                  <a:pt x="7900868" y="2485263"/>
                </a:lnTo>
                <a:lnTo>
                  <a:pt x="8123407" y="2485263"/>
                </a:lnTo>
                <a:lnTo>
                  <a:pt x="8123407" y="2707801"/>
                </a:lnTo>
                <a:close/>
                <a:moveTo>
                  <a:pt x="7897736" y="2707801"/>
                </a:moveTo>
                <a:lnTo>
                  <a:pt x="7675198" y="2707801"/>
                </a:lnTo>
                <a:lnTo>
                  <a:pt x="7675198" y="2485263"/>
                </a:lnTo>
                <a:lnTo>
                  <a:pt x="7897736" y="2485263"/>
                </a:lnTo>
                <a:lnTo>
                  <a:pt x="7897736" y="2707801"/>
                </a:lnTo>
                <a:close/>
                <a:moveTo>
                  <a:pt x="7672065" y="2707801"/>
                </a:moveTo>
                <a:lnTo>
                  <a:pt x="7449527" y="2707801"/>
                </a:lnTo>
                <a:lnTo>
                  <a:pt x="7449527" y="2485263"/>
                </a:lnTo>
                <a:lnTo>
                  <a:pt x="7672065" y="2485263"/>
                </a:lnTo>
                <a:lnTo>
                  <a:pt x="7672065" y="2707801"/>
                </a:lnTo>
                <a:close/>
                <a:moveTo>
                  <a:pt x="7446394" y="2707801"/>
                </a:moveTo>
                <a:lnTo>
                  <a:pt x="7223856" y="2707801"/>
                </a:lnTo>
                <a:lnTo>
                  <a:pt x="7223856" y="2485263"/>
                </a:lnTo>
                <a:lnTo>
                  <a:pt x="7446394" y="2485263"/>
                </a:lnTo>
                <a:lnTo>
                  <a:pt x="7446394" y="2707801"/>
                </a:lnTo>
                <a:close/>
                <a:moveTo>
                  <a:pt x="7220848" y="2707801"/>
                </a:moveTo>
                <a:lnTo>
                  <a:pt x="6998310" y="2707801"/>
                </a:lnTo>
                <a:lnTo>
                  <a:pt x="6998310" y="2485263"/>
                </a:lnTo>
                <a:lnTo>
                  <a:pt x="7220848" y="2485263"/>
                </a:lnTo>
                <a:lnTo>
                  <a:pt x="7220848" y="2707801"/>
                </a:lnTo>
                <a:close/>
                <a:moveTo>
                  <a:pt x="6995177" y="2707801"/>
                </a:moveTo>
                <a:lnTo>
                  <a:pt x="6772639" y="2707801"/>
                </a:lnTo>
                <a:lnTo>
                  <a:pt x="6772639" y="2485263"/>
                </a:lnTo>
                <a:lnTo>
                  <a:pt x="6995177" y="2485263"/>
                </a:lnTo>
                <a:lnTo>
                  <a:pt x="6995177" y="2707801"/>
                </a:lnTo>
                <a:close/>
                <a:moveTo>
                  <a:pt x="6769506" y="2707801"/>
                </a:moveTo>
                <a:lnTo>
                  <a:pt x="6546967" y="2707801"/>
                </a:lnTo>
                <a:lnTo>
                  <a:pt x="6546967" y="2485263"/>
                </a:lnTo>
                <a:lnTo>
                  <a:pt x="6769506" y="2485263"/>
                </a:lnTo>
                <a:lnTo>
                  <a:pt x="6769506" y="2707801"/>
                </a:lnTo>
                <a:close/>
                <a:moveTo>
                  <a:pt x="6543835" y="2707801"/>
                </a:moveTo>
                <a:lnTo>
                  <a:pt x="6321297" y="2707801"/>
                </a:lnTo>
                <a:lnTo>
                  <a:pt x="6321297" y="2485263"/>
                </a:lnTo>
                <a:lnTo>
                  <a:pt x="6543835" y="2485263"/>
                </a:lnTo>
                <a:lnTo>
                  <a:pt x="6543835" y="2707801"/>
                </a:lnTo>
                <a:close/>
                <a:moveTo>
                  <a:pt x="6318164" y="2707801"/>
                </a:moveTo>
                <a:lnTo>
                  <a:pt x="6095625" y="2707801"/>
                </a:lnTo>
                <a:lnTo>
                  <a:pt x="6095625" y="2485263"/>
                </a:lnTo>
                <a:lnTo>
                  <a:pt x="6318164" y="2485263"/>
                </a:lnTo>
                <a:lnTo>
                  <a:pt x="6318164" y="2707801"/>
                </a:lnTo>
                <a:close/>
                <a:moveTo>
                  <a:pt x="6092493" y="2707801"/>
                </a:moveTo>
                <a:lnTo>
                  <a:pt x="5869954" y="2707801"/>
                </a:lnTo>
                <a:lnTo>
                  <a:pt x="5869954" y="2485263"/>
                </a:lnTo>
                <a:lnTo>
                  <a:pt x="6092493" y="2485263"/>
                </a:lnTo>
                <a:lnTo>
                  <a:pt x="6092493" y="2707801"/>
                </a:lnTo>
                <a:close/>
                <a:moveTo>
                  <a:pt x="5866947" y="2707801"/>
                </a:moveTo>
                <a:lnTo>
                  <a:pt x="5644408" y="2707801"/>
                </a:lnTo>
                <a:lnTo>
                  <a:pt x="5644408" y="2485263"/>
                </a:lnTo>
                <a:lnTo>
                  <a:pt x="5866947" y="2485263"/>
                </a:lnTo>
                <a:lnTo>
                  <a:pt x="5866947" y="2707801"/>
                </a:lnTo>
                <a:close/>
                <a:moveTo>
                  <a:pt x="5641276" y="2707801"/>
                </a:moveTo>
                <a:lnTo>
                  <a:pt x="5418738" y="2707801"/>
                </a:lnTo>
                <a:lnTo>
                  <a:pt x="5418738" y="2485263"/>
                </a:lnTo>
                <a:lnTo>
                  <a:pt x="5641276" y="2485263"/>
                </a:lnTo>
                <a:lnTo>
                  <a:pt x="5641276" y="2707801"/>
                </a:lnTo>
                <a:close/>
                <a:moveTo>
                  <a:pt x="5415605" y="2707801"/>
                </a:moveTo>
                <a:lnTo>
                  <a:pt x="5193066" y="2707801"/>
                </a:lnTo>
                <a:lnTo>
                  <a:pt x="5193066" y="2485263"/>
                </a:lnTo>
                <a:lnTo>
                  <a:pt x="5415605" y="2485263"/>
                </a:lnTo>
                <a:lnTo>
                  <a:pt x="5415605" y="2707801"/>
                </a:lnTo>
                <a:close/>
                <a:moveTo>
                  <a:pt x="5189934" y="2707801"/>
                </a:moveTo>
                <a:lnTo>
                  <a:pt x="4967395" y="2707801"/>
                </a:lnTo>
                <a:lnTo>
                  <a:pt x="4967395" y="2485263"/>
                </a:lnTo>
                <a:lnTo>
                  <a:pt x="5189934" y="2485263"/>
                </a:lnTo>
                <a:lnTo>
                  <a:pt x="5189934" y="2707801"/>
                </a:lnTo>
                <a:close/>
                <a:moveTo>
                  <a:pt x="4964263" y="2707801"/>
                </a:moveTo>
                <a:lnTo>
                  <a:pt x="4741724" y="2707801"/>
                </a:lnTo>
                <a:lnTo>
                  <a:pt x="4741724" y="2485263"/>
                </a:lnTo>
                <a:lnTo>
                  <a:pt x="4964263" y="2485263"/>
                </a:lnTo>
                <a:lnTo>
                  <a:pt x="4964263" y="2707801"/>
                </a:lnTo>
                <a:close/>
                <a:moveTo>
                  <a:pt x="4738592" y="2707801"/>
                </a:moveTo>
                <a:lnTo>
                  <a:pt x="4516053" y="2707801"/>
                </a:lnTo>
                <a:lnTo>
                  <a:pt x="4516053" y="2485263"/>
                </a:lnTo>
                <a:lnTo>
                  <a:pt x="4738592" y="2485263"/>
                </a:lnTo>
                <a:lnTo>
                  <a:pt x="4738592" y="2707801"/>
                </a:lnTo>
                <a:close/>
                <a:moveTo>
                  <a:pt x="4513046" y="2707801"/>
                </a:moveTo>
                <a:lnTo>
                  <a:pt x="4290507" y="2707801"/>
                </a:lnTo>
                <a:lnTo>
                  <a:pt x="4290507" y="2485263"/>
                </a:lnTo>
                <a:lnTo>
                  <a:pt x="4513046" y="2485263"/>
                </a:lnTo>
                <a:lnTo>
                  <a:pt x="4513046" y="2707801"/>
                </a:lnTo>
                <a:close/>
                <a:moveTo>
                  <a:pt x="4287375" y="2707801"/>
                </a:moveTo>
                <a:lnTo>
                  <a:pt x="4064836" y="2707801"/>
                </a:lnTo>
                <a:lnTo>
                  <a:pt x="4064836" y="2485263"/>
                </a:lnTo>
                <a:lnTo>
                  <a:pt x="4287375" y="2485263"/>
                </a:lnTo>
                <a:lnTo>
                  <a:pt x="4287375" y="2707801"/>
                </a:lnTo>
                <a:close/>
                <a:moveTo>
                  <a:pt x="4061703" y="2707801"/>
                </a:moveTo>
                <a:lnTo>
                  <a:pt x="3839165" y="2707801"/>
                </a:lnTo>
                <a:lnTo>
                  <a:pt x="3839165" y="2485263"/>
                </a:lnTo>
                <a:lnTo>
                  <a:pt x="4061703" y="2485263"/>
                </a:lnTo>
                <a:lnTo>
                  <a:pt x="4061703" y="2707801"/>
                </a:lnTo>
                <a:close/>
                <a:moveTo>
                  <a:pt x="3836033" y="2707801"/>
                </a:moveTo>
                <a:lnTo>
                  <a:pt x="3613494" y="2707801"/>
                </a:lnTo>
                <a:lnTo>
                  <a:pt x="3613494" y="2485263"/>
                </a:lnTo>
                <a:lnTo>
                  <a:pt x="3836033" y="2485263"/>
                </a:lnTo>
                <a:lnTo>
                  <a:pt x="3836033" y="2707801"/>
                </a:lnTo>
                <a:close/>
                <a:moveTo>
                  <a:pt x="3610361" y="2707801"/>
                </a:moveTo>
                <a:lnTo>
                  <a:pt x="3387823" y="2707801"/>
                </a:lnTo>
                <a:lnTo>
                  <a:pt x="3387823" y="2485263"/>
                </a:lnTo>
                <a:lnTo>
                  <a:pt x="3610361" y="2485263"/>
                </a:lnTo>
                <a:lnTo>
                  <a:pt x="3610361" y="2707801"/>
                </a:lnTo>
                <a:close/>
                <a:moveTo>
                  <a:pt x="3384690" y="2707801"/>
                </a:moveTo>
                <a:lnTo>
                  <a:pt x="3162152" y="2707801"/>
                </a:lnTo>
                <a:lnTo>
                  <a:pt x="3162152" y="2485263"/>
                </a:lnTo>
                <a:lnTo>
                  <a:pt x="3384690" y="2485263"/>
                </a:lnTo>
                <a:lnTo>
                  <a:pt x="3384690" y="2707801"/>
                </a:lnTo>
                <a:close/>
                <a:moveTo>
                  <a:pt x="3159145" y="2707801"/>
                </a:moveTo>
                <a:lnTo>
                  <a:pt x="2936606" y="2707801"/>
                </a:lnTo>
                <a:lnTo>
                  <a:pt x="2936606" y="2485263"/>
                </a:lnTo>
                <a:lnTo>
                  <a:pt x="3159145" y="2485263"/>
                </a:lnTo>
                <a:lnTo>
                  <a:pt x="3159145" y="2707801"/>
                </a:lnTo>
                <a:close/>
                <a:moveTo>
                  <a:pt x="2933474" y="2707801"/>
                </a:moveTo>
                <a:lnTo>
                  <a:pt x="2710935" y="2707801"/>
                </a:lnTo>
                <a:lnTo>
                  <a:pt x="2710935" y="2485263"/>
                </a:lnTo>
                <a:lnTo>
                  <a:pt x="2933474" y="2485263"/>
                </a:lnTo>
                <a:lnTo>
                  <a:pt x="2933474" y="2707801"/>
                </a:lnTo>
                <a:close/>
                <a:moveTo>
                  <a:pt x="2707802" y="2707801"/>
                </a:moveTo>
                <a:lnTo>
                  <a:pt x="2485264" y="2707801"/>
                </a:lnTo>
                <a:lnTo>
                  <a:pt x="2485264" y="2485263"/>
                </a:lnTo>
                <a:lnTo>
                  <a:pt x="2707802" y="2485263"/>
                </a:lnTo>
                <a:lnTo>
                  <a:pt x="2707802" y="2707801"/>
                </a:lnTo>
                <a:close/>
                <a:moveTo>
                  <a:pt x="2707802" y="2710934"/>
                </a:moveTo>
                <a:lnTo>
                  <a:pt x="2707802" y="2933472"/>
                </a:lnTo>
                <a:lnTo>
                  <a:pt x="2485264" y="2933472"/>
                </a:lnTo>
                <a:lnTo>
                  <a:pt x="2485264" y="2710934"/>
                </a:lnTo>
                <a:lnTo>
                  <a:pt x="2707802" y="2710934"/>
                </a:lnTo>
                <a:close/>
                <a:moveTo>
                  <a:pt x="2707802" y="2936605"/>
                </a:moveTo>
                <a:lnTo>
                  <a:pt x="2707802" y="3159143"/>
                </a:lnTo>
                <a:lnTo>
                  <a:pt x="2485264" y="3159143"/>
                </a:lnTo>
                <a:lnTo>
                  <a:pt x="2485264" y="2936605"/>
                </a:lnTo>
                <a:lnTo>
                  <a:pt x="2707802" y="2936605"/>
                </a:lnTo>
                <a:close/>
                <a:moveTo>
                  <a:pt x="2707802" y="3162276"/>
                </a:moveTo>
                <a:lnTo>
                  <a:pt x="2707802" y="3384814"/>
                </a:lnTo>
                <a:lnTo>
                  <a:pt x="2485264" y="3384814"/>
                </a:lnTo>
                <a:lnTo>
                  <a:pt x="2485264" y="3162276"/>
                </a:lnTo>
                <a:lnTo>
                  <a:pt x="2707802" y="3162276"/>
                </a:lnTo>
                <a:close/>
                <a:moveTo>
                  <a:pt x="2707802" y="3387821"/>
                </a:moveTo>
                <a:lnTo>
                  <a:pt x="2707802" y="3610360"/>
                </a:lnTo>
                <a:lnTo>
                  <a:pt x="2485264" y="3610360"/>
                </a:lnTo>
                <a:lnTo>
                  <a:pt x="2485264" y="3387821"/>
                </a:lnTo>
                <a:lnTo>
                  <a:pt x="2707802" y="3387821"/>
                </a:lnTo>
                <a:close/>
                <a:moveTo>
                  <a:pt x="2707802" y="3613493"/>
                </a:moveTo>
                <a:lnTo>
                  <a:pt x="2707802" y="3836031"/>
                </a:lnTo>
                <a:lnTo>
                  <a:pt x="2485264" y="3836031"/>
                </a:lnTo>
                <a:lnTo>
                  <a:pt x="2485264" y="3613493"/>
                </a:lnTo>
                <a:lnTo>
                  <a:pt x="2707802" y="3613493"/>
                </a:lnTo>
                <a:close/>
                <a:moveTo>
                  <a:pt x="2707802" y="3839164"/>
                </a:moveTo>
                <a:lnTo>
                  <a:pt x="2707802" y="4061702"/>
                </a:lnTo>
                <a:lnTo>
                  <a:pt x="2485264" y="4061702"/>
                </a:lnTo>
                <a:lnTo>
                  <a:pt x="2485264" y="3839164"/>
                </a:lnTo>
                <a:lnTo>
                  <a:pt x="2707802" y="3839164"/>
                </a:lnTo>
                <a:close/>
                <a:moveTo>
                  <a:pt x="2707802" y="4064834"/>
                </a:moveTo>
                <a:lnTo>
                  <a:pt x="2707802" y="4287373"/>
                </a:lnTo>
                <a:lnTo>
                  <a:pt x="2485264" y="4287373"/>
                </a:lnTo>
                <a:lnTo>
                  <a:pt x="2485264" y="4064834"/>
                </a:lnTo>
                <a:lnTo>
                  <a:pt x="2707802" y="4064834"/>
                </a:lnTo>
                <a:close/>
                <a:moveTo>
                  <a:pt x="2707802" y="4290506"/>
                </a:moveTo>
                <a:lnTo>
                  <a:pt x="2707802" y="4513044"/>
                </a:lnTo>
                <a:lnTo>
                  <a:pt x="2485264" y="4513044"/>
                </a:lnTo>
                <a:lnTo>
                  <a:pt x="2485264" y="4290506"/>
                </a:lnTo>
                <a:lnTo>
                  <a:pt x="2707802" y="4290506"/>
                </a:lnTo>
                <a:close/>
                <a:moveTo>
                  <a:pt x="2707802" y="4516177"/>
                </a:moveTo>
                <a:lnTo>
                  <a:pt x="2707802" y="4738715"/>
                </a:lnTo>
                <a:lnTo>
                  <a:pt x="2485264" y="4738715"/>
                </a:lnTo>
                <a:lnTo>
                  <a:pt x="2485264" y="4516177"/>
                </a:lnTo>
                <a:lnTo>
                  <a:pt x="2707802" y="4516177"/>
                </a:lnTo>
                <a:close/>
                <a:moveTo>
                  <a:pt x="2710935" y="4516177"/>
                </a:moveTo>
                <a:lnTo>
                  <a:pt x="2933474" y="4516177"/>
                </a:lnTo>
                <a:lnTo>
                  <a:pt x="2933474" y="4738715"/>
                </a:lnTo>
                <a:lnTo>
                  <a:pt x="2710935" y="4738715"/>
                </a:lnTo>
                <a:lnTo>
                  <a:pt x="2710935" y="4516177"/>
                </a:lnTo>
                <a:close/>
                <a:moveTo>
                  <a:pt x="2936606" y="4516177"/>
                </a:moveTo>
                <a:lnTo>
                  <a:pt x="3159145" y="4516177"/>
                </a:lnTo>
                <a:lnTo>
                  <a:pt x="3159145" y="4738715"/>
                </a:lnTo>
                <a:lnTo>
                  <a:pt x="2936606" y="4738715"/>
                </a:lnTo>
                <a:lnTo>
                  <a:pt x="2936606" y="4516177"/>
                </a:lnTo>
                <a:close/>
                <a:moveTo>
                  <a:pt x="3162277" y="4516177"/>
                </a:moveTo>
                <a:lnTo>
                  <a:pt x="3384816" y="4516177"/>
                </a:lnTo>
                <a:lnTo>
                  <a:pt x="3384816" y="4738715"/>
                </a:lnTo>
                <a:lnTo>
                  <a:pt x="3162277" y="4738715"/>
                </a:lnTo>
                <a:lnTo>
                  <a:pt x="3162277" y="4516177"/>
                </a:lnTo>
                <a:close/>
                <a:moveTo>
                  <a:pt x="3387823" y="4516177"/>
                </a:moveTo>
                <a:lnTo>
                  <a:pt x="3610361" y="4516177"/>
                </a:lnTo>
                <a:lnTo>
                  <a:pt x="3610361" y="4738715"/>
                </a:lnTo>
                <a:lnTo>
                  <a:pt x="3387823" y="4738715"/>
                </a:lnTo>
                <a:lnTo>
                  <a:pt x="3387823" y="4516177"/>
                </a:lnTo>
                <a:close/>
                <a:moveTo>
                  <a:pt x="3613494" y="4516177"/>
                </a:moveTo>
                <a:lnTo>
                  <a:pt x="3836033" y="4516177"/>
                </a:lnTo>
                <a:lnTo>
                  <a:pt x="3836033" y="4738715"/>
                </a:lnTo>
                <a:lnTo>
                  <a:pt x="3613494" y="4738715"/>
                </a:lnTo>
                <a:lnTo>
                  <a:pt x="3613494" y="4516177"/>
                </a:lnTo>
                <a:close/>
                <a:moveTo>
                  <a:pt x="3839165" y="4516177"/>
                </a:moveTo>
                <a:lnTo>
                  <a:pt x="4061703" y="4516177"/>
                </a:lnTo>
                <a:lnTo>
                  <a:pt x="4061703" y="4738715"/>
                </a:lnTo>
                <a:lnTo>
                  <a:pt x="3839165" y="4738715"/>
                </a:lnTo>
                <a:lnTo>
                  <a:pt x="3839165" y="4516177"/>
                </a:lnTo>
                <a:close/>
                <a:moveTo>
                  <a:pt x="4064836" y="4516177"/>
                </a:moveTo>
                <a:lnTo>
                  <a:pt x="4287375" y="4516177"/>
                </a:lnTo>
                <a:lnTo>
                  <a:pt x="4287375" y="4738715"/>
                </a:lnTo>
                <a:lnTo>
                  <a:pt x="4064836" y="4738715"/>
                </a:lnTo>
                <a:lnTo>
                  <a:pt x="4064836" y="4516177"/>
                </a:lnTo>
                <a:close/>
                <a:moveTo>
                  <a:pt x="4290507" y="4516177"/>
                </a:moveTo>
                <a:lnTo>
                  <a:pt x="4513046" y="4516177"/>
                </a:lnTo>
                <a:lnTo>
                  <a:pt x="4513046" y="4738715"/>
                </a:lnTo>
                <a:lnTo>
                  <a:pt x="4290507" y="4738715"/>
                </a:lnTo>
                <a:lnTo>
                  <a:pt x="4290507" y="4516177"/>
                </a:lnTo>
                <a:close/>
                <a:moveTo>
                  <a:pt x="4516179" y="4516177"/>
                </a:moveTo>
                <a:lnTo>
                  <a:pt x="4738717" y="4516177"/>
                </a:lnTo>
                <a:lnTo>
                  <a:pt x="4738717" y="4738715"/>
                </a:lnTo>
                <a:lnTo>
                  <a:pt x="4516179" y="4738715"/>
                </a:lnTo>
                <a:lnTo>
                  <a:pt x="4516179" y="4516177"/>
                </a:lnTo>
                <a:close/>
                <a:moveTo>
                  <a:pt x="4741724" y="4516177"/>
                </a:moveTo>
                <a:lnTo>
                  <a:pt x="4964263" y="4516177"/>
                </a:lnTo>
                <a:lnTo>
                  <a:pt x="4964263" y="4738715"/>
                </a:lnTo>
                <a:lnTo>
                  <a:pt x="4741724" y="4738715"/>
                </a:lnTo>
                <a:lnTo>
                  <a:pt x="4741724" y="4516177"/>
                </a:lnTo>
                <a:close/>
                <a:moveTo>
                  <a:pt x="4967395" y="4516177"/>
                </a:moveTo>
                <a:lnTo>
                  <a:pt x="5189934" y="4516177"/>
                </a:lnTo>
                <a:lnTo>
                  <a:pt x="5189934" y="4738715"/>
                </a:lnTo>
                <a:lnTo>
                  <a:pt x="4967395" y="4738715"/>
                </a:lnTo>
                <a:lnTo>
                  <a:pt x="4967395" y="4516177"/>
                </a:lnTo>
                <a:close/>
                <a:moveTo>
                  <a:pt x="5193066" y="4516177"/>
                </a:moveTo>
                <a:lnTo>
                  <a:pt x="5415605" y="4516177"/>
                </a:lnTo>
                <a:lnTo>
                  <a:pt x="5415605" y="4738715"/>
                </a:lnTo>
                <a:lnTo>
                  <a:pt x="5193066" y="4738715"/>
                </a:lnTo>
                <a:lnTo>
                  <a:pt x="5193066" y="4516177"/>
                </a:lnTo>
                <a:close/>
                <a:moveTo>
                  <a:pt x="5418738" y="4516177"/>
                </a:moveTo>
                <a:lnTo>
                  <a:pt x="5641276" y="4516177"/>
                </a:lnTo>
                <a:lnTo>
                  <a:pt x="5641276" y="4738715"/>
                </a:lnTo>
                <a:lnTo>
                  <a:pt x="5418738" y="4738715"/>
                </a:lnTo>
                <a:lnTo>
                  <a:pt x="5418738" y="4516177"/>
                </a:lnTo>
                <a:close/>
                <a:moveTo>
                  <a:pt x="5644408" y="4516177"/>
                </a:moveTo>
                <a:lnTo>
                  <a:pt x="5866947" y="4516177"/>
                </a:lnTo>
                <a:lnTo>
                  <a:pt x="5866947" y="4738715"/>
                </a:lnTo>
                <a:lnTo>
                  <a:pt x="5644408" y="4738715"/>
                </a:lnTo>
                <a:lnTo>
                  <a:pt x="5644408" y="4516177"/>
                </a:lnTo>
                <a:close/>
                <a:moveTo>
                  <a:pt x="5870080" y="4516177"/>
                </a:moveTo>
                <a:lnTo>
                  <a:pt x="6092618" y="4516177"/>
                </a:lnTo>
                <a:lnTo>
                  <a:pt x="6092618" y="4738715"/>
                </a:lnTo>
                <a:lnTo>
                  <a:pt x="5870080" y="4738715"/>
                </a:lnTo>
                <a:lnTo>
                  <a:pt x="5870080" y="4516177"/>
                </a:lnTo>
                <a:close/>
                <a:moveTo>
                  <a:pt x="6095625" y="4516177"/>
                </a:moveTo>
                <a:lnTo>
                  <a:pt x="6318164" y="4516177"/>
                </a:lnTo>
                <a:lnTo>
                  <a:pt x="6318164" y="4738715"/>
                </a:lnTo>
                <a:lnTo>
                  <a:pt x="6095625" y="4738715"/>
                </a:lnTo>
                <a:lnTo>
                  <a:pt x="6095625" y="4516177"/>
                </a:lnTo>
                <a:close/>
                <a:moveTo>
                  <a:pt x="6321297" y="4516177"/>
                </a:moveTo>
                <a:lnTo>
                  <a:pt x="6543835" y="4516177"/>
                </a:lnTo>
                <a:lnTo>
                  <a:pt x="6543835" y="4738715"/>
                </a:lnTo>
                <a:lnTo>
                  <a:pt x="6321297" y="4738715"/>
                </a:lnTo>
                <a:lnTo>
                  <a:pt x="6321297" y="4516177"/>
                </a:lnTo>
                <a:close/>
                <a:moveTo>
                  <a:pt x="6546967" y="4516177"/>
                </a:moveTo>
                <a:lnTo>
                  <a:pt x="6769506" y="4516177"/>
                </a:lnTo>
                <a:lnTo>
                  <a:pt x="6769506" y="4738715"/>
                </a:lnTo>
                <a:lnTo>
                  <a:pt x="6546967" y="4738715"/>
                </a:lnTo>
                <a:lnTo>
                  <a:pt x="6546967" y="4516177"/>
                </a:lnTo>
                <a:close/>
                <a:moveTo>
                  <a:pt x="6772639" y="4516177"/>
                </a:moveTo>
                <a:lnTo>
                  <a:pt x="6995177" y="4516177"/>
                </a:lnTo>
                <a:lnTo>
                  <a:pt x="6995177" y="4738715"/>
                </a:lnTo>
                <a:lnTo>
                  <a:pt x="6772639" y="4738715"/>
                </a:lnTo>
                <a:lnTo>
                  <a:pt x="6772639" y="4516177"/>
                </a:lnTo>
                <a:close/>
                <a:moveTo>
                  <a:pt x="6998310" y="4516177"/>
                </a:moveTo>
                <a:lnTo>
                  <a:pt x="7220848" y="4516177"/>
                </a:lnTo>
                <a:lnTo>
                  <a:pt x="7220848" y="4738715"/>
                </a:lnTo>
                <a:lnTo>
                  <a:pt x="6998310" y="4738715"/>
                </a:lnTo>
                <a:lnTo>
                  <a:pt x="6998310" y="4516177"/>
                </a:lnTo>
                <a:close/>
                <a:moveTo>
                  <a:pt x="7223981" y="4516177"/>
                </a:moveTo>
                <a:lnTo>
                  <a:pt x="7446520" y="4516177"/>
                </a:lnTo>
                <a:lnTo>
                  <a:pt x="7446520" y="4738715"/>
                </a:lnTo>
                <a:lnTo>
                  <a:pt x="7223981" y="4738715"/>
                </a:lnTo>
                <a:lnTo>
                  <a:pt x="7223981" y="4516177"/>
                </a:lnTo>
                <a:close/>
                <a:moveTo>
                  <a:pt x="7449527" y="4516177"/>
                </a:moveTo>
                <a:lnTo>
                  <a:pt x="7672065" y="4516177"/>
                </a:lnTo>
                <a:lnTo>
                  <a:pt x="7672065" y="4738715"/>
                </a:lnTo>
                <a:lnTo>
                  <a:pt x="7449527" y="4738715"/>
                </a:lnTo>
                <a:lnTo>
                  <a:pt x="7449527" y="4516177"/>
                </a:lnTo>
                <a:close/>
                <a:moveTo>
                  <a:pt x="7675198" y="4516177"/>
                </a:moveTo>
                <a:lnTo>
                  <a:pt x="7897736" y="4516177"/>
                </a:lnTo>
                <a:lnTo>
                  <a:pt x="7897736" y="4738715"/>
                </a:lnTo>
                <a:lnTo>
                  <a:pt x="7675198" y="4738715"/>
                </a:lnTo>
                <a:lnTo>
                  <a:pt x="7675198" y="4516177"/>
                </a:lnTo>
                <a:close/>
                <a:moveTo>
                  <a:pt x="7900868" y="4516177"/>
                </a:moveTo>
                <a:lnTo>
                  <a:pt x="8123407" y="4516177"/>
                </a:lnTo>
                <a:lnTo>
                  <a:pt x="8123407" y="4738715"/>
                </a:lnTo>
                <a:lnTo>
                  <a:pt x="7900868" y="4738715"/>
                </a:lnTo>
                <a:lnTo>
                  <a:pt x="7900868" y="4516177"/>
                </a:lnTo>
                <a:close/>
                <a:moveTo>
                  <a:pt x="8126540" y="4516177"/>
                </a:moveTo>
                <a:lnTo>
                  <a:pt x="8349078" y="4516177"/>
                </a:lnTo>
                <a:lnTo>
                  <a:pt x="8349078" y="4738715"/>
                </a:lnTo>
                <a:lnTo>
                  <a:pt x="8126540" y="4738715"/>
                </a:lnTo>
                <a:lnTo>
                  <a:pt x="8126540" y="4516177"/>
                </a:lnTo>
                <a:close/>
                <a:moveTo>
                  <a:pt x="8352211" y="4516177"/>
                </a:moveTo>
                <a:lnTo>
                  <a:pt x="8574749" y="4516177"/>
                </a:lnTo>
                <a:lnTo>
                  <a:pt x="8574749" y="4738715"/>
                </a:lnTo>
                <a:lnTo>
                  <a:pt x="8352211" y="4738715"/>
                </a:lnTo>
                <a:lnTo>
                  <a:pt x="8352211" y="4516177"/>
                </a:lnTo>
                <a:close/>
                <a:moveTo>
                  <a:pt x="8577882" y="4516177"/>
                </a:moveTo>
                <a:lnTo>
                  <a:pt x="8800420" y="4516177"/>
                </a:lnTo>
                <a:lnTo>
                  <a:pt x="8800420" y="4738715"/>
                </a:lnTo>
                <a:lnTo>
                  <a:pt x="8577882" y="4738715"/>
                </a:lnTo>
                <a:lnTo>
                  <a:pt x="8577882" y="4516177"/>
                </a:lnTo>
                <a:close/>
                <a:moveTo>
                  <a:pt x="8803427" y="4516177"/>
                </a:moveTo>
                <a:lnTo>
                  <a:pt x="9025966" y="4516177"/>
                </a:lnTo>
                <a:lnTo>
                  <a:pt x="9025966" y="4738715"/>
                </a:lnTo>
                <a:lnTo>
                  <a:pt x="8803427" y="4738715"/>
                </a:lnTo>
                <a:lnTo>
                  <a:pt x="8803427" y="4516177"/>
                </a:lnTo>
                <a:close/>
                <a:moveTo>
                  <a:pt x="9029099" y="4516177"/>
                </a:moveTo>
                <a:lnTo>
                  <a:pt x="9251637" y="4516177"/>
                </a:lnTo>
                <a:lnTo>
                  <a:pt x="9251637" y="4738715"/>
                </a:lnTo>
                <a:lnTo>
                  <a:pt x="9029099" y="4738715"/>
                </a:lnTo>
                <a:lnTo>
                  <a:pt x="9029099" y="4516177"/>
                </a:lnTo>
                <a:close/>
                <a:moveTo>
                  <a:pt x="9254770" y="4516177"/>
                </a:moveTo>
                <a:lnTo>
                  <a:pt x="9477308" y="4516177"/>
                </a:lnTo>
                <a:lnTo>
                  <a:pt x="9477308" y="4738715"/>
                </a:lnTo>
                <a:lnTo>
                  <a:pt x="9254770" y="4738715"/>
                </a:lnTo>
                <a:lnTo>
                  <a:pt x="9254770" y="4516177"/>
                </a:lnTo>
                <a:close/>
                <a:moveTo>
                  <a:pt x="9480440" y="4516177"/>
                </a:moveTo>
                <a:lnTo>
                  <a:pt x="9702979" y="4516177"/>
                </a:lnTo>
                <a:lnTo>
                  <a:pt x="9702979" y="4738715"/>
                </a:lnTo>
                <a:lnTo>
                  <a:pt x="9480440" y="4738715"/>
                </a:lnTo>
                <a:lnTo>
                  <a:pt x="9480440" y="4516177"/>
                </a:lnTo>
                <a:close/>
                <a:moveTo>
                  <a:pt x="9480440" y="4513044"/>
                </a:moveTo>
                <a:lnTo>
                  <a:pt x="9480440" y="4290506"/>
                </a:lnTo>
                <a:lnTo>
                  <a:pt x="9702979" y="4290506"/>
                </a:lnTo>
                <a:lnTo>
                  <a:pt x="9702979" y="4513044"/>
                </a:lnTo>
                <a:lnTo>
                  <a:pt x="9480440" y="4513044"/>
                </a:lnTo>
                <a:close/>
                <a:moveTo>
                  <a:pt x="9480440" y="4287373"/>
                </a:moveTo>
                <a:lnTo>
                  <a:pt x="9480440" y="4064834"/>
                </a:lnTo>
                <a:lnTo>
                  <a:pt x="9702979" y="4064834"/>
                </a:lnTo>
                <a:lnTo>
                  <a:pt x="9702979" y="4287373"/>
                </a:lnTo>
                <a:lnTo>
                  <a:pt x="9480440" y="4287373"/>
                </a:lnTo>
                <a:close/>
                <a:moveTo>
                  <a:pt x="9480440" y="4061702"/>
                </a:moveTo>
                <a:lnTo>
                  <a:pt x="9480440" y="3839164"/>
                </a:lnTo>
                <a:lnTo>
                  <a:pt x="9702979" y="3839164"/>
                </a:lnTo>
                <a:lnTo>
                  <a:pt x="9702979" y="4061702"/>
                </a:lnTo>
                <a:lnTo>
                  <a:pt x="9480440" y="4061702"/>
                </a:lnTo>
                <a:close/>
                <a:moveTo>
                  <a:pt x="9480440" y="3836031"/>
                </a:moveTo>
                <a:lnTo>
                  <a:pt x="9480440" y="3613493"/>
                </a:lnTo>
                <a:lnTo>
                  <a:pt x="9702979" y="3613493"/>
                </a:lnTo>
                <a:lnTo>
                  <a:pt x="9702979" y="3836031"/>
                </a:lnTo>
                <a:lnTo>
                  <a:pt x="9480440" y="3836031"/>
                </a:lnTo>
                <a:close/>
                <a:moveTo>
                  <a:pt x="9480440" y="3610360"/>
                </a:moveTo>
                <a:lnTo>
                  <a:pt x="9480440" y="3387821"/>
                </a:lnTo>
                <a:lnTo>
                  <a:pt x="9702979" y="3387821"/>
                </a:lnTo>
                <a:lnTo>
                  <a:pt x="9702979" y="3610360"/>
                </a:lnTo>
                <a:lnTo>
                  <a:pt x="9480440" y="3610360"/>
                </a:lnTo>
                <a:close/>
                <a:moveTo>
                  <a:pt x="9480440" y="3384689"/>
                </a:moveTo>
                <a:lnTo>
                  <a:pt x="9480440" y="3162151"/>
                </a:lnTo>
                <a:lnTo>
                  <a:pt x="9702979" y="3162151"/>
                </a:lnTo>
                <a:lnTo>
                  <a:pt x="9702979" y="3384689"/>
                </a:lnTo>
                <a:lnTo>
                  <a:pt x="9480440" y="3384689"/>
                </a:lnTo>
                <a:close/>
                <a:moveTo>
                  <a:pt x="9480440" y="3159143"/>
                </a:moveTo>
                <a:lnTo>
                  <a:pt x="9480440" y="2936605"/>
                </a:lnTo>
                <a:lnTo>
                  <a:pt x="9702979" y="2936605"/>
                </a:lnTo>
                <a:lnTo>
                  <a:pt x="9702979" y="3159143"/>
                </a:lnTo>
                <a:lnTo>
                  <a:pt x="9480440" y="3159143"/>
                </a:lnTo>
                <a:close/>
                <a:moveTo>
                  <a:pt x="9480440" y="2933472"/>
                </a:moveTo>
                <a:lnTo>
                  <a:pt x="9480440" y="2710934"/>
                </a:lnTo>
                <a:lnTo>
                  <a:pt x="9702979" y="2710934"/>
                </a:lnTo>
                <a:lnTo>
                  <a:pt x="9702979" y="2933472"/>
                </a:lnTo>
                <a:lnTo>
                  <a:pt x="9480440" y="2933472"/>
                </a:lnTo>
                <a:close/>
                <a:moveTo>
                  <a:pt x="9480440" y="2707801"/>
                </a:moveTo>
                <a:lnTo>
                  <a:pt x="9480440" y="2485263"/>
                </a:lnTo>
                <a:lnTo>
                  <a:pt x="9702979" y="2485263"/>
                </a:lnTo>
                <a:lnTo>
                  <a:pt x="9702979" y="2707801"/>
                </a:lnTo>
                <a:lnTo>
                  <a:pt x="9480440" y="2707801"/>
                </a:lnTo>
                <a:close/>
                <a:moveTo>
                  <a:pt x="9480440" y="2482130"/>
                </a:moveTo>
                <a:lnTo>
                  <a:pt x="9480440" y="2259592"/>
                </a:lnTo>
                <a:lnTo>
                  <a:pt x="9702979" y="2259592"/>
                </a:lnTo>
                <a:lnTo>
                  <a:pt x="9702979" y="2482130"/>
                </a:lnTo>
                <a:lnTo>
                  <a:pt x="9480440" y="2482130"/>
                </a:lnTo>
                <a:close/>
                <a:moveTo>
                  <a:pt x="9477308" y="2482130"/>
                </a:moveTo>
                <a:lnTo>
                  <a:pt x="9254770" y="2482130"/>
                </a:lnTo>
                <a:lnTo>
                  <a:pt x="9254770" y="2259592"/>
                </a:lnTo>
                <a:lnTo>
                  <a:pt x="9477308" y="2259592"/>
                </a:lnTo>
                <a:lnTo>
                  <a:pt x="9477308" y="2482130"/>
                </a:lnTo>
                <a:close/>
                <a:moveTo>
                  <a:pt x="9251637" y="2482130"/>
                </a:moveTo>
                <a:lnTo>
                  <a:pt x="9029099" y="2482130"/>
                </a:lnTo>
                <a:lnTo>
                  <a:pt x="9029099" y="2259592"/>
                </a:lnTo>
                <a:lnTo>
                  <a:pt x="9251637" y="2259592"/>
                </a:lnTo>
                <a:lnTo>
                  <a:pt x="9251637" y="2482130"/>
                </a:lnTo>
                <a:close/>
                <a:moveTo>
                  <a:pt x="9025966" y="2482130"/>
                </a:moveTo>
                <a:lnTo>
                  <a:pt x="8803427" y="2482130"/>
                </a:lnTo>
                <a:lnTo>
                  <a:pt x="8803427" y="2259592"/>
                </a:lnTo>
                <a:lnTo>
                  <a:pt x="9025966" y="2259592"/>
                </a:lnTo>
                <a:lnTo>
                  <a:pt x="9025966" y="2482130"/>
                </a:lnTo>
                <a:close/>
                <a:moveTo>
                  <a:pt x="8800295" y="2482130"/>
                </a:moveTo>
                <a:lnTo>
                  <a:pt x="8577756" y="2482130"/>
                </a:lnTo>
                <a:lnTo>
                  <a:pt x="8577756" y="2259592"/>
                </a:lnTo>
                <a:lnTo>
                  <a:pt x="8800295" y="2259592"/>
                </a:lnTo>
                <a:lnTo>
                  <a:pt x="8800295" y="2482130"/>
                </a:lnTo>
                <a:close/>
                <a:moveTo>
                  <a:pt x="8574749" y="2482130"/>
                </a:moveTo>
                <a:lnTo>
                  <a:pt x="8352211" y="2482130"/>
                </a:lnTo>
                <a:lnTo>
                  <a:pt x="8352211" y="2259592"/>
                </a:lnTo>
                <a:lnTo>
                  <a:pt x="8574749" y="2259592"/>
                </a:lnTo>
                <a:lnTo>
                  <a:pt x="8574749" y="2482130"/>
                </a:lnTo>
                <a:close/>
                <a:moveTo>
                  <a:pt x="8349078" y="2482130"/>
                </a:moveTo>
                <a:lnTo>
                  <a:pt x="8126540" y="2482130"/>
                </a:lnTo>
                <a:lnTo>
                  <a:pt x="8126540" y="2259592"/>
                </a:lnTo>
                <a:lnTo>
                  <a:pt x="8349078" y="2259592"/>
                </a:lnTo>
                <a:lnTo>
                  <a:pt x="8349078" y="2482130"/>
                </a:lnTo>
                <a:close/>
                <a:moveTo>
                  <a:pt x="8123407" y="2482130"/>
                </a:moveTo>
                <a:lnTo>
                  <a:pt x="7900868" y="2482130"/>
                </a:lnTo>
                <a:lnTo>
                  <a:pt x="7900868" y="2259592"/>
                </a:lnTo>
                <a:lnTo>
                  <a:pt x="8123407" y="2259592"/>
                </a:lnTo>
                <a:lnTo>
                  <a:pt x="8123407" y="2482130"/>
                </a:lnTo>
                <a:close/>
                <a:moveTo>
                  <a:pt x="7897736" y="2482130"/>
                </a:moveTo>
                <a:lnTo>
                  <a:pt x="7675198" y="2482130"/>
                </a:lnTo>
                <a:lnTo>
                  <a:pt x="7675198" y="2259592"/>
                </a:lnTo>
                <a:lnTo>
                  <a:pt x="7897736" y="2259592"/>
                </a:lnTo>
                <a:lnTo>
                  <a:pt x="7897736" y="2482130"/>
                </a:lnTo>
                <a:close/>
                <a:moveTo>
                  <a:pt x="7672065" y="2482130"/>
                </a:moveTo>
                <a:lnTo>
                  <a:pt x="7449527" y="2482130"/>
                </a:lnTo>
                <a:lnTo>
                  <a:pt x="7449527" y="2259592"/>
                </a:lnTo>
                <a:lnTo>
                  <a:pt x="7672065" y="2259592"/>
                </a:lnTo>
                <a:lnTo>
                  <a:pt x="7672065" y="2482130"/>
                </a:lnTo>
                <a:close/>
                <a:moveTo>
                  <a:pt x="7446394" y="2482130"/>
                </a:moveTo>
                <a:lnTo>
                  <a:pt x="7223856" y="2482130"/>
                </a:lnTo>
                <a:lnTo>
                  <a:pt x="7223856" y="2259592"/>
                </a:lnTo>
                <a:lnTo>
                  <a:pt x="7446394" y="2259592"/>
                </a:lnTo>
                <a:lnTo>
                  <a:pt x="7446394" y="2482130"/>
                </a:lnTo>
                <a:close/>
                <a:moveTo>
                  <a:pt x="7220848" y="2482130"/>
                </a:moveTo>
                <a:lnTo>
                  <a:pt x="6998310" y="2482130"/>
                </a:lnTo>
                <a:lnTo>
                  <a:pt x="6998310" y="2259592"/>
                </a:lnTo>
                <a:lnTo>
                  <a:pt x="7220848" y="2259592"/>
                </a:lnTo>
                <a:lnTo>
                  <a:pt x="7220848" y="2482130"/>
                </a:lnTo>
                <a:close/>
                <a:moveTo>
                  <a:pt x="6995177" y="2482130"/>
                </a:moveTo>
                <a:lnTo>
                  <a:pt x="6772639" y="2482130"/>
                </a:lnTo>
                <a:lnTo>
                  <a:pt x="6772639" y="2259592"/>
                </a:lnTo>
                <a:lnTo>
                  <a:pt x="6995177" y="2259592"/>
                </a:lnTo>
                <a:lnTo>
                  <a:pt x="6995177" y="2482130"/>
                </a:lnTo>
                <a:close/>
                <a:moveTo>
                  <a:pt x="6769506" y="2482130"/>
                </a:moveTo>
                <a:lnTo>
                  <a:pt x="6546967" y="2482130"/>
                </a:lnTo>
                <a:lnTo>
                  <a:pt x="6546967" y="2259592"/>
                </a:lnTo>
                <a:lnTo>
                  <a:pt x="6769506" y="2259592"/>
                </a:lnTo>
                <a:lnTo>
                  <a:pt x="6769506" y="2482130"/>
                </a:lnTo>
                <a:close/>
                <a:moveTo>
                  <a:pt x="6543835" y="2482130"/>
                </a:moveTo>
                <a:lnTo>
                  <a:pt x="6321297" y="2482130"/>
                </a:lnTo>
                <a:lnTo>
                  <a:pt x="6321297" y="2259592"/>
                </a:lnTo>
                <a:lnTo>
                  <a:pt x="6543835" y="2259592"/>
                </a:lnTo>
                <a:lnTo>
                  <a:pt x="6543835" y="2482130"/>
                </a:lnTo>
                <a:close/>
                <a:moveTo>
                  <a:pt x="6318164" y="2482130"/>
                </a:moveTo>
                <a:lnTo>
                  <a:pt x="6095625" y="2482130"/>
                </a:lnTo>
                <a:lnTo>
                  <a:pt x="6095625" y="2259592"/>
                </a:lnTo>
                <a:lnTo>
                  <a:pt x="6318164" y="2259592"/>
                </a:lnTo>
                <a:lnTo>
                  <a:pt x="6318164" y="2482130"/>
                </a:lnTo>
                <a:close/>
                <a:moveTo>
                  <a:pt x="6092493" y="2482130"/>
                </a:moveTo>
                <a:lnTo>
                  <a:pt x="5869954" y="2482130"/>
                </a:lnTo>
                <a:lnTo>
                  <a:pt x="5869954" y="2259592"/>
                </a:lnTo>
                <a:lnTo>
                  <a:pt x="6092493" y="2259592"/>
                </a:lnTo>
                <a:lnTo>
                  <a:pt x="6092493" y="2482130"/>
                </a:lnTo>
                <a:close/>
                <a:moveTo>
                  <a:pt x="5866947" y="2482130"/>
                </a:moveTo>
                <a:lnTo>
                  <a:pt x="5644408" y="2482130"/>
                </a:lnTo>
                <a:lnTo>
                  <a:pt x="5644408" y="2259592"/>
                </a:lnTo>
                <a:lnTo>
                  <a:pt x="5866947" y="2259592"/>
                </a:lnTo>
                <a:lnTo>
                  <a:pt x="5866947" y="2482130"/>
                </a:lnTo>
                <a:close/>
                <a:moveTo>
                  <a:pt x="5641276" y="2482130"/>
                </a:moveTo>
                <a:lnTo>
                  <a:pt x="5418738" y="2482130"/>
                </a:lnTo>
                <a:lnTo>
                  <a:pt x="5418738" y="2259592"/>
                </a:lnTo>
                <a:lnTo>
                  <a:pt x="5641276" y="2259592"/>
                </a:lnTo>
                <a:lnTo>
                  <a:pt x="5641276" y="2482130"/>
                </a:lnTo>
                <a:close/>
                <a:moveTo>
                  <a:pt x="5415605" y="2482130"/>
                </a:moveTo>
                <a:lnTo>
                  <a:pt x="5193066" y="2482130"/>
                </a:lnTo>
                <a:lnTo>
                  <a:pt x="5193066" y="2259592"/>
                </a:lnTo>
                <a:lnTo>
                  <a:pt x="5415605" y="2259592"/>
                </a:lnTo>
                <a:lnTo>
                  <a:pt x="5415605" y="2482130"/>
                </a:lnTo>
                <a:close/>
                <a:moveTo>
                  <a:pt x="5189934" y="2482130"/>
                </a:moveTo>
                <a:lnTo>
                  <a:pt x="4967395" y="2482130"/>
                </a:lnTo>
                <a:lnTo>
                  <a:pt x="4967395" y="2259592"/>
                </a:lnTo>
                <a:lnTo>
                  <a:pt x="5189934" y="2259592"/>
                </a:lnTo>
                <a:lnTo>
                  <a:pt x="5189934" y="2482130"/>
                </a:lnTo>
                <a:close/>
                <a:moveTo>
                  <a:pt x="4964263" y="2482130"/>
                </a:moveTo>
                <a:lnTo>
                  <a:pt x="4741724" y="2482130"/>
                </a:lnTo>
                <a:lnTo>
                  <a:pt x="4741724" y="2259592"/>
                </a:lnTo>
                <a:lnTo>
                  <a:pt x="4964263" y="2259592"/>
                </a:lnTo>
                <a:lnTo>
                  <a:pt x="4964263" y="2482130"/>
                </a:lnTo>
                <a:close/>
                <a:moveTo>
                  <a:pt x="4738592" y="2482130"/>
                </a:moveTo>
                <a:lnTo>
                  <a:pt x="4516053" y="2482130"/>
                </a:lnTo>
                <a:lnTo>
                  <a:pt x="4516053" y="2259592"/>
                </a:lnTo>
                <a:lnTo>
                  <a:pt x="4738592" y="2259592"/>
                </a:lnTo>
                <a:lnTo>
                  <a:pt x="4738592" y="2482130"/>
                </a:lnTo>
                <a:close/>
                <a:moveTo>
                  <a:pt x="4513046" y="2482130"/>
                </a:moveTo>
                <a:lnTo>
                  <a:pt x="4290507" y="2482130"/>
                </a:lnTo>
                <a:lnTo>
                  <a:pt x="4290507" y="2259592"/>
                </a:lnTo>
                <a:lnTo>
                  <a:pt x="4513046" y="2259592"/>
                </a:lnTo>
                <a:lnTo>
                  <a:pt x="4513046" y="2482130"/>
                </a:lnTo>
                <a:close/>
                <a:moveTo>
                  <a:pt x="4287375" y="2482130"/>
                </a:moveTo>
                <a:lnTo>
                  <a:pt x="4064836" y="2482130"/>
                </a:lnTo>
                <a:lnTo>
                  <a:pt x="4064836" y="2259592"/>
                </a:lnTo>
                <a:lnTo>
                  <a:pt x="4287375" y="2259592"/>
                </a:lnTo>
                <a:lnTo>
                  <a:pt x="4287375" y="2482130"/>
                </a:lnTo>
                <a:close/>
                <a:moveTo>
                  <a:pt x="4061703" y="2482130"/>
                </a:moveTo>
                <a:lnTo>
                  <a:pt x="3839165" y="2482130"/>
                </a:lnTo>
                <a:lnTo>
                  <a:pt x="3839165" y="2259592"/>
                </a:lnTo>
                <a:lnTo>
                  <a:pt x="4061703" y="2259592"/>
                </a:lnTo>
                <a:lnTo>
                  <a:pt x="4061703" y="2482130"/>
                </a:lnTo>
                <a:close/>
                <a:moveTo>
                  <a:pt x="3836033" y="2482130"/>
                </a:moveTo>
                <a:lnTo>
                  <a:pt x="3613494" y="2482130"/>
                </a:lnTo>
                <a:lnTo>
                  <a:pt x="3613494" y="2259592"/>
                </a:lnTo>
                <a:lnTo>
                  <a:pt x="3836033" y="2259592"/>
                </a:lnTo>
                <a:lnTo>
                  <a:pt x="3836033" y="2482130"/>
                </a:lnTo>
                <a:close/>
                <a:moveTo>
                  <a:pt x="3610361" y="2482130"/>
                </a:moveTo>
                <a:lnTo>
                  <a:pt x="3387823" y="2482130"/>
                </a:lnTo>
                <a:lnTo>
                  <a:pt x="3387823" y="2259592"/>
                </a:lnTo>
                <a:lnTo>
                  <a:pt x="3610361" y="2259592"/>
                </a:lnTo>
                <a:lnTo>
                  <a:pt x="3610361" y="2482130"/>
                </a:lnTo>
                <a:close/>
                <a:moveTo>
                  <a:pt x="3384690" y="2482130"/>
                </a:moveTo>
                <a:lnTo>
                  <a:pt x="3162152" y="2482130"/>
                </a:lnTo>
                <a:lnTo>
                  <a:pt x="3162152" y="2259592"/>
                </a:lnTo>
                <a:lnTo>
                  <a:pt x="3384690" y="2259592"/>
                </a:lnTo>
                <a:lnTo>
                  <a:pt x="3384690" y="2482130"/>
                </a:lnTo>
                <a:close/>
                <a:moveTo>
                  <a:pt x="3159145" y="2482130"/>
                </a:moveTo>
                <a:lnTo>
                  <a:pt x="2936606" y="2482130"/>
                </a:lnTo>
                <a:lnTo>
                  <a:pt x="2936606" y="2259592"/>
                </a:lnTo>
                <a:lnTo>
                  <a:pt x="3159145" y="2259592"/>
                </a:lnTo>
                <a:lnTo>
                  <a:pt x="3159145" y="2482130"/>
                </a:lnTo>
                <a:close/>
                <a:moveTo>
                  <a:pt x="2933474" y="2482130"/>
                </a:moveTo>
                <a:lnTo>
                  <a:pt x="2710935" y="2482130"/>
                </a:lnTo>
                <a:lnTo>
                  <a:pt x="2710935" y="2259592"/>
                </a:lnTo>
                <a:lnTo>
                  <a:pt x="2933474" y="2259592"/>
                </a:lnTo>
                <a:lnTo>
                  <a:pt x="2933474" y="2482130"/>
                </a:lnTo>
                <a:close/>
                <a:moveTo>
                  <a:pt x="2707802" y="2482130"/>
                </a:moveTo>
                <a:lnTo>
                  <a:pt x="2485264" y="2482130"/>
                </a:lnTo>
                <a:lnTo>
                  <a:pt x="2485264" y="2259592"/>
                </a:lnTo>
                <a:lnTo>
                  <a:pt x="2707802" y="2259592"/>
                </a:lnTo>
                <a:lnTo>
                  <a:pt x="2707802" y="2482130"/>
                </a:lnTo>
                <a:close/>
                <a:moveTo>
                  <a:pt x="2482131" y="2482130"/>
                </a:moveTo>
                <a:lnTo>
                  <a:pt x="2259593" y="2482130"/>
                </a:lnTo>
                <a:lnTo>
                  <a:pt x="2259593" y="2259592"/>
                </a:lnTo>
                <a:lnTo>
                  <a:pt x="2482131" y="2259592"/>
                </a:lnTo>
                <a:lnTo>
                  <a:pt x="2482131" y="2482130"/>
                </a:lnTo>
                <a:close/>
                <a:moveTo>
                  <a:pt x="2482131" y="2485263"/>
                </a:moveTo>
                <a:lnTo>
                  <a:pt x="2482131" y="2707801"/>
                </a:lnTo>
                <a:lnTo>
                  <a:pt x="2259593" y="2707801"/>
                </a:lnTo>
                <a:lnTo>
                  <a:pt x="2259593" y="2485263"/>
                </a:lnTo>
                <a:lnTo>
                  <a:pt x="2482131" y="2485263"/>
                </a:lnTo>
                <a:close/>
                <a:moveTo>
                  <a:pt x="2482131" y="2710934"/>
                </a:moveTo>
                <a:lnTo>
                  <a:pt x="2482131" y="2933472"/>
                </a:lnTo>
                <a:lnTo>
                  <a:pt x="2259593" y="2933472"/>
                </a:lnTo>
                <a:lnTo>
                  <a:pt x="2259593" y="2710934"/>
                </a:lnTo>
                <a:lnTo>
                  <a:pt x="2482131" y="2710934"/>
                </a:lnTo>
                <a:close/>
                <a:moveTo>
                  <a:pt x="2482131" y="2936605"/>
                </a:moveTo>
                <a:lnTo>
                  <a:pt x="2482131" y="3159143"/>
                </a:lnTo>
                <a:lnTo>
                  <a:pt x="2259593" y="3159143"/>
                </a:lnTo>
                <a:lnTo>
                  <a:pt x="2259593" y="2936605"/>
                </a:lnTo>
                <a:lnTo>
                  <a:pt x="2482131" y="2936605"/>
                </a:lnTo>
                <a:close/>
                <a:moveTo>
                  <a:pt x="2482131" y="3162276"/>
                </a:moveTo>
                <a:lnTo>
                  <a:pt x="2482131" y="3384814"/>
                </a:lnTo>
                <a:lnTo>
                  <a:pt x="2259593" y="3384814"/>
                </a:lnTo>
                <a:lnTo>
                  <a:pt x="2259593" y="3162276"/>
                </a:lnTo>
                <a:lnTo>
                  <a:pt x="2482131" y="3162276"/>
                </a:lnTo>
                <a:close/>
                <a:moveTo>
                  <a:pt x="2482131" y="3387821"/>
                </a:moveTo>
                <a:lnTo>
                  <a:pt x="2482131" y="3610360"/>
                </a:lnTo>
                <a:lnTo>
                  <a:pt x="2259593" y="3610360"/>
                </a:lnTo>
                <a:lnTo>
                  <a:pt x="2259593" y="3387821"/>
                </a:lnTo>
                <a:lnTo>
                  <a:pt x="2482131" y="3387821"/>
                </a:lnTo>
                <a:close/>
                <a:moveTo>
                  <a:pt x="2482131" y="3613493"/>
                </a:moveTo>
                <a:lnTo>
                  <a:pt x="2482131" y="3836031"/>
                </a:lnTo>
                <a:lnTo>
                  <a:pt x="2259593" y="3836031"/>
                </a:lnTo>
                <a:lnTo>
                  <a:pt x="2259593" y="3613493"/>
                </a:lnTo>
                <a:lnTo>
                  <a:pt x="2482131" y="3613493"/>
                </a:lnTo>
                <a:close/>
                <a:moveTo>
                  <a:pt x="2482131" y="3839164"/>
                </a:moveTo>
                <a:lnTo>
                  <a:pt x="2482131" y="4061702"/>
                </a:lnTo>
                <a:lnTo>
                  <a:pt x="2259593" y="4061702"/>
                </a:lnTo>
                <a:lnTo>
                  <a:pt x="2259593" y="3839164"/>
                </a:lnTo>
                <a:lnTo>
                  <a:pt x="2482131" y="3839164"/>
                </a:lnTo>
                <a:close/>
                <a:moveTo>
                  <a:pt x="2482131" y="4064834"/>
                </a:moveTo>
                <a:lnTo>
                  <a:pt x="2482131" y="4287373"/>
                </a:lnTo>
                <a:lnTo>
                  <a:pt x="2259593" y="4287373"/>
                </a:lnTo>
                <a:lnTo>
                  <a:pt x="2259593" y="4064834"/>
                </a:lnTo>
                <a:lnTo>
                  <a:pt x="2482131" y="4064834"/>
                </a:lnTo>
                <a:close/>
                <a:moveTo>
                  <a:pt x="2482131" y="4290506"/>
                </a:moveTo>
                <a:lnTo>
                  <a:pt x="2482131" y="4513044"/>
                </a:lnTo>
                <a:lnTo>
                  <a:pt x="2259593" y="4513044"/>
                </a:lnTo>
                <a:lnTo>
                  <a:pt x="2259593" y="4290506"/>
                </a:lnTo>
                <a:lnTo>
                  <a:pt x="2482131" y="4290506"/>
                </a:lnTo>
                <a:close/>
                <a:moveTo>
                  <a:pt x="2482131" y="4516177"/>
                </a:moveTo>
                <a:lnTo>
                  <a:pt x="2482131" y="4738715"/>
                </a:lnTo>
                <a:lnTo>
                  <a:pt x="2259593" y="4738715"/>
                </a:lnTo>
                <a:lnTo>
                  <a:pt x="2259593" y="4516177"/>
                </a:lnTo>
                <a:lnTo>
                  <a:pt x="2482131" y="4516177"/>
                </a:lnTo>
                <a:close/>
                <a:moveTo>
                  <a:pt x="2482131" y="4741722"/>
                </a:moveTo>
                <a:lnTo>
                  <a:pt x="2482131" y="4964261"/>
                </a:lnTo>
                <a:lnTo>
                  <a:pt x="2259593" y="4964261"/>
                </a:lnTo>
                <a:lnTo>
                  <a:pt x="2259593" y="4741722"/>
                </a:lnTo>
                <a:lnTo>
                  <a:pt x="2482131" y="4741722"/>
                </a:lnTo>
                <a:close/>
                <a:moveTo>
                  <a:pt x="2485264" y="4741722"/>
                </a:moveTo>
                <a:lnTo>
                  <a:pt x="2707802" y="4741722"/>
                </a:lnTo>
                <a:lnTo>
                  <a:pt x="2707802" y="4964261"/>
                </a:lnTo>
                <a:lnTo>
                  <a:pt x="2485264" y="4964261"/>
                </a:lnTo>
                <a:lnTo>
                  <a:pt x="2485264" y="4741722"/>
                </a:lnTo>
                <a:close/>
                <a:moveTo>
                  <a:pt x="2710935" y="4741722"/>
                </a:moveTo>
                <a:lnTo>
                  <a:pt x="2933474" y="4741722"/>
                </a:lnTo>
                <a:lnTo>
                  <a:pt x="2933474" y="4964261"/>
                </a:lnTo>
                <a:lnTo>
                  <a:pt x="2710935" y="4964261"/>
                </a:lnTo>
                <a:lnTo>
                  <a:pt x="2710935" y="4741722"/>
                </a:lnTo>
                <a:close/>
                <a:moveTo>
                  <a:pt x="2936606" y="4741722"/>
                </a:moveTo>
                <a:lnTo>
                  <a:pt x="3159145" y="4741722"/>
                </a:lnTo>
                <a:lnTo>
                  <a:pt x="3159145" y="4964261"/>
                </a:lnTo>
                <a:lnTo>
                  <a:pt x="2936606" y="4964261"/>
                </a:lnTo>
                <a:lnTo>
                  <a:pt x="2936606" y="4741722"/>
                </a:lnTo>
                <a:close/>
                <a:moveTo>
                  <a:pt x="3162277" y="4741722"/>
                </a:moveTo>
                <a:lnTo>
                  <a:pt x="3384816" y="4741722"/>
                </a:lnTo>
                <a:lnTo>
                  <a:pt x="3384816" y="4964261"/>
                </a:lnTo>
                <a:lnTo>
                  <a:pt x="3162277" y="4964261"/>
                </a:lnTo>
                <a:lnTo>
                  <a:pt x="3162277" y="4741722"/>
                </a:lnTo>
                <a:close/>
                <a:moveTo>
                  <a:pt x="3387823" y="4741722"/>
                </a:moveTo>
                <a:lnTo>
                  <a:pt x="3610361" y="4741722"/>
                </a:lnTo>
                <a:lnTo>
                  <a:pt x="3610361" y="4964261"/>
                </a:lnTo>
                <a:lnTo>
                  <a:pt x="3387823" y="4964261"/>
                </a:lnTo>
                <a:lnTo>
                  <a:pt x="3387823" y="4741722"/>
                </a:lnTo>
                <a:close/>
                <a:moveTo>
                  <a:pt x="3613494" y="4741722"/>
                </a:moveTo>
                <a:lnTo>
                  <a:pt x="3836033" y="4741722"/>
                </a:lnTo>
                <a:lnTo>
                  <a:pt x="3836033" y="4964261"/>
                </a:lnTo>
                <a:lnTo>
                  <a:pt x="3613494" y="4964261"/>
                </a:lnTo>
                <a:lnTo>
                  <a:pt x="3613494" y="4741722"/>
                </a:lnTo>
                <a:close/>
                <a:moveTo>
                  <a:pt x="3839165" y="4741722"/>
                </a:moveTo>
                <a:lnTo>
                  <a:pt x="4061703" y="4741722"/>
                </a:lnTo>
                <a:lnTo>
                  <a:pt x="4061703" y="4964261"/>
                </a:lnTo>
                <a:lnTo>
                  <a:pt x="3839165" y="4964261"/>
                </a:lnTo>
                <a:lnTo>
                  <a:pt x="3839165" y="4741722"/>
                </a:lnTo>
                <a:close/>
                <a:moveTo>
                  <a:pt x="4064836" y="4741722"/>
                </a:moveTo>
                <a:lnTo>
                  <a:pt x="4287375" y="4741722"/>
                </a:lnTo>
                <a:lnTo>
                  <a:pt x="4287375" y="4964261"/>
                </a:lnTo>
                <a:lnTo>
                  <a:pt x="4064836" y="4964261"/>
                </a:lnTo>
                <a:lnTo>
                  <a:pt x="4064836" y="4741722"/>
                </a:lnTo>
                <a:close/>
                <a:moveTo>
                  <a:pt x="4290507" y="4741722"/>
                </a:moveTo>
                <a:lnTo>
                  <a:pt x="4513046" y="4741722"/>
                </a:lnTo>
                <a:lnTo>
                  <a:pt x="4513046" y="4964261"/>
                </a:lnTo>
                <a:lnTo>
                  <a:pt x="4290507" y="4964261"/>
                </a:lnTo>
                <a:lnTo>
                  <a:pt x="4290507" y="4741722"/>
                </a:lnTo>
                <a:close/>
                <a:moveTo>
                  <a:pt x="4516179" y="4741722"/>
                </a:moveTo>
                <a:lnTo>
                  <a:pt x="4738717" y="4741722"/>
                </a:lnTo>
                <a:lnTo>
                  <a:pt x="4738717" y="4964261"/>
                </a:lnTo>
                <a:lnTo>
                  <a:pt x="4516179" y="4964261"/>
                </a:lnTo>
                <a:lnTo>
                  <a:pt x="4516179" y="4741722"/>
                </a:lnTo>
                <a:close/>
                <a:moveTo>
                  <a:pt x="4741724" y="4741722"/>
                </a:moveTo>
                <a:lnTo>
                  <a:pt x="4964263" y="4741722"/>
                </a:lnTo>
                <a:lnTo>
                  <a:pt x="4964263" y="4964261"/>
                </a:lnTo>
                <a:lnTo>
                  <a:pt x="4741724" y="4964261"/>
                </a:lnTo>
                <a:lnTo>
                  <a:pt x="4741724" y="4741722"/>
                </a:lnTo>
                <a:close/>
                <a:moveTo>
                  <a:pt x="4967395" y="4741722"/>
                </a:moveTo>
                <a:lnTo>
                  <a:pt x="5189934" y="4741722"/>
                </a:lnTo>
                <a:lnTo>
                  <a:pt x="5189934" y="4964261"/>
                </a:lnTo>
                <a:lnTo>
                  <a:pt x="4967395" y="4964261"/>
                </a:lnTo>
                <a:lnTo>
                  <a:pt x="4967395" y="4741722"/>
                </a:lnTo>
                <a:close/>
                <a:moveTo>
                  <a:pt x="5193066" y="4741722"/>
                </a:moveTo>
                <a:lnTo>
                  <a:pt x="5415605" y="4741722"/>
                </a:lnTo>
                <a:lnTo>
                  <a:pt x="5415605" y="4964261"/>
                </a:lnTo>
                <a:lnTo>
                  <a:pt x="5193066" y="4964261"/>
                </a:lnTo>
                <a:lnTo>
                  <a:pt x="5193066" y="4741722"/>
                </a:lnTo>
                <a:close/>
                <a:moveTo>
                  <a:pt x="5418738" y="4741722"/>
                </a:moveTo>
                <a:lnTo>
                  <a:pt x="5641276" y="4741722"/>
                </a:lnTo>
                <a:lnTo>
                  <a:pt x="5641276" y="4964261"/>
                </a:lnTo>
                <a:lnTo>
                  <a:pt x="5418738" y="4964261"/>
                </a:lnTo>
                <a:lnTo>
                  <a:pt x="5418738" y="4741722"/>
                </a:lnTo>
                <a:close/>
                <a:moveTo>
                  <a:pt x="5644408" y="4741722"/>
                </a:moveTo>
                <a:lnTo>
                  <a:pt x="5866947" y="4741722"/>
                </a:lnTo>
                <a:lnTo>
                  <a:pt x="5866947" y="4964261"/>
                </a:lnTo>
                <a:lnTo>
                  <a:pt x="5644408" y="4964261"/>
                </a:lnTo>
                <a:lnTo>
                  <a:pt x="5644408" y="4741722"/>
                </a:lnTo>
                <a:close/>
                <a:moveTo>
                  <a:pt x="5870080" y="4741722"/>
                </a:moveTo>
                <a:lnTo>
                  <a:pt x="6092618" y="4741722"/>
                </a:lnTo>
                <a:lnTo>
                  <a:pt x="6092618" y="4964261"/>
                </a:lnTo>
                <a:lnTo>
                  <a:pt x="5870080" y="4964261"/>
                </a:lnTo>
                <a:lnTo>
                  <a:pt x="5870080" y="4741722"/>
                </a:lnTo>
                <a:close/>
                <a:moveTo>
                  <a:pt x="6095625" y="4741722"/>
                </a:moveTo>
                <a:lnTo>
                  <a:pt x="6318164" y="4741722"/>
                </a:lnTo>
                <a:lnTo>
                  <a:pt x="6318164" y="4964261"/>
                </a:lnTo>
                <a:lnTo>
                  <a:pt x="6095625" y="4964261"/>
                </a:lnTo>
                <a:lnTo>
                  <a:pt x="6095625" y="4741722"/>
                </a:lnTo>
                <a:close/>
                <a:moveTo>
                  <a:pt x="6321297" y="4741722"/>
                </a:moveTo>
                <a:lnTo>
                  <a:pt x="6543835" y="4741722"/>
                </a:lnTo>
                <a:lnTo>
                  <a:pt x="6543835" y="4964261"/>
                </a:lnTo>
                <a:lnTo>
                  <a:pt x="6321297" y="4964261"/>
                </a:lnTo>
                <a:lnTo>
                  <a:pt x="6321297" y="4741722"/>
                </a:lnTo>
                <a:close/>
                <a:moveTo>
                  <a:pt x="6546967" y="4741722"/>
                </a:moveTo>
                <a:lnTo>
                  <a:pt x="6769506" y="4741722"/>
                </a:lnTo>
                <a:lnTo>
                  <a:pt x="6769506" y="4964261"/>
                </a:lnTo>
                <a:lnTo>
                  <a:pt x="6546967" y="4964261"/>
                </a:lnTo>
                <a:lnTo>
                  <a:pt x="6546967" y="4741722"/>
                </a:lnTo>
                <a:close/>
                <a:moveTo>
                  <a:pt x="6772639" y="4741722"/>
                </a:moveTo>
                <a:lnTo>
                  <a:pt x="6995177" y="4741722"/>
                </a:lnTo>
                <a:lnTo>
                  <a:pt x="6995177" y="4964261"/>
                </a:lnTo>
                <a:lnTo>
                  <a:pt x="6772639" y="4964261"/>
                </a:lnTo>
                <a:lnTo>
                  <a:pt x="6772639" y="4741722"/>
                </a:lnTo>
                <a:close/>
                <a:moveTo>
                  <a:pt x="6998310" y="4741722"/>
                </a:moveTo>
                <a:lnTo>
                  <a:pt x="7220848" y="4741722"/>
                </a:lnTo>
                <a:lnTo>
                  <a:pt x="7220848" y="4964261"/>
                </a:lnTo>
                <a:lnTo>
                  <a:pt x="6998310" y="4964261"/>
                </a:lnTo>
                <a:lnTo>
                  <a:pt x="6998310" y="4741722"/>
                </a:lnTo>
                <a:close/>
                <a:moveTo>
                  <a:pt x="7223981" y="4741722"/>
                </a:moveTo>
                <a:lnTo>
                  <a:pt x="7446520" y="4741722"/>
                </a:lnTo>
                <a:lnTo>
                  <a:pt x="7446520" y="4964261"/>
                </a:lnTo>
                <a:lnTo>
                  <a:pt x="7223981" y="4964261"/>
                </a:lnTo>
                <a:lnTo>
                  <a:pt x="7223981" y="4741722"/>
                </a:lnTo>
                <a:close/>
                <a:moveTo>
                  <a:pt x="7449527" y="4741722"/>
                </a:moveTo>
                <a:lnTo>
                  <a:pt x="7672065" y="4741722"/>
                </a:lnTo>
                <a:lnTo>
                  <a:pt x="7672065" y="4964261"/>
                </a:lnTo>
                <a:lnTo>
                  <a:pt x="7449527" y="4964261"/>
                </a:lnTo>
                <a:lnTo>
                  <a:pt x="7449527" y="4741722"/>
                </a:lnTo>
                <a:close/>
                <a:moveTo>
                  <a:pt x="7675198" y="4741722"/>
                </a:moveTo>
                <a:lnTo>
                  <a:pt x="7897736" y="4741722"/>
                </a:lnTo>
                <a:lnTo>
                  <a:pt x="7897736" y="4964261"/>
                </a:lnTo>
                <a:lnTo>
                  <a:pt x="7675198" y="4964261"/>
                </a:lnTo>
                <a:lnTo>
                  <a:pt x="7675198" y="4741722"/>
                </a:lnTo>
                <a:close/>
                <a:moveTo>
                  <a:pt x="7900868" y="4741722"/>
                </a:moveTo>
                <a:lnTo>
                  <a:pt x="8123407" y="4741722"/>
                </a:lnTo>
                <a:lnTo>
                  <a:pt x="8123407" y="4964261"/>
                </a:lnTo>
                <a:lnTo>
                  <a:pt x="7900868" y="4964261"/>
                </a:lnTo>
                <a:lnTo>
                  <a:pt x="7900868" y="4741722"/>
                </a:lnTo>
                <a:close/>
                <a:moveTo>
                  <a:pt x="8126540" y="4741722"/>
                </a:moveTo>
                <a:lnTo>
                  <a:pt x="8349078" y="4741722"/>
                </a:lnTo>
                <a:lnTo>
                  <a:pt x="8349078" y="4964261"/>
                </a:lnTo>
                <a:lnTo>
                  <a:pt x="8126540" y="4964261"/>
                </a:lnTo>
                <a:lnTo>
                  <a:pt x="8126540" y="4741722"/>
                </a:lnTo>
                <a:close/>
                <a:moveTo>
                  <a:pt x="8352211" y="4741722"/>
                </a:moveTo>
                <a:lnTo>
                  <a:pt x="8574749" y="4741722"/>
                </a:lnTo>
                <a:lnTo>
                  <a:pt x="8574749" y="4964261"/>
                </a:lnTo>
                <a:lnTo>
                  <a:pt x="8352211" y="4964261"/>
                </a:lnTo>
                <a:lnTo>
                  <a:pt x="8352211" y="4741722"/>
                </a:lnTo>
                <a:close/>
                <a:moveTo>
                  <a:pt x="8577882" y="4741722"/>
                </a:moveTo>
                <a:lnTo>
                  <a:pt x="8800420" y="4741722"/>
                </a:lnTo>
                <a:lnTo>
                  <a:pt x="8800420" y="4964261"/>
                </a:lnTo>
                <a:lnTo>
                  <a:pt x="8577882" y="4964261"/>
                </a:lnTo>
                <a:lnTo>
                  <a:pt x="8577882" y="4741722"/>
                </a:lnTo>
                <a:close/>
                <a:moveTo>
                  <a:pt x="8803427" y="4741722"/>
                </a:moveTo>
                <a:lnTo>
                  <a:pt x="9025966" y="4741722"/>
                </a:lnTo>
                <a:lnTo>
                  <a:pt x="9025966" y="4964261"/>
                </a:lnTo>
                <a:lnTo>
                  <a:pt x="8803427" y="4964261"/>
                </a:lnTo>
                <a:lnTo>
                  <a:pt x="8803427" y="4741722"/>
                </a:lnTo>
                <a:close/>
                <a:moveTo>
                  <a:pt x="9029099" y="4741722"/>
                </a:moveTo>
                <a:lnTo>
                  <a:pt x="9251637" y="4741722"/>
                </a:lnTo>
                <a:lnTo>
                  <a:pt x="9251637" y="4964261"/>
                </a:lnTo>
                <a:lnTo>
                  <a:pt x="9029099" y="4964261"/>
                </a:lnTo>
                <a:lnTo>
                  <a:pt x="9029099" y="4741722"/>
                </a:lnTo>
                <a:close/>
                <a:moveTo>
                  <a:pt x="9254770" y="4741722"/>
                </a:moveTo>
                <a:lnTo>
                  <a:pt x="9477308" y="4741722"/>
                </a:lnTo>
                <a:lnTo>
                  <a:pt x="9477308" y="4964261"/>
                </a:lnTo>
                <a:lnTo>
                  <a:pt x="9254770" y="4964261"/>
                </a:lnTo>
                <a:lnTo>
                  <a:pt x="9254770" y="4741722"/>
                </a:lnTo>
                <a:close/>
                <a:moveTo>
                  <a:pt x="9480440" y="4741722"/>
                </a:moveTo>
                <a:lnTo>
                  <a:pt x="9702979" y="4741722"/>
                </a:lnTo>
                <a:lnTo>
                  <a:pt x="9702979" y="4964261"/>
                </a:lnTo>
                <a:lnTo>
                  <a:pt x="9480440" y="4964261"/>
                </a:lnTo>
                <a:lnTo>
                  <a:pt x="9480440" y="4741722"/>
                </a:lnTo>
                <a:close/>
                <a:moveTo>
                  <a:pt x="9706112" y="4741722"/>
                </a:moveTo>
                <a:lnTo>
                  <a:pt x="9928650" y="4741722"/>
                </a:lnTo>
                <a:lnTo>
                  <a:pt x="9928650" y="4964261"/>
                </a:lnTo>
                <a:lnTo>
                  <a:pt x="9706112" y="4964261"/>
                </a:lnTo>
                <a:lnTo>
                  <a:pt x="9706112" y="4741722"/>
                </a:lnTo>
                <a:close/>
                <a:moveTo>
                  <a:pt x="9706112" y="4738590"/>
                </a:moveTo>
                <a:lnTo>
                  <a:pt x="9706112" y="4516051"/>
                </a:lnTo>
                <a:lnTo>
                  <a:pt x="9928650" y="4516051"/>
                </a:lnTo>
                <a:lnTo>
                  <a:pt x="9928650" y="4738590"/>
                </a:lnTo>
                <a:lnTo>
                  <a:pt x="9706112" y="4738590"/>
                </a:lnTo>
                <a:close/>
                <a:moveTo>
                  <a:pt x="9706112" y="4513044"/>
                </a:moveTo>
                <a:lnTo>
                  <a:pt x="9706112" y="4290506"/>
                </a:lnTo>
                <a:lnTo>
                  <a:pt x="9928650" y="4290506"/>
                </a:lnTo>
                <a:lnTo>
                  <a:pt x="9928650" y="4513044"/>
                </a:lnTo>
                <a:lnTo>
                  <a:pt x="9706112" y="4513044"/>
                </a:lnTo>
                <a:close/>
                <a:moveTo>
                  <a:pt x="9706112" y="4287373"/>
                </a:moveTo>
                <a:lnTo>
                  <a:pt x="9706112" y="4064834"/>
                </a:lnTo>
                <a:lnTo>
                  <a:pt x="9928650" y="4064834"/>
                </a:lnTo>
                <a:lnTo>
                  <a:pt x="9928650" y="4287373"/>
                </a:lnTo>
                <a:lnTo>
                  <a:pt x="9706112" y="4287373"/>
                </a:lnTo>
                <a:close/>
                <a:moveTo>
                  <a:pt x="9706112" y="4061702"/>
                </a:moveTo>
                <a:lnTo>
                  <a:pt x="9706112" y="3839164"/>
                </a:lnTo>
                <a:lnTo>
                  <a:pt x="9928650" y="3839164"/>
                </a:lnTo>
                <a:lnTo>
                  <a:pt x="9928650" y="4061702"/>
                </a:lnTo>
                <a:lnTo>
                  <a:pt x="9706112" y="4061702"/>
                </a:lnTo>
                <a:close/>
                <a:moveTo>
                  <a:pt x="9706112" y="3836031"/>
                </a:moveTo>
                <a:lnTo>
                  <a:pt x="9706112" y="3613493"/>
                </a:lnTo>
                <a:lnTo>
                  <a:pt x="9928650" y="3613493"/>
                </a:lnTo>
                <a:lnTo>
                  <a:pt x="9928650" y="3836031"/>
                </a:lnTo>
                <a:lnTo>
                  <a:pt x="9706112" y="3836031"/>
                </a:lnTo>
                <a:close/>
                <a:moveTo>
                  <a:pt x="9706112" y="3610360"/>
                </a:moveTo>
                <a:lnTo>
                  <a:pt x="9706112" y="3387821"/>
                </a:lnTo>
                <a:lnTo>
                  <a:pt x="9928650" y="3387821"/>
                </a:lnTo>
                <a:lnTo>
                  <a:pt x="9928650" y="3610360"/>
                </a:lnTo>
                <a:lnTo>
                  <a:pt x="9706112" y="3610360"/>
                </a:lnTo>
                <a:close/>
                <a:moveTo>
                  <a:pt x="9706112" y="3384689"/>
                </a:moveTo>
                <a:lnTo>
                  <a:pt x="9706112" y="3162151"/>
                </a:lnTo>
                <a:lnTo>
                  <a:pt x="9928650" y="3162151"/>
                </a:lnTo>
                <a:lnTo>
                  <a:pt x="9928650" y="3384689"/>
                </a:lnTo>
                <a:lnTo>
                  <a:pt x="9706112" y="3384689"/>
                </a:lnTo>
                <a:close/>
                <a:moveTo>
                  <a:pt x="9706112" y="3159143"/>
                </a:moveTo>
                <a:lnTo>
                  <a:pt x="9706112" y="2936605"/>
                </a:lnTo>
                <a:lnTo>
                  <a:pt x="9928650" y="2936605"/>
                </a:lnTo>
                <a:lnTo>
                  <a:pt x="9928650" y="3159143"/>
                </a:lnTo>
                <a:lnTo>
                  <a:pt x="9706112" y="3159143"/>
                </a:lnTo>
                <a:close/>
                <a:moveTo>
                  <a:pt x="9706112" y="2933472"/>
                </a:moveTo>
                <a:lnTo>
                  <a:pt x="9706112" y="2710934"/>
                </a:lnTo>
                <a:lnTo>
                  <a:pt x="9928650" y="2710934"/>
                </a:lnTo>
                <a:lnTo>
                  <a:pt x="9928650" y="2933472"/>
                </a:lnTo>
                <a:lnTo>
                  <a:pt x="9706112" y="2933472"/>
                </a:lnTo>
                <a:close/>
                <a:moveTo>
                  <a:pt x="9706112" y="2707801"/>
                </a:moveTo>
                <a:lnTo>
                  <a:pt x="9706112" y="2485263"/>
                </a:lnTo>
                <a:lnTo>
                  <a:pt x="9928650" y="2485263"/>
                </a:lnTo>
                <a:lnTo>
                  <a:pt x="9928650" y="2707801"/>
                </a:lnTo>
                <a:lnTo>
                  <a:pt x="9706112" y="2707801"/>
                </a:lnTo>
                <a:close/>
                <a:moveTo>
                  <a:pt x="9706112" y="2482130"/>
                </a:moveTo>
                <a:lnTo>
                  <a:pt x="9706112" y="2259592"/>
                </a:lnTo>
                <a:lnTo>
                  <a:pt x="9928650" y="2259592"/>
                </a:lnTo>
                <a:lnTo>
                  <a:pt x="9928650" y="2482130"/>
                </a:lnTo>
                <a:lnTo>
                  <a:pt x="9706112" y="2482130"/>
                </a:lnTo>
                <a:close/>
                <a:moveTo>
                  <a:pt x="9706112" y="2256459"/>
                </a:moveTo>
                <a:lnTo>
                  <a:pt x="9706112" y="2033921"/>
                </a:lnTo>
                <a:lnTo>
                  <a:pt x="9928650" y="2033921"/>
                </a:lnTo>
                <a:lnTo>
                  <a:pt x="9928650" y="2256459"/>
                </a:lnTo>
                <a:lnTo>
                  <a:pt x="9706112" y="2256459"/>
                </a:lnTo>
                <a:close/>
                <a:moveTo>
                  <a:pt x="9702979" y="2256459"/>
                </a:moveTo>
                <a:lnTo>
                  <a:pt x="9480440" y="2256459"/>
                </a:lnTo>
                <a:lnTo>
                  <a:pt x="9480440" y="2033921"/>
                </a:lnTo>
                <a:lnTo>
                  <a:pt x="9702979" y="2033921"/>
                </a:lnTo>
                <a:lnTo>
                  <a:pt x="9702979" y="2256459"/>
                </a:lnTo>
                <a:close/>
                <a:moveTo>
                  <a:pt x="9477308" y="2256459"/>
                </a:moveTo>
                <a:lnTo>
                  <a:pt x="9254770" y="2256459"/>
                </a:lnTo>
                <a:lnTo>
                  <a:pt x="9254770" y="2033921"/>
                </a:lnTo>
                <a:lnTo>
                  <a:pt x="9477308" y="2033921"/>
                </a:lnTo>
                <a:lnTo>
                  <a:pt x="9477308" y="2256459"/>
                </a:lnTo>
                <a:close/>
                <a:moveTo>
                  <a:pt x="9251637" y="2256459"/>
                </a:moveTo>
                <a:lnTo>
                  <a:pt x="9029099" y="2256459"/>
                </a:lnTo>
                <a:lnTo>
                  <a:pt x="9029099" y="2033921"/>
                </a:lnTo>
                <a:lnTo>
                  <a:pt x="9251637" y="2033921"/>
                </a:lnTo>
                <a:lnTo>
                  <a:pt x="9251637" y="2256459"/>
                </a:lnTo>
                <a:close/>
                <a:moveTo>
                  <a:pt x="9025966" y="2256459"/>
                </a:moveTo>
                <a:lnTo>
                  <a:pt x="8803427" y="2256459"/>
                </a:lnTo>
                <a:lnTo>
                  <a:pt x="8803427" y="2033921"/>
                </a:lnTo>
                <a:lnTo>
                  <a:pt x="9025966" y="2033921"/>
                </a:lnTo>
                <a:lnTo>
                  <a:pt x="9025966" y="2256459"/>
                </a:lnTo>
                <a:close/>
                <a:moveTo>
                  <a:pt x="8800295" y="2256459"/>
                </a:moveTo>
                <a:lnTo>
                  <a:pt x="8577756" y="2256459"/>
                </a:lnTo>
                <a:lnTo>
                  <a:pt x="8577756" y="2033921"/>
                </a:lnTo>
                <a:lnTo>
                  <a:pt x="8800295" y="2033921"/>
                </a:lnTo>
                <a:lnTo>
                  <a:pt x="8800295" y="2256459"/>
                </a:lnTo>
                <a:close/>
                <a:moveTo>
                  <a:pt x="8574749" y="2256459"/>
                </a:moveTo>
                <a:lnTo>
                  <a:pt x="8352211" y="2256459"/>
                </a:lnTo>
                <a:lnTo>
                  <a:pt x="8352211" y="2033921"/>
                </a:lnTo>
                <a:lnTo>
                  <a:pt x="8574749" y="2033921"/>
                </a:lnTo>
                <a:lnTo>
                  <a:pt x="8574749" y="2256459"/>
                </a:lnTo>
                <a:close/>
                <a:moveTo>
                  <a:pt x="8349078" y="2256459"/>
                </a:moveTo>
                <a:lnTo>
                  <a:pt x="8126540" y="2256459"/>
                </a:lnTo>
                <a:lnTo>
                  <a:pt x="8126540" y="2033921"/>
                </a:lnTo>
                <a:lnTo>
                  <a:pt x="8349078" y="2033921"/>
                </a:lnTo>
                <a:lnTo>
                  <a:pt x="8349078" y="2256459"/>
                </a:lnTo>
                <a:close/>
                <a:moveTo>
                  <a:pt x="8123407" y="2256459"/>
                </a:moveTo>
                <a:lnTo>
                  <a:pt x="7900868" y="2256459"/>
                </a:lnTo>
                <a:lnTo>
                  <a:pt x="7900868" y="2033921"/>
                </a:lnTo>
                <a:lnTo>
                  <a:pt x="8123407" y="2033921"/>
                </a:lnTo>
                <a:lnTo>
                  <a:pt x="8123407" y="2256459"/>
                </a:lnTo>
                <a:close/>
                <a:moveTo>
                  <a:pt x="7897736" y="2256459"/>
                </a:moveTo>
                <a:lnTo>
                  <a:pt x="7675198" y="2256459"/>
                </a:lnTo>
                <a:lnTo>
                  <a:pt x="7675198" y="2033921"/>
                </a:lnTo>
                <a:lnTo>
                  <a:pt x="7897736" y="2033921"/>
                </a:lnTo>
                <a:lnTo>
                  <a:pt x="7897736" y="2256459"/>
                </a:lnTo>
                <a:close/>
                <a:moveTo>
                  <a:pt x="7672065" y="2256459"/>
                </a:moveTo>
                <a:lnTo>
                  <a:pt x="7449527" y="2256459"/>
                </a:lnTo>
                <a:lnTo>
                  <a:pt x="7449527" y="2033921"/>
                </a:lnTo>
                <a:lnTo>
                  <a:pt x="7672065" y="2033921"/>
                </a:lnTo>
                <a:lnTo>
                  <a:pt x="7672065" y="2256459"/>
                </a:lnTo>
                <a:close/>
                <a:moveTo>
                  <a:pt x="7446394" y="2256459"/>
                </a:moveTo>
                <a:lnTo>
                  <a:pt x="7223856" y="2256459"/>
                </a:lnTo>
                <a:lnTo>
                  <a:pt x="7223856" y="2033921"/>
                </a:lnTo>
                <a:lnTo>
                  <a:pt x="7446394" y="2033921"/>
                </a:lnTo>
                <a:lnTo>
                  <a:pt x="7446394" y="2256459"/>
                </a:lnTo>
                <a:close/>
                <a:moveTo>
                  <a:pt x="7220848" y="2256459"/>
                </a:moveTo>
                <a:lnTo>
                  <a:pt x="6998310" y="2256459"/>
                </a:lnTo>
                <a:lnTo>
                  <a:pt x="6998310" y="2033921"/>
                </a:lnTo>
                <a:lnTo>
                  <a:pt x="7220848" y="2033921"/>
                </a:lnTo>
                <a:lnTo>
                  <a:pt x="7220848" y="2256459"/>
                </a:lnTo>
                <a:close/>
                <a:moveTo>
                  <a:pt x="6995177" y="2256459"/>
                </a:moveTo>
                <a:lnTo>
                  <a:pt x="6772639" y="2256459"/>
                </a:lnTo>
                <a:lnTo>
                  <a:pt x="6772639" y="2033921"/>
                </a:lnTo>
                <a:lnTo>
                  <a:pt x="6995177" y="2033921"/>
                </a:lnTo>
                <a:lnTo>
                  <a:pt x="6995177" y="2256459"/>
                </a:lnTo>
                <a:close/>
                <a:moveTo>
                  <a:pt x="6769506" y="2256459"/>
                </a:moveTo>
                <a:lnTo>
                  <a:pt x="6546967" y="2256459"/>
                </a:lnTo>
                <a:lnTo>
                  <a:pt x="6546967" y="2033921"/>
                </a:lnTo>
                <a:lnTo>
                  <a:pt x="6769506" y="2033921"/>
                </a:lnTo>
                <a:lnTo>
                  <a:pt x="6769506" y="2256459"/>
                </a:lnTo>
                <a:close/>
                <a:moveTo>
                  <a:pt x="6543835" y="2256459"/>
                </a:moveTo>
                <a:lnTo>
                  <a:pt x="6321297" y="2256459"/>
                </a:lnTo>
                <a:lnTo>
                  <a:pt x="6321297" y="2033921"/>
                </a:lnTo>
                <a:lnTo>
                  <a:pt x="6543835" y="2033921"/>
                </a:lnTo>
                <a:lnTo>
                  <a:pt x="6543835" y="2256459"/>
                </a:lnTo>
                <a:close/>
                <a:moveTo>
                  <a:pt x="6318164" y="2256459"/>
                </a:moveTo>
                <a:lnTo>
                  <a:pt x="6095625" y="2256459"/>
                </a:lnTo>
                <a:lnTo>
                  <a:pt x="6095625" y="2033921"/>
                </a:lnTo>
                <a:lnTo>
                  <a:pt x="6318164" y="2033921"/>
                </a:lnTo>
                <a:lnTo>
                  <a:pt x="6318164" y="2256459"/>
                </a:lnTo>
                <a:close/>
                <a:moveTo>
                  <a:pt x="6092493" y="2256459"/>
                </a:moveTo>
                <a:lnTo>
                  <a:pt x="5869954" y="2256459"/>
                </a:lnTo>
                <a:lnTo>
                  <a:pt x="5869954" y="2033921"/>
                </a:lnTo>
                <a:lnTo>
                  <a:pt x="6092493" y="2033921"/>
                </a:lnTo>
                <a:lnTo>
                  <a:pt x="6092493" y="2256459"/>
                </a:lnTo>
                <a:close/>
                <a:moveTo>
                  <a:pt x="5866947" y="2256459"/>
                </a:moveTo>
                <a:lnTo>
                  <a:pt x="5644408" y="2256459"/>
                </a:lnTo>
                <a:lnTo>
                  <a:pt x="5644408" y="2033921"/>
                </a:lnTo>
                <a:lnTo>
                  <a:pt x="5866947" y="2033921"/>
                </a:lnTo>
                <a:lnTo>
                  <a:pt x="5866947" y="2256459"/>
                </a:lnTo>
                <a:close/>
                <a:moveTo>
                  <a:pt x="5641276" y="2256459"/>
                </a:moveTo>
                <a:lnTo>
                  <a:pt x="5418738" y="2256459"/>
                </a:lnTo>
                <a:lnTo>
                  <a:pt x="5418738" y="2033921"/>
                </a:lnTo>
                <a:lnTo>
                  <a:pt x="5641276" y="2033921"/>
                </a:lnTo>
                <a:lnTo>
                  <a:pt x="5641276" y="2256459"/>
                </a:lnTo>
                <a:close/>
                <a:moveTo>
                  <a:pt x="5415605" y="2256459"/>
                </a:moveTo>
                <a:lnTo>
                  <a:pt x="5193066" y="2256459"/>
                </a:lnTo>
                <a:lnTo>
                  <a:pt x="5193066" y="2033921"/>
                </a:lnTo>
                <a:lnTo>
                  <a:pt x="5415605" y="2033921"/>
                </a:lnTo>
                <a:lnTo>
                  <a:pt x="5415605" y="2256459"/>
                </a:lnTo>
                <a:close/>
                <a:moveTo>
                  <a:pt x="5189934" y="2256459"/>
                </a:moveTo>
                <a:lnTo>
                  <a:pt x="4967395" y="2256459"/>
                </a:lnTo>
                <a:lnTo>
                  <a:pt x="4967395" y="2033921"/>
                </a:lnTo>
                <a:lnTo>
                  <a:pt x="5189934" y="2033921"/>
                </a:lnTo>
                <a:lnTo>
                  <a:pt x="5189934" y="2256459"/>
                </a:lnTo>
                <a:close/>
                <a:moveTo>
                  <a:pt x="4964263" y="2256459"/>
                </a:moveTo>
                <a:lnTo>
                  <a:pt x="4741724" y="2256459"/>
                </a:lnTo>
                <a:lnTo>
                  <a:pt x="4741724" y="2033921"/>
                </a:lnTo>
                <a:lnTo>
                  <a:pt x="4964263" y="2033921"/>
                </a:lnTo>
                <a:lnTo>
                  <a:pt x="4964263" y="2256459"/>
                </a:lnTo>
                <a:close/>
                <a:moveTo>
                  <a:pt x="4738592" y="2256459"/>
                </a:moveTo>
                <a:lnTo>
                  <a:pt x="4516053" y="2256459"/>
                </a:lnTo>
                <a:lnTo>
                  <a:pt x="4516053" y="2033921"/>
                </a:lnTo>
                <a:lnTo>
                  <a:pt x="4738592" y="2033921"/>
                </a:lnTo>
                <a:lnTo>
                  <a:pt x="4738592" y="2256459"/>
                </a:lnTo>
                <a:close/>
                <a:moveTo>
                  <a:pt x="4513046" y="2256459"/>
                </a:moveTo>
                <a:lnTo>
                  <a:pt x="4290507" y="2256459"/>
                </a:lnTo>
                <a:lnTo>
                  <a:pt x="4290507" y="2033921"/>
                </a:lnTo>
                <a:lnTo>
                  <a:pt x="4513046" y="2033921"/>
                </a:lnTo>
                <a:lnTo>
                  <a:pt x="4513046" y="2256459"/>
                </a:lnTo>
                <a:close/>
                <a:moveTo>
                  <a:pt x="4287375" y="2256459"/>
                </a:moveTo>
                <a:lnTo>
                  <a:pt x="4064836" y="2256459"/>
                </a:lnTo>
                <a:lnTo>
                  <a:pt x="4064836" y="2033921"/>
                </a:lnTo>
                <a:lnTo>
                  <a:pt x="4287375" y="2033921"/>
                </a:lnTo>
                <a:lnTo>
                  <a:pt x="4287375" y="2256459"/>
                </a:lnTo>
                <a:close/>
                <a:moveTo>
                  <a:pt x="4061703" y="2256459"/>
                </a:moveTo>
                <a:lnTo>
                  <a:pt x="3839165" y="2256459"/>
                </a:lnTo>
                <a:lnTo>
                  <a:pt x="3839165" y="2033921"/>
                </a:lnTo>
                <a:lnTo>
                  <a:pt x="4061703" y="2033921"/>
                </a:lnTo>
                <a:lnTo>
                  <a:pt x="4061703" y="2256459"/>
                </a:lnTo>
                <a:close/>
                <a:moveTo>
                  <a:pt x="3836033" y="2256459"/>
                </a:moveTo>
                <a:lnTo>
                  <a:pt x="3613494" y="2256459"/>
                </a:lnTo>
                <a:lnTo>
                  <a:pt x="3613494" y="2033921"/>
                </a:lnTo>
                <a:lnTo>
                  <a:pt x="3836033" y="2033921"/>
                </a:lnTo>
                <a:lnTo>
                  <a:pt x="3836033" y="2256459"/>
                </a:lnTo>
                <a:close/>
                <a:moveTo>
                  <a:pt x="3610361" y="2256459"/>
                </a:moveTo>
                <a:lnTo>
                  <a:pt x="3387823" y="2256459"/>
                </a:lnTo>
                <a:lnTo>
                  <a:pt x="3387823" y="2033921"/>
                </a:lnTo>
                <a:lnTo>
                  <a:pt x="3610361" y="2033921"/>
                </a:lnTo>
                <a:lnTo>
                  <a:pt x="3610361" y="2256459"/>
                </a:lnTo>
                <a:close/>
                <a:moveTo>
                  <a:pt x="3384690" y="2256459"/>
                </a:moveTo>
                <a:lnTo>
                  <a:pt x="3162152" y="2256459"/>
                </a:lnTo>
                <a:lnTo>
                  <a:pt x="3162152" y="2033921"/>
                </a:lnTo>
                <a:lnTo>
                  <a:pt x="3384690" y="2033921"/>
                </a:lnTo>
                <a:lnTo>
                  <a:pt x="3384690" y="2256459"/>
                </a:lnTo>
                <a:close/>
                <a:moveTo>
                  <a:pt x="3159145" y="2256459"/>
                </a:moveTo>
                <a:lnTo>
                  <a:pt x="2936606" y="2256459"/>
                </a:lnTo>
                <a:lnTo>
                  <a:pt x="2936606" y="2033921"/>
                </a:lnTo>
                <a:lnTo>
                  <a:pt x="3159145" y="2033921"/>
                </a:lnTo>
                <a:lnTo>
                  <a:pt x="3159145" y="2256459"/>
                </a:lnTo>
                <a:close/>
                <a:moveTo>
                  <a:pt x="2933474" y="2256459"/>
                </a:moveTo>
                <a:lnTo>
                  <a:pt x="2710935" y="2256459"/>
                </a:lnTo>
                <a:lnTo>
                  <a:pt x="2710935" y="2033921"/>
                </a:lnTo>
                <a:lnTo>
                  <a:pt x="2933474" y="2033921"/>
                </a:lnTo>
                <a:lnTo>
                  <a:pt x="2933474" y="2256459"/>
                </a:lnTo>
                <a:close/>
                <a:moveTo>
                  <a:pt x="2707802" y="2256459"/>
                </a:moveTo>
                <a:lnTo>
                  <a:pt x="2485264" y="2256459"/>
                </a:lnTo>
                <a:lnTo>
                  <a:pt x="2485264" y="2033921"/>
                </a:lnTo>
                <a:lnTo>
                  <a:pt x="2707802" y="2033921"/>
                </a:lnTo>
                <a:lnTo>
                  <a:pt x="2707802" y="2256459"/>
                </a:lnTo>
                <a:close/>
                <a:moveTo>
                  <a:pt x="2482131" y="2256459"/>
                </a:moveTo>
                <a:lnTo>
                  <a:pt x="2259593" y="2256459"/>
                </a:lnTo>
                <a:lnTo>
                  <a:pt x="2259593" y="2033921"/>
                </a:lnTo>
                <a:lnTo>
                  <a:pt x="2482131" y="2033921"/>
                </a:lnTo>
                <a:lnTo>
                  <a:pt x="2482131" y="2256459"/>
                </a:lnTo>
                <a:close/>
                <a:moveTo>
                  <a:pt x="2256460" y="2256459"/>
                </a:moveTo>
                <a:lnTo>
                  <a:pt x="2033922" y="2256459"/>
                </a:lnTo>
                <a:lnTo>
                  <a:pt x="2033922" y="2033921"/>
                </a:lnTo>
                <a:lnTo>
                  <a:pt x="2256460" y="2033921"/>
                </a:lnTo>
                <a:lnTo>
                  <a:pt x="2256460" y="2256459"/>
                </a:lnTo>
                <a:close/>
                <a:moveTo>
                  <a:pt x="2256460" y="2259592"/>
                </a:moveTo>
                <a:lnTo>
                  <a:pt x="2256460" y="2482130"/>
                </a:lnTo>
                <a:lnTo>
                  <a:pt x="2033922" y="2482130"/>
                </a:lnTo>
                <a:lnTo>
                  <a:pt x="2033922" y="2259592"/>
                </a:lnTo>
                <a:lnTo>
                  <a:pt x="2256460" y="2259592"/>
                </a:lnTo>
                <a:close/>
                <a:moveTo>
                  <a:pt x="2256460" y="2485263"/>
                </a:moveTo>
                <a:lnTo>
                  <a:pt x="2256460" y="2707801"/>
                </a:lnTo>
                <a:lnTo>
                  <a:pt x="2033922" y="2707801"/>
                </a:lnTo>
                <a:lnTo>
                  <a:pt x="2033922" y="2485263"/>
                </a:lnTo>
                <a:lnTo>
                  <a:pt x="2256460" y="2485263"/>
                </a:lnTo>
                <a:close/>
                <a:moveTo>
                  <a:pt x="2256460" y="2710934"/>
                </a:moveTo>
                <a:lnTo>
                  <a:pt x="2256460" y="2933472"/>
                </a:lnTo>
                <a:lnTo>
                  <a:pt x="2033922" y="2933472"/>
                </a:lnTo>
                <a:lnTo>
                  <a:pt x="2033922" y="2710934"/>
                </a:lnTo>
                <a:lnTo>
                  <a:pt x="2256460" y="2710934"/>
                </a:lnTo>
                <a:close/>
                <a:moveTo>
                  <a:pt x="2256460" y="2936605"/>
                </a:moveTo>
                <a:lnTo>
                  <a:pt x="2256460" y="3159143"/>
                </a:lnTo>
                <a:lnTo>
                  <a:pt x="2033922" y="3159143"/>
                </a:lnTo>
                <a:lnTo>
                  <a:pt x="2033922" y="2936605"/>
                </a:lnTo>
                <a:lnTo>
                  <a:pt x="2256460" y="2936605"/>
                </a:lnTo>
                <a:close/>
                <a:moveTo>
                  <a:pt x="2256460" y="3162276"/>
                </a:moveTo>
                <a:lnTo>
                  <a:pt x="2256460" y="3384814"/>
                </a:lnTo>
                <a:lnTo>
                  <a:pt x="2033922" y="3384814"/>
                </a:lnTo>
                <a:lnTo>
                  <a:pt x="2033922" y="3162276"/>
                </a:lnTo>
                <a:lnTo>
                  <a:pt x="2256460" y="3162276"/>
                </a:lnTo>
                <a:close/>
                <a:moveTo>
                  <a:pt x="2256460" y="3387821"/>
                </a:moveTo>
                <a:lnTo>
                  <a:pt x="2256460" y="3610360"/>
                </a:lnTo>
                <a:lnTo>
                  <a:pt x="2033922" y="3610360"/>
                </a:lnTo>
                <a:lnTo>
                  <a:pt x="2033922" y="3387821"/>
                </a:lnTo>
                <a:lnTo>
                  <a:pt x="2256460" y="3387821"/>
                </a:lnTo>
                <a:close/>
                <a:moveTo>
                  <a:pt x="2256460" y="3613493"/>
                </a:moveTo>
                <a:lnTo>
                  <a:pt x="2256460" y="3836031"/>
                </a:lnTo>
                <a:lnTo>
                  <a:pt x="2033922" y="3836031"/>
                </a:lnTo>
                <a:lnTo>
                  <a:pt x="2033922" y="3613493"/>
                </a:lnTo>
                <a:lnTo>
                  <a:pt x="2256460" y="3613493"/>
                </a:lnTo>
                <a:close/>
                <a:moveTo>
                  <a:pt x="2256460" y="3839164"/>
                </a:moveTo>
                <a:lnTo>
                  <a:pt x="2256460" y="4061702"/>
                </a:lnTo>
                <a:lnTo>
                  <a:pt x="2033922" y="4061702"/>
                </a:lnTo>
                <a:lnTo>
                  <a:pt x="2033922" y="3839164"/>
                </a:lnTo>
                <a:lnTo>
                  <a:pt x="2256460" y="3839164"/>
                </a:lnTo>
                <a:close/>
                <a:moveTo>
                  <a:pt x="2256460" y="4064834"/>
                </a:moveTo>
                <a:lnTo>
                  <a:pt x="2256460" y="4287373"/>
                </a:lnTo>
                <a:lnTo>
                  <a:pt x="2033922" y="4287373"/>
                </a:lnTo>
                <a:lnTo>
                  <a:pt x="2033922" y="4064834"/>
                </a:lnTo>
                <a:lnTo>
                  <a:pt x="2256460" y="4064834"/>
                </a:lnTo>
                <a:close/>
                <a:moveTo>
                  <a:pt x="2256460" y="4290506"/>
                </a:moveTo>
                <a:lnTo>
                  <a:pt x="2256460" y="4513044"/>
                </a:lnTo>
                <a:lnTo>
                  <a:pt x="2033922" y="4513044"/>
                </a:lnTo>
                <a:lnTo>
                  <a:pt x="2033922" y="4290506"/>
                </a:lnTo>
                <a:lnTo>
                  <a:pt x="2256460" y="4290506"/>
                </a:lnTo>
                <a:close/>
                <a:moveTo>
                  <a:pt x="2256460" y="4516177"/>
                </a:moveTo>
                <a:lnTo>
                  <a:pt x="2256460" y="4738715"/>
                </a:lnTo>
                <a:lnTo>
                  <a:pt x="2033922" y="4738715"/>
                </a:lnTo>
                <a:lnTo>
                  <a:pt x="2033922" y="4516177"/>
                </a:lnTo>
                <a:lnTo>
                  <a:pt x="2256460" y="4516177"/>
                </a:lnTo>
                <a:close/>
                <a:moveTo>
                  <a:pt x="2256460" y="4741722"/>
                </a:moveTo>
                <a:lnTo>
                  <a:pt x="2256460" y="4964261"/>
                </a:lnTo>
                <a:lnTo>
                  <a:pt x="2033922" y="4964261"/>
                </a:lnTo>
                <a:lnTo>
                  <a:pt x="2033922" y="4741722"/>
                </a:lnTo>
                <a:lnTo>
                  <a:pt x="2256460" y="4741722"/>
                </a:lnTo>
                <a:close/>
                <a:moveTo>
                  <a:pt x="2256460" y="4967393"/>
                </a:moveTo>
                <a:lnTo>
                  <a:pt x="2256460" y="5189932"/>
                </a:lnTo>
                <a:lnTo>
                  <a:pt x="2033922" y="5189932"/>
                </a:lnTo>
                <a:lnTo>
                  <a:pt x="2033922" y="4967393"/>
                </a:lnTo>
                <a:lnTo>
                  <a:pt x="2256460" y="4967393"/>
                </a:lnTo>
                <a:close/>
                <a:moveTo>
                  <a:pt x="2259593" y="4967393"/>
                </a:moveTo>
                <a:lnTo>
                  <a:pt x="2482131" y="4967393"/>
                </a:lnTo>
                <a:lnTo>
                  <a:pt x="2482131" y="5189932"/>
                </a:lnTo>
                <a:lnTo>
                  <a:pt x="2259593" y="5189932"/>
                </a:lnTo>
                <a:lnTo>
                  <a:pt x="2259593" y="4967393"/>
                </a:lnTo>
                <a:close/>
                <a:moveTo>
                  <a:pt x="2485264" y="4967393"/>
                </a:moveTo>
                <a:lnTo>
                  <a:pt x="2707802" y="4967393"/>
                </a:lnTo>
                <a:lnTo>
                  <a:pt x="2707802" y="5189932"/>
                </a:lnTo>
                <a:lnTo>
                  <a:pt x="2485264" y="5189932"/>
                </a:lnTo>
                <a:lnTo>
                  <a:pt x="2485264" y="4967393"/>
                </a:lnTo>
                <a:close/>
                <a:moveTo>
                  <a:pt x="2710935" y="4967393"/>
                </a:moveTo>
                <a:lnTo>
                  <a:pt x="2933474" y="4967393"/>
                </a:lnTo>
                <a:lnTo>
                  <a:pt x="2933474" y="5189932"/>
                </a:lnTo>
                <a:lnTo>
                  <a:pt x="2710935" y="5189932"/>
                </a:lnTo>
                <a:lnTo>
                  <a:pt x="2710935" y="4967393"/>
                </a:lnTo>
                <a:close/>
                <a:moveTo>
                  <a:pt x="2936606" y="4967393"/>
                </a:moveTo>
                <a:lnTo>
                  <a:pt x="3159145" y="4967393"/>
                </a:lnTo>
                <a:lnTo>
                  <a:pt x="3159145" y="5189932"/>
                </a:lnTo>
                <a:lnTo>
                  <a:pt x="2936606" y="5189932"/>
                </a:lnTo>
                <a:lnTo>
                  <a:pt x="2936606" y="4967393"/>
                </a:lnTo>
                <a:close/>
                <a:moveTo>
                  <a:pt x="3162277" y="4967393"/>
                </a:moveTo>
                <a:lnTo>
                  <a:pt x="3384816" y="4967393"/>
                </a:lnTo>
                <a:lnTo>
                  <a:pt x="3384816" y="5189932"/>
                </a:lnTo>
                <a:lnTo>
                  <a:pt x="3162277" y="5189932"/>
                </a:lnTo>
                <a:lnTo>
                  <a:pt x="3162277" y="4967393"/>
                </a:lnTo>
                <a:close/>
                <a:moveTo>
                  <a:pt x="3387823" y="4967393"/>
                </a:moveTo>
                <a:lnTo>
                  <a:pt x="3610361" y="4967393"/>
                </a:lnTo>
                <a:lnTo>
                  <a:pt x="3610361" y="5189932"/>
                </a:lnTo>
                <a:lnTo>
                  <a:pt x="3387823" y="5189932"/>
                </a:lnTo>
                <a:lnTo>
                  <a:pt x="3387823" y="4967393"/>
                </a:lnTo>
                <a:close/>
                <a:moveTo>
                  <a:pt x="3613494" y="4967393"/>
                </a:moveTo>
                <a:lnTo>
                  <a:pt x="3836033" y="4967393"/>
                </a:lnTo>
                <a:lnTo>
                  <a:pt x="3836033" y="5189932"/>
                </a:lnTo>
                <a:lnTo>
                  <a:pt x="3613494" y="5189932"/>
                </a:lnTo>
                <a:lnTo>
                  <a:pt x="3613494" y="4967393"/>
                </a:lnTo>
                <a:close/>
                <a:moveTo>
                  <a:pt x="3839165" y="4967393"/>
                </a:moveTo>
                <a:lnTo>
                  <a:pt x="4061703" y="4967393"/>
                </a:lnTo>
                <a:lnTo>
                  <a:pt x="4061703" y="5189932"/>
                </a:lnTo>
                <a:lnTo>
                  <a:pt x="3839165" y="5189932"/>
                </a:lnTo>
                <a:lnTo>
                  <a:pt x="3839165" y="4967393"/>
                </a:lnTo>
                <a:close/>
                <a:moveTo>
                  <a:pt x="4064836" y="4967393"/>
                </a:moveTo>
                <a:lnTo>
                  <a:pt x="4287375" y="4967393"/>
                </a:lnTo>
                <a:lnTo>
                  <a:pt x="4287375" y="5189932"/>
                </a:lnTo>
                <a:lnTo>
                  <a:pt x="4064836" y="5189932"/>
                </a:lnTo>
                <a:lnTo>
                  <a:pt x="4064836" y="4967393"/>
                </a:lnTo>
                <a:close/>
                <a:moveTo>
                  <a:pt x="4290507" y="4967393"/>
                </a:moveTo>
                <a:lnTo>
                  <a:pt x="4513046" y="4967393"/>
                </a:lnTo>
                <a:lnTo>
                  <a:pt x="4513046" y="5189932"/>
                </a:lnTo>
                <a:lnTo>
                  <a:pt x="4290507" y="5189932"/>
                </a:lnTo>
                <a:lnTo>
                  <a:pt x="4290507" y="4967393"/>
                </a:lnTo>
                <a:close/>
                <a:moveTo>
                  <a:pt x="4516179" y="4967393"/>
                </a:moveTo>
                <a:lnTo>
                  <a:pt x="4738717" y="4967393"/>
                </a:lnTo>
                <a:lnTo>
                  <a:pt x="4738717" y="5189932"/>
                </a:lnTo>
                <a:lnTo>
                  <a:pt x="4516179" y="5189932"/>
                </a:lnTo>
                <a:lnTo>
                  <a:pt x="4516179" y="4967393"/>
                </a:lnTo>
                <a:close/>
                <a:moveTo>
                  <a:pt x="4741724" y="4967393"/>
                </a:moveTo>
                <a:lnTo>
                  <a:pt x="4964263" y="4967393"/>
                </a:lnTo>
                <a:lnTo>
                  <a:pt x="4964263" y="5189932"/>
                </a:lnTo>
                <a:lnTo>
                  <a:pt x="4741724" y="5189932"/>
                </a:lnTo>
                <a:lnTo>
                  <a:pt x="4741724" y="4967393"/>
                </a:lnTo>
                <a:close/>
                <a:moveTo>
                  <a:pt x="4967395" y="4967393"/>
                </a:moveTo>
                <a:lnTo>
                  <a:pt x="5189934" y="4967393"/>
                </a:lnTo>
                <a:lnTo>
                  <a:pt x="5189934" y="5189932"/>
                </a:lnTo>
                <a:lnTo>
                  <a:pt x="4967395" y="5189932"/>
                </a:lnTo>
                <a:lnTo>
                  <a:pt x="4967395" y="4967393"/>
                </a:lnTo>
                <a:close/>
                <a:moveTo>
                  <a:pt x="5193066" y="4967393"/>
                </a:moveTo>
                <a:lnTo>
                  <a:pt x="5415605" y="4967393"/>
                </a:lnTo>
                <a:lnTo>
                  <a:pt x="5415605" y="5189932"/>
                </a:lnTo>
                <a:lnTo>
                  <a:pt x="5193066" y="5189932"/>
                </a:lnTo>
                <a:lnTo>
                  <a:pt x="5193066" y="4967393"/>
                </a:lnTo>
                <a:close/>
                <a:moveTo>
                  <a:pt x="5418738" y="4967393"/>
                </a:moveTo>
                <a:lnTo>
                  <a:pt x="5641276" y="4967393"/>
                </a:lnTo>
                <a:lnTo>
                  <a:pt x="5641276" y="5189932"/>
                </a:lnTo>
                <a:lnTo>
                  <a:pt x="5418738" y="5189932"/>
                </a:lnTo>
                <a:lnTo>
                  <a:pt x="5418738" y="4967393"/>
                </a:lnTo>
                <a:close/>
                <a:moveTo>
                  <a:pt x="5644408" y="4967393"/>
                </a:moveTo>
                <a:lnTo>
                  <a:pt x="5866947" y="4967393"/>
                </a:lnTo>
                <a:lnTo>
                  <a:pt x="5866947" y="5189932"/>
                </a:lnTo>
                <a:lnTo>
                  <a:pt x="5644408" y="5189932"/>
                </a:lnTo>
                <a:lnTo>
                  <a:pt x="5644408" y="4967393"/>
                </a:lnTo>
                <a:close/>
                <a:moveTo>
                  <a:pt x="5870080" y="4967393"/>
                </a:moveTo>
                <a:lnTo>
                  <a:pt x="6092618" y="4967393"/>
                </a:lnTo>
                <a:lnTo>
                  <a:pt x="6092618" y="5189932"/>
                </a:lnTo>
                <a:lnTo>
                  <a:pt x="5870080" y="5189932"/>
                </a:lnTo>
                <a:lnTo>
                  <a:pt x="5870080" y="4967393"/>
                </a:lnTo>
                <a:close/>
                <a:moveTo>
                  <a:pt x="6095625" y="4967393"/>
                </a:moveTo>
                <a:lnTo>
                  <a:pt x="6318164" y="4967393"/>
                </a:lnTo>
                <a:lnTo>
                  <a:pt x="6318164" y="5189932"/>
                </a:lnTo>
                <a:lnTo>
                  <a:pt x="6095625" y="5189932"/>
                </a:lnTo>
                <a:lnTo>
                  <a:pt x="6095625" y="4967393"/>
                </a:lnTo>
                <a:close/>
                <a:moveTo>
                  <a:pt x="6321297" y="4967393"/>
                </a:moveTo>
                <a:lnTo>
                  <a:pt x="6543835" y="4967393"/>
                </a:lnTo>
                <a:lnTo>
                  <a:pt x="6543835" y="5189932"/>
                </a:lnTo>
                <a:lnTo>
                  <a:pt x="6321297" y="5189932"/>
                </a:lnTo>
                <a:lnTo>
                  <a:pt x="6321297" y="4967393"/>
                </a:lnTo>
                <a:close/>
                <a:moveTo>
                  <a:pt x="6546967" y="4967393"/>
                </a:moveTo>
                <a:lnTo>
                  <a:pt x="6769506" y="4967393"/>
                </a:lnTo>
                <a:lnTo>
                  <a:pt x="6769506" y="5189932"/>
                </a:lnTo>
                <a:lnTo>
                  <a:pt x="6546967" y="5189932"/>
                </a:lnTo>
                <a:lnTo>
                  <a:pt x="6546967" y="4967393"/>
                </a:lnTo>
                <a:close/>
                <a:moveTo>
                  <a:pt x="6772639" y="4967393"/>
                </a:moveTo>
                <a:lnTo>
                  <a:pt x="6995177" y="4967393"/>
                </a:lnTo>
                <a:lnTo>
                  <a:pt x="6995177" y="5189932"/>
                </a:lnTo>
                <a:lnTo>
                  <a:pt x="6772639" y="5189932"/>
                </a:lnTo>
                <a:lnTo>
                  <a:pt x="6772639" y="4967393"/>
                </a:lnTo>
                <a:close/>
                <a:moveTo>
                  <a:pt x="6998310" y="4967393"/>
                </a:moveTo>
                <a:lnTo>
                  <a:pt x="7220848" y="4967393"/>
                </a:lnTo>
                <a:lnTo>
                  <a:pt x="7220848" y="5189932"/>
                </a:lnTo>
                <a:lnTo>
                  <a:pt x="6998310" y="5189932"/>
                </a:lnTo>
                <a:lnTo>
                  <a:pt x="6998310" y="4967393"/>
                </a:lnTo>
                <a:close/>
                <a:moveTo>
                  <a:pt x="7223981" y="4967393"/>
                </a:moveTo>
                <a:lnTo>
                  <a:pt x="7446520" y="4967393"/>
                </a:lnTo>
                <a:lnTo>
                  <a:pt x="7446520" y="5189932"/>
                </a:lnTo>
                <a:lnTo>
                  <a:pt x="7223981" y="5189932"/>
                </a:lnTo>
                <a:lnTo>
                  <a:pt x="7223981" y="4967393"/>
                </a:lnTo>
                <a:close/>
                <a:moveTo>
                  <a:pt x="7449527" y="4967393"/>
                </a:moveTo>
                <a:lnTo>
                  <a:pt x="7672065" y="4967393"/>
                </a:lnTo>
                <a:lnTo>
                  <a:pt x="7672065" y="5189932"/>
                </a:lnTo>
                <a:lnTo>
                  <a:pt x="7449527" y="5189932"/>
                </a:lnTo>
                <a:lnTo>
                  <a:pt x="7449527" y="4967393"/>
                </a:lnTo>
                <a:close/>
                <a:moveTo>
                  <a:pt x="7675198" y="4967393"/>
                </a:moveTo>
                <a:lnTo>
                  <a:pt x="7897736" y="4967393"/>
                </a:lnTo>
                <a:lnTo>
                  <a:pt x="7897736" y="5189932"/>
                </a:lnTo>
                <a:lnTo>
                  <a:pt x="7675198" y="5189932"/>
                </a:lnTo>
                <a:lnTo>
                  <a:pt x="7675198" y="4967393"/>
                </a:lnTo>
                <a:close/>
                <a:moveTo>
                  <a:pt x="7900868" y="4967393"/>
                </a:moveTo>
                <a:lnTo>
                  <a:pt x="8123407" y="4967393"/>
                </a:lnTo>
                <a:lnTo>
                  <a:pt x="8123407" y="5189932"/>
                </a:lnTo>
                <a:lnTo>
                  <a:pt x="7900868" y="5189932"/>
                </a:lnTo>
                <a:lnTo>
                  <a:pt x="7900868" y="4967393"/>
                </a:lnTo>
                <a:close/>
                <a:moveTo>
                  <a:pt x="8126540" y="4967393"/>
                </a:moveTo>
                <a:lnTo>
                  <a:pt x="8349078" y="4967393"/>
                </a:lnTo>
                <a:lnTo>
                  <a:pt x="8349078" y="5189932"/>
                </a:lnTo>
                <a:lnTo>
                  <a:pt x="8126540" y="5189932"/>
                </a:lnTo>
                <a:lnTo>
                  <a:pt x="8126540" y="4967393"/>
                </a:lnTo>
                <a:close/>
                <a:moveTo>
                  <a:pt x="8352211" y="4967393"/>
                </a:moveTo>
                <a:lnTo>
                  <a:pt x="8574749" y="4967393"/>
                </a:lnTo>
                <a:lnTo>
                  <a:pt x="8574749" y="5189932"/>
                </a:lnTo>
                <a:lnTo>
                  <a:pt x="8352211" y="5189932"/>
                </a:lnTo>
                <a:lnTo>
                  <a:pt x="8352211" y="4967393"/>
                </a:lnTo>
                <a:close/>
                <a:moveTo>
                  <a:pt x="8577882" y="4967393"/>
                </a:moveTo>
                <a:lnTo>
                  <a:pt x="8800420" y="4967393"/>
                </a:lnTo>
                <a:lnTo>
                  <a:pt x="8800420" y="5189932"/>
                </a:lnTo>
                <a:lnTo>
                  <a:pt x="8577882" y="5189932"/>
                </a:lnTo>
                <a:lnTo>
                  <a:pt x="8577882" y="4967393"/>
                </a:lnTo>
                <a:close/>
                <a:moveTo>
                  <a:pt x="8803427" y="4967393"/>
                </a:moveTo>
                <a:lnTo>
                  <a:pt x="9025966" y="4967393"/>
                </a:lnTo>
                <a:lnTo>
                  <a:pt x="9025966" y="5189932"/>
                </a:lnTo>
                <a:lnTo>
                  <a:pt x="8803427" y="5189932"/>
                </a:lnTo>
                <a:lnTo>
                  <a:pt x="8803427" y="4967393"/>
                </a:lnTo>
                <a:close/>
                <a:moveTo>
                  <a:pt x="9029099" y="4967393"/>
                </a:moveTo>
                <a:lnTo>
                  <a:pt x="9251637" y="4967393"/>
                </a:lnTo>
                <a:lnTo>
                  <a:pt x="9251637" y="5189932"/>
                </a:lnTo>
                <a:lnTo>
                  <a:pt x="9029099" y="5189932"/>
                </a:lnTo>
                <a:lnTo>
                  <a:pt x="9029099" y="4967393"/>
                </a:lnTo>
                <a:close/>
                <a:moveTo>
                  <a:pt x="9254770" y="4967393"/>
                </a:moveTo>
                <a:lnTo>
                  <a:pt x="9477308" y="4967393"/>
                </a:lnTo>
                <a:lnTo>
                  <a:pt x="9477308" y="5189932"/>
                </a:lnTo>
                <a:lnTo>
                  <a:pt x="9254770" y="5189932"/>
                </a:lnTo>
                <a:lnTo>
                  <a:pt x="9254770" y="4967393"/>
                </a:lnTo>
                <a:close/>
                <a:moveTo>
                  <a:pt x="9480440" y="4967393"/>
                </a:moveTo>
                <a:lnTo>
                  <a:pt x="9702979" y="4967393"/>
                </a:lnTo>
                <a:lnTo>
                  <a:pt x="9702979" y="5189932"/>
                </a:lnTo>
                <a:lnTo>
                  <a:pt x="9480440" y="5189932"/>
                </a:lnTo>
                <a:lnTo>
                  <a:pt x="9480440" y="4967393"/>
                </a:lnTo>
                <a:close/>
                <a:moveTo>
                  <a:pt x="9706112" y="4967393"/>
                </a:moveTo>
                <a:lnTo>
                  <a:pt x="9928650" y="4967393"/>
                </a:lnTo>
                <a:lnTo>
                  <a:pt x="9928650" y="5189932"/>
                </a:lnTo>
                <a:lnTo>
                  <a:pt x="9706112" y="5189932"/>
                </a:lnTo>
                <a:lnTo>
                  <a:pt x="9706112" y="4967393"/>
                </a:lnTo>
                <a:close/>
                <a:moveTo>
                  <a:pt x="9931783" y="4967393"/>
                </a:moveTo>
                <a:lnTo>
                  <a:pt x="10154321" y="4967393"/>
                </a:lnTo>
                <a:lnTo>
                  <a:pt x="10154321" y="5189932"/>
                </a:lnTo>
                <a:lnTo>
                  <a:pt x="9931783" y="5189932"/>
                </a:lnTo>
                <a:lnTo>
                  <a:pt x="9931783" y="4967393"/>
                </a:lnTo>
                <a:close/>
                <a:moveTo>
                  <a:pt x="9931783" y="4964261"/>
                </a:moveTo>
                <a:lnTo>
                  <a:pt x="9931783" y="4741722"/>
                </a:lnTo>
                <a:lnTo>
                  <a:pt x="10154321" y="4741722"/>
                </a:lnTo>
                <a:lnTo>
                  <a:pt x="10154321" y="4964261"/>
                </a:lnTo>
                <a:lnTo>
                  <a:pt x="9931783" y="4964261"/>
                </a:lnTo>
                <a:close/>
                <a:moveTo>
                  <a:pt x="9931783" y="4738590"/>
                </a:moveTo>
                <a:lnTo>
                  <a:pt x="9931783" y="4516051"/>
                </a:lnTo>
                <a:lnTo>
                  <a:pt x="10154321" y="4516051"/>
                </a:lnTo>
                <a:lnTo>
                  <a:pt x="10154321" y="4738590"/>
                </a:lnTo>
                <a:lnTo>
                  <a:pt x="9931783" y="4738590"/>
                </a:lnTo>
                <a:close/>
                <a:moveTo>
                  <a:pt x="9931783" y="4513044"/>
                </a:moveTo>
                <a:lnTo>
                  <a:pt x="9931783" y="4290506"/>
                </a:lnTo>
                <a:lnTo>
                  <a:pt x="10154321" y="4290506"/>
                </a:lnTo>
                <a:lnTo>
                  <a:pt x="10154321" y="4513044"/>
                </a:lnTo>
                <a:lnTo>
                  <a:pt x="9931783" y="4513044"/>
                </a:lnTo>
                <a:close/>
                <a:moveTo>
                  <a:pt x="9931783" y="4287373"/>
                </a:moveTo>
                <a:lnTo>
                  <a:pt x="9931783" y="4064834"/>
                </a:lnTo>
                <a:lnTo>
                  <a:pt x="10154321" y="4064834"/>
                </a:lnTo>
                <a:lnTo>
                  <a:pt x="10154321" y="4287373"/>
                </a:lnTo>
                <a:lnTo>
                  <a:pt x="9931783" y="4287373"/>
                </a:lnTo>
                <a:close/>
                <a:moveTo>
                  <a:pt x="9931783" y="4061702"/>
                </a:moveTo>
                <a:lnTo>
                  <a:pt x="9931783" y="3839164"/>
                </a:lnTo>
                <a:lnTo>
                  <a:pt x="10154321" y="3839164"/>
                </a:lnTo>
                <a:lnTo>
                  <a:pt x="10154321" y="4061702"/>
                </a:lnTo>
                <a:lnTo>
                  <a:pt x="9931783" y="4061702"/>
                </a:lnTo>
                <a:close/>
                <a:moveTo>
                  <a:pt x="9931783" y="3836031"/>
                </a:moveTo>
                <a:lnTo>
                  <a:pt x="9931783" y="3613493"/>
                </a:lnTo>
                <a:lnTo>
                  <a:pt x="10154321" y="3613493"/>
                </a:lnTo>
                <a:lnTo>
                  <a:pt x="10154321" y="3836031"/>
                </a:lnTo>
                <a:lnTo>
                  <a:pt x="9931783" y="3836031"/>
                </a:lnTo>
                <a:close/>
                <a:moveTo>
                  <a:pt x="9931783" y="3610360"/>
                </a:moveTo>
                <a:lnTo>
                  <a:pt x="9931783" y="3387821"/>
                </a:lnTo>
                <a:lnTo>
                  <a:pt x="10154321" y="3387821"/>
                </a:lnTo>
                <a:lnTo>
                  <a:pt x="10154321" y="3610360"/>
                </a:lnTo>
                <a:lnTo>
                  <a:pt x="9931783" y="3610360"/>
                </a:lnTo>
                <a:close/>
                <a:moveTo>
                  <a:pt x="9931783" y="3384689"/>
                </a:moveTo>
                <a:lnTo>
                  <a:pt x="9931783" y="3162151"/>
                </a:lnTo>
                <a:lnTo>
                  <a:pt x="10154321" y="3162151"/>
                </a:lnTo>
                <a:lnTo>
                  <a:pt x="10154321" y="3384689"/>
                </a:lnTo>
                <a:lnTo>
                  <a:pt x="9931783" y="3384689"/>
                </a:lnTo>
                <a:close/>
                <a:moveTo>
                  <a:pt x="9931783" y="3159143"/>
                </a:moveTo>
                <a:lnTo>
                  <a:pt x="9931783" y="2936605"/>
                </a:lnTo>
                <a:lnTo>
                  <a:pt x="10154321" y="2936605"/>
                </a:lnTo>
                <a:lnTo>
                  <a:pt x="10154321" y="3159143"/>
                </a:lnTo>
                <a:lnTo>
                  <a:pt x="9931783" y="3159143"/>
                </a:lnTo>
                <a:close/>
                <a:moveTo>
                  <a:pt x="9931783" y="2933472"/>
                </a:moveTo>
                <a:lnTo>
                  <a:pt x="9931783" y="2710934"/>
                </a:lnTo>
                <a:lnTo>
                  <a:pt x="10154321" y="2710934"/>
                </a:lnTo>
                <a:lnTo>
                  <a:pt x="10154321" y="2933472"/>
                </a:lnTo>
                <a:lnTo>
                  <a:pt x="9931783" y="2933472"/>
                </a:lnTo>
                <a:close/>
                <a:moveTo>
                  <a:pt x="9931783" y="2707801"/>
                </a:moveTo>
                <a:lnTo>
                  <a:pt x="9931783" y="2485263"/>
                </a:lnTo>
                <a:lnTo>
                  <a:pt x="10154321" y="2485263"/>
                </a:lnTo>
                <a:lnTo>
                  <a:pt x="10154321" y="2707801"/>
                </a:lnTo>
                <a:lnTo>
                  <a:pt x="9931783" y="2707801"/>
                </a:lnTo>
                <a:close/>
                <a:moveTo>
                  <a:pt x="9931783" y="2482130"/>
                </a:moveTo>
                <a:lnTo>
                  <a:pt x="9931783" y="2259592"/>
                </a:lnTo>
                <a:lnTo>
                  <a:pt x="10154321" y="2259592"/>
                </a:lnTo>
                <a:lnTo>
                  <a:pt x="10154321" y="2482130"/>
                </a:lnTo>
                <a:lnTo>
                  <a:pt x="9931783" y="2482130"/>
                </a:lnTo>
                <a:close/>
                <a:moveTo>
                  <a:pt x="9931783" y="2256459"/>
                </a:moveTo>
                <a:lnTo>
                  <a:pt x="9931783" y="2033921"/>
                </a:lnTo>
                <a:lnTo>
                  <a:pt x="10154321" y="2033921"/>
                </a:lnTo>
                <a:lnTo>
                  <a:pt x="10154321" y="2256459"/>
                </a:lnTo>
                <a:lnTo>
                  <a:pt x="9931783" y="2256459"/>
                </a:lnTo>
                <a:close/>
                <a:moveTo>
                  <a:pt x="9931783" y="2030788"/>
                </a:moveTo>
                <a:lnTo>
                  <a:pt x="9931783" y="1808250"/>
                </a:lnTo>
                <a:lnTo>
                  <a:pt x="10154321" y="1808250"/>
                </a:lnTo>
                <a:lnTo>
                  <a:pt x="10154321" y="2030788"/>
                </a:lnTo>
                <a:lnTo>
                  <a:pt x="9931783" y="2030788"/>
                </a:lnTo>
                <a:close/>
                <a:moveTo>
                  <a:pt x="9928650" y="2030788"/>
                </a:moveTo>
                <a:lnTo>
                  <a:pt x="9706112" y="2030788"/>
                </a:lnTo>
                <a:lnTo>
                  <a:pt x="9706112" y="1808250"/>
                </a:lnTo>
                <a:lnTo>
                  <a:pt x="9928650" y="1808250"/>
                </a:lnTo>
                <a:lnTo>
                  <a:pt x="9928650" y="2030788"/>
                </a:lnTo>
                <a:close/>
                <a:moveTo>
                  <a:pt x="9702979" y="2030788"/>
                </a:moveTo>
                <a:lnTo>
                  <a:pt x="9480440" y="2030788"/>
                </a:lnTo>
                <a:lnTo>
                  <a:pt x="9480440" y="1808250"/>
                </a:lnTo>
                <a:lnTo>
                  <a:pt x="9702979" y="1808250"/>
                </a:lnTo>
                <a:lnTo>
                  <a:pt x="9702979" y="2030788"/>
                </a:lnTo>
                <a:close/>
                <a:moveTo>
                  <a:pt x="9477308" y="2030788"/>
                </a:moveTo>
                <a:lnTo>
                  <a:pt x="9254770" y="2030788"/>
                </a:lnTo>
                <a:lnTo>
                  <a:pt x="9254770" y="1808250"/>
                </a:lnTo>
                <a:lnTo>
                  <a:pt x="9477308" y="1808250"/>
                </a:lnTo>
                <a:lnTo>
                  <a:pt x="9477308" y="2030788"/>
                </a:lnTo>
                <a:close/>
                <a:moveTo>
                  <a:pt x="9251637" y="2030788"/>
                </a:moveTo>
                <a:lnTo>
                  <a:pt x="9029099" y="2030788"/>
                </a:lnTo>
                <a:lnTo>
                  <a:pt x="9029099" y="1808250"/>
                </a:lnTo>
                <a:lnTo>
                  <a:pt x="9251637" y="1808250"/>
                </a:lnTo>
                <a:lnTo>
                  <a:pt x="9251637" y="2030788"/>
                </a:lnTo>
                <a:close/>
                <a:moveTo>
                  <a:pt x="9025966" y="2030788"/>
                </a:moveTo>
                <a:lnTo>
                  <a:pt x="8803427" y="2030788"/>
                </a:lnTo>
                <a:lnTo>
                  <a:pt x="8803427" y="1808250"/>
                </a:lnTo>
                <a:lnTo>
                  <a:pt x="9025966" y="1808250"/>
                </a:lnTo>
                <a:lnTo>
                  <a:pt x="9025966" y="2030788"/>
                </a:lnTo>
                <a:close/>
                <a:moveTo>
                  <a:pt x="8800295" y="2030788"/>
                </a:moveTo>
                <a:lnTo>
                  <a:pt x="8577756" y="2030788"/>
                </a:lnTo>
                <a:lnTo>
                  <a:pt x="8577756" y="1808250"/>
                </a:lnTo>
                <a:lnTo>
                  <a:pt x="8800295" y="1808250"/>
                </a:lnTo>
                <a:lnTo>
                  <a:pt x="8800295" y="2030788"/>
                </a:lnTo>
                <a:close/>
                <a:moveTo>
                  <a:pt x="8574749" y="2030788"/>
                </a:moveTo>
                <a:lnTo>
                  <a:pt x="8352211" y="2030788"/>
                </a:lnTo>
                <a:lnTo>
                  <a:pt x="8352211" y="1808250"/>
                </a:lnTo>
                <a:lnTo>
                  <a:pt x="8574749" y="1808250"/>
                </a:lnTo>
                <a:lnTo>
                  <a:pt x="8574749" y="2030788"/>
                </a:lnTo>
                <a:close/>
                <a:moveTo>
                  <a:pt x="8349078" y="2030788"/>
                </a:moveTo>
                <a:lnTo>
                  <a:pt x="8126540" y="2030788"/>
                </a:lnTo>
                <a:lnTo>
                  <a:pt x="8126540" y="1808250"/>
                </a:lnTo>
                <a:lnTo>
                  <a:pt x="8349078" y="1808250"/>
                </a:lnTo>
                <a:lnTo>
                  <a:pt x="8349078" y="2030788"/>
                </a:lnTo>
                <a:close/>
                <a:moveTo>
                  <a:pt x="8123407" y="2030788"/>
                </a:moveTo>
                <a:lnTo>
                  <a:pt x="7900868" y="2030788"/>
                </a:lnTo>
                <a:lnTo>
                  <a:pt x="7900868" y="1808250"/>
                </a:lnTo>
                <a:lnTo>
                  <a:pt x="8123407" y="1808250"/>
                </a:lnTo>
                <a:lnTo>
                  <a:pt x="8123407" y="2030788"/>
                </a:lnTo>
                <a:close/>
                <a:moveTo>
                  <a:pt x="7897736" y="2030788"/>
                </a:moveTo>
                <a:lnTo>
                  <a:pt x="7675198" y="2030788"/>
                </a:lnTo>
                <a:lnTo>
                  <a:pt x="7675198" y="1808250"/>
                </a:lnTo>
                <a:lnTo>
                  <a:pt x="7897736" y="1808250"/>
                </a:lnTo>
                <a:lnTo>
                  <a:pt x="7897736" y="2030788"/>
                </a:lnTo>
                <a:close/>
                <a:moveTo>
                  <a:pt x="7672065" y="2030788"/>
                </a:moveTo>
                <a:lnTo>
                  <a:pt x="7449527" y="2030788"/>
                </a:lnTo>
                <a:lnTo>
                  <a:pt x="7449527" y="1808250"/>
                </a:lnTo>
                <a:lnTo>
                  <a:pt x="7672065" y="1808250"/>
                </a:lnTo>
                <a:lnTo>
                  <a:pt x="7672065" y="2030788"/>
                </a:lnTo>
                <a:close/>
                <a:moveTo>
                  <a:pt x="7446394" y="2030788"/>
                </a:moveTo>
                <a:lnTo>
                  <a:pt x="7223856" y="2030788"/>
                </a:lnTo>
                <a:lnTo>
                  <a:pt x="7223856" y="1808250"/>
                </a:lnTo>
                <a:lnTo>
                  <a:pt x="7446394" y="1808250"/>
                </a:lnTo>
                <a:lnTo>
                  <a:pt x="7446394" y="2030788"/>
                </a:lnTo>
                <a:close/>
                <a:moveTo>
                  <a:pt x="7220848" y="2030788"/>
                </a:moveTo>
                <a:lnTo>
                  <a:pt x="6998310" y="2030788"/>
                </a:lnTo>
                <a:lnTo>
                  <a:pt x="6998310" y="1808250"/>
                </a:lnTo>
                <a:lnTo>
                  <a:pt x="7220848" y="1808250"/>
                </a:lnTo>
                <a:lnTo>
                  <a:pt x="7220848" y="2030788"/>
                </a:lnTo>
                <a:close/>
                <a:moveTo>
                  <a:pt x="6995177" y="2030788"/>
                </a:moveTo>
                <a:lnTo>
                  <a:pt x="6772639" y="2030788"/>
                </a:lnTo>
                <a:lnTo>
                  <a:pt x="6772639" y="1808250"/>
                </a:lnTo>
                <a:lnTo>
                  <a:pt x="6995177" y="1808250"/>
                </a:lnTo>
                <a:lnTo>
                  <a:pt x="6995177" y="2030788"/>
                </a:lnTo>
                <a:close/>
                <a:moveTo>
                  <a:pt x="6769506" y="2030788"/>
                </a:moveTo>
                <a:lnTo>
                  <a:pt x="6546967" y="2030788"/>
                </a:lnTo>
                <a:lnTo>
                  <a:pt x="6546967" y="1808250"/>
                </a:lnTo>
                <a:lnTo>
                  <a:pt x="6769506" y="1808250"/>
                </a:lnTo>
                <a:lnTo>
                  <a:pt x="6769506" y="2030788"/>
                </a:lnTo>
                <a:close/>
                <a:moveTo>
                  <a:pt x="6543835" y="2030788"/>
                </a:moveTo>
                <a:lnTo>
                  <a:pt x="6321297" y="2030788"/>
                </a:lnTo>
                <a:lnTo>
                  <a:pt x="6321297" y="1808250"/>
                </a:lnTo>
                <a:lnTo>
                  <a:pt x="6543835" y="1808250"/>
                </a:lnTo>
                <a:lnTo>
                  <a:pt x="6543835" y="2030788"/>
                </a:lnTo>
                <a:close/>
                <a:moveTo>
                  <a:pt x="6318164" y="2030788"/>
                </a:moveTo>
                <a:lnTo>
                  <a:pt x="6095625" y="2030788"/>
                </a:lnTo>
                <a:lnTo>
                  <a:pt x="6095625" y="1808250"/>
                </a:lnTo>
                <a:lnTo>
                  <a:pt x="6318164" y="1808250"/>
                </a:lnTo>
                <a:lnTo>
                  <a:pt x="6318164" y="2030788"/>
                </a:lnTo>
                <a:close/>
                <a:moveTo>
                  <a:pt x="6092493" y="2030788"/>
                </a:moveTo>
                <a:lnTo>
                  <a:pt x="5869954" y="2030788"/>
                </a:lnTo>
                <a:lnTo>
                  <a:pt x="5869954" y="1808250"/>
                </a:lnTo>
                <a:lnTo>
                  <a:pt x="6092493" y="1808250"/>
                </a:lnTo>
                <a:lnTo>
                  <a:pt x="6092493" y="2030788"/>
                </a:lnTo>
                <a:close/>
                <a:moveTo>
                  <a:pt x="5866947" y="2030788"/>
                </a:moveTo>
                <a:lnTo>
                  <a:pt x="5644408" y="2030788"/>
                </a:lnTo>
                <a:lnTo>
                  <a:pt x="5644408" y="1808250"/>
                </a:lnTo>
                <a:lnTo>
                  <a:pt x="5866947" y="1808250"/>
                </a:lnTo>
                <a:lnTo>
                  <a:pt x="5866947" y="2030788"/>
                </a:lnTo>
                <a:close/>
                <a:moveTo>
                  <a:pt x="5641276" y="2030788"/>
                </a:moveTo>
                <a:lnTo>
                  <a:pt x="5418738" y="2030788"/>
                </a:lnTo>
                <a:lnTo>
                  <a:pt x="5418738" y="1808250"/>
                </a:lnTo>
                <a:lnTo>
                  <a:pt x="5641276" y="1808250"/>
                </a:lnTo>
                <a:lnTo>
                  <a:pt x="5641276" y="2030788"/>
                </a:lnTo>
                <a:close/>
                <a:moveTo>
                  <a:pt x="5415605" y="2030788"/>
                </a:moveTo>
                <a:lnTo>
                  <a:pt x="5193066" y="2030788"/>
                </a:lnTo>
                <a:lnTo>
                  <a:pt x="5193066" y="1808250"/>
                </a:lnTo>
                <a:lnTo>
                  <a:pt x="5415605" y="1808250"/>
                </a:lnTo>
                <a:lnTo>
                  <a:pt x="5415605" y="2030788"/>
                </a:lnTo>
                <a:close/>
                <a:moveTo>
                  <a:pt x="5189934" y="2030788"/>
                </a:moveTo>
                <a:lnTo>
                  <a:pt x="4967395" y="2030788"/>
                </a:lnTo>
                <a:lnTo>
                  <a:pt x="4967395" y="1808250"/>
                </a:lnTo>
                <a:lnTo>
                  <a:pt x="5189934" y="1808250"/>
                </a:lnTo>
                <a:lnTo>
                  <a:pt x="5189934" y="2030788"/>
                </a:lnTo>
                <a:close/>
                <a:moveTo>
                  <a:pt x="4964263" y="2030788"/>
                </a:moveTo>
                <a:lnTo>
                  <a:pt x="4741724" y="2030788"/>
                </a:lnTo>
                <a:lnTo>
                  <a:pt x="4741724" y="1808250"/>
                </a:lnTo>
                <a:lnTo>
                  <a:pt x="4964263" y="1808250"/>
                </a:lnTo>
                <a:lnTo>
                  <a:pt x="4964263" y="2030788"/>
                </a:lnTo>
                <a:close/>
                <a:moveTo>
                  <a:pt x="4738592" y="2030788"/>
                </a:moveTo>
                <a:lnTo>
                  <a:pt x="4516053" y="2030788"/>
                </a:lnTo>
                <a:lnTo>
                  <a:pt x="4516053" y="1808250"/>
                </a:lnTo>
                <a:lnTo>
                  <a:pt x="4738592" y="1808250"/>
                </a:lnTo>
                <a:lnTo>
                  <a:pt x="4738592" y="2030788"/>
                </a:lnTo>
                <a:close/>
                <a:moveTo>
                  <a:pt x="4513046" y="2030788"/>
                </a:moveTo>
                <a:lnTo>
                  <a:pt x="4290507" y="2030788"/>
                </a:lnTo>
                <a:lnTo>
                  <a:pt x="4290507" y="1808250"/>
                </a:lnTo>
                <a:lnTo>
                  <a:pt x="4513046" y="1808250"/>
                </a:lnTo>
                <a:lnTo>
                  <a:pt x="4513046" y="2030788"/>
                </a:lnTo>
                <a:close/>
                <a:moveTo>
                  <a:pt x="4287375" y="2030788"/>
                </a:moveTo>
                <a:lnTo>
                  <a:pt x="4064836" y="2030788"/>
                </a:lnTo>
                <a:lnTo>
                  <a:pt x="4064836" y="1808250"/>
                </a:lnTo>
                <a:lnTo>
                  <a:pt x="4287375" y="1808250"/>
                </a:lnTo>
                <a:lnTo>
                  <a:pt x="4287375" y="2030788"/>
                </a:lnTo>
                <a:close/>
                <a:moveTo>
                  <a:pt x="4061703" y="2030788"/>
                </a:moveTo>
                <a:lnTo>
                  <a:pt x="3839165" y="2030788"/>
                </a:lnTo>
                <a:lnTo>
                  <a:pt x="3839165" y="1808250"/>
                </a:lnTo>
                <a:lnTo>
                  <a:pt x="4061703" y="1808250"/>
                </a:lnTo>
                <a:lnTo>
                  <a:pt x="4061703" y="2030788"/>
                </a:lnTo>
                <a:close/>
                <a:moveTo>
                  <a:pt x="3836033" y="2030788"/>
                </a:moveTo>
                <a:lnTo>
                  <a:pt x="3613494" y="2030788"/>
                </a:lnTo>
                <a:lnTo>
                  <a:pt x="3613494" y="1808250"/>
                </a:lnTo>
                <a:lnTo>
                  <a:pt x="3836033" y="1808250"/>
                </a:lnTo>
                <a:lnTo>
                  <a:pt x="3836033" y="2030788"/>
                </a:lnTo>
                <a:close/>
                <a:moveTo>
                  <a:pt x="3610361" y="2030788"/>
                </a:moveTo>
                <a:lnTo>
                  <a:pt x="3387823" y="2030788"/>
                </a:lnTo>
                <a:lnTo>
                  <a:pt x="3387823" y="1808250"/>
                </a:lnTo>
                <a:lnTo>
                  <a:pt x="3610361" y="1808250"/>
                </a:lnTo>
                <a:lnTo>
                  <a:pt x="3610361" y="2030788"/>
                </a:lnTo>
                <a:close/>
                <a:moveTo>
                  <a:pt x="3384690" y="2030788"/>
                </a:moveTo>
                <a:lnTo>
                  <a:pt x="3162152" y="2030788"/>
                </a:lnTo>
                <a:lnTo>
                  <a:pt x="3162152" y="1808250"/>
                </a:lnTo>
                <a:lnTo>
                  <a:pt x="3384690" y="1808250"/>
                </a:lnTo>
                <a:lnTo>
                  <a:pt x="3384690" y="2030788"/>
                </a:lnTo>
                <a:close/>
                <a:moveTo>
                  <a:pt x="3159145" y="2030788"/>
                </a:moveTo>
                <a:lnTo>
                  <a:pt x="2936606" y="2030788"/>
                </a:lnTo>
                <a:lnTo>
                  <a:pt x="2936606" y="1808250"/>
                </a:lnTo>
                <a:lnTo>
                  <a:pt x="3159145" y="1808250"/>
                </a:lnTo>
                <a:lnTo>
                  <a:pt x="3159145" y="2030788"/>
                </a:lnTo>
                <a:close/>
                <a:moveTo>
                  <a:pt x="2933474" y="2030788"/>
                </a:moveTo>
                <a:lnTo>
                  <a:pt x="2710935" y="2030788"/>
                </a:lnTo>
                <a:lnTo>
                  <a:pt x="2710935" y="1808250"/>
                </a:lnTo>
                <a:lnTo>
                  <a:pt x="2933474" y="1808250"/>
                </a:lnTo>
                <a:lnTo>
                  <a:pt x="2933474" y="2030788"/>
                </a:lnTo>
                <a:close/>
                <a:moveTo>
                  <a:pt x="2707802" y="2030788"/>
                </a:moveTo>
                <a:lnTo>
                  <a:pt x="2485264" y="2030788"/>
                </a:lnTo>
                <a:lnTo>
                  <a:pt x="2485264" y="1808250"/>
                </a:lnTo>
                <a:lnTo>
                  <a:pt x="2707802" y="1808250"/>
                </a:lnTo>
                <a:lnTo>
                  <a:pt x="2707802" y="2030788"/>
                </a:lnTo>
                <a:close/>
                <a:moveTo>
                  <a:pt x="2482131" y="2030788"/>
                </a:moveTo>
                <a:lnTo>
                  <a:pt x="2259593" y="2030788"/>
                </a:lnTo>
                <a:lnTo>
                  <a:pt x="2259593" y="1808250"/>
                </a:lnTo>
                <a:lnTo>
                  <a:pt x="2482131" y="1808250"/>
                </a:lnTo>
                <a:lnTo>
                  <a:pt x="2482131" y="2030788"/>
                </a:lnTo>
                <a:close/>
                <a:moveTo>
                  <a:pt x="2256460" y="2030788"/>
                </a:moveTo>
                <a:lnTo>
                  <a:pt x="2033922" y="2030788"/>
                </a:lnTo>
                <a:lnTo>
                  <a:pt x="2033922" y="1808250"/>
                </a:lnTo>
                <a:lnTo>
                  <a:pt x="2256460" y="1808250"/>
                </a:lnTo>
                <a:lnTo>
                  <a:pt x="2256460" y="2030788"/>
                </a:lnTo>
                <a:close/>
                <a:moveTo>
                  <a:pt x="2030789" y="2030788"/>
                </a:moveTo>
                <a:lnTo>
                  <a:pt x="1808251" y="2030788"/>
                </a:lnTo>
                <a:lnTo>
                  <a:pt x="1808251" y="1808250"/>
                </a:lnTo>
                <a:lnTo>
                  <a:pt x="2030789" y="1808250"/>
                </a:lnTo>
                <a:lnTo>
                  <a:pt x="2030789" y="2030788"/>
                </a:lnTo>
                <a:close/>
                <a:moveTo>
                  <a:pt x="2030789" y="2033921"/>
                </a:moveTo>
                <a:lnTo>
                  <a:pt x="2030789" y="2256459"/>
                </a:lnTo>
                <a:lnTo>
                  <a:pt x="1808251" y="2256459"/>
                </a:lnTo>
                <a:lnTo>
                  <a:pt x="1808251" y="2033921"/>
                </a:lnTo>
                <a:lnTo>
                  <a:pt x="2030789" y="2033921"/>
                </a:lnTo>
                <a:close/>
                <a:moveTo>
                  <a:pt x="2030789" y="2259592"/>
                </a:moveTo>
                <a:lnTo>
                  <a:pt x="2030789" y="2482130"/>
                </a:lnTo>
                <a:lnTo>
                  <a:pt x="1808251" y="2482130"/>
                </a:lnTo>
                <a:lnTo>
                  <a:pt x="1808251" y="2259592"/>
                </a:lnTo>
                <a:lnTo>
                  <a:pt x="2030789" y="2259592"/>
                </a:lnTo>
                <a:close/>
                <a:moveTo>
                  <a:pt x="2030789" y="2485263"/>
                </a:moveTo>
                <a:lnTo>
                  <a:pt x="2030789" y="2707801"/>
                </a:lnTo>
                <a:lnTo>
                  <a:pt x="1808251" y="2707801"/>
                </a:lnTo>
                <a:lnTo>
                  <a:pt x="1808251" y="2485263"/>
                </a:lnTo>
                <a:lnTo>
                  <a:pt x="2030789" y="2485263"/>
                </a:lnTo>
                <a:close/>
                <a:moveTo>
                  <a:pt x="2030789" y="2710934"/>
                </a:moveTo>
                <a:lnTo>
                  <a:pt x="2030789" y="2933472"/>
                </a:lnTo>
                <a:lnTo>
                  <a:pt x="1808251" y="2933472"/>
                </a:lnTo>
                <a:lnTo>
                  <a:pt x="1808251" y="2710934"/>
                </a:lnTo>
                <a:lnTo>
                  <a:pt x="2030789" y="2710934"/>
                </a:lnTo>
                <a:close/>
                <a:moveTo>
                  <a:pt x="2030789" y="2936605"/>
                </a:moveTo>
                <a:lnTo>
                  <a:pt x="2030789" y="3159143"/>
                </a:lnTo>
                <a:lnTo>
                  <a:pt x="1808251" y="3159143"/>
                </a:lnTo>
                <a:lnTo>
                  <a:pt x="1808251" y="2936605"/>
                </a:lnTo>
                <a:lnTo>
                  <a:pt x="2030789" y="2936605"/>
                </a:lnTo>
                <a:close/>
                <a:moveTo>
                  <a:pt x="2030789" y="3162276"/>
                </a:moveTo>
                <a:lnTo>
                  <a:pt x="2030789" y="3384814"/>
                </a:lnTo>
                <a:lnTo>
                  <a:pt x="1808251" y="3384814"/>
                </a:lnTo>
                <a:lnTo>
                  <a:pt x="1808251" y="3162276"/>
                </a:lnTo>
                <a:lnTo>
                  <a:pt x="2030789" y="3162276"/>
                </a:lnTo>
                <a:close/>
                <a:moveTo>
                  <a:pt x="2030789" y="3387821"/>
                </a:moveTo>
                <a:lnTo>
                  <a:pt x="2030789" y="3610360"/>
                </a:lnTo>
                <a:lnTo>
                  <a:pt x="1808251" y="3610360"/>
                </a:lnTo>
                <a:lnTo>
                  <a:pt x="1808251" y="3387821"/>
                </a:lnTo>
                <a:lnTo>
                  <a:pt x="2030789" y="3387821"/>
                </a:lnTo>
                <a:close/>
                <a:moveTo>
                  <a:pt x="2030789" y="3613493"/>
                </a:moveTo>
                <a:lnTo>
                  <a:pt x="2030789" y="3836031"/>
                </a:lnTo>
                <a:lnTo>
                  <a:pt x="1808251" y="3836031"/>
                </a:lnTo>
                <a:lnTo>
                  <a:pt x="1808251" y="3613493"/>
                </a:lnTo>
                <a:lnTo>
                  <a:pt x="2030789" y="3613493"/>
                </a:lnTo>
                <a:close/>
                <a:moveTo>
                  <a:pt x="2030789" y="3839164"/>
                </a:moveTo>
                <a:lnTo>
                  <a:pt x="2030789" y="4061702"/>
                </a:lnTo>
                <a:lnTo>
                  <a:pt x="1808251" y="4061702"/>
                </a:lnTo>
                <a:lnTo>
                  <a:pt x="1808251" y="3839164"/>
                </a:lnTo>
                <a:lnTo>
                  <a:pt x="2030789" y="3839164"/>
                </a:lnTo>
                <a:close/>
                <a:moveTo>
                  <a:pt x="2030789" y="4064834"/>
                </a:moveTo>
                <a:lnTo>
                  <a:pt x="2030789" y="4287373"/>
                </a:lnTo>
                <a:lnTo>
                  <a:pt x="1808251" y="4287373"/>
                </a:lnTo>
                <a:lnTo>
                  <a:pt x="1808251" y="4064834"/>
                </a:lnTo>
                <a:lnTo>
                  <a:pt x="2030789" y="4064834"/>
                </a:lnTo>
                <a:close/>
                <a:moveTo>
                  <a:pt x="2030789" y="4290506"/>
                </a:moveTo>
                <a:lnTo>
                  <a:pt x="2030789" y="4513044"/>
                </a:lnTo>
                <a:lnTo>
                  <a:pt x="1808251" y="4513044"/>
                </a:lnTo>
                <a:lnTo>
                  <a:pt x="1808251" y="4290506"/>
                </a:lnTo>
                <a:lnTo>
                  <a:pt x="2030789" y="4290506"/>
                </a:lnTo>
                <a:close/>
                <a:moveTo>
                  <a:pt x="2030789" y="4516177"/>
                </a:moveTo>
                <a:lnTo>
                  <a:pt x="2030789" y="4738715"/>
                </a:lnTo>
                <a:lnTo>
                  <a:pt x="1808251" y="4738715"/>
                </a:lnTo>
                <a:lnTo>
                  <a:pt x="1808251" y="4516177"/>
                </a:lnTo>
                <a:lnTo>
                  <a:pt x="2030789" y="4516177"/>
                </a:lnTo>
                <a:close/>
                <a:moveTo>
                  <a:pt x="2030789" y="4741722"/>
                </a:moveTo>
                <a:lnTo>
                  <a:pt x="2030789" y="4964261"/>
                </a:lnTo>
                <a:lnTo>
                  <a:pt x="1808251" y="4964261"/>
                </a:lnTo>
                <a:lnTo>
                  <a:pt x="1808251" y="4741722"/>
                </a:lnTo>
                <a:lnTo>
                  <a:pt x="2030789" y="4741722"/>
                </a:lnTo>
                <a:close/>
                <a:moveTo>
                  <a:pt x="2030789" y="4967393"/>
                </a:moveTo>
                <a:lnTo>
                  <a:pt x="2030789" y="5189932"/>
                </a:lnTo>
                <a:lnTo>
                  <a:pt x="1808251" y="5189932"/>
                </a:lnTo>
                <a:lnTo>
                  <a:pt x="1808251" y="4967393"/>
                </a:lnTo>
                <a:lnTo>
                  <a:pt x="2030789" y="4967393"/>
                </a:lnTo>
                <a:close/>
                <a:moveTo>
                  <a:pt x="2030789" y="5193064"/>
                </a:moveTo>
                <a:lnTo>
                  <a:pt x="2030789" y="5415603"/>
                </a:lnTo>
                <a:lnTo>
                  <a:pt x="1808251" y="5415603"/>
                </a:lnTo>
                <a:lnTo>
                  <a:pt x="1808251" y="5193064"/>
                </a:lnTo>
                <a:lnTo>
                  <a:pt x="2030789" y="5193064"/>
                </a:lnTo>
                <a:close/>
                <a:moveTo>
                  <a:pt x="2033922" y="5193064"/>
                </a:moveTo>
                <a:lnTo>
                  <a:pt x="2256460" y="5193064"/>
                </a:lnTo>
                <a:lnTo>
                  <a:pt x="2256460" y="5415603"/>
                </a:lnTo>
                <a:lnTo>
                  <a:pt x="2033922" y="5415603"/>
                </a:lnTo>
                <a:lnTo>
                  <a:pt x="2033922" y="5193064"/>
                </a:lnTo>
                <a:close/>
                <a:moveTo>
                  <a:pt x="2259593" y="5193064"/>
                </a:moveTo>
                <a:lnTo>
                  <a:pt x="2482131" y="5193064"/>
                </a:lnTo>
                <a:lnTo>
                  <a:pt x="2482131" y="5415603"/>
                </a:lnTo>
                <a:lnTo>
                  <a:pt x="2259593" y="5415603"/>
                </a:lnTo>
                <a:lnTo>
                  <a:pt x="2259593" y="5193064"/>
                </a:lnTo>
                <a:close/>
                <a:moveTo>
                  <a:pt x="2485264" y="5193064"/>
                </a:moveTo>
                <a:lnTo>
                  <a:pt x="2707802" y="5193064"/>
                </a:lnTo>
                <a:lnTo>
                  <a:pt x="2707802" y="5415603"/>
                </a:lnTo>
                <a:lnTo>
                  <a:pt x="2485264" y="5415603"/>
                </a:lnTo>
                <a:lnTo>
                  <a:pt x="2485264" y="5193064"/>
                </a:lnTo>
                <a:close/>
                <a:moveTo>
                  <a:pt x="2710935" y="5193064"/>
                </a:moveTo>
                <a:lnTo>
                  <a:pt x="2933474" y="5193064"/>
                </a:lnTo>
                <a:lnTo>
                  <a:pt x="2933474" y="5415603"/>
                </a:lnTo>
                <a:lnTo>
                  <a:pt x="2710935" y="5415603"/>
                </a:lnTo>
                <a:lnTo>
                  <a:pt x="2710935" y="5193064"/>
                </a:lnTo>
                <a:close/>
                <a:moveTo>
                  <a:pt x="2936606" y="5193064"/>
                </a:moveTo>
                <a:lnTo>
                  <a:pt x="3159145" y="5193064"/>
                </a:lnTo>
                <a:lnTo>
                  <a:pt x="3159145" y="5415603"/>
                </a:lnTo>
                <a:lnTo>
                  <a:pt x="2936606" y="5415603"/>
                </a:lnTo>
                <a:lnTo>
                  <a:pt x="2936606" y="5193064"/>
                </a:lnTo>
                <a:close/>
                <a:moveTo>
                  <a:pt x="3162277" y="5193064"/>
                </a:moveTo>
                <a:lnTo>
                  <a:pt x="3384816" y="5193064"/>
                </a:lnTo>
                <a:lnTo>
                  <a:pt x="3384816" y="5415603"/>
                </a:lnTo>
                <a:lnTo>
                  <a:pt x="3162277" y="5415603"/>
                </a:lnTo>
                <a:lnTo>
                  <a:pt x="3162277" y="5193064"/>
                </a:lnTo>
                <a:close/>
                <a:moveTo>
                  <a:pt x="3387823" y="5193064"/>
                </a:moveTo>
                <a:lnTo>
                  <a:pt x="3610361" y="5193064"/>
                </a:lnTo>
                <a:lnTo>
                  <a:pt x="3610361" y="5415603"/>
                </a:lnTo>
                <a:lnTo>
                  <a:pt x="3387823" y="5415603"/>
                </a:lnTo>
                <a:lnTo>
                  <a:pt x="3387823" y="5193064"/>
                </a:lnTo>
                <a:close/>
                <a:moveTo>
                  <a:pt x="3613494" y="5193064"/>
                </a:moveTo>
                <a:lnTo>
                  <a:pt x="3836033" y="5193064"/>
                </a:lnTo>
                <a:lnTo>
                  <a:pt x="3836033" y="5415603"/>
                </a:lnTo>
                <a:lnTo>
                  <a:pt x="3613494" y="5415603"/>
                </a:lnTo>
                <a:lnTo>
                  <a:pt x="3613494" y="5193064"/>
                </a:lnTo>
                <a:close/>
                <a:moveTo>
                  <a:pt x="3839165" y="5193064"/>
                </a:moveTo>
                <a:lnTo>
                  <a:pt x="4061703" y="5193064"/>
                </a:lnTo>
                <a:lnTo>
                  <a:pt x="4061703" y="5415603"/>
                </a:lnTo>
                <a:lnTo>
                  <a:pt x="3839165" y="5415603"/>
                </a:lnTo>
                <a:lnTo>
                  <a:pt x="3839165" y="5193064"/>
                </a:lnTo>
                <a:close/>
                <a:moveTo>
                  <a:pt x="4064836" y="5193064"/>
                </a:moveTo>
                <a:lnTo>
                  <a:pt x="4287375" y="5193064"/>
                </a:lnTo>
                <a:lnTo>
                  <a:pt x="4287375" y="5415603"/>
                </a:lnTo>
                <a:lnTo>
                  <a:pt x="4064836" y="5415603"/>
                </a:lnTo>
                <a:lnTo>
                  <a:pt x="4064836" y="5193064"/>
                </a:lnTo>
                <a:close/>
                <a:moveTo>
                  <a:pt x="4290507" y="5193064"/>
                </a:moveTo>
                <a:lnTo>
                  <a:pt x="4513046" y="5193064"/>
                </a:lnTo>
                <a:lnTo>
                  <a:pt x="4513046" y="5415603"/>
                </a:lnTo>
                <a:lnTo>
                  <a:pt x="4290507" y="5415603"/>
                </a:lnTo>
                <a:lnTo>
                  <a:pt x="4290507" y="5193064"/>
                </a:lnTo>
                <a:close/>
                <a:moveTo>
                  <a:pt x="4516179" y="5193064"/>
                </a:moveTo>
                <a:lnTo>
                  <a:pt x="4738717" y="5193064"/>
                </a:lnTo>
                <a:lnTo>
                  <a:pt x="4738717" y="5415603"/>
                </a:lnTo>
                <a:lnTo>
                  <a:pt x="4516179" y="5415603"/>
                </a:lnTo>
                <a:lnTo>
                  <a:pt x="4516179" y="5193064"/>
                </a:lnTo>
                <a:close/>
                <a:moveTo>
                  <a:pt x="4741724" y="5193064"/>
                </a:moveTo>
                <a:lnTo>
                  <a:pt x="4964263" y="5193064"/>
                </a:lnTo>
                <a:lnTo>
                  <a:pt x="4964263" y="5415603"/>
                </a:lnTo>
                <a:lnTo>
                  <a:pt x="4741724" y="5415603"/>
                </a:lnTo>
                <a:lnTo>
                  <a:pt x="4741724" y="5193064"/>
                </a:lnTo>
                <a:close/>
                <a:moveTo>
                  <a:pt x="4967395" y="5193064"/>
                </a:moveTo>
                <a:lnTo>
                  <a:pt x="5189934" y="5193064"/>
                </a:lnTo>
                <a:lnTo>
                  <a:pt x="5189934" y="5415603"/>
                </a:lnTo>
                <a:lnTo>
                  <a:pt x="4967395" y="5415603"/>
                </a:lnTo>
                <a:lnTo>
                  <a:pt x="4967395" y="5193064"/>
                </a:lnTo>
                <a:close/>
                <a:moveTo>
                  <a:pt x="5193066" y="5193064"/>
                </a:moveTo>
                <a:lnTo>
                  <a:pt x="5415605" y="5193064"/>
                </a:lnTo>
                <a:lnTo>
                  <a:pt x="5415605" y="5415603"/>
                </a:lnTo>
                <a:lnTo>
                  <a:pt x="5193066" y="5415603"/>
                </a:lnTo>
                <a:lnTo>
                  <a:pt x="5193066" y="5193064"/>
                </a:lnTo>
                <a:close/>
                <a:moveTo>
                  <a:pt x="5418738" y="5193064"/>
                </a:moveTo>
                <a:lnTo>
                  <a:pt x="5641276" y="5193064"/>
                </a:lnTo>
                <a:lnTo>
                  <a:pt x="5641276" y="5415603"/>
                </a:lnTo>
                <a:lnTo>
                  <a:pt x="5418738" y="5415603"/>
                </a:lnTo>
                <a:lnTo>
                  <a:pt x="5418738" y="5193064"/>
                </a:lnTo>
                <a:close/>
                <a:moveTo>
                  <a:pt x="5644408" y="5193064"/>
                </a:moveTo>
                <a:lnTo>
                  <a:pt x="5866947" y="5193064"/>
                </a:lnTo>
                <a:lnTo>
                  <a:pt x="5866947" y="5415603"/>
                </a:lnTo>
                <a:lnTo>
                  <a:pt x="5644408" y="5415603"/>
                </a:lnTo>
                <a:lnTo>
                  <a:pt x="5644408" y="5193064"/>
                </a:lnTo>
                <a:close/>
                <a:moveTo>
                  <a:pt x="5870080" y="5193064"/>
                </a:moveTo>
                <a:lnTo>
                  <a:pt x="6092618" y="5193064"/>
                </a:lnTo>
                <a:lnTo>
                  <a:pt x="6092618" y="5415603"/>
                </a:lnTo>
                <a:lnTo>
                  <a:pt x="5870080" y="5415603"/>
                </a:lnTo>
                <a:lnTo>
                  <a:pt x="5870080" y="5193064"/>
                </a:lnTo>
                <a:close/>
                <a:moveTo>
                  <a:pt x="6095625" y="5193064"/>
                </a:moveTo>
                <a:lnTo>
                  <a:pt x="6318164" y="5193064"/>
                </a:lnTo>
                <a:lnTo>
                  <a:pt x="6318164" y="5415603"/>
                </a:lnTo>
                <a:lnTo>
                  <a:pt x="6095625" y="5415603"/>
                </a:lnTo>
                <a:lnTo>
                  <a:pt x="6095625" y="5193064"/>
                </a:lnTo>
                <a:close/>
                <a:moveTo>
                  <a:pt x="6321297" y="5193064"/>
                </a:moveTo>
                <a:lnTo>
                  <a:pt x="6543835" y="5193064"/>
                </a:lnTo>
                <a:lnTo>
                  <a:pt x="6543835" y="5415603"/>
                </a:lnTo>
                <a:lnTo>
                  <a:pt x="6321297" y="5415603"/>
                </a:lnTo>
                <a:lnTo>
                  <a:pt x="6321297" y="5193064"/>
                </a:lnTo>
                <a:close/>
                <a:moveTo>
                  <a:pt x="6546967" y="5193064"/>
                </a:moveTo>
                <a:lnTo>
                  <a:pt x="6769506" y="5193064"/>
                </a:lnTo>
                <a:lnTo>
                  <a:pt x="6769506" y="5415603"/>
                </a:lnTo>
                <a:lnTo>
                  <a:pt x="6546967" y="5415603"/>
                </a:lnTo>
                <a:lnTo>
                  <a:pt x="6546967" y="5193064"/>
                </a:lnTo>
                <a:close/>
                <a:moveTo>
                  <a:pt x="6772639" y="5193064"/>
                </a:moveTo>
                <a:lnTo>
                  <a:pt x="6995177" y="5193064"/>
                </a:lnTo>
                <a:lnTo>
                  <a:pt x="6995177" y="5415603"/>
                </a:lnTo>
                <a:lnTo>
                  <a:pt x="6772639" y="5415603"/>
                </a:lnTo>
                <a:lnTo>
                  <a:pt x="6772639" y="5193064"/>
                </a:lnTo>
                <a:close/>
                <a:moveTo>
                  <a:pt x="6998310" y="5193064"/>
                </a:moveTo>
                <a:lnTo>
                  <a:pt x="7220848" y="5193064"/>
                </a:lnTo>
                <a:lnTo>
                  <a:pt x="7220848" y="5415603"/>
                </a:lnTo>
                <a:lnTo>
                  <a:pt x="6998310" y="5415603"/>
                </a:lnTo>
                <a:lnTo>
                  <a:pt x="6998310" y="5193064"/>
                </a:lnTo>
                <a:close/>
                <a:moveTo>
                  <a:pt x="7223981" y="5193064"/>
                </a:moveTo>
                <a:lnTo>
                  <a:pt x="7446520" y="5193064"/>
                </a:lnTo>
                <a:lnTo>
                  <a:pt x="7446520" y="5415603"/>
                </a:lnTo>
                <a:lnTo>
                  <a:pt x="7223981" y="5415603"/>
                </a:lnTo>
                <a:lnTo>
                  <a:pt x="7223981" y="5193064"/>
                </a:lnTo>
                <a:close/>
                <a:moveTo>
                  <a:pt x="7449527" y="5193064"/>
                </a:moveTo>
                <a:lnTo>
                  <a:pt x="7672065" y="5193064"/>
                </a:lnTo>
                <a:lnTo>
                  <a:pt x="7672065" y="5415603"/>
                </a:lnTo>
                <a:lnTo>
                  <a:pt x="7449527" y="5415603"/>
                </a:lnTo>
                <a:lnTo>
                  <a:pt x="7449527" y="5193064"/>
                </a:lnTo>
                <a:close/>
                <a:moveTo>
                  <a:pt x="7675198" y="5193064"/>
                </a:moveTo>
                <a:lnTo>
                  <a:pt x="7897736" y="5193064"/>
                </a:lnTo>
                <a:lnTo>
                  <a:pt x="7897736" y="5415603"/>
                </a:lnTo>
                <a:lnTo>
                  <a:pt x="7675198" y="5415603"/>
                </a:lnTo>
                <a:lnTo>
                  <a:pt x="7675198" y="5193064"/>
                </a:lnTo>
                <a:close/>
                <a:moveTo>
                  <a:pt x="7900868" y="5193064"/>
                </a:moveTo>
                <a:lnTo>
                  <a:pt x="8123407" y="5193064"/>
                </a:lnTo>
                <a:lnTo>
                  <a:pt x="8123407" y="5415603"/>
                </a:lnTo>
                <a:lnTo>
                  <a:pt x="7900868" y="5415603"/>
                </a:lnTo>
                <a:lnTo>
                  <a:pt x="7900868" y="5193064"/>
                </a:lnTo>
                <a:close/>
                <a:moveTo>
                  <a:pt x="8126540" y="5193064"/>
                </a:moveTo>
                <a:lnTo>
                  <a:pt x="8349078" y="5193064"/>
                </a:lnTo>
                <a:lnTo>
                  <a:pt x="8349078" y="5415603"/>
                </a:lnTo>
                <a:lnTo>
                  <a:pt x="8126540" y="5415603"/>
                </a:lnTo>
                <a:lnTo>
                  <a:pt x="8126540" y="5193064"/>
                </a:lnTo>
                <a:close/>
                <a:moveTo>
                  <a:pt x="8352211" y="5193064"/>
                </a:moveTo>
                <a:lnTo>
                  <a:pt x="8574749" y="5193064"/>
                </a:lnTo>
                <a:lnTo>
                  <a:pt x="8574749" y="5415603"/>
                </a:lnTo>
                <a:lnTo>
                  <a:pt x="8352211" y="5415603"/>
                </a:lnTo>
                <a:lnTo>
                  <a:pt x="8352211" y="5193064"/>
                </a:lnTo>
                <a:close/>
                <a:moveTo>
                  <a:pt x="8577882" y="5193064"/>
                </a:moveTo>
                <a:lnTo>
                  <a:pt x="8800420" y="5193064"/>
                </a:lnTo>
                <a:lnTo>
                  <a:pt x="8800420" y="5415603"/>
                </a:lnTo>
                <a:lnTo>
                  <a:pt x="8577882" y="5415603"/>
                </a:lnTo>
                <a:lnTo>
                  <a:pt x="8577882" y="5193064"/>
                </a:lnTo>
                <a:close/>
                <a:moveTo>
                  <a:pt x="8803427" y="5193064"/>
                </a:moveTo>
                <a:lnTo>
                  <a:pt x="9025966" y="5193064"/>
                </a:lnTo>
                <a:lnTo>
                  <a:pt x="9025966" y="5415603"/>
                </a:lnTo>
                <a:lnTo>
                  <a:pt x="8803427" y="5415603"/>
                </a:lnTo>
                <a:lnTo>
                  <a:pt x="8803427" y="5193064"/>
                </a:lnTo>
                <a:close/>
                <a:moveTo>
                  <a:pt x="9029099" y="5193064"/>
                </a:moveTo>
                <a:lnTo>
                  <a:pt x="9251637" y="5193064"/>
                </a:lnTo>
                <a:lnTo>
                  <a:pt x="9251637" y="5415603"/>
                </a:lnTo>
                <a:lnTo>
                  <a:pt x="9029099" y="5415603"/>
                </a:lnTo>
                <a:lnTo>
                  <a:pt x="9029099" y="5193064"/>
                </a:lnTo>
                <a:close/>
                <a:moveTo>
                  <a:pt x="9254770" y="5193064"/>
                </a:moveTo>
                <a:lnTo>
                  <a:pt x="9477308" y="5193064"/>
                </a:lnTo>
                <a:lnTo>
                  <a:pt x="9477308" y="5415603"/>
                </a:lnTo>
                <a:lnTo>
                  <a:pt x="9254770" y="5415603"/>
                </a:lnTo>
                <a:lnTo>
                  <a:pt x="9254770" y="5193064"/>
                </a:lnTo>
                <a:close/>
                <a:moveTo>
                  <a:pt x="9480440" y="5193064"/>
                </a:moveTo>
                <a:lnTo>
                  <a:pt x="9702979" y="5193064"/>
                </a:lnTo>
                <a:lnTo>
                  <a:pt x="9702979" y="5415603"/>
                </a:lnTo>
                <a:lnTo>
                  <a:pt x="9480440" y="5415603"/>
                </a:lnTo>
                <a:lnTo>
                  <a:pt x="9480440" y="5193064"/>
                </a:lnTo>
                <a:close/>
                <a:moveTo>
                  <a:pt x="9706112" y="5193064"/>
                </a:moveTo>
                <a:lnTo>
                  <a:pt x="9928650" y="5193064"/>
                </a:lnTo>
                <a:lnTo>
                  <a:pt x="9928650" y="5415603"/>
                </a:lnTo>
                <a:lnTo>
                  <a:pt x="9706112" y="5415603"/>
                </a:lnTo>
                <a:lnTo>
                  <a:pt x="9706112" y="5193064"/>
                </a:lnTo>
                <a:close/>
                <a:moveTo>
                  <a:pt x="9931783" y="5193064"/>
                </a:moveTo>
                <a:lnTo>
                  <a:pt x="10154321" y="5193064"/>
                </a:lnTo>
                <a:lnTo>
                  <a:pt x="10154321" y="5415603"/>
                </a:lnTo>
                <a:lnTo>
                  <a:pt x="9931783" y="5415603"/>
                </a:lnTo>
                <a:lnTo>
                  <a:pt x="9931783" y="5193064"/>
                </a:lnTo>
                <a:close/>
                <a:moveTo>
                  <a:pt x="10157328" y="5193064"/>
                </a:moveTo>
                <a:lnTo>
                  <a:pt x="10379867" y="5193064"/>
                </a:lnTo>
                <a:lnTo>
                  <a:pt x="10379867" y="5415603"/>
                </a:lnTo>
                <a:lnTo>
                  <a:pt x="10157328" y="5415603"/>
                </a:lnTo>
                <a:lnTo>
                  <a:pt x="10157328" y="5193064"/>
                </a:lnTo>
                <a:close/>
                <a:moveTo>
                  <a:pt x="10157328" y="5189932"/>
                </a:moveTo>
                <a:lnTo>
                  <a:pt x="10157328" y="4967393"/>
                </a:lnTo>
                <a:lnTo>
                  <a:pt x="10379867" y="4967393"/>
                </a:lnTo>
                <a:lnTo>
                  <a:pt x="10379867" y="5189932"/>
                </a:lnTo>
                <a:lnTo>
                  <a:pt x="10157328" y="5189932"/>
                </a:lnTo>
                <a:close/>
                <a:moveTo>
                  <a:pt x="10157328" y="4964261"/>
                </a:moveTo>
                <a:lnTo>
                  <a:pt x="10157328" y="4741722"/>
                </a:lnTo>
                <a:lnTo>
                  <a:pt x="10379867" y="4741722"/>
                </a:lnTo>
                <a:lnTo>
                  <a:pt x="10379867" y="4964261"/>
                </a:lnTo>
                <a:lnTo>
                  <a:pt x="10157328" y="4964261"/>
                </a:lnTo>
                <a:close/>
                <a:moveTo>
                  <a:pt x="10157328" y="4738590"/>
                </a:moveTo>
                <a:lnTo>
                  <a:pt x="10157328" y="4516051"/>
                </a:lnTo>
                <a:lnTo>
                  <a:pt x="10379867" y="4516051"/>
                </a:lnTo>
                <a:lnTo>
                  <a:pt x="10379867" y="4738590"/>
                </a:lnTo>
                <a:lnTo>
                  <a:pt x="10157328" y="4738590"/>
                </a:lnTo>
                <a:close/>
                <a:moveTo>
                  <a:pt x="10157328" y="4513044"/>
                </a:moveTo>
                <a:lnTo>
                  <a:pt x="10157328" y="4290506"/>
                </a:lnTo>
                <a:lnTo>
                  <a:pt x="10379867" y="4290506"/>
                </a:lnTo>
                <a:lnTo>
                  <a:pt x="10379867" y="4513044"/>
                </a:lnTo>
                <a:lnTo>
                  <a:pt x="10157328" y="4513044"/>
                </a:lnTo>
                <a:close/>
                <a:moveTo>
                  <a:pt x="10157328" y="4287373"/>
                </a:moveTo>
                <a:lnTo>
                  <a:pt x="10157328" y="4064834"/>
                </a:lnTo>
                <a:lnTo>
                  <a:pt x="10379867" y="4064834"/>
                </a:lnTo>
                <a:lnTo>
                  <a:pt x="10379867" y="4287373"/>
                </a:lnTo>
                <a:lnTo>
                  <a:pt x="10157328" y="4287373"/>
                </a:lnTo>
                <a:close/>
                <a:moveTo>
                  <a:pt x="10157328" y="4061702"/>
                </a:moveTo>
                <a:lnTo>
                  <a:pt x="10157328" y="3839164"/>
                </a:lnTo>
                <a:lnTo>
                  <a:pt x="10379867" y="3839164"/>
                </a:lnTo>
                <a:lnTo>
                  <a:pt x="10379867" y="4061702"/>
                </a:lnTo>
                <a:lnTo>
                  <a:pt x="10157328" y="4061702"/>
                </a:lnTo>
                <a:close/>
                <a:moveTo>
                  <a:pt x="10157328" y="3836031"/>
                </a:moveTo>
                <a:lnTo>
                  <a:pt x="10157328" y="3613493"/>
                </a:lnTo>
                <a:lnTo>
                  <a:pt x="10379867" y="3613493"/>
                </a:lnTo>
                <a:lnTo>
                  <a:pt x="10379867" y="3836031"/>
                </a:lnTo>
                <a:lnTo>
                  <a:pt x="10157328" y="3836031"/>
                </a:lnTo>
                <a:close/>
                <a:moveTo>
                  <a:pt x="10157328" y="3610360"/>
                </a:moveTo>
                <a:lnTo>
                  <a:pt x="10157328" y="3387821"/>
                </a:lnTo>
                <a:lnTo>
                  <a:pt x="10379867" y="3387821"/>
                </a:lnTo>
                <a:lnTo>
                  <a:pt x="10379867" y="3610360"/>
                </a:lnTo>
                <a:lnTo>
                  <a:pt x="10157328" y="3610360"/>
                </a:lnTo>
                <a:close/>
                <a:moveTo>
                  <a:pt x="10157328" y="3384689"/>
                </a:moveTo>
                <a:lnTo>
                  <a:pt x="10157328" y="3162151"/>
                </a:lnTo>
                <a:lnTo>
                  <a:pt x="10379867" y="3162151"/>
                </a:lnTo>
                <a:lnTo>
                  <a:pt x="10379867" y="3384689"/>
                </a:lnTo>
                <a:lnTo>
                  <a:pt x="10157328" y="3384689"/>
                </a:lnTo>
                <a:close/>
                <a:moveTo>
                  <a:pt x="10157328" y="3159143"/>
                </a:moveTo>
                <a:lnTo>
                  <a:pt x="10157328" y="2936605"/>
                </a:lnTo>
                <a:lnTo>
                  <a:pt x="10379867" y="2936605"/>
                </a:lnTo>
                <a:lnTo>
                  <a:pt x="10379867" y="3159143"/>
                </a:lnTo>
                <a:lnTo>
                  <a:pt x="10157328" y="3159143"/>
                </a:lnTo>
                <a:close/>
                <a:moveTo>
                  <a:pt x="10157328" y="2933472"/>
                </a:moveTo>
                <a:lnTo>
                  <a:pt x="10157328" y="2710934"/>
                </a:lnTo>
                <a:lnTo>
                  <a:pt x="10379867" y="2710934"/>
                </a:lnTo>
                <a:lnTo>
                  <a:pt x="10379867" y="2933472"/>
                </a:lnTo>
                <a:lnTo>
                  <a:pt x="10157328" y="2933472"/>
                </a:lnTo>
                <a:close/>
                <a:moveTo>
                  <a:pt x="10157328" y="2707801"/>
                </a:moveTo>
                <a:lnTo>
                  <a:pt x="10157328" y="2485263"/>
                </a:lnTo>
                <a:lnTo>
                  <a:pt x="10379867" y="2485263"/>
                </a:lnTo>
                <a:lnTo>
                  <a:pt x="10379867" y="2707801"/>
                </a:lnTo>
                <a:lnTo>
                  <a:pt x="10157328" y="2707801"/>
                </a:lnTo>
                <a:close/>
                <a:moveTo>
                  <a:pt x="10157328" y="2482130"/>
                </a:moveTo>
                <a:lnTo>
                  <a:pt x="10157328" y="2259592"/>
                </a:lnTo>
                <a:lnTo>
                  <a:pt x="10379867" y="2259592"/>
                </a:lnTo>
                <a:lnTo>
                  <a:pt x="10379867" y="2482130"/>
                </a:lnTo>
                <a:lnTo>
                  <a:pt x="10157328" y="2482130"/>
                </a:lnTo>
                <a:close/>
                <a:moveTo>
                  <a:pt x="10157328" y="2256459"/>
                </a:moveTo>
                <a:lnTo>
                  <a:pt x="10157328" y="2033921"/>
                </a:lnTo>
                <a:lnTo>
                  <a:pt x="10379867" y="2033921"/>
                </a:lnTo>
                <a:lnTo>
                  <a:pt x="10379867" y="2256459"/>
                </a:lnTo>
                <a:lnTo>
                  <a:pt x="10157328" y="2256459"/>
                </a:lnTo>
                <a:close/>
                <a:moveTo>
                  <a:pt x="10157328" y="2030788"/>
                </a:moveTo>
                <a:lnTo>
                  <a:pt x="10157328" y="1808250"/>
                </a:lnTo>
                <a:lnTo>
                  <a:pt x="10379867" y="1808250"/>
                </a:lnTo>
                <a:lnTo>
                  <a:pt x="10379867" y="2030788"/>
                </a:lnTo>
                <a:lnTo>
                  <a:pt x="10157328" y="2030788"/>
                </a:lnTo>
                <a:close/>
                <a:moveTo>
                  <a:pt x="10157328" y="1805243"/>
                </a:moveTo>
                <a:lnTo>
                  <a:pt x="10157328" y="1582704"/>
                </a:lnTo>
                <a:lnTo>
                  <a:pt x="10379867" y="1582704"/>
                </a:lnTo>
                <a:lnTo>
                  <a:pt x="10379867" y="1805243"/>
                </a:lnTo>
                <a:lnTo>
                  <a:pt x="10157328" y="1805243"/>
                </a:lnTo>
                <a:close/>
                <a:moveTo>
                  <a:pt x="10154196" y="1805243"/>
                </a:moveTo>
                <a:lnTo>
                  <a:pt x="9931657" y="1805243"/>
                </a:lnTo>
                <a:lnTo>
                  <a:pt x="9931657" y="1582704"/>
                </a:lnTo>
                <a:lnTo>
                  <a:pt x="10154196" y="1582704"/>
                </a:lnTo>
                <a:lnTo>
                  <a:pt x="10154196" y="1805243"/>
                </a:lnTo>
                <a:close/>
                <a:moveTo>
                  <a:pt x="9928650" y="1805243"/>
                </a:moveTo>
                <a:lnTo>
                  <a:pt x="9706112" y="1805243"/>
                </a:lnTo>
                <a:lnTo>
                  <a:pt x="9706112" y="1582704"/>
                </a:lnTo>
                <a:lnTo>
                  <a:pt x="9928650" y="1582704"/>
                </a:lnTo>
                <a:lnTo>
                  <a:pt x="9928650" y="1805243"/>
                </a:lnTo>
                <a:close/>
                <a:moveTo>
                  <a:pt x="9702979" y="1805243"/>
                </a:moveTo>
                <a:lnTo>
                  <a:pt x="9480440" y="1805243"/>
                </a:lnTo>
                <a:lnTo>
                  <a:pt x="9480440" y="1582704"/>
                </a:lnTo>
                <a:lnTo>
                  <a:pt x="9702979" y="1582704"/>
                </a:lnTo>
                <a:lnTo>
                  <a:pt x="9702979" y="1805243"/>
                </a:lnTo>
                <a:close/>
                <a:moveTo>
                  <a:pt x="9477308" y="1805243"/>
                </a:moveTo>
                <a:lnTo>
                  <a:pt x="9254770" y="1805243"/>
                </a:lnTo>
                <a:lnTo>
                  <a:pt x="9254770" y="1582704"/>
                </a:lnTo>
                <a:lnTo>
                  <a:pt x="9477308" y="1582704"/>
                </a:lnTo>
                <a:lnTo>
                  <a:pt x="9477308" y="1805243"/>
                </a:lnTo>
                <a:close/>
                <a:moveTo>
                  <a:pt x="9251637" y="1805243"/>
                </a:moveTo>
                <a:lnTo>
                  <a:pt x="9029099" y="1805243"/>
                </a:lnTo>
                <a:lnTo>
                  <a:pt x="9029099" y="1582704"/>
                </a:lnTo>
                <a:lnTo>
                  <a:pt x="9251637" y="1582704"/>
                </a:lnTo>
                <a:lnTo>
                  <a:pt x="9251637" y="1805243"/>
                </a:lnTo>
                <a:close/>
                <a:moveTo>
                  <a:pt x="9025966" y="1805243"/>
                </a:moveTo>
                <a:lnTo>
                  <a:pt x="8803427" y="1805243"/>
                </a:lnTo>
                <a:lnTo>
                  <a:pt x="8803427" y="1582704"/>
                </a:lnTo>
                <a:lnTo>
                  <a:pt x="9025966" y="1582704"/>
                </a:lnTo>
                <a:lnTo>
                  <a:pt x="9025966" y="1805243"/>
                </a:lnTo>
                <a:close/>
                <a:moveTo>
                  <a:pt x="8800295" y="1805243"/>
                </a:moveTo>
                <a:lnTo>
                  <a:pt x="8577756" y="1805243"/>
                </a:lnTo>
                <a:lnTo>
                  <a:pt x="8577756" y="1582704"/>
                </a:lnTo>
                <a:lnTo>
                  <a:pt x="8800295" y="1582704"/>
                </a:lnTo>
                <a:lnTo>
                  <a:pt x="8800295" y="1805243"/>
                </a:lnTo>
                <a:close/>
                <a:moveTo>
                  <a:pt x="8574749" y="1805243"/>
                </a:moveTo>
                <a:lnTo>
                  <a:pt x="8352211" y="1805243"/>
                </a:lnTo>
                <a:lnTo>
                  <a:pt x="8352211" y="1582704"/>
                </a:lnTo>
                <a:lnTo>
                  <a:pt x="8574749" y="1582704"/>
                </a:lnTo>
                <a:lnTo>
                  <a:pt x="8574749" y="1805243"/>
                </a:lnTo>
                <a:close/>
                <a:moveTo>
                  <a:pt x="8349078" y="1805243"/>
                </a:moveTo>
                <a:lnTo>
                  <a:pt x="8126540" y="1805243"/>
                </a:lnTo>
                <a:lnTo>
                  <a:pt x="8126540" y="1582704"/>
                </a:lnTo>
                <a:lnTo>
                  <a:pt x="8349078" y="1582704"/>
                </a:lnTo>
                <a:lnTo>
                  <a:pt x="8349078" y="1805243"/>
                </a:lnTo>
                <a:close/>
                <a:moveTo>
                  <a:pt x="8123407" y="1805243"/>
                </a:moveTo>
                <a:lnTo>
                  <a:pt x="7900868" y="1805243"/>
                </a:lnTo>
                <a:lnTo>
                  <a:pt x="7900868" y="1582704"/>
                </a:lnTo>
                <a:lnTo>
                  <a:pt x="8123407" y="1582704"/>
                </a:lnTo>
                <a:lnTo>
                  <a:pt x="8123407" y="1805243"/>
                </a:lnTo>
                <a:close/>
                <a:moveTo>
                  <a:pt x="7897736" y="1805243"/>
                </a:moveTo>
                <a:lnTo>
                  <a:pt x="7675198" y="1805243"/>
                </a:lnTo>
                <a:lnTo>
                  <a:pt x="7675198" y="1582704"/>
                </a:lnTo>
                <a:lnTo>
                  <a:pt x="7897736" y="1582704"/>
                </a:lnTo>
                <a:lnTo>
                  <a:pt x="7897736" y="1805243"/>
                </a:lnTo>
                <a:close/>
                <a:moveTo>
                  <a:pt x="7672065" y="1805243"/>
                </a:moveTo>
                <a:lnTo>
                  <a:pt x="7449527" y="1805243"/>
                </a:lnTo>
                <a:lnTo>
                  <a:pt x="7449527" y="1582704"/>
                </a:lnTo>
                <a:lnTo>
                  <a:pt x="7672065" y="1582704"/>
                </a:lnTo>
                <a:lnTo>
                  <a:pt x="7672065" y="1805243"/>
                </a:lnTo>
                <a:close/>
                <a:moveTo>
                  <a:pt x="7446394" y="1805243"/>
                </a:moveTo>
                <a:lnTo>
                  <a:pt x="7223856" y="1805243"/>
                </a:lnTo>
                <a:lnTo>
                  <a:pt x="7223856" y="1582704"/>
                </a:lnTo>
                <a:lnTo>
                  <a:pt x="7446394" y="1582704"/>
                </a:lnTo>
                <a:lnTo>
                  <a:pt x="7446394" y="1805243"/>
                </a:lnTo>
                <a:close/>
                <a:moveTo>
                  <a:pt x="7220848" y="1805243"/>
                </a:moveTo>
                <a:lnTo>
                  <a:pt x="6998310" y="1805243"/>
                </a:lnTo>
                <a:lnTo>
                  <a:pt x="6998310" y="1582704"/>
                </a:lnTo>
                <a:lnTo>
                  <a:pt x="7220848" y="1582704"/>
                </a:lnTo>
                <a:lnTo>
                  <a:pt x="7220848" y="1805243"/>
                </a:lnTo>
                <a:close/>
                <a:moveTo>
                  <a:pt x="6995177" y="1805243"/>
                </a:moveTo>
                <a:lnTo>
                  <a:pt x="6772639" y="1805243"/>
                </a:lnTo>
                <a:lnTo>
                  <a:pt x="6772639" y="1582704"/>
                </a:lnTo>
                <a:lnTo>
                  <a:pt x="6995177" y="1582704"/>
                </a:lnTo>
                <a:lnTo>
                  <a:pt x="6995177" y="1805243"/>
                </a:lnTo>
                <a:close/>
                <a:moveTo>
                  <a:pt x="6769506" y="1805243"/>
                </a:moveTo>
                <a:lnTo>
                  <a:pt x="6546967" y="1805243"/>
                </a:lnTo>
                <a:lnTo>
                  <a:pt x="6546967" y="1582704"/>
                </a:lnTo>
                <a:lnTo>
                  <a:pt x="6769506" y="1582704"/>
                </a:lnTo>
                <a:lnTo>
                  <a:pt x="6769506" y="1805243"/>
                </a:lnTo>
                <a:close/>
                <a:moveTo>
                  <a:pt x="6543835" y="1805243"/>
                </a:moveTo>
                <a:lnTo>
                  <a:pt x="6321297" y="1805243"/>
                </a:lnTo>
                <a:lnTo>
                  <a:pt x="6321297" y="1582704"/>
                </a:lnTo>
                <a:lnTo>
                  <a:pt x="6543835" y="1582704"/>
                </a:lnTo>
                <a:lnTo>
                  <a:pt x="6543835" y="1805243"/>
                </a:lnTo>
                <a:close/>
                <a:moveTo>
                  <a:pt x="6318164" y="1805243"/>
                </a:moveTo>
                <a:lnTo>
                  <a:pt x="6095625" y="1805243"/>
                </a:lnTo>
                <a:lnTo>
                  <a:pt x="6095625" y="1582704"/>
                </a:lnTo>
                <a:lnTo>
                  <a:pt x="6318164" y="1582704"/>
                </a:lnTo>
                <a:lnTo>
                  <a:pt x="6318164" y="1805243"/>
                </a:lnTo>
                <a:close/>
                <a:moveTo>
                  <a:pt x="6092493" y="1805243"/>
                </a:moveTo>
                <a:lnTo>
                  <a:pt x="5869954" y="1805243"/>
                </a:lnTo>
                <a:lnTo>
                  <a:pt x="5869954" y="1582704"/>
                </a:lnTo>
                <a:lnTo>
                  <a:pt x="6092493" y="1582704"/>
                </a:lnTo>
                <a:lnTo>
                  <a:pt x="6092493" y="1805243"/>
                </a:lnTo>
                <a:close/>
                <a:moveTo>
                  <a:pt x="5866947" y="1805243"/>
                </a:moveTo>
                <a:lnTo>
                  <a:pt x="5644408" y="1805243"/>
                </a:lnTo>
                <a:lnTo>
                  <a:pt x="5644408" y="1582704"/>
                </a:lnTo>
                <a:lnTo>
                  <a:pt x="5866947" y="1582704"/>
                </a:lnTo>
                <a:lnTo>
                  <a:pt x="5866947" y="1805243"/>
                </a:lnTo>
                <a:close/>
                <a:moveTo>
                  <a:pt x="5641276" y="1805243"/>
                </a:moveTo>
                <a:lnTo>
                  <a:pt x="5418738" y="1805243"/>
                </a:lnTo>
                <a:lnTo>
                  <a:pt x="5418738" y="1582704"/>
                </a:lnTo>
                <a:lnTo>
                  <a:pt x="5641276" y="1582704"/>
                </a:lnTo>
                <a:lnTo>
                  <a:pt x="5641276" y="1805243"/>
                </a:lnTo>
                <a:close/>
                <a:moveTo>
                  <a:pt x="5415605" y="1805243"/>
                </a:moveTo>
                <a:lnTo>
                  <a:pt x="5193066" y="1805243"/>
                </a:lnTo>
                <a:lnTo>
                  <a:pt x="5193066" y="1582704"/>
                </a:lnTo>
                <a:lnTo>
                  <a:pt x="5415605" y="1582704"/>
                </a:lnTo>
                <a:lnTo>
                  <a:pt x="5415605" y="1805243"/>
                </a:lnTo>
                <a:close/>
                <a:moveTo>
                  <a:pt x="5189934" y="1805243"/>
                </a:moveTo>
                <a:lnTo>
                  <a:pt x="4967395" y="1805243"/>
                </a:lnTo>
                <a:lnTo>
                  <a:pt x="4967395" y="1582704"/>
                </a:lnTo>
                <a:lnTo>
                  <a:pt x="5189934" y="1582704"/>
                </a:lnTo>
                <a:lnTo>
                  <a:pt x="5189934" y="1805243"/>
                </a:lnTo>
                <a:close/>
                <a:moveTo>
                  <a:pt x="4964263" y="1805243"/>
                </a:moveTo>
                <a:lnTo>
                  <a:pt x="4741724" y="1805243"/>
                </a:lnTo>
                <a:lnTo>
                  <a:pt x="4741724" y="1582704"/>
                </a:lnTo>
                <a:lnTo>
                  <a:pt x="4964263" y="1582704"/>
                </a:lnTo>
                <a:lnTo>
                  <a:pt x="4964263" y="1805243"/>
                </a:lnTo>
                <a:close/>
                <a:moveTo>
                  <a:pt x="4738592" y="1805243"/>
                </a:moveTo>
                <a:lnTo>
                  <a:pt x="4516053" y="1805243"/>
                </a:lnTo>
                <a:lnTo>
                  <a:pt x="4516053" y="1582704"/>
                </a:lnTo>
                <a:lnTo>
                  <a:pt x="4738592" y="1582704"/>
                </a:lnTo>
                <a:lnTo>
                  <a:pt x="4738592" y="1805243"/>
                </a:lnTo>
                <a:close/>
                <a:moveTo>
                  <a:pt x="4513046" y="1805243"/>
                </a:moveTo>
                <a:lnTo>
                  <a:pt x="4290507" y="1805243"/>
                </a:lnTo>
                <a:lnTo>
                  <a:pt x="4290507" y="1582704"/>
                </a:lnTo>
                <a:lnTo>
                  <a:pt x="4513046" y="1582704"/>
                </a:lnTo>
                <a:lnTo>
                  <a:pt x="4513046" y="1805243"/>
                </a:lnTo>
                <a:close/>
                <a:moveTo>
                  <a:pt x="4287375" y="1805243"/>
                </a:moveTo>
                <a:lnTo>
                  <a:pt x="4064836" y="1805243"/>
                </a:lnTo>
                <a:lnTo>
                  <a:pt x="4064836" y="1582704"/>
                </a:lnTo>
                <a:lnTo>
                  <a:pt x="4287375" y="1582704"/>
                </a:lnTo>
                <a:lnTo>
                  <a:pt x="4287375" y="1805243"/>
                </a:lnTo>
                <a:close/>
                <a:moveTo>
                  <a:pt x="4061703" y="1805243"/>
                </a:moveTo>
                <a:lnTo>
                  <a:pt x="3839165" y="1805243"/>
                </a:lnTo>
                <a:lnTo>
                  <a:pt x="3839165" y="1582704"/>
                </a:lnTo>
                <a:lnTo>
                  <a:pt x="4061703" y="1582704"/>
                </a:lnTo>
                <a:lnTo>
                  <a:pt x="4061703" y="1805243"/>
                </a:lnTo>
                <a:close/>
                <a:moveTo>
                  <a:pt x="3836033" y="1805243"/>
                </a:moveTo>
                <a:lnTo>
                  <a:pt x="3613494" y="1805243"/>
                </a:lnTo>
                <a:lnTo>
                  <a:pt x="3613494" y="1582704"/>
                </a:lnTo>
                <a:lnTo>
                  <a:pt x="3836033" y="1582704"/>
                </a:lnTo>
                <a:lnTo>
                  <a:pt x="3836033" y="1805243"/>
                </a:lnTo>
                <a:close/>
                <a:moveTo>
                  <a:pt x="3610361" y="1805243"/>
                </a:moveTo>
                <a:lnTo>
                  <a:pt x="3387823" y="1805243"/>
                </a:lnTo>
                <a:lnTo>
                  <a:pt x="3387823" y="1582704"/>
                </a:lnTo>
                <a:lnTo>
                  <a:pt x="3610361" y="1582704"/>
                </a:lnTo>
                <a:lnTo>
                  <a:pt x="3610361" y="1805243"/>
                </a:lnTo>
                <a:close/>
                <a:moveTo>
                  <a:pt x="3384690" y="1805243"/>
                </a:moveTo>
                <a:lnTo>
                  <a:pt x="3162152" y="1805243"/>
                </a:lnTo>
                <a:lnTo>
                  <a:pt x="3162152" y="1582704"/>
                </a:lnTo>
                <a:lnTo>
                  <a:pt x="3384690" y="1582704"/>
                </a:lnTo>
                <a:lnTo>
                  <a:pt x="3384690" y="1805243"/>
                </a:lnTo>
                <a:close/>
                <a:moveTo>
                  <a:pt x="3159145" y="1805243"/>
                </a:moveTo>
                <a:lnTo>
                  <a:pt x="2936606" y="1805243"/>
                </a:lnTo>
                <a:lnTo>
                  <a:pt x="2936606" y="1582704"/>
                </a:lnTo>
                <a:lnTo>
                  <a:pt x="3159145" y="1582704"/>
                </a:lnTo>
                <a:lnTo>
                  <a:pt x="3159145" y="1805243"/>
                </a:lnTo>
                <a:close/>
                <a:moveTo>
                  <a:pt x="2933474" y="1805243"/>
                </a:moveTo>
                <a:lnTo>
                  <a:pt x="2710935" y="1805243"/>
                </a:lnTo>
                <a:lnTo>
                  <a:pt x="2710935" y="1582704"/>
                </a:lnTo>
                <a:lnTo>
                  <a:pt x="2933474" y="1582704"/>
                </a:lnTo>
                <a:lnTo>
                  <a:pt x="2933474" y="1805243"/>
                </a:lnTo>
                <a:close/>
                <a:moveTo>
                  <a:pt x="2707802" y="1805243"/>
                </a:moveTo>
                <a:lnTo>
                  <a:pt x="2485264" y="1805243"/>
                </a:lnTo>
                <a:lnTo>
                  <a:pt x="2485264" y="1582704"/>
                </a:lnTo>
                <a:lnTo>
                  <a:pt x="2707802" y="1582704"/>
                </a:lnTo>
                <a:lnTo>
                  <a:pt x="2707802" y="1805243"/>
                </a:lnTo>
                <a:close/>
                <a:moveTo>
                  <a:pt x="2482131" y="1805243"/>
                </a:moveTo>
                <a:lnTo>
                  <a:pt x="2259593" y="1805243"/>
                </a:lnTo>
                <a:lnTo>
                  <a:pt x="2259593" y="1582704"/>
                </a:lnTo>
                <a:lnTo>
                  <a:pt x="2482131" y="1582704"/>
                </a:lnTo>
                <a:lnTo>
                  <a:pt x="2482131" y="1805243"/>
                </a:lnTo>
                <a:close/>
                <a:moveTo>
                  <a:pt x="2256460" y="1805243"/>
                </a:moveTo>
                <a:lnTo>
                  <a:pt x="2033922" y="1805243"/>
                </a:lnTo>
                <a:lnTo>
                  <a:pt x="2033922" y="1582704"/>
                </a:lnTo>
                <a:lnTo>
                  <a:pt x="2256460" y="1582704"/>
                </a:lnTo>
                <a:lnTo>
                  <a:pt x="2256460" y="1805243"/>
                </a:lnTo>
                <a:close/>
                <a:moveTo>
                  <a:pt x="2030789" y="1805243"/>
                </a:moveTo>
                <a:lnTo>
                  <a:pt x="1808251" y="1805243"/>
                </a:lnTo>
                <a:lnTo>
                  <a:pt x="1808251" y="1582704"/>
                </a:lnTo>
                <a:lnTo>
                  <a:pt x="2030789" y="1582704"/>
                </a:lnTo>
                <a:lnTo>
                  <a:pt x="2030789" y="1805243"/>
                </a:lnTo>
                <a:close/>
                <a:moveTo>
                  <a:pt x="1805243" y="1805243"/>
                </a:moveTo>
                <a:lnTo>
                  <a:pt x="1582705" y="1805243"/>
                </a:lnTo>
                <a:lnTo>
                  <a:pt x="1582705" y="1582704"/>
                </a:lnTo>
                <a:lnTo>
                  <a:pt x="1805243" y="1582704"/>
                </a:lnTo>
                <a:lnTo>
                  <a:pt x="1805243" y="1805243"/>
                </a:lnTo>
                <a:close/>
                <a:moveTo>
                  <a:pt x="1805243" y="1808375"/>
                </a:moveTo>
                <a:lnTo>
                  <a:pt x="1805243" y="2030914"/>
                </a:lnTo>
                <a:lnTo>
                  <a:pt x="1582705" y="2030914"/>
                </a:lnTo>
                <a:lnTo>
                  <a:pt x="1582705" y="1808375"/>
                </a:lnTo>
                <a:lnTo>
                  <a:pt x="1805243" y="1808375"/>
                </a:lnTo>
                <a:close/>
                <a:moveTo>
                  <a:pt x="1805243" y="2033921"/>
                </a:moveTo>
                <a:lnTo>
                  <a:pt x="1805243" y="2256459"/>
                </a:lnTo>
                <a:lnTo>
                  <a:pt x="1582705" y="2256459"/>
                </a:lnTo>
                <a:lnTo>
                  <a:pt x="1582705" y="2033921"/>
                </a:lnTo>
                <a:lnTo>
                  <a:pt x="1805243" y="2033921"/>
                </a:lnTo>
                <a:close/>
                <a:moveTo>
                  <a:pt x="1805243" y="2259592"/>
                </a:moveTo>
                <a:lnTo>
                  <a:pt x="1805243" y="2482130"/>
                </a:lnTo>
                <a:lnTo>
                  <a:pt x="1582705" y="2482130"/>
                </a:lnTo>
                <a:lnTo>
                  <a:pt x="1582705" y="2259592"/>
                </a:lnTo>
                <a:lnTo>
                  <a:pt x="1805243" y="2259592"/>
                </a:lnTo>
                <a:close/>
                <a:moveTo>
                  <a:pt x="1805243" y="2485263"/>
                </a:moveTo>
                <a:lnTo>
                  <a:pt x="1805243" y="2707801"/>
                </a:lnTo>
                <a:lnTo>
                  <a:pt x="1582705" y="2707801"/>
                </a:lnTo>
                <a:lnTo>
                  <a:pt x="1582705" y="2485263"/>
                </a:lnTo>
                <a:lnTo>
                  <a:pt x="1805243" y="2485263"/>
                </a:lnTo>
                <a:close/>
                <a:moveTo>
                  <a:pt x="1805243" y="2710934"/>
                </a:moveTo>
                <a:lnTo>
                  <a:pt x="1805243" y="2933472"/>
                </a:lnTo>
                <a:lnTo>
                  <a:pt x="1582705" y="2933472"/>
                </a:lnTo>
                <a:lnTo>
                  <a:pt x="1582705" y="2710934"/>
                </a:lnTo>
                <a:lnTo>
                  <a:pt x="1805243" y="2710934"/>
                </a:lnTo>
                <a:close/>
                <a:moveTo>
                  <a:pt x="1805243" y="2936605"/>
                </a:moveTo>
                <a:lnTo>
                  <a:pt x="1805243" y="3159143"/>
                </a:lnTo>
                <a:lnTo>
                  <a:pt x="1582705" y="3159143"/>
                </a:lnTo>
                <a:lnTo>
                  <a:pt x="1582705" y="2936605"/>
                </a:lnTo>
                <a:lnTo>
                  <a:pt x="1805243" y="2936605"/>
                </a:lnTo>
                <a:close/>
                <a:moveTo>
                  <a:pt x="1805243" y="3162276"/>
                </a:moveTo>
                <a:lnTo>
                  <a:pt x="1805243" y="3384814"/>
                </a:lnTo>
                <a:lnTo>
                  <a:pt x="1582705" y="3384814"/>
                </a:lnTo>
                <a:lnTo>
                  <a:pt x="1582705" y="3162276"/>
                </a:lnTo>
                <a:lnTo>
                  <a:pt x="1805243" y="3162276"/>
                </a:lnTo>
                <a:close/>
                <a:moveTo>
                  <a:pt x="1805243" y="3387821"/>
                </a:moveTo>
                <a:lnTo>
                  <a:pt x="1805243" y="3610360"/>
                </a:lnTo>
                <a:lnTo>
                  <a:pt x="1582705" y="3610360"/>
                </a:lnTo>
                <a:lnTo>
                  <a:pt x="1582705" y="3387821"/>
                </a:lnTo>
                <a:lnTo>
                  <a:pt x="1805243" y="3387821"/>
                </a:lnTo>
                <a:close/>
                <a:moveTo>
                  <a:pt x="1805243" y="3613493"/>
                </a:moveTo>
                <a:lnTo>
                  <a:pt x="1805243" y="3836031"/>
                </a:lnTo>
                <a:lnTo>
                  <a:pt x="1582705" y="3836031"/>
                </a:lnTo>
                <a:lnTo>
                  <a:pt x="1582705" y="3613493"/>
                </a:lnTo>
                <a:lnTo>
                  <a:pt x="1805243" y="3613493"/>
                </a:lnTo>
                <a:close/>
                <a:moveTo>
                  <a:pt x="1805243" y="3839164"/>
                </a:moveTo>
                <a:lnTo>
                  <a:pt x="1805243" y="4061702"/>
                </a:lnTo>
                <a:lnTo>
                  <a:pt x="1582705" y="4061702"/>
                </a:lnTo>
                <a:lnTo>
                  <a:pt x="1582705" y="3839164"/>
                </a:lnTo>
                <a:lnTo>
                  <a:pt x="1805243" y="3839164"/>
                </a:lnTo>
                <a:close/>
                <a:moveTo>
                  <a:pt x="1805243" y="4064834"/>
                </a:moveTo>
                <a:lnTo>
                  <a:pt x="1805243" y="4287373"/>
                </a:lnTo>
                <a:lnTo>
                  <a:pt x="1582705" y="4287373"/>
                </a:lnTo>
                <a:lnTo>
                  <a:pt x="1582705" y="4064834"/>
                </a:lnTo>
                <a:lnTo>
                  <a:pt x="1805243" y="4064834"/>
                </a:lnTo>
                <a:close/>
                <a:moveTo>
                  <a:pt x="1805243" y="4290506"/>
                </a:moveTo>
                <a:lnTo>
                  <a:pt x="1805243" y="4513044"/>
                </a:lnTo>
                <a:lnTo>
                  <a:pt x="1582705" y="4513044"/>
                </a:lnTo>
                <a:lnTo>
                  <a:pt x="1582705" y="4290506"/>
                </a:lnTo>
                <a:lnTo>
                  <a:pt x="1805243" y="4290506"/>
                </a:lnTo>
                <a:close/>
                <a:moveTo>
                  <a:pt x="1805243" y="4516177"/>
                </a:moveTo>
                <a:lnTo>
                  <a:pt x="1805243" y="4738715"/>
                </a:lnTo>
                <a:lnTo>
                  <a:pt x="1582705" y="4738715"/>
                </a:lnTo>
                <a:lnTo>
                  <a:pt x="1582705" y="4516177"/>
                </a:lnTo>
                <a:lnTo>
                  <a:pt x="1805243" y="4516177"/>
                </a:lnTo>
                <a:close/>
                <a:moveTo>
                  <a:pt x="1805243" y="4741722"/>
                </a:moveTo>
                <a:lnTo>
                  <a:pt x="1805243" y="4964261"/>
                </a:lnTo>
                <a:lnTo>
                  <a:pt x="1582705" y="4964261"/>
                </a:lnTo>
                <a:lnTo>
                  <a:pt x="1582705" y="4741722"/>
                </a:lnTo>
                <a:lnTo>
                  <a:pt x="1805243" y="4741722"/>
                </a:lnTo>
                <a:close/>
                <a:moveTo>
                  <a:pt x="1805243" y="4967393"/>
                </a:moveTo>
                <a:lnTo>
                  <a:pt x="1805243" y="5189932"/>
                </a:lnTo>
                <a:lnTo>
                  <a:pt x="1582705" y="5189932"/>
                </a:lnTo>
                <a:lnTo>
                  <a:pt x="1582705" y="4967393"/>
                </a:lnTo>
                <a:lnTo>
                  <a:pt x="1805243" y="4967393"/>
                </a:lnTo>
                <a:close/>
                <a:moveTo>
                  <a:pt x="1805243" y="5193064"/>
                </a:moveTo>
                <a:lnTo>
                  <a:pt x="1805243" y="5415603"/>
                </a:lnTo>
                <a:lnTo>
                  <a:pt x="1582705" y="5415603"/>
                </a:lnTo>
                <a:lnTo>
                  <a:pt x="1582705" y="5193064"/>
                </a:lnTo>
                <a:lnTo>
                  <a:pt x="1805243" y="5193064"/>
                </a:lnTo>
                <a:close/>
                <a:moveTo>
                  <a:pt x="1805243" y="5418735"/>
                </a:moveTo>
                <a:lnTo>
                  <a:pt x="1805243" y="5641273"/>
                </a:lnTo>
                <a:lnTo>
                  <a:pt x="1582705" y="5641273"/>
                </a:lnTo>
                <a:lnTo>
                  <a:pt x="1582705" y="5418735"/>
                </a:lnTo>
                <a:lnTo>
                  <a:pt x="1805243" y="5418735"/>
                </a:lnTo>
                <a:close/>
                <a:moveTo>
                  <a:pt x="1808376" y="5418735"/>
                </a:moveTo>
                <a:lnTo>
                  <a:pt x="2030914" y="5418735"/>
                </a:lnTo>
                <a:lnTo>
                  <a:pt x="2030914" y="5641273"/>
                </a:lnTo>
                <a:lnTo>
                  <a:pt x="1808376" y="5641273"/>
                </a:lnTo>
                <a:lnTo>
                  <a:pt x="1808376" y="5418735"/>
                </a:lnTo>
                <a:close/>
                <a:moveTo>
                  <a:pt x="2033922" y="5418735"/>
                </a:moveTo>
                <a:lnTo>
                  <a:pt x="2256460" y="5418735"/>
                </a:lnTo>
                <a:lnTo>
                  <a:pt x="2256460" y="5641273"/>
                </a:lnTo>
                <a:lnTo>
                  <a:pt x="2033922" y="5641273"/>
                </a:lnTo>
                <a:lnTo>
                  <a:pt x="2033922" y="5418735"/>
                </a:lnTo>
                <a:close/>
                <a:moveTo>
                  <a:pt x="2259593" y="5418735"/>
                </a:moveTo>
                <a:lnTo>
                  <a:pt x="2482131" y="5418735"/>
                </a:lnTo>
                <a:lnTo>
                  <a:pt x="2482131" y="5641273"/>
                </a:lnTo>
                <a:lnTo>
                  <a:pt x="2259593" y="5641273"/>
                </a:lnTo>
                <a:lnTo>
                  <a:pt x="2259593" y="5418735"/>
                </a:lnTo>
                <a:close/>
                <a:moveTo>
                  <a:pt x="2485264" y="5418735"/>
                </a:moveTo>
                <a:lnTo>
                  <a:pt x="2707802" y="5418735"/>
                </a:lnTo>
                <a:lnTo>
                  <a:pt x="2707802" y="5641273"/>
                </a:lnTo>
                <a:lnTo>
                  <a:pt x="2485264" y="5641273"/>
                </a:lnTo>
                <a:lnTo>
                  <a:pt x="2485264" y="5418735"/>
                </a:lnTo>
                <a:close/>
                <a:moveTo>
                  <a:pt x="2710935" y="5418735"/>
                </a:moveTo>
                <a:lnTo>
                  <a:pt x="2933474" y="5418735"/>
                </a:lnTo>
                <a:lnTo>
                  <a:pt x="2933474" y="5641273"/>
                </a:lnTo>
                <a:lnTo>
                  <a:pt x="2710935" y="5641273"/>
                </a:lnTo>
                <a:lnTo>
                  <a:pt x="2710935" y="5418735"/>
                </a:lnTo>
                <a:close/>
                <a:moveTo>
                  <a:pt x="2936606" y="5418735"/>
                </a:moveTo>
                <a:lnTo>
                  <a:pt x="3159145" y="5418735"/>
                </a:lnTo>
                <a:lnTo>
                  <a:pt x="3159145" y="5641273"/>
                </a:lnTo>
                <a:lnTo>
                  <a:pt x="2936606" y="5641273"/>
                </a:lnTo>
                <a:lnTo>
                  <a:pt x="2936606" y="5418735"/>
                </a:lnTo>
                <a:close/>
                <a:moveTo>
                  <a:pt x="3162277" y="5418735"/>
                </a:moveTo>
                <a:lnTo>
                  <a:pt x="3384816" y="5418735"/>
                </a:lnTo>
                <a:lnTo>
                  <a:pt x="3384816" y="5641273"/>
                </a:lnTo>
                <a:lnTo>
                  <a:pt x="3162277" y="5641273"/>
                </a:lnTo>
                <a:lnTo>
                  <a:pt x="3162277" y="5418735"/>
                </a:lnTo>
                <a:close/>
                <a:moveTo>
                  <a:pt x="3387823" y="5418735"/>
                </a:moveTo>
                <a:lnTo>
                  <a:pt x="3610361" y="5418735"/>
                </a:lnTo>
                <a:lnTo>
                  <a:pt x="3610361" y="5641273"/>
                </a:lnTo>
                <a:lnTo>
                  <a:pt x="3387823" y="5641273"/>
                </a:lnTo>
                <a:lnTo>
                  <a:pt x="3387823" y="5418735"/>
                </a:lnTo>
                <a:close/>
                <a:moveTo>
                  <a:pt x="3613494" y="5418735"/>
                </a:moveTo>
                <a:lnTo>
                  <a:pt x="3836033" y="5418735"/>
                </a:lnTo>
                <a:lnTo>
                  <a:pt x="3836033" y="5641273"/>
                </a:lnTo>
                <a:lnTo>
                  <a:pt x="3613494" y="5641273"/>
                </a:lnTo>
                <a:lnTo>
                  <a:pt x="3613494" y="5418735"/>
                </a:lnTo>
                <a:close/>
                <a:moveTo>
                  <a:pt x="3839165" y="5418735"/>
                </a:moveTo>
                <a:lnTo>
                  <a:pt x="4061703" y="5418735"/>
                </a:lnTo>
                <a:lnTo>
                  <a:pt x="4061703" y="5641273"/>
                </a:lnTo>
                <a:lnTo>
                  <a:pt x="3839165" y="5641273"/>
                </a:lnTo>
                <a:lnTo>
                  <a:pt x="3839165" y="5418735"/>
                </a:lnTo>
                <a:close/>
                <a:moveTo>
                  <a:pt x="4064836" y="5418735"/>
                </a:moveTo>
                <a:lnTo>
                  <a:pt x="4287375" y="5418735"/>
                </a:lnTo>
                <a:lnTo>
                  <a:pt x="4287375" y="5641273"/>
                </a:lnTo>
                <a:lnTo>
                  <a:pt x="4064836" y="5641273"/>
                </a:lnTo>
                <a:lnTo>
                  <a:pt x="4064836" y="5418735"/>
                </a:lnTo>
                <a:close/>
                <a:moveTo>
                  <a:pt x="4290507" y="5418735"/>
                </a:moveTo>
                <a:lnTo>
                  <a:pt x="4513046" y="5418735"/>
                </a:lnTo>
                <a:lnTo>
                  <a:pt x="4513046" y="5641273"/>
                </a:lnTo>
                <a:lnTo>
                  <a:pt x="4290507" y="5641273"/>
                </a:lnTo>
                <a:lnTo>
                  <a:pt x="4290507" y="5418735"/>
                </a:lnTo>
                <a:close/>
                <a:moveTo>
                  <a:pt x="4516179" y="5418735"/>
                </a:moveTo>
                <a:lnTo>
                  <a:pt x="4738717" y="5418735"/>
                </a:lnTo>
                <a:lnTo>
                  <a:pt x="4738717" y="5641273"/>
                </a:lnTo>
                <a:lnTo>
                  <a:pt x="4516179" y="5641273"/>
                </a:lnTo>
                <a:lnTo>
                  <a:pt x="4516179" y="5418735"/>
                </a:lnTo>
                <a:close/>
                <a:moveTo>
                  <a:pt x="4741724" y="5418735"/>
                </a:moveTo>
                <a:lnTo>
                  <a:pt x="4964263" y="5418735"/>
                </a:lnTo>
                <a:lnTo>
                  <a:pt x="4964263" y="5641273"/>
                </a:lnTo>
                <a:lnTo>
                  <a:pt x="4741724" y="5641273"/>
                </a:lnTo>
                <a:lnTo>
                  <a:pt x="4741724" y="5418735"/>
                </a:lnTo>
                <a:close/>
                <a:moveTo>
                  <a:pt x="4967395" y="5418735"/>
                </a:moveTo>
                <a:lnTo>
                  <a:pt x="5189934" y="5418735"/>
                </a:lnTo>
                <a:lnTo>
                  <a:pt x="5189934" y="5641273"/>
                </a:lnTo>
                <a:lnTo>
                  <a:pt x="4967395" y="5641273"/>
                </a:lnTo>
                <a:lnTo>
                  <a:pt x="4967395" y="5418735"/>
                </a:lnTo>
                <a:close/>
                <a:moveTo>
                  <a:pt x="5193066" y="5418735"/>
                </a:moveTo>
                <a:lnTo>
                  <a:pt x="5415605" y="5418735"/>
                </a:lnTo>
                <a:lnTo>
                  <a:pt x="5415605" y="5641273"/>
                </a:lnTo>
                <a:lnTo>
                  <a:pt x="5193066" y="5641273"/>
                </a:lnTo>
                <a:lnTo>
                  <a:pt x="5193066" y="5418735"/>
                </a:lnTo>
                <a:close/>
                <a:moveTo>
                  <a:pt x="5418738" y="5418735"/>
                </a:moveTo>
                <a:lnTo>
                  <a:pt x="5641276" y="5418735"/>
                </a:lnTo>
                <a:lnTo>
                  <a:pt x="5641276" y="5641273"/>
                </a:lnTo>
                <a:lnTo>
                  <a:pt x="5418738" y="5641273"/>
                </a:lnTo>
                <a:lnTo>
                  <a:pt x="5418738" y="5418735"/>
                </a:lnTo>
                <a:close/>
                <a:moveTo>
                  <a:pt x="5644408" y="5418735"/>
                </a:moveTo>
                <a:lnTo>
                  <a:pt x="5866947" y="5418735"/>
                </a:lnTo>
                <a:lnTo>
                  <a:pt x="5866947" y="5641273"/>
                </a:lnTo>
                <a:lnTo>
                  <a:pt x="5644408" y="5641273"/>
                </a:lnTo>
                <a:lnTo>
                  <a:pt x="5644408" y="5418735"/>
                </a:lnTo>
                <a:close/>
                <a:moveTo>
                  <a:pt x="5870080" y="5418735"/>
                </a:moveTo>
                <a:lnTo>
                  <a:pt x="6092618" y="5418735"/>
                </a:lnTo>
                <a:lnTo>
                  <a:pt x="6092618" y="5641273"/>
                </a:lnTo>
                <a:lnTo>
                  <a:pt x="5870080" y="5641273"/>
                </a:lnTo>
                <a:lnTo>
                  <a:pt x="5870080" y="5418735"/>
                </a:lnTo>
                <a:close/>
                <a:moveTo>
                  <a:pt x="6095625" y="5418735"/>
                </a:moveTo>
                <a:lnTo>
                  <a:pt x="6318164" y="5418735"/>
                </a:lnTo>
                <a:lnTo>
                  <a:pt x="6318164" y="5641273"/>
                </a:lnTo>
                <a:lnTo>
                  <a:pt x="6095625" y="5641273"/>
                </a:lnTo>
                <a:lnTo>
                  <a:pt x="6095625" y="5418735"/>
                </a:lnTo>
                <a:close/>
                <a:moveTo>
                  <a:pt x="6321297" y="5418735"/>
                </a:moveTo>
                <a:lnTo>
                  <a:pt x="6543835" y="5418735"/>
                </a:lnTo>
                <a:lnTo>
                  <a:pt x="6543835" y="5641273"/>
                </a:lnTo>
                <a:lnTo>
                  <a:pt x="6321297" y="5641273"/>
                </a:lnTo>
                <a:lnTo>
                  <a:pt x="6321297" y="5418735"/>
                </a:lnTo>
                <a:close/>
                <a:moveTo>
                  <a:pt x="6546967" y="5418735"/>
                </a:moveTo>
                <a:lnTo>
                  <a:pt x="6769506" y="5418735"/>
                </a:lnTo>
                <a:lnTo>
                  <a:pt x="6769506" y="5641273"/>
                </a:lnTo>
                <a:lnTo>
                  <a:pt x="6546967" y="5641273"/>
                </a:lnTo>
                <a:lnTo>
                  <a:pt x="6546967" y="5418735"/>
                </a:lnTo>
                <a:close/>
                <a:moveTo>
                  <a:pt x="6772639" y="5418735"/>
                </a:moveTo>
                <a:lnTo>
                  <a:pt x="6995177" y="5418735"/>
                </a:lnTo>
                <a:lnTo>
                  <a:pt x="6995177" y="5641273"/>
                </a:lnTo>
                <a:lnTo>
                  <a:pt x="6772639" y="5641273"/>
                </a:lnTo>
                <a:lnTo>
                  <a:pt x="6772639" y="5418735"/>
                </a:lnTo>
                <a:close/>
                <a:moveTo>
                  <a:pt x="6998310" y="5418735"/>
                </a:moveTo>
                <a:lnTo>
                  <a:pt x="7220848" y="5418735"/>
                </a:lnTo>
                <a:lnTo>
                  <a:pt x="7220848" y="5641273"/>
                </a:lnTo>
                <a:lnTo>
                  <a:pt x="6998310" y="5641273"/>
                </a:lnTo>
                <a:lnTo>
                  <a:pt x="6998310" y="5418735"/>
                </a:lnTo>
                <a:close/>
                <a:moveTo>
                  <a:pt x="7223981" y="5418735"/>
                </a:moveTo>
                <a:lnTo>
                  <a:pt x="7446520" y="5418735"/>
                </a:lnTo>
                <a:lnTo>
                  <a:pt x="7446520" y="5641273"/>
                </a:lnTo>
                <a:lnTo>
                  <a:pt x="7223981" y="5641273"/>
                </a:lnTo>
                <a:lnTo>
                  <a:pt x="7223981" y="5418735"/>
                </a:lnTo>
                <a:close/>
                <a:moveTo>
                  <a:pt x="7449527" y="5418735"/>
                </a:moveTo>
                <a:lnTo>
                  <a:pt x="7672065" y="5418735"/>
                </a:lnTo>
                <a:lnTo>
                  <a:pt x="7672065" y="5641273"/>
                </a:lnTo>
                <a:lnTo>
                  <a:pt x="7449527" y="5641273"/>
                </a:lnTo>
                <a:lnTo>
                  <a:pt x="7449527" y="5418735"/>
                </a:lnTo>
                <a:close/>
                <a:moveTo>
                  <a:pt x="7675198" y="5418735"/>
                </a:moveTo>
                <a:lnTo>
                  <a:pt x="7897736" y="5418735"/>
                </a:lnTo>
                <a:lnTo>
                  <a:pt x="7897736" y="5641273"/>
                </a:lnTo>
                <a:lnTo>
                  <a:pt x="7675198" y="5641273"/>
                </a:lnTo>
                <a:lnTo>
                  <a:pt x="7675198" y="5418735"/>
                </a:lnTo>
                <a:close/>
                <a:moveTo>
                  <a:pt x="7900868" y="5418735"/>
                </a:moveTo>
                <a:lnTo>
                  <a:pt x="8123407" y="5418735"/>
                </a:lnTo>
                <a:lnTo>
                  <a:pt x="8123407" y="5641273"/>
                </a:lnTo>
                <a:lnTo>
                  <a:pt x="7900868" y="5641273"/>
                </a:lnTo>
                <a:lnTo>
                  <a:pt x="7900868" y="5418735"/>
                </a:lnTo>
                <a:close/>
                <a:moveTo>
                  <a:pt x="8126540" y="5418735"/>
                </a:moveTo>
                <a:lnTo>
                  <a:pt x="8349078" y="5418735"/>
                </a:lnTo>
                <a:lnTo>
                  <a:pt x="8349078" y="5641273"/>
                </a:lnTo>
                <a:lnTo>
                  <a:pt x="8126540" y="5641273"/>
                </a:lnTo>
                <a:lnTo>
                  <a:pt x="8126540" y="5418735"/>
                </a:lnTo>
                <a:close/>
                <a:moveTo>
                  <a:pt x="8352211" y="5418735"/>
                </a:moveTo>
                <a:lnTo>
                  <a:pt x="8574749" y="5418735"/>
                </a:lnTo>
                <a:lnTo>
                  <a:pt x="8574749" y="5641273"/>
                </a:lnTo>
                <a:lnTo>
                  <a:pt x="8352211" y="5641273"/>
                </a:lnTo>
                <a:lnTo>
                  <a:pt x="8352211" y="5418735"/>
                </a:lnTo>
                <a:close/>
                <a:moveTo>
                  <a:pt x="8577882" y="5418735"/>
                </a:moveTo>
                <a:lnTo>
                  <a:pt x="8800420" y="5418735"/>
                </a:lnTo>
                <a:lnTo>
                  <a:pt x="8800420" y="5641273"/>
                </a:lnTo>
                <a:lnTo>
                  <a:pt x="8577882" y="5641273"/>
                </a:lnTo>
                <a:lnTo>
                  <a:pt x="8577882" y="5418735"/>
                </a:lnTo>
                <a:close/>
                <a:moveTo>
                  <a:pt x="8803427" y="5418735"/>
                </a:moveTo>
                <a:lnTo>
                  <a:pt x="9025966" y="5418735"/>
                </a:lnTo>
                <a:lnTo>
                  <a:pt x="9025966" y="5641273"/>
                </a:lnTo>
                <a:lnTo>
                  <a:pt x="8803427" y="5641273"/>
                </a:lnTo>
                <a:lnTo>
                  <a:pt x="8803427" y="5418735"/>
                </a:lnTo>
                <a:close/>
                <a:moveTo>
                  <a:pt x="9029099" y="5418735"/>
                </a:moveTo>
                <a:lnTo>
                  <a:pt x="9251637" y="5418735"/>
                </a:lnTo>
                <a:lnTo>
                  <a:pt x="9251637" y="5641273"/>
                </a:lnTo>
                <a:lnTo>
                  <a:pt x="9029099" y="5641273"/>
                </a:lnTo>
                <a:lnTo>
                  <a:pt x="9029099" y="5418735"/>
                </a:lnTo>
                <a:close/>
                <a:moveTo>
                  <a:pt x="9254770" y="5418735"/>
                </a:moveTo>
                <a:lnTo>
                  <a:pt x="9477308" y="5418735"/>
                </a:lnTo>
                <a:lnTo>
                  <a:pt x="9477308" y="5641273"/>
                </a:lnTo>
                <a:lnTo>
                  <a:pt x="9254770" y="5641273"/>
                </a:lnTo>
                <a:lnTo>
                  <a:pt x="9254770" y="5418735"/>
                </a:lnTo>
                <a:close/>
                <a:moveTo>
                  <a:pt x="9480440" y="5418735"/>
                </a:moveTo>
                <a:lnTo>
                  <a:pt x="9702979" y="5418735"/>
                </a:lnTo>
                <a:lnTo>
                  <a:pt x="9702979" y="5641273"/>
                </a:lnTo>
                <a:lnTo>
                  <a:pt x="9480440" y="5641273"/>
                </a:lnTo>
                <a:lnTo>
                  <a:pt x="9480440" y="5418735"/>
                </a:lnTo>
                <a:close/>
                <a:moveTo>
                  <a:pt x="9706112" y="5418735"/>
                </a:moveTo>
                <a:lnTo>
                  <a:pt x="9928650" y="5418735"/>
                </a:lnTo>
                <a:lnTo>
                  <a:pt x="9928650" y="5641273"/>
                </a:lnTo>
                <a:lnTo>
                  <a:pt x="9706112" y="5641273"/>
                </a:lnTo>
                <a:lnTo>
                  <a:pt x="9706112" y="5418735"/>
                </a:lnTo>
                <a:close/>
                <a:moveTo>
                  <a:pt x="9931783" y="5418735"/>
                </a:moveTo>
                <a:lnTo>
                  <a:pt x="10154321" y="5418735"/>
                </a:lnTo>
                <a:lnTo>
                  <a:pt x="10154321" y="5641273"/>
                </a:lnTo>
                <a:lnTo>
                  <a:pt x="9931783" y="5641273"/>
                </a:lnTo>
                <a:lnTo>
                  <a:pt x="9931783" y="5418735"/>
                </a:lnTo>
                <a:close/>
                <a:moveTo>
                  <a:pt x="10157328" y="5418735"/>
                </a:moveTo>
                <a:lnTo>
                  <a:pt x="10379867" y="5418735"/>
                </a:lnTo>
                <a:lnTo>
                  <a:pt x="10379867" y="5641273"/>
                </a:lnTo>
                <a:lnTo>
                  <a:pt x="10157328" y="5641273"/>
                </a:lnTo>
                <a:lnTo>
                  <a:pt x="10157328" y="5418735"/>
                </a:lnTo>
                <a:close/>
                <a:moveTo>
                  <a:pt x="10383000" y="5418735"/>
                </a:moveTo>
                <a:lnTo>
                  <a:pt x="10605538" y="5418735"/>
                </a:lnTo>
                <a:lnTo>
                  <a:pt x="10605538" y="5641273"/>
                </a:lnTo>
                <a:lnTo>
                  <a:pt x="10383000" y="5641273"/>
                </a:lnTo>
                <a:lnTo>
                  <a:pt x="10383000" y="5418735"/>
                </a:lnTo>
                <a:close/>
                <a:moveTo>
                  <a:pt x="10383000" y="5415603"/>
                </a:moveTo>
                <a:lnTo>
                  <a:pt x="10383000" y="5193064"/>
                </a:lnTo>
                <a:lnTo>
                  <a:pt x="10605538" y="5193064"/>
                </a:lnTo>
                <a:lnTo>
                  <a:pt x="10605538" y="5415603"/>
                </a:lnTo>
                <a:lnTo>
                  <a:pt x="10383000" y="5415603"/>
                </a:lnTo>
                <a:close/>
                <a:moveTo>
                  <a:pt x="10383000" y="5189932"/>
                </a:moveTo>
                <a:lnTo>
                  <a:pt x="10383000" y="4967393"/>
                </a:lnTo>
                <a:lnTo>
                  <a:pt x="10605538" y="4967393"/>
                </a:lnTo>
                <a:lnTo>
                  <a:pt x="10605538" y="5189932"/>
                </a:lnTo>
                <a:lnTo>
                  <a:pt x="10383000" y="5189932"/>
                </a:lnTo>
                <a:close/>
                <a:moveTo>
                  <a:pt x="10383000" y="4964261"/>
                </a:moveTo>
                <a:lnTo>
                  <a:pt x="10383000" y="4741722"/>
                </a:lnTo>
                <a:lnTo>
                  <a:pt x="10605538" y="4741722"/>
                </a:lnTo>
                <a:lnTo>
                  <a:pt x="10605538" y="4964261"/>
                </a:lnTo>
                <a:lnTo>
                  <a:pt x="10383000" y="4964261"/>
                </a:lnTo>
                <a:close/>
                <a:moveTo>
                  <a:pt x="10383000" y="4738590"/>
                </a:moveTo>
                <a:lnTo>
                  <a:pt x="10383000" y="4516051"/>
                </a:lnTo>
                <a:lnTo>
                  <a:pt x="10605538" y="4516051"/>
                </a:lnTo>
                <a:lnTo>
                  <a:pt x="10605538" y="4738590"/>
                </a:lnTo>
                <a:lnTo>
                  <a:pt x="10383000" y="4738590"/>
                </a:lnTo>
                <a:close/>
                <a:moveTo>
                  <a:pt x="10383000" y="4513044"/>
                </a:moveTo>
                <a:lnTo>
                  <a:pt x="10383000" y="4290506"/>
                </a:lnTo>
                <a:lnTo>
                  <a:pt x="10605538" y="4290506"/>
                </a:lnTo>
                <a:lnTo>
                  <a:pt x="10605538" y="4513044"/>
                </a:lnTo>
                <a:lnTo>
                  <a:pt x="10383000" y="4513044"/>
                </a:lnTo>
                <a:close/>
                <a:moveTo>
                  <a:pt x="10383000" y="4287373"/>
                </a:moveTo>
                <a:lnTo>
                  <a:pt x="10383000" y="4064834"/>
                </a:lnTo>
                <a:lnTo>
                  <a:pt x="10605538" y="4064834"/>
                </a:lnTo>
                <a:lnTo>
                  <a:pt x="10605538" y="4287373"/>
                </a:lnTo>
                <a:lnTo>
                  <a:pt x="10383000" y="4287373"/>
                </a:lnTo>
                <a:close/>
                <a:moveTo>
                  <a:pt x="10383000" y="4061702"/>
                </a:moveTo>
                <a:lnTo>
                  <a:pt x="10383000" y="3839164"/>
                </a:lnTo>
                <a:lnTo>
                  <a:pt x="10605538" y="3839164"/>
                </a:lnTo>
                <a:lnTo>
                  <a:pt x="10605538" y="4061702"/>
                </a:lnTo>
                <a:lnTo>
                  <a:pt x="10383000" y="4061702"/>
                </a:lnTo>
                <a:close/>
                <a:moveTo>
                  <a:pt x="10383000" y="3836031"/>
                </a:moveTo>
                <a:lnTo>
                  <a:pt x="10383000" y="3613493"/>
                </a:lnTo>
                <a:lnTo>
                  <a:pt x="10605538" y="3613493"/>
                </a:lnTo>
                <a:lnTo>
                  <a:pt x="10605538" y="3836031"/>
                </a:lnTo>
                <a:lnTo>
                  <a:pt x="10383000" y="3836031"/>
                </a:lnTo>
                <a:close/>
                <a:moveTo>
                  <a:pt x="10383000" y="3610360"/>
                </a:moveTo>
                <a:lnTo>
                  <a:pt x="10383000" y="3387821"/>
                </a:lnTo>
                <a:lnTo>
                  <a:pt x="10605538" y="3387821"/>
                </a:lnTo>
                <a:lnTo>
                  <a:pt x="10605538" y="3610360"/>
                </a:lnTo>
                <a:lnTo>
                  <a:pt x="10383000" y="3610360"/>
                </a:lnTo>
                <a:close/>
                <a:moveTo>
                  <a:pt x="10383000" y="3384689"/>
                </a:moveTo>
                <a:lnTo>
                  <a:pt x="10383000" y="3162151"/>
                </a:lnTo>
                <a:lnTo>
                  <a:pt x="10605538" y="3162151"/>
                </a:lnTo>
                <a:lnTo>
                  <a:pt x="10605538" y="3384689"/>
                </a:lnTo>
                <a:lnTo>
                  <a:pt x="10383000" y="3384689"/>
                </a:lnTo>
                <a:close/>
                <a:moveTo>
                  <a:pt x="10383000" y="3159143"/>
                </a:moveTo>
                <a:lnTo>
                  <a:pt x="10383000" y="2936605"/>
                </a:lnTo>
                <a:lnTo>
                  <a:pt x="10605538" y="2936605"/>
                </a:lnTo>
                <a:lnTo>
                  <a:pt x="10605538" y="3159143"/>
                </a:lnTo>
                <a:lnTo>
                  <a:pt x="10383000" y="3159143"/>
                </a:lnTo>
                <a:close/>
                <a:moveTo>
                  <a:pt x="10383000" y="2933472"/>
                </a:moveTo>
                <a:lnTo>
                  <a:pt x="10383000" y="2710934"/>
                </a:lnTo>
                <a:lnTo>
                  <a:pt x="10605538" y="2710934"/>
                </a:lnTo>
                <a:lnTo>
                  <a:pt x="10605538" y="2933472"/>
                </a:lnTo>
                <a:lnTo>
                  <a:pt x="10383000" y="2933472"/>
                </a:lnTo>
                <a:close/>
                <a:moveTo>
                  <a:pt x="10383000" y="2707801"/>
                </a:moveTo>
                <a:lnTo>
                  <a:pt x="10383000" y="2485263"/>
                </a:lnTo>
                <a:lnTo>
                  <a:pt x="10605538" y="2485263"/>
                </a:lnTo>
                <a:lnTo>
                  <a:pt x="10605538" y="2707801"/>
                </a:lnTo>
                <a:lnTo>
                  <a:pt x="10383000" y="2707801"/>
                </a:lnTo>
                <a:close/>
                <a:moveTo>
                  <a:pt x="10383000" y="2482130"/>
                </a:moveTo>
                <a:lnTo>
                  <a:pt x="10383000" y="2259592"/>
                </a:lnTo>
                <a:lnTo>
                  <a:pt x="10605538" y="2259592"/>
                </a:lnTo>
                <a:lnTo>
                  <a:pt x="10605538" y="2482130"/>
                </a:lnTo>
                <a:lnTo>
                  <a:pt x="10383000" y="2482130"/>
                </a:lnTo>
                <a:close/>
                <a:moveTo>
                  <a:pt x="10383000" y="2256459"/>
                </a:moveTo>
                <a:lnTo>
                  <a:pt x="10383000" y="2033921"/>
                </a:lnTo>
                <a:lnTo>
                  <a:pt x="10605538" y="2033921"/>
                </a:lnTo>
                <a:lnTo>
                  <a:pt x="10605538" y="2256459"/>
                </a:lnTo>
                <a:lnTo>
                  <a:pt x="10383000" y="2256459"/>
                </a:lnTo>
                <a:close/>
                <a:moveTo>
                  <a:pt x="10383000" y="2030788"/>
                </a:moveTo>
                <a:lnTo>
                  <a:pt x="10383000" y="1808250"/>
                </a:lnTo>
                <a:lnTo>
                  <a:pt x="10605538" y="1808250"/>
                </a:lnTo>
                <a:lnTo>
                  <a:pt x="10605538" y="2030788"/>
                </a:lnTo>
                <a:lnTo>
                  <a:pt x="10383000" y="2030788"/>
                </a:lnTo>
                <a:close/>
                <a:moveTo>
                  <a:pt x="10383000" y="1805243"/>
                </a:moveTo>
                <a:lnTo>
                  <a:pt x="10383000" y="1582704"/>
                </a:lnTo>
                <a:lnTo>
                  <a:pt x="10605538" y="1582704"/>
                </a:lnTo>
                <a:lnTo>
                  <a:pt x="10605538" y="1805243"/>
                </a:lnTo>
                <a:lnTo>
                  <a:pt x="10383000" y="1805243"/>
                </a:lnTo>
                <a:close/>
                <a:moveTo>
                  <a:pt x="10383000" y="1579572"/>
                </a:moveTo>
                <a:lnTo>
                  <a:pt x="10383000" y="1357033"/>
                </a:lnTo>
                <a:lnTo>
                  <a:pt x="10605538" y="1357033"/>
                </a:lnTo>
                <a:lnTo>
                  <a:pt x="10605538" y="1579572"/>
                </a:lnTo>
                <a:lnTo>
                  <a:pt x="10383000" y="1579572"/>
                </a:lnTo>
                <a:close/>
                <a:moveTo>
                  <a:pt x="10379867" y="1579572"/>
                </a:moveTo>
                <a:lnTo>
                  <a:pt x="10157328" y="1579572"/>
                </a:lnTo>
                <a:lnTo>
                  <a:pt x="10157328" y="1357033"/>
                </a:lnTo>
                <a:lnTo>
                  <a:pt x="10379867" y="1357033"/>
                </a:lnTo>
                <a:lnTo>
                  <a:pt x="10379867" y="1579572"/>
                </a:lnTo>
                <a:close/>
                <a:moveTo>
                  <a:pt x="10154196" y="1579572"/>
                </a:moveTo>
                <a:lnTo>
                  <a:pt x="9931657" y="1579572"/>
                </a:lnTo>
                <a:lnTo>
                  <a:pt x="9931657" y="1357033"/>
                </a:lnTo>
                <a:lnTo>
                  <a:pt x="10154196" y="1357033"/>
                </a:lnTo>
                <a:lnTo>
                  <a:pt x="10154196" y="1579572"/>
                </a:lnTo>
                <a:close/>
                <a:moveTo>
                  <a:pt x="9928650" y="1579572"/>
                </a:moveTo>
                <a:lnTo>
                  <a:pt x="9706112" y="1579572"/>
                </a:lnTo>
                <a:lnTo>
                  <a:pt x="9706112" y="1357033"/>
                </a:lnTo>
                <a:lnTo>
                  <a:pt x="9928650" y="1357033"/>
                </a:lnTo>
                <a:lnTo>
                  <a:pt x="9928650" y="1579572"/>
                </a:lnTo>
                <a:close/>
                <a:moveTo>
                  <a:pt x="9702979" y="1579572"/>
                </a:moveTo>
                <a:lnTo>
                  <a:pt x="9480440" y="1579572"/>
                </a:lnTo>
                <a:lnTo>
                  <a:pt x="9480440" y="1357033"/>
                </a:lnTo>
                <a:lnTo>
                  <a:pt x="9702979" y="1357033"/>
                </a:lnTo>
                <a:lnTo>
                  <a:pt x="9702979" y="1579572"/>
                </a:lnTo>
                <a:close/>
                <a:moveTo>
                  <a:pt x="9477308" y="1579572"/>
                </a:moveTo>
                <a:lnTo>
                  <a:pt x="9254770" y="1579572"/>
                </a:lnTo>
                <a:lnTo>
                  <a:pt x="9254770" y="1357033"/>
                </a:lnTo>
                <a:lnTo>
                  <a:pt x="9477308" y="1357033"/>
                </a:lnTo>
                <a:lnTo>
                  <a:pt x="9477308" y="1579572"/>
                </a:lnTo>
                <a:close/>
                <a:moveTo>
                  <a:pt x="9251637" y="1579572"/>
                </a:moveTo>
                <a:lnTo>
                  <a:pt x="9029099" y="1579572"/>
                </a:lnTo>
                <a:lnTo>
                  <a:pt x="9029099" y="1357033"/>
                </a:lnTo>
                <a:lnTo>
                  <a:pt x="9251637" y="1357033"/>
                </a:lnTo>
                <a:lnTo>
                  <a:pt x="9251637" y="1579572"/>
                </a:lnTo>
                <a:close/>
                <a:moveTo>
                  <a:pt x="9025966" y="1579572"/>
                </a:moveTo>
                <a:lnTo>
                  <a:pt x="8803427" y="1579572"/>
                </a:lnTo>
                <a:lnTo>
                  <a:pt x="8803427" y="1357033"/>
                </a:lnTo>
                <a:lnTo>
                  <a:pt x="9025966" y="1357033"/>
                </a:lnTo>
                <a:lnTo>
                  <a:pt x="9025966" y="1579572"/>
                </a:lnTo>
                <a:close/>
                <a:moveTo>
                  <a:pt x="8800295" y="1579572"/>
                </a:moveTo>
                <a:lnTo>
                  <a:pt x="8577756" y="1579572"/>
                </a:lnTo>
                <a:lnTo>
                  <a:pt x="8577756" y="1357033"/>
                </a:lnTo>
                <a:lnTo>
                  <a:pt x="8800295" y="1357033"/>
                </a:lnTo>
                <a:lnTo>
                  <a:pt x="8800295" y="1579572"/>
                </a:lnTo>
                <a:close/>
                <a:moveTo>
                  <a:pt x="8574749" y="1579572"/>
                </a:moveTo>
                <a:lnTo>
                  <a:pt x="8352211" y="1579572"/>
                </a:lnTo>
                <a:lnTo>
                  <a:pt x="8352211" y="1357033"/>
                </a:lnTo>
                <a:lnTo>
                  <a:pt x="8574749" y="1357033"/>
                </a:lnTo>
                <a:lnTo>
                  <a:pt x="8574749" y="1579572"/>
                </a:lnTo>
                <a:close/>
                <a:moveTo>
                  <a:pt x="8349078" y="1579572"/>
                </a:moveTo>
                <a:lnTo>
                  <a:pt x="8126540" y="1579572"/>
                </a:lnTo>
                <a:lnTo>
                  <a:pt x="8126540" y="1357033"/>
                </a:lnTo>
                <a:lnTo>
                  <a:pt x="8349078" y="1357033"/>
                </a:lnTo>
                <a:lnTo>
                  <a:pt x="8349078" y="1579572"/>
                </a:lnTo>
                <a:close/>
                <a:moveTo>
                  <a:pt x="8123407" y="1579572"/>
                </a:moveTo>
                <a:lnTo>
                  <a:pt x="7900868" y="1579572"/>
                </a:lnTo>
                <a:lnTo>
                  <a:pt x="7900868" y="1357033"/>
                </a:lnTo>
                <a:lnTo>
                  <a:pt x="8123407" y="1357033"/>
                </a:lnTo>
                <a:lnTo>
                  <a:pt x="8123407" y="1579572"/>
                </a:lnTo>
                <a:close/>
                <a:moveTo>
                  <a:pt x="7897736" y="1579572"/>
                </a:moveTo>
                <a:lnTo>
                  <a:pt x="7675198" y="1579572"/>
                </a:lnTo>
                <a:lnTo>
                  <a:pt x="7675198" y="1357033"/>
                </a:lnTo>
                <a:lnTo>
                  <a:pt x="7897736" y="1357033"/>
                </a:lnTo>
                <a:lnTo>
                  <a:pt x="7897736" y="1579572"/>
                </a:lnTo>
                <a:close/>
                <a:moveTo>
                  <a:pt x="7672065" y="1579572"/>
                </a:moveTo>
                <a:lnTo>
                  <a:pt x="7449527" y="1579572"/>
                </a:lnTo>
                <a:lnTo>
                  <a:pt x="7449527" y="1357033"/>
                </a:lnTo>
                <a:lnTo>
                  <a:pt x="7672065" y="1357033"/>
                </a:lnTo>
                <a:lnTo>
                  <a:pt x="7672065" y="1579572"/>
                </a:lnTo>
                <a:close/>
                <a:moveTo>
                  <a:pt x="7446394" y="1579572"/>
                </a:moveTo>
                <a:lnTo>
                  <a:pt x="7223856" y="1579572"/>
                </a:lnTo>
                <a:lnTo>
                  <a:pt x="7223856" y="1357033"/>
                </a:lnTo>
                <a:lnTo>
                  <a:pt x="7446394" y="1357033"/>
                </a:lnTo>
                <a:lnTo>
                  <a:pt x="7446394" y="1579572"/>
                </a:lnTo>
                <a:close/>
                <a:moveTo>
                  <a:pt x="7220848" y="1579572"/>
                </a:moveTo>
                <a:lnTo>
                  <a:pt x="6998310" y="1579572"/>
                </a:lnTo>
                <a:lnTo>
                  <a:pt x="6998310" y="1357033"/>
                </a:lnTo>
                <a:lnTo>
                  <a:pt x="7220848" y="1357033"/>
                </a:lnTo>
                <a:lnTo>
                  <a:pt x="7220848" y="1579572"/>
                </a:lnTo>
                <a:close/>
                <a:moveTo>
                  <a:pt x="6995177" y="1579572"/>
                </a:moveTo>
                <a:lnTo>
                  <a:pt x="6772639" y="1579572"/>
                </a:lnTo>
                <a:lnTo>
                  <a:pt x="6772639" y="1357033"/>
                </a:lnTo>
                <a:lnTo>
                  <a:pt x="6995177" y="1357033"/>
                </a:lnTo>
                <a:lnTo>
                  <a:pt x="6995177" y="1579572"/>
                </a:lnTo>
                <a:close/>
                <a:moveTo>
                  <a:pt x="6769506" y="1579572"/>
                </a:moveTo>
                <a:lnTo>
                  <a:pt x="6546967" y="1579572"/>
                </a:lnTo>
                <a:lnTo>
                  <a:pt x="6546967" y="1357033"/>
                </a:lnTo>
                <a:lnTo>
                  <a:pt x="6769506" y="1357033"/>
                </a:lnTo>
                <a:lnTo>
                  <a:pt x="6769506" y="1579572"/>
                </a:lnTo>
                <a:close/>
                <a:moveTo>
                  <a:pt x="6543835" y="1579572"/>
                </a:moveTo>
                <a:lnTo>
                  <a:pt x="6321297" y="1579572"/>
                </a:lnTo>
                <a:lnTo>
                  <a:pt x="6321297" y="1357033"/>
                </a:lnTo>
                <a:lnTo>
                  <a:pt x="6543835" y="1357033"/>
                </a:lnTo>
                <a:lnTo>
                  <a:pt x="6543835" y="1579572"/>
                </a:lnTo>
                <a:close/>
                <a:moveTo>
                  <a:pt x="6318164" y="1579572"/>
                </a:moveTo>
                <a:lnTo>
                  <a:pt x="6095625" y="1579572"/>
                </a:lnTo>
                <a:lnTo>
                  <a:pt x="6095625" y="1357033"/>
                </a:lnTo>
                <a:lnTo>
                  <a:pt x="6318164" y="1357033"/>
                </a:lnTo>
                <a:lnTo>
                  <a:pt x="6318164" y="1579572"/>
                </a:lnTo>
                <a:close/>
                <a:moveTo>
                  <a:pt x="6092493" y="1579572"/>
                </a:moveTo>
                <a:lnTo>
                  <a:pt x="5869954" y="1579572"/>
                </a:lnTo>
                <a:lnTo>
                  <a:pt x="5869954" y="1357033"/>
                </a:lnTo>
                <a:lnTo>
                  <a:pt x="6092493" y="1357033"/>
                </a:lnTo>
                <a:lnTo>
                  <a:pt x="6092493" y="1579572"/>
                </a:lnTo>
                <a:close/>
                <a:moveTo>
                  <a:pt x="5866947" y="1579572"/>
                </a:moveTo>
                <a:lnTo>
                  <a:pt x="5644408" y="1579572"/>
                </a:lnTo>
                <a:lnTo>
                  <a:pt x="5644408" y="1357033"/>
                </a:lnTo>
                <a:lnTo>
                  <a:pt x="5866947" y="1357033"/>
                </a:lnTo>
                <a:lnTo>
                  <a:pt x="5866947" y="1579572"/>
                </a:lnTo>
                <a:close/>
                <a:moveTo>
                  <a:pt x="5641276" y="1579572"/>
                </a:moveTo>
                <a:lnTo>
                  <a:pt x="5418738" y="1579572"/>
                </a:lnTo>
                <a:lnTo>
                  <a:pt x="5418738" y="1357033"/>
                </a:lnTo>
                <a:lnTo>
                  <a:pt x="5641276" y="1357033"/>
                </a:lnTo>
                <a:lnTo>
                  <a:pt x="5641276" y="1579572"/>
                </a:lnTo>
                <a:close/>
                <a:moveTo>
                  <a:pt x="5415605" y="1579572"/>
                </a:moveTo>
                <a:lnTo>
                  <a:pt x="5193066" y="1579572"/>
                </a:lnTo>
                <a:lnTo>
                  <a:pt x="5193066" y="1357033"/>
                </a:lnTo>
                <a:lnTo>
                  <a:pt x="5415605" y="1357033"/>
                </a:lnTo>
                <a:lnTo>
                  <a:pt x="5415605" y="1579572"/>
                </a:lnTo>
                <a:close/>
                <a:moveTo>
                  <a:pt x="5189934" y="1579572"/>
                </a:moveTo>
                <a:lnTo>
                  <a:pt x="4967395" y="1579572"/>
                </a:lnTo>
                <a:lnTo>
                  <a:pt x="4967395" y="1357033"/>
                </a:lnTo>
                <a:lnTo>
                  <a:pt x="5189934" y="1357033"/>
                </a:lnTo>
                <a:lnTo>
                  <a:pt x="5189934" y="1579572"/>
                </a:lnTo>
                <a:close/>
                <a:moveTo>
                  <a:pt x="4964263" y="1579572"/>
                </a:moveTo>
                <a:lnTo>
                  <a:pt x="4741724" y="1579572"/>
                </a:lnTo>
                <a:lnTo>
                  <a:pt x="4741724" y="1357033"/>
                </a:lnTo>
                <a:lnTo>
                  <a:pt x="4964263" y="1357033"/>
                </a:lnTo>
                <a:lnTo>
                  <a:pt x="4964263" y="1579572"/>
                </a:lnTo>
                <a:close/>
                <a:moveTo>
                  <a:pt x="4738592" y="1579572"/>
                </a:moveTo>
                <a:lnTo>
                  <a:pt x="4516053" y="1579572"/>
                </a:lnTo>
                <a:lnTo>
                  <a:pt x="4516053" y="1357033"/>
                </a:lnTo>
                <a:lnTo>
                  <a:pt x="4738592" y="1357033"/>
                </a:lnTo>
                <a:lnTo>
                  <a:pt x="4738592" y="1579572"/>
                </a:lnTo>
                <a:close/>
                <a:moveTo>
                  <a:pt x="4513046" y="1579572"/>
                </a:moveTo>
                <a:lnTo>
                  <a:pt x="4290507" y="1579572"/>
                </a:lnTo>
                <a:lnTo>
                  <a:pt x="4290507" y="1357033"/>
                </a:lnTo>
                <a:lnTo>
                  <a:pt x="4513046" y="1357033"/>
                </a:lnTo>
                <a:lnTo>
                  <a:pt x="4513046" y="1579572"/>
                </a:lnTo>
                <a:close/>
                <a:moveTo>
                  <a:pt x="4287375" y="1579572"/>
                </a:moveTo>
                <a:lnTo>
                  <a:pt x="4064836" y="1579572"/>
                </a:lnTo>
                <a:lnTo>
                  <a:pt x="4064836" y="1357033"/>
                </a:lnTo>
                <a:lnTo>
                  <a:pt x="4287375" y="1357033"/>
                </a:lnTo>
                <a:lnTo>
                  <a:pt x="4287375" y="1579572"/>
                </a:lnTo>
                <a:close/>
                <a:moveTo>
                  <a:pt x="4061703" y="1579572"/>
                </a:moveTo>
                <a:lnTo>
                  <a:pt x="3839165" y="1579572"/>
                </a:lnTo>
                <a:lnTo>
                  <a:pt x="3839165" y="1357033"/>
                </a:lnTo>
                <a:lnTo>
                  <a:pt x="4061703" y="1357033"/>
                </a:lnTo>
                <a:lnTo>
                  <a:pt x="4061703" y="1579572"/>
                </a:lnTo>
                <a:close/>
                <a:moveTo>
                  <a:pt x="3836033" y="1579572"/>
                </a:moveTo>
                <a:lnTo>
                  <a:pt x="3613494" y="1579572"/>
                </a:lnTo>
                <a:lnTo>
                  <a:pt x="3613494" y="1357033"/>
                </a:lnTo>
                <a:lnTo>
                  <a:pt x="3836033" y="1357033"/>
                </a:lnTo>
                <a:lnTo>
                  <a:pt x="3836033" y="1579572"/>
                </a:lnTo>
                <a:close/>
                <a:moveTo>
                  <a:pt x="3610361" y="1579572"/>
                </a:moveTo>
                <a:lnTo>
                  <a:pt x="3387823" y="1579572"/>
                </a:lnTo>
                <a:lnTo>
                  <a:pt x="3387823" y="1357033"/>
                </a:lnTo>
                <a:lnTo>
                  <a:pt x="3610361" y="1357033"/>
                </a:lnTo>
                <a:lnTo>
                  <a:pt x="3610361" y="1579572"/>
                </a:lnTo>
                <a:close/>
                <a:moveTo>
                  <a:pt x="3384690" y="1579572"/>
                </a:moveTo>
                <a:lnTo>
                  <a:pt x="3162152" y="1579572"/>
                </a:lnTo>
                <a:lnTo>
                  <a:pt x="3162152" y="1357033"/>
                </a:lnTo>
                <a:lnTo>
                  <a:pt x="3384690" y="1357033"/>
                </a:lnTo>
                <a:lnTo>
                  <a:pt x="3384690" y="1579572"/>
                </a:lnTo>
                <a:close/>
                <a:moveTo>
                  <a:pt x="3159145" y="1579572"/>
                </a:moveTo>
                <a:lnTo>
                  <a:pt x="2936606" y="1579572"/>
                </a:lnTo>
                <a:lnTo>
                  <a:pt x="2936606" y="1357033"/>
                </a:lnTo>
                <a:lnTo>
                  <a:pt x="3159145" y="1357033"/>
                </a:lnTo>
                <a:lnTo>
                  <a:pt x="3159145" y="1579572"/>
                </a:lnTo>
                <a:close/>
                <a:moveTo>
                  <a:pt x="2933474" y="1579572"/>
                </a:moveTo>
                <a:lnTo>
                  <a:pt x="2710935" y="1579572"/>
                </a:lnTo>
                <a:lnTo>
                  <a:pt x="2710935" y="1357033"/>
                </a:lnTo>
                <a:lnTo>
                  <a:pt x="2933474" y="1357033"/>
                </a:lnTo>
                <a:lnTo>
                  <a:pt x="2933474" y="1579572"/>
                </a:lnTo>
                <a:close/>
                <a:moveTo>
                  <a:pt x="2707802" y="1579572"/>
                </a:moveTo>
                <a:lnTo>
                  <a:pt x="2485264" y="1579572"/>
                </a:lnTo>
                <a:lnTo>
                  <a:pt x="2485264" y="1357033"/>
                </a:lnTo>
                <a:lnTo>
                  <a:pt x="2707802" y="1357033"/>
                </a:lnTo>
                <a:lnTo>
                  <a:pt x="2707802" y="1579572"/>
                </a:lnTo>
                <a:close/>
                <a:moveTo>
                  <a:pt x="2482131" y="1579572"/>
                </a:moveTo>
                <a:lnTo>
                  <a:pt x="2259593" y="1579572"/>
                </a:lnTo>
                <a:lnTo>
                  <a:pt x="2259593" y="1357033"/>
                </a:lnTo>
                <a:lnTo>
                  <a:pt x="2482131" y="1357033"/>
                </a:lnTo>
                <a:lnTo>
                  <a:pt x="2482131" y="1579572"/>
                </a:lnTo>
                <a:close/>
                <a:moveTo>
                  <a:pt x="2256460" y="1579572"/>
                </a:moveTo>
                <a:lnTo>
                  <a:pt x="2033922" y="1579572"/>
                </a:lnTo>
                <a:lnTo>
                  <a:pt x="2033922" y="1357033"/>
                </a:lnTo>
                <a:lnTo>
                  <a:pt x="2256460" y="1357033"/>
                </a:lnTo>
                <a:lnTo>
                  <a:pt x="2256460" y="1579572"/>
                </a:lnTo>
                <a:close/>
                <a:moveTo>
                  <a:pt x="2030789" y="1579572"/>
                </a:moveTo>
                <a:lnTo>
                  <a:pt x="1808251" y="1579572"/>
                </a:lnTo>
                <a:lnTo>
                  <a:pt x="1808251" y="1357033"/>
                </a:lnTo>
                <a:lnTo>
                  <a:pt x="2030789" y="1357033"/>
                </a:lnTo>
                <a:lnTo>
                  <a:pt x="2030789" y="1579572"/>
                </a:lnTo>
                <a:close/>
                <a:moveTo>
                  <a:pt x="1805243" y="1579572"/>
                </a:moveTo>
                <a:lnTo>
                  <a:pt x="1582705" y="1579572"/>
                </a:lnTo>
                <a:lnTo>
                  <a:pt x="1582705" y="1357033"/>
                </a:lnTo>
                <a:lnTo>
                  <a:pt x="1805243" y="1357033"/>
                </a:lnTo>
                <a:lnTo>
                  <a:pt x="1805243" y="1579572"/>
                </a:lnTo>
                <a:close/>
                <a:moveTo>
                  <a:pt x="1579572" y="1579572"/>
                </a:moveTo>
                <a:lnTo>
                  <a:pt x="1357034" y="1579572"/>
                </a:lnTo>
                <a:lnTo>
                  <a:pt x="1357034" y="1357033"/>
                </a:lnTo>
                <a:lnTo>
                  <a:pt x="1579572" y="1357033"/>
                </a:lnTo>
                <a:lnTo>
                  <a:pt x="1579572" y="1579572"/>
                </a:lnTo>
                <a:close/>
                <a:moveTo>
                  <a:pt x="1579572" y="1582704"/>
                </a:moveTo>
                <a:lnTo>
                  <a:pt x="1579572" y="1805243"/>
                </a:lnTo>
                <a:lnTo>
                  <a:pt x="1357034" y="1805243"/>
                </a:lnTo>
                <a:lnTo>
                  <a:pt x="1357034" y="1582704"/>
                </a:lnTo>
                <a:lnTo>
                  <a:pt x="1579572" y="1582704"/>
                </a:lnTo>
                <a:close/>
                <a:moveTo>
                  <a:pt x="1579572" y="1808375"/>
                </a:moveTo>
                <a:lnTo>
                  <a:pt x="1579572" y="2030914"/>
                </a:lnTo>
                <a:lnTo>
                  <a:pt x="1357034" y="2030914"/>
                </a:lnTo>
                <a:lnTo>
                  <a:pt x="1357034" y="1808375"/>
                </a:lnTo>
                <a:lnTo>
                  <a:pt x="1579572" y="1808375"/>
                </a:lnTo>
                <a:close/>
                <a:moveTo>
                  <a:pt x="1579572" y="2033921"/>
                </a:moveTo>
                <a:lnTo>
                  <a:pt x="1579572" y="2256459"/>
                </a:lnTo>
                <a:lnTo>
                  <a:pt x="1357034" y="2256459"/>
                </a:lnTo>
                <a:lnTo>
                  <a:pt x="1357034" y="2033921"/>
                </a:lnTo>
                <a:lnTo>
                  <a:pt x="1579572" y="2033921"/>
                </a:lnTo>
                <a:close/>
                <a:moveTo>
                  <a:pt x="1579572" y="2259592"/>
                </a:moveTo>
                <a:lnTo>
                  <a:pt x="1579572" y="2482130"/>
                </a:lnTo>
                <a:lnTo>
                  <a:pt x="1357034" y="2482130"/>
                </a:lnTo>
                <a:lnTo>
                  <a:pt x="1357034" y="2259592"/>
                </a:lnTo>
                <a:lnTo>
                  <a:pt x="1579572" y="2259592"/>
                </a:lnTo>
                <a:close/>
                <a:moveTo>
                  <a:pt x="1579572" y="2485263"/>
                </a:moveTo>
                <a:lnTo>
                  <a:pt x="1579572" y="2707801"/>
                </a:lnTo>
                <a:lnTo>
                  <a:pt x="1357034" y="2707801"/>
                </a:lnTo>
                <a:lnTo>
                  <a:pt x="1357034" y="2485263"/>
                </a:lnTo>
                <a:lnTo>
                  <a:pt x="1579572" y="2485263"/>
                </a:lnTo>
                <a:close/>
                <a:moveTo>
                  <a:pt x="1579572" y="2710934"/>
                </a:moveTo>
                <a:lnTo>
                  <a:pt x="1579572" y="2933472"/>
                </a:lnTo>
                <a:lnTo>
                  <a:pt x="1357034" y="2933472"/>
                </a:lnTo>
                <a:lnTo>
                  <a:pt x="1357034" y="2710934"/>
                </a:lnTo>
                <a:lnTo>
                  <a:pt x="1579572" y="2710934"/>
                </a:lnTo>
                <a:close/>
                <a:moveTo>
                  <a:pt x="1579572" y="2936605"/>
                </a:moveTo>
                <a:lnTo>
                  <a:pt x="1579572" y="3159143"/>
                </a:lnTo>
                <a:lnTo>
                  <a:pt x="1357034" y="3159143"/>
                </a:lnTo>
                <a:lnTo>
                  <a:pt x="1357034" y="2936605"/>
                </a:lnTo>
                <a:lnTo>
                  <a:pt x="1579572" y="2936605"/>
                </a:lnTo>
                <a:close/>
                <a:moveTo>
                  <a:pt x="1579572" y="3162276"/>
                </a:moveTo>
                <a:lnTo>
                  <a:pt x="1579572" y="3384814"/>
                </a:lnTo>
                <a:lnTo>
                  <a:pt x="1357034" y="3384814"/>
                </a:lnTo>
                <a:lnTo>
                  <a:pt x="1357034" y="3162276"/>
                </a:lnTo>
                <a:lnTo>
                  <a:pt x="1579572" y="3162276"/>
                </a:lnTo>
                <a:close/>
                <a:moveTo>
                  <a:pt x="1579572" y="3387821"/>
                </a:moveTo>
                <a:lnTo>
                  <a:pt x="1579572" y="3610360"/>
                </a:lnTo>
                <a:lnTo>
                  <a:pt x="1357034" y="3610360"/>
                </a:lnTo>
                <a:lnTo>
                  <a:pt x="1357034" y="3387821"/>
                </a:lnTo>
                <a:lnTo>
                  <a:pt x="1579572" y="3387821"/>
                </a:lnTo>
                <a:close/>
                <a:moveTo>
                  <a:pt x="1579572" y="3613493"/>
                </a:moveTo>
                <a:lnTo>
                  <a:pt x="1579572" y="3836031"/>
                </a:lnTo>
                <a:lnTo>
                  <a:pt x="1357034" y="3836031"/>
                </a:lnTo>
                <a:lnTo>
                  <a:pt x="1357034" y="3613493"/>
                </a:lnTo>
                <a:lnTo>
                  <a:pt x="1579572" y="3613493"/>
                </a:lnTo>
                <a:close/>
                <a:moveTo>
                  <a:pt x="1579572" y="3839164"/>
                </a:moveTo>
                <a:lnTo>
                  <a:pt x="1579572" y="4061702"/>
                </a:lnTo>
                <a:lnTo>
                  <a:pt x="1357034" y="4061702"/>
                </a:lnTo>
                <a:lnTo>
                  <a:pt x="1357034" y="3839164"/>
                </a:lnTo>
                <a:lnTo>
                  <a:pt x="1579572" y="3839164"/>
                </a:lnTo>
                <a:close/>
                <a:moveTo>
                  <a:pt x="1579572" y="4064834"/>
                </a:moveTo>
                <a:lnTo>
                  <a:pt x="1579572" y="4287373"/>
                </a:lnTo>
                <a:lnTo>
                  <a:pt x="1357034" y="4287373"/>
                </a:lnTo>
                <a:lnTo>
                  <a:pt x="1357034" y="4064834"/>
                </a:lnTo>
                <a:lnTo>
                  <a:pt x="1579572" y="4064834"/>
                </a:lnTo>
                <a:close/>
                <a:moveTo>
                  <a:pt x="1579572" y="4290506"/>
                </a:moveTo>
                <a:lnTo>
                  <a:pt x="1579572" y="4513044"/>
                </a:lnTo>
                <a:lnTo>
                  <a:pt x="1357034" y="4513044"/>
                </a:lnTo>
                <a:lnTo>
                  <a:pt x="1357034" y="4290506"/>
                </a:lnTo>
                <a:lnTo>
                  <a:pt x="1579572" y="4290506"/>
                </a:lnTo>
                <a:close/>
                <a:moveTo>
                  <a:pt x="1579572" y="4516177"/>
                </a:moveTo>
                <a:lnTo>
                  <a:pt x="1579572" y="4738715"/>
                </a:lnTo>
                <a:lnTo>
                  <a:pt x="1357034" y="4738715"/>
                </a:lnTo>
                <a:lnTo>
                  <a:pt x="1357034" y="4516177"/>
                </a:lnTo>
                <a:lnTo>
                  <a:pt x="1579572" y="4516177"/>
                </a:lnTo>
                <a:close/>
                <a:moveTo>
                  <a:pt x="1579572" y="4741722"/>
                </a:moveTo>
                <a:lnTo>
                  <a:pt x="1579572" y="4964261"/>
                </a:lnTo>
                <a:lnTo>
                  <a:pt x="1357034" y="4964261"/>
                </a:lnTo>
                <a:lnTo>
                  <a:pt x="1357034" y="4741722"/>
                </a:lnTo>
                <a:lnTo>
                  <a:pt x="1579572" y="4741722"/>
                </a:lnTo>
                <a:close/>
                <a:moveTo>
                  <a:pt x="1579572" y="4967393"/>
                </a:moveTo>
                <a:lnTo>
                  <a:pt x="1579572" y="5189932"/>
                </a:lnTo>
                <a:lnTo>
                  <a:pt x="1357034" y="5189932"/>
                </a:lnTo>
                <a:lnTo>
                  <a:pt x="1357034" y="4967393"/>
                </a:lnTo>
                <a:lnTo>
                  <a:pt x="1579572" y="4967393"/>
                </a:lnTo>
                <a:close/>
                <a:moveTo>
                  <a:pt x="1579572" y="5193064"/>
                </a:moveTo>
                <a:lnTo>
                  <a:pt x="1579572" y="5415603"/>
                </a:lnTo>
                <a:lnTo>
                  <a:pt x="1357034" y="5415603"/>
                </a:lnTo>
                <a:lnTo>
                  <a:pt x="1357034" y="5193064"/>
                </a:lnTo>
                <a:lnTo>
                  <a:pt x="1579572" y="5193064"/>
                </a:lnTo>
                <a:close/>
                <a:moveTo>
                  <a:pt x="1579572" y="5418735"/>
                </a:moveTo>
                <a:lnTo>
                  <a:pt x="1579572" y="5641273"/>
                </a:lnTo>
                <a:lnTo>
                  <a:pt x="1357034" y="5641273"/>
                </a:lnTo>
                <a:lnTo>
                  <a:pt x="1357034" y="5418735"/>
                </a:lnTo>
                <a:lnTo>
                  <a:pt x="1579572" y="5418735"/>
                </a:lnTo>
                <a:close/>
                <a:moveTo>
                  <a:pt x="1579572" y="5644406"/>
                </a:moveTo>
                <a:lnTo>
                  <a:pt x="1579572" y="5866945"/>
                </a:lnTo>
                <a:lnTo>
                  <a:pt x="1357034" y="5866945"/>
                </a:lnTo>
                <a:lnTo>
                  <a:pt x="1357034" y="5644406"/>
                </a:lnTo>
                <a:lnTo>
                  <a:pt x="1579572" y="5644406"/>
                </a:lnTo>
                <a:close/>
                <a:moveTo>
                  <a:pt x="1582705" y="5644406"/>
                </a:moveTo>
                <a:lnTo>
                  <a:pt x="1805243" y="5644406"/>
                </a:lnTo>
                <a:lnTo>
                  <a:pt x="1805243" y="5866945"/>
                </a:lnTo>
                <a:lnTo>
                  <a:pt x="1582705" y="5866945"/>
                </a:lnTo>
                <a:lnTo>
                  <a:pt x="1582705" y="5644406"/>
                </a:lnTo>
                <a:close/>
                <a:moveTo>
                  <a:pt x="1808376" y="5644406"/>
                </a:moveTo>
                <a:lnTo>
                  <a:pt x="2030914" y="5644406"/>
                </a:lnTo>
                <a:lnTo>
                  <a:pt x="2030914" y="5866945"/>
                </a:lnTo>
                <a:lnTo>
                  <a:pt x="1808376" y="5866945"/>
                </a:lnTo>
                <a:lnTo>
                  <a:pt x="1808376" y="5644406"/>
                </a:lnTo>
                <a:close/>
                <a:moveTo>
                  <a:pt x="2033922" y="5644406"/>
                </a:moveTo>
                <a:lnTo>
                  <a:pt x="2256460" y="5644406"/>
                </a:lnTo>
                <a:lnTo>
                  <a:pt x="2256460" y="5866945"/>
                </a:lnTo>
                <a:lnTo>
                  <a:pt x="2033922" y="5866945"/>
                </a:lnTo>
                <a:lnTo>
                  <a:pt x="2033922" y="5644406"/>
                </a:lnTo>
                <a:close/>
                <a:moveTo>
                  <a:pt x="2259593" y="5644406"/>
                </a:moveTo>
                <a:lnTo>
                  <a:pt x="2482131" y="5644406"/>
                </a:lnTo>
                <a:lnTo>
                  <a:pt x="2482131" y="5866945"/>
                </a:lnTo>
                <a:lnTo>
                  <a:pt x="2259593" y="5866945"/>
                </a:lnTo>
                <a:lnTo>
                  <a:pt x="2259593" y="5644406"/>
                </a:lnTo>
                <a:close/>
                <a:moveTo>
                  <a:pt x="2485264" y="5644406"/>
                </a:moveTo>
                <a:lnTo>
                  <a:pt x="2707802" y="5644406"/>
                </a:lnTo>
                <a:lnTo>
                  <a:pt x="2707802" y="5866945"/>
                </a:lnTo>
                <a:lnTo>
                  <a:pt x="2485264" y="5866945"/>
                </a:lnTo>
                <a:lnTo>
                  <a:pt x="2485264" y="5644406"/>
                </a:lnTo>
                <a:close/>
                <a:moveTo>
                  <a:pt x="2710935" y="5644406"/>
                </a:moveTo>
                <a:lnTo>
                  <a:pt x="2933474" y="5644406"/>
                </a:lnTo>
                <a:lnTo>
                  <a:pt x="2933474" y="5866945"/>
                </a:lnTo>
                <a:lnTo>
                  <a:pt x="2710935" y="5866945"/>
                </a:lnTo>
                <a:lnTo>
                  <a:pt x="2710935" y="5644406"/>
                </a:lnTo>
                <a:close/>
                <a:moveTo>
                  <a:pt x="2936606" y="5644406"/>
                </a:moveTo>
                <a:lnTo>
                  <a:pt x="3159145" y="5644406"/>
                </a:lnTo>
                <a:lnTo>
                  <a:pt x="3159145" y="5866945"/>
                </a:lnTo>
                <a:lnTo>
                  <a:pt x="2936606" y="5866945"/>
                </a:lnTo>
                <a:lnTo>
                  <a:pt x="2936606" y="5644406"/>
                </a:lnTo>
                <a:close/>
                <a:moveTo>
                  <a:pt x="3162277" y="5644406"/>
                </a:moveTo>
                <a:lnTo>
                  <a:pt x="3384816" y="5644406"/>
                </a:lnTo>
                <a:lnTo>
                  <a:pt x="3384816" y="5866945"/>
                </a:lnTo>
                <a:lnTo>
                  <a:pt x="3162277" y="5866945"/>
                </a:lnTo>
                <a:lnTo>
                  <a:pt x="3162277" y="5644406"/>
                </a:lnTo>
                <a:close/>
                <a:moveTo>
                  <a:pt x="3387823" y="5644406"/>
                </a:moveTo>
                <a:lnTo>
                  <a:pt x="3610361" y="5644406"/>
                </a:lnTo>
                <a:lnTo>
                  <a:pt x="3610361" y="5866945"/>
                </a:lnTo>
                <a:lnTo>
                  <a:pt x="3387823" y="5866945"/>
                </a:lnTo>
                <a:lnTo>
                  <a:pt x="3387823" y="5644406"/>
                </a:lnTo>
                <a:close/>
                <a:moveTo>
                  <a:pt x="3613494" y="5644406"/>
                </a:moveTo>
                <a:lnTo>
                  <a:pt x="3836033" y="5644406"/>
                </a:lnTo>
                <a:lnTo>
                  <a:pt x="3836033" y="5866945"/>
                </a:lnTo>
                <a:lnTo>
                  <a:pt x="3613494" y="5866945"/>
                </a:lnTo>
                <a:lnTo>
                  <a:pt x="3613494" y="5644406"/>
                </a:lnTo>
                <a:close/>
                <a:moveTo>
                  <a:pt x="3839165" y="5644406"/>
                </a:moveTo>
                <a:lnTo>
                  <a:pt x="4061703" y="5644406"/>
                </a:lnTo>
                <a:lnTo>
                  <a:pt x="4061703" y="5866945"/>
                </a:lnTo>
                <a:lnTo>
                  <a:pt x="3839165" y="5866945"/>
                </a:lnTo>
                <a:lnTo>
                  <a:pt x="3839165" y="5644406"/>
                </a:lnTo>
                <a:close/>
                <a:moveTo>
                  <a:pt x="4064836" y="5644406"/>
                </a:moveTo>
                <a:lnTo>
                  <a:pt x="4287375" y="5644406"/>
                </a:lnTo>
                <a:lnTo>
                  <a:pt x="4287375" y="5866945"/>
                </a:lnTo>
                <a:lnTo>
                  <a:pt x="4064836" y="5866945"/>
                </a:lnTo>
                <a:lnTo>
                  <a:pt x="4064836" y="5644406"/>
                </a:lnTo>
                <a:close/>
                <a:moveTo>
                  <a:pt x="4290507" y="5644406"/>
                </a:moveTo>
                <a:lnTo>
                  <a:pt x="4513046" y="5644406"/>
                </a:lnTo>
                <a:lnTo>
                  <a:pt x="4513046" y="5866945"/>
                </a:lnTo>
                <a:lnTo>
                  <a:pt x="4290507" y="5866945"/>
                </a:lnTo>
                <a:lnTo>
                  <a:pt x="4290507" y="5644406"/>
                </a:lnTo>
                <a:close/>
                <a:moveTo>
                  <a:pt x="4516179" y="5644406"/>
                </a:moveTo>
                <a:lnTo>
                  <a:pt x="4738717" y="5644406"/>
                </a:lnTo>
                <a:lnTo>
                  <a:pt x="4738717" y="5866945"/>
                </a:lnTo>
                <a:lnTo>
                  <a:pt x="4516179" y="5866945"/>
                </a:lnTo>
                <a:lnTo>
                  <a:pt x="4516179" y="5644406"/>
                </a:lnTo>
                <a:close/>
                <a:moveTo>
                  <a:pt x="4741724" y="5644406"/>
                </a:moveTo>
                <a:lnTo>
                  <a:pt x="4964263" y="5644406"/>
                </a:lnTo>
                <a:lnTo>
                  <a:pt x="4964263" y="5866945"/>
                </a:lnTo>
                <a:lnTo>
                  <a:pt x="4741724" y="5866945"/>
                </a:lnTo>
                <a:lnTo>
                  <a:pt x="4741724" y="5644406"/>
                </a:lnTo>
                <a:close/>
                <a:moveTo>
                  <a:pt x="4967395" y="5644406"/>
                </a:moveTo>
                <a:lnTo>
                  <a:pt x="5189934" y="5644406"/>
                </a:lnTo>
                <a:lnTo>
                  <a:pt x="5189934" y="5866945"/>
                </a:lnTo>
                <a:lnTo>
                  <a:pt x="4967395" y="5866945"/>
                </a:lnTo>
                <a:lnTo>
                  <a:pt x="4967395" y="5644406"/>
                </a:lnTo>
                <a:close/>
                <a:moveTo>
                  <a:pt x="5193066" y="5644406"/>
                </a:moveTo>
                <a:lnTo>
                  <a:pt x="5415605" y="5644406"/>
                </a:lnTo>
                <a:lnTo>
                  <a:pt x="5415605" y="5866945"/>
                </a:lnTo>
                <a:lnTo>
                  <a:pt x="5193066" y="5866945"/>
                </a:lnTo>
                <a:lnTo>
                  <a:pt x="5193066" y="5644406"/>
                </a:lnTo>
                <a:close/>
                <a:moveTo>
                  <a:pt x="5418738" y="5644406"/>
                </a:moveTo>
                <a:lnTo>
                  <a:pt x="5641276" y="5644406"/>
                </a:lnTo>
                <a:lnTo>
                  <a:pt x="5641276" y="5866945"/>
                </a:lnTo>
                <a:lnTo>
                  <a:pt x="5418738" y="5866945"/>
                </a:lnTo>
                <a:lnTo>
                  <a:pt x="5418738" y="5644406"/>
                </a:lnTo>
                <a:close/>
                <a:moveTo>
                  <a:pt x="5644408" y="5644406"/>
                </a:moveTo>
                <a:lnTo>
                  <a:pt x="5866947" y="5644406"/>
                </a:lnTo>
                <a:lnTo>
                  <a:pt x="5866947" y="5866945"/>
                </a:lnTo>
                <a:lnTo>
                  <a:pt x="5644408" y="5866945"/>
                </a:lnTo>
                <a:lnTo>
                  <a:pt x="5644408" y="5644406"/>
                </a:lnTo>
                <a:close/>
                <a:moveTo>
                  <a:pt x="5870080" y="5644406"/>
                </a:moveTo>
                <a:lnTo>
                  <a:pt x="6092618" y="5644406"/>
                </a:lnTo>
                <a:lnTo>
                  <a:pt x="6092618" y="5866945"/>
                </a:lnTo>
                <a:lnTo>
                  <a:pt x="5870080" y="5866945"/>
                </a:lnTo>
                <a:lnTo>
                  <a:pt x="5870080" y="5644406"/>
                </a:lnTo>
                <a:close/>
                <a:moveTo>
                  <a:pt x="6095625" y="5644406"/>
                </a:moveTo>
                <a:lnTo>
                  <a:pt x="6318164" y="5644406"/>
                </a:lnTo>
                <a:lnTo>
                  <a:pt x="6318164" y="5866945"/>
                </a:lnTo>
                <a:lnTo>
                  <a:pt x="6095625" y="5866945"/>
                </a:lnTo>
                <a:lnTo>
                  <a:pt x="6095625" y="5644406"/>
                </a:lnTo>
                <a:close/>
                <a:moveTo>
                  <a:pt x="6321297" y="5644406"/>
                </a:moveTo>
                <a:lnTo>
                  <a:pt x="6543835" y="5644406"/>
                </a:lnTo>
                <a:lnTo>
                  <a:pt x="6543835" y="5866945"/>
                </a:lnTo>
                <a:lnTo>
                  <a:pt x="6321297" y="5866945"/>
                </a:lnTo>
                <a:lnTo>
                  <a:pt x="6321297" y="5644406"/>
                </a:lnTo>
                <a:close/>
                <a:moveTo>
                  <a:pt x="6546967" y="5644406"/>
                </a:moveTo>
                <a:lnTo>
                  <a:pt x="6769506" y="5644406"/>
                </a:lnTo>
                <a:lnTo>
                  <a:pt x="6769506" y="5866945"/>
                </a:lnTo>
                <a:lnTo>
                  <a:pt x="6546967" y="5866945"/>
                </a:lnTo>
                <a:lnTo>
                  <a:pt x="6546967" y="5644406"/>
                </a:lnTo>
                <a:close/>
                <a:moveTo>
                  <a:pt x="6772639" y="5644406"/>
                </a:moveTo>
                <a:lnTo>
                  <a:pt x="6995177" y="5644406"/>
                </a:lnTo>
                <a:lnTo>
                  <a:pt x="6995177" y="5866945"/>
                </a:lnTo>
                <a:lnTo>
                  <a:pt x="6772639" y="5866945"/>
                </a:lnTo>
                <a:lnTo>
                  <a:pt x="6772639" y="5644406"/>
                </a:lnTo>
                <a:close/>
                <a:moveTo>
                  <a:pt x="6998310" y="5644406"/>
                </a:moveTo>
                <a:lnTo>
                  <a:pt x="7220848" y="5644406"/>
                </a:lnTo>
                <a:lnTo>
                  <a:pt x="7220848" y="5866945"/>
                </a:lnTo>
                <a:lnTo>
                  <a:pt x="6998310" y="5866945"/>
                </a:lnTo>
                <a:lnTo>
                  <a:pt x="6998310" y="5644406"/>
                </a:lnTo>
                <a:close/>
                <a:moveTo>
                  <a:pt x="7223981" y="5644406"/>
                </a:moveTo>
                <a:lnTo>
                  <a:pt x="7446520" y="5644406"/>
                </a:lnTo>
                <a:lnTo>
                  <a:pt x="7446520" y="5866945"/>
                </a:lnTo>
                <a:lnTo>
                  <a:pt x="7223981" y="5866945"/>
                </a:lnTo>
                <a:lnTo>
                  <a:pt x="7223981" y="5644406"/>
                </a:lnTo>
                <a:close/>
                <a:moveTo>
                  <a:pt x="7449527" y="5644406"/>
                </a:moveTo>
                <a:lnTo>
                  <a:pt x="7672065" y="5644406"/>
                </a:lnTo>
                <a:lnTo>
                  <a:pt x="7672065" y="5866945"/>
                </a:lnTo>
                <a:lnTo>
                  <a:pt x="7449527" y="5866945"/>
                </a:lnTo>
                <a:lnTo>
                  <a:pt x="7449527" y="5644406"/>
                </a:lnTo>
                <a:close/>
                <a:moveTo>
                  <a:pt x="7675198" y="5644406"/>
                </a:moveTo>
                <a:lnTo>
                  <a:pt x="7897736" y="5644406"/>
                </a:lnTo>
                <a:lnTo>
                  <a:pt x="7897736" y="5866945"/>
                </a:lnTo>
                <a:lnTo>
                  <a:pt x="7675198" y="5866945"/>
                </a:lnTo>
                <a:lnTo>
                  <a:pt x="7675198" y="5644406"/>
                </a:lnTo>
                <a:close/>
                <a:moveTo>
                  <a:pt x="7900868" y="5644406"/>
                </a:moveTo>
                <a:lnTo>
                  <a:pt x="8123407" y="5644406"/>
                </a:lnTo>
                <a:lnTo>
                  <a:pt x="8123407" y="5866945"/>
                </a:lnTo>
                <a:lnTo>
                  <a:pt x="7900868" y="5866945"/>
                </a:lnTo>
                <a:lnTo>
                  <a:pt x="7900868" y="5644406"/>
                </a:lnTo>
                <a:close/>
                <a:moveTo>
                  <a:pt x="8126540" y="5644406"/>
                </a:moveTo>
                <a:lnTo>
                  <a:pt x="8349078" y="5644406"/>
                </a:lnTo>
                <a:lnTo>
                  <a:pt x="8349078" y="5866945"/>
                </a:lnTo>
                <a:lnTo>
                  <a:pt x="8126540" y="5866945"/>
                </a:lnTo>
                <a:lnTo>
                  <a:pt x="8126540" y="5644406"/>
                </a:lnTo>
                <a:close/>
                <a:moveTo>
                  <a:pt x="8352211" y="5644406"/>
                </a:moveTo>
                <a:lnTo>
                  <a:pt x="8574749" y="5644406"/>
                </a:lnTo>
                <a:lnTo>
                  <a:pt x="8574749" y="5866945"/>
                </a:lnTo>
                <a:lnTo>
                  <a:pt x="8352211" y="5866945"/>
                </a:lnTo>
                <a:lnTo>
                  <a:pt x="8352211" y="5644406"/>
                </a:lnTo>
                <a:close/>
                <a:moveTo>
                  <a:pt x="8577882" y="5644406"/>
                </a:moveTo>
                <a:lnTo>
                  <a:pt x="8800420" y="5644406"/>
                </a:lnTo>
                <a:lnTo>
                  <a:pt x="8800420" y="5866945"/>
                </a:lnTo>
                <a:lnTo>
                  <a:pt x="8577882" y="5866945"/>
                </a:lnTo>
                <a:lnTo>
                  <a:pt x="8577882" y="5644406"/>
                </a:lnTo>
                <a:close/>
                <a:moveTo>
                  <a:pt x="8803427" y="5644406"/>
                </a:moveTo>
                <a:lnTo>
                  <a:pt x="9025966" y="5644406"/>
                </a:lnTo>
                <a:lnTo>
                  <a:pt x="9025966" y="5866945"/>
                </a:lnTo>
                <a:lnTo>
                  <a:pt x="8803427" y="5866945"/>
                </a:lnTo>
                <a:lnTo>
                  <a:pt x="8803427" y="5644406"/>
                </a:lnTo>
                <a:close/>
                <a:moveTo>
                  <a:pt x="9029099" y="5644406"/>
                </a:moveTo>
                <a:lnTo>
                  <a:pt x="9251637" y="5644406"/>
                </a:lnTo>
                <a:lnTo>
                  <a:pt x="9251637" y="5866945"/>
                </a:lnTo>
                <a:lnTo>
                  <a:pt x="9029099" y="5866945"/>
                </a:lnTo>
                <a:lnTo>
                  <a:pt x="9029099" y="5644406"/>
                </a:lnTo>
                <a:close/>
                <a:moveTo>
                  <a:pt x="9254770" y="5644406"/>
                </a:moveTo>
                <a:lnTo>
                  <a:pt x="9477308" y="5644406"/>
                </a:lnTo>
                <a:lnTo>
                  <a:pt x="9477308" y="5866945"/>
                </a:lnTo>
                <a:lnTo>
                  <a:pt x="9254770" y="5866945"/>
                </a:lnTo>
                <a:lnTo>
                  <a:pt x="9254770" y="5644406"/>
                </a:lnTo>
                <a:close/>
                <a:moveTo>
                  <a:pt x="9480440" y="5644406"/>
                </a:moveTo>
                <a:lnTo>
                  <a:pt x="9702979" y="5644406"/>
                </a:lnTo>
                <a:lnTo>
                  <a:pt x="9702979" y="5866945"/>
                </a:lnTo>
                <a:lnTo>
                  <a:pt x="9480440" y="5866945"/>
                </a:lnTo>
                <a:lnTo>
                  <a:pt x="9480440" y="5644406"/>
                </a:lnTo>
                <a:close/>
                <a:moveTo>
                  <a:pt x="9706112" y="5644406"/>
                </a:moveTo>
                <a:lnTo>
                  <a:pt x="9928650" y="5644406"/>
                </a:lnTo>
                <a:lnTo>
                  <a:pt x="9928650" y="5866945"/>
                </a:lnTo>
                <a:lnTo>
                  <a:pt x="9706112" y="5866945"/>
                </a:lnTo>
                <a:lnTo>
                  <a:pt x="9706112" y="5644406"/>
                </a:lnTo>
                <a:close/>
                <a:moveTo>
                  <a:pt x="9931783" y="5644406"/>
                </a:moveTo>
                <a:lnTo>
                  <a:pt x="10154321" y="5644406"/>
                </a:lnTo>
                <a:lnTo>
                  <a:pt x="10154321" y="5866945"/>
                </a:lnTo>
                <a:lnTo>
                  <a:pt x="9931783" y="5866945"/>
                </a:lnTo>
                <a:lnTo>
                  <a:pt x="9931783" y="5644406"/>
                </a:lnTo>
                <a:close/>
                <a:moveTo>
                  <a:pt x="10157328" y="5644406"/>
                </a:moveTo>
                <a:lnTo>
                  <a:pt x="10379867" y="5644406"/>
                </a:lnTo>
                <a:lnTo>
                  <a:pt x="10379867" y="5866945"/>
                </a:lnTo>
                <a:lnTo>
                  <a:pt x="10157328" y="5866945"/>
                </a:lnTo>
                <a:lnTo>
                  <a:pt x="10157328" y="5644406"/>
                </a:lnTo>
                <a:close/>
                <a:moveTo>
                  <a:pt x="10383000" y="5644406"/>
                </a:moveTo>
                <a:lnTo>
                  <a:pt x="10605538" y="5644406"/>
                </a:lnTo>
                <a:lnTo>
                  <a:pt x="10605538" y="5866945"/>
                </a:lnTo>
                <a:lnTo>
                  <a:pt x="10383000" y="5866945"/>
                </a:lnTo>
                <a:lnTo>
                  <a:pt x="10383000" y="5644406"/>
                </a:lnTo>
                <a:close/>
                <a:moveTo>
                  <a:pt x="10608671" y="5644406"/>
                </a:moveTo>
                <a:lnTo>
                  <a:pt x="10831209" y="5644406"/>
                </a:lnTo>
                <a:lnTo>
                  <a:pt x="10831209" y="5866945"/>
                </a:lnTo>
                <a:lnTo>
                  <a:pt x="10608671" y="5866945"/>
                </a:lnTo>
                <a:lnTo>
                  <a:pt x="10608671" y="5644406"/>
                </a:lnTo>
                <a:close/>
                <a:moveTo>
                  <a:pt x="10608671" y="5641273"/>
                </a:moveTo>
                <a:lnTo>
                  <a:pt x="10608671" y="5418735"/>
                </a:lnTo>
                <a:lnTo>
                  <a:pt x="10831209" y="5418735"/>
                </a:lnTo>
                <a:lnTo>
                  <a:pt x="10831209" y="5641273"/>
                </a:lnTo>
                <a:lnTo>
                  <a:pt x="10608671" y="5641273"/>
                </a:lnTo>
                <a:close/>
                <a:moveTo>
                  <a:pt x="10608671" y="5415603"/>
                </a:moveTo>
                <a:lnTo>
                  <a:pt x="10608671" y="5193064"/>
                </a:lnTo>
                <a:lnTo>
                  <a:pt x="10831209" y="5193064"/>
                </a:lnTo>
                <a:lnTo>
                  <a:pt x="10831209" y="5415603"/>
                </a:lnTo>
                <a:lnTo>
                  <a:pt x="10608671" y="5415603"/>
                </a:lnTo>
                <a:close/>
                <a:moveTo>
                  <a:pt x="10608671" y="5189932"/>
                </a:moveTo>
                <a:lnTo>
                  <a:pt x="10608671" y="4967393"/>
                </a:lnTo>
                <a:lnTo>
                  <a:pt x="10831209" y="4967393"/>
                </a:lnTo>
                <a:lnTo>
                  <a:pt x="10831209" y="5189932"/>
                </a:lnTo>
                <a:lnTo>
                  <a:pt x="10608671" y="5189932"/>
                </a:lnTo>
                <a:close/>
                <a:moveTo>
                  <a:pt x="10608671" y="4964261"/>
                </a:moveTo>
                <a:lnTo>
                  <a:pt x="10608671" y="4741722"/>
                </a:lnTo>
                <a:lnTo>
                  <a:pt x="10831209" y="4741722"/>
                </a:lnTo>
                <a:lnTo>
                  <a:pt x="10831209" y="4964261"/>
                </a:lnTo>
                <a:lnTo>
                  <a:pt x="10608671" y="4964261"/>
                </a:lnTo>
                <a:close/>
                <a:moveTo>
                  <a:pt x="10608671" y="4738590"/>
                </a:moveTo>
                <a:lnTo>
                  <a:pt x="10608671" y="4516051"/>
                </a:lnTo>
                <a:lnTo>
                  <a:pt x="10831209" y="4516051"/>
                </a:lnTo>
                <a:lnTo>
                  <a:pt x="10831209" y="4738590"/>
                </a:lnTo>
                <a:lnTo>
                  <a:pt x="10608671" y="4738590"/>
                </a:lnTo>
                <a:close/>
                <a:moveTo>
                  <a:pt x="10608671" y="4513044"/>
                </a:moveTo>
                <a:lnTo>
                  <a:pt x="10608671" y="4290506"/>
                </a:lnTo>
                <a:lnTo>
                  <a:pt x="10831209" y="4290506"/>
                </a:lnTo>
                <a:lnTo>
                  <a:pt x="10831209" y="4513044"/>
                </a:lnTo>
                <a:lnTo>
                  <a:pt x="10608671" y="4513044"/>
                </a:lnTo>
                <a:close/>
                <a:moveTo>
                  <a:pt x="10608671" y="4287373"/>
                </a:moveTo>
                <a:lnTo>
                  <a:pt x="10608671" y="4064834"/>
                </a:lnTo>
                <a:lnTo>
                  <a:pt x="10831209" y="4064834"/>
                </a:lnTo>
                <a:lnTo>
                  <a:pt x="10831209" y="4287373"/>
                </a:lnTo>
                <a:lnTo>
                  <a:pt x="10608671" y="4287373"/>
                </a:lnTo>
                <a:close/>
                <a:moveTo>
                  <a:pt x="10608671" y="4061702"/>
                </a:moveTo>
                <a:lnTo>
                  <a:pt x="10608671" y="3839164"/>
                </a:lnTo>
                <a:lnTo>
                  <a:pt x="10831209" y="3839164"/>
                </a:lnTo>
                <a:lnTo>
                  <a:pt x="10831209" y="4061702"/>
                </a:lnTo>
                <a:lnTo>
                  <a:pt x="10608671" y="4061702"/>
                </a:lnTo>
                <a:close/>
                <a:moveTo>
                  <a:pt x="10608671" y="3836031"/>
                </a:moveTo>
                <a:lnTo>
                  <a:pt x="10608671" y="3613493"/>
                </a:lnTo>
                <a:lnTo>
                  <a:pt x="10831209" y="3613493"/>
                </a:lnTo>
                <a:lnTo>
                  <a:pt x="10831209" y="3836031"/>
                </a:lnTo>
                <a:lnTo>
                  <a:pt x="10608671" y="3836031"/>
                </a:lnTo>
                <a:close/>
                <a:moveTo>
                  <a:pt x="10608671" y="3610360"/>
                </a:moveTo>
                <a:lnTo>
                  <a:pt x="10608671" y="3387821"/>
                </a:lnTo>
                <a:lnTo>
                  <a:pt x="10831209" y="3387821"/>
                </a:lnTo>
                <a:lnTo>
                  <a:pt x="10831209" y="3610360"/>
                </a:lnTo>
                <a:lnTo>
                  <a:pt x="10608671" y="3610360"/>
                </a:lnTo>
                <a:close/>
                <a:moveTo>
                  <a:pt x="10608671" y="3384689"/>
                </a:moveTo>
                <a:lnTo>
                  <a:pt x="10608671" y="3162151"/>
                </a:lnTo>
                <a:lnTo>
                  <a:pt x="10831209" y="3162151"/>
                </a:lnTo>
                <a:lnTo>
                  <a:pt x="10831209" y="3384689"/>
                </a:lnTo>
                <a:lnTo>
                  <a:pt x="10608671" y="3384689"/>
                </a:lnTo>
                <a:close/>
                <a:moveTo>
                  <a:pt x="10608671" y="3159143"/>
                </a:moveTo>
                <a:lnTo>
                  <a:pt x="10608671" y="2936605"/>
                </a:lnTo>
                <a:lnTo>
                  <a:pt x="10831209" y="2936605"/>
                </a:lnTo>
                <a:lnTo>
                  <a:pt x="10831209" y="3159143"/>
                </a:lnTo>
                <a:lnTo>
                  <a:pt x="10608671" y="3159143"/>
                </a:lnTo>
                <a:close/>
                <a:moveTo>
                  <a:pt x="10608671" y="2933472"/>
                </a:moveTo>
                <a:lnTo>
                  <a:pt x="10608671" y="2710934"/>
                </a:lnTo>
                <a:lnTo>
                  <a:pt x="10831209" y="2710934"/>
                </a:lnTo>
                <a:lnTo>
                  <a:pt x="10831209" y="2933472"/>
                </a:lnTo>
                <a:lnTo>
                  <a:pt x="10608671" y="2933472"/>
                </a:lnTo>
                <a:close/>
                <a:moveTo>
                  <a:pt x="10608671" y="2707801"/>
                </a:moveTo>
                <a:lnTo>
                  <a:pt x="10608671" y="2485263"/>
                </a:lnTo>
                <a:lnTo>
                  <a:pt x="10831209" y="2485263"/>
                </a:lnTo>
                <a:lnTo>
                  <a:pt x="10831209" y="2707801"/>
                </a:lnTo>
                <a:lnTo>
                  <a:pt x="10608671" y="2707801"/>
                </a:lnTo>
                <a:close/>
                <a:moveTo>
                  <a:pt x="10608671" y="2482130"/>
                </a:moveTo>
                <a:lnTo>
                  <a:pt x="10608671" y="2259592"/>
                </a:lnTo>
                <a:lnTo>
                  <a:pt x="10831209" y="2259592"/>
                </a:lnTo>
                <a:lnTo>
                  <a:pt x="10831209" y="2482130"/>
                </a:lnTo>
                <a:lnTo>
                  <a:pt x="10608671" y="2482130"/>
                </a:lnTo>
                <a:close/>
                <a:moveTo>
                  <a:pt x="10608671" y="2256459"/>
                </a:moveTo>
                <a:lnTo>
                  <a:pt x="10608671" y="2033921"/>
                </a:lnTo>
                <a:lnTo>
                  <a:pt x="10831209" y="2033921"/>
                </a:lnTo>
                <a:lnTo>
                  <a:pt x="10831209" y="2256459"/>
                </a:lnTo>
                <a:lnTo>
                  <a:pt x="10608671" y="2256459"/>
                </a:lnTo>
                <a:close/>
                <a:moveTo>
                  <a:pt x="10608671" y="2030788"/>
                </a:moveTo>
                <a:lnTo>
                  <a:pt x="10608671" y="1808250"/>
                </a:lnTo>
                <a:lnTo>
                  <a:pt x="10831209" y="1808250"/>
                </a:lnTo>
                <a:lnTo>
                  <a:pt x="10831209" y="2030788"/>
                </a:lnTo>
                <a:lnTo>
                  <a:pt x="10608671" y="2030788"/>
                </a:lnTo>
                <a:close/>
                <a:moveTo>
                  <a:pt x="10608671" y="1805243"/>
                </a:moveTo>
                <a:lnTo>
                  <a:pt x="10608671" y="1582704"/>
                </a:lnTo>
                <a:lnTo>
                  <a:pt x="10831209" y="1582704"/>
                </a:lnTo>
                <a:lnTo>
                  <a:pt x="10831209" y="1805243"/>
                </a:lnTo>
                <a:lnTo>
                  <a:pt x="10608671" y="1805243"/>
                </a:lnTo>
                <a:close/>
                <a:moveTo>
                  <a:pt x="10608671" y="1579572"/>
                </a:moveTo>
                <a:lnTo>
                  <a:pt x="10608671" y="1357033"/>
                </a:lnTo>
                <a:lnTo>
                  <a:pt x="10831209" y="1357033"/>
                </a:lnTo>
                <a:lnTo>
                  <a:pt x="10831209" y="1579572"/>
                </a:lnTo>
                <a:lnTo>
                  <a:pt x="10608671" y="1579572"/>
                </a:lnTo>
                <a:close/>
                <a:moveTo>
                  <a:pt x="10608671" y="1353901"/>
                </a:moveTo>
                <a:lnTo>
                  <a:pt x="10608671" y="1131362"/>
                </a:lnTo>
                <a:lnTo>
                  <a:pt x="10831209" y="1131362"/>
                </a:lnTo>
                <a:lnTo>
                  <a:pt x="10831209" y="1353901"/>
                </a:lnTo>
                <a:lnTo>
                  <a:pt x="10608671" y="1353901"/>
                </a:lnTo>
                <a:close/>
                <a:moveTo>
                  <a:pt x="10605538" y="1353901"/>
                </a:moveTo>
                <a:lnTo>
                  <a:pt x="10383000" y="1353901"/>
                </a:lnTo>
                <a:lnTo>
                  <a:pt x="10383000" y="1131362"/>
                </a:lnTo>
                <a:lnTo>
                  <a:pt x="10605538" y="1131362"/>
                </a:lnTo>
                <a:lnTo>
                  <a:pt x="10605538" y="1353901"/>
                </a:lnTo>
                <a:close/>
                <a:moveTo>
                  <a:pt x="10379867" y="1353901"/>
                </a:moveTo>
                <a:lnTo>
                  <a:pt x="10157328" y="1353901"/>
                </a:lnTo>
                <a:lnTo>
                  <a:pt x="10157328" y="1131362"/>
                </a:lnTo>
                <a:lnTo>
                  <a:pt x="10379867" y="1131362"/>
                </a:lnTo>
                <a:lnTo>
                  <a:pt x="10379867" y="1353901"/>
                </a:lnTo>
                <a:close/>
                <a:moveTo>
                  <a:pt x="10154196" y="1353901"/>
                </a:moveTo>
                <a:lnTo>
                  <a:pt x="9931657" y="1353901"/>
                </a:lnTo>
                <a:lnTo>
                  <a:pt x="9931657" y="1131362"/>
                </a:lnTo>
                <a:lnTo>
                  <a:pt x="10154196" y="1131362"/>
                </a:lnTo>
                <a:lnTo>
                  <a:pt x="10154196" y="1353901"/>
                </a:lnTo>
                <a:close/>
                <a:moveTo>
                  <a:pt x="9928650" y="1353901"/>
                </a:moveTo>
                <a:lnTo>
                  <a:pt x="9706112" y="1353901"/>
                </a:lnTo>
                <a:lnTo>
                  <a:pt x="9706112" y="1131362"/>
                </a:lnTo>
                <a:lnTo>
                  <a:pt x="9928650" y="1131362"/>
                </a:lnTo>
                <a:lnTo>
                  <a:pt x="9928650" y="1353901"/>
                </a:lnTo>
                <a:close/>
                <a:moveTo>
                  <a:pt x="9702979" y="1353901"/>
                </a:moveTo>
                <a:lnTo>
                  <a:pt x="9480440" y="1353901"/>
                </a:lnTo>
                <a:lnTo>
                  <a:pt x="9480440" y="1131362"/>
                </a:lnTo>
                <a:lnTo>
                  <a:pt x="9702979" y="1131362"/>
                </a:lnTo>
                <a:lnTo>
                  <a:pt x="9702979" y="1353901"/>
                </a:lnTo>
                <a:close/>
                <a:moveTo>
                  <a:pt x="9477308" y="1353901"/>
                </a:moveTo>
                <a:lnTo>
                  <a:pt x="9254770" y="1353901"/>
                </a:lnTo>
                <a:lnTo>
                  <a:pt x="9254770" y="1131362"/>
                </a:lnTo>
                <a:lnTo>
                  <a:pt x="9477308" y="1131362"/>
                </a:lnTo>
                <a:lnTo>
                  <a:pt x="9477308" y="1353901"/>
                </a:lnTo>
                <a:close/>
                <a:moveTo>
                  <a:pt x="9251637" y="1353901"/>
                </a:moveTo>
                <a:lnTo>
                  <a:pt x="9029099" y="1353901"/>
                </a:lnTo>
                <a:lnTo>
                  <a:pt x="9029099" y="1131362"/>
                </a:lnTo>
                <a:lnTo>
                  <a:pt x="9251637" y="1131362"/>
                </a:lnTo>
                <a:lnTo>
                  <a:pt x="9251637" y="1353901"/>
                </a:lnTo>
                <a:close/>
                <a:moveTo>
                  <a:pt x="9025966" y="1353901"/>
                </a:moveTo>
                <a:lnTo>
                  <a:pt x="8803427" y="1353901"/>
                </a:lnTo>
                <a:lnTo>
                  <a:pt x="8803427" y="1131362"/>
                </a:lnTo>
                <a:lnTo>
                  <a:pt x="9025966" y="1131362"/>
                </a:lnTo>
                <a:lnTo>
                  <a:pt x="9025966" y="1353901"/>
                </a:lnTo>
                <a:close/>
                <a:moveTo>
                  <a:pt x="8800295" y="1353901"/>
                </a:moveTo>
                <a:lnTo>
                  <a:pt x="8577756" y="1353901"/>
                </a:lnTo>
                <a:lnTo>
                  <a:pt x="8577756" y="1131362"/>
                </a:lnTo>
                <a:lnTo>
                  <a:pt x="8800295" y="1131362"/>
                </a:lnTo>
                <a:lnTo>
                  <a:pt x="8800295" y="1353901"/>
                </a:lnTo>
                <a:close/>
                <a:moveTo>
                  <a:pt x="8574749" y="1353901"/>
                </a:moveTo>
                <a:lnTo>
                  <a:pt x="8352211" y="1353901"/>
                </a:lnTo>
                <a:lnTo>
                  <a:pt x="8352211" y="1131362"/>
                </a:lnTo>
                <a:lnTo>
                  <a:pt x="8574749" y="1131362"/>
                </a:lnTo>
                <a:lnTo>
                  <a:pt x="8574749" y="1353901"/>
                </a:lnTo>
                <a:close/>
                <a:moveTo>
                  <a:pt x="8349078" y="1353901"/>
                </a:moveTo>
                <a:lnTo>
                  <a:pt x="8126540" y="1353901"/>
                </a:lnTo>
                <a:lnTo>
                  <a:pt x="8126540" y="1131362"/>
                </a:lnTo>
                <a:lnTo>
                  <a:pt x="8349078" y="1131362"/>
                </a:lnTo>
                <a:lnTo>
                  <a:pt x="8349078" y="1353901"/>
                </a:lnTo>
                <a:close/>
                <a:moveTo>
                  <a:pt x="8123407" y="1353901"/>
                </a:moveTo>
                <a:lnTo>
                  <a:pt x="7900868" y="1353901"/>
                </a:lnTo>
                <a:lnTo>
                  <a:pt x="7900868" y="1131362"/>
                </a:lnTo>
                <a:lnTo>
                  <a:pt x="8123407" y="1131362"/>
                </a:lnTo>
                <a:lnTo>
                  <a:pt x="8123407" y="1353901"/>
                </a:lnTo>
                <a:close/>
                <a:moveTo>
                  <a:pt x="7897736" y="1353901"/>
                </a:moveTo>
                <a:lnTo>
                  <a:pt x="7675198" y="1353901"/>
                </a:lnTo>
                <a:lnTo>
                  <a:pt x="7675198" y="1131362"/>
                </a:lnTo>
                <a:lnTo>
                  <a:pt x="7897736" y="1131362"/>
                </a:lnTo>
                <a:lnTo>
                  <a:pt x="7897736" y="1353901"/>
                </a:lnTo>
                <a:close/>
                <a:moveTo>
                  <a:pt x="7672065" y="1353901"/>
                </a:moveTo>
                <a:lnTo>
                  <a:pt x="7449527" y="1353901"/>
                </a:lnTo>
                <a:lnTo>
                  <a:pt x="7449527" y="1131362"/>
                </a:lnTo>
                <a:lnTo>
                  <a:pt x="7672065" y="1131362"/>
                </a:lnTo>
                <a:lnTo>
                  <a:pt x="7672065" y="1353901"/>
                </a:lnTo>
                <a:close/>
                <a:moveTo>
                  <a:pt x="7446394" y="1353901"/>
                </a:moveTo>
                <a:lnTo>
                  <a:pt x="7223856" y="1353901"/>
                </a:lnTo>
                <a:lnTo>
                  <a:pt x="7223856" y="1131362"/>
                </a:lnTo>
                <a:lnTo>
                  <a:pt x="7446394" y="1131362"/>
                </a:lnTo>
                <a:lnTo>
                  <a:pt x="7446394" y="1353901"/>
                </a:lnTo>
                <a:close/>
                <a:moveTo>
                  <a:pt x="7220848" y="1353901"/>
                </a:moveTo>
                <a:lnTo>
                  <a:pt x="6998310" y="1353901"/>
                </a:lnTo>
                <a:lnTo>
                  <a:pt x="6998310" y="1131362"/>
                </a:lnTo>
                <a:lnTo>
                  <a:pt x="7220848" y="1131362"/>
                </a:lnTo>
                <a:lnTo>
                  <a:pt x="7220848" y="1353901"/>
                </a:lnTo>
                <a:close/>
                <a:moveTo>
                  <a:pt x="6995177" y="1353901"/>
                </a:moveTo>
                <a:lnTo>
                  <a:pt x="6772639" y="1353901"/>
                </a:lnTo>
                <a:lnTo>
                  <a:pt x="6772639" y="1131362"/>
                </a:lnTo>
                <a:lnTo>
                  <a:pt x="6995177" y="1131362"/>
                </a:lnTo>
                <a:lnTo>
                  <a:pt x="6995177" y="1353901"/>
                </a:lnTo>
                <a:close/>
                <a:moveTo>
                  <a:pt x="6769506" y="1353901"/>
                </a:moveTo>
                <a:lnTo>
                  <a:pt x="6546967" y="1353901"/>
                </a:lnTo>
                <a:lnTo>
                  <a:pt x="6546967" y="1131362"/>
                </a:lnTo>
                <a:lnTo>
                  <a:pt x="6769506" y="1131362"/>
                </a:lnTo>
                <a:lnTo>
                  <a:pt x="6769506" y="1353901"/>
                </a:lnTo>
                <a:close/>
                <a:moveTo>
                  <a:pt x="6543835" y="1353901"/>
                </a:moveTo>
                <a:lnTo>
                  <a:pt x="6321297" y="1353901"/>
                </a:lnTo>
                <a:lnTo>
                  <a:pt x="6321297" y="1131362"/>
                </a:lnTo>
                <a:lnTo>
                  <a:pt x="6543835" y="1131362"/>
                </a:lnTo>
                <a:lnTo>
                  <a:pt x="6543835" y="1353901"/>
                </a:lnTo>
                <a:close/>
                <a:moveTo>
                  <a:pt x="6318164" y="1353901"/>
                </a:moveTo>
                <a:lnTo>
                  <a:pt x="6095625" y="1353901"/>
                </a:lnTo>
                <a:lnTo>
                  <a:pt x="6095625" y="1131362"/>
                </a:lnTo>
                <a:lnTo>
                  <a:pt x="6318164" y="1131362"/>
                </a:lnTo>
                <a:lnTo>
                  <a:pt x="6318164" y="1353901"/>
                </a:lnTo>
                <a:close/>
                <a:moveTo>
                  <a:pt x="6092493" y="1353901"/>
                </a:moveTo>
                <a:lnTo>
                  <a:pt x="5869954" y="1353901"/>
                </a:lnTo>
                <a:lnTo>
                  <a:pt x="5869954" y="1131362"/>
                </a:lnTo>
                <a:lnTo>
                  <a:pt x="6092493" y="1131362"/>
                </a:lnTo>
                <a:lnTo>
                  <a:pt x="6092493" y="1353901"/>
                </a:lnTo>
                <a:close/>
                <a:moveTo>
                  <a:pt x="5866947" y="1353901"/>
                </a:moveTo>
                <a:lnTo>
                  <a:pt x="5644408" y="1353901"/>
                </a:lnTo>
                <a:lnTo>
                  <a:pt x="5644408" y="1131362"/>
                </a:lnTo>
                <a:lnTo>
                  <a:pt x="5866947" y="1131362"/>
                </a:lnTo>
                <a:lnTo>
                  <a:pt x="5866947" y="1353901"/>
                </a:lnTo>
                <a:close/>
                <a:moveTo>
                  <a:pt x="5641276" y="1353901"/>
                </a:moveTo>
                <a:lnTo>
                  <a:pt x="5418738" y="1353901"/>
                </a:lnTo>
                <a:lnTo>
                  <a:pt x="5418738" y="1131362"/>
                </a:lnTo>
                <a:lnTo>
                  <a:pt x="5641276" y="1131362"/>
                </a:lnTo>
                <a:lnTo>
                  <a:pt x="5641276" y="1353901"/>
                </a:lnTo>
                <a:close/>
                <a:moveTo>
                  <a:pt x="5415605" y="1353901"/>
                </a:moveTo>
                <a:lnTo>
                  <a:pt x="5193066" y="1353901"/>
                </a:lnTo>
                <a:lnTo>
                  <a:pt x="5193066" y="1131362"/>
                </a:lnTo>
                <a:lnTo>
                  <a:pt x="5415605" y="1131362"/>
                </a:lnTo>
                <a:lnTo>
                  <a:pt x="5415605" y="1353901"/>
                </a:lnTo>
                <a:close/>
                <a:moveTo>
                  <a:pt x="5189934" y="1353901"/>
                </a:moveTo>
                <a:lnTo>
                  <a:pt x="4967395" y="1353901"/>
                </a:lnTo>
                <a:lnTo>
                  <a:pt x="4967395" y="1131362"/>
                </a:lnTo>
                <a:lnTo>
                  <a:pt x="5189934" y="1131362"/>
                </a:lnTo>
                <a:lnTo>
                  <a:pt x="5189934" y="1353901"/>
                </a:lnTo>
                <a:close/>
                <a:moveTo>
                  <a:pt x="4964263" y="1353901"/>
                </a:moveTo>
                <a:lnTo>
                  <a:pt x="4741724" y="1353901"/>
                </a:lnTo>
                <a:lnTo>
                  <a:pt x="4741724" y="1131362"/>
                </a:lnTo>
                <a:lnTo>
                  <a:pt x="4964263" y="1131362"/>
                </a:lnTo>
                <a:lnTo>
                  <a:pt x="4964263" y="1353901"/>
                </a:lnTo>
                <a:close/>
                <a:moveTo>
                  <a:pt x="4738592" y="1353901"/>
                </a:moveTo>
                <a:lnTo>
                  <a:pt x="4516053" y="1353901"/>
                </a:lnTo>
                <a:lnTo>
                  <a:pt x="4516053" y="1131362"/>
                </a:lnTo>
                <a:lnTo>
                  <a:pt x="4738592" y="1131362"/>
                </a:lnTo>
                <a:lnTo>
                  <a:pt x="4738592" y="1353901"/>
                </a:lnTo>
                <a:close/>
                <a:moveTo>
                  <a:pt x="4513046" y="1353901"/>
                </a:moveTo>
                <a:lnTo>
                  <a:pt x="4290507" y="1353901"/>
                </a:lnTo>
                <a:lnTo>
                  <a:pt x="4290507" y="1131362"/>
                </a:lnTo>
                <a:lnTo>
                  <a:pt x="4513046" y="1131362"/>
                </a:lnTo>
                <a:lnTo>
                  <a:pt x="4513046" y="1353901"/>
                </a:lnTo>
                <a:close/>
                <a:moveTo>
                  <a:pt x="4287375" y="1353901"/>
                </a:moveTo>
                <a:lnTo>
                  <a:pt x="4064836" y="1353901"/>
                </a:lnTo>
                <a:lnTo>
                  <a:pt x="4064836" y="1131362"/>
                </a:lnTo>
                <a:lnTo>
                  <a:pt x="4287375" y="1131362"/>
                </a:lnTo>
                <a:lnTo>
                  <a:pt x="4287375" y="1353901"/>
                </a:lnTo>
                <a:close/>
                <a:moveTo>
                  <a:pt x="4061703" y="1353901"/>
                </a:moveTo>
                <a:lnTo>
                  <a:pt x="3839165" y="1353901"/>
                </a:lnTo>
                <a:lnTo>
                  <a:pt x="3839165" y="1131362"/>
                </a:lnTo>
                <a:lnTo>
                  <a:pt x="4061703" y="1131362"/>
                </a:lnTo>
                <a:lnTo>
                  <a:pt x="4061703" y="1353901"/>
                </a:lnTo>
                <a:close/>
                <a:moveTo>
                  <a:pt x="3836033" y="1353901"/>
                </a:moveTo>
                <a:lnTo>
                  <a:pt x="3613494" y="1353901"/>
                </a:lnTo>
                <a:lnTo>
                  <a:pt x="3613494" y="1131362"/>
                </a:lnTo>
                <a:lnTo>
                  <a:pt x="3836033" y="1131362"/>
                </a:lnTo>
                <a:lnTo>
                  <a:pt x="3836033" y="1353901"/>
                </a:lnTo>
                <a:close/>
                <a:moveTo>
                  <a:pt x="3610361" y="1353901"/>
                </a:moveTo>
                <a:lnTo>
                  <a:pt x="3387823" y="1353901"/>
                </a:lnTo>
                <a:lnTo>
                  <a:pt x="3387823" y="1131362"/>
                </a:lnTo>
                <a:lnTo>
                  <a:pt x="3610361" y="1131362"/>
                </a:lnTo>
                <a:lnTo>
                  <a:pt x="3610361" y="1353901"/>
                </a:lnTo>
                <a:close/>
                <a:moveTo>
                  <a:pt x="3384690" y="1353901"/>
                </a:moveTo>
                <a:lnTo>
                  <a:pt x="3162152" y="1353901"/>
                </a:lnTo>
                <a:lnTo>
                  <a:pt x="3162152" y="1131362"/>
                </a:lnTo>
                <a:lnTo>
                  <a:pt x="3384690" y="1131362"/>
                </a:lnTo>
                <a:lnTo>
                  <a:pt x="3384690" y="1353901"/>
                </a:lnTo>
                <a:close/>
                <a:moveTo>
                  <a:pt x="3159145" y="1353901"/>
                </a:moveTo>
                <a:lnTo>
                  <a:pt x="2936606" y="1353901"/>
                </a:lnTo>
                <a:lnTo>
                  <a:pt x="2936606" y="1131362"/>
                </a:lnTo>
                <a:lnTo>
                  <a:pt x="3159145" y="1131362"/>
                </a:lnTo>
                <a:lnTo>
                  <a:pt x="3159145" y="1353901"/>
                </a:lnTo>
                <a:close/>
                <a:moveTo>
                  <a:pt x="2933474" y="1353901"/>
                </a:moveTo>
                <a:lnTo>
                  <a:pt x="2710935" y="1353901"/>
                </a:lnTo>
                <a:lnTo>
                  <a:pt x="2710935" y="1131362"/>
                </a:lnTo>
                <a:lnTo>
                  <a:pt x="2933474" y="1131362"/>
                </a:lnTo>
                <a:lnTo>
                  <a:pt x="2933474" y="1353901"/>
                </a:lnTo>
                <a:close/>
                <a:moveTo>
                  <a:pt x="2707802" y="1353901"/>
                </a:moveTo>
                <a:lnTo>
                  <a:pt x="2485264" y="1353901"/>
                </a:lnTo>
                <a:lnTo>
                  <a:pt x="2485264" y="1131362"/>
                </a:lnTo>
                <a:lnTo>
                  <a:pt x="2707802" y="1131362"/>
                </a:lnTo>
                <a:lnTo>
                  <a:pt x="2707802" y="1353901"/>
                </a:lnTo>
                <a:close/>
                <a:moveTo>
                  <a:pt x="2482131" y="1353901"/>
                </a:moveTo>
                <a:lnTo>
                  <a:pt x="2259593" y="1353901"/>
                </a:lnTo>
                <a:lnTo>
                  <a:pt x="2259593" y="1131362"/>
                </a:lnTo>
                <a:lnTo>
                  <a:pt x="2482131" y="1131362"/>
                </a:lnTo>
                <a:lnTo>
                  <a:pt x="2482131" y="1353901"/>
                </a:lnTo>
                <a:close/>
                <a:moveTo>
                  <a:pt x="2256460" y="1353901"/>
                </a:moveTo>
                <a:lnTo>
                  <a:pt x="2033922" y="1353901"/>
                </a:lnTo>
                <a:lnTo>
                  <a:pt x="2033922" y="1131362"/>
                </a:lnTo>
                <a:lnTo>
                  <a:pt x="2256460" y="1131362"/>
                </a:lnTo>
                <a:lnTo>
                  <a:pt x="2256460" y="1353901"/>
                </a:lnTo>
                <a:close/>
                <a:moveTo>
                  <a:pt x="2030789" y="1353901"/>
                </a:moveTo>
                <a:lnTo>
                  <a:pt x="1808251" y="1353901"/>
                </a:lnTo>
                <a:lnTo>
                  <a:pt x="1808251" y="1131362"/>
                </a:lnTo>
                <a:lnTo>
                  <a:pt x="2030789" y="1131362"/>
                </a:lnTo>
                <a:lnTo>
                  <a:pt x="2030789" y="1353901"/>
                </a:lnTo>
                <a:close/>
                <a:moveTo>
                  <a:pt x="1805243" y="1353901"/>
                </a:moveTo>
                <a:lnTo>
                  <a:pt x="1582705" y="1353901"/>
                </a:lnTo>
                <a:lnTo>
                  <a:pt x="1582705" y="1131362"/>
                </a:lnTo>
                <a:lnTo>
                  <a:pt x="1805243" y="1131362"/>
                </a:lnTo>
                <a:lnTo>
                  <a:pt x="1805243" y="1353901"/>
                </a:lnTo>
                <a:close/>
                <a:moveTo>
                  <a:pt x="1579572" y="1353901"/>
                </a:moveTo>
                <a:lnTo>
                  <a:pt x="1357034" y="1353901"/>
                </a:lnTo>
                <a:lnTo>
                  <a:pt x="1357034" y="1131362"/>
                </a:lnTo>
                <a:lnTo>
                  <a:pt x="1579572" y="1131362"/>
                </a:lnTo>
                <a:lnTo>
                  <a:pt x="1579572" y="1353901"/>
                </a:lnTo>
                <a:close/>
                <a:moveTo>
                  <a:pt x="1353901" y="1353901"/>
                </a:moveTo>
                <a:lnTo>
                  <a:pt x="1131363" y="1353901"/>
                </a:lnTo>
                <a:lnTo>
                  <a:pt x="1131363" y="1131362"/>
                </a:lnTo>
                <a:lnTo>
                  <a:pt x="1353901" y="1131362"/>
                </a:lnTo>
                <a:lnTo>
                  <a:pt x="1353901" y="1353901"/>
                </a:lnTo>
                <a:close/>
                <a:moveTo>
                  <a:pt x="1353901" y="1357033"/>
                </a:moveTo>
                <a:lnTo>
                  <a:pt x="1353901" y="1579572"/>
                </a:lnTo>
                <a:lnTo>
                  <a:pt x="1131363" y="1579572"/>
                </a:lnTo>
                <a:lnTo>
                  <a:pt x="1131363" y="1357033"/>
                </a:lnTo>
                <a:lnTo>
                  <a:pt x="1353901" y="1357033"/>
                </a:lnTo>
                <a:close/>
                <a:moveTo>
                  <a:pt x="1353901" y="1582704"/>
                </a:moveTo>
                <a:lnTo>
                  <a:pt x="1353901" y="1805243"/>
                </a:lnTo>
                <a:lnTo>
                  <a:pt x="1131363" y="1805243"/>
                </a:lnTo>
                <a:lnTo>
                  <a:pt x="1131363" y="1582704"/>
                </a:lnTo>
                <a:lnTo>
                  <a:pt x="1353901" y="1582704"/>
                </a:lnTo>
                <a:close/>
                <a:moveTo>
                  <a:pt x="1353901" y="1808375"/>
                </a:moveTo>
                <a:lnTo>
                  <a:pt x="1353901" y="2030914"/>
                </a:lnTo>
                <a:lnTo>
                  <a:pt x="1131363" y="2030914"/>
                </a:lnTo>
                <a:lnTo>
                  <a:pt x="1131363" y="1808375"/>
                </a:lnTo>
                <a:lnTo>
                  <a:pt x="1353901" y="1808375"/>
                </a:lnTo>
                <a:close/>
                <a:moveTo>
                  <a:pt x="1353901" y="2033921"/>
                </a:moveTo>
                <a:lnTo>
                  <a:pt x="1353901" y="2256459"/>
                </a:lnTo>
                <a:lnTo>
                  <a:pt x="1131363" y="2256459"/>
                </a:lnTo>
                <a:lnTo>
                  <a:pt x="1131363" y="2033921"/>
                </a:lnTo>
                <a:lnTo>
                  <a:pt x="1353901" y="2033921"/>
                </a:lnTo>
                <a:close/>
                <a:moveTo>
                  <a:pt x="1353901" y="2259592"/>
                </a:moveTo>
                <a:lnTo>
                  <a:pt x="1353901" y="2482130"/>
                </a:lnTo>
                <a:lnTo>
                  <a:pt x="1131363" y="2482130"/>
                </a:lnTo>
                <a:lnTo>
                  <a:pt x="1131363" y="2259592"/>
                </a:lnTo>
                <a:lnTo>
                  <a:pt x="1353901" y="2259592"/>
                </a:lnTo>
                <a:close/>
                <a:moveTo>
                  <a:pt x="1353901" y="2485263"/>
                </a:moveTo>
                <a:lnTo>
                  <a:pt x="1353901" y="2707801"/>
                </a:lnTo>
                <a:lnTo>
                  <a:pt x="1131363" y="2707801"/>
                </a:lnTo>
                <a:lnTo>
                  <a:pt x="1131363" y="2485263"/>
                </a:lnTo>
                <a:lnTo>
                  <a:pt x="1353901" y="2485263"/>
                </a:lnTo>
                <a:close/>
                <a:moveTo>
                  <a:pt x="1353901" y="2710934"/>
                </a:moveTo>
                <a:lnTo>
                  <a:pt x="1353901" y="2933472"/>
                </a:lnTo>
                <a:lnTo>
                  <a:pt x="1131363" y="2933472"/>
                </a:lnTo>
                <a:lnTo>
                  <a:pt x="1131363" y="2710934"/>
                </a:lnTo>
                <a:lnTo>
                  <a:pt x="1353901" y="2710934"/>
                </a:lnTo>
                <a:close/>
                <a:moveTo>
                  <a:pt x="1353901" y="2936605"/>
                </a:moveTo>
                <a:lnTo>
                  <a:pt x="1353901" y="3159143"/>
                </a:lnTo>
                <a:lnTo>
                  <a:pt x="1131363" y="3159143"/>
                </a:lnTo>
                <a:lnTo>
                  <a:pt x="1131363" y="2936605"/>
                </a:lnTo>
                <a:lnTo>
                  <a:pt x="1353901" y="2936605"/>
                </a:lnTo>
                <a:close/>
                <a:moveTo>
                  <a:pt x="1353901" y="3162276"/>
                </a:moveTo>
                <a:lnTo>
                  <a:pt x="1353901" y="3384814"/>
                </a:lnTo>
                <a:lnTo>
                  <a:pt x="1131363" y="3384814"/>
                </a:lnTo>
                <a:lnTo>
                  <a:pt x="1131363" y="3162276"/>
                </a:lnTo>
                <a:lnTo>
                  <a:pt x="1353901" y="3162276"/>
                </a:lnTo>
                <a:close/>
                <a:moveTo>
                  <a:pt x="1353901" y="3387821"/>
                </a:moveTo>
                <a:lnTo>
                  <a:pt x="1353901" y="3610360"/>
                </a:lnTo>
                <a:lnTo>
                  <a:pt x="1131363" y="3610360"/>
                </a:lnTo>
                <a:lnTo>
                  <a:pt x="1131363" y="3387821"/>
                </a:lnTo>
                <a:lnTo>
                  <a:pt x="1353901" y="3387821"/>
                </a:lnTo>
                <a:close/>
                <a:moveTo>
                  <a:pt x="1353901" y="3613493"/>
                </a:moveTo>
                <a:lnTo>
                  <a:pt x="1353901" y="3836031"/>
                </a:lnTo>
                <a:lnTo>
                  <a:pt x="1131363" y="3836031"/>
                </a:lnTo>
                <a:lnTo>
                  <a:pt x="1131363" y="3613493"/>
                </a:lnTo>
                <a:lnTo>
                  <a:pt x="1353901" y="3613493"/>
                </a:lnTo>
                <a:close/>
                <a:moveTo>
                  <a:pt x="1353901" y="3839164"/>
                </a:moveTo>
                <a:lnTo>
                  <a:pt x="1353901" y="4061702"/>
                </a:lnTo>
                <a:lnTo>
                  <a:pt x="1131363" y="4061702"/>
                </a:lnTo>
                <a:lnTo>
                  <a:pt x="1131363" y="3839164"/>
                </a:lnTo>
                <a:lnTo>
                  <a:pt x="1353901" y="3839164"/>
                </a:lnTo>
                <a:close/>
                <a:moveTo>
                  <a:pt x="1353901" y="4064834"/>
                </a:moveTo>
                <a:lnTo>
                  <a:pt x="1353901" y="4287373"/>
                </a:lnTo>
                <a:lnTo>
                  <a:pt x="1131363" y="4287373"/>
                </a:lnTo>
                <a:lnTo>
                  <a:pt x="1131363" y="4064834"/>
                </a:lnTo>
                <a:lnTo>
                  <a:pt x="1353901" y="4064834"/>
                </a:lnTo>
                <a:close/>
                <a:moveTo>
                  <a:pt x="1353901" y="4290506"/>
                </a:moveTo>
                <a:lnTo>
                  <a:pt x="1353901" y="4513044"/>
                </a:lnTo>
                <a:lnTo>
                  <a:pt x="1131363" y="4513044"/>
                </a:lnTo>
                <a:lnTo>
                  <a:pt x="1131363" y="4290506"/>
                </a:lnTo>
                <a:lnTo>
                  <a:pt x="1353901" y="4290506"/>
                </a:lnTo>
                <a:close/>
                <a:moveTo>
                  <a:pt x="1353901" y="4516177"/>
                </a:moveTo>
                <a:lnTo>
                  <a:pt x="1353901" y="4738715"/>
                </a:lnTo>
                <a:lnTo>
                  <a:pt x="1131363" y="4738715"/>
                </a:lnTo>
                <a:lnTo>
                  <a:pt x="1131363" y="4516177"/>
                </a:lnTo>
                <a:lnTo>
                  <a:pt x="1353901" y="4516177"/>
                </a:lnTo>
                <a:close/>
                <a:moveTo>
                  <a:pt x="1353901" y="4741722"/>
                </a:moveTo>
                <a:lnTo>
                  <a:pt x="1353901" y="4964261"/>
                </a:lnTo>
                <a:lnTo>
                  <a:pt x="1131363" y="4964261"/>
                </a:lnTo>
                <a:lnTo>
                  <a:pt x="1131363" y="4741722"/>
                </a:lnTo>
                <a:lnTo>
                  <a:pt x="1353901" y="4741722"/>
                </a:lnTo>
                <a:close/>
                <a:moveTo>
                  <a:pt x="1353901" y="4967393"/>
                </a:moveTo>
                <a:lnTo>
                  <a:pt x="1353901" y="5189932"/>
                </a:lnTo>
                <a:lnTo>
                  <a:pt x="1131363" y="5189932"/>
                </a:lnTo>
                <a:lnTo>
                  <a:pt x="1131363" y="4967393"/>
                </a:lnTo>
                <a:lnTo>
                  <a:pt x="1353901" y="4967393"/>
                </a:lnTo>
                <a:close/>
                <a:moveTo>
                  <a:pt x="1353901" y="5193064"/>
                </a:moveTo>
                <a:lnTo>
                  <a:pt x="1353901" y="5415603"/>
                </a:lnTo>
                <a:lnTo>
                  <a:pt x="1131363" y="5415603"/>
                </a:lnTo>
                <a:lnTo>
                  <a:pt x="1131363" y="5193064"/>
                </a:lnTo>
                <a:lnTo>
                  <a:pt x="1353901" y="5193064"/>
                </a:lnTo>
                <a:close/>
                <a:moveTo>
                  <a:pt x="1353901" y="5418735"/>
                </a:moveTo>
                <a:lnTo>
                  <a:pt x="1353901" y="5641273"/>
                </a:lnTo>
                <a:lnTo>
                  <a:pt x="1131363" y="5641273"/>
                </a:lnTo>
                <a:lnTo>
                  <a:pt x="1131363" y="5418735"/>
                </a:lnTo>
                <a:lnTo>
                  <a:pt x="1353901" y="5418735"/>
                </a:lnTo>
                <a:close/>
                <a:moveTo>
                  <a:pt x="1353901" y="5644406"/>
                </a:moveTo>
                <a:lnTo>
                  <a:pt x="1353901" y="5866945"/>
                </a:lnTo>
                <a:lnTo>
                  <a:pt x="1131363" y="5866945"/>
                </a:lnTo>
                <a:lnTo>
                  <a:pt x="1131363" y="5644406"/>
                </a:lnTo>
                <a:lnTo>
                  <a:pt x="1353901" y="5644406"/>
                </a:lnTo>
                <a:close/>
                <a:moveTo>
                  <a:pt x="1353901" y="5870077"/>
                </a:moveTo>
                <a:lnTo>
                  <a:pt x="1353901" y="6092616"/>
                </a:lnTo>
                <a:lnTo>
                  <a:pt x="1131363" y="6092616"/>
                </a:lnTo>
                <a:lnTo>
                  <a:pt x="1131363" y="5870077"/>
                </a:lnTo>
                <a:lnTo>
                  <a:pt x="1353901" y="5870077"/>
                </a:lnTo>
                <a:close/>
                <a:moveTo>
                  <a:pt x="1357034" y="5870077"/>
                </a:moveTo>
                <a:lnTo>
                  <a:pt x="1579572" y="5870077"/>
                </a:lnTo>
                <a:lnTo>
                  <a:pt x="1579572" y="6092616"/>
                </a:lnTo>
                <a:lnTo>
                  <a:pt x="1357034" y="6092616"/>
                </a:lnTo>
                <a:lnTo>
                  <a:pt x="1357034" y="5870077"/>
                </a:lnTo>
                <a:close/>
                <a:moveTo>
                  <a:pt x="1582705" y="5870077"/>
                </a:moveTo>
                <a:lnTo>
                  <a:pt x="1805243" y="5870077"/>
                </a:lnTo>
                <a:lnTo>
                  <a:pt x="1805243" y="6092616"/>
                </a:lnTo>
                <a:lnTo>
                  <a:pt x="1582705" y="6092616"/>
                </a:lnTo>
                <a:lnTo>
                  <a:pt x="1582705" y="5870077"/>
                </a:lnTo>
                <a:close/>
                <a:moveTo>
                  <a:pt x="1808376" y="5870077"/>
                </a:moveTo>
                <a:lnTo>
                  <a:pt x="2030914" y="5870077"/>
                </a:lnTo>
                <a:lnTo>
                  <a:pt x="2030914" y="6092616"/>
                </a:lnTo>
                <a:lnTo>
                  <a:pt x="1808376" y="6092616"/>
                </a:lnTo>
                <a:lnTo>
                  <a:pt x="1808376" y="5870077"/>
                </a:lnTo>
                <a:close/>
                <a:moveTo>
                  <a:pt x="2033922" y="5870077"/>
                </a:moveTo>
                <a:lnTo>
                  <a:pt x="2256460" y="5870077"/>
                </a:lnTo>
                <a:lnTo>
                  <a:pt x="2256460" y="6092616"/>
                </a:lnTo>
                <a:lnTo>
                  <a:pt x="2033922" y="6092616"/>
                </a:lnTo>
                <a:lnTo>
                  <a:pt x="2033922" y="5870077"/>
                </a:lnTo>
                <a:close/>
                <a:moveTo>
                  <a:pt x="2259593" y="5870077"/>
                </a:moveTo>
                <a:lnTo>
                  <a:pt x="2482131" y="5870077"/>
                </a:lnTo>
                <a:lnTo>
                  <a:pt x="2482131" y="6092616"/>
                </a:lnTo>
                <a:lnTo>
                  <a:pt x="2259593" y="6092616"/>
                </a:lnTo>
                <a:lnTo>
                  <a:pt x="2259593" y="5870077"/>
                </a:lnTo>
                <a:close/>
                <a:moveTo>
                  <a:pt x="2485264" y="5870077"/>
                </a:moveTo>
                <a:lnTo>
                  <a:pt x="2707802" y="5870077"/>
                </a:lnTo>
                <a:lnTo>
                  <a:pt x="2707802" y="6092616"/>
                </a:lnTo>
                <a:lnTo>
                  <a:pt x="2485264" y="6092616"/>
                </a:lnTo>
                <a:lnTo>
                  <a:pt x="2485264" y="5870077"/>
                </a:lnTo>
                <a:close/>
                <a:moveTo>
                  <a:pt x="2710935" y="5870077"/>
                </a:moveTo>
                <a:lnTo>
                  <a:pt x="2933474" y="5870077"/>
                </a:lnTo>
                <a:lnTo>
                  <a:pt x="2933474" y="6092616"/>
                </a:lnTo>
                <a:lnTo>
                  <a:pt x="2710935" y="6092616"/>
                </a:lnTo>
                <a:lnTo>
                  <a:pt x="2710935" y="5870077"/>
                </a:lnTo>
                <a:close/>
                <a:moveTo>
                  <a:pt x="2936606" y="5870077"/>
                </a:moveTo>
                <a:lnTo>
                  <a:pt x="3159145" y="5870077"/>
                </a:lnTo>
                <a:lnTo>
                  <a:pt x="3159145" y="6092616"/>
                </a:lnTo>
                <a:lnTo>
                  <a:pt x="2936606" y="6092616"/>
                </a:lnTo>
                <a:lnTo>
                  <a:pt x="2936606" y="5870077"/>
                </a:lnTo>
                <a:close/>
                <a:moveTo>
                  <a:pt x="3162277" y="5870077"/>
                </a:moveTo>
                <a:lnTo>
                  <a:pt x="3384816" y="5870077"/>
                </a:lnTo>
                <a:lnTo>
                  <a:pt x="3384816" y="6092616"/>
                </a:lnTo>
                <a:lnTo>
                  <a:pt x="3162277" y="6092616"/>
                </a:lnTo>
                <a:lnTo>
                  <a:pt x="3162277" y="5870077"/>
                </a:lnTo>
                <a:close/>
                <a:moveTo>
                  <a:pt x="3387823" y="5870077"/>
                </a:moveTo>
                <a:lnTo>
                  <a:pt x="3610361" y="5870077"/>
                </a:lnTo>
                <a:lnTo>
                  <a:pt x="3610361" y="6092616"/>
                </a:lnTo>
                <a:lnTo>
                  <a:pt x="3387823" y="6092616"/>
                </a:lnTo>
                <a:lnTo>
                  <a:pt x="3387823" y="5870077"/>
                </a:lnTo>
                <a:close/>
                <a:moveTo>
                  <a:pt x="3613494" y="5870077"/>
                </a:moveTo>
                <a:lnTo>
                  <a:pt x="3836033" y="5870077"/>
                </a:lnTo>
                <a:lnTo>
                  <a:pt x="3836033" y="6092616"/>
                </a:lnTo>
                <a:lnTo>
                  <a:pt x="3613494" y="6092616"/>
                </a:lnTo>
                <a:lnTo>
                  <a:pt x="3613494" y="5870077"/>
                </a:lnTo>
                <a:close/>
                <a:moveTo>
                  <a:pt x="3839165" y="5870077"/>
                </a:moveTo>
                <a:lnTo>
                  <a:pt x="4061703" y="5870077"/>
                </a:lnTo>
                <a:lnTo>
                  <a:pt x="4061703" y="6092616"/>
                </a:lnTo>
                <a:lnTo>
                  <a:pt x="3839165" y="6092616"/>
                </a:lnTo>
                <a:lnTo>
                  <a:pt x="3839165" y="5870077"/>
                </a:lnTo>
                <a:close/>
                <a:moveTo>
                  <a:pt x="4064836" y="5870077"/>
                </a:moveTo>
                <a:lnTo>
                  <a:pt x="4287375" y="5870077"/>
                </a:lnTo>
                <a:lnTo>
                  <a:pt x="4287375" y="6092616"/>
                </a:lnTo>
                <a:lnTo>
                  <a:pt x="4064836" y="6092616"/>
                </a:lnTo>
                <a:lnTo>
                  <a:pt x="4064836" y="5870077"/>
                </a:lnTo>
                <a:close/>
                <a:moveTo>
                  <a:pt x="4290507" y="5870077"/>
                </a:moveTo>
                <a:lnTo>
                  <a:pt x="4513046" y="5870077"/>
                </a:lnTo>
                <a:lnTo>
                  <a:pt x="4513046" y="6092616"/>
                </a:lnTo>
                <a:lnTo>
                  <a:pt x="4290507" y="6092616"/>
                </a:lnTo>
                <a:lnTo>
                  <a:pt x="4290507" y="5870077"/>
                </a:lnTo>
                <a:close/>
                <a:moveTo>
                  <a:pt x="4516179" y="5870077"/>
                </a:moveTo>
                <a:lnTo>
                  <a:pt x="4738717" y="5870077"/>
                </a:lnTo>
                <a:lnTo>
                  <a:pt x="4738717" y="6092616"/>
                </a:lnTo>
                <a:lnTo>
                  <a:pt x="4516179" y="6092616"/>
                </a:lnTo>
                <a:lnTo>
                  <a:pt x="4516179" y="5870077"/>
                </a:lnTo>
                <a:close/>
                <a:moveTo>
                  <a:pt x="4741724" y="5870077"/>
                </a:moveTo>
                <a:lnTo>
                  <a:pt x="4964263" y="5870077"/>
                </a:lnTo>
                <a:lnTo>
                  <a:pt x="4964263" y="6092616"/>
                </a:lnTo>
                <a:lnTo>
                  <a:pt x="4741724" y="6092616"/>
                </a:lnTo>
                <a:lnTo>
                  <a:pt x="4741724" y="5870077"/>
                </a:lnTo>
                <a:close/>
                <a:moveTo>
                  <a:pt x="4967395" y="5870077"/>
                </a:moveTo>
                <a:lnTo>
                  <a:pt x="5189934" y="5870077"/>
                </a:lnTo>
                <a:lnTo>
                  <a:pt x="5189934" y="6092616"/>
                </a:lnTo>
                <a:lnTo>
                  <a:pt x="4967395" y="6092616"/>
                </a:lnTo>
                <a:lnTo>
                  <a:pt x="4967395" y="5870077"/>
                </a:lnTo>
                <a:close/>
                <a:moveTo>
                  <a:pt x="5193066" y="5870077"/>
                </a:moveTo>
                <a:lnTo>
                  <a:pt x="5415605" y="5870077"/>
                </a:lnTo>
                <a:lnTo>
                  <a:pt x="5415605" y="6092616"/>
                </a:lnTo>
                <a:lnTo>
                  <a:pt x="5193066" y="6092616"/>
                </a:lnTo>
                <a:lnTo>
                  <a:pt x="5193066" y="5870077"/>
                </a:lnTo>
                <a:close/>
                <a:moveTo>
                  <a:pt x="5418738" y="5870077"/>
                </a:moveTo>
                <a:lnTo>
                  <a:pt x="5641276" y="5870077"/>
                </a:lnTo>
                <a:lnTo>
                  <a:pt x="5641276" y="6092616"/>
                </a:lnTo>
                <a:lnTo>
                  <a:pt x="5418738" y="6092616"/>
                </a:lnTo>
                <a:lnTo>
                  <a:pt x="5418738" y="5870077"/>
                </a:lnTo>
                <a:close/>
                <a:moveTo>
                  <a:pt x="5644408" y="5870077"/>
                </a:moveTo>
                <a:lnTo>
                  <a:pt x="5866947" y="5870077"/>
                </a:lnTo>
                <a:lnTo>
                  <a:pt x="5866947" y="6092616"/>
                </a:lnTo>
                <a:lnTo>
                  <a:pt x="5644408" y="6092616"/>
                </a:lnTo>
                <a:lnTo>
                  <a:pt x="5644408" y="5870077"/>
                </a:lnTo>
                <a:close/>
                <a:moveTo>
                  <a:pt x="5870080" y="5870077"/>
                </a:moveTo>
                <a:lnTo>
                  <a:pt x="6092618" y="5870077"/>
                </a:lnTo>
                <a:lnTo>
                  <a:pt x="6092618" y="6092616"/>
                </a:lnTo>
                <a:lnTo>
                  <a:pt x="5870080" y="6092616"/>
                </a:lnTo>
                <a:lnTo>
                  <a:pt x="5870080" y="5870077"/>
                </a:lnTo>
                <a:close/>
                <a:moveTo>
                  <a:pt x="6095625" y="5870077"/>
                </a:moveTo>
                <a:lnTo>
                  <a:pt x="6318164" y="5870077"/>
                </a:lnTo>
                <a:lnTo>
                  <a:pt x="6318164" y="6092616"/>
                </a:lnTo>
                <a:lnTo>
                  <a:pt x="6095625" y="6092616"/>
                </a:lnTo>
                <a:lnTo>
                  <a:pt x="6095625" y="5870077"/>
                </a:lnTo>
                <a:close/>
                <a:moveTo>
                  <a:pt x="6321297" y="5870077"/>
                </a:moveTo>
                <a:lnTo>
                  <a:pt x="6543835" y="5870077"/>
                </a:lnTo>
                <a:lnTo>
                  <a:pt x="6543835" y="6092616"/>
                </a:lnTo>
                <a:lnTo>
                  <a:pt x="6321297" y="6092616"/>
                </a:lnTo>
                <a:lnTo>
                  <a:pt x="6321297" y="5870077"/>
                </a:lnTo>
                <a:close/>
                <a:moveTo>
                  <a:pt x="6546967" y="5870077"/>
                </a:moveTo>
                <a:lnTo>
                  <a:pt x="6769506" y="5870077"/>
                </a:lnTo>
                <a:lnTo>
                  <a:pt x="6769506" y="6092616"/>
                </a:lnTo>
                <a:lnTo>
                  <a:pt x="6546967" y="6092616"/>
                </a:lnTo>
                <a:lnTo>
                  <a:pt x="6546967" y="5870077"/>
                </a:lnTo>
                <a:close/>
                <a:moveTo>
                  <a:pt x="6772639" y="5870077"/>
                </a:moveTo>
                <a:lnTo>
                  <a:pt x="6995177" y="5870077"/>
                </a:lnTo>
                <a:lnTo>
                  <a:pt x="6995177" y="6092616"/>
                </a:lnTo>
                <a:lnTo>
                  <a:pt x="6772639" y="6092616"/>
                </a:lnTo>
                <a:lnTo>
                  <a:pt x="6772639" y="5870077"/>
                </a:lnTo>
                <a:close/>
                <a:moveTo>
                  <a:pt x="6998310" y="5870077"/>
                </a:moveTo>
                <a:lnTo>
                  <a:pt x="7220848" y="5870077"/>
                </a:lnTo>
                <a:lnTo>
                  <a:pt x="7220848" y="6092616"/>
                </a:lnTo>
                <a:lnTo>
                  <a:pt x="6998310" y="6092616"/>
                </a:lnTo>
                <a:lnTo>
                  <a:pt x="6998310" y="5870077"/>
                </a:lnTo>
                <a:close/>
                <a:moveTo>
                  <a:pt x="7223981" y="5870077"/>
                </a:moveTo>
                <a:lnTo>
                  <a:pt x="7446520" y="5870077"/>
                </a:lnTo>
                <a:lnTo>
                  <a:pt x="7446520" y="6092616"/>
                </a:lnTo>
                <a:lnTo>
                  <a:pt x="7223981" y="6092616"/>
                </a:lnTo>
                <a:lnTo>
                  <a:pt x="7223981" y="5870077"/>
                </a:lnTo>
                <a:close/>
                <a:moveTo>
                  <a:pt x="7449527" y="5870077"/>
                </a:moveTo>
                <a:lnTo>
                  <a:pt x="7672065" y="5870077"/>
                </a:lnTo>
                <a:lnTo>
                  <a:pt x="7672065" y="6092616"/>
                </a:lnTo>
                <a:lnTo>
                  <a:pt x="7449527" y="6092616"/>
                </a:lnTo>
                <a:lnTo>
                  <a:pt x="7449527" y="5870077"/>
                </a:lnTo>
                <a:close/>
                <a:moveTo>
                  <a:pt x="7675198" y="5870077"/>
                </a:moveTo>
                <a:lnTo>
                  <a:pt x="7897736" y="5870077"/>
                </a:lnTo>
                <a:lnTo>
                  <a:pt x="7897736" y="6092616"/>
                </a:lnTo>
                <a:lnTo>
                  <a:pt x="7675198" y="6092616"/>
                </a:lnTo>
                <a:lnTo>
                  <a:pt x="7675198" y="5870077"/>
                </a:lnTo>
                <a:close/>
                <a:moveTo>
                  <a:pt x="7900868" y="5870077"/>
                </a:moveTo>
                <a:lnTo>
                  <a:pt x="8123407" y="5870077"/>
                </a:lnTo>
                <a:lnTo>
                  <a:pt x="8123407" y="6092616"/>
                </a:lnTo>
                <a:lnTo>
                  <a:pt x="7900868" y="6092616"/>
                </a:lnTo>
                <a:lnTo>
                  <a:pt x="7900868" y="5870077"/>
                </a:lnTo>
                <a:close/>
                <a:moveTo>
                  <a:pt x="8126540" y="5870077"/>
                </a:moveTo>
                <a:lnTo>
                  <a:pt x="8349078" y="5870077"/>
                </a:lnTo>
                <a:lnTo>
                  <a:pt x="8349078" y="6092616"/>
                </a:lnTo>
                <a:lnTo>
                  <a:pt x="8126540" y="6092616"/>
                </a:lnTo>
                <a:lnTo>
                  <a:pt x="8126540" y="5870077"/>
                </a:lnTo>
                <a:close/>
                <a:moveTo>
                  <a:pt x="8352211" y="5870077"/>
                </a:moveTo>
                <a:lnTo>
                  <a:pt x="8574749" y="5870077"/>
                </a:lnTo>
                <a:lnTo>
                  <a:pt x="8574749" y="6092616"/>
                </a:lnTo>
                <a:lnTo>
                  <a:pt x="8352211" y="6092616"/>
                </a:lnTo>
                <a:lnTo>
                  <a:pt x="8352211" y="5870077"/>
                </a:lnTo>
                <a:close/>
                <a:moveTo>
                  <a:pt x="8577882" y="5870077"/>
                </a:moveTo>
                <a:lnTo>
                  <a:pt x="8800420" y="5870077"/>
                </a:lnTo>
                <a:lnTo>
                  <a:pt x="8800420" y="6092616"/>
                </a:lnTo>
                <a:lnTo>
                  <a:pt x="8577882" y="6092616"/>
                </a:lnTo>
                <a:lnTo>
                  <a:pt x="8577882" y="5870077"/>
                </a:lnTo>
                <a:close/>
                <a:moveTo>
                  <a:pt x="8803427" y="5870077"/>
                </a:moveTo>
                <a:lnTo>
                  <a:pt x="9025966" y="5870077"/>
                </a:lnTo>
                <a:lnTo>
                  <a:pt x="9025966" y="6092616"/>
                </a:lnTo>
                <a:lnTo>
                  <a:pt x="8803427" y="6092616"/>
                </a:lnTo>
                <a:lnTo>
                  <a:pt x="8803427" y="5870077"/>
                </a:lnTo>
                <a:close/>
                <a:moveTo>
                  <a:pt x="9029099" y="5870077"/>
                </a:moveTo>
                <a:lnTo>
                  <a:pt x="9251637" y="5870077"/>
                </a:lnTo>
                <a:lnTo>
                  <a:pt x="9251637" y="6092616"/>
                </a:lnTo>
                <a:lnTo>
                  <a:pt x="9029099" y="6092616"/>
                </a:lnTo>
                <a:lnTo>
                  <a:pt x="9029099" y="5870077"/>
                </a:lnTo>
                <a:close/>
                <a:moveTo>
                  <a:pt x="9254770" y="5870077"/>
                </a:moveTo>
                <a:lnTo>
                  <a:pt x="9477308" y="5870077"/>
                </a:lnTo>
                <a:lnTo>
                  <a:pt x="9477308" y="6092616"/>
                </a:lnTo>
                <a:lnTo>
                  <a:pt x="9254770" y="6092616"/>
                </a:lnTo>
                <a:lnTo>
                  <a:pt x="9254770" y="5870077"/>
                </a:lnTo>
                <a:close/>
                <a:moveTo>
                  <a:pt x="9480440" y="5870077"/>
                </a:moveTo>
                <a:lnTo>
                  <a:pt x="9702979" y="5870077"/>
                </a:lnTo>
                <a:lnTo>
                  <a:pt x="9702979" y="6092616"/>
                </a:lnTo>
                <a:lnTo>
                  <a:pt x="9480440" y="6092616"/>
                </a:lnTo>
                <a:lnTo>
                  <a:pt x="9480440" y="5870077"/>
                </a:lnTo>
                <a:close/>
                <a:moveTo>
                  <a:pt x="9706112" y="5870077"/>
                </a:moveTo>
                <a:lnTo>
                  <a:pt x="9928650" y="5870077"/>
                </a:lnTo>
                <a:lnTo>
                  <a:pt x="9928650" y="6092616"/>
                </a:lnTo>
                <a:lnTo>
                  <a:pt x="9706112" y="6092616"/>
                </a:lnTo>
                <a:lnTo>
                  <a:pt x="9706112" y="5870077"/>
                </a:lnTo>
                <a:close/>
                <a:moveTo>
                  <a:pt x="9931783" y="5870077"/>
                </a:moveTo>
                <a:lnTo>
                  <a:pt x="10154321" y="5870077"/>
                </a:lnTo>
                <a:lnTo>
                  <a:pt x="10154321" y="6092616"/>
                </a:lnTo>
                <a:lnTo>
                  <a:pt x="9931783" y="6092616"/>
                </a:lnTo>
                <a:lnTo>
                  <a:pt x="9931783" y="5870077"/>
                </a:lnTo>
                <a:close/>
                <a:moveTo>
                  <a:pt x="10157328" y="5870077"/>
                </a:moveTo>
                <a:lnTo>
                  <a:pt x="10379867" y="5870077"/>
                </a:lnTo>
                <a:lnTo>
                  <a:pt x="10379867" y="6092616"/>
                </a:lnTo>
                <a:lnTo>
                  <a:pt x="10157328" y="6092616"/>
                </a:lnTo>
                <a:lnTo>
                  <a:pt x="10157328" y="5870077"/>
                </a:lnTo>
                <a:close/>
                <a:moveTo>
                  <a:pt x="10383000" y="5870077"/>
                </a:moveTo>
                <a:lnTo>
                  <a:pt x="10605538" y="5870077"/>
                </a:lnTo>
                <a:lnTo>
                  <a:pt x="10605538" y="6092616"/>
                </a:lnTo>
                <a:lnTo>
                  <a:pt x="10383000" y="6092616"/>
                </a:lnTo>
                <a:lnTo>
                  <a:pt x="10383000" y="5870077"/>
                </a:lnTo>
                <a:close/>
                <a:moveTo>
                  <a:pt x="10608671" y="5870077"/>
                </a:moveTo>
                <a:lnTo>
                  <a:pt x="10831209" y="5870077"/>
                </a:lnTo>
                <a:lnTo>
                  <a:pt x="10831209" y="6092616"/>
                </a:lnTo>
                <a:lnTo>
                  <a:pt x="10608671" y="6092616"/>
                </a:lnTo>
                <a:lnTo>
                  <a:pt x="10608671" y="5870077"/>
                </a:lnTo>
                <a:close/>
                <a:moveTo>
                  <a:pt x="10834342" y="5870077"/>
                </a:moveTo>
                <a:lnTo>
                  <a:pt x="11056880" y="5870077"/>
                </a:lnTo>
                <a:lnTo>
                  <a:pt x="11056880" y="6092616"/>
                </a:lnTo>
                <a:lnTo>
                  <a:pt x="10834342" y="6092616"/>
                </a:lnTo>
                <a:lnTo>
                  <a:pt x="10834342" y="5870077"/>
                </a:lnTo>
                <a:close/>
                <a:moveTo>
                  <a:pt x="10834342" y="5866945"/>
                </a:moveTo>
                <a:lnTo>
                  <a:pt x="10834342" y="5644406"/>
                </a:lnTo>
                <a:lnTo>
                  <a:pt x="11056880" y="5644406"/>
                </a:lnTo>
                <a:lnTo>
                  <a:pt x="11056880" y="5866945"/>
                </a:lnTo>
                <a:lnTo>
                  <a:pt x="10834342" y="5866945"/>
                </a:lnTo>
                <a:close/>
                <a:moveTo>
                  <a:pt x="10834342" y="5641273"/>
                </a:moveTo>
                <a:lnTo>
                  <a:pt x="10834342" y="5418735"/>
                </a:lnTo>
                <a:lnTo>
                  <a:pt x="11056880" y="5418735"/>
                </a:lnTo>
                <a:lnTo>
                  <a:pt x="11056880" y="5641273"/>
                </a:lnTo>
                <a:lnTo>
                  <a:pt x="10834342" y="5641273"/>
                </a:lnTo>
                <a:close/>
                <a:moveTo>
                  <a:pt x="10834342" y="5415603"/>
                </a:moveTo>
                <a:lnTo>
                  <a:pt x="10834342" y="5193064"/>
                </a:lnTo>
                <a:lnTo>
                  <a:pt x="11056880" y="5193064"/>
                </a:lnTo>
                <a:lnTo>
                  <a:pt x="11056880" y="5415603"/>
                </a:lnTo>
                <a:lnTo>
                  <a:pt x="10834342" y="5415603"/>
                </a:lnTo>
                <a:close/>
                <a:moveTo>
                  <a:pt x="10834342" y="5189932"/>
                </a:moveTo>
                <a:lnTo>
                  <a:pt x="10834342" y="4967393"/>
                </a:lnTo>
                <a:lnTo>
                  <a:pt x="11056880" y="4967393"/>
                </a:lnTo>
                <a:lnTo>
                  <a:pt x="11056880" y="5189932"/>
                </a:lnTo>
                <a:lnTo>
                  <a:pt x="10834342" y="5189932"/>
                </a:lnTo>
                <a:close/>
                <a:moveTo>
                  <a:pt x="10834342" y="4964261"/>
                </a:moveTo>
                <a:lnTo>
                  <a:pt x="10834342" y="4741722"/>
                </a:lnTo>
                <a:lnTo>
                  <a:pt x="11056880" y="4741722"/>
                </a:lnTo>
                <a:lnTo>
                  <a:pt x="11056880" y="4964261"/>
                </a:lnTo>
                <a:lnTo>
                  <a:pt x="10834342" y="4964261"/>
                </a:lnTo>
                <a:close/>
                <a:moveTo>
                  <a:pt x="10834342" y="4738590"/>
                </a:moveTo>
                <a:lnTo>
                  <a:pt x="10834342" y="4516051"/>
                </a:lnTo>
                <a:lnTo>
                  <a:pt x="11056880" y="4516051"/>
                </a:lnTo>
                <a:lnTo>
                  <a:pt x="11056880" y="4738590"/>
                </a:lnTo>
                <a:lnTo>
                  <a:pt x="10834342" y="4738590"/>
                </a:lnTo>
                <a:close/>
                <a:moveTo>
                  <a:pt x="10834342" y="4513044"/>
                </a:moveTo>
                <a:lnTo>
                  <a:pt x="10834342" y="4290506"/>
                </a:lnTo>
                <a:lnTo>
                  <a:pt x="11056880" y="4290506"/>
                </a:lnTo>
                <a:lnTo>
                  <a:pt x="11056880" y="4513044"/>
                </a:lnTo>
                <a:lnTo>
                  <a:pt x="10834342" y="4513044"/>
                </a:lnTo>
                <a:close/>
                <a:moveTo>
                  <a:pt x="10834342" y="4287373"/>
                </a:moveTo>
                <a:lnTo>
                  <a:pt x="10834342" y="4064834"/>
                </a:lnTo>
                <a:lnTo>
                  <a:pt x="11056880" y="4064834"/>
                </a:lnTo>
                <a:lnTo>
                  <a:pt x="11056880" y="4287373"/>
                </a:lnTo>
                <a:lnTo>
                  <a:pt x="10834342" y="4287373"/>
                </a:lnTo>
                <a:close/>
                <a:moveTo>
                  <a:pt x="10834342" y="4061702"/>
                </a:moveTo>
                <a:lnTo>
                  <a:pt x="10834342" y="3839164"/>
                </a:lnTo>
                <a:lnTo>
                  <a:pt x="11056880" y="3839164"/>
                </a:lnTo>
                <a:lnTo>
                  <a:pt x="11056880" y="4061702"/>
                </a:lnTo>
                <a:lnTo>
                  <a:pt x="10834342" y="4061702"/>
                </a:lnTo>
                <a:close/>
                <a:moveTo>
                  <a:pt x="10834342" y="3836031"/>
                </a:moveTo>
                <a:lnTo>
                  <a:pt x="10834342" y="3613493"/>
                </a:lnTo>
                <a:lnTo>
                  <a:pt x="11056880" y="3613493"/>
                </a:lnTo>
                <a:lnTo>
                  <a:pt x="11056880" y="3836031"/>
                </a:lnTo>
                <a:lnTo>
                  <a:pt x="10834342" y="3836031"/>
                </a:lnTo>
                <a:close/>
                <a:moveTo>
                  <a:pt x="10834342" y="3610360"/>
                </a:moveTo>
                <a:lnTo>
                  <a:pt x="10834342" y="3387821"/>
                </a:lnTo>
                <a:lnTo>
                  <a:pt x="11056880" y="3387821"/>
                </a:lnTo>
                <a:lnTo>
                  <a:pt x="11056880" y="3610360"/>
                </a:lnTo>
                <a:lnTo>
                  <a:pt x="10834342" y="3610360"/>
                </a:lnTo>
                <a:close/>
                <a:moveTo>
                  <a:pt x="10834342" y="3384689"/>
                </a:moveTo>
                <a:lnTo>
                  <a:pt x="10834342" y="3162151"/>
                </a:lnTo>
                <a:lnTo>
                  <a:pt x="11056880" y="3162151"/>
                </a:lnTo>
                <a:lnTo>
                  <a:pt x="11056880" y="3384689"/>
                </a:lnTo>
                <a:lnTo>
                  <a:pt x="10834342" y="3384689"/>
                </a:lnTo>
                <a:close/>
                <a:moveTo>
                  <a:pt x="10834342" y="3159143"/>
                </a:moveTo>
                <a:lnTo>
                  <a:pt x="10834342" y="2936605"/>
                </a:lnTo>
                <a:lnTo>
                  <a:pt x="11056880" y="2936605"/>
                </a:lnTo>
                <a:lnTo>
                  <a:pt x="11056880" y="3159143"/>
                </a:lnTo>
                <a:lnTo>
                  <a:pt x="10834342" y="3159143"/>
                </a:lnTo>
                <a:close/>
                <a:moveTo>
                  <a:pt x="10834342" y="2933472"/>
                </a:moveTo>
                <a:lnTo>
                  <a:pt x="10834342" y="2710934"/>
                </a:lnTo>
                <a:lnTo>
                  <a:pt x="11056880" y="2710934"/>
                </a:lnTo>
                <a:lnTo>
                  <a:pt x="11056880" y="2933472"/>
                </a:lnTo>
                <a:lnTo>
                  <a:pt x="10834342" y="2933472"/>
                </a:lnTo>
                <a:close/>
                <a:moveTo>
                  <a:pt x="10834342" y="2707801"/>
                </a:moveTo>
                <a:lnTo>
                  <a:pt x="10834342" y="2485263"/>
                </a:lnTo>
                <a:lnTo>
                  <a:pt x="11056880" y="2485263"/>
                </a:lnTo>
                <a:lnTo>
                  <a:pt x="11056880" y="2707801"/>
                </a:lnTo>
                <a:lnTo>
                  <a:pt x="10834342" y="2707801"/>
                </a:lnTo>
                <a:close/>
                <a:moveTo>
                  <a:pt x="10834342" y="2482130"/>
                </a:moveTo>
                <a:lnTo>
                  <a:pt x="10834342" y="2259592"/>
                </a:lnTo>
                <a:lnTo>
                  <a:pt x="11056880" y="2259592"/>
                </a:lnTo>
                <a:lnTo>
                  <a:pt x="11056880" y="2482130"/>
                </a:lnTo>
                <a:lnTo>
                  <a:pt x="10834342" y="2482130"/>
                </a:lnTo>
                <a:close/>
                <a:moveTo>
                  <a:pt x="10834342" y="2256459"/>
                </a:moveTo>
                <a:lnTo>
                  <a:pt x="10834342" y="2033921"/>
                </a:lnTo>
                <a:lnTo>
                  <a:pt x="11056880" y="2033921"/>
                </a:lnTo>
                <a:lnTo>
                  <a:pt x="11056880" y="2256459"/>
                </a:lnTo>
                <a:lnTo>
                  <a:pt x="10834342" y="2256459"/>
                </a:lnTo>
                <a:close/>
                <a:moveTo>
                  <a:pt x="10834342" y="2030788"/>
                </a:moveTo>
                <a:lnTo>
                  <a:pt x="10834342" y="1808250"/>
                </a:lnTo>
                <a:lnTo>
                  <a:pt x="11056880" y="1808250"/>
                </a:lnTo>
                <a:lnTo>
                  <a:pt x="11056880" y="2030788"/>
                </a:lnTo>
                <a:lnTo>
                  <a:pt x="10834342" y="2030788"/>
                </a:lnTo>
                <a:close/>
                <a:moveTo>
                  <a:pt x="10834342" y="1805243"/>
                </a:moveTo>
                <a:lnTo>
                  <a:pt x="10834342" y="1582704"/>
                </a:lnTo>
                <a:lnTo>
                  <a:pt x="11056880" y="1582704"/>
                </a:lnTo>
                <a:lnTo>
                  <a:pt x="11056880" y="1805243"/>
                </a:lnTo>
                <a:lnTo>
                  <a:pt x="10834342" y="1805243"/>
                </a:lnTo>
                <a:close/>
                <a:moveTo>
                  <a:pt x="10834342" y="1579572"/>
                </a:moveTo>
                <a:lnTo>
                  <a:pt x="10834342" y="1357033"/>
                </a:lnTo>
                <a:lnTo>
                  <a:pt x="11056880" y="1357033"/>
                </a:lnTo>
                <a:lnTo>
                  <a:pt x="11056880" y="1579572"/>
                </a:lnTo>
                <a:lnTo>
                  <a:pt x="10834342" y="1579572"/>
                </a:lnTo>
                <a:close/>
                <a:moveTo>
                  <a:pt x="10834342" y="1353901"/>
                </a:moveTo>
                <a:lnTo>
                  <a:pt x="10834342" y="1131362"/>
                </a:lnTo>
                <a:lnTo>
                  <a:pt x="11056880" y="1131362"/>
                </a:lnTo>
                <a:lnTo>
                  <a:pt x="11056880" y="1353901"/>
                </a:lnTo>
                <a:lnTo>
                  <a:pt x="10834342" y="1353901"/>
                </a:lnTo>
                <a:close/>
                <a:moveTo>
                  <a:pt x="10834342" y="1128230"/>
                </a:moveTo>
                <a:lnTo>
                  <a:pt x="10834342" y="905691"/>
                </a:lnTo>
                <a:lnTo>
                  <a:pt x="11056880" y="905691"/>
                </a:lnTo>
                <a:lnTo>
                  <a:pt x="11056880" y="1128230"/>
                </a:lnTo>
                <a:lnTo>
                  <a:pt x="10834342" y="1128230"/>
                </a:lnTo>
                <a:close/>
                <a:moveTo>
                  <a:pt x="10831209" y="1128230"/>
                </a:moveTo>
                <a:lnTo>
                  <a:pt x="10608671" y="1128230"/>
                </a:lnTo>
                <a:lnTo>
                  <a:pt x="10608671" y="905691"/>
                </a:lnTo>
                <a:lnTo>
                  <a:pt x="10831209" y="905691"/>
                </a:lnTo>
                <a:lnTo>
                  <a:pt x="10831209" y="1128230"/>
                </a:lnTo>
                <a:close/>
                <a:moveTo>
                  <a:pt x="10605538" y="1128230"/>
                </a:moveTo>
                <a:lnTo>
                  <a:pt x="10383000" y="1128230"/>
                </a:lnTo>
                <a:lnTo>
                  <a:pt x="10383000" y="905691"/>
                </a:lnTo>
                <a:lnTo>
                  <a:pt x="10605538" y="905691"/>
                </a:lnTo>
                <a:lnTo>
                  <a:pt x="10605538" y="1128230"/>
                </a:lnTo>
                <a:close/>
                <a:moveTo>
                  <a:pt x="10379867" y="1128230"/>
                </a:moveTo>
                <a:lnTo>
                  <a:pt x="10157328" y="1128230"/>
                </a:lnTo>
                <a:lnTo>
                  <a:pt x="10157328" y="905691"/>
                </a:lnTo>
                <a:lnTo>
                  <a:pt x="10379867" y="905691"/>
                </a:lnTo>
                <a:lnTo>
                  <a:pt x="10379867" y="1128230"/>
                </a:lnTo>
                <a:close/>
                <a:moveTo>
                  <a:pt x="10154196" y="1128230"/>
                </a:moveTo>
                <a:lnTo>
                  <a:pt x="9931657" y="1128230"/>
                </a:lnTo>
                <a:lnTo>
                  <a:pt x="9931657" y="905691"/>
                </a:lnTo>
                <a:lnTo>
                  <a:pt x="10154196" y="905691"/>
                </a:lnTo>
                <a:lnTo>
                  <a:pt x="10154196" y="1128230"/>
                </a:lnTo>
                <a:close/>
                <a:moveTo>
                  <a:pt x="9928650" y="1128230"/>
                </a:moveTo>
                <a:lnTo>
                  <a:pt x="9706112" y="1128230"/>
                </a:lnTo>
                <a:lnTo>
                  <a:pt x="9706112" y="905691"/>
                </a:lnTo>
                <a:lnTo>
                  <a:pt x="9928650" y="905691"/>
                </a:lnTo>
                <a:lnTo>
                  <a:pt x="9928650" y="1128230"/>
                </a:lnTo>
                <a:close/>
                <a:moveTo>
                  <a:pt x="9702979" y="1128230"/>
                </a:moveTo>
                <a:lnTo>
                  <a:pt x="9480440" y="1128230"/>
                </a:lnTo>
                <a:lnTo>
                  <a:pt x="9480440" y="905691"/>
                </a:lnTo>
                <a:lnTo>
                  <a:pt x="9702979" y="905691"/>
                </a:lnTo>
                <a:lnTo>
                  <a:pt x="9702979" y="1128230"/>
                </a:lnTo>
                <a:close/>
                <a:moveTo>
                  <a:pt x="9477308" y="1128230"/>
                </a:moveTo>
                <a:lnTo>
                  <a:pt x="9254770" y="1128230"/>
                </a:lnTo>
                <a:lnTo>
                  <a:pt x="9254770" y="905691"/>
                </a:lnTo>
                <a:lnTo>
                  <a:pt x="9477308" y="905691"/>
                </a:lnTo>
                <a:lnTo>
                  <a:pt x="9477308" y="1128230"/>
                </a:lnTo>
                <a:close/>
                <a:moveTo>
                  <a:pt x="9251637" y="1128230"/>
                </a:moveTo>
                <a:lnTo>
                  <a:pt x="9029099" y="1128230"/>
                </a:lnTo>
                <a:lnTo>
                  <a:pt x="9029099" y="905691"/>
                </a:lnTo>
                <a:lnTo>
                  <a:pt x="9251637" y="905691"/>
                </a:lnTo>
                <a:lnTo>
                  <a:pt x="9251637" y="1128230"/>
                </a:lnTo>
                <a:close/>
                <a:moveTo>
                  <a:pt x="9025966" y="1128230"/>
                </a:moveTo>
                <a:lnTo>
                  <a:pt x="8803427" y="1128230"/>
                </a:lnTo>
                <a:lnTo>
                  <a:pt x="8803427" y="905691"/>
                </a:lnTo>
                <a:lnTo>
                  <a:pt x="9025966" y="905691"/>
                </a:lnTo>
                <a:lnTo>
                  <a:pt x="9025966" y="1128230"/>
                </a:lnTo>
                <a:close/>
                <a:moveTo>
                  <a:pt x="8800295" y="1128230"/>
                </a:moveTo>
                <a:lnTo>
                  <a:pt x="8577756" y="1128230"/>
                </a:lnTo>
                <a:lnTo>
                  <a:pt x="8577756" y="905691"/>
                </a:lnTo>
                <a:lnTo>
                  <a:pt x="8800295" y="905691"/>
                </a:lnTo>
                <a:lnTo>
                  <a:pt x="8800295" y="1128230"/>
                </a:lnTo>
                <a:close/>
                <a:moveTo>
                  <a:pt x="8574749" y="1128230"/>
                </a:moveTo>
                <a:lnTo>
                  <a:pt x="8352211" y="1128230"/>
                </a:lnTo>
                <a:lnTo>
                  <a:pt x="8352211" y="905691"/>
                </a:lnTo>
                <a:lnTo>
                  <a:pt x="8574749" y="905691"/>
                </a:lnTo>
                <a:lnTo>
                  <a:pt x="8574749" y="1128230"/>
                </a:lnTo>
                <a:close/>
                <a:moveTo>
                  <a:pt x="8349078" y="1128230"/>
                </a:moveTo>
                <a:lnTo>
                  <a:pt x="8126540" y="1128230"/>
                </a:lnTo>
                <a:lnTo>
                  <a:pt x="8126540" y="905691"/>
                </a:lnTo>
                <a:lnTo>
                  <a:pt x="8349078" y="905691"/>
                </a:lnTo>
                <a:lnTo>
                  <a:pt x="8349078" y="1128230"/>
                </a:lnTo>
                <a:close/>
                <a:moveTo>
                  <a:pt x="8123407" y="1128230"/>
                </a:moveTo>
                <a:lnTo>
                  <a:pt x="7900868" y="1128230"/>
                </a:lnTo>
                <a:lnTo>
                  <a:pt x="7900868" y="905691"/>
                </a:lnTo>
                <a:lnTo>
                  <a:pt x="8123407" y="905691"/>
                </a:lnTo>
                <a:lnTo>
                  <a:pt x="8123407" y="1128230"/>
                </a:lnTo>
                <a:close/>
                <a:moveTo>
                  <a:pt x="7897736" y="1128230"/>
                </a:moveTo>
                <a:lnTo>
                  <a:pt x="7675198" y="1128230"/>
                </a:lnTo>
                <a:lnTo>
                  <a:pt x="7675198" y="905691"/>
                </a:lnTo>
                <a:lnTo>
                  <a:pt x="7897736" y="905691"/>
                </a:lnTo>
                <a:lnTo>
                  <a:pt x="7897736" y="1128230"/>
                </a:lnTo>
                <a:close/>
                <a:moveTo>
                  <a:pt x="7672065" y="1128230"/>
                </a:moveTo>
                <a:lnTo>
                  <a:pt x="7449527" y="1128230"/>
                </a:lnTo>
                <a:lnTo>
                  <a:pt x="7449527" y="905691"/>
                </a:lnTo>
                <a:lnTo>
                  <a:pt x="7672065" y="905691"/>
                </a:lnTo>
                <a:lnTo>
                  <a:pt x="7672065" y="1128230"/>
                </a:lnTo>
                <a:close/>
                <a:moveTo>
                  <a:pt x="7446394" y="1128230"/>
                </a:moveTo>
                <a:lnTo>
                  <a:pt x="7223856" y="1128230"/>
                </a:lnTo>
                <a:lnTo>
                  <a:pt x="7223856" y="905691"/>
                </a:lnTo>
                <a:lnTo>
                  <a:pt x="7446394" y="905691"/>
                </a:lnTo>
                <a:lnTo>
                  <a:pt x="7446394" y="1128230"/>
                </a:lnTo>
                <a:close/>
                <a:moveTo>
                  <a:pt x="7220848" y="1128230"/>
                </a:moveTo>
                <a:lnTo>
                  <a:pt x="6998310" y="1128230"/>
                </a:lnTo>
                <a:lnTo>
                  <a:pt x="6998310" y="905691"/>
                </a:lnTo>
                <a:lnTo>
                  <a:pt x="7220848" y="905691"/>
                </a:lnTo>
                <a:lnTo>
                  <a:pt x="7220848" y="1128230"/>
                </a:lnTo>
                <a:close/>
                <a:moveTo>
                  <a:pt x="6995177" y="1128230"/>
                </a:moveTo>
                <a:lnTo>
                  <a:pt x="6772639" y="1128230"/>
                </a:lnTo>
                <a:lnTo>
                  <a:pt x="6772639" y="905691"/>
                </a:lnTo>
                <a:lnTo>
                  <a:pt x="6995177" y="905691"/>
                </a:lnTo>
                <a:lnTo>
                  <a:pt x="6995177" y="1128230"/>
                </a:lnTo>
                <a:close/>
                <a:moveTo>
                  <a:pt x="6769506" y="1128230"/>
                </a:moveTo>
                <a:lnTo>
                  <a:pt x="6546967" y="1128230"/>
                </a:lnTo>
                <a:lnTo>
                  <a:pt x="6546967" y="905691"/>
                </a:lnTo>
                <a:lnTo>
                  <a:pt x="6769506" y="905691"/>
                </a:lnTo>
                <a:lnTo>
                  <a:pt x="6769506" y="1128230"/>
                </a:lnTo>
                <a:close/>
                <a:moveTo>
                  <a:pt x="6543835" y="1128230"/>
                </a:moveTo>
                <a:lnTo>
                  <a:pt x="6321297" y="1128230"/>
                </a:lnTo>
                <a:lnTo>
                  <a:pt x="6321297" y="905691"/>
                </a:lnTo>
                <a:lnTo>
                  <a:pt x="6543835" y="905691"/>
                </a:lnTo>
                <a:lnTo>
                  <a:pt x="6543835" y="1128230"/>
                </a:lnTo>
                <a:close/>
                <a:moveTo>
                  <a:pt x="6318164" y="1128230"/>
                </a:moveTo>
                <a:lnTo>
                  <a:pt x="6095625" y="1128230"/>
                </a:lnTo>
                <a:lnTo>
                  <a:pt x="6095625" y="905691"/>
                </a:lnTo>
                <a:lnTo>
                  <a:pt x="6318164" y="905691"/>
                </a:lnTo>
                <a:lnTo>
                  <a:pt x="6318164" y="1128230"/>
                </a:lnTo>
                <a:close/>
                <a:moveTo>
                  <a:pt x="6092493" y="1128230"/>
                </a:moveTo>
                <a:lnTo>
                  <a:pt x="5869954" y="1128230"/>
                </a:lnTo>
                <a:lnTo>
                  <a:pt x="5869954" y="905691"/>
                </a:lnTo>
                <a:lnTo>
                  <a:pt x="6092493" y="905691"/>
                </a:lnTo>
                <a:lnTo>
                  <a:pt x="6092493" y="1128230"/>
                </a:lnTo>
                <a:close/>
                <a:moveTo>
                  <a:pt x="5866947" y="1128230"/>
                </a:moveTo>
                <a:lnTo>
                  <a:pt x="5644408" y="1128230"/>
                </a:lnTo>
                <a:lnTo>
                  <a:pt x="5644408" y="905691"/>
                </a:lnTo>
                <a:lnTo>
                  <a:pt x="5866947" y="905691"/>
                </a:lnTo>
                <a:lnTo>
                  <a:pt x="5866947" y="1128230"/>
                </a:lnTo>
                <a:close/>
                <a:moveTo>
                  <a:pt x="5641276" y="1128230"/>
                </a:moveTo>
                <a:lnTo>
                  <a:pt x="5418738" y="1128230"/>
                </a:lnTo>
                <a:lnTo>
                  <a:pt x="5418738" y="905691"/>
                </a:lnTo>
                <a:lnTo>
                  <a:pt x="5641276" y="905691"/>
                </a:lnTo>
                <a:lnTo>
                  <a:pt x="5641276" y="1128230"/>
                </a:lnTo>
                <a:close/>
                <a:moveTo>
                  <a:pt x="5415605" y="1128230"/>
                </a:moveTo>
                <a:lnTo>
                  <a:pt x="5193066" y="1128230"/>
                </a:lnTo>
                <a:lnTo>
                  <a:pt x="5193066" y="905691"/>
                </a:lnTo>
                <a:lnTo>
                  <a:pt x="5415605" y="905691"/>
                </a:lnTo>
                <a:lnTo>
                  <a:pt x="5415605" y="1128230"/>
                </a:lnTo>
                <a:close/>
                <a:moveTo>
                  <a:pt x="5189934" y="1128230"/>
                </a:moveTo>
                <a:lnTo>
                  <a:pt x="4967395" y="1128230"/>
                </a:lnTo>
                <a:lnTo>
                  <a:pt x="4967395" y="905691"/>
                </a:lnTo>
                <a:lnTo>
                  <a:pt x="5189934" y="905691"/>
                </a:lnTo>
                <a:lnTo>
                  <a:pt x="5189934" y="1128230"/>
                </a:lnTo>
                <a:close/>
                <a:moveTo>
                  <a:pt x="4964263" y="1128230"/>
                </a:moveTo>
                <a:lnTo>
                  <a:pt x="4741724" y="1128230"/>
                </a:lnTo>
                <a:lnTo>
                  <a:pt x="4741724" y="905691"/>
                </a:lnTo>
                <a:lnTo>
                  <a:pt x="4964263" y="905691"/>
                </a:lnTo>
                <a:lnTo>
                  <a:pt x="4964263" y="1128230"/>
                </a:lnTo>
                <a:close/>
                <a:moveTo>
                  <a:pt x="4738592" y="1128230"/>
                </a:moveTo>
                <a:lnTo>
                  <a:pt x="4516053" y="1128230"/>
                </a:lnTo>
                <a:lnTo>
                  <a:pt x="4516053" y="905691"/>
                </a:lnTo>
                <a:lnTo>
                  <a:pt x="4738592" y="905691"/>
                </a:lnTo>
                <a:lnTo>
                  <a:pt x="4738592" y="1128230"/>
                </a:lnTo>
                <a:close/>
                <a:moveTo>
                  <a:pt x="4513046" y="1128230"/>
                </a:moveTo>
                <a:lnTo>
                  <a:pt x="4290507" y="1128230"/>
                </a:lnTo>
                <a:lnTo>
                  <a:pt x="4290507" y="905691"/>
                </a:lnTo>
                <a:lnTo>
                  <a:pt x="4513046" y="905691"/>
                </a:lnTo>
                <a:lnTo>
                  <a:pt x="4513046" y="1128230"/>
                </a:lnTo>
                <a:close/>
                <a:moveTo>
                  <a:pt x="4287375" y="1128230"/>
                </a:moveTo>
                <a:lnTo>
                  <a:pt x="4064836" y="1128230"/>
                </a:lnTo>
                <a:lnTo>
                  <a:pt x="4064836" y="905691"/>
                </a:lnTo>
                <a:lnTo>
                  <a:pt x="4287375" y="905691"/>
                </a:lnTo>
                <a:lnTo>
                  <a:pt x="4287375" y="1128230"/>
                </a:lnTo>
                <a:close/>
                <a:moveTo>
                  <a:pt x="4061703" y="1128230"/>
                </a:moveTo>
                <a:lnTo>
                  <a:pt x="3839165" y="1128230"/>
                </a:lnTo>
                <a:lnTo>
                  <a:pt x="3839165" y="905691"/>
                </a:lnTo>
                <a:lnTo>
                  <a:pt x="4061703" y="905691"/>
                </a:lnTo>
                <a:lnTo>
                  <a:pt x="4061703" y="1128230"/>
                </a:lnTo>
                <a:close/>
                <a:moveTo>
                  <a:pt x="3836033" y="1128230"/>
                </a:moveTo>
                <a:lnTo>
                  <a:pt x="3613494" y="1128230"/>
                </a:lnTo>
                <a:lnTo>
                  <a:pt x="3613494" y="905691"/>
                </a:lnTo>
                <a:lnTo>
                  <a:pt x="3836033" y="905691"/>
                </a:lnTo>
                <a:lnTo>
                  <a:pt x="3836033" y="1128230"/>
                </a:lnTo>
                <a:close/>
                <a:moveTo>
                  <a:pt x="3610361" y="1128230"/>
                </a:moveTo>
                <a:lnTo>
                  <a:pt x="3387823" y="1128230"/>
                </a:lnTo>
                <a:lnTo>
                  <a:pt x="3387823" y="905691"/>
                </a:lnTo>
                <a:lnTo>
                  <a:pt x="3610361" y="905691"/>
                </a:lnTo>
                <a:lnTo>
                  <a:pt x="3610361" y="1128230"/>
                </a:lnTo>
                <a:close/>
                <a:moveTo>
                  <a:pt x="3384690" y="1128230"/>
                </a:moveTo>
                <a:lnTo>
                  <a:pt x="3162152" y="1128230"/>
                </a:lnTo>
                <a:lnTo>
                  <a:pt x="3162152" y="905691"/>
                </a:lnTo>
                <a:lnTo>
                  <a:pt x="3384690" y="905691"/>
                </a:lnTo>
                <a:lnTo>
                  <a:pt x="3384690" y="1128230"/>
                </a:lnTo>
                <a:close/>
                <a:moveTo>
                  <a:pt x="3159145" y="1128230"/>
                </a:moveTo>
                <a:lnTo>
                  <a:pt x="2936606" y="1128230"/>
                </a:lnTo>
                <a:lnTo>
                  <a:pt x="2936606" y="905691"/>
                </a:lnTo>
                <a:lnTo>
                  <a:pt x="3159145" y="905691"/>
                </a:lnTo>
                <a:lnTo>
                  <a:pt x="3159145" y="1128230"/>
                </a:lnTo>
                <a:close/>
                <a:moveTo>
                  <a:pt x="2933474" y="1128230"/>
                </a:moveTo>
                <a:lnTo>
                  <a:pt x="2710935" y="1128230"/>
                </a:lnTo>
                <a:lnTo>
                  <a:pt x="2710935" y="905691"/>
                </a:lnTo>
                <a:lnTo>
                  <a:pt x="2933474" y="905691"/>
                </a:lnTo>
                <a:lnTo>
                  <a:pt x="2933474" y="1128230"/>
                </a:lnTo>
                <a:close/>
                <a:moveTo>
                  <a:pt x="2707802" y="1128230"/>
                </a:moveTo>
                <a:lnTo>
                  <a:pt x="2485264" y="1128230"/>
                </a:lnTo>
                <a:lnTo>
                  <a:pt x="2485264" y="905691"/>
                </a:lnTo>
                <a:lnTo>
                  <a:pt x="2707802" y="905691"/>
                </a:lnTo>
                <a:lnTo>
                  <a:pt x="2707802" y="1128230"/>
                </a:lnTo>
                <a:close/>
                <a:moveTo>
                  <a:pt x="2482131" y="1128230"/>
                </a:moveTo>
                <a:lnTo>
                  <a:pt x="2259593" y="1128230"/>
                </a:lnTo>
                <a:lnTo>
                  <a:pt x="2259593" y="905691"/>
                </a:lnTo>
                <a:lnTo>
                  <a:pt x="2482131" y="905691"/>
                </a:lnTo>
                <a:lnTo>
                  <a:pt x="2482131" y="1128230"/>
                </a:lnTo>
                <a:close/>
                <a:moveTo>
                  <a:pt x="2256460" y="1128230"/>
                </a:moveTo>
                <a:lnTo>
                  <a:pt x="2033922" y="1128230"/>
                </a:lnTo>
                <a:lnTo>
                  <a:pt x="2033922" y="905691"/>
                </a:lnTo>
                <a:lnTo>
                  <a:pt x="2256460" y="905691"/>
                </a:lnTo>
                <a:lnTo>
                  <a:pt x="2256460" y="1128230"/>
                </a:lnTo>
                <a:close/>
                <a:moveTo>
                  <a:pt x="2030789" y="1128230"/>
                </a:moveTo>
                <a:lnTo>
                  <a:pt x="1808251" y="1128230"/>
                </a:lnTo>
                <a:lnTo>
                  <a:pt x="1808251" y="905691"/>
                </a:lnTo>
                <a:lnTo>
                  <a:pt x="2030789" y="905691"/>
                </a:lnTo>
                <a:lnTo>
                  <a:pt x="2030789" y="1128230"/>
                </a:lnTo>
                <a:close/>
                <a:moveTo>
                  <a:pt x="1805243" y="1128230"/>
                </a:moveTo>
                <a:lnTo>
                  <a:pt x="1582705" y="1128230"/>
                </a:lnTo>
                <a:lnTo>
                  <a:pt x="1582705" y="905691"/>
                </a:lnTo>
                <a:lnTo>
                  <a:pt x="1805243" y="905691"/>
                </a:lnTo>
                <a:lnTo>
                  <a:pt x="1805243" y="1128230"/>
                </a:lnTo>
                <a:close/>
                <a:moveTo>
                  <a:pt x="1579572" y="1128230"/>
                </a:moveTo>
                <a:lnTo>
                  <a:pt x="1357034" y="1128230"/>
                </a:lnTo>
                <a:lnTo>
                  <a:pt x="1357034" y="905691"/>
                </a:lnTo>
                <a:lnTo>
                  <a:pt x="1579572" y="905691"/>
                </a:lnTo>
                <a:lnTo>
                  <a:pt x="1579572" y="1128230"/>
                </a:lnTo>
                <a:close/>
                <a:moveTo>
                  <a:pt x="1353901" y="1128230"/>
                </a:moveTo>
                <a:lnTo>
                  <a:pt x="1131363" y="1128230"/>
                </a:lnTo>
                <a:lnTo>
                  <a:pt x="1131363" y="905691"/>
                </a:lnTo>
                <a:lnTo>
                  <a:pt x="1353901" y="905691"/>
                </a:lnTo>
                <a:lnTo>
                  <a:pt x="1353901" y="1128230"/>
                </a:lnTo>
                <a:close/>
                <a:moveTo>
                  <a:pt x="1128230" y="1128230"/>
                </a:moveTo>
                <a:lnTo>
                  <a:pt x="905692" y="1128230"/>
                </a:lnTo>
                <a:lnTo>
                  <a:pt x="905692" y="905691"/>
                </a:lnTo>
                <a:lnTo>
                  <a:pt x="1128230" y="905691"/>
                </a:lnTo>
                <a:lnTo>
                  <a:pt x="1128230" y="1128230"/>
                </a:lnTo>
                <a:close/>
                <a:moveTo>
                  <a:pt x="1128230" y="1131362"/>
                </a:moveTo>
                <a:lnTo>
                  <a:pt x="1128230" y="1353901"/>
                </a:lnTo>
                <a:lnTo>
                  <a:pt x="905692" y="1353901"/>
                </a:lnTo>
                <a:lnTo>
                  <a:pt x="905692" y="1131362"/>
                </a:lnTo>
                <a:lnTo>
                  <a:pt x="1128230" y="1131362"/>
                </a:lnTo>
                <a:close/>
                <a:moveTo>
                  <a:pt x="1128230" y="1357033"/>
                </a:moveTo>
                <a:lnTo>
                  <a:pt x="1128230" y="1579572"/>
                </a:lnTo>
                <a:lnTo>
                  <a:pt x="905692" y="1579572"/>
                </a:lnTo>
                <a:lnTo>
                  <a:pt x="905692" y="1357033"/>
                </a:lnTo>
                <a:lnTo>
                  <a:pt x="1128230" y="1357033"/>
                </a:lnTo>
                <a:close/>
                <a:moveTo>
                  <a:pt x="1128230" y="1582704"/>
                </a:moveTo>
                <a:lnTo>
                  <a:pt x="1128230" y="1805243"/>
                </a:lnTo>
                <a:lnTo>
                  <a:pt x="905692" y="1805243"/>
                </a:lnTo>
                <a:lnTo>
                  <a:pt x="905692" y="1582704"/>
                </a:lnTo>
                <a:lnTo>
                  <a:pt x="1128230" y="1582704"/>
                </a:lnTo>
                <a:close/>
                <a:moveTo>
                  <a:pt x="1128230" y="1808375"/>
                </a:moveTo>
                <a:lnTo>
                  <a:pt x="1128230" y="2030914"/>
                </a:lnTo>
                <a:lnTo>
                  <a:pt x="905692" y="2030914"/>
                </a:lnTo>
                <a:lnTo>
                  <a:pt x="905692" y="1808375"/>
                </a:lnTo>
                <a:lnTo>
                  <a:pt x="1128230" y="1808375"/>
                </a:lnTo>
                <a:close/>
                <a:moveTo>
                  <a:pt x="1128230" y="2033921"/>
                </a:moveTo>
                <a:lnTo>
                  <a:pt x="1128230" y="2256459"/>
                </a:lnTo>
                <a:lnTo>
                  <a:pt x="905692" y="2256459"/>
                </a:lnTo>
                <a:lnTo>
                  <a:pt x="905692" y="2033921"/>
                </a:lnTo>
                <a:lnTo>
                  <a:pt x="1128230" y="2033921"/>
                </a:lnTo>
                <a:close/>
                <a:moveTo>
                  <a:pt x="1128230" y="2259592"/>
                </a:moveTo>
                <a:lnTo>
                  <a:pt x="1128230" y="2482130"/>
                </a:lnTo>
                <a:lnTo>
                  <a:pt x="905692" y="2482130"/>
                </a:lnTo>
                <a:lnTo>
                  <a:pt x="905692" y="2259592"/>
                </a:lnTo>
                <a:lnTo>
                  <a:pt x="1128230" y="2259592"/>
                </a:lnTo>
                <a:close/>
                <a:moveTo>
                  <a:pt x="1128230" y="2485263"/>
                </a:moveTo>
                <a:lnTo>
                  <a:pt x="1128230" y="2707801"/>
                </a:lnTo>
                <a:lnTo>
                  <a:pt x="905692" y="2707801"/>
                </a:lnTo>
                <a:lnTo>
                  <a:pt x="905692" y="2485263"/>
                </a:lnTo>
                <a:lnTo>
                  <a:pt x="1128230" y="2485263"/>
                </a:lnTo>
                <a:close/>
                <a:moveTo>
                  <a:pt x="1128230" y="2710934"/>
                </a:moveTo>
                <a:lnTo>
                  <a:pt x="1128230" y="2933472"/>
                </a:lnTo>
                <a:lnTo>
                  <a:pt x="905692" y="2933472"/>
                </a:lnTo>
                <a:lnTo>
                  <a:pt x="905692" y="2710934"/>
                </a:lnTo>
                <a:lnTo>
                  <a:pt x="1128230" y="2710934"/>
                </a:lnTo>
                <a:close/>
                <a:moveTo>
                  <a:pt x="1128230" y="2936605"/>
                </a:moveTo>
                <a:lnTo>
                  <a:pt x="1128230" y="3159143"/>
                </a:lnTo>
                <a:lnTo>
                  <a:pt x="905692" y="3159143"/>
                </a:lnTo>
                <a:lnTo>
                  <a:pt x="905692" y="2936605"/>
                </a:lnTo>
                <a:lnTo>
                  <a:pt x="1128230" y="2936605"/>
                </a:lnTo>
                <a:close/>
                <a:moveTo>
                  <a:pt x="1128230" y="3162276"/>
                </a:moveTo>
                <a:lnTo>
                  <a:pt x="1128230" y="3384814"/>
                </a:lnTo>
                <a:lnTo>
                  <a:pt x="905692" y="3384814"/>
                </a:lnTo>
                <a:lnTo>
                  <a:pt x="905692" y="3162276"/>
                </a:lnTo>
                <a:lnTo>
                  <a:pt x="1128230" y="3162276"/>
                </a:lnTo>
                <a:close/>
                <a:moveTo>
                  <a:pt x="1128230" y="3387821"/>
                </a:moveTo>
                <a:lnTo>
                  <a:pt x="1128230" y="3610360"/>
                </a:lnTo>
                <a:lnTo>
                  <a:pt x="905692" y="3610360"/>
                </a:lnTo>
                <a:lnTo>
                  <a:pt x="905692" y="3387821"/>
                </a:lnTo>
                <a:lnTo>
                  <a:pt x="1128230" y="3387821"/>
                </a:lnTo>
                <a:close/>
                <a:moveTo>
                  <a:pt x="1128230" y="3613493"/>
                </a:moveTo>
                <a:lnTo>
                  <a:pt x="1128230" y="3836031"/>
                </a:lnTo>
                <a:lnTo>
                  <a:pt x="905692" y="3836031"/>
                </a:lnTo>
                <a:lnTo>
                  <a:pt x="905692" y="3613493"/>
                </a:lnTo>
                <a:lnTo>
                  <a:pt x="1128230" y="3613493"/>
                </a:lnTo>
                <a:close/>
                <a:moveTo>
                  <a:pt x="1128230" y="3839164"/>
                </a:moveTo>
                <a:lnTo>
                  <a:pt x="1128230" y="4061702"/>
                </a:lnTo>
                <a:lnTo>
                  <a:pt x="905692" y="4061702"/>
                </a:lnTo>
                <a:lnTo>
                  <a:pt x="905692" y="3839164"/>
                </a:lnTo>
                <a:lnTo>
                  <a:pt x="1128230" y="3839164"/>
                </a:lnTo>
                <a:close/>
                <a:moveTo>
                  <a:pt x="1128230" y="4064834"/>
                </a:moveTo>
                <a:lnTo>
                  <a:pt x="1128230" y="4287373"/>
                </a:lnTo>
                <a:lnTo>
                  <a:pt x="905692" y="4287373"/>
                </a:lnTo>
                <a:lnTo>
                  <a:pt x="905692" y="4064834"/>
                </a:lnTo>
                <a:lnTo>
                  <a:pt x="1128230" y="4064834"/>
                </a:lnTo>
                <a:close/>
                <a:moveTo>
                  <a:pt x="1128230" y="4290506"/>
                </a:moveTo>
                <a:lnTo>
                  <a:pt x="1128230" y="4513044"/>
                </a:lnTo>
                <a:lnTo>
                  <a:pt x="905692" y="4513044"/>
                </a:lnTo>
                <a:lnTo>
                  <a:pt x="905692" y="4290506"/>
                </a:lnTo>
                <a:lnTo>
                  <a:pt x="1128230" y="4290506"/>
                </a:lnTo>
                <a:close/>
                <a:moveTo>
                  <a:pt x="1128230" y="4516177"/>
                </a:moveTo>
                <a:lnTo>
                  <a:pt x="1128230" y="4738715"/>
                </a:lnTo>
                <a:lnTo>
                  <a:pt x="905692" y="4738715"/>
                </a:lnTo>
                <a:lnTo>
                  <a:pt x="905692" y="4516177"/>
                </a:lnTo>
                <a:lnTo>
                  <a:pt x="1128230" y="4516177"/>
                </a:lnTo>
                <a:close/>
                <a:moveTo>
                  <a:pt x="1128230" y="4741722"/>
                </a:moveTo>
                <a:lnTo>
                  <a:pt x="1128230" y="4964261"/>
                </a:lnTo>
                <a:lnTo>
                  <a:pt x="905692" y="4964261"/>
                </a:lnTo>
                <a:lnTo>
                  <a:pt x="905692" y="4741722"/>
                </a:lnTo>
                <a:lnTo>
                  <a:pt x="1128230" y="4741722"/>
                </a:lnTo>
                <a:close/>
                <a:moveTo>
                  <a:pt x="1128230" y="4967393"/>
                </a:moveTo>
                <a:lnTo>
                  <a:pt x="1128230" y="5189932"/>
                </a:lnTo>
                <a:lnTo>
                  <a:pt x="905692" y="5189932"/>
                </a:lnTo>
                <a:lnTo>
                  <a:pt x="905692" y="4967393"/>
                </a:lnTo>
                <a:lnTo>
                  <a:pt x="1128230" y="4967393"/>
                </a:lnTo>
                <a:close/>
                <a:moveTo>
                  <a:pt x="1128230" y="5193064"/>
                </a:moveTo>
                <a:lnTo>
                  <a:pt x="1128230" y="5415603"/>
                </a:lnTo>
                <a:lnTo>
                  <a:pt x="905692" y="5415603"/>
                </a:lnTo>
                <a:lnTo>
                  <a:pt x="905692" y="5193064"/>
                </a:lnTo>
                <a:lnTo>
                  <a:pt x="1128230" y="5193064"/>
                </a:lnTo>
                <a:close/>
                <a:moveTo>
                  <a:pt x="1128230" y="5418735"/>
                </a:moveTo>
                <a:lnTo>
                  <a:pt x="1128230" y="5641273"/>
                </a:lnTo>
                <a:lnTo>
                  <a:pt x="905692" y="5641273"/>
                </a:lnTo>
                <a:lnTo>
                  <a:pt x="905692" y="5418735"/>
                </a:lnTo>
                <a:lnTo>
                  <a:pt x="1128230" y="5418735"/>
                </a:lnTo>
                <a:close/>
                <a:moveTo>
                  <a:pt x="1128230" y="5644406"/>
                </a:moveTo>
                <a:lnTo>
                  <a:pt x="1128230" y="5866945"/>
                </a:lnTo>
                <a:lnTo>
                  <a:pt x="905692" y="5866945"/>
                </a:lnTo>
                <a:lnTo>
                  <a:pt x="905692" y="5644406"/>
                </a:lnTo>
                <a:lnTo>
                  <a:pt x="1128230" y="5644406"/>
                </a:lnTo>
                <a:close/>
                <a:moveTo>
                  <a:pt x="1128230" y="5870077"/>
                </a:moveTo>
                <a:lnTo>
                  <a:pt x="1128230" y="6092616"/>
                </a:lnTo>
                <a:lnTo>
                  <a:pt x="905692" y="6092616"/>
                </a:lnTo>
                <a:lnTo>
                  <a:pt x="905692" y="5870077"/>
                </a:lnTo>
                <a:lnTo>
                  <a:pt x="1128230" y="5870077"/>
                </a:lnTo>
                <a:close/>
                <a:moveTo>
                  <a:pt x="1128230" y="6095623"/>
                </a:moveTo>
                <a:lnTo>
                  <a:pt x="1128230" y="6318161"/>
                </a:lnTo>
                <a:lnTo>
                  <a:pt x="905692" y="6318161"/>
                </a:lnTo>
                <a:lnTo>
                  <a:pt x="905692" y="6095623"/>
                </a:lnTo>
                <a:lnTo>
                  <a:pt x="1128230" y="6095623"/>
                </a:lnTo>
                <a:close/>
                <a:moveTo>
                  <a:pt x="1131363" y="6095623"/>
                </a:moveTo>
                <a:lnTo>
                  <a:pt x="1353901" y="6095623"/>
                </a:lnTo>
                <a:lnTo>
                  <a:pt x="1353901" y="6318161"/>
                </a:lnTo>
                <a:lnTo>
                  <a:pt x="1131363" y="6318161"/>
                </a:lnTo>
                <a:lnTo>
                  <a:pt x="1131363" y="6095623"/>
                </a:lnTo>
                <a:close/>
                <a:moveTo>
                  <a:pt x="1357034" y="6095623"/>
                </a:moveTo>
                <a:lnTo>
                  <a:pt x="1579572" y="6095623"/>
                </a:lnTo>
                <a:lnTo>
                  <a:pt x="1579572" y="6318161"/>
                </a:lnTo>
                <a:lnTo>
                  <a:pt x="1357034" y="6318161"/>
                </a:lnTo>
                <a:lnTo>
                  <a:pt x="1357034" y="6095623"/>
                </a:lnTo>
                <a:close/>
                <a:moveTo>
                  <a:pt x="1582705" y="6095623"/>
                </a:moveTo>
                <a:lnTo>
                  <a:pt x="1805243" y="6095623"/>
                </a:lnTo>
                <a:lnTo>
                  <a:pt x="1805243" y="6318161"/>
                </a:lnTo>
                <a:lnTo>
                  <a:pt x="1582705" y="6318161"/>
                </a:lnTo>
                <a:lnTo>
                  <a:pt x="1582705" y="6095623"/>
                </a:lnTo>
                <a:close/>
                <a:moveTo>
                  <a:pt x="1808376" y="6095623"/>
                </a:moveTo>
                <a:lnTo>
                  <a:pt x="2030914" y="6095623"/>
                </a:lnTo>
                <a:lnTo>
                  <a:pt x="2030914" y="6318161"/>
                </a:lnTo>
                <a:lnTo>
                  <a:pt x="1808376" y="6318161"/>
                </a:lnTo>
                <a:lnTo>
                  <a:pt x="1808376" y="6095623"/>
                </a:lnTo>
                <a:close/>
                <a:moveTo>
                  <a:pt x="2033922" y="6095623"/>
                </a:moveTo>
                <a:lnTo>
                  <a:pt x="2256460" y="6095623"/>
                </a:lnTo>
                <a:lnTo>
                  <a:pt x="2256460" y="6318161"/>
                </a:lnTo>
                <a:lnTo>
                  <a:pt x="2033922" y="6318161"/>
                </a:lnTo>
                <a:lnTo>
                  <a:pt x="2033922" y="6095623"/>
                </a:lnTo>
                <a:close/>
                <a:moveTo>
                  <a:pt x="2259593" y="6095623"/>
                </a:moveTo>
                <a:lnTo>
                  <a:pt x="2482131" y="6095623"/>
                </a:lnTo>
                <a:lnTo>
                  <a:pt x="2482131" y="6318161"/>
                </a:lnTo>
                <a:lnTo>
                  <a:pt x="2259593" y="6318161"/>
                </a:lnTo>
                <a:lnTo>
                  <a:pt x="2259593" y="6095623"/>
                </a:lnTo>
                <a:close/>
                <a:moveTo>
                  <a:pt x="2485264" y="6095623"/>
                </a:moveTo>
                <a:lnTo>
                  <a:pt x="2707802" y="6095623"/>
                </a:lnTo>
                <a:lnTo>
                  <a:pt x="2707802" y="6318161"/>
                </a:lnTo>
                <a:lnTo>
                  <a:pt x="2485264" y="6318161"/>
                </a:lnTo>
                <a:lnTo>
                  <a:pt x="2485264" y="6095623"/>
                </a:lnTo>
                <a:close/>
                <a:moveTo>
                  <a:pt x="2710935" y="6095623"/>
                </a:moveTo>
                <a:lnTo>
                  <a:pt x="2933474" y="6095623"/>
                </a:lnTo>
                <a:lnTo>
                  <a:pt x="2933474" y="6318161"/>
                </a:lnTo>
                <a:lnTo>
                  <a:pt x="2710935" y="6318161"/>
                </a:lnTo>
                <a:lnTo>
                  <a:pt x="2710935" y="6095623"/>
                </a:lnTo>
                <a:close/>
                <a:moveTo>
                  <a:pt x="2936606" y="6095623"/>
                </a:moveTo>
                <a:lnTo>
                  <a:pt x="3159145" y="6095623"/>
                </a:lnTo>
                <a:lnTo>
                  <a:pt x="3159145" y="6318161"/>
                </a:lnTo>
                <a:lnTo>
                  <a:pt x="2936606" y="6318161"/>
                </a:lnTo>
                <a:lnTo>
                  <a:pt x="2936606" y="6095623"/>
                </a:lnTo>
                <a:close/>
                <a:moveTo>
                  <a:pt x="3162277" y="6095623"/>
                </a:moveTo>
                <a:lnTo>
                  <a:pt x="3384816" y="6095623"/>
                </a:lnTo>
                <a:lnTo>
                  <a:pt x="3384816" y="6318161"/>
                </a:lnTo>
                <a:lnTo>
                  <a:pt x="3162277" y="6318161"/>
                </a:lnTo>
                <a:lnTo>
                  <a:pt x="3162277" y="6095623"/>
                </a:lnTo>
                <a:close/>
                <a:moveTo>
                  <a:pt x="3387823" y="6095623"/>
                </a:moveTo>
                <a:lnTo>
                  <a:pt x="3610361" y="6095623"/>
                </a:lnTo>
                <a:lnTo>
                  <a:pt x="3610361" y="6318161"/>
                </a:lnTo>
                <a:lnTo>
                  <a:pt x="3387823" y="6318161"/>
                </a:lnTo>
                <a:lnTo>
                  <a:pt x="3387823" y="6095623"/>
                </a:lnTo>
                <a:close/>
                <a:moveTo>
                  <a:pt x="3613494" y="6095623"/>
                </a:moveTo>
                <a:lnTo>
                  <a:pt x="3836033" y="6095623"/>
                </a:lnTo>
                <a:lnTo>
                  <a:pt x="3836033" y="6318161"/>
                </a:lnTo>
                <a:lnTo>
                  <a:pt x="3613494" y="6318161"/>
                </a:lnTo>
                <a:lnTo>
                  <a:pt x="3613494" y="6095623"/>
                </a:lnTo>
                <a:close/>
                <a:moveTo>
                  <a:pt x="3839165" y="6095623"/>
                </a:moveTo>
                <a:lnTo>
                  <a:pt x="4061703" y="6095623"/>
                </a:lnTo>
                <a:lnTo>
                  <a:pt x="4061703" y="6318161"/>
                </a:lnTo>
                <a:lnTo>
                  <a:pt x="3839165" y="6318161"/>
                </a:lnTo>
                <a:lnTo>
                  <a:pt x="3839165" y="6095623"/>
                </a:lnTo>
                <a:close/>
                <a:moveTo>
                  <a:pt x="4064836" y="6095623"/>
                </a:moveTo>
                <a:lnTo>
                  <a:pt x="4287375" y="6095623"/>
                </a:lnTo>
                <a:lnTo>
                  <a:pt x="4287375" y="6318161"/>
                </a:lnTo>
                <a:lnTo>
                  <a:pt x="4064836" y="6318161"/>
                </a:lnTo>
                <a:lnTo>
                  <a:pt x="4064836" y="6095623"/>
                </a:lnTo>
                <a:close/>
                <a:moveTo>
                  <a:pt x="4290507" y="6095623"/>
                </a:moveTo>
                <a:lnTo>
                  <a:pt x="4513046" y="6095623"/>
                </a:lnTo>
                <a:lnTo>
                  <a:pt x="4513046" y="6318161"/>
                </a:lnTo>
                <a:lnTo>
                  <a:pt x="4290507" y="6318161"/>
                </a:lnTo>
                <a:lnTo>
                  <a:pt x="4290507" y="6095623"/>
                </a:lnTo>
                <a:close/>
                <a:moveTo>
                  <a:pt x="4516179" y="6095623"/>
                </a:moveTo>
                <a:lnTo>
                  <a:pt x="4738717" y="6095623"/>
                </a:lnTo>
                <a:lnTo>
                  <a:pt x="4738717" y="6318161"/>
                </a:lnTo>
                <a:lnTo>
                  <a:pt x="4516179" y="6318161"/>
                </a:lnTo>
                <a:lnTo>
                  <a:pt x="4516179" y="6095623"/>
                </a:lnTo>
                <a:close/>
                <a:moveTo>
                  <a:pt x="4741724" y="6095623"/>
                </a:moveTo>
                <a:lnTo>
                  <a:pt x="4964263" y="6095623"/>
                </a:lnTo>
                <a:lnTo>
                  <a:pt x="4964263" y="6318161"/>
                </a:lnTo>
                <a:lnTo>
                  <a:pt x="4741724" y="6318161"/>
                </a:lnTo>
                <a:lnTo>
                  <a:pt x="4741724" y="6095623"/>
                </a:lnTo>
                <a:close/>
                <a:moveTo>
                  <a:pt x="4967395" y="6095623"/>
                </a:moveTo>
                <a:lnTo>
                  <a:pt x="5189934" y="6095623"/>
                </a:lnTo>
                <a:lnTo>
                  <a:pt x="5189934" y="6318161"/>
                </a:lnTo>
                <a:lnTo>
                  <a:pt x="4967395" y="6318161"/>
                </a:lnTo>
                <a:lnTo>
                  <a:pt x="4967395" y="6095623"/>
                </a:lnTo>
                <a:close/>
                <a:moveTo>
                  <a:pt x="5193066" y="6095623"/>
                </a:moveTo>
                <a:lnTo>
                  <a:pt x="5415605" y="6095623"/>
                </a:lnTo>
                <a:lnTo>
                  <a:pt x="5415605" y="6318161"/>
                </a:lnTo>
                <a:lnTo>
                  <a:pt x="5193066" y="6318161"/>
                </a:lnTo>
                <a:lnTo>
                  <a:pt x="5193066" y="6095623"/>
                </a:lnTo>
                <a:close/>
                <a:moveTo>
                  <a:pt x="5418738" y="6095623"/>
                </a:moveTo>
                <a:lnTo>
                  <a:pt x="5641276" y="6095623"/>
                </a:lnTo>
                <a:lnTo>
                  <a:pt x="5641276" y="6318161"/>
                </a:lnTo>
                <a:lnTo>
                  <a:pt x="5418738" y="6318161"/>
                </a:lnTo>
                <a:lnTo>
                  <a:pt x="5418738" y="6095623"/>
                </a:lnTo>
                <a:close/>
                <a:moveTo>
                  <a:pt x="5644408" y="6095623"/>
                </a:moveTo>
                <a:lnTo>
                  <a:pt x="5866947" y="6095623"/>
                </a:lnTo>
                <a:lnTo>
                  <a:pt x="5866947" y="6318161"/>
                </a:lnTo>
                <a:lnTo>
                  <a:pt x="5644408" y="6318161"/>
                </a:lnTo>
                <a:lnTo>
                  <a:pt x="5644408" y="6095623"/>
                </a:lnTo>
                <a:close/>
                <a:moveTo>
                  <a:pt x="5870080" y="6095623"/>
                </a:moveTo>
                <a:lnTo>
                  <a:pt x="6092618" y="6095623"/>
                </a:lnTo>
                <a:lnTo>
                  <a:pt x="6092618" y="6318161"/>
                </a:lnTo>
                <a:lnTo>
                  <a:pt x="5870080" y="6318161"/>
                </a:lnTo>
                <a:lnTo>
                  <a:pt x="5870080" y="6095623"/>
                </a:lnTo>
                <a:close/>
                <a:moveTo>
                  <a:pt x="6095625" y="6095623"/>
                </a:moveTo>
                <a:lnTo>
                  <a:pt x="6318164" y="6095623"/>
                </a:lnTo>
                <a:lnTo>
                  <a:pt x="6318164" y="6318161"/>
                </a:lnTo>
                <a:lnTo>
                  <a:pt x="6095625" y="6318161"/>
                </a:lnTo>
                <a:lnTo>
                  <a:pt x="6095625" y="6095623"/>
                </a:lnTo>
                <a:close/>
                <a:moveTo>
                  <a:pt x="6321297" y="6095623"/>
                </a:moveTo>
                <a:lnTo>
                  <a:pt x="6543835" y="6095623"/>
                </a:lnTo>
                <a:lnTo>
                  <a:pt x="6543835" y="6318161"/>
                </a:lnTo>
                <a:lnTo>
                  <a:pt x="6321297" y="6318161"/>
                </a:lnTo>
                <a:lnTo>
                  <a:pt x="6321297" y="6095623"/>
                </a:lnTo>
                <a:close/>
                <a:moveTo>
                  <a:pt x="6546967" y="6095623"/>
                </a:moveTo>
                <a:lnTo>
                  <a:pt x="6769506" y="6095623"/>
                </a:lnTo>
                <a:lnTo>
                  <a:pt x="6769506" y="6318161"/>
                </a:lnTo>
                <a:lnTo>
                  <a:pt x="6546967" y="6318161"/>
                </a:lnTo>
                <a:lnTo>
                  <a:pt x="6546967" y="6095623"/>
                </a:lnTo>
                <a:close/>
                <a:moveTo>
                  <a:pt x="6772639" y="6095623"/>
                </a:moveTo>
                <a:lnTo>
                  <a:pt x="6995177" y="6095623"/>
                </a:lnTo>
                <a:lnTo>
                  <a:pt x="6995177" y="6318161"/>
                </a:lnTo>
                <a:lnTo>
                  <a:pt x="6772639" y="6318161"/>
                </a:lnTo>
                <a:lnTo>
                  <a:pt x="6772639" y="6095623"/>
                </a:lnTo>
                <a:close/>
                <a:moveTo>
                  <a:pt x="6998310" y="6095623"/>
                </a:moveTo>
                <a:lnTo>
                  <a:pt x="7220848" y="6095623"/>
                </a:lnTo>
                <a:lnTo>
                  <a:pt x="7220848" y="6318161"/>
                </a:lnTo>
                <a:lnTo>
                  <a:pt x="6998310" y="6318161"/>
                </a:lnTo>
                <a:lnTo>
                  <a:pt x="6998310" y="6095623"/>
                </a:lnTo>
                <a:close/>
                <a:moveTo>
                  <a:pt x="7223981" y="6095623"/>
                </a:moveTo>
                <a:lnTo>
                  <a:pt x="7446520" y="6095623"/>
                </a:lnTo>
                <a:lnTo>
                  <a:pt x="7446520" y="6318161"/>
                </a:lnTo>
                <a:lnTo>
                  <a:pt x="7223981" y="6318161"/>
                </a:lnTo>
                <a:lnTo>
                  <a:pt x="7223981" y="6095623"/>
                </a:lnTo>
                <a:close/>
                <a:moveTo>
                  <a:pt x="7449527" y="6095623"/>
                </a:moveTo>
                <a:lnTo>
                  <a:pt x="7672065" y="6095623"/>
                </a:lnTo>
                <a:lnTo>
                  <a:pt x="7672065" y="6318161"/>
                </a:lnTo>
                <a:lnTo>
                  <a:pt x="7449527" y="6318161"/>
                </a:lnTo>
                <a:lnTo>
                  <a:pt x="7449527" y="6095623"/>
                </a:lnTo>
                <a:close/>
                <a:moveTo>
                  <a:pt x="7675198" y="6095623"/>
                </a:moveTo>
                <a:lnTo>
                  <a:pt x="7897736" y="6095623"/>
                </a:lnTo>
                <a:lnTo>
                  <a:pt x="7897736" y="6318161"/>
                </a:lnTo>
                <a:lnTo>
                  <a:pt x="7675198" y="6318161"/>
                </a:lnTo>
                <a:lnTo>
                  <a:pt x="7675198" y="6095623"/>
                </a:lnTo>
                <a:close/>
                <a:moveTo>
                  <a:pt x="7900868" y="6095623"/>
                </a:moveTo>
                <a:lnTo>
                  <a:pt x="8123407" y="6095623"/>
                </a:lnTo>
                <a:lnTo>
                  <a:pt x="8123407" y="6318161"/>
                </a:lnTo>
                <a:lnTo>
                  <a:pt x="7900868" y="6318161"/>
                </a:lnTo>
                <a:lnTo>
                  <a:pt x="7900868" y="6095623"/>
                </a:lnTo>
                <a:close/>
                <a:moveTo>
                  <a:pt x="8126540" y="6095623"/>
                </a:moveTo>
                <a:lnTo>
                  <a:pt x="8349078" y="6095623"/>
                </a:lnTo>
                <a:lnTo>
                  <a:pt x="8349078" y="6318161"/>
                </a:lnTo>
                <a:lnTo>
                  <a:pt x="8126540" y="6318161"/>
                </a:lnTo>
                <a:lnTo>
                  <a:pt x="8126540" y="6095623"/>
                </a:lnTo>
                <a:close/>
                <a:moveTo>
                  <a:pt x="8352211" y="6095623"/>
                </a:moveTo>
                <a:lnTo>
                  <a:pt x="8574749" y="6095623"/>
                </a:lnTo>
                <a:lnTo>
                  <a:pt x="8574749" y="6318161"/>
                </a:lnTo>
                <a:lnTo>
                  <a:pt x="8352211" y="6318161"/>
                </a:lnTo>
                <a:lnTo>
                  <a:pt x="8352211" y="6095623"/>
                </a:lnTo>
                <a:close/>
                <a:moveTo>
                  <a:pt x="8577882" y="6095623"/>
                </a:moveTo>
                <a:lnTo>
                  <a:pt x="8800420" y="6095623"/>
                </a:lnTo>
                <a:lnTo>
                  <a:pt x="8800420" y="6318161"/>
                </a:lnTo>
                <a:lnTo>
                  <a:pt x="8577882" y="6318161"/>
                </a:lnTo>
                <a:lnTo>
                  <a:pt x="8577882" y="6095623"/>
                </a:lnTo>
                <a:close/>
                <a:moveTo>
                  <a:pt x="8803427" y="6095623"/>
                </a:moveTo>
                <a:lnTo>
                  <a:pt x="9025966" y="6095623"/>
                </a:lnTo>
                <a:lnTo>
                  <a:pt x="9025966" y="6318161"/>
                </a:lnTo>
                <a:lnTo>
                  <a:pt x="8803427" y="6318161"/>
                </a:lnTo>
                <a:lnTo>
                  <a:pt x="8803427" y="6095623"/>
                </a:lnTo>
                <a:close/>
                <a:moveTo>
                  <a:pt x="9029099" y="6095623"/>
                </a:moveTo>
                <a:lnTo>
                  <a:pt x="9251637" y="6095623"/>
                </a:lnTo>
                <a:lnTo>
                  <a:pt x="9251637" y="6318161"/>
                </a:lnTo>
                <a:lnTo>
                  <a:pt x="9029099" y="6318161"/>
                </a:lnTo>
                <a:lnTo>
                  <a:pt x="9029099" y="6095623"/>
                </a:lnTo>
                <a:close/>
                <a:moveTo>
                  <a:pt x="9254770" y="6095623"/>
                </a:moveTo>
                <a:lnTo>
                  <a:pt x="9477308" y="6095623"/>
                </a:lnTo>
                <a:lnTo>
                  <a:pt x="9477308" y="6318161"/>
                </a:lnTo>
                <a:lnTo>
                  <a:pt x="9254770" y="6318161"/>
                </a:lnTo>
                <a:lnTo>
                  <a:pt x="9254770" y="6095623"/>
                </a:lnTo>
                <a:close/>
                <a:moveTo>
                  <a:pt x="9480440" y="6095623"/>
                </a:moveTo>
                <a:lnTo>
                  <a:pt x="9702979" y="6095623"/>
                </a:lnTo>
                <a:lnTo>
                  <a:pt x="9702979" y="6318161"/>
                </a:lnTo>
                <a:lnTo>
                  <a:pt x="9480440" y="6318161"/>
                </a:lnTo>
                <a:lnTo>
                  <a:pt x="9480440" y="6095623"/>
                </a:lnTo>
                <a:close/>
                <a:moveTo>
                  <a:pt x="9706112" y="6095623"/>
                </a:moveTo>
                <a:lnTo>
                  <a:pt x="9928650" y="6095623"/>
                </a:lnTo>
                <a:lnTo>
                  <a:pt x="9928650" y="6318161"/>
                </a:lnTo>
                <a:lnTo>
                  <a:pt x="9706112" y="6318161"/>
                </a:lnTo>
                <a:lnTo>
                  <a:pt x="9706112" y="6095623"/>
                </a:lnTo>
                <a:close/>
                <a:moveTo>
                  <a:pt x="9931783" y="6095623"/>
                </a:moveTo>
                <a:lnTo>
                  <a:pt x="10154321" y="6095623"/>
                </a:lnTo>
                <a:lnTo>
                  <a:pt x="10154321" y="6318161"/>
                </a:lnTo>
                <a:lnTo>
                  <a:pt x="9931783" y="6318161"/>
                </a:lnTo>
                <a:lnTo>
                  <a:pt x="9931783" y="6095623"/>
                </a:lnTo>
                <a:close/>
                <a:moveTo>
                  <a:pt x="10157328" y="6095623"/>
                </a:moveTo>
                <a:lnTo>
                  <a:pt x="10379867" y="6095623"/>
                </a:lnTo>
                <a:lnTo>
                  <a:pt x="10379867" y="6318161"/>
                </a:lnTo>
                <a:lnTo>
                  <a:pt x="10157328" y="6318161"/>
                </a:lnTo>
                <a:lnTo>
                  <a:pt x="10157328" y="6095623"/>
                </a:lnTo>
                <a:close/>
                <a:moveTo>
                  <a:pt x="10383000" y="6095623"/>
                </a:moveTo>
                <a:lnTo>
                  <a:pt x="10605538" y="6095623"/>
                </a:lnTo>
                <a:lnTo>
                  <a:pt x="10605538" y="6318161"/>
                </a:lnTo>
                <a:lnTo>
                  <a:pt x="10383000" y="6318161"/>
                </a:lnTo>
                <a:lnTo>
                  <a:pt x="10383000" y="6095623"/>
                </a:lnTo>
                <a:close/>
                <a:moveTo>
                  <a:pt x="10608671" y="6095623"/>
                </a:moveTo>
                <a:lnTo>
                  <a:pt x="10831209" y="6095623"/>
                </a:lnTo>
                <a:lnTo>
                  <a:pt x="10831209" y="6318161"/>
                </a:lnTo>
                <a:lnTo>
                  <a:pt x="10608671" y="6318161"/>
                </a:lnTo>
                <a:lnTo>
                  <a:pt x="10608671" y="6095623"/>
                </a:lnTo>
                <a:close/>
                <a:moveTo>
                  <a:pt x="10834342" y="6095623"/>
                </a:moveTo>
                <a:lnTo>
                  <a:pt x="11056880" y="6095623"/>
                </a:lnTo>
                <a:lnTo>
                  <a:pt x="11056880" y="6318161"/>
                </a:lnTo>
                <a:lnTo>
                  <a:pt x="10834342" y="6318161"/>
                </a:lnTo>
                <a:lnTo>
                  <a:pt x="10834342" y="6095623"/>
                </a:lnTo>
                <a:close/>
                <a:moveTo>
                  <a:pt x="11060012" y="6095623"/>
                </a:moveTo>
                <a:lnTo>
                  <a:pt x="11282551" y="6095623"/>
                </a:lnTo>
                <a:lnTo>
                  <a:pt x="11282551" y="6318161"/>
                </a:lnTo>
                <a:lnTo>
                  <a:pt x="11060012" y="6318161"/>
                </a:lnTo>
                <a:lnTo>
                  <a:pt x="11060012" y="6095623"/>
                </a:lnTo>
                <a:close/>
                <a:moveTo>
                  <a:pt x="11060012" y="6092490"/>
                </a:moveTo>
                <a:lnTo>
                  <a:pt x="11060012" y="5869952"/>
                </a:lnTo>
                <a:lnTo>
                  <a:pt x="11282551" y="5869952"/>
                </a:lnTo>
                <a:lnTo>
                  <a:pt x="11282551" y="6092490"/>
                </a:lnTo>
                <a:lnTo>
                  <a:pt x="11060012" y="6092490"/>
                </a:lnTo>
                <a:close/>
                <a:moveTo>
                  <a:pt x="11060012" y="5866945"/>
                </a:moveTo>
                <a:lnTo>
                  <a:pt x="11060012" y="5644406"/>
                </a:lnTo>
                <a:lnTo>
                  <a:pt x="11282551" y="5644406"/>
                </a:lnTo>
                <a:lnTo>
                  <a:pt x="11282551" y="5866945"/>
                </a:lnTo>
                <a:lnTo>
                  <a:pt x="11060012" y="5866945"/>
                </a:lnTo>
                <a:close/>
                <a:moveTo>
                  <a:pt x="11060012" y="5641273"/>
                </a:moveTo>
                <a:lnTo>
                  <a:pt x="11060012" y="5418735"/>
                </a:lnTo>
                <a:lnTo>
                  <a:pt x="11282551" y="5418735"/>
                </a:lnTo>
                <a:lnTo>
                  <a:pt x="11282551" y="5641273"/>
                </a:lnTo>
                <a:lnTo>
                  <a:pt x="11060012" y="5641273"/>
                </a:lnTo>
                <a:close/>
                <a:moveTo>
                  <a:pt x="11060012" y="5415603"/>
                </a:moveTo>
                <a:lnTo>
                  <a:pt x="11060012" y="5193064"/>
                </a:lnTo>
                <a:lnTo>
                  <a:pt x="11282551" y="5193064"/>
                </a:lnTo>
                <a:lnTo>
                  <a:pt x="11282551" y="5415603"/>
                </a:lnTo>
                <a:lnTo>
                  <a:pt x="11060012" y="5415603"/>
                </a:lnTo>
                <a:close/>
                <a:moveTo>
                  <a:pt x="11060012" y="5189932"/>
                </a:moveTo>
                <a:lnTo>
                  <a:pt x="11060012" y="4967393"/>
                </a:lnTo>
                <a:lnTo>
                  <a:pt x="11282551" y="4967393"/>
                </a:lnTo>
                <a:lnTo>
                  <a:pt x="11282551" y="5189932"/>
                </a:lnTo>
                <a:lnTo>
                  <a:pt x="11060012" y="5189932"/>
                </a:lnTo>
                <a:close/>
                <a:moveTo>
                  <a:pt x="11060012" y="4964261"/>
                </a:moveTo>
                <a:lnTo>
                  <a:pt x="11060012" y="4741722"/>
                </a:lnTo>
                <a:lnTo>
                  <a:pt x="11282551" y="4741722"/>
                </a:lnTo>
                <a:lnTo>
                  <a:pt x="11282551" y="4964261"/>
                </a:lnTo>
                <a:lnTo>
                  <a:pt x="11060012" y="4964261"/>
                </a:lnTo>
                <a:close/>
                <a:moveTo>
                  <a:pt x="11060012" y="4738590"/>
                </a:moveTo>
                <a:lnTo>
                  <a:pt x="11060012" y="4516051"/>
                </a:lnTo>
                <a:lnTo>
                  <a:pt x="11282551" y="4516051"/>
                </a:lnTo>
                <a:lnTo>
                  <a:pt x="11282551" y="4738590"/>
                </a:lnTo>
                <a:lnTo>
                  <a:pt x="11060012" y="4738590"/>
                </a:lnTo>
                <a:close/>
                <a:moveTo>
                  <a:pt x="11060012" y="4513044"/>
                </a:moveTo>
                <a:lnTo>
                  <a:pt x="11060012" y="4290506"/>
                </a:lnTo>
                <a:lnTo>
                  <a:pt x="11282551" y="4290506"/>
                </a:lnTo>
                <a:lnTo>
                  <a:pt x="11282551" y="4513044"/>
                </a:lnTo>
                <a:lnTo>
                  <a:pt x="11060012" y="4513044"/>
                </a:lnTo>
                <a:close/>
                <a:moveTo>
                  <a:pt x="11060012" y="4287373"/>
                </a:moveTo>
                <a:lnTo>
                  <a:pt x="11060012" y="4064834"/>
                </a:lnTo>
                <a:lnTo>
                  <a:pt x="11282551" y="4064834"/>
                </a:lnTo>
                <a:lnTo>
                  <a:pt x="11282551" y="4287373"/>
                </a:lnTo>
                <a:lnTo>
                  <a:pt x="11060012" y="4287373"/>
                </a:lnTo>
                <a:close/>
                <a:moveTo>
                  <a:pt x="11060012" y="4061702"/>
                </a:moveTo>
                <a:lnTo>
                  <a:pt x="11060012" y="3839164"/>
                </a:lnTo>
                <a:lnTo>
                  <a:pt x="11282551" y="3839164"/>
                </a:lnTo>
                <a:lnTo>
                  <a:pt x="11282551" y="4061702"/>
                </a:lnTo>
                <a:lnTo>
                  <a:pt x="11060012" y="4061702"/>
                </a:lnTo>
                <a:close/>
                <a:moveTo>
                  <a:pt x="11060012" y="3836031"/>
                </a:moveTo>
                <a:lnTo>
                  <a:pt x="11060012" y="3613493"/>
                </a:lnTo>
                <a:lnTo>
                  <a:pt x="11282551" y="3613493"/>
                </a:lnTo>
                <a:lnTo>
                  <a:pt x="11282551" y="3836031"/>
                </a:lnTo>
                <a:lnTo>
                  <a:pt x="11060012" y="3836031"/>
                </a:lnTo>
                <a:close/>
                <a:moveTo>
                  <a:pt x="11060012" y="3610360"/>
                </a:moveTo>
                <a:lnTo>
                  <a:pt x="11060012" y="3387821"/>
                </a:lnTo>
                <a:lnTo>
                  <a:pt x="11282551" y="3387821"/>
                </a:lnTo>
                <a:lnTo>
                  <a:pt x="11282551" y="3610360"/>
                </a:lnTo>
                <a:lnTo>
                  <a:pt x="11060012" y="3610360"/>
                </a:lnTo>
                <a:close/>
                <a:moveTo>
                  <a:pt x="11060012" y="3384689"/>
                </a:moveTo>
                <a:lnTo>
                  <a:pt x="11060012" y="3162151"/>
                </a:lnTo>
                <a:lnTo>
                  <a:pt x="11282551" y="3162151"/>
                </a:lnTo>
                <a:lnTo>
                  <a:pt x="11282551" y="3384689"/>
                </a:lnTo>
                <a:lnTo>
                  <a:pt x="11060012" y="3384689"/>
                </a:lnTo>
                <a:close/>
                <a:moveTo>
                  <a:pt x="11060012" y="3159143"/>
                </a:moveTo>
                <a:lnTo>
                  <a:pt x="11060012" y="2936605"/>
                </a:lnTo>
                <a:lnTo>
                  <a:pt x="11282551" y="2936605"/>
                </a:lnTo>
                <a:lnTo>
                  <a:pt x="11282551" y="3159143"/>
                </a:lnTo>
                <a:lnTo>
                  <a:pt x="11060012" y="3159143"/>
                </a:lnTo>
                <a:close/>
                <a:moveTo>
                  <a:pt x="11060012" y="2933472"/>
                </a:moveTo>
                <a:lnTo>
                  <a:pt x="11060012" y="2710934"/>
                </a:lnTo>
                <a:lnTo>
                  <a:pt x="11282551" y="2710934"/>
                </a:lnTo>
                <a:lnTo>
                  <a:pt x="11282551" y="2933472"/>
                </a:lnTo>
                <a:lnTo>
                  <a:pt x="11060012" y="2933472"/>
                </a:lnTo>
                <a:close/>
                <a:moveTo>
                  <a:pt x="11060012" y="2707801"/>
                </a:moveTo>
                <a:lnTo>
                  <a:pt x="11060012" y="2485263"/>
                </a:lnTo>
                <a:lnTo>
                  <a:pt x="11282551" y="2485263"/>
                </a:lnTo>
                <a:lnTo>
                  <a:pt x="11282551" y="2707801"/>
                </a:lnTo>
                <a:lnTo>
                  <a:pt x="11060012" y="2707801"/>
                </a:lnTo>
                <a:close/>
                <a:moveTo>
                  <a:pt x="11060012" y="2482130"/>
                </a:moveTo>
                <a:lnTo>
                  <a:pt x="11060012" y="2259592"/>
                </a:lnTo>
                <a:lnTo>
                  <a:pt x="11282551" y="2259592"/>
                </a:lnTo>
                <a:lnTo>
                  <a:pt x="11282551" y="2482130"/>
                </a:lnTo>
                <a:lnTo>
                  <a:pt x="11060012" y="2482130"/>
                </a:lnTo>
                <a:close/>
                <a:moveTo>
                  <a:pt x="11060012" y="2256459"/>
                </a:moveTo>
                <a:lnTo>
                  <a:pt x="11060012" y="2033921"/>
                </a:lnTo>
                <a:lnTo>
                  <a:pt x="11282551" y="2033921"/>
                </a:lnTo>
                <a:lnTo>
                  <a:pt x="11282551" y="2256459"/>
                </a:lnTo>
                <a:lnTo>
                  <a:pt x="11060012" y="2256459"/>
                </a:lnTo>
                <a:close/>
                <a:moveTo>
                  <a:pt x="11060012" y="2030788"/>
                </a:moveTo>
                <a:lnTo>
                  <a:pt x="11060012" y="1808250"/>
                </a:lnTo>
                <a:lnTo>
                  <a:pt x="11282551" y="1808250"/>
                </a:lnTo>
                <a:lnTo>
                  <a:pt x="11282551" y="2030788"/>
                </a:lnTo>
                <a:lnTo>
                  <a:pt x="11060012" y="2030788"/>
                </a:lnTo>
                <a:close/>
                <a:moveTo>
                  <a:pt x="11060012" y="1805243"/>
                </a:moveTo>
                <a:lnTo>
                  <a:pt x="11060012" y="1582704"/>
                </a:lnTo>
                <a:lnTo>
                  <a:pt x="11282551" y="1582704"/>
                </a:lnTo>
                <a:lnTo>
                  <a:pt x="11282551" y="1805243"/>
                </a:lnTo>
                <a:lnTo>
                  <a:pt x="11060012" y="1805243"/>
                </a:lnTo>
                <a:close/>
                <a:moveTo>
                  <a:pt x="11060012" y="1579572"/>
                </a:moveTo>
                <a:lnTo>
                  <a:pt x="11060012" y="1357033"/>
                </a:lnTo>
                <a:lnTo>
                  <a:pt x="11282551" y="1357033"/>
                </a:lnTo>
                <a:lnTo>
                  <a:pt x="11282551" y="1579572"/>
                </a:lnTo>
                <a:lnTo>
                  <a:pt x="11060012" y="1579572"/>
                </a:lnTo>
                <a:close/>
                <a:moveTo>
                  <a:pt x="11060012" y="1353901"/>
                </a:moveTo>
                <a:lnTo>
                  <a:pt x="11060012" y="1131362"/>
                </a:lnTo>
                <a:lnTo>
                  <a:pt x="11282551" y="1131362"/>
                </a:lnTo>
                <a:lnTo>
                  <a:pt x="11282551" y="1353901"/>
                </a:lnTo>
                <a:lnTo>
                  <a:pt x="11060012" y="1353901"/>
                </a:lnTo>
                <a:close/>
                <a:moveTo>
                  <a:pt x="11060012" y="1128230"/>
                </a:moveTo>
                <a:lnTo>
                  <a:pt x="11060012" y="905691"/>
                </a:lnTo>
                <a:lnTo>
                  <a:pt x="11282551" y="905691"/>
                </a:lnTo>
                <a:lnTo>
                  <a:pt x="11282551" y="1128230"/>
                </a:lnTo>
                <a:lnTo>
                  <a:pt x="11060012" y="1128230"/>
                </a:lnTo>
                <a:close/>
                <a:moveTo>
                  <a:pt x="11060012" y="902559"/>
                </a:moveTo>
                <a:lnTo>
                  <a:pt x="11060012" y="680020"/>
                </a:lnTo>
                <a:lnTo>
                  <a:pt x="11282551" y="680020"/>
                </a:lnTo>
                <a:lnTo>
                  <a:pt x="11282551" y="902559"/>
                </a:lnTo>
                <a:lnTo>
                  <a:pt x="11060012" y="902559"/>
                </a:lnTo>
                <a:close/>
                <a:moveTo>
                  <a:pt x="11056880" y="902559"/>
                </a:moveTo>
                <a:lnTo>
                  <a:pt x="10834342" y="902559"/>
                </a:lnTo>
                <a:lnTo>
                  <a:pt x="10834342" y="680020"/>
                </a:lnTo>
                <a:lnTo>
                  <a:pt x="11056880" y="680020"/>
                </a:lnTo>
                <a:lnTo>
                  <a:pt x="11056880" y="902559"/>
                </a:lnTo>
                <a:close/>
                <a:moveTo>
                  <a:pt x="10831209" y="902559"/>
                </a:moveTo>
                <a:lnTo>
                  <a:pt x="10608671" y="902559"/>
                </a:lnTo>
                <a:lnTo>
                  <a:pt x="10608671" y="680020"/>
                </a:lnTo>
                <a:lnTo>
                  <a:pt x="10831209" y="680020"/>
                </a:lnTo>
                <a:lnTo>
                  <a:pt x="10831209" y="902559"/>
                </a:lnTo>
                <a:close/>
                <a:moveTo>
                  <a:pt x="10605538" y="902559"/>
                </a:moveTo>
                <a:lnTo>
                  <a:pt x="10383000" y="902559"/>
                </a:lnTo>
                <a:lnTo>
                  <a:pt x="10383000" y="680020"/>
                </a:lnTo>
                <a:lnTo>
                  <a:pt x="10605538" y="680020"/>
                </a:lnTo>
                <a:lnTo>
                  <a:pt x="10605538" y="902559"/>
                </a:lnTo>
                <a:close/>
                <a:moveTo>
                  <a:pt x="10379867" y="902559"/>
                </a:moveTo>
                <a:lnTo>
                  <a:pt x="10157328" y="902559"/>
                </a:lnTo>
                <a:lnTo>
                  <a:pt x="10157328" y="680020"/>
                </a:lnTo>
                <a:lnTo>
                  <a:pt x="10379867" y="680020"/>
                </a:lnTo>
                <a:lnTo>
                  <a:pt x="10379867" y="902559"/>
                </a:lnTo>
                <a:close/>
                <a:moveTo>
                  <a:pt x="10154196" y="902559"/>
                </a:moveTo>
                <a:lnTo>
                  <a:pt x="9931657" y="902559"/>
                </a:lnTo>
                <a:lnTo>
                  <a:pt x="9931657" y="680020"/>
                </a:lnTo>
                <a:lnTo>
                  <a:pt x="10154196" y="680020"/>
                </a:lnTo>
                <a:lnTo>
                  <a:pt x="10154196" y="902559"/>
                </a:lnTo>
                <a:close/>
                <a:moveTo>
                  <a:pt x="9928650" y="902559"/>
                </a:moveTo>
                <a:lnTo>
                  <a:pt x="9706112" y="902559"/>
                </a:lnTo>
                <a:lnTo>
                  <a:pt x="9706112" y="680020"/>
                </a:lnTo>
                <a:lnTo>
                  <a:pt x="9928650" y="680020"/>
                </a:lnTo>
                <a:lnTo>
                  <a:pt x="9928650" y="902559"/>
                </a:lnTo>
                <a:close/>
                <a:moveTo>
                  <a:pt x="9702979" y="902559"/>
                </a:moveTo>
                <a:lnTo>
                  <a:pt x="9480440" y="902559"/>
                </a:lnTo>
                <a:lnTo>
                  <a:pt x="9480440" y="680020"/>
                </a:lnTo>
                <a:lnTo>
                  <a:pt x="9702979" y="680020"/>
                </a:lnTo>
                <a:lnTo>
                  <a:pt x="9702979" y="902559"/>
                </a:lnTo>
                <a:close/>
                <a:moveTo>
                  <a:pt x="9477308" y="902559"/>
                </a:moveTo>
                <a:lnTo>
                  <a:pt x="9254770" y="902559"/>
                </a:lnTo>
                <a:lnTo>
                  <a:pt x="9254770" y="680020"/>
                </a:lnTo>
                <a:lnTo>
                  <a:pt x="9477308" y="680020"/>
                </a:lnTo>
                <a:lnTo>
                  <a:pt x="9477308" y="902559"/>
                </a:lnTo>
                <a:close/>
                <a:moveTo>
                  <a:pt x="9251637" y="902559"/>
                </a:moveTo>
                <a:lnTo>
                  <a:pt x="9029099" y="902559"/>
                </a:lnTo>
                <a:lnTo>
                  <a:pt x="9029099" y="680020"/>
                </a:lnTo>
                <a:lnTo>
                  <a:pt x="9251637" y="680020"/>
                </a:lnTo>
                <a:lnTo>
                  <a:pt x="9251637" y="902559"/>
                </a:lnTo>
                <a:close/>
                <a:moveTo>
                  <a:pt x="9025966" y="902559"/>
                </a:moveTo>
                <a:lnTo>
                  <a:pt x="8803427" y="902559"/>
                </a:lnTo>
                <a:lnTo>
                  <a:pt x="8803427" y="680020"/>
                </a:lnTo>
                <a:lnTo>
                  <a:pt x="9025966" y="680020"/>
                </a:lnTo>
                <a:lnTo>
                  <a:pt x="9025966" y="902559"/>
                </a:lnTo>
                <a:close/>
                <a:moveTo>
                  <a:pt x="8800295" y="902559"/>
                </a:moveTo>
                <a:lnTo>
                  <a:pt x="8577756" y="902559"/>
                </a:lnTo>
                <a:lnTo>
                  <a:pt x="8577756" y="680020"/>
                </a:lnTo>
                <a:lnTo>
                  <a:pt x="8800295" y="680020"/>
                </a:lnTo>
                <a:lnTo>
                  <a:pt x="8800295" y="902559"/>
                </a:lnTo>
                <a:close/>
                <a:moveTo>
                  <a:pt x="8574749" y="902559"/>
                </a:moveTo>
                <a:lnTo>
                  <a:pt x="8352211" y="902559"/>
                </a:lnTo>
                <a:lnTo>
                  <a:pt x="8352211" y="680020"/>
                </a:lnTo>
                <a:lnTo>
                  <a:pt x="8574749" y="680020"/>
                </a:lnTo>
                <a:lnTo>
                  <a:pt x="8574749" y="902559"/>
                </a:lnTo>
                <a:close/>
                <a:moveTo>
                  <a:pt x="8349078" y="902559"/>
                </a:moveTo>
                <a:lnTo>
                  <a:pt x="8126540" y="902559"/>
                </a:lnTo>
                <a:lnTo>
                  <a:pt x="8126540" y="680020"/>
                </a:lnTo>
                <a:lnTo>
                  <a:pt x="8349078" y="680020"/>
                </a:lnTo>
                <a:lnTo>
                  <a:pt x="8349078" y="902559"/>
                </a:lnTo>
                <a:close/>
                <a:moveTo>
                  <a:pt x="8123407" y="902559"/>
                </a:moveTo>
                <a:lnTo>
                  <a:pt x="7900868" y="902559"/>
                </a:lnTo>
                <a:lnTo>
                  <a:pt x="7900868" y="680020"/>
                </a:lnTo>
                <a:lnTo>
                  <a:pt x="8123407" y="680020"/>
                </a:lnTo>
                <a:lnTo>
                  <a:pt x="8123407" y="902559"/>
                </a:lnTo>
                <a:close/>
                <a:moveTo>
                  <a:pt x="7897736" y="902559"/>
                </a:moveTo>
                <a:lnTo>
                  <a:pt x="7675198" y="902559"/>
                </a:lnTo>
                <a:lnTo>
                  <a:pt x="7675198" y="680020"/>
                </a:lnTo>
                <a:lnTo>
                  <a:pt x="7897736" y="680020"/>
                </a:lnTo>
                <a:lnTo>
                  <a:pt x="7897736" y="902559"/>
                </a:lnTo>
                <a:close/>
                <a:moveTo>
                  <a:pt x="7672065" y="902559"/>
                </a:moveTo>
                <a:lnTo>
                  <a:pt x="7449527" y="902559"/>
                </a:lnTo>
                <a:lnTo>
                  <a:pt x="7449527" y="680020"/>
                </a:lnTo>
                <a:lnTo>
                  <a:pt x="7672065" y="680020"/>
                </a:lnTo>
                <a:lnTo>
                  <a:pt x="7672065" y="902559"/>
                </a:lnTo>
                <a:close/>
                <a:moveTo>
                  <a:pt x="7446394" y="902559"/>
                </a:moveTo>
                <a:lnTo>
                  <a:pt x="7223856" y="902559"/>
                </a:lnTo>
                <a:lnTo>
                  <a:pt x="7223856" y="680020"/>
                </a:lnTo>
                <a:lnTo>
                  <a:pt x="7446394" y="680020"/>
                </a:lnTo>
                <a:lnTo>
                  <a:pt x="7446394" y="902559"/>
                </a:lnTo>
                <a:close/>
                <a:moveTo>
                  <a:pt x="7220848" y="902559"/>
                </a:moveTo>
                <a:lnTo>
                  <a:pt x="6998310" y="902559"/>
                </a:lnTo>
                <a:lnTo>
                  <a:pt x="6998310" y="680020"/>
                </a:lnTo>
                <a:lnTo>
                  <a:pt x="7220848" y="680020"/>
                </a:lnTo>
                <a:lnTo>
                  <a:pt x="7220848" y="902559"/>
                </a:lnTo>
                <a:close/>
                <a:moveTo>
                  <a:pt x="6995177" y="902559"/>
                </a:moveTo>
                <a:lnTo>
                  <a:pt x="6772639" y="902559"/>
                </a:lnTo>
                <a:lnTo>
                  <a:pt x="6772639" y="680020"/>
                </a:lnTo>
                <a:lnTo>
                  <a:pt x="6995177" y="680020"/>
                </a:lnTo>
                <a:lnTo>
                  <a:pt x="6995177" y="902559"/>
                </a:lnTo>
                <a:close/>
                <a:moveTo>
                  <a:pt x="6769506" y="902559"/>
                </a:moveTo>
                <a:lnTo>
                  <a:pt x="6546967" y="902559"/>
                </a:lnTo>
                <a:lnTo>
                  <a:pt x="6546967" y="680020"/>
                </a:lnTo>
                <a:lnTo>
                  <a:pt x="6769506" y="680020"/>
                </a:lnTo>
                <a:lnTo>
                  <a:pt x="6769506" y="902559"/>
                </a:lnTo>
                <a:close/>
                <a:moveTo>
                  <a:pt x="6543835" y="902559"/>
                </a:moveTo>
                <a:lnTo>
                  <a:pt x="6321297" y="902559"/>
                </a:lnTo>
                <a:lnTo>
                  <a:pt x="6321297" y="680020"/>
                </a:lnTo>
                <a:lnTo>
                  <a:pt x="6543835" y="680020"/>
                </a:lnTo>
                <a:lnTo>
                  <a:pt x="6543835" y="902559"/>
                </a:lnTo>
                <a:close/>
                <a:moveTo>
                  <a:pt x="6318164" y="902559"/>
                </a:moveTo>
                <a:lnTo>
                  <a:pt x="6095625" y="902559"/>
                </a:lnTo>
                <a:lnTo>
                  <a:pt x="6095625" y="680020"/>
                </a:lnTo>
                <a:lnTo>
                  <a:pt x="6318164" y="680020"/>
                </a:lnTo>
                <a:lnTo>
                  <a:pt x="6318164" y="902559"/>
                </a:lnTo>
                <a:close/>
                <a:moveTo>
                  <a:pt x="6092493" y="902559"/>
                </a:moveTo>
                <a:lnTo>
                  <a:pt x="5869954" y="902559"/>
                </a:lnTo>
                <a:lnTo>
                  <a:pt x="5869954" y="680020"/>
                </a:lnTo>
                <a:lnTo>
                  <a:pt x="6092493" y="680020"/>
                </a:lnTo>
                <a:lnTo>
                  <a:pt x="6092493" y="902559"/>
                </a:lnTo>
                <a:close/>
                <a:moveTo>
                  <a:pt x="5866947" y="902559"/>
                </a:moveTo>
                <a:lnTo>
                  <a:pt x="5644408" y="902559"/>
                </a:lnTo>
                <a:lnTo>
                  <a:pt x="5644408" y="680020"/>
                </a:lnTo>
                <a:lnTo>
                  <a:pt x="5866947" y="680020"/>
                </a:lnTo>
                <a:lnTo>
                  <a:pt x="5866947" y="902559"/>
                </a:lnTo>
                <a:close/>
                <a:moveTo>
                  <a:pt x="5641276" y="902559"/>
                </a:moveTo>
                <a:lnTo>
                  <a:pt x="5418738" y="902559"/>
                </a:lnTo>
                <a:lnTo>
                  <a:pt x="5418738" y="680020"/>
                </a:lnTo>
                <a:lnTo>
                  <a:pt x="5641276" y="680020"/>
                </a:lnTo>
                <a:lnTo>
                  <a:pt x="5641276" y="902559"/>
                </a:lnTo>
                <a:close/>
                <a:moveTo>
                  <a:pt x="5415605" y="902559"/>
                </a:moveTo>
                <a:lnTo>
                  <a:pt x="5193066" y="902559"/>
                </a:lnTo>
                <a:lnTo>
                  <a:pt x="5193066" y="680020"/>
                </a:lnTo>
                <a:lnTo>
                  <a:pt x="5415605" y="680020"/>
                </a:lnTo>
                <a:lnTo>
                  <a:pt x="5415605" y="902559"/>
                </a:lnTo>
                <a:close/>
                <a:moveTo>
                  <a:pt x="5189934" y="902559"/>
                </a:moveTo>
                <a:lnTo>
                  <a:pt x="4967395" y="902559"/>
                </a:lnTo>
                <a:lnTo>
                  <a:pt x="4967395" y="680020"/>
                </a:lnTo>
                <a:lnTo>
                  <a:pt x="5189934" y="680020"/>
                </a:lnTo>
                <a:lnTo>
                  <a:pt x="5189934" y="902559"/>
                </a:lnTo>
                <a:close/>
                <a:moveTo>
                  <a:pt x="4964263" y="902559"/>
                </a:moveTo>
                <a:lnTo>
                  <a:pt x="4741724" y="902559"/>
                </a:lnTo>
                <a:lnTo>
                  <a:pt x="4741724" y="680020"/>
                </a:lnTo>
                <a:lnTo>
                  <a:pt x="4964263" y="680020"/>
                </a:lnTo>
                <a:lnTo>
                  <a:pt x="4964263" y="902559"/>
                </a:lnTo>
                <a:close/>
                <a:moveTo>
                  <a:pt x="4738592" y="902559"/>
                </a:moveTo>
                <a:lnTo>
                  <a:pt x="4516053" y="902559"/>
                </a:lnTo>
                <a:lnTo>
                  <a:pt x="4516053" y="680020"/>
                </a:lnTo>
                <a:lnTo>
                  <a:pt x="4738592" y="680020"/>
                </a:lnTo>
                <a:lnTo>
                  <a:pt x="4738592" y="902559"/>
                </a:lnTo>
                <a:close/>
                <a:moveTo>
                  <a:pt x="4513046" y="902559"/>
                </a:moveTo>
                <a:lnTo>
                  <a:pt x="4290507" y="902559"/>
                </a:lnTo>
                <a:lnTo>
                  <a:pt x="4290507" y="680020"/>
                </a:lnTo>
                <a:lnTo>
                  <a:pt x="4513046" y="680020"/>
                </a:lnTo>
                <a:lnTo>
                  <a:pt x="4513046" y="902559"/>
                </a:lnTo>
                <a:close/>
                <a:moveTo>
                  <a:pt x="4287375" y="902559"/>
                </a:moveTo>
                <a:lnTo>
                  <a:pt x="4064836" y="902559"/>
                </a:lnTo>
                <a:lnTo>
                  <a:pt x="4064836" y="680020"/>
                </a:lnTo>
                <a:lnTo>
                  <a:pt x="4287375" y="680020"/>
                </a:lnTo>
                <a:lnTo>
                  <a:pt x="4287375" y="902559"/>
                </a:lnTo>
                <a:close/>
                <a:moveTo>
                  <a:pt x="4061703" y="902559"/>
                </a:moveTo>
                <a:lnTo>
                  <a:pt x="3839165" y="902559"/>
                </a:lnTo>
                <a:lnTo>
                  <a:pt x="3839165" y="680020"/>
                </a:lnTo>
                <a:lnTo>
                  <a:pt x="4061703" y="680020"/>
                </a:lnTo>
                <a:lnTo>
                  <a:pt x="4061703" y="902559"/>
                </a:lnTo>
                <a:close/>
                <a:moveTo>
                  <a:pt x="3836033" y="902559"/>
                </a:moveTo>
                <a:lnTo>
                  <a:pt x="3613494" y="902559"/>
                </a:lnTo>
                <a:lnTo>
                  <a:pt x="3613494" y="680020"/>
                </a:lnTo>
                <a:lnTo>
                  <a:pt x="3836033" y="680020"/>
                </a:lnTo>
                <a:lnTo>
                  <a:pt x="3836033" y="902559"/>
                </a:lnTo>
                <a:close/>
                <a:moveTo>
                  <a:pt x="3610361" y="902559"/>
                </a:moveTo>
                <a:lnTo>
                  <a:pt x="3387823" y="902559"/>
                </a:lnTo>
                <a:lnTo>
                  <a:pt x="3387823" y="680020"/>
                </a:lnTo>
                <a:lnTo>
                  <a:pt x="3610361" y="680020"/>
                </a:lnTo>
                <a:lnTo>
                  <a:pt x="3610361" y="902559"/>
                </a:lnTo>
                <a:close/>
                <a:moveTo>
                  <a:pt x="3384690" y="902559"/>
                </a:moveTo>
                <a:lnTo>
                  <a:pt x="3162152" y="902559"/>
                </a:lnTo>
                <a:lnTo>
                  <a:pt x="3162152" y="680020"/>
                </a:lnTo>
                <a:lnTo>
                  <a:pt x="3384690" y="680020"/>
                </a:lnTo>
                <a:lnTo>
                  <a:pt x="3384690" y="902559"/>
                </a:lnTo>
                <a:close/>
                <a:moveTo>
                  <a:pt x="3159145" y="902559"/>
                </a:moveTo>
                <a:lnTo>
                  <a:pt x="2936606" y="902559"/>
                </a:lnTo>
                <a:lnTo>
                  <a:pt x="2936606" y="680020"/>
                </a:lnTo>
                <a:lnTo>
                  <a:pt x="3159145" y="680020"/>
                </a:lnTo>
                <a:lnTo>
                  <a:pt x="3159145" y="902559"/>
                </a:lnTo>
                <a:close/>
                <a:moveTo>
                  <a:pt x="2933474" y="902559"/>
                </a:moveTo>
                <a:lnTo>
                  <a:pt x="2710935" y="902559"/>
                </a:lnTo>
                <a:lnTo>
                  <a:pt x="2710935" y="680020"/>
                </a:lnTo>
                <a:lnTo>
                  <a:pt x="2933474" y="680020"/>
                </a:lnTo>
                <a:lnTo>
                  <a:pt x="2933474" y="902559"/>
                </a:lnTo>
                <a:close/>
                <a:moveTo>
                  <a:pt x="2707802" y="902559"/>
                </a:moveTo>
                <a:lnTo>
                  <a:pt x="2485264" y="902559"/>
                </a:lnTo>
                <a:lnTo>
                  <a:pt x="2485264" y="680020"/>
                </a:lnTo>
                <a:lnTo>
                  <a:pt x="2707802" y="680020"/>
                </a:lnTo>
                <a:lnTo>
                  <a:pt x="2707802" y="902559"/>
                </a:lnTo>
                <a:close/>
                <a:moveTo>
                  <a:pt x="2482131" y="902559"/>
                </a:moveTo>
                <a:lnTo>
                  <a:pt x="2259593" y="902559"/>
                </a:lnTo>
                <a:lnTo>
                  <a:pt x="2259593" y="680020"/>
                </a:lnTo>
                <a:lnTo>
                  <a:pt x="2482131" y="680020"/>
                </a:lnTo>
                <a:lnTo>
                  <a:pt x="2482131" y="902559"/>
                </a:lnTo>
                <a:close/>
                <a:moveTo>
                  <a:pt x="2256460" y="902559"/>
                </a:moveTo>
                <a:lnTo>
                  <a:pt x="2033922" y="902559"/>
                </a:lnTo>
                <a:lnTo>
                  <a:pt x="2033922" y="680020"/>
                </a:lnTo>
                <a:lnTo>
                  <a:pt x="2256460" y="680020"/>
                </a:lnTo>
                <a:lnTo>
                  <a:pt x="2256460" y="902559"/>
                </a:lnTo>
                <a:close/>
                <a:moveTo>
                  <a:pt x="2030789" y="902559"/>
                </a:moveTo>
                <a:lnTo>
                  <a:pt x="1808251" y="902559"/>
                </a:lnTo>
                <a:lnTo>
                  <a:pt x="1808251" y="680020"/>
                </a:lnTo>
                <a:lnTo>
                  <a:pt x="2030789" y="680020"/>
                </a:lnTo>
                <a:lnTo>
                  <a:pt x="2030789" y="902559"/>
                </a:lnTo>
                <a:close/>
                <a:moveTo>
                  <a:pt x="1805243" y="902559"/>
                </a:moveTo>
                <a:lnTo>
                  <a:pt x="1582705" y="902559"/>
                </a:lnTo>
                <a:lnTo>
                  <a:pt x="1582705" y="680020"/>
                </a:lnTo>
                <a:lnTo>
                  <a:pt x="1805243" y="680020"/>
                </a:lnTo>
                <a:lnTo>
                  <a:pt x="1805243" y="902559"/>
                </a:lnTo>
                <a:close/>
                <a:moveTo>
                  <a:pt x="1579572" y="902559"/>
                </a:moveTo>
                <a:lnTo>
                  <a:pt x="1357034" y="902559"/>
                </a:lnTo>
                <a:lnTo>
                  <a:pt x="1357034" y="680020"/>
                </a:lnTo>
                <a:lnTo>
                  <a:pt x="1579572" y="680020"/>
                </a:lnTo>
                <a:lnTo>
                  <a:pt x="1579572" y="902559"/>
                </a:lnTo>
                <a:close/>
                <a:moveTo>
                  <a:pt x="1353901" y="902559"/>
                </a:moveTo>
                <a:lnTo>
                  <a:pt x="1131363" y="902559"/>
                </a:lnTo>
                <a:lnTo>
                  <a:pt x="1131363" y="680020"/>
                </a:lnTo>
                <a:lnTo>
                  <a:pt x="1353901" y="680020"/>
                </a:lnTo>
                <a:lnTo>
                  <a:pt x="1353901" y="902559"/>
                </a:lnTo>
                <a:close/>
                <a:moveTo>
                  <a:pt x="1128230" y="902559"/>
                </a:moveTo>
                <a:lnTo>
                  <a:pt x="905692" y="902559"/>
                </a:lnTo>
                <a:lnTo>
                  <a:pt x="905692" y="680020"/>
                </a:lnTo>
                <a:lnTo>
                  <a:pt x="1128230" y="680020"/>
                </a:lnTo>
                <a:lnTo>
                  <a:pt x="1128230" y="902559"/>
                </a:lnTo>
                <a:close/>
                <a:moveTo>
                  <a:pt x="902559" y="902559"/>
                </a:moveTo>
                <a:lnTo>
                  <a:pt x="680021" y="902559"/>
                </a:lnTo>
                <a:lnTo>
                  <a:pt x="680021" y="680020"/>
                </a:lnTo>
                <a:lnTo>
                  <a:pt x="902559" y="680020"/>
                </a:lnTo>
                <a:lnTo>
                  <a:pt x="902559" y="902559"/>
                </a:lnTo>
                <a:close/>
                <a:moveTo>
                  <a:pt x="902559" y="905691"/>
                </a:moveTo>
                <a:lnTo>
                  <a:pt x="902559" y="1128230"/>
                </a:lnTo>
                <a:lnTo>
                  <a:pt x="680021" y="1128230"/>
                </a:lnTo>
                <a:lnTo>
                  <a:pt x="680021" y="905691"/>
                </a:lnTo>
                <a:lnTo>
                  <a:pt x="902559" y="905691"/>
                </a:lnTo>
                <a:close/>
                <a:moveTo>
                  <a:pt x="902559" y="1131362"/>
                </a:moveTo>
                <a:lnTo>
                  <a:pt x="902559" y="1353901"/>
                </a:lnTo>
                <a:lnTo>
                  <a:pt x="680021" y="1353901"/>
                </a:lnTo>
                <a:lnTo>
                  <a:pt x="680021" y="1131362"/>
                </a:lnTo>
                <a:lnTo>
                  <a:pt x="902559" y="1131362"/>
                </a:lnTo>
                <a:close/>
                <a:moveTo>
                  <a:pt x="902559" y="1357033"/>
                </a:moveTo>
                <a:lnTo>
                  <a:pt x="902559" y="1579572"/>
                </a:lnTo>
                <a:lnTo>
                  <a:pt x="680021" y="1579572"/>
                </a:lnTo>
                <a:lnTo>
                  <a:pt x="680021" y="1357033"/>
                </a:lnTo>
                <a:lnTo>
                  <a:pt x="902559" y="1357033"/>
                </a:lnTo>
                <a:close/>
                <a:moveTo>
                  <a:pt x="902559" y="1582704"/>
                </a:moveTo>
                <a:lnTo>
                  <a:pt x="902559" y="1805243"/>
                </a:lnTo>
                <a:lnTo>
                  <a:pt x="680021" y="1805243"/>
                </a:lnTo>
                <a:lnTo>
                  <a:pt x="680021" y="1582704"/>
                </a:lnTo>
                <a:lnTo>
                  <a:pt x="902559" y="1582704"/>
                </a:lnTo>
                <a:close/>
                <a:moveTo>
                  <a:pt x="902559" y="1808375"/>
                </a:moveTo>
                <a:lnTo>
                  <a:pt x="902559" y="2030914"/>
                </a:lnTo>
                <a:lnTo>
                  <a:pt x="680021" y="2030914"/>
                </a:lnTo>
                <a:lnTo>
                  <a:pt x="680021" y="1808375"/>
                </a:lnTo>
                <a:lnTo>
                  <a:pt x="902559" y="1808375"/>
                </a:lnTo>
                <a:close/>
                <a:moveTo>
                  <a:pt x="902559" y="2033921"/>
                </a:moveTo>
                <a:lnTo>
                  <a:pt x="902559" y="2256459"/>
                </a:lnTo>
                <a:lnTo>
                  <a:pt x="680021" y="2256459"/>
                </a:lnTo>
                <a:lnTo>
                  <a:pt x="680021" y="2033921"/>
                </a:lnTo>
                <a:lnTo>
                  <a:pt x="902559" y="2033921"/>
                </a:lnTo>
                <a:close/>
                <a:moveTo>
                  <a:pt x="902559" y="2259592"/>
                </a:moveTo>
                <a:lnTo>
                  <a:pt x="902559" y="2482130"/>
                </a:lnTo>
                <a:lnTo>
                  <a:pt x="680021" y="2482130"/>
                </a:lnTo>
                <a:lnTo>
                  <a:pt x="680021" y="2259592"/>
                </a:lnTo>
                <a:lnTo>
                  <a:pt x="902559" y="2259592"/>
                </a:lnTo>
                <a:close/>
                <a:moveTo>
                  <a:pt x="902559" y="2485263"/>
                </a:moveTo>
                <a:lnTo>
                  <a:pt x="902559" y="2707801"/>
                </a:lnTo>
                <a:lnTo>
                  <a:pt x="680021" y="2707801"/>
                </a:lnTo>
                <a:lnTo>
                  <a:pt x="680021" y="2485263"/>
                </a:lnTo>
                <a:lnTo>
                  <a:pt x="902559" y="2485263"/>
                </a:lnTo>
                <a:close/>
                <a:moveTo>
                  <a:pt x="902559" y="2710934"/>
                </a:moveTo>
                <a:lnTo>
                  <a:pt x="902559" y="2933472"/>
                </a:lnTo>
                <a:lnTo>
                  <a:pt x="680021" y="2933472"/>
                </a:lnTo>
                <a:lnTo>
                  <a:pt x="680021" y="2710934"/>
                </a:lnTo>
                <a:lnTo>
                  <a:pt x="902559" y="2710934"/>
                </a:lnTo>
                <a:close/>
                <a:moveTo>
                  <a:pt x="902559" y="2936605"/>
                </a:moveTo>
                <a:lnTo>
                  <a:pt x="902559" y="3159143"/>
                </a:lnTo>
                <a:lnTo>
                  <a:pt x="680021" y="3159143"/>
                </a:lnTo>
                <a:lnTo>
                  <a:pt x="680021" y="2936605"/>
                </a:lnTo>
                <a:lnTo>
                  <a:pt x="902559" y="2936605"/>
                </a:lnTo>
                <a:close/>
                <a:moveTo>
                  <a:pt x="902559" y="3162276"/>
                </a:moveTo>
                <a:lnTo>
                  <a:pt x="902559" y="3384814"/>
                </a:lnTo>
                <a:lnTo>
                  <a:pt x="680021" y="3384814"/>
                </a:lnTo>
                <a:lnTo>
                  <a:pt x="680021" y="3162276"/>
                </a:lnTo>
                <a:lnTo>
                  <a:pt x="902559" y="3162276"/>
                </a:lnTo>
                <a:close/>
                <a:moveTo>
                  <a:pt x="902559" y="3387821"/>
                </a:moveTo>
                <a:lnTo>
                  <a:pt x="902559" y="3610360"/>
                </a:lnTo>
                <a:lnTo>
                  <a:pt x="680021" y="3610360"/>
                </a:lnTo>
                <a:lnTo>
                  <a:pt x="680021" y="3387821"/>
                </a:lnTo>
                <a:lnTo>
                  <a:pt x="902559" y="3387821"/>
                </a:lnTo>
                <a:close/>
                <a:moveTo>
                  <a:pt x="902559" y="3613493"/>
                </a:moveTo>
                <a:lnTo>
                  <a:pt x="902559" y="3836031"/>
                </a:lnTo>
                <a:lnTo>
                  <a:pt x="680021" y="3836031"/>
                </a:lnTo>
                <a:lnTo>
                  <a:pt x="680021" y="3613493"/>
                </a:lnTo>
                <a:lnTo>
                  <a:pt x="902559" y="3613493"/>
                </a:lnTo>
                <a:close/>
                <a:moveTo>
                  <a:pt x="902559" y="3839164"/>
                </a:moveTo>
                <a:lnTo>
                  <a:pt x="902559" y="4061702"/>
                </a:lnTo>
                <a:lnTo>
                  <a:pt x="680021" y="4061702"/>
                </a:lnTo>
                <a:lnTo>
                  <a:pt x="680021" y="3839164"/>
                </a:lnTo>
                <a:lnTo>
                  <a:pt x="902559" y="3839164"/>
                </a:lnTo>
                <a:close/>
                <a:moveTo>
                  <a:pt x="902559" y="4064834"/>
                </a:moveTo>
                <a:lnTo>
                  <a:pt x="902559" y="4287373"/>
                </a:lnTo>
                <a:lnTo>
                  <a:pt x="680021" y="4287373"/>
                </a:lnTo>
                <a:lnTo>
                  <a:pt x="680021" y="4064834"/>
                </a:lnTo>
                <a:lnTo>
                  <a:pt x="902559" y="4064834"/>
                </a:lnTo>
                <a:close/>
                <a:moveTo>
                  <a:pt x="902559" y="4290506"/>
                </a:moveTo>
                <a:lnTo>
                  <a:pt x="902559" y="4513044"/>
                </a:lnTo>
                <a:lnTo>
                  <a:pt x="680021" y="4513044"/>
                </a:lnTo>
                <a:lnTo>
                  <a:pt x="680021" y="4290506"/>
                </a:lnTo>
                <a:lnTo>
                  <a:pt x="902559" y="4290506"/>
                </a:lnTo>
                <a:close/>
                <a:moveTo>
                  <a:pt x="902559" y="4516177"/>
                </a:moveTo>
                <a:lnTo>
                  <a:pt x="902559" y="4738715"/>
                </a:lnTo>
                <a:lnTo>
                  <a:pt x="680021" y="4738715"/>
                </a:lnTo>
                <a:lnTo>
                  <a:pt x="680021" y="4516177"/>
                </a:lnTo>
                <a:lnTo>
                  <a:pt x="902559" y="4516177"/>
                </a:lnTo>
                <a:close/>
                <a:moveTo>
                  <a:pt x="902559" y="4741722"/>
                </a:moveTo>
                <a:lnTo>
                  <a:pt x="902559" y="4964261"/>
                </a:lnTo>
                <a:lnTo>
                  <a:pt x="680021" y="4964261"/>
                </a:lnTo>
                <a:lnTo>
                  <a:pt x="680021" y="4741722"/>
                </a:lnTo>
                <a:lnTo>
                  <a:pt x="902559" y="4741722"/>
                </a:lnTo>
                <a:close/>
                <a:moveTo>
                  <a:pt x="902559" y="4967393"/>
                </a:moveTo>
                <a:lnTo>
                  <a:pt x="902559" y="5189932"/>
                </a:lnTo>
                <a:lnTo>
                  <a:pt x="680021" y="5189932"/>
                </a:lnTo>
                <a:lnTo>
                  <a:pt x="680021" y="4967393"/>
                </a:lnTo>
                <a:lnTo>
                  <a:pt x="902559" y="4967393"/>
                </a:lnTo>
                <a:close/>
                <a:moveTo>
                  <a:pt x="902559" y="5193064"/>
                </a:moveTo>
                <a:lnTo>
                  <a:pt x="902559" y="5415603"/>
                </a:lnTo>
                <a:lnTo>
                  <a:pt x="680021" y="5415603"/>
                </a:lnTo>
                <a:lnTo>
                  <a:pt x="680021" y="5193064"/>
                </a:lnTo>
                <a:lnTo>
                  <a:pt x="902559" y="5193064"/>
                </a:lnTo>
                <a:close/>
                <a:moveTo>
                  <a:pt x="902559" y="5418735"/>
                </a:moveTo>
                <a:lnTo>
                  <a:pt x="902559" y="5641273"/>
                </a:lnTo>
                <a:lnTo>
                  <a:pt x="680021" y="5641273"/>
                </a:lnTo>
                <a:lnTo>
                  <a:pt x="680021" y="5418735"/>
                </a:lnTo>
                <a:lnTo>
                  <a:pt x="902559" y="5418735"/>
                </a:lnTo>
                <a:close/>
                <a:moveTo>
                  <a:pt x="902559" y="5644406"/>
                </a:moveTo>
                <a:lnTo>
                  <a:pt x="902559" y="5866945"/>
                </a:lnTo>
                <a:lnTo>
                  <a:pt x="680021" y="5866945"/>
                </a:lnTo>
                <a:lnTo>
                  <a:pt x="680021" y="5644406"/>
                </a:lnTo>
                <a:lnTo>
                  <a:pt x="902559" y="5644406"/>
                </a:lnTo>
                <a:close/>
                <a:moveTo>
                  <a:pt x="902559" y="5870077"/>
                </a:moveTo>
                <a:lnTo>
                  <a:pt x="902559" y="6092616"/>
                </a:lnTo>
                <a:lnTo>
                  <a:pt x="680021" y="6092616"/>
                </a:lnTo>
                <a:lnTo>
                  <a:pt x="680021" y="5870077"/>
                </a:lnTo>
                <a:lnTo>
                  <a:pt x="902559" y="5870077"/>
                </a:lnTo>
                <a:close/>
                <a:moveTo>
                  <a:pt x="902559" y="6095623"/>
                </a:moveTo>
                <a:lnTo>
                  <a:pt x="902559" y="6318161"/>
                </a:lnTo>
                <a:lnTo>
                  <a:pt x="680021" y="6318161"/>
                </a:lnTo>
                <a:lnTo>
                  <a:pt x="680021" y="6095623"/>
                </a:lnTo>
                <a:lnTo>
                  <a:pt x="902559" y="6095623"/>
                </a:lnTo>
                <a:close/>
                <a:moveTo>
                  <a:pt x="902559" y="6321294"/>
                </a:moveTo>
                <a:lnTo>
                  <a:pt x="902559" y="6543832"/>
                </a:lnTo>
                <a:lnTo>
                  <a:pt x="680021" y="6543832"/>
                </a:lnTo>
                <a:lnTo>
                  <a:pt x="680021" y="6321294"/>
                </a:lnTo>
                <a:lnTo>
                  <a:pt x="902559" y="6321294"/>
                </a:lnTo>
                <a:close/>
                <a:moveTo>
                  <a:pt x="905692" y="6321294"/>
                </a:moveTo>
                <a:lnTo>
                  <a:pt x="1128230" y="6321294"/>
                </a:lnTo>
                <a:lnTo>
                  <a:pt x="1128230" y="6543832"/>
                </a:lnTo>
                <a:lnTo>
                  <a:pt x="905692" y="6543832"/>
                </a:lnTo>
                <a:lnTo>
                  <a:pt x="905692" y="6321294"/>
                </a:lnTo>
                <a:close/>
                <a:moveTo>
                  <a:pt x="1131363" y="6321294"/>
                </a:moveTo>
                <a:lnTo>
                  <a:pt x="1353901" y="6321294"/>
                </a:lnTo>
                <a:lnTo>
                  <a:pt x="1353901" y="6543832"/>
                </a:lnTo>
                <a:lnTo>
                  <a:pt x="1131363" y="6543832"/>
                </a:lnTo>
                <a:lnTo>
                  <a:pt x="1131363" y="6321294"/>
                </a:lnTo>
                <a:close/>
                <a:moveTo>
                  <a:pt x="1357034" y="6321294"/>
                </a:moveTo>
                <a:lnTo>
                  <a:pt x="1579572" y="6321294"/>
                </a:lnTo>
                <a:lnTo>
                  <a:pt x="1579572" y="6543832"/>
                </a:lnTo>
                <a:lnTo>
                  <a:pt x="1357034" y="6543832"/>
                </a:lnTo>
                <a:lnTo>
                  <a:pt x="1357034" y="6321294"/>
                </a:lnTo>
                <a:close/>
                <a:moveTo>
                  <a:pt x="1582705" y="6321294"/>
                </a:moveTo>
                <a:lnTo>
                  <a:pt x="1805243" y="6321294"/>
                </a:lnTo>
                <a:lnTo>
                  <a:pt x="1805243" y="6543832"/>
                </a:lnTo>
                <a:lnTo>
                  <a:pt x="1582705" y="6543832"/>
                </a:lnTo>
                <a:lnTo>
                  <a:pt x="1582705" y="6321294"/>
                </a:lnTo>
                <a:close/>
                <a:moveTo>
                  <a:pt x="1808376" y="6321294"/>
                </a:moveTo>
                <a:lnTo>
                  <a:pt x="2030914" y="6321294"/>
                </a:lnTo>
                <a:lnTo>
                  <a:pt x="2030914" y="6543832"/>
                </a:lnTo>
                <a:lnTo>
                  <a:pt x="1808376" y="6543832"/>
                </a:lnTo>
                <a:lnTo>
                  <a:pt x="1808376" y="6321294"/>
                </a:lnTo>
                <a:close/>
                <a:moveTo>
                  <a:pt x="2033922" y="6321294"/>
                </a:moveTo>
                <a:lnTo>
                  <a:pt x="2256460" y="6321294"/>
                </a:lnTo>
                <a:lnTo>
                  <a:pt x="2256460" y="6543832"/>
                </a:lnTo>
                <a:lnTo>
                  <a:pt x="2033922" y="6543832"/>
                </a:lnTo>
                <a:lnTo>
                  <a:pt x="2033922" y="6321294"/>
                </a:lnTo>
                <a:close/>
                <a:moveTo>
                  <a:pt x="2259593" y="6321294"/>
                </a:moveTo>
                <a:lnTo>
                  <a:pt x="2482131" y="6321294"/>
                </a:lnTo>
                <a:lnTo>
                  <a:pt x="2482131" y="6543832"/>
                </a:lnTo>
                <a:lnTo>
                  <a:pt x="2259593" y="6543832"/>
                </a:lnTo>
                <a:lnTo>
                  <a:pt x="2259593" y="6321294"/>
                </a:lnTo>
                <a:close/>
                <a:moveTo>
                  <a:pt x="2485264" y="6321294"/>
                </a:moveTo>
                <a:lnTo>
                  <a:pt x="2707802" y="6321294"/>
                </a:lnTo>
                <a:lnTo>
                  <a:pt x="2707802" y="6543832"/>
                </a:lnTo>
                <a:lnTo>
                  <a:pt x="2485264" y="6543832"/>
                </a:lnTo>
                <a:lnTo>
                  <a:pt x="2485264" y="6321294"/>
                </a:lnTo>
                <a:close/>
                <a:moveTo>
                  <a:pt x="2710935" y="6321294"/>
                </a:moveTo>
                <a:lnTo>
                  <a:pt x="2933474" y="6321294"/>
                </a:lnTo>
                <a:lnTo>
                  <a:pt x="2933474" y="6543832"/>
                </a:lnTo>
                <a:lnTo>
                  <a:pt x="2710935" y="6543832"/>
                </a:lnTo>
                <a:lnTo>
                  <a:pt x="2710935" y="6321294"/>
                </a:lnTo>
                <a:close/>
                <a:moveTo>
                  <a:pt x="2936606" y="6321294"/>
                </a:moveTo>
                <a:lnTo>
                  <a:pt x="3159145" y="6321294"/>
                </a:lnTo>
                <a:lnTo>
                  <a:pt x="3159145" y="6543832"/>
                </a:lnTo>
                <a:lnTo>
                  <a:pt x="2936606" y="6543832"/>
                </a:lnTo>
                <a:lnTo>
                  <a:pt x="2936606" y="6321294"/>
                </a:lnTo>
                <a:close/>
                <a:moveTo>
                  <a:pt x="3162277" y="6321294"/>
                </a:moveTo>
                <a:lnTo>
                  <a:pt x="3384816" y="6321294"/>
                </a:lnTo>
                <a:lnTo>
                  <a:pt x="3384816" y="6543832"/>
                </a:lnTo>
                <a:lnTo>
                  <a:pt x="3162277" y="6543832"/>
                </a:lnTo>
                <a:lnTo>
                  <a:pt x="3162277" y="6321294"/>
                </a:lnTo>
                <a:close/>
                <a:moveTo>
                  <a:pt x="3387823" y="6321294"/>
                </a:moveTo>
                <a:lnTo>
                  <a:pt x="3610361" y="6321294"/>
                </a:lnTo>
                <a:lnTo>
                  <a:pt x="3610361" y="6543832"/>
                </a:lnTo>
                <a:lnTo>
                  <a:pt x="3387823" y="6543832"/>
                </a:lnTo>
                <a:lnTo>
                  <a:pt x="3387823" y="6321294"/>
                </a:lnTo>
                <a:close/>
                <a:moveTo>
                  <a:pt x="3613494" y="6321294"/>
                </a:moveTo>
                <a:lnTo>
                  <a:pt x="3836033" y="6321294"/>
                </a:lnTo>
                <a:lnTo>
                  <a:pt x="3836033" y="6543832"/>
                </a:lnTo>
                <a:lnTo>
                  <a:pt x="3613494" y="6543832"/>
                </a:lnTo>
                <a:lnTo>
                  <a:pt x="3613494" y="6321294"/>
                </a:lnTo>
                <a:close/>
                <a:moveTo>
                  <a:pt x="3839165" y="6321294"/>
                </a:moveTo>
                <a:lnTo>
                  <a:pt x="4061703" y="6321294"/>
                </a:lnTo>
                <a:lnTo>
                  <a:pt x="4061703" y="6543832"/>
                </a:lnTo>
                <a:lnTo>
                  <a:pt x="3839165" y="6543832"/>
                </a:lnTo>
                <a:lnTo>
                  <a:pt x="3839165" y="6321294"/>
                </a:lnTo>
                <a:close/>
                <a:moveTo>
                  <a:pt x="4064836" y="6321294"/>
                </a:moveTo>
                <a:lnTo>
                  <a:pt x="4287375" y="6321294"/>
                </a:lnTo>
                <a:lnTo>
                  <a:pt x="4287375" y="6543832"/>
                </a:lnTo>
                <a:lnTo>
                  <a:pt x="4064836" y="6543832"/>
                </a:lnTo>
                <a:lnTo>
                  <a:pt x="4064836" y="6321294"/>
                </a:lnTo>
                <a:close/>
                <a:moveTo>
                  <a:pt x="4290507" y="6321294"/>
                </a:moveTo>
                <a:lnTo>
                  <a:pt x="4513046" y="6321294"/>
                </a:lnTo>
                <a:lnTo>
                  <a:pt x="4513046" y="6543832"/>
                </a:lnTo>
                <a:lnTo>
                  <a:pt x="4290507" y="6543832"/>
                </a:lnTo>
                <a:lnTo>
                  <a:pt x="4290507" y="6321294"/>
                </a:lnTo>
                <a:close/>
                <a:moveTo>
                  <a:pt x="4516179" y="6321294"/>
                </a:moveTo>
                <a:lnTo>
                  <a:pt x="4738717" y="6321294"/>
                </a:lnTo>
                <a:lnTo>
                  <a:pt x="4738717" y="6543832"/>
                </a:lnTo>
                <a:lnTo>
                  <a:pt x="4516179" y="6543832"/>
                </a:lnTo>
                <a:lnTo>
                  <a:pt x="4516179" y="6321294"/>
                </a:lnTo>
                <a:close/>
                <a:moveTo>
                  <a:pt x="4741724" y="6321294"/>
                </a:moveTo>
                <a:lnTo>
                  <a:pt x="4964263" y="6321294"/>
                </a:lnTo>
                <a:lnTo>
                  <a:pt x="4964263" y="6543832"/>
                </a:lnTo>
                <a:lnTo>
                  <a:pt x="4741724" y="6543832"/>
                </a:lnTo>
                <a:lnTo>
                  <a:pt x="4741724" y="6321294"/>
                </a:lnTo>
                <a:close/>
                <a:moveTo>
                  <a:pt x="4967395" y="6321294"/>
                </a:moveTo>
                <a:lnTo>
                  <a:pt x="5189934" y="6321294"/>
                </a:lnTo>
                <a:lnTo>
                  <a:pt x="5189934" y="6543832"/>
                </a:lnTo>
                <a:lnTo>
                  <a:pt x="4967395" y="6543832"/>
                </a:lnTo>
                <a:lnTo>
                  <a:pt x="4967395" y="6321294"/>
                </a:lnTo>
                <a:close/>
                <a:moveTo>
                  <a:pt x="5193066" y="6321294"/>
                </a:moveTo>
                <a:lnTo>
                  <a:pt x="5415605" y="6321294"/>
                </a:lnTo>
                <a:lnTo>
                  <a:pt x="5415605" y="6543832"/>
                </a:lnTo>
                <a:lnTo>
                  <a:pt x="5193066" y="6543832"/>
                </a:lnTo>
                <a:lnTo>
                  <a:pt x="5193066" y="6321294"/>
                </a:lnTo>
                <a:close/>
                <a:moveTo>
                  <a:pt x="5418738" y="6321294"/>
                </a:moveTo>
                <a:lnTo>
                  <a:pt x="5641276" y="6321294"/>
                </a:lnTo>
                <a:lnTo>
                  <a:pt x="5641276" y="6543832"/>
                </a:lnTo>
                <a:lnTo>
                  <a:pt x="5418738" y="6543832"/>
                </a:lnTo>
                <a:lnTo>
                  <a:pt x="5418738" y="6321294"/>
                </a:lnTo>
                <a:close/>
                <a:moveTo>
                  <a:pt x="5644408" y="6321294"/>
                </a:moveTo>
                <a:lnTo>
                  <a:pt x="5866947" y="6321294"/>
                </a:lnTo>
                <a:lnTo>
                  <a:pt x="5866947" y="6543832"/>
                </a:lnTo>
                <a:lnTo>
                  <a:pt x="5644408" y="6543832"/>
                </a:lnTo>
                <a:lnTo>
                  <a:pt x="5644408" y="6321294"/>
                </a:lnTo>
                <a:close/>
                <a:moveTo>
                  <a:pt x="5870080" y="6321294"/>
                </a:moveTo>
                <a:lnTo>
                  <a:pt x="6092618" y="6321294"/>
                </a:lnTo>
                <a:lnTo>
                  <a:pt x="6092618" y="6543832"/>
                </a:lnTo>
                <a:lnTo>
                  <a:pt x="5870080" y="6543832"/>
                </a:lnTo>
                <a:lnTo>
                  <a:pt x="5870080" y="6321294"/>
                </a:lnTo>
                <a:close/>
                <a:moveTo>
                  <a:pt x="6095625" y="6321294"/>
                </a:moveTo>
                <a:lnTo>
                  <a:pt x="6318164" y="6321294"/>
                </a:lnTo>
                <a:lnTo>
                  <a:pt x="6318164" y="6543832"/>
                </a:lnTo>
                <a:lnTo>
                  <a:pt x="6095625" y="6543832"/>
                </a:lnTo>
                <a:lnTo>
                  <a:pt x="6095625" y="6321294"/>
                </a:lnTo>
                <a:close/>
                <a:moveTo>
                  <a:pt x="6321297" y="6321294"/>
                </a:moveTo>
                <a:lnTo>
                  <a:pt x="6543835" y="6321294"/>
                </a:lnTo>
                <a:lnTo>
                  <a:pt x="6543835" y="6543832"/>
                </a:lnTo>
                <a:lnTo>
                  <a:pt x="6321297" y="6543832"/>
                </a:lnTo>
                <a:lnTo>
                  <a:pt x="6321297" y="6321294"/>
                </a:lnTo>
                <a:close/>
                <a:moveTo>
                  <a:pt x="6546967" y="6321294"/>
                </a:moveTo>
                <a:lnTo>
                  <a:pt x="6769506" y="6321294"/>
                </a:lnTo>
                <a:lnTo>
                  <a:pt x="6769506" y="6543832"/>
                </a:lnTo>
                <a:lnTo>
                  <a:pt x="6546967" y="6543832"/>
                </a:lnTo>
                <a:lnTo>
                  <a:pt x="6546967" y="6321294"/>
                </a:lnTo>
                <a:close/>
                <a:moveTo>
                  <a:pt x="6772639" y="6321294"/>
                </a:moveTo>
                <a:lnTo>
                  <a:pt x="6995177" y="6321294"/>
                </a:lnTo>
                <a:lnTo>
                  <a:pt x="6995177" y="6543832"/>
                </a:lnTo>
                <a:lnTo>
                  <a:pt x="6772639" y="6543832"/>
                </a:lnTo>
                <a:lnTo>
                  <a:pt x="6772639" y="6321294"/>
                </a:lnTo>
                <a:close/>
                <a:moveTo>
                  <a:pt x="6998310" y="6321294"/>
                </a:moveTo>
                <a:lnTo>
                  <a:pt x="7220848" y="6321294"/>
                </a:lnTo>
                <a:lnTo>
                  <a:pt x="7220848" y="6543832"/>
                </a:lnTo>
                <a:lnTo>
                  <a:pt x="6998310" y="6543832"/>
                </a:lnTo>
                <a:lnTo>
                  <a:pt x="6998310" y="6321294"/>
                </a:lnTo>
                <a:close/>
                <a:moveTo>
                  <a:pt x="7223981" y="6321294"/>
                </a:moveTo>
                <a:lnTo>
                  <a:pt x="7446520" y="6321294"/>
                </a:lnTo>
                <a:lnTo>
                  <a:pt x="7446520" y="6543832"/>
                </a:lnTo>
                <a:lnTo>
                  <a:pt x="7223981" y="6543832"/>
                </a:lnTo>
                <a:lnTo>
                  <a:pt x="7223981" y="6321294"/>
                </a:lnTo>
                <a:close/>
                <a:moveTo>
                  <a:pt x="7449527" y="6321294"/>
                </a:moveTo>
                <a:lnTo>
                  <a:pt x="7672065" y="6321294"/>
                </a:lnTo>
                <a:lnTo>
                  <a:pt x="7672065" y="6543832"/>
                </a:lnTo>
                <a:lnTo>
                  <a:pt x="7449527" y="6543832"/>
                </a:lnTo>
                <a:lnTo>
                  <a:pt x="7449527" y="6321294"/>
                </a:lnTo>
                <a:close/>
                <a:moveTo>
                  <a:pt x="7675198" y="6321294"/>
                </a:moveTo>
                <a:lnTo>
                  <a:pt x="7897736" y="6321294"/>
                </a:lnTo>
                <a:lnTo>
                  <a:pt x="7897736" y="6543832"/>
                </a:lnTo>
                <a:lnTo>
                  <a:pt x="7675198" y="6543832"/>
                </a:lnTo>
                <a:lnTo>
                  <a:pt x="7675198" y="6321294"/>
                </a:lnTo>
                <a:close/>
                <a:moveTo>
                  <a:pt x="7900868" y="6321294"/>
                </a:moveTo>
                <a:lnTo>
                  <a:pt x="8123407" y="6321294"/>
                </a:lnTo>
                <a:lnTo>
                  <a:pt x="8123407" y="6543832"/>
                </a:lnTo>
                <a:lnTo>
                  <a:pt x="7900868" y="6543832"/>
                </a:lnTo>
                <a:lnTo>
                  <a:pt x="7900868" y="6321294"/>
                </a:lnTo>
                <a:close/>
                <a:moveTo>
                  <a:pt x="8126540" y="6321294"/>
                </a:moveTo>
                <a:lnTo>
                  <a:pt x="8349078" y="6321294"/>
                </a:lnTo>
                <a:lnTo>
                  <a:pt x="8349078" y="6543832"/>
                </a:lnTo>
                <a:lnTo>
                  <a:pt x="8126540" y="6543832"/>
                </a:lnTo>
                <a:lnTo>
                  <a:pt x="8126540" y="6321294"/>
                </a:lnTo>
                <a:close/>
                <a:moveTo>
                  <a:pt x="8352211" y="6321294"/>
                </a:moveTo>
                <a:lnTo>
                  <a:pt x="8574749" y="6321294"/>
                </a:lnTo>
                <a:lnTo>
                  <a:pt x="8574749" y="6543832"/>
                </a:lnTo>
                <a:lnTo>
                  <a:pt x="8352211" y="6543832"/>
                </a:lnTo>
                <a:lnTo>
                  <a:pt x="8352211" y="6321294"/>
                </a:lnTo>
                <a:close/>
                <a:moveTo>
                  <a:pt x="8577882" y="6321294"/>
                </a:moveTo>
                <a:lnTo>
                  <a:pt x="8800420" y="6321294"/>
                </a:lnTo>
                <a:lnTo>
                  <a:pt x="8800420" y="6543832"/>
                </a:lnTo>
                <a:lnTo>
                  <a:pt x="8577882" y="6543832"/>
                </a:lnTo>
                <a:lnTo>
                  <a:pt x="8577882" y="6321294"/>
                </a:lnTo>
                <a:close/>
                <a:moveTo>
                  <a:pt x="8803427" y="6321294"/>
                </a:moveTo>
                <a:lnTo>
                  <a:pt x="9025966" y="6321294"/>
                </a:lnTo>
                <a:lnTo>
                  <a:pt x="9025966" y="6543832"/>
                </a:lnTo>
                <a:lnTo>
                  <a:pt x="8803427" y="6543832"/>
                </a:lnTo>
                <a:lnTo>
                  <a:pt x="8803427" y="6321294"/>
                </a:lnTo>
                <a:close/>
                <a:moveTo>
                  <a:pt x="9029099" y="6321294"/>
                </a:moveTo>
                <a:lnTo>
                  <a:pt x="9251637" y="6321294"/>
                </a:lnTo>
                <a:lnTo>
                  <a:pt x="9251637" y="6543832"/>
                </a:lnTo>
                <a:lnTo>
                  <a:pt x="9029099" y="6543832"/>
                </a:lnTo>
                <a:lnTo>
                  <a:pt x="9029099" y="6321294"/>
                </a:lnTo>
                <a:close/>
                <a:moveTo>
                  <a:pt x="9254770" y="6321294"/>
                </a:moveTo>
                <a:lnTo>
                  <a:pt x="9477308" y="6321294"/>
                </a:lnTo>
                <a:lnTo>
                  <a:pt x="9477308" y="6543832"/>
                </a:lnTo>
                <a:lnTo>
                  <a:pt x="9254770" y="6543832"/>
                </a:lnTo>
                <a:lnTo>
                  <a:pt x="9254770" y="6321294"/>
                </a:lnTo>
                <a:close/>
                <a:moveTo>
                  <a:pt x="9480440" y="6321294"/>
                </a:moveTo>
                <a:lnTo>
                  <a:pt x="9702979" y="6321294"/>
                </a:lnTo>
                <a:lnTo>
                  <a:pt x="9702979" y="6543832"/>
                </a:lnTo>
                <a:lnTo>
                  <a:pt x="9480440" y="6543832"/>
                </a:lnTo>
                <a:lnTo>
                  <a:pt x="9480440" y="6321294"/>
                </a:lnTo>
                <a:close/>
                <a:moveTo>
                  <a:pt x="9706112" y="6321294"/>
                </a:moveTo>
                <a:lnTo>
                  <a:pt x="9928650" y="6321294"/>
                </a:lnTo>
                <a:lnTo>
                  <a:pt x="9928650" y="6543832"/>
                </a:lnTo>
                <a:lnTo>
                  <a:pt x="9706112" y="6543832"/>
                </a:lnTo>
                <a:lnTo>
                  <a:pt x="9706112" y="6321294"/>
                </a:lnTo>
                <a:close/>
                <a:moveTo>
                  <a:pt x="9931783" y="6321294"/>
                </a:moveTo>
                <a:lnTo>
                  <a:pt x="10154321" y="6321294"/>
                </a:lnTo>
                <a:lnTo>
                  <a:pt x="10154321" y="6543832"/>
                </a:lnTo>
                <a:lnTo>
                  <a:pt x="9931783" y="6543832"/>
                </a:lnTo>
                <a:lnTo>
                  <a:pt x="9931783" y="6321294"/>
                </a:lnTo>
                <a:close/>
                <a:moveTo>
                  <a:pt x="10157328" y="6321294"/>
                </a:moveTo>
                <a:lnTo>
                  <a:pt x="10379867" y="6321294"/>
                </a:lnTo>
                <a:lnTo>
                  <a:pt x="10379867" y="6543832"/>
                </a:lnTo>
                <a:lnTo>
                  <a:pt x="10157328" y="6543832"/>
                </a:lnTo>
                <a:lnTo>
                  <a:pt x="10157328" y="6321294"/>
                </a:lnTo>
                <a:close/>
                <a:moveTo>
                  <a:pt x="10383000" y="6321294"/>
                </a:moveTo>
                <a:lnTo>
                  <a:pt x="10605538" y="6321294"/>
                </a:lnTo>
                <a:lnTo>
                  <a:pt x="10605538" y="6543832"/>
                </a:lnTo>
                <a:lnTo>
                  <a:pt x="10383000" y="6543832"/>
                </a:lnTo>
                <a:lnTo>
                  <a:pt x="10383000" y="6321294"/>
                </a:lnTo>
                <a:close/>
                <a:moveTo>
                  <a:pt x="10608671" y="6321294"/>
                </a:moveTo>
                <a:lnTo>
                  <a:pt x="10831209" y="6321294"/>
                </a:lnTo>
                <a:lnTo>
                  <a:pt x="10831209" y="6543832"/>
                </a:lnTo>
                <a:lnTo>
                  <a:pt x="10608671" y="6543832"/>
                </a:lnTo>
                <a:lnTo>
                  <a:pt x="10608671" y="6321294"/>
                </a:lnTo>
                <a:close/>
                <a:moveTo>
                  <a:pt x="10834342" y="6321294"/>
                </a:moveTo>
                <a:lnTo>
                  <a:pt x="11056880" y="6321294"/>
                </a:lnTo>
                <a:lnTo>
                  <a:pt x="11056880" y="6543832"/>
                </a:lnTo>
                <a:lnTo>
                  <a:pt x="10834342" y="6543832"/>
                </a:lnTo>
                <a:lnTo>
                  <a:pt x="10834342" y="6321294"/>
                </a:lnTo>
                <a:close/>
                <a:moveTo>
                  <a:pt x="11060012" y="6321294"/>
                </a:moveTo>
                <a:lnTo>
                  <a:pt x="11282551" y="6321294"/>
                </a:lnTo>
                <a:lnTo>
                  <a:pt x="11282551" y="6543832"/>
                </a:lnTo>
                <a:lnTo>
                  <a:pt x="11060012" y="6543832"/>
                </a:lnTo>
                <a:lnTo>
                  <a:pt x="11060012" y="6321294"/>
                </a:lnTo>
                <a:close/>
                <a:moveTo>
                  <a:pt x="11285684" y="6321294"/>
                </a:moveTo>
                <a:lnTo>
                  <a:pt x="11508222" y="6321294"/>
                </a:lnTo>
                <a:lnTo>
                  <a:pt x="11508222" y="6543832"/>
                </a:lnTo>
                <a:lnTo>
                  <a:pt x="11285684" y="6543832"/>
                </a:lnTo>
                <a:lnTo>
                  <a:pt x="11285684" y="6321294"/>
                </a:lnTo>
                <a:close/>
                <a:moveTo>
                  <a:pt x="11285684" y="6318161"/>
                </a:moveTo>
                <a:lnTo>
                  <a:pt x="11285684" y="6095623"/>
                </a:lnTo>
                <a:lnTo>
                  <a:pt x="11508222" y="6095623"/>
                </a:lnTo>
                <a:lnTo>
                  <a:pt x="11508222" y="6318161"/>
                </a:lnTo>
                <a:lnTo>
                  <a:pt x="11285684" y="6318161"/>
                </a:lnTo>
                <a:close/>
                <a:moveTo>
                  <a:pt x="11285684" y="6092490"/>
                </a:moveTo>
                <a:lnTo>
                  <a:pt x="11285684" y="5869952"/>
                </a:lnTo>
                <a:lnTo>
                  <a:pt x="11508222" y="5869952"/>
                </a:lnTo>
                <a:lnTo>
                  <a:pt x="11508222" y="6092490"/>
                </a:lnTo>
                <a:lnTo>
                  <a:pt x="11285684" y="6092490"/>
                </a:lnTo>
                <a:close/>
                <a:moveTo>
                  <a:pt x="11285684" y="5866945"/>
                </a:moveTo>
                <a:lnTo>
                  <a:pt x="11285684" y="5644406"/>
                </a:lnTo>
                <a:lnTo>
                  <a:pt x="11508222" y="5644406"/>
                </a:lnTo>
                <a:lnTo>
                  <a:pt x="11508222" y="5866945"/>
                </a:lnTo>
                <a:lnTo>
                  <a:pt x="11285684" y="5866945"/>
                </a:lnTo>
                <a:close/>
                <a:moveTo>
                  <a:pt x="11285684" y="5641273"/>
                </a:moveTo>
                <a:lnTo>
                  <a:pt x="11285684" y="5418735"/>
                </a:lnTo>
                <a:lnTo>
                  <a:pt x="11508222" y="5418735"/>
                </a:lnTo>
                <a:lnTo>
                  <a:pt x="11508222" y="5641273"/>
                </a:lnTo>
                <a:lnTo>
                  <a:pt x="11285684" y="5641273"/>
                </a:lnTo>
                <a:close/>
                <a:moveTo>
                  <a:pt x="11285684" y="5415603"/>
                </a:moveTo>
                <a:lnTo>
                  <a:pt x="11285684" y="5193064"/>
                </a:lnTo>
                <a:lnTo>
                  <a:pt x="11508222" y="5193064"/>
                </a:lnTo>
                <a:lnTo>
                  <a:pt x="11508222" y="5415603"/>
                </a:lnTo>
                <a:lnTo>
                  <a:pt x="11285684" y="5415603"/>
                </a:lnTo>
                <a:close/>
                <a:moveTo>
                  <a:pt x="11285684" y="5189932"/>
                </a:moveTo>
                <a:lnTo>
                  <a:pt x="11285684" y="4967393"/>
                </a:lnTo>
                <a:lnTo>
                  <a:pt x="11508222" y="4967393"/>
                </a:lnTo>
                <a:lnTo>
                  <a:pt x="11508222" y="5189932"/>
                </a:lnTo>
                <a:lnTo>
                  <a:pt x="11285684" y="5189932"/>
                </a:lnTo>
                <a:close/>
                <a:moveTo>
                  <a:pt x="11285684" y="4964261"/>
                </a:moveTo>
                <a:lnTo>
                  <a:pt x="11285684" y="4741722"/>
                </a:lnTo>
                <a:lnTo>
                  <a:pt x="11508222" y="4741722"/>
                </a:lnTo>
                <a:lnTo>
                  <a:pt x="11508222" y="4964261"/>
                </a:lnTo>
                <a:lnTo>
                  <a:pt x="11285684" y="4964261"/>
                </a:lnTo>
                <a:close/>
                <a:moveTo>
                  <a:pt x="11285684" y="4738590"/>
                </a:moveTo>
                <a:lnTo>
                  <a:pt x="11285684" y="4516051"/>
                </a:lnTo>
                <a:lnTo>
                  <a:pt x="11508222" y="4516051"/>
                </a:lnTo>
                <a:lnTo>
                  <a:pt x="11508222" y="4738590"/>
                </a:lnTo>
                <a:lnTo>
                  <a:pt x="11285684" y="4738590"/>
                </a:lnTo>
                <a:close/>
                <a:moveTo>
                  <a:pt x="11285684" y="4513044"/>
                </a:moveTo>
                <a:lnTo>
                  <a:pt x="11285684" y="4290506"/>
                </a:lnTo>
                <a:lnTo>
                  <a:pt x="11508222" y="4290506"/>
                </a:lnTo>
                <a:lnTo>
                  <a:pt x="11508222" y="4513044"/>
                </a:lnTo>
                <a:lnTo>
                  <a:pt x="11285684" y="4513044"/>
                </a:lnTo>
                <a:close/>
                <a:moveTo>
                  <a:pt x="11285684" y="4287373"/>
                </a:moveTo>
                <a:lnTo>
                  <a:pt x="11285684" y="4064834"/>
                </a:lnTo>
                <a:lnTo>
                  <a:pt x="11508222" y="4064834"/>
                </a:lnTo>
                <a:lnTo>
                  <a:pt x="11508222" y="4287373"/>
                </a:lnTo>
                <a:lnTo>
                  <a:pt x="11285684" y="4287373"/>
                </a:lnTo>
                <a:close/>
                <a:moveTo>
                  <a:pt x="11285684" y="4061702"/>
                </a:moveTo>
                <a:lnTo>
                  <a:pt x="11285684" y="3839164"/>
                </a:lnTo>
                <a:lnTo>
                  <a:pt x="11508222" y="3839164"/>
                </a:lnTo>
                <a:lnTo>
                  <a:pt x="11508222" y="4061702"/>
                </a:lnTo>
                <a:lnTo>
                  <a:pt x="11285684" y="4061702"/>
                </a:lnTo>
                <a:close/>
                <a:moveTo>
                  <a:pt x="11285684" y="3836031"/>
                </a:moveTo>
                <a:lnTo>
                  <a:pt x="11285684" y="3613493"/>
                </a:lnTo>
                <a:lnTo>
                  <a:pt x="11508222" y="3613493"/>
                </a:lnTo>
                <a:lnTo>
                  <a:pt x="11508222" y="3836031"/>
                </a:lnTo>
                <a:lnTo>
                  <a:pt x="11285684" y="3836031"/>
                </a:lnTo>
                <a:close/>
                <a:moveTo>
                  <a:pt x="11285684" y="3610360"/>
                </a:moveTo>
                <a:lnTo>
                  <a:pt x="11285684" y="3387821"/>
                </a:lnTo>
                <a:lnTo>
                  <a:pt x="11508222" y="3387821"/>
                </a:lnTo>
                <a:lnTo>
                  <a:pt x="11508222" y="3610360"/>
                </a:lnTo>
                <a:lnTo>
                  <a:pt x="11285684" y="3610360"/>
                </a:lnTo>
                <a:close/>
                <a:moveTo>
                  <a:pt x="11285684" y="3384689"/>
                </a:moveTo>
                <a:lnTo>
                  <a:pt x="11285684" y="3162151"/>
                </a:lnTo>
                <a:lnTo>
                  <a:pt x="11508222" y="3162151"/>
                </a:lnTo>
                <a:lnTo>
                  <a:pt x="11508222" y="3384689"/>
                </a:lnTo>
                <a:lnTo>
                  <a:pt x="11285684" y="3384689"/>
                </a:lnTo>
                <a:close/>
                <a:moveTo>
                  <a:pt x="11285684" y="3159143"/>
                </a:moveTo>
                <a:lnTo>
                  <a:pt x="11285684" y="2936605"/>
                </a:lnTo>
                <a:lnTo>
                  <a:pt x="11508222" y="2936605"/>
                </a:lnTo>
                <a:lnTo>
                  <a:pt x="11508222" y="3159143"/>
                </a:lnTo>
                <a:lnTo>
                  <a:pt x="11285684" y="3159143"/>
                </a:lnTo>
                <a:close/>
                <a:moveTo>
                  <a:pt x="11285684" y="2933472"/>
                </a:moveTo>
                <a:lnTo>
                  <a:pt x="11285684" y="2710934"/>
                </a:lnTo>
                <a:lnTo>
                  <a:pt x="11508222" y="2710934"/>
                </a:lnTo>
                <a:lnTo>
                  <a:pt x="11508222" y="2933472"/>
                </a:lnTo>
                <a:lnTo>
                  <a:pt x="11285684" y="2933472"/>
                </a:lnTo>
                <a:close/>
                <a:moveTo>
                  <a:pt x="11285684" y="2707801"/>
                </a:moveTo>
                <a:lnTo>
                  <a:pt x="11285684" y="2485263"/>
                </a:lnTo>
                <a:lnTo>
                  <a:pt x="11508222" y="2485263"/>
                </a:lnTo>
                <a:lnTo>
                  <a:pt x="11508222" y="2707801"/>
                </a:lnTo>
                <a:lnTo>
                  <a:pt x="11285684" y="2707801"/>
                </a:lnTo>
                <a:close/>
                <a:moveTo>
                  <a:pt x="11285684" y="2482130"/>
                </a:moveTo>
                <a:lnTo>
                  <a:pt x="11285684" y="2259592"/>
                </a:lnTo>
                <a:lnTo>
                  <a:pt x="11508222" y="2259592"/>
                </a:lnTo>
                <a:lnTo>
                  <a:pt x="11508222" y="2482130"/>
                </a:lnTo>
                <a:lnTo>
                  <a:pt x="11285684" y="2482130"/>
                </a:lnTo>
                <a:close/>
                <a:moveTo>
                  <a:pt x="11285684" y="2256459"/>
                </a:moveTo>
                <a:lnTo>
                  <a:pt x="11285684" y="2033921"/>
                </a:lnTo>
                <a:lnTo>
                  <a:pt x="11508222" y="2033921"/>
                </a:lnTo>
                <a:lnTo>
                  <a:pt x="11508222" y="2256459"/>
                </a:lnTo>
                <a:lnTo>
                  <a:pt x="11285684" y="2256459"/>
                </a:lnTo>
                <a:close/>
                <a:moveTo>
                  <a:pt x="11285684" y="2030788"/>
                </a:moveTo>
                <a:lnTo>
                  <a:pt x="11285684" y="1808250"/>
                </a:lnTo>
                <a:lnTo>
                  <a:pt x="11508222" y="1808250"/>
                </a:lnTo>
                <a:lnTo>
                  <a:pt x="11508222" y="2030788"/>
                </a:lnTo>
                <a:lnTo>
                  <a:pt x="11285684" y="2030788"/>
                </a:lnTo>
                <a:close/>
                <a:moveTo>
                  <a:pt x="11285684" y="1805243"/>
                </a:moveTo>
                <a:lnTo>
                  <a:pt x="11285684" y="1582704"/>
                </a:lnTo>
                <a:lnTo>
                  <a:pt x="11508222" y="1582704"/>
                </a:lnTo>
                <a:lnTo>
                  <a:pt x="11508222" y="1805243"/>
                </a:lnTo>
                <a:lnTo>
                  <a:pt x="11285684" y="1805243"/>
                </a:lnTo>
                <a:close/>
                <a:moveTo>
                  <a:pt x="11285684" y="1579572"/>
                </a:moveTo>
                <a:lnTo>
                  <a:pt x="11285684" y="1357033"/>
                </a:lnTo>
                <a:lnTo>
                  <a:pt x="11508222" y="1357033"/>
                </a:lnTo>
                <a:lnTo>
                  <a:pt x="11508222" y="1579572"/>
                </a:lnTo>
                <a:lnTo>
                  <a:pt x="11285684" y="1579572"/>
                </a:lnTo>
                <a:close/>
                <a:moveTo>
                  <a:pt x="11285684" y="1353901"/>
                </a:moveTo>
                <a:lnTo>
                  <a:pt x="11285684" y="1131362"/>
                </a:lnTo>
                <a:lnTo>
                  <a:pt x="11508222" y="1131362"/>
                </a:lnTo>
                <a:lnTo>
                  <a:pt x="11508222" y="1353901"/>
                </a:lnTo>
                <a:lnTo>
                  <a:pt x="11285684" y="1353901"/>
                </a:lnTo>
                <a:close/>
                <a:moveTo>
                  <a:pt x="11285684" y="1128230"/>
                </a:moveTo>
                <a:lnTo>
                  <a:pt x="11285684" y="905691"/>
                </a:lnTo>
                <a:lnTo>
                  <a:pt x="11508222" y="905691"/>
                </a:lnTo>
                <a:lnTo>
                  <a:pt x="11508222" y="1128230"/>
                </a:lnTo>
                <a:lnTo>
                  <a:pt x="11285684" y="1128230"/>
                </a:lnTo>
                <a:close/>
                <a:moveTo>
                  <a:pt x="11285684" y="902559"/>
                </a:moveTo>
                <a:lnTo>
                  <a:pt x="11285684" y="680020"/>
                </a:lnTo>
                <a:lnTo>
                  <a:pt x="11508222" y="680020"/>
                </a:lnTo>
                <a:lnTo>
                  <a:pt x="11508222" y="902559"/>
                </a:lnTo>
                <a:lnTo>
                  <a:pt x="11285684" y="902559"/>
                </a:lnTo>
                <a:close/>
                <a:moveTo>
                  <a:pt x="11285684" y="676888"/>
                </a:moveTo>
                <a:lnTo>
                  <a:pt x="11285684" y="454349"/>
                </a:lnTo>
                <a:lnTo>
                  <a:pt x="11508222" y="454349"/>
                </a:lnTo>
                <a:lnTo>
                  <a:pt x="11508222" y="676888"/>
                </a:lnTo>
                <a:lnTo>
                  <a:pt x="11285684" y="676888"/>
                </a:lnTo>
                <a:close/>
                <a:moveTo>
                  <a:pt x="11282551" y="676888"/>
                </a:moveTo>
                <a:lnTo>
                  <a:pt x="11060012" y="676888"/>
                </a:lnTo>
                <a:lnTo>
                  <a:pt x="11060012" y="454349"/>
                </a:lnTo>
                <a:lnTo>
                  <a:pt x="11282551" y="454349"/>
                </a:lnTo>
                <a:lnTo>
                  <a:pt x="11282551" y="676888"/>
                </a:lnTo>
                <a:close/>
                <a:moveTo>
                  <a:pt x="11056880" y="676888"/>
                </a:moveTo>
                <a:lnTo>
                  <a:pt x="10834342" y="676888"/>
                </a:lnTo>
                <a:lnTo>
                  <a:pt x="10834342" y="454349"/>
                </a:lnTo>
                <a:lnTo>
                  <a:pt x="11056880" y="454349"/>
                </a:lnTo>
                <a:lnTo>
                  <a:pt x="11056880" y="676888"/>
                </a:lnTo>
                <a:close/>
                <a:moveTo>
                  <a:pt x="10831209" y="676888"/>
                </a:moveTo>
                <a:lnTo>
                  <a:pt x="10608671" y="676888"/>
                </a:lnTo>
                <a:lnTo>
                  <a:pt x="10608671" y="454349"/>
                </a:lnTo>
                <a:lnTo>
                  <a:pt x="10831209" y="454349"/>
                </a:lnTo>
                <a:lnTo>
                  <a:pt x="10831209" y="676888"/>
                </a:lnTo>
                <a:close/>
                <a:moveTo>
                  <a:pt x="10605538" y="676888"/>
                </a:moveTo>
                <a:lnTo>
                  <a:pt x="10383000" y="676888"/>
                </a:lnTo>
                <a:lnTo>
                  <a:pt x="10383000" y="454349"/>
                </a:lnTo>
                <a:lnTo>
                  <a:pt x="10605538" y="454349"/>
                </a:lnTo>
                <a:lnTo>
                  <a:pt x="10605538" y="676888"/>
                </a:lnTo>
                <a:close/>
                <a:moveTo>
                  <a:pt x="10379867" y="676888"/>
                </a:moveTo>
                <a:lnTo>
                  <a:pt x="10157328" y="676888"/>
                </a:lnTo>
                <a:lnTo>
                  <a:pt x="10157328" y="454349"/>
                </a:lnTo>
                <a:lnTo>
                  <a:pt x="10379867" y="454349"/>
                </a:lnTo>
                <a:lnTo>
                  <a:pt x="10379867" y="676888"/>
                </a:lnTo>
                <a:close/>
                <a:moveTo>
                  <a:pt x="10154196" y="676888"/>
                </a:moveTo>
                <a:lnTo>
                  <a:pt x="9931657" y="676888"/>
                </a:lnTo>
                <a:lnTo>
                  <a:pt x="9931657" y="454349"/>
                </a:lnTo>
                <a:lnTo>
                  <a:pt x="10154196" y="454349"/>
                </a:lnTo>
                <a:lnTo>
                  <a:pt x="10154196" y="676888"/>
                </a:lnTo>
                <a:close/>
                <a:moveTo>
                  <a:pt x="9928650" y="676888"/>
                </a:moveTo>
                <a:lnTo>
                  <a:pt x="9706112" y="676888"/>
                </a:lnTo>
                <a:lnTo>
                  <a:pt x="9706112" y="454349"/>
                </a:lnTo>
                <a:lnTo>
                  <a:pt x="9928650" y="454349"/>
                </a:lnTo>
                <a:lnTo>
                  <a:pt x="9928650" y="676888"/>
                </a:lnTo>
                <a:close/>
                <a:moveTo>
                  <a:pt x="9702979" y="676888"/>
                </a:moveTo>
                <a:lnTo>
                  <a:pt x="9480440" y="676888"/>
                </a:lnTo>
                <a:lnTo>
                  <a:pt x="9480440" y="454349"/>
                </a:lnTo>
                <a:lnTo>
                  <a:pt x="9702979" y="454349"/>
                </a:lnTo>
                <a:lnTo>
                  <a:pt x="9702979" y="676888"/>
                </a:lnTo>
                <a:close/>
                <a:moveTo>
                  <a:pt x="9477308" y="676888"/>
                </a:moveTo>
                <a:lnTo>
                  <a:pt x="9254770" y="676888"/>
                </a:lnTo>
                <a:lnTo>
                  <a:pt x="9254770" y="454349"/>
                </a:lnTo>
                <a:lnTo>
                  <a:pt x="9477308" y="454349"/>
                </a:lnTo>
                <a:lnTo>
                  <a:pt x="9477308" y="676888"/>
                </a:lnTo>
                <a:close/>
                <a:moveTo>
                  <a:pt x="9251637" y="676888"/>
                </a:moveTo>
                <a:lnTo>
                  <a:pt x="9029099" y="676888"/>
                </a:lnTo>
                <a:lnTo>
                  <a:pt x="9029099" y="454349"/>
                </a:lnTo>
                <a:lnTo>
                  <a:pt x="9251637" y="454349"/>
                </a:lnTo>
                <a:lnTo>
                  <a:pt x="9251637" y="676888"/>
                </a:lnTo>
                <a:close/>
                <a:moveTo>
                  <a:pt x="9025966" y="676888"/>
                </a:moveTo>
                <a:lnTo>
                  <a:pt x="8803427" y="676888"/>
                </a:lnTo>
                <a:lnTo>
                  <a:pt x="8803427" y="454349"/>
                </a:lnTo>
                <a:lnTo>
                  <a:pt x="9025966" y="454349"/>
                </a:lnTo>
                <a:lnTo>
                  <a:pt x="9025966" y="676888"/>
                </a:lnTo>
                <a:close/>
                <a:moveTo>
                  <a:pt x="8800295" y="676888"/>
                </a:moveTo>
                <a:lnTo>
                  <a:pt x="8577756" y="676888"/>
                </a:lnTo>
                <a:lnTo>
                  <a:pt x="8577756" y="454349"/>
                </a:lnTo>
                <a:lnTo>
                  <a:pt x="8800295" y="454349"/>
                </a:lnTo>
                <a:lnTo>
                  <a:pt x="8800295" y="676888"/>
                </a:lnTo>
                <a:close/>
                <a:moveTo>
                  <a:pt x="8574749" y="676888"/>
                </a:moveTo>
                <a:lnTo>
                  <a:pt x="8352211" y="676888"/>
                </a:lnTo>
                <a:lnTo>
                  <a:pt x="8352211" y="454349"/>
                </a:lnTo>
                <a:lnTo>
                  <a:pt x="8574749" y="454349"/>
                </a:lnTo>
                <a:lnTo>
                  <a:pt x="8574749" y="676888"/>
                </a:lnTo>
                <a:close/>
                <a:moveTo>
                  <a:pt x="8349078" y="676888"/>
                </a:moveTo>
                <a:lnTo>
                  <a:pt x="8126540" y="676888"/>
                </a:lnTo>
                <a:lnTo>
                  <a:pt x="8126540" y="454349"/>
                </a:lnTo>
                <a:lnTo>
                  <a:pt x="8349078" y="454349"/>
                </a:lnTo>
                <a:lnTo>
                  <a:pt x="8349078" y="676888"/>
                </a:lnTo>
                <a:close/>
                <a:moveTo>
                  <a:pt x="8123407" y="676888"/>
                </a:moveTo>
                <a:lnTo>
                  <a:pt x="7900868" y="676888"/>
                </a:lnTo>
                <a:lnTo>
                  <a:pt x="7900868" y="454349"/>
                </a:lnTo>
                <a:lnTo>
                  <a:pt x="8123407" y="454349"/>
                </a:lnTo>
                <a:lnTo>
                  <a:pt x="8123407" y="676888"/>
                </a:lnTo>
                <a:close/>
                <a:moveTo>
                  <a:pt x="7897736" y="676888"/>
                </a:moveTo>
                <a:lnTo>
                  <a:pt x="7675198" y="676888"/>
                </a:lnTo>
                <a:lnTo>
                  <a:pt x="7675198" y="454349"/>
                </a:lnTo>
                <a:lnTo>
                  <a:pt x="7897736" y="454349"/>
                </a:lnTo>
                <a:lnTo>
                  <a:pt x="7897736" y="676888"/>
                </a:lnTo>
                <a:close/>
                <a:moveTo>
                  <a:pt x="7672065" y="676888"/>
                </a:moveTo>
                <a:lnTo>
                  <a:pt x="7449527" y="676888"/>
                </a:lnTo>
                <a:lnTo>
                  <a:pt x="7449527" y="454349"/>
                </a:lnTo>
                <a:lnTo>
                  <a:pt x="7672065" y="454349"/>
                </a:lnTo>
                <a:lnTo>
                  <a:pt x="7672065" y="676888"/>
                </a:lnTo>
                <a:close/>
                <a:moveTo>
                  <a:pt x="7446394" y="676888"/>
                </a:moveTo>
                <a:lnTo>
                  <a:pt x="7223856" y="676888"/>
                </a:lnTo>
                <a:lnTo>
                  <a:pt x="7223856" y="454349"/>
                </a:lnTo>
                <a:lnTo>
                  <a:pt x="7446394" y="454349"/>
                </a:lnTo>
                <a:lnTo>
                  <a:pt x="7446394" y="676888"/>
                </a:lnTo>
                <a:close/>
                <a:moveTo>
                  <a:pt x="7220848" y="676888"/>
                </a:moveTo>
                <a:lnTo>
                  <a:pt x="6998310" y="676888"/>
                </a:lnTo>
                <a:lnTo>
                  <a:pt x="6998310" y="454349"/>
                </a:lnTo>
                <a:lnTo>
                  <a:pt x="7220848" y="454349"/>
                </a:lnTo>
                <a:lnTo>
                  <a:pt x="7220848" y="676888"/>
                </a:lnTo>
                <a:close/>
                <a:moveTo>
                  <a:pt x="6995177" y="676888"/>
                </a:moveTo>
                <a:lnTo>
                  <a:pt x="6772639" y="676888"/>
                </a:lnTo>
                <a:lnTo>
                  <a:pt x="6772639" y="454349"/>
                </a:lnTo>
                <a:lnTo>
                  <a:pt x="6995177" y="454349"/>
                </a:lnTo>
                <a:lnTo>
                  <a:pt x="6995177" y="676888"/>
                </a:lnTo>
                <a:close/>
                <a:moveTo>
                  <a:pt x="6769506" y="676888"/>
                </a:moveTo>
                <a:lnTo>
                  <a:pt x="6546967" y="676888"/>
                </a:lnTo>
                <a:lnTo>
                  <a:pt x="6546967" y="454349"/>
                </a:lnTo>
                <a:lnTo>
                  <a:pt x="6769506" y="454349"/>
                </a:lnTo>
                <a:lnTo>
                  <a:pt x="6769506" y="676888"/>
                </a:lnTo>
                <a:close/>
                <a:moveTo>
                  <a:pt x="6543835" y="676888"/>
                </a:moveTo>
                <a:lnTo>
                  <a:pt x="6321297" y="676888"/>
                </a:lnTo>
                <a:lnTo>
                  <a:pt x="6321297" y="454349"/>
                </a:lnTo>
                <a:lnTo>
                  <a:pt x="6543835" y="454349"/>
                </a:lnTo>
                <a:lnTo>
                  <a:pt x="6543835" y="676888"/>
                </a:lnTo>
                <a:close/>
                <a:moveTo>
                  <a:pt x="6318164" y="676888"/>
                </a:moveTo>
                <a:lnTo>
                  <a:pt x="6095625" y="676888"/>
                </a:lnTo>
                <a:lnTo>
                  <a:pt x="6095625" y="454349"/>
                </a:lnTo>
                <a:lnTo>
                  <a:pt x="6318164" y="454349"/>
                </a:lnTo>
                <a:lnTo>
                  <a:pt x="6318164" y="676888"/>
                </a:lnTo>
                <a:close/>
                <a:moveTo>
                  <a:pt x="6092493" y="676888"/>
                </a:moveTo>
                <a:lnTo>
                  <a:pt x="5869954" y="676888"/>
                </a:lnTo>
                <a:lnTo>
                  <a:pt x="5869954" y="454349"/>
                </a:lnTo>
                <a:lnTo>
                  <a:pt x="6092493" y="454349"/>
                </a:lnTo>
                <a:lnTo>
                  <a:pt x="6092493" y="676888"/>
                </a:lnTo>
                <a:close/>
                <a:moveTo>
                  <a:pt x="5866947" y="676888"/>
                </a:moveTo>
                <a:lnTo>
                  <a:pt x="5644408" y="676888"/>
                </a:lnTo>
                <a:lnTo>
                  <a:pt x="5644408" y="454349"/>
                </a:lnTo>
                <a:lnTo>
                  <a:pt x="5866947" y="454349"/>
                </a:lnTo>
                <a:lnTo>
                  <a:pt x="5866947" y="676888"/>
                </a:lnTo>
                <a:close/>
                <a:moveTo>
                  <a:pt x="5641276" y="676888"/>
                </a:moveTo>
                <a:lnTo>
                  <a:pt x="5418738" y="676888"/>
                </a:lnTo>
                <a:lnTo>
                  <a:pt x="5418738" y="454349"/>
                </a:lnTo>
                <a:lnTo>
                  <a:pt x="5641276" y="454349"/>
                </a:lnTo>
                <a:lnTo>
                  <a:pt x="5641276" y="676888"/>
                </a:lnTo>
                <a:close/>
                <a:moveTo>
                  <a:pt x="5415605" y="676888"/>
                </a:moveTo>
                <a:lnTo>
                  <a:pt x="5193066" y="676888"/>
                </a:lnTo>
                <a:lnTo>
                  <a:pt x="5193066" y="454349"/>
                </a:lnTo>
                <a:lnTo>
                  <a:pt x="5415605" y="454349"/>
                </a:lnTo>
                <a:lnTo>
                  <a:pt x="5415605" y="676888"/>
                </a:lnTo>
                <a:close/>
                <a:moveTo>
                  <a:pt x="5189934" y="676888"/>
                </a:moveTo>
                <a:lnTo>
                  <a:pt x="4967395" y="676888"/>
                </a:lnTo>
                <a:lnTo>
                  <a:pt x="4967395" y="454349"/>
                </a:lnTo>
                <a:lnTo>
                  <a:pt x="5189934" y="454349"/>
                </a:lnTo>
                <a:lnTo>
                  <a:pt x="5189934" y="676888"/>
                </a:lnTo>
                <a:close/>
                <a:moveTo>
                  <a:pt x="4964263" y="676888"/>
                </a:moveTo>
                <a:lnTo>
                  <a:pt x="4741724" y="676888"/>
                </a:lnTo>
                <a:lnTo>
                  <a:pt x="4741724" y="454349"/>
                </a:lnTo>
                <a:lnTo>
                  <a:pt x="4964263" y="454349"/>
                </a:lnTo>
                <a:lnTo>
                  <a:pt x="4964263" y="676888"/>
                </a:lnTo>
                <a:close/>
                <a:moveTo>
                  <a:pt x="4738592" y="676888"/>
                </a:moveTo>
                <a:lnTo>
                  <a:pt x="4516053" y="676888"/>
                </a:lnTo>
                <a:lnTo>
                  <a:pt x="4516053" y="454349"/>
                </a:lnTo>
                <a:lnTo>
                  <a:pt x="4738592" y="454349"/>
                </a:lnTo>
                <a:lnTo>
                  <a:pt x="4738592" y="676888"/>
                </a:lnTo>
                <a:close/>
                <a:moveTo>
                  <a:pt x="4513046" y="676888"/>
                </a:moveTo>
                <a:lnTo>
                  <a:pt x="4290507" y="676888"/>
                </a:lnTo>
                <a:lnTo>
                  <a:pt x="4290507" y="454349"/>
                </a:lnTo>
                <a:lnTo>
                  <a:pt x="4513046" y="454349"/>
                </a:lnTo>
                <a:lnTo>
                  <a:pt x="4513046" y="676888"/>
                </a:lnTo>
                <a:close/>
                <a:moveTo>
                  <a:pt x="4287375" y="676888"/>
                </a:moveTo>
                <a:lnTo>
                  <a:pt x="4064836" y="676888"/>
                </a:lnTo>
                <a:lnTo>
                  <a:pt x="4064836" y="454349"/>
                </a:lnTo>
                <a:lnTo>
                  <a:pt x="4287375" y="454349"/>
                </a:lnTo>
                <a:lnTo>
                  <a:pt x="4287375" y="676888"/>
                </a:lnTo>
                <a:close/>
                <a:moveTo>
                  <a:pt x="4061703" y="676888"/>
                </a:moveTo>
                <a:lnTo>
                  <a:pt x="3839165" y="676888"/>
                </a:lnTo>
                <a:lnTo>
                  <a:pt x="3839165" y="454349"/>
                </a:lnTo>
                <a:lnTo>
                  <a:pt x="4061703" y="454349"/>
                </a:lnTo>
                <a:lnTo>
                  <a:pt x="4061703" y="676888"/>
                </a:lnTo>
                <a:close/>
                <a:moveTo>
                  <a:pt x="3836033" y="676888"/>
                </a:moveTo>
                <a:lnTo>
                  <a:pt x="3613494" y="676888"/>
                </a:lnTo>
                <a:lnTo>
                  <a:pt x="3613494" y="454349"/>
                </a:lnTo>
                <a:lnTo>
                  <a:pt x="3836033" y="454349"/>
                </a:lnTo>
                <a:lnTo>
                  <a:pt x="3836033" y="676888"/>
                </a:lnTo>
                <a:close/>
                <a:moveTo>
                  <a:pt x="3610361" y="676888"/>
                </a:moveTo>
                <a:lnTo>
                  <a:pt x="3387823" y="676888"/>
                </a:lnTo>
                <a:lnTo>
                  <a:pt x="3387823" y="454349"/>
                </a:lnTo>
                <a:lnTo>
                  <a:pt x="3610361" y="454349"/>
                </a:lnTo>
                <a:lnTo>
                  <a:pt x="3610361" y="676888"/>
                </a:lnTo>
                <a:close/>
                <a:moveTo>
                  <a:pt x="3384690" y="676888"/>
                </a:moveTo>
                <a:lnTo>
                  <a:pt x="3162152" y="676888"/>
                </a:lnTo>
                <a:lnTo>
                  <a:pt x="3162152" y="454349"/>
                </a:lnTo>
                <a:lnTo>
                  <a:pt x="3384690" y="454349"/>
                </a:lnTo>
                <a:lnTo>
                  <a:pt x="3384690" y="676888"/>
                </a:lnTo>
                <a:close/>
                <a:moveTo>
                  <a:pt x="3159145" y="676888"/>
                </a:moveTo>
                <a:lnTo>
                  <a:pt x="2936606" y="676888"/>
                </a:lnTo>
                <a:lnTo>
                  <a:pt x="2936606" y="454349"/>
                </a:lnTo>
                <a:lnTo>
                  <a:pt x="3159145" y="454349"/>
                </a:lnTo>
                <a:lnTo>
                  <a:pt x="3159145" y="676888"/>
                </a:lnTo>
                <a:close/>
                <a:moveTo>
                  <a:pt x="2933474" y="676888"/>
                </a:moveTo>
                <a:lnTo>
                  <a:pt x="2710935" y="676888"/>
                </a:lnTo>
                <a:lnTo>
                  <a:pt x="2710935" y="454349"/>
                </a:lnTo>
                <a:lnTo>
                  <a:pt x="2933474" y="454349"/>
                </a:lnTo>
                <a:lnTo>
                  <a:pt x="2933474" y="676888"/>
                </a:lnTo>
                <a:close/>
                <a:moveTo>
                  <a:pt x="2707802" y="676888"/>
                </a:moveTo>
                <a:lnTo>
                  <a:pt x="2485264" y="676888"/>
                </a:lnTo>
                <a:lnTo>
                  <a:pt x="2485264" y="454349"/>
                </a:lnTo>
                <a:lnTo>
                  <a:pt x="2707802" y="454349"/>
                </a:lnTo>
                <a:lnTo>
                  <a:pt x="2707802" y="676888"/>
                </a:lnTo>
                <a:close/>
                <a:moveTo>
                  <a:pt x="2482131" y="676888"/>
                </a:moveTo>
                <a:lnTo>
                  <a:pt x="2259593" y="676888"/>
                </a:lnTo>
                <a:lnTo>
                  <a:pt x="2259593" y="454349"/>
                </a:lnTo>
                <a:lnTo>
                  <a:pt x="2482131" y="454349"/>
                </a:lnTo>
                <a:lnTo>
                  <a:pt x="2482131" y="676888"/>
                </a:lnTo>
                <a:close/>
                <a:moveTo>
                  <a:pt x="2256460" y="676888"/>
                </a:moveTo>
                <a:lnTo>
                  <a:pt x="2033922" y="676888"/>
                </a:lnTo>
                <a:lnTo>
                  <a:pt x="2033922" y="454349"/>
                </a:lnTo>
                <a:lnTo>
                  <a:pt x="2256460" y="454349"/>
                </a:lnTo>
                <a:lnTo>
                  <a:pt x="2256460" y="676888"/>
                </a:lnTo>
                <a:close/>
                <a:moveTo>
                  <a:pt x="2030789" y="676888"/>
                </a:moveTo>
                <a:lnTo>
                  <a:pt x="1808251" y="676888"/>
                </a:lnTo>
                <a:lnTo>
                  <a:pt x="1808251" y="454349"/>
                </a:lnTo>
                <a:lnTo>
                  <a:pt x="2030789" y="454349"/>
                </a:lnTo>
                <a:lnTo>
                  <a:pt x="2030789" y="676888"/>
                </a:lnTo>
                <a:close/>
                <a:moveTo>
                  <a:pt x="1805243" y="676888"/>
                </a:moveTo>
                <a:lnTo>
                  <a:pt x="1582705" y="676888"/>
                </a:lnTo>
                <a:lnTo>
                  <a:pt x="1582705" y="454349"/>
                </a:lnTo>
                <a:lnTo>
                  <a:pt x="1805243" y="454349"/>
                </a:lnTo>
                <a:lnTo>
                  <a:pt x="1805243" y="676888"/>
                </a:lnTo>
                <a:close/>
                <a:moveTo>
                  <a:pt x="1579572" y="676888"/>
                </a:moveTo>
                <a:lnTo>
                  <a:pt x="1357034" y="676888"/>
                </a:lnTo>
                <a:lnTo>
                  <a:pt x="1357034" y="454349"/>
                </a:lnTo>
                <a:lnTo>
                  <a:pt x="1579572" y="454349"/>
                </a:lnTo>
                <a:lnTo>
                  <a:pt x="1579572" y="676888"/>
                </a:lnTo>
                <a:close/>
                <a:moveTo>
                  <a:pt x="1353901" y="676888"/>
                </a:moveTo>
                <a:lnTo>
                  <a:pt x="1131363" y="676888"/>
                </a:lnTo>
                <a:lnTo>
                  <a:pt x="1131363" y="454349"/>
                </a:lnTo>
                <a:lnTo>
                  <a:pt x="1353901" y="454349"/>
                </a:lnTo>
                <a:lnTo>
                  <a:pt x="1353901" y="676888"/>
                </a:lnTo>
                <a:close/>
                <a:moveTo>
                  <a:pt x="1128230" y="676888"/>
                </a:moveTo>
                <a:lnTo>
                  <a:pt x="905692" y="676888"/>
                </a:lnTo>
                <a:lnTo>
                  <a:pt x="905692" y="454349"/>
                </a:lnTo>
                <a:lnTo>
                  <a:pt x="1128230" y="454349"/>
                </a:lnTo>
                <a:lnTo>
                  <a:pt x="1128230" y="676888"/>
                </a:lnTo>
                <a:close/>
                <a:moveTo>
                  <a:pt x="902559" y="676888"/>
                </a:moveTo>
                <a:lnTo>
                  <a:pt x="680021" y="676888"/>
                </a:lnTo>
                <a:lnTo>
                  <a:pt x="680021" y="454349"/>
                </a:lnTo>
                <a:lnTo>
                  <a:pt x="902559" y="454349"/>
                </a:lnTo>
                <a:lnTo>
                  <a:pt x="902559" y="676888"/>
                </a:lnTo>
                <a:close/>
                <a:moveTo>
                  <a:pt x="676888" y="676888"/>
                </a:moveTo>
                <a:lnTo>
                  <a:pt x="454349" y="676888"/>
                </a:lnTo>
                <a:lnTo>
                  <a:pt x="454349" y="454349"/>
                </a:lnTo>
                <a:lnTo>
                  <a:pt x="676888" y="454349"/>
                </a:lnTo>
                <a:lnTo>
                  <a:pt x="676888" y="676888"/>
                </a:lnTo>
                <a:close/>
                <a:moveTo>
                  <a:pt x="676888" y="680020"/>
                </a:moveTo>
                <a:lnTo>
                  <a:pt x="676888" y="902559"/>
                </a:lnTo>
                <a:lnTo>
                  <a:pt x="454349" y="902559"/>
                </a:lnTo>
                <a:lnTo>
                  <a:pt x="454349" y="680020"/>
                </a:lnTo>
                <a:lnTo>
                  <a:pt x="676888" y="680020"/>
                </a:lnTo>
                <a:close/>
                <a:moveTo>
                  <a:pt x="676888" y="905691"/>
                </a:moveTo>
                <a:lnTo>
                  <a:pt x="676888" y="1128230"/>
                </a:lnTo>
                <a:lnTo>
                  <a:pt x="454349" y="1128230"/>
                </a:lnTo>
                <a:lnTo>
                  <a:pt x="454349" y="905691"/>
                </a:lnTo>
                <a:lnTo>
                  <a:pt x="676888" y="905691"/>
                </a:lnTo>
                <a:close/>
                <a:moveTo>
                  <a:pt x="676888" y="1131362"/>
                </a:moveTo>
                <a:lnTo>
                  <a:pt x="676888" y="1353901"/>
                </a:lnTo>
                <a:lnTo>
                  <a:pt x="454349" y="1353901"/>
                </a:lnTo>
                <a:lnTo>
                  <a:pt x="454349" y="1131362"/>
                </a:lnTo>
                <a:lnTo>
                  <a:pt x="676888" y="1131362"/>
                </a:lnTo>
                <a:close/>
                <a:moveTo>
                  <a:pt x="676888" y="1357033"/>
                </a:moveTo>
                <a:lnTo>
                  <a:pt x="676888" y="1579572"/>
                </a:lnTo>
                <a:lnTo>
                  <a:pt x="454349" y="1579572"/>
                </a:lnTo>
                <a:lnTo>
                  <a:pt x="454349" y="1357033"/>
                </a:lnTo>
                <a:lnTo>
                  <a:pt x="676888" y="1357033"/>
                </a:lnTo>
                <a:close/>
                <a:moveTo>
                  <a:pt x="676888" y="1582704"/>
                </a:moveTo>
                <a:lnTo>
                  <a:pt x="676888" y="1805243"/>
                </a:lnTo>
                <a:lnTo>
                  <a:pt x="454349" y="1805243"/>
                </a:lnTo>
                <a:lnTo>
                  <a:pt x="454349" y="1582704"/>
                </a:lnTo>
                <a:lnTo>
                  <a:pt x="676888" y="1582704"/>
                </a:lnTo>
                <a:close/>
                <a:moveTo>
                  <a:pt x="676888" y="1808375"/>
                </a:moveTo>
                <a:lnTo>
                  <a:pt x="676888" y="2030914"/>
                </a:lnTo>
                <a:lnTo>
                  <a:pt x="454349" y="2030914"/>
                </a:lnTo>
                <a:lnTo>
                  <a:pt x="454349" y="1808375"/>
                </a:lnTo>
                <a:lnTo>
                  <a:pt x="676888" y="1808375"/>
                </a:lnTo>
                <a:close/>
                <a:moveTo>
                  <a:pt x="676888" y="2033921"/>
                </a:moveTo>
                <a:lnTo>
                  <a:pt x="676888" y="2256459"/>
                </a:lnTo>
                <a:lnTo>
                  <a:pt x="454349" y="2256459"/>
                </a:lnTo>
                <a:lnTo>
                  <a:pt x="454349" y="2033921"/>
                </a:lnTo>
                <a:lnTo>
                  <a:pt x="676888" y="2033921"/>
                </a:lnTo>
                <a:close/>
                <a:moveTo>
                  <a:pt x="676888" y="2259592"/>
                </a:moveTo>
                <a:lnTo>
                  <a:pt x="676888" y="2482130"/>
                </a:lnTo>
                <a:lnTo>
                  <a:pt x="454349" y="2482130"/>
                </a:lnTo>
                <a:lnTo>
                  <a:pt x="454349" y="2259592"/>
                </a:lnTo>
                <a:lnTo>
                  <a:pt x="676888" y="2259592"/>
                </a:lnTo>
                <a:close/>
                <a:moveTo>
                  <a:pt x="676888" y="2485263"/>
                </a:moveTo>
                <a:lnTo>
                  <a:pt x="676888" y="2707801"/>
                </a:lnTo>
                <a:lnTo>
                  <a:pt x="454349" y="2707801"/>
                </a:lnTo>
                <a:lnTo>
                  <a:pt x="454349" y="2485263"/>
                </a:lnTo>
                <a:lnTo>
                  <a:pt x="676888" y="2485263"/>
                </a:lnTo>
                <a:close/>
                <a:moveTo>
                  <a:pt x="676888" y="2710934"/>
                </a:moveTo>
                <a:lnTo>
                  <a:pt x="676888" y="2933472"/>
                </a:lnTo>
                <a:lnTo>
                  <a:pt x="454349" y="2933472"/>
                </a:lnTo>
                <a:lnTo>
                  <a:pt x="454349" y="2710934"/>
                </a:lnTo>
                <a:lnTo>
                  <a:pt x="676888" y="2710934"/>
                </a:lnTo>
                <a:close/>
                <a:moveTo>
                  <a:pt x="676888" y="2936605"/>
                </a:moveTo>
                <a:lnTo>
                  <a:pt x="676888" y="3159143"/>
                </a:lnTo>
                <a:lnTo>
                  <a:pt x="454349" y="3159143"/>
                </a:lnTo>
                <a:lnTo>
                  <a:pt x="454349" y="2936605"/>
                </a:lnTo>
                <a:lnTo>
                  <a:pt x="676888" y="2936605"/>
                </a:lnTo>
                <a:close/>
                <a:moveTo>
                  <a:pt x="676888" y="3162276"/>
                </a:moveTo>
                <a:lnTo>
                  <a:pt x="676888" y="3384814"/>
                </a:lnTo>
                <a:lnTo>
                  <a:pt x="454349" y="3384814"/>
                </a:lnTo>
                <a:lnTo>
                  <a:pt x="454349" y="3162276"/>
                </a:lnTo>
                <a:lnTo>
                  <a:pt x="676888" y="3162276"/>
                </a:lnTo>
                <a:close/>
                <a:moveTo>
                  <a:pt x="676888" y="3387821"/>
                </a:moveTo>
                <a:lnTo>
                  <a:pt x="676888" y="3610360"/>
                </a:lnTo>
                <a:lnTo>
                  <a:pt x="454349" y="3610360"/>
                </a:lnTo>
                <a:lnTo>
                  <a:pt x="454349" y="3387821"/>
                </a:lnTo>
                <a:lnTo>
                  <a:pt x="676888" y="3387821"/>
                </a:lnTo>
                <a:close/>
                <a:moveTo>
                  <a:pt x="676888" y="3613493"/>
                </a:moveTo>
                <a:lnTo>
                  <a:pt x="676888" y="3836031"/>
                </a:lnTo>
                <a:lnTo>
                  <a:pt x="454349" y="3836031"/>
                </a:lnTo>
                <a:lnTo>
                  <a:pt x="454349" y="3613493"/>
                </a:lnTo>
                <a:lnTo>
                  <a:pt x="676888" y="3613493"/>
                </a:lnTo>
                <a:close/>
                <a:moveTo>
                  <a:pt x="676888" y="3839164"/>
                </a:moveTo>
                <a:lnTo>
                  <a:pt x="676888" y="4061702"/>
                </a:lnTo>
                <a:lnTo>
                  <a:pt x="454349" y="4061702"/>
                </a:lnTo>
                <a:lnTo>
                  <a:pt x="454349" y="3839164"/>
                </a:lnTo>
                <a:lnTo>
                  <a:pt x="676888" y="3839164"/>
                </a:lnTo>
                <a:close/>
                <a:moveTo>
                  <a:pt x="676888" y="4064834"/>
                </a:moveTo>
                <a:lnTo>
                  <a:pt x="676888" y="4287373"/>
                </a:lnTo>
                <a:lnTo>
                  <a:pt x="454349" y="4287373"/>
                </a:lnTo>
                <a:lnTo>
                  <a:pt x="454349" y="4064834"/>
                </a:lnTo>
                <a:lnTo>
                  <a:pt x="676888" y="4064834"/>
                </a:lnTo>
                <a:close/>
                <a:moveTo>
                  <a:pt x="676888" y="4290506"/>
                </a:moveTo>
                <a:lnTo>
                  <a:pt x="676888" y="4513044"/>
                </a:lnTo>
                <a:lnTo>
                  <a:pt x="454349" y="4513044"/>
                </a:lnTo>
                <a:lnTo>
                  <a:pt x="454349" y="4290506"/>
                </a:lnTo>
                <a:lnTo>
                  <a:pt x="676888" y="4290506"/>
                </a:lnTo>
                <a:close/>
                <a:moveTo>
                  <a:pt x="676888" y="4516177"/>
                </a:moveTo>
                <a:lnTo>
                  <a:pt x="676888" y="4738715"/>
                </a:lnTo>
                <a:lnTo>
                  <a:pt x="454349" y="4738715"/>
                </a:lnTo>
                <a:lnTo>
                  <a:pt x="454349" y="4516177"/>
                </a:lnTo>
                <a:lnTo>
                  <a:pt x="676888" y="4516177"/>
                </a:lnTo>
                <a:close/>
                <a:moveTo>
                  <a:pt x="676888" y="4741722"/>
                </a:moveTo>
                <a:lnTo>
                  <a:pt x="676888" y="4964261"/>
                </a:lnTo>
                <a:lnTo>
                  <a:pt x="454349" y="4964261"/>
                </a:lnTo>
                <a:lnTo>
                  <a:pt x="454349" y="4741722"/>
                </a:lnTo>
                <a:lnTo>
                  <a:pt x="676888" y="4741722"/>
                </a:lnTo>
                <a:close/>
                <a:moveTo>
                  <a:pt x="676888" y="4967393"/>
                </a:moveTo>
                <a:lnTo>
                  <a:pt x="676888" y="5189932"/>
                </a:lnTo>
                <a:lnTo>
                  <a:pt x="454349" y="5189932"/>
                </a:lnTo>
                <a:lnTo>
                  <a:pt x="454349" y="4967393"/>
                </a:lnTo>
                <a:lnTo>
                  <a:pt x="676888" y="4967393"/>
                </a:lnTo>
                <a:close/>
                <a:moveTo>
                  <a:pt x="676888" y="5193064"/>
                </a:moveTo>
                <a:lnTo>
                  <a:pt x="676888" y="5415603"/>
                </a:lnTo>
                <a:lnTo>
                  <a:pt x="454349" y="5415603"/>
                </a:lnTo>
                <a:lnTo>
                  <a:pt x="454349" y="5193064"/>
                </a:lnTo>
                <a:lnTo>
                  <a:pt x="676888" y="5193064"/>
                </a:lnTo>
                <a:close/>
                <a:moveTo>
                  <a:pt x="676888" y="5418735"/>
                </a:moveTo>
                <a:lnTo>
                  <a:pt x="676888" y="5641273"/>
                </a:lnTo>
                <a:lnTo>
                  <a:pt x="454349" y="5641273"/>
                </a:lnTo>
                <a:lnTo>
                  <a:pt x="454349" y="5418735"/>
                </a:lnTo>
                <a:lnTo>
                  <a:pt x="676888" y="5418735"/>
                </a:lnTo>
                <a:close/>
                <a:moveTo>
                  <a:pt x="676888" y="5644406"/>
                </a:moveTo>
                <a:lnTo>
                  <a:pt x="676888" y="5866945"/>
                </a:lnTo>
                <a:lnTo>
                  <a:pt x="454349" y="5866945"/>
                </a:lnTo>
                <a:lnTo>
                  <a:pt x="454349" y="5644406"/>
                </a:lnTo>
                <a:lnTo>
                  <a:pt x="676888" y="5644406"/>
                </a:lnTo>
                <a:close/>
                <a:moveTo>
                  <a:pt x="676888" y="5870077"/>
                </a:moveTo>
                <a:lnTo>
                  <a:pt x="676888" y="6092616"/>
                </a:lnTo>
                <a:lnTo>
                  <a:pt x="454349" y="6092616"/>
                </a:lnTo>
                <a:lnTo>
                  <a:pt x="454349" y="5870077"/>
                </a:lnTo>
                <a:lnTo>
                  <a:pt x="676888" y="5870077"/>
                </a:lnTo>
                <a:close/>
                <a:moveTo>
                  <a:pt x="676888" y="6095623"/>
                </a:moveTo>
                <a:lnTo>
                  <a:pt x="676888" y="6318161"/>
                </a:lnTo>
                <a:lnTo>
                  <a:pt x="454349" y="6318161"/>
                </a:lnTo>
                <a:lnTo>
                  <a:pt x="454349" y="6095623"/>
                </a:lnTo>
                <a:lnTo>
                  <a:pt x="676888" y="6095623"/>
                </a:lnTo>
                <a:close/>
                <a:moveTo>
                  <a:pt x="676888" y="6321294"/>
                </a:moveTo>
                <a:lnTo>
                  <a:pt x="676888" y="6543832"/>
                </a:lnTo>
                <a:lnTo>
                  <a:pt x="454349" y="6543832"/>
                </a:lnTo>
                <a:lnTo>
                  <a:pt x="454349" y="6321294"/>
                </a:lnTo>
                <a:lnTo>
                  <a:pt x="676888" y="6321294"/>
                </a:lnTo>
                <a:close/>
                <a:moveTo>
                  <a:pt x="676888" y="6546965"/>
                </a:moveTo>
                <a:lnTo>
                  <a:pt x="676888" y="6769503"/>
                </a:lnTo>
                <a:lnTo>
                  <a:pt x="454349" y="6769503"/>
                </a:lnTo>
                <a:lnTo>
                  <a:pt x="454349" y="6546965"/>
                </a:lnTo>
                <a:lnTo>
                  <a:pt x="676888" y="6546965"/>
                </a:lnTo>
                <a:close/>
                <a:moveTo>
                  <a:pt x="680021" y="6546965"/>
                </a:moveTo>
                <a:lnTo>
                  <a:pt x="902559" y="6546965"/>
                </a:lnTo>
                <a:lnTo>
                  <a:pt x="902559" y="6769503"/>
                </a:lnTo>
                <a:lnTo>
                  <a:pt x="680021" y="6769503"/>
                </a:lnTo>
                <a:lnTo>
                  <a:pt x="680021" y="6546965"/>
                </a:lnTo>
                <a:close/>
                <a:moveTo>
                  <a:pt x="905692" y="6546965"/>
                </a:moveTo>
                <a:lnTo>
                  <a:pt x="1128230" y="6546965"/>
                </a:lnTo>
                <a:lnTo>
                  <a:pt x="1128230" y="6769503"/>
                </a:lnTo>
                <a:lnTo>
                  <a:pt x="905692" y="6769503"/>
                </a:lnTo>
                <a:lnTo>
                  <a:pt x="905692" y="6546965"/>
                </a:lnTo>
                <a:close/>
                <a:moveTo>
                  <a:pt x="1131363" y="6546965"/>
                </a:moveTo>
                <a:lnTo>
                  <a:pt x="1353901" y="6546965"/>
                </a:lnTo>
                <a:lnTo>
                  <a:pt x="1353901" y="6769503"/>
                </a:lnTo>
                <a:lnTo>
                  <a:pt x="1131363" y="6769503"/>
                </a:lnTo>
                <a:lnTo>
                  <a:pt x="1131363" y="6546965"/>
                </a:lnTo>
                <a:close/>
                <a:moveTo>
                  <a:pt x="1357034" y="6546965"/>
                </a:moveTo>
                <a:lnTo>
                  <a:pt x="1579572" y="6546965"/>
                </a:lnTo>
                <a:lnTo>
                  <a:pt x="1579572" y="6769503"/>
                </a:lnTo>
                <a:lnTo>
                  <a:pt x="1357034" y="6769503"/>
                </a:lnTo>
                <a:lnTo>
                  <a:pt x="1357034" y="6546965"/>
                </a:lnTo>
                <a:close/>
                <a:moveTo>
                  <a:pt x="1582705" y="6546965"/>
                </a:moveTo>
                <a:lnTo>
                  <a:pt x="1805243" y="6546965"/>
                </a:lnTo>
                <a:lnTo>
                  <a:pt x="1805243" y="6769503"/>
                </a:lnTo>
                <a:lnTo>
                  <a:pt x="1582705" y="6769503"/>
                </a:lnTo>
                <a:lnTo>
                  <a:pt x="1582705" y="6546965"/>
                </a:lnTo>
                <a:close/>
                <a:moveTo>
                  <a:pt x="1808376" y="6546965"/>
                </a:moveTo>
                <a:lnTo>
                  <a:pt x="2030914" y="6546965"/>
                </a:lnTo>
                <a:lnTo>
                  <a:pt x="2030914" y="6769503"/>
                </a:lnTo>
                <a:lnTo>
                  <a:pt x="1808376" y="6769503"/>
                </a:lnTo>
                <a:lnTo>
                  <a:pt x="1808376" y="6546965"/>
                </a:lnTo>
                <a:close/>
                <a:moveTo>
                  <a:pt x="2033922" y="6546965"/>
                </a:moveTo>
                <a:lnTo>
                  <a:pt x="2256460" y="6546965"/>
                </a:lnTo>
                <a:lnTo>
                  <a:pt x="2256460" y="6769503"/>
                </a:lnTo>
                <a:lnTo>
                  <a:pt x="2033922" y="6769503"/>
                </a:lnTo>
                <a:lnTo>
                  <a:pt x="2033922" y="6546965"/>
                </a:lnTo>
                <a:close/>
                <a:moveTo>
                  <a:pt x="2259593" y="6546965"/>
                </a:moveTo>
                <a:lnTo>
                  <a:pt x="2482131" y="6546965"/>
                </a:lnTo>
                <a:lnTo>
                  <a:pt x="2482131" y="6769503"/>
                </a:lnTo>
                <a:lnTo>
                  <a:pt x="2259593" y="6769503"/>
                </a:lnTo>
                <a:lnTo>
                  <a:pt x="2259593" y="6546965"/>
                </a:lnTo>
                <a:close/>
                <a:moveTo>
                  <a:pt x="2485264" y="6546965"/>
                </a:moveTo>
                <a:lnTo>
                  <a:pt x="2707802" y="6546965"/>
                </a:lnTo>
                <a:lnTo>
                  <a:pt x="2707802" y="6769503"/>
                </a:lnTo>
                <a:lnTo>
                  <a:pt x="2485264" y="6769503"/>
                </a:lnTo>
                <a:lnTo>
                  <a:pt x="2485264" y="6546965"/>
                </a:lnTo>
                <a:close/>
                <a:moveTo>
                  <a:pt x="2710935" y="6546965"/>
                </a:moveTo>
                <a:lnTo>
                  <a:pt x="2933474" y="6546965"/>
                </a:lnTo>
                <a:lnTo>
                  <a:pt x="2933474" y="6769503"/>
                </a:lnTo>
                <a:lnTo>
                  <a:pt x="2710935" y="6769503"/>
                </a:lnTo>
                <a:lnTo>
                  <a:pt x="2710935" y="6546965"/>
                </a:lnTo>
                <a:close/>
                <a:moveTo>
                  <a:pt x="2936606" y="6546965"/>
                </a:moveTo>
                <a:lnTo>
                  <a:pt x="3159145" y="6546965"/>
                </a:lnTo>
                <a:lnTo>
                  <a:pt x="3159145" y="6769503"/>
                </a:lnTo>
                <a:lnTo>
                  <a:pt x="2936606" y="6769503"/>
                </a:lnTo>
                <a:lnTo>
                  <a:pt x="2936606" y="6546965"/>
                </a:lnTo>
                <a:close/>
                <a:moveTo>
                  <a:pt x="3162277" y="6546965"/>
                </a:moveTo>
                <a:lnTo>
                  <a:pt x="3384816" y="6546965"/>
                </a:lnTo>
                <a:lnTo>
                  <a:pt x="3384816" y="6769503"/>
                </a:lnTo>
                <a:lnTo>
                  <a:pt x="3162277" y="6769503"/>
                </a:lnTo>
                <a:lnTo>
                  <a:pt x="3162277" y="6546965"/>
                </a:lnTo>
                <a:close/>
                <a:moveTo>
                  <a:pt x="3387823" y="6546965"/>
                </a:moveTo>
                <a:lnTo>
                  <a:pt x="3610361" y="6546965"/>
                </a:lnTo>
                <a:lnTo>
                  <a:pt x="3610361" y="6769503"/>
                </a:lnTo>
                <a:lnTo>
                  <a:pt x="3387823" y="6769503"/>
                </a:lnTo>
                <a:lnTo>
                  <a:pt x="3387823" y="6546965"/>
                </a:lnTo>
                <a:close/>
                <a:moveTo>
                  <a:pt x="3613494" y="6546965"/>
                </a:moveTo>
                <a:lnTo>
                  <a:pt x="3836033" y="6546965"/>
                </a:lnTo>
                <a:lnTo>
                  <a:pt x="3836033" y="6769503"/>
                </a:lnTo>
                <a:lnTo>
                  <a:pt x="3613494" y="6769503"/>
                </a:lnTo>
                <a:lnTo>
                  <a:pt x="3613494" y="6546965"/>
                </a:lnTo>
                <a:close/>
                <a:moveTo>
                  <a:pt x="3839165" y="6546965"/>
                </a:moveTo>
                <a:lnTo>
                  <a:pt x="4061703" y="6546965"/>
                </a:lnTo>
                <a:lnTo>
                  <a:pt x="4061703" y="6769503"/>
                </a:lnTo>
                <a:lnTo>
                  <a:pt x="3839165" y="6769503"/>
                </a:lnTo>
                <a:lnTo>
                  <a:pt x="3839165" y="6546965"/>
                </a:lnTo>
                <a:close/>
                <a:moveTo>
                  <a:pt x="4064836" y="6546965"/>
                </a:moveTo>
                <a:lnTo>
                  <a:pt x="4287375" y="6546965"/>
                </a:lnTo>
                <a:lnTo>
                  <a:pt x="4287375" y="6769503"/>
                </a:lnTo>
                <a:lnTo>
                  <a:pt x="4064836" y="6769503"/>
                </a:lnTo>
                <a:lnTo>
                  <a:pt x="4064836" y="6546965"/>
                </a:lnTo>
                <a:close/>
                <a:moveTo>
                  <a:pt x="4290507" y="6546965"/>
                </a:moveTo>
                <a:lnTo>
                  <a:pt x="4513046" y="6546965"/>
                </a:lnTo>
                <a:lnTo>
                  <a:pt x="4513046" y="6769503"/>
                </a:lnTo>
                <a:lnTo>
                  <a:pt x="4290507" y="6769503"/>
                </a:lnTo>
                <a:lnTo>
                  <a:pt x="4290507" y="6546965"/>
                </a:lnTo>
                <a:close/>
                <a:moveTo>
                  <a:pt x="4516179" y="6546965"/>
                </a:moveTo>
                <a:lnTo>
                  <a:pt x="4738717" y="6546965"/>
                </a:lnTo>
                <a:lnTo>
                  <a:pt x="4738717" y="6769503"/>
                </a:lnTo>
                <a:lnTo>
                  <a:pt x="4516179" y="6769503"/>
                </a:lnTo>
                <a:lnTo>
                  <a:pt x="4516179" y="6546965"/>
                </a:lnTo>
                <a:close/>
                <a:moveTo>
                  <a:pt x="4741724" y="6546965"/>
                </a:moveTo>
                <a:lnTo>
                  <a:pt x="4964263" y="6546965"/>
                </a:lnTo>
                <a:lnTo>
                  <a:pt x="4964263" y="6769503"/>
                </a:lnTo>
                <a:lnTo>
                  <a:pt x="4741724" y="6769503"/>
                </a:lnTo>
                <a:lnTo>
                  <a:pt x="4741724" y="6546965"/>
                </a:lnTo>
                <a:close/>
                <a:moveTo>
                  <a:pt x="4967395" y="6546965"/>
                </a:moveTo>
                <a:lnTo>
                  <a:pt x="5189934" y="6546965"/>
                </a:lnTo>
                <a:lnTo>
                  <a:pt x="5189934" y="6769503"/>
                </a:lnTo>
                <a:lnTo>
                  <a:pt x="4967395" y="6769503"/>
                </a:lnTo>
                <a:lnTo>
                  <a:pt x="4967395" y="6546965"/>
                </a:lnTo>
                <a:close/>
                <a:moveTo>
                  <a:pt x="5193066" y="6546965"/>
                </a:moveTo>
                <a:lnTo>
                  <a:pt x="5415605" y="6546965"/>
                </a:lnTo>
                <a:lnTo>
                  <a:pt x="5415605" y="6769503"/>
                </a:lnTo>
                <a:lnTo>
                  <a:pt x="5193066" y="6769503"/>
                </a:lnTo>
                <a:lnTo>
                  <a:pt x="5193066" y="6546965"/>
                </a:lnTo>
                <a:close/>
                <a:moveTo>
                  <a:pt x="5418738" y="6546965"/>
                </a:moveTo>
                <a:lnTo>
                  <a:pt x="5641276" y="6546965"/>
                </a:lnTo>
                <a:lnTo>
                  <a:pt x="5641276" y="6769503"/>
                </a:lnTo>
                <a:lnTo>
                  <a:pt x="5418738" y="6769503"/>
                </a:lnTo>
                <a:lnTo>
                  <a:pt x="5418738" y="6546965"/>
                </a:lnTo>
                <a:close/>
                <a:moveTo>
                  <a:pt x="5644408" y="6546965"/>
                </a:moveTo>
                <a:lnTo>
                  <a:pt x="5866947" y="6546965"/>
                </a:lnTo>
                <a:lnTo>
                  <a:pt x="5866947" y="6769503"/>
                </a:lnTo>
                <a:lnTo>
                  <a:pt x="5644408" y="6769503"/>
                </a:lnTo>
                <a:lnTo>
                  <a:pt x="5644408" y="6546965"/>
                </a:lnTo>
                <a:close/>
                <a:moveTo>
                  <a:pt x="5870080" y="6546965"/>
                </a:moveTo>
                <a:lnTo>
                  <a:pt x="6092618" y="6546965"/>
                </a:lnTo>
                <a:lnTo>
                  <a:pt x="6092618" y="6769503"/>
                </a:lnTo>
                <a:lnTo>
                  <a:pt x="5870080" y="6769503"/>
                </a:lnTo>
                <a:lnTo>
                  <a:pt x="5870080" y="6546965"/>
                </a:lnTo>
                <a:close/>
                <a:moveTo>
                  <a:pt x="6095625" y="6546965"/>
                </a:moveTo>
                <a:lnTo>
                  <a:pt x="6318164" y="6546965"/>
                </a:lnTo>
                <a:lnTo>
                  <a:pt x="6318164" y="6769503"/>
                </a:lnTo>
                <a:lnTo>
                  <a:pt x="6095625" y="6769503"/>
                </a:lnTo>
                <a:lnTo>
                  <a:pt x="6095625" y="6546965"/>
                </a:lnTo>
                <a:close/>
                <a:moveTo>
                  <a:pt x="6321297" y="6546965"/>
                </a:moveTo>
                <a:lnTo>
                  <a:pt x="6543835" y="6546965"/>
                </a:lnTo>
                <a:lnTo>
                  <a:pt x="6543835" y="6769503"/>
                </a:lnTo>
                <a:lnTo>
                  <a:pt x="6321297" y="6769503"/>
                </a:lnTo>
                <a:lnTo>
                  <a:pt x="6321297" y="6546965"/>
                </a:lnTo>
                <a:close/>
                <a:moveTo>
                  <a:pt x="6546967" y="6546965"/>
                </a:moveTo>
                <a:lnTo>
                  <a:pt x="6769506" y="6546965"/>
                </a:lnTo>
                <a:lnTo>
                  <a:pt x="6769506" y="6769503"/>
                </a:lnTo>
                <a:lnTo>
                  <a:pt x="6546967" y="6769503"/>
                </a:lnTo>
                <a:lnTo>
                  <a:pt x="6546967" y="6546965"/>
                </a:lnTo>
                <a:close/>
                <a:moveTo>
                  <a:pt x="6772639" y="6546965"/>
                </a:moveTo>
                <a:lnTo>
                  <a:pt x="6995177" y="6546965"/>
                </a:lnTo>
                <a:lnTo>
                  <a:pt x="6995177" y="6769503"/>
                </a:lnTo>
                <a:lnTo>
                  <a:pt x="6772639" y="6769503"/>
                </a:lnTo>
                <a:lnTo>
                  <a:pt x="6772639" y="6546965"/>
                </a:lnTo>
                <a:close/>
                <a:moveTo>
                  <a:pt x="6998310" y="6546965"/>
                </a:moveTo>
                <a:lnTo>
                  <a:pt x="7220848" y="6546965"/>
                </a:lnTo>
                <a:lnTo>
                  <a:pt x="7220848" y="6769503"/>
                </a:lnTo>
                <a:lnTo>
                  <a:pt x="6998310" y="6769503"/>
                </a:lnTo>
                <a:lnTo>
                  <a:pt x="6998310" y="6546965"/>
                </a:lnTo>
                <a:close/>
                <a:moveTo>
                  <a:pt x="7223981" y="6546965"/>
                </a:moveTo>
                <a:lnTo>
                  <a:pt x="7446520" y="6546965"/>
                </a:lnTo>
                <a:lnTo>
                  <a:pt x="7446520" y="6769503"/>
                </a:lnTo>
                <a:lnTo>
                  <a:pt x="7223981" y="6769503"/>
                </a:lnTo>
                <a:lnTo>
                  <a:pt x="7223981" y="6546965"/>
                </a:lnTo>
                <a:close/>
                <a:moveTo>
                  <a:pt x="7449527" y="6546965"/>
                </a:moveTo>
                <a:lnTo>
                  <a:pt x="7672065" y="6546965"/>
                </a:lnTo>
                <a:lnTo>
                  <a:pt x="7672065" y="6769503"/>
                </a:lnTo>
                <a:lnTo>
                  <a:pt x="7449527" y="6769503"/>
                </a:lnTo>
                <a:lnTo>
                  <a:pt x="7449527" y="6546965"/>
                </a:lnTo>
                <a:close/>
                <a:moveTo>
                  <a:pt x="7675198" y="6546965"/>
                </a:moveTo>
                <a:lnTo>
                  <a:pt x="7897736" y="6546965"/>
                </a:lnTo>
                <a:lnTo>
                  <a:pt x="7897736" y="6769503"/>
                </a:lnTo>
                <a:lnTo>
                  <a:pt x="7675198" y="6769503"/>
                </a:lnTo>
                <a:lnTo>
                  <a:pt x="7675198" y="6546965"/>
                </a:lnTo>
                <a:close/>
                <a:moveTo>
                  <a:pt x="7900868" y="6546965"/>
                </a:moveTo>
                <a:lnTo>
                  <a:pt x="8123407" y="6546965"/>
                </a:lnTo>
                <a:lnTo>
                  <a:pt x="8123407" y="6769503"/>
                </a:lnTo>
                <a:lnTo>
                  <a:pt x="7900868" y="6769503"/>
                </a:lnTo>
                <a:lnTo>
                  <a:pt x="7900868" y="6546965"/>
                </a:lnTo>
                <a:close/>
                <a:moveTo>
                  <a:pt x="8126540" y="6546965"/>
                </a:moveTo>
                <a:lnTo>
                  <a:pt x="8349078" y="6546965"/>
                </a:lnTo>
                <a:lnTo>
                  <a:pt x="8349078" y="6769503"/>
                </a:lnTo>
                <a:lnTo>
                  <a:pt x="8126540" y="6769503"/>
                </a:lnTo>
                <a:lnTo>
                  <a:pt x="8126540" y="6546965"/>
                </a:lnTo>
                <a:close/>
                <a:moveTo>
                  <a:pt x="8352211" y="6546965"/>
                </a:moveTo>
                <a:lnTo>
                  <a:pt x="8574749" y="6546965"/>
                </a:lnTo>
                <a:lnTo>
                  <a:pt x="8574749" y="6769503"/>
                </a:lnTo>
                <a:lnTo>
                  <a:pt x="8352211" y="6769503"/>
                </a:lnTo>
                <a:lnTo>
                  <a:pt x="8352211" y="6546965"/>
                </a:lnTo>
                <a:close/>
                <a:moveTo>
                  <a:pt x="8577882" y="6546965"/>
                </a:moveTo>
                <a:lnTo>
                  <a:pt x="8800420" y="6546965"/>
                </a:lnTo>
                <a:lnTo>
                  <a:pt x="8800420" y="6769503"/>
                </a:lnTo>
                <a:lnTo>
                  <a:pt x="8577882" y="6769503"/>
                </a:lnTo>
                <a:lnTo>
                  <a:pt x="8577882" y="6546965"/>
                </a:lnTo>
                <a:close/>
                <a:moveTo>
                  <a:pt x="8803427" y="6546965"/>
                </a:moveTo>
                <a:lnTo>
                  <a:pt x="9025966" y="6546965"/>
                </a:lnTo>
                <a:lnTo>
                  <a:pt x="9025966" y="6769503"/>
                </a:lnTo>
                <a:lnTo>
                  <a:pt x="8803427" y="6769503"/>
                </a:lnTo>
                <a:lnTo>
                  <a:pt x="8803427" y="6546965"/>
                </a:lnTo>
                <a:close/>
                <a:moveTo>
                  <a:pt x="9029099" y="6546965"/>
                </a:moveTo>
                <a:lnTo>
                  <a:pt x="9251637" y="6546965"/>
                </a:lnTo>
                <a:lnTo>
                  <a:pt x="9251637" y="6769503"/>
                </a:lnTo>
                <a:lnTo>
                  <a:pt x="9029099" y="6769503"/>
                </a:lnTo>
                <a:lnTo>
                  <a:pt x="9029099" y="6546965"/>
                </a:lnTo>
                <a:close/>
                <a:moveTo>
                  <a:pt x="9254770" y="6546965"/>
                </a:moveTo>
                <a:lnTo>
                  <a:pt x="9477308" y="6546965"/>
                </a:lnTo>
                <a:lnTo>
                  <a:pt x="9477308" y="6769503"/>
                </a:lnTo>
                <a:lnTo>
                  <a:pt x="9254770" y="6769503"/>
                </a:lnTo>
                <a:lnTo>
                  <a:pt x="9254770" y="6546965"/>
                </a:lnTo>
                <a:close/>
                <a:moveTo>
                  <a:pt x="9480440" y="6546965"/>
                </a:moveTo>
                <a:lnTo>
                  <a:pt x="9702979" y="6546965"/>
                </a:lnTo>
                <a:lnTo>
                  <a:pt x="9702979" y="6769503"/>
                </a:lnTo>
                <a:lnTo>
                  <a:pt x="9480440" y="6769503"/>
                </a:lnTo>
                <a:lnTo>
                  <a:pt x="9480440" y="6546965"/>
                </a:lnTo>
                <a:close/>
                <a:moveTo>
                  <a:pt x="9706112" y="6546965"/>
                </a:moveTo>
                <a:lnTo>
                  <a:pt x="9928650" y="6546965"/>
                </a:lnTo>
                <a:lnTo>
                  <a:pt x="9928650" y="6769503"/>
                </a:lnTo>
                <a:lnTo>
                  <a:pt x="9706112" y="6769503"/>
                </a:lnTo>
                <a:lnTo>
                  <a:pt x="9706112" y="6546965"/>
                </a:lnTo>
                <a:close/>
                <a:moveTo>
                  <a:pt x="9931783" y="6546965"/>
                </a:moveTo>
                <a:lnTo>
                  <a:pt x="10154321" y="6546965"/>
                </a:lnTo>
                <a:lnTo>
                  <a:pt x="10154321" y="6769503"/>
                </a:lnTo>
                <a:lnTo>
                  <a:pt x="9931783" y="6769503"/>
                </a:lnTo>
                <a:lnTo>
                  <a:pt x="9931783" y="6546965"/>
                </a:lnTo>
                <a:close/>
                <a:moveTo>
                  <a:pt x="10157328" y="6546965"/>
                </a:moveTo>
                <a:lnTo>
                  <a:pt x="10379867" y="6546965"/>
                </a:lnTo>
                <a:lnTo>
                  <a:pt x="10379867" y="6769503"/>
                </a:lnTo>
                <a:lnTo>
                  <a:pt x="10157328" y="6769503"/>
                </a:lnTo>
                <a:lnTo>
                  <a:pt x="10157328" y="6546965"/>
                </a:lnTo>
                <a:close/>
                <a:moveTo>
                  <a:pt x="10383000" y="6546965"/>
                </a:moveTo>
                <a:lnTo>
                  <a:pt x="10605538" y="6546965"/>
                </a:lnTo>
                <a:lnTo>
                  <a:pt x="10605538" y="6769503"/>
                </a:lnTo>
                <a:lnTo>
                  <a:pt x="10383000" y="6769503"/>
                </a:lnTo>
                <a:lnTo>
                  <a:pt x="10383000" y="6546965"/>
                </a:lnTo>
                <a:close/>
                <a:moveTo>
                  <a:pt x="10608671" y="6546965"/>
                </a:moveTo>
                <a:lnTo>
                  <a:pt x="10831209" y="6546965"/>
                </a:lnTo>
                <a:lnTo>
                  <a:pt x="10831209" y="6769503"/>
                </a:lnTo>
                <a:lnTo>
                  <a:pt x="10608671" y="6769503"/>
                </a:lnTo>
                <a:lnTo>
                  <a:pt x="10608671" y="6546965"/>
                </a:lnTo>
                <a:close/>
                <a:moveTo>
                  <a:pt x="10834342" y="6546965"/>
                </a:moveTo>
                <a:lnTo>
                  <a:pt x="11056880" y="6546965"/>
                </a:lnTo>
                <a:lnTo>
                  <a:pt x="11056880" y="6769503"/>
                </a:lnTo>
                <a:lnTo>
                  <a:pt x="10834342" y="6769503"/>
                </a:lnTo>
                <a:lnTo>
                  <a:pt x="10834342" y="6546965"/>
                </a:lnTo>
                <a:close/>
                <a:moveTo>
                  <a:pt x="11060012" y="6546965"/>
                </a:moveTo>
                <a:lnTo>
                  <a:pt x="11282551" y="6546965"/>
                </a:lnTo>
                <a:lnTo>
                  <a:pt x="11282551" y="6769503"/>
                </a:lnTo>
                <a:lnTo>
                  <a:pt x="11060012" y="6769503"/>
                </a:lnTo>
                <a:lnTo>
                  <a:pt x="11060012" y="6546965"/>
                </a:lnTo>
                <a:close/>
                <a:moveTo>
                  <a:pt x="11285684" y="6546965"/>
                </a:moveTo>
                <a:lnTo>
                  <a:pt x="11508222" y="6546965"/>
                </a:lnTo>
                <a:lnTo>
                  <a:pt x="11508222" y="6769503"/>
                </a:lnTo>
                <a:lnTo>
                  <a:pt x="11285684" y="6769503"/>
                </a:lnTo>
                <a:lnTo>
                  <a:pt x="11285684" y="6546965"/>
                </a:lnTo>
                <a:close/>
                <a:moveTo>
                  <a:pt x="11511229" y="6546965"/>
                </a:moveTo>
                <a:lnTo>
                  <a:pt x="11733768" y="6546965"/>
                </a:lnTo>
                <a:lnTo>
                  <a:pt x="11733768" y="6769503"/>
                </a:lnTo>
                <a:lnTo>
                  <a:pt x="11511229" y="6769503"/>
                </a:lnTo>
                <a:lnTo>
                  <a:pt x="11511229" y="6546965"/>
                </a:lnTo>
                <a:close/>
                <a:moveTo>
                  <a:pt x="11511229" y="6543832"/>
                </a:moveTo>
                <a:lnTo>
                  <a:pt x="11511229" y="6321294"/>
                </a:lnTo>
                <a:lnTo>
                  <a:pt x="11733768" y="6321294"/>
                </a:lnTo>
                <a:lnTo>
                  <a:pt x="11733768" y="6543832"/>
                </a:lnTo>
                <a:lnTo>
                  <a:pt x="11511229" y="6543832"/>
                </a:lnTo>
                <a:close/>
                <a:moveTo>
                  <a:pt x="11511229" y="6318161"/>
                </a:moveTo>
                <a:lnTo>
                  <a:pt x="11511229" y="6095623"/>
                </a:lnTo>
                <a:lnTo>
                  <a:pt x="11733768" y="6095623"/>
                </a:lnTo>
                <a:lnTo>
                  <a:pt x="11733768" y="6318161"/>
                </a:lnTo>
                <a:lnTo>
                  <a:pt x="11511229" y="6318161"/>
                </a:lnTo>
                <a:close/>
                <a:moveTo>
                  <a:pt x="11511229" y="6092490"/>
                </a:moveTo>
                <a:lnTo>
                  <a:pt x="11511229" y="5869952"/>
                </a:lnTo>
                <a:lnTo>
                  <a:pt x="11733768" y="5869952"/>
                </a:lnTo>
                <a:lnTo>
                  <a:pt x="11733768" y="6092490"/>
                </a:lnTo>
                <a:lnTo>
                  <a:pt x="11511229" y="6092490"/>
                </a:lnTo>
                <a:close/>
                <a:moveTo>
                  <a:pt x="11511229" y="5866945"/>
                </a:moveTo>
                <a:lnTo>
                  <a:pt x="11511229" y="5644406"/>
                </a:lnTo>
                <a:lnTo>
                  <a:pt x="11733768" y="5644406"/>
                </a:lnTo>
                <a:lnTo>
                  <a:pt x="11733768" y="5866945"/>
                </a:lnTo>
                <a:lnTo>
                  <a:pt x="11511229" y="5866945"/>
                </a:lnTo>
                <a:close/>
                <a:moveTo>
                  <a:pt x="11511229" y="5641273"/>
                </a:moveTo>
                <a:lnTo>
                  <a:pt x="11511229" y="5418735"/>
                </a:lnTo>
                <a:lnTo>
                  <a:pt x="11733768" y="5418735"/>
                </a:lnTo>
                <a:lnTo>
                  <a:pt x="11733768" y="5641273"/>
                </a:lnTo>
                <a:lnTo>
                  <a:pt x="11511229" y="5641273"/>
                </a:lnTo>
                <a:close/>
                <a:moveTo>
                  <a:pt x="11511229" y="5415603"/>
                </a:moveTo>
                <a:lnTo>
                  <a:pt x="11511229" y="5193064"/>
                </a:lnTo>
                <a:lnTo>
                  <a:pt x="11733768" y="5193064"/>
                </a:lnTo>
                <a:lnTo>
                  <a:pt x="11733768" y="5415603"/>
                </a:lnTo>
                <a:lnTo>
                  <a:pt x="11511229" y="5415603"/>
                </a:lnTo>
                <a:close/>
                <a:moveTo>
                  <a:pt x="11511229" y="5189932"/>
                </a:moveTo>
                <a:lnTo>
                  <a:pt x="11511229" y="4967393"/>
                </a:lnTo>
                <a:lnTo>
                  <a:pt x="11733768" y="4967393"/>
                </a:lnTo>
                <a:lnTo>
                  <a:pt x="11733768" y="5189932"/>
                </a:lnTo>
                <a:lnTo>
                  <a:pt x="11511229" y="5189932"/>
                </a:lnTo>
                <a:close/>
                <a:moveTo>
                  <a:pt x="11511229" y="4964261"/>
                </a:moveTo>
                <a:lnTo>
                  <a:pt x="11511229" y="4741722"/>
                </a:lnTo>
                <a:lnTo>
                  <a:pt x="11733768" y="4741722"/>
                </a:lnTo>
                <a:lnTo>
                  <a:pt x="11733768" y="4964261"/>
                </a:lnTo>
                <a:lnTo>
                  <a:pt x="11511229" y="4964261"/>
                </a:lnTo>
                <a:close/>
                <a:moveTo>
                  <a:pt x="11511229" y="4738590"/>
                </a:moveTo>
                <a:lnTo>
                  <a:pt x="11511229" y="4516051"/>
                </a:lnTo>
                <a:lnTo>
                  <a:pt x="11733768" y="4516051"/>
                </a:lnTo>
                <a:lnTo>
                  <a:pt x="11733768" y="4738590"/>
                </a:lnTo>
                <a:lnTo>
                  <a:pt x="11511229" y="4738590"/>
                </a:lnTo>
                <a:close/>
                <a:moveTo>
                  <a:pt x="11511229" y="4513044"/>
                </a:moveTo>
                <a:lnTo>
                  <a:pt x="11511229" y="4290506"/>
                </a:lnTo>
                <a:lnTo>
                  <a:pt x="11733768" y="4290506"/>
                </a:lnTo>
                <a:lnTo>
                  <a:pt x="11733768" y="4513044"/>
                </a:lnTo>
                <a:lnTo>
                  <a:pt x="11511229" y="4513044"/>
                </a:lnTo>
                <a:close/>
                <a:moveTo>
                  <a:pt x="11511229" y="4287373"/>
                </a:moveTo>
                <a:lnTo>
                  <a:pt x="11511229" y="4064834"/>
                </a:lnTo>
                <a:lnTo>
                  <a:pt x="11733768" y="4064834"/>
                </a:lnTo>
                <a:lnTo>
                  <a:pt x="11733768" y="4287373"/>
                </a:lnTo>
                <a:lnTo>
                  <a:pt x="11511229" y="4287373"/>
                </a:lnTo>
                <a:close/>
                <a:moveTo>
                  <a:pt x="11511229" y="4061702"/>
                </a:moveTo>
                <a:lnTo>
                  <a:pt x="11511229" y="3839164"/>
                </a:lnTo>
                <a:lnTo>
                  <a:pt x="11733768" y="3839164"/>
                </a:lnTo>
                <a:lnTo>
                  <a:pt x="11733768" y="4061702"/>
                </a:lnTo>
                <a:lnTo>
                  <a:pt x="11511229" y="4061702"/>
                </a:lnTo>
                <a:close/>
                <a:moveTo>
                  <a:pt x="11511229" y="3836031"/>
                </a:moveTo>
                <a:lnTo>
                  <a:pt x="11511229" y="3613493"/>
                </a:lnTo>
                <a:lnTo>
                  <a:pt x="11733768" y="3613493"/>
                </a:lnTo>
                <a:lnTo>
                  <a:pt x="11733768" y="3836031"/>
                </a:lnTo>
                <a:lnTo>
                  <a:pt x="11511229" y="3836031"/>
                </a:lnTo>
                <a:close/>
                <a:moveTo>
                  <a:pt x="11511229" y="3610360"/>
                </a:moveTo>
                <a:lnTo>
                  <a:pt x="11511229" y="3387821"/>
                </a:lnTo>
                <a:lnTo>
                  <a:pt x="11733768" y="3387821"/>
                </a:lnTo>
                <a:lnTo>
                  <a:pt x="11733768" y="3610360"/>
                </a:lnTo>
                <a:lnTo>
                  <a:pt x="11511229" y="3610360"/>
                </a:lnTo>
                <a:close/>
                <a:moveTo>
                  <a:pt x="11511229" y="3384689"/>
                </a:moveTo>
                <a:lnTo>
                  <a:pt x="11511229" y="3162151"/>
                </a:lnTo>
                <a:lnTo>
                  <a:pt x="11733768" y="3162151"/>
                </a:lnTo>
                <a:lnTo>
                  <a:pt x="11733768" y="3384689"/>
                </a:lnTo>
                <a:lnTo>
                  <a:pt x="11511229" y="3384689"/>
                </a:lnTo>
                <a:close/>
                <a:moveTo>
                  <a:pt x="11511229" y="3159143"/>
                </a:moveTo>
                <a:lnTo>
                  <a:pt x="11511229" y="2936605"/>
                </a:lnTo>
                <a:lnTo>
                  <a:pt x="11733768" y="2936605"/>
                </a:lnTo>
                <a:lnTo>
                  <a:pt x="11733768" y="3159143"/>
                </a:lnTo>
                <a:lnTo>
                  <a:pt x="11511229" y="3159143"/>
                </a:lnTo>
                <a:close/>
                <a:moveTo>
                  <a:pt x="11511229" y="2933472"/>
                </a:moveTo>
                <a:lnTo>
                  <a:pt x="11511229" y="2710934"/>
                </a:lnTo>
                <a:lnTo>
                  <a:pt x="11733768" y="2710934"/>
                </a:lnTo>
                <a:lnTo>
                  <a:pt x="11733768" y="2933472"/>
                </a:lnTo>
                <a:lnTo>
                  <a:pt x="11511229" y="2933472"/>
                </a:lnTo>
                <a:close/>
                <a:moveTo>
                  <a:pt x="11511229" y="2707801"/>
                </a:moveTo>
                <a:lnTo>
                  <a:pt x="11511229" y="2485263"/>
                </a:lnTo>
                <a:lnTo>
                  <a:pt x="11733768" y="2485263"/>
                </a:lnTo>
                <a:lnTo>
                  <a:pt x="11733768" y="2707801"/>
                </a:lnTo>
                <a:lnTo>
                  <a:pt x="11511229" y="2707801"/>
                </a:lnTo>
                <a:close/>
                <a:moveTo>
                  <a:pt x="11511229" y="2482130"/>
                </a:moveTo>
                <a:lnTo>
                  <a:pt x="11511229" y="2259592"/>
                </a:lnTo>
                <a:lnTo>
                  <a:pt x="11733768" y="2259592"/>
                </a:lnTo>
                <a:lnTo>
                  <a:pt x="11733768" y="2482130"/>
                </a:lnTo>
                <a:lnTo>
                  <a:pt x="11511229" y="2482130"/>
                </a:lnTo>
                <a:close/>
                <a:moveTo>
                  <a:pt x="11511229" y="2256459"/>
                </a:moveTo>
                <a:lnTo>
                  <a:pt x="11511229" y="2033921"/>
                </a:lnTo>
                <a:lnTo>
                  <a:pt x="11733768" y="2033921"/>
                </a:lnTo>
                <a:lnTo>
                  <a:pt x="11733768" y="2256459"/>
                </a:lnTo>
                <a:lnTo>
                  <a:pt x="11511229" y="2256459"/>
                </a:lnTo>
                <a:close/>
                <a:moveTo>
                  <a:pt x="11511229" y="2030788"/>
                </a:moveTo>
                <a:lnTo>
                  <a:pt x="11511229" y="1808250"/>
                </a:lnTo>
                <a:lnTo>
                  <a:pt x="11733768" y="1808250"/>
                </a:lnTo>
                <a:lnTo>
                  <a:pt x="11733768" y="2030788"/>
                </a:lnTo>
                <a:lnTo>
                  <a:pt x="11511229" y="2030788"/>
                </a:lnTo>
                <a:close/>
                <a:moveTo>
                  <a:pt x="11511229" y="1805243"/>
                </a:moveTo>
                <a:lnTo>
                  <a:pt x="11511229" y="1582704"/>
                </a:lnTo>
                <a:lnTo>
                  <a:pt x="11733768" y="1582704"/>
                </a:lnTo>
                <a:lnTo>
                  <a:pt x="11733768" y="1805243"/>
                </a:lnTo>
                <a:lnTo>
                  <a:pt x="11511229" y="1805243"/>
                </a:lnTo>
                <a:close/>
                <a:moveTo>
                  <a:pt x="11511229" y="1579572"/>
                </a:moveTo>
                <a:lnTo>
                  <a:pt x="11511229" y="1357033"/>
                </a:lnTo>
                <a:lnTo>
                  <a:pt x="11733768" y="1357033"/>
                </a:lnTo>
                <a:lnTo>
                  <a:pt x="11733768" y="1579572"/>
                </a:lnTo>
                <a:lnTo>
                  <a:pt x="11511229" y="1579572"/>
                </a:lnTo>
                <a:close/>
                <a:moveTo>
                  <a:pt x="11511229" y="1353901"/>
                </a:moveTo>
                <a:lnTo>
                  <a:pt x="11511229" y="1131362"/>
                </a:lnTo>
                <a:lnTo>
                  <a:pt x="11733768" y="1131362"/>
                </a:lnTo>
                <a:lnTo>
                  <a:pt x="11733768" y="1353901"/>
                </a:lnTo>
                <a:lnTo>
                  <a:pt x="11511229" y="1353901"/>
                </a:lnTo>
                <a:close/>
                <a:moveTo>
                  <a:pt x="11511229" y="1128230"/>
                </a:moveTo>
                <a:lnTo>
                  <a:pt x="11511229" y="905691"/>
                </a:lnTo>
                <a:lnTo>
                  <a:pt x="11733768" y="905691"/>
                </a:lnTo>
                <a:lnTo>
                  <a:pt x="11733768" y="1128230"/>
                </a:lnTo>
                <a:lnTo>
                  <a:pt x="11511229" y="1128230"/>
                </a:lnTo>
                <a:close/>
                <a:moveTo>
                  <a:pt x="11511229" y="902559"/>
                </a:moveTo>
                <a:lnTo>
                  <a:pt x="11511229" y="680020"/>
                </a:lnTo>
                <a:lnTo>
                  <a:pt x="11733768" y="680020"/>
                </a:lnTo>
                <a:lnTo>
                  <a:pt x="11733768" y="902559"/>
                </a:lnTo>
                <a:lnTo>
                  <a:pt x="11511229" y="902559"/>
                </a:lnTo>
                <a:close/>
                <a:moveTo>
                  <a:pt x="11511229" y="676888"/>
                </a:moveTo>
                <a:lnTo>
                  <a:pt x="11511229" y="454349"/>
                </a:lnTo>
                <a:lnTo>
                  <a:pt x="11733768" y="454349"/>
                </a:lnTo>
                <a:lnTo>
                  <a:pt x="11733768" y="676888"/>
                </a:lnTo>
                <a:lnTo>
                  <a:pt x="11511229" y="676888"/>
                </a:lnTo>
                <a:close/>
                <a:moveTo>
                  <a:pt x="11511229" y="451342"/>
                </a:moveTo>
                <a:lnTo>
                  <a:pt x="11511229" y="228804"/>
                </a:lnTo>
                <a:lnTo>
                  <a:pt x="11733768" y="228804"/>
                </a:lnTo>
                <a:lnTo>
                  <a:pt x="11733768" y="451342"/>
                </a:lnTo>
                <a:lnTo>
                  <a:pt x="11511229" y="451342"/>
                </a:lnTo>
                <a:close/>
                <a:moveTo>
                  <a:pt x="11508097" y="451342"/>
                </a:moveTo>
                <a:lnTo>
                  <a:pt x="11285558" y="451342"/>
                </a:lnTo>
                <a:lnTo>
                  <a:pt x="11285558" y="228804"/>
                </a:lnTo>
                <a:lnTo>
                  <a:pt x="11508097" y="228804"/>
                </a:lnTo>
                <a:lnTo>
                  <a:pt x="11508097" y="451342"/>
                </a:lnTo>
                <a:close/>
                <a:moveTo>
                  <a:pt x="11282551" y="451342"/>
                </a:moveTo>
                <a:lnTo>
                  <a:pt x="11060012" y="451342"/>
                </a:lnTo>
                <a:lnTo>
                  <a:pt x="11060012" y="228804"/>
                </a:lnTo>
                <a:lnTo>
                  <a:pt x="11282551" y="228804"/>
                </a:lnTo>
                <a:lnTo>
                  <a:pt x="11282551" y="451342"/>
                </a:lnTo>
                <a:close/>
                <a:moveTo>
                  <a:pt x="11056880" y="451342"/>
                </a:moveTo>
                <a:lnTo>
                  <a:pt x="10834342" y="451342"/>
                </a:lnTo>
                <a:lnTo>
                  <a:pt x="10834342" y="228804"/>
                </a:lnTo>
                <a:lnTo>
                  <a:pt x="11056880" y="228804"/>
                </a:lnTo>
                <a:lnTo>
                  <a:pt x="11056880" y="451342"/>
                </a:lnTo>
                <a:close/>
                <a:moveTo>
                  <a:pt x="10831209" y="451342"/>
                </a:moveTo>
                <a:lnTo>
                  <a:pt x="10608671" y="451342"/>
                </a:lnTo>
                <a:lnTo>
                  <a:pt x="10608671" y="228804"/>
                </a:lnTo>
                <a:lnTo>
                  <a:pt x="10831209" y="228804"/>
                </a:lnTo>
                <a:lnTo>
                  <a:pt x="10831209" y="451342"/>
                </a:lnTo>
                <a:close/>
                <a:moveTo>
                  <a:pt x="10605538" y="451342"/>
                </a:moveTo>
                <a:lnTo>
                  <a:pt x="10383000" y="451342"/>
                </a:lnTo>
                <a:lnTo>
                  <a:pt x="10383000" y="228804"/>
                </a:lnTo>
                <a:lnTo>
                  <a:pt x="10605538" y="228804"/>
                </a:lnTo>
                <a:lnTo>
                  <a:pt x="10605538" y="451342"/>
                </a:lnTo>
                <a:close/>
                <a:moveTo>
                  <a:pt x="10379867" y="451342"/>
                </a:moveTo>
                <a:lnTo>
                  <a:pt x="10157328" y="451342"/>
                </a:lnTo>
                <a:lnTo>
                  <a:pt x="10157328" y="228804"/>
                </a:lnTo>
                <a:lnTo>
                  <a:pt x="10379867" y="228804"/>
                </a:lnTo>
                <a:lnTo>
                  <a:pt x="10379867" y="451342"/>
                </a:lnTo>
                <a:close/>
                <a:moveTo>
                  <a:pt x="10154196" y="451342"/>
                </a:moveTo>
                <a:lnTo>
                  <a:pt x="9931657" y="451342"/>
                </a:lnTo>
                <a:lnTo>
                  <a:pt x="9931657" y="228804"/>
                </a:lnTo>
                <a:lnTo>
                  <a:pt x="10154196" y="228804"/>
                </a:lnTo>
                <a:lnTo>
                  <a:pt x="10154196" y="451342"/>
                </a:lnTo>
                <a:close/>
                <a:moveTo>
                  <a:pt x="9928650" y="451342"/>
                </a:moveTo>
                <a:lnTo>
                  <a:pt x="9706112" y="451342"/>
                </a:lnTo>
                <a:lnTo>
                  <a:pt x="9706112" y="228804"/>
                </a:lnTo>
                <a:lnTo>
                  <a:pt x="9928650" y="228804"/>
                </a:lnTo>
                <a:lnTo>
                  <a:pt x="9928650" y="451342"/>
                </a:lnTo>
                <a:close/>
                <a:moveTo>
                  <a:pt x="9702979" y="451342"/>
                </a:moveTo>
                <a:lnTo>
                  <a:pt x="9480440" y="451342"/>
                </a:lnTo>
                <a:lnTo>
                  <a:pt x="9480440" y="228804"/>
                </a:lnTo>
                <a:lnTo>
                  <a:pt x="9702979" y="228804"/>
                </a:lnTo>
                <a:lnTo>
                  <a:pt x="9702979" y="451342"/>
                </a:lnTo>
                <a:close/>
                <a:moveTo>
                  <a:pt x="9477308" y="451342"/>
                </a:moveTo>
                <a:lnTo>
                  <a:pt x="9254770" y="451342"/>
                </a:lnTo>
                <a:lnTo>
                  <a:pt x="9254770" y="228804"/>
                </a:lnTo>
                <a:lnTo>
                  <a:pt x="9477308" y="228804"/>
                </a:lnTo>
                <a:lnTo>
                  <a:pt x="9477308" y="451342"/>
                </a:lnTo>
                <a:close/>
                <a:moveTo>
                  <a:pt x="9251637" y="451342"/>
                </a:moveTo>
                <a:lnTo>
                  <a:pt x="9029099" y="451342"/>
                </a:lnTo>
                <a:lnTo>
                  <a:pt x="9029099" y="228804"/>
                </a:lnTo>
                <a:lnTo>
                  <a:pt x="9251637" y="228804"/>
                </a:lnTo>
                <a:lnTo>
                  <a:pt x="9251637" y="451342"/>
                </a:lnTo>
                <a:close/>
                <a:moveTo>
                  <a:pt x="9025966" y="451342"/>
                </a:moveTo>
                <a:lnTo>
                  <a:pt x="8803427" y="451342"/>
                </a:lnTo>
                <a:lnTo>
                  <a:pt x="8803427" y="228804"/>
                </a:lnTo>
                <a:lnTo>
                  <a:pt x="9025966" y="228804"/>
                </a:lnTo>
                <a:lnTo>
                  <a:pt x="9025966" y="451342"/>
                </a:lnTo>
                <a:close/>
                <a:moveTo>
                  <a:pt x="8800295" y="451342"/>
                </a:moveTo>
                <a:lnTo>
                  <a:pt x="8577756" y="451342"/>
                </a:lnTo>
                <a:lnTo>
                  <a:pt x="8577756" y="228804"/>
                </a:lnTo>
                <a:lnTo>
                  <a:pt x="8800295" y="228804"/>
                </a:lnTo>
                <a:lnTo>
                  <a:pt x="8800295" y="451342"/>
                </a:lnTo>
                <a:close/>
                <a:moveTo>
                  <a:pt x="8574749" y="451342"/>
                </a:moveTo>
                <a:lnTo>
                  <a:pt x="8352211" y="451342"/>
                </a:lnTo>
                <a:lnTo>
                  <a:pt x="8352211" y="228804"/>
                </a:lnTo>
                <a:lnTo>
                  <a:pt x="8574749" y="228804"/>
                </a:lnTo>
                <a:lnTo>
                  <a:pt x="8574749" y="451342"/>
                </a:lnTo>
                <a:close/>
                <a:moveTo>
                  <a:pt x="8349078" y="451342"/>
                </a:moveTo>
                <a:lnTo>
                  <a:pt x="8126540" y="451342"/>
                </a:lnTo>
                <a:lnTo>
                  <a:pt x="8126540" y="228804"/>
                </a:lnTo>
                <a:lnTo>
                  <a:pt x="8349078" y="228804"/>
                </a:lnTo>
                <a:lnTo>
                  <a:pt x="8349078" y="451342"/>
                </a:lnTo>
                <a:close/>
                <a:moveTo>
                  <a:pt x="8123407" y="451342"/>
                </a:moveTo>
                <a:lnTo>
                  <a:pt x="7900868" y="451342"/>
                </a:lnTo>
                <a:lnTo>
                  <a:pt x="7900868" y="228804"/>
                </a:lnTo>
                <a:lnTo>
                  <a:pt x="8123407" y="228804"/>
                </a:lnTo>
                <a:lnTo>
                  <a:pt x="8123407" y="451342"/>
                </a:lnTo>
                <a:close/>
                <a:moveTo>
                  <a:pt x="7897736" y="451342"/>
                </a:moveTo>
                <a:lnTo>
                  <a:pt x="7675198" y="451342"/>
                </a:lnTo>
                <a:lnTo>
                  <a:pt x="7675198" y="228804"/>
                </a:lnTo>
                <a:lnTo>
                  <a:pt x="7897736" y="228804"/>
                </a:lnTo>
                <a:lnTo>
                  <a:pt x="7897736" y="451342"/>
                </a:lnTo>
                <a:close/>
                <a:moveTo>
                  <a:pt x="7672065" y="451342"/>
                </a:moveTo>
                <a:lnTo>
                  <a:pt x="7449527" y="451342"/>
                </a:lnTo>
                <a:lnTo>
                  <a:pt x="7449527" y="228804"/>
                </a:lnTo>
                <a:lnTo>
                  <a:pt x="7672065" y="228804"/>
                </a:lnTo>
                <a:lnTo>
                  <a:pt x="7672065" y="451342"/>
                </a:lnTo>
                <a:close/>
                <a:moveTo>
                  <a:pt x="7446394" y="451342"/>
                </a:moveTo>
                <a:lnTo>
                  <a:pt x="7223856" y="451342"/>
                </a:lnTo>
                <a:lnTo>
                  <a:pt x="7223856" y="228804"/>
                </a:lnTo>
                <a:lnTo>
                  <a:pt x="7446394" y="228804"/>
                </a:lnTo>
                <a:lnTo>
                  <a:pt x="7446394" y="451342"/>
                </a:lnTo>
                <a:close/>
                <a:moveTo>
                  <a:pt x="7220848" y="451342"/>
                </a:moveTo>
                <a:lnTo>
                  <a:pt x="6998310" y="451342"/>
                </a:lnTo>
                <a:lnTo>
                  <a:pt x="6998310" y="228804"/>
                </a:lnTo>
                <a:lnTo>
                  <a:pt x="7220848" y="228804"/>
                </a:lnTo>
                <a:lnTo>
                  <a:pt x="7220848" y="451342"/>
                </a:lnTo>
                <a:close/>
                <a:moveTo>
                  <a:pt x="6995177" y="451342"/>
                </a:moveTo>
                <a:lnTo>
                  <a:pt x="6772639" y="451342"/>
                </a:lnTo>
                <a:lnTo>
                  <a:pt x="6772639" y="228804"/>
                </a:lnTo>
                <a:lnTo>
                  <a:pt x="6995177" y="228804"/>
                </a:lnTo>
                <a:lnTo>
                  <a:pt x="6995177" y="451342"/>
                </a:lnTo>
                <a:close/>
                <a:moveTo>
                  <a:pt x="6769506" y="451342"/>
                </a:moveTo>
                <a:lnTo>
                  <a:pt x="6546967" y="451342"/>
                </a:lnTo>
                <a:lnTo>
                  <a:pt x="6546967" y="228804"/>
                </a:lnTo>
                <a:lnTo>
                  <a:pt x="6769506" y="228804"/>
                </a:lnTo>
                <a:lnTo>
                  <a:pt x="6769506" y="451342"/>
                </a:lnTo>
                <a:close/>
                <a:moveTo>
                  <a:pt x="6543835" y="451342"/>
                </a:moveTo>
                <a:lnTo>
                  <a:pt x="6321297" y="451342"/>
                </a:lnTo>
                <a:lnTo>
                  <a:pt x="6321297" y="228804"/>
                </a:lnTo>
                <a:lnTo>
                  <a:pt x="6543835" y="228804"/>
                </a:lnTo>
                <a:lnTo>
                  <a:pt x="6543835" y="451342"/>
                </a:lnTo>
                <a:close/>
                <a:moveTo>
                  <a:pt x="6318164" y="451342"/>
                </a:moveTo>
                <a:lnTo>
                  <a:pt x="6095625" y="451342"/>
                </a:lnTo>
                <a:lnTo>
                  <a:pt x="6095625" y="228804"/>
                </a:lnTo>
                <a:lnTo>
                  <a:pt x="6318164" y="228804"/>
                </a:lnTo>
                <a:lnTo>
                  <a:pt x="6318164" y="451342"/>
                </a:lnTo>
                <a:close/>
                <a:moveTo>
                  <a:pt x="6092493" y="451342"/>
                </a:moveTo>
                <a:lnTo>
                  <a:pt x="5869954" y="451342"/>
                </a:lnTo>
                <a:lnTo>
                  <a:pt x="5869954" y="228804"/>
                </a:lnTo>
                <a:lnTo>
                  <a:pt x="6092493" y="228804"/>
                </a:lnTo>
                <a:lnTo>
                  <a:pt x="6092493" y="451342"/>
                </a:lnTo>
                <a:close/>
                <a:moveTo>
                  <a:pt x="5866947" y="451342"/>
                </a:moveTo>
                <a:lnTo>
                  <a:pt x="5644408" y="451342"/>
                </a:lnTo>
                <a:lnTo>
                  <a:pt x="5644408" y="228804"/>
                </a:lnTo>
                <a:lnTo>
                  <a:pt x="5866947" y="228804"/>
                </a:lnTo>
                <a:lnTo>
                  <a:pt x="5866947" y="451342"/>
                </a:lnTo>
                <a:close/>
                <a:moveTo>
                  <a:pt x="5641276" y="451342"/>
                </a:moveTo>
                <a:lnTo>
                  <a:pt x="5418738" y="451342"/>
                </a:lnTo>
                <a:lnTo>
                  <a:pt x="5418738" y="228804"/>
                </a:lnTo>
                <a:lnTo>
                  <a:pt x="5641276" y="228804"/>
                </a:lnTo>
                <a:lnTo>
                  <a:pt x="5641276" y="451342"/>
                </a:lnTo>
                <a:close/>
                <a:moveTo>
                  <a:pt x="5415605" y="451342"/>
                </a:moveTo>
                <a:lnTo>
                  <a:pt x="5193066" y="451342"/>
                </a:lnTo>
                <a:lnTo>
                  <a:pt x="5193066" y="228804"/>
                </a:lnTo>
                <a:lnTo>
                  <a:pt x="5415605" y="228804"/>
                </a:lnTo>
                <a:lnTo>
                  <a:pt x="5415605" y="451342"/>
                </a:lnTo>
                <a:close/>
                <a:moveTo>
                  <a:pt x="5189934" y="451342"/>
                </a:moveTo>
                <a:lnTo>
                  <a:pt x="4967395" y="451342"/>
                </a:lnTo>
                <a:lnTo>
                  <a:pt x="4967395" y="228804"/>
                </a:lnTo>
                <a:lnTo>
                  <a:pt x="5189934" y="228804"/>
                </a:lnTo>
                <a:lnTo>
                  <a:pt x="5189934" y="451342"/>
                </a:lnTo>
                <a:close/>
                <a:moveTo>
                  <a:pt x="4964263" y="451342"/>
                </a:moveTo>
                <a:lnTo>
                  <a:pt x="4741724" y="451342"/>
                </a:lnTo>
                <a:lnTo>
                  <a:pt x="4741724" y="228804"/>
                </a:lnTo>
                <a:lnTo>
                  <a:pt x="4964263" y="228804"/>
                </a:lnTo>
                <a:lnTo>
                  <a:pt x="4964263" y="451342"/>
                </a:lnTo>
                <a:close/>
                <a:moveTo>
                  <a:pt x="4738592" y="451342"/>
                </a:moveTo>
                <a:lnTo>
                  <a:pt x="4516053" y="451342"/>
                </a:lnTo>
                <a:lnTo>
                  <a:pt x="4516053" y="228804"/>
                </a:lnTo>
                <a:lnTo>
                  <a:pt x="4738592" y="228804"/>
                </a:lnTo>
                <a:lnTo>
                  <a:pt x="4738592" y="451342"/>
                </a:lnTo>
                <a:close/>
                <a:moveTo>
                  <a:pt x="4513046" y="451342"/>
                </a:moveTo>
                <a:lnTo>
                  <a:pt x="4290507" y="451342"/>
                </a:lnTo>
                <a:lnTo>
                  <a:pt x="4290507" y="228804"/>
                </a:lnTo>
                <a:lnTo>
                  <a:pt x="4513046" y="228804"/>
                </a:lnTo>
                <a:lnTo>
                  <a:pt x="4513046" y="451342"/>
                </a:lnTo>
                <a:close/>
                <a:moveTo>
                  <a:pt x="4287375" y="451342"/>
                </a:moveTo>
                <a:lnTo>
                  <a:pt x="4064836" y="451342"/>
                </a:lnTo>
                <a:lnTo>
                  <a:pt x="4064836" y="228804"/>
                </a:lnTo>
                <a:lnTo>
                  <a:pt x="4287375" y="228804"/>
                </a:lnTo>
                <a:lnTo>
                  <a:pt x="4287375" y="451342"/>
                </a:lnTo>
                <a:close/>
                <a:moveTo>
                  <a:pt x="4061703" y="451342"/>
                </a:moveTo>
                <a:lnTo>
                  <a:pt x="3839165" y="451342"/>
                </a:lnTo>
                <a:lnTo>
                  <a:pt x="3839165" y="228804"/>
                </a:lnTo>
                <a:lnTo>
                  <a:pt x="4061703" y="228804"/>
                </a:lnTo>
                <a:lnTo>
                  <a:pt x="4061703" y="451342"/>
                </a:lnTo>
                <a:close/>
                <a:moveTo>
                  <a:pt x="3836033" y="451342"/>
                </a:moveTo>
                <a:lnTo>
                  <a:pt x="3613494" y="451342"/>
                </a:lnTo>
                <a:lnTo>
                  <a:pt x="3613494" y="228804"/>
                </a:lnTo>
                <a:lnTo>
                  <a:pt x="3836033" y="228804"/>
                </a:lnTo>
                <a:lnTo>
                  <a:pt x="3836033" y="451342"/>
                </a:lnTo>
                <a:close/>
                <a:moveTo>
                  <a:pt x="3610361" y="451342"/>
                </a:moveTo>
                <a:lnTo>
                  <a:pt x="3387823" y="451342"/>
                </a:lnTo>
                <a:lnTo>
                  <a:pt x="3387823" y="228804"/>
                </a:lnTo>
                <a:lnTo>
                  <a:pt x="3610361" y="228804"/>
                </a:lnTo>
                <a:lnTo>
                  <a:pt x="3610361" y="451342"/>
                </a:lnTo>
                <a:close/>
                <a:moveTo>
                  <a:pt x="3384690" y="451342"/>
                </a:moveTo>
                <a:lnTo>
                  <a:pt x="3162152" y="451342"/>
                </a:lnTo>
                <a:lnTo>
                  <a:pt x="3162152" y="228804"/>
                </a:lnTo>
                <a:lnTo>
                  <a:pt x="3384690" y="228804"/>
                </a:lnTo>
                <a:lnTo>
                  <a:pt x="3384690" y="451342"/>
                </a:lnTo>
                <a:close/>
                <a:moveTo>
                  <a:pt x="3159145" y="451342"/>
                </a:moveTo>
                <a:lnTo>
                  <a:pt x="2936606" y="451342"/>
                </a:lnTo>
                <a:lnTo>
                  <a:pt x="2936606" y="228804"/>
                </a:lnTo>
                <a:lnTo>
                  <a:pt x="3159145" y="228804"/>
                </a:lnTo>
                <a:lnTo>
                  <a:pt x="3159145" y="451342"/>
                </a:lnTo>
                <a:close/>
                <a:moveTo>
                  <a:pt x="2933474" y="451342"/>
                </a:moveTo>
                <a:lnTo>
                  <a:pt x="2710935" y="451342"/>
                </a:lnTo>
                <a:lnTo>
                  <a:pt x="2710935" y="228804"/>
                </a:lnTo>
                <a:lnTo>
                  <a:pt x="2933474" y="228804"/>
                </a:lnTo>
                <a:lnTo>
                  <a:pt x="2933474" y="451342"/>
                </a:lnTo>
                <a:close/>
                <a:moveTo>
                  <a:pt x="2707802" y="451342"/>
                </a:moveTo>
                <a:lnTo>
                  <a:pt x="2485264" y="451342"/>
                </a:lnTo>
                <a:lnTo>
                  <a:pt x="2485264" y="228804"/>
                </a:lnTo>
                <a:lnTo>
                  <a:pt x="2707802" y="228804"/>
                </a:lnTo>
                <a:lnTo>
                  <a:pt x="2707802" y="451342"/>
                </a:lnTo>
                <a:close/>
                <a:moveTo>
                  <a:pt x="2482131" y="451342"/>
                </a:moveTo>
                <a:lnTo>
                  <a:pt x="2259593" y="451342"/>
                </a:lnTo>
                <a:lnTo>
                  <a:pt x="2259593" y="228804"/>
                </a:lnTo>
                <a:lnTo>
                  <a:pt x="2482131" y="228804"/>
                </a:lnTo>
                <a:lnTo>
                  <a:pt x="2482131" y="451342"/>
                </a:lnTo>
                <a:close/>
                <a:moveTo>
                  <a:pt x="2256460" y="451342"/>
                </a:moveTo>
                <a:lnTo>
                  <a:pt x="2033922" y="451342"/>
                </a:lnTo>
                <a:lnTo>
                  <a:pt x="2033922" y="228804"/>
                </a:lnTo>
                <a:lnTo>
                  <a:pt x="2256460" y="228804"/>
                </a:lnTo>
                <a:lnTo>
                  <a:pt x="2256460" y="451342"/>
                </a:lnTo>
                <a:close/>
                <a:moveTo>
                  <a:pt x="2030789" y="451342"/>
                </a:moveTo>
                <a:lnTo>
                  <a:pt x="1808251" y="451342"/>
                </a:lnTo>
                <a:lnTo>
                  <a:pt x="1808251" y="228804"/>
                </a:lnTo>
                <a:lnTo>
                  <a:pt x="2030789" y="228804"/>
                </a:lnTo>
                <a:lnTo>
                  <a:pt x="2030789" y="451342"/>
                </a:lnTo>
                <a:close/>
                <a:moveTo>
                  <a:pt x="1805243" y="451342"/>
                </a:moveTo>
                <a:lnTo>
                  <a:pt x="1582705" y="451342"/>
                </a:lnTo>
                <a:lnTo>
                  <a:pt x="1582705" y="228804"/>
                </a:lnTo>
                <a:lnTo>
                  <a:pt x="1805243" y="228804"/>
                </a:lnTo>
                <a:lnTo>
                  <a:pt x="1805243" y="451342"/>
                </a:lnTo>
                <a:close/>
                <a:moveTo>
                  <a:pt x="1579572" y="451342"/>
                </a:moveTo>
                <a:lnTo>
                  <a:pt x="1357034" y="451342"/>
                </a:lnTo>
                <a:lnTo>
                  <a:pt x="1357034" y="228804"/>
                </a:lnTo>
                <a:lnTo>
                  <a:pt x="1579572" y="228804"/>
                </a:lnTo>
                <a:lnTo>
                  <a:pt x="1579572" y="451342"/>
                </a:lnTo>
                <a:close/>
                <a:moveTo>
                  <a:pt x="1353901" y="451342"/>
                </a:moveTo>
                <a:lnTo>
                  <a:pt x="1131363" y="451342"/>
                </a:lnTo>
                <a:lnTo>
                  <a:pt x="1131363" y="228804"/>
                </a:lnTo>
                <a:lnTo>
                  <a:pt x="1353901" y="228804"/>
                </a:lnTo>
                <a:lnTo>
                  <a:pt x="1353901" y="451342"/>
                </a:lnTo>
                <a:close/>
                <a:moveTo>
                  <a:pt x="1128230" y="451342"/>
                </a:moveTo>
                <a:lnTo>
                  <a:pt x="905692" y="451342"/>
                </a:lnTo>
                <a:lnTo>
                  <a:pt x="905692" y="228804"/>
                </a:lnTo>
                <a:lnTo>
                  <a:pt x="1128230" y="228804"/>
                </a:lnTo>
                <a:lnTo>
                  <a:pt x="1128230" y="451342"/>
                </a:lnTo>
                <a:close/>
                <a:moveTo>
                  <a:pt x="902559" y="451342"/>
                </a:moveTo>
                <a:lnTo>
                  <a:pt x="680021" y="451342"/>
                </a:lnTo>
                <a:lnTo>
                  <a:pt x="680021" y="228804"/>
                </a:lnTo>
                <a:lnTo>
                  <a:pt x="902559" y="228804"/>
                </a:lnTo>
                <a:lnTo>
                  <a:pt x="902559" y="451342"/>
                </a:lnTo>
                <a:close/>
                <a:moveTo>
                  <a:pt x="676888" y="451342"/>
                </a:moveTo>
                <a:lnTo>
                  <a:pt x="454349" y="451342"/>
                </a:lnTo>
                <a:lnTo>
                  <a:pt x="454349" y="228804"/>
                </a:lnTo>
                <a:lnTo>
                  <a:pt x="676888" y="228804"/>
                </a:lnTo>
                <a:lnTo>
                  <a:pt x="676888" y="451342"/>
                </a:lnTo>
                <a:close/>
                <a:moveTo>
                  <a:pt x="451342" y="451342"/>
                </a:moveTo>
                <a:lnTo>
                  <a:pt x="228804" y="451342"/>
                </a:lnTo>
                <a:lnTo>
                  <a:pt x="228804" y="228804"/>
                </a:lnTo>
                <a:lnTo>
                  <a:pt x="451342" y="228804"/>
                </a:lnTo>
                <a:lnTo>
                  <a:pt x="451342" y="451342"/>
                </a:lnTo>
                <a:close/>
                <a:moveTo>
                  <a:pt x="451342" y="454475"/>
                </a:moveTo>
                <a:lnTo>
                  <a:pt x="451342" y="677013"/>
                </a:lnTo>
                <a:lnTo>
                  <a:pt x="228804" y="677013"/>
                </a:lnTo>
                <a:lnTo>
                  <a:pt x="228804" y="454475"/>
                </a:lnTo>
                <a:lnTo>
                  <a:pt x="451342" y="454475"/>
                </a:lnTo>
                <a:close/>
                <a:moveTo>
                  <a:pt x="451342" y="680020"/>
                </a:moveTo>
                <a:lnTo>
                  <a:pt x="451342" y="902559"/>
                </a:lnTo>
                <a:lnTo>
                  <a:pt x="228804" y="902559"/>
                </a:lnTo>
                <a:lnTo>
                  <a:pt x="228804" y="680020"/>
                </a:lnTo>
                <a:lnTo>
                  <a:pt x="451342" y="680020"/>
                </a:lnTo>
                <a:close/>
                <a:moveTo>
                  <a:pt x="451342" y="905691"/>
                </a:moveTo>
                <a:lnTo>
                  <a:pt x="451342" y="1128230"/>
                </a:lnTo>
                <a:lnTo>
                  <a:pt x="228804" y="1128230"/>
                </a:lnTo>
                <a:lnTo>
                  <a:pt x="228804" y="905691"/>
                </a:lnTo>
                <a:lnTo>
                  <a:pt x="451342" y="905691"/>
                </a:lnTo>
                <a:close/>
                <a:moveTo>
                  <a:pt x="451342" y="1131362"/>
                </a:moveTo>
                <a:lnTo>
                  <a:pt x="451342" y="1353901"/>
                </a:lnTo>
                <a:lnTo>
                  <a:pt x="228804" y="1353901"/>
                </a:lnTo>
                <a:lnTo>
                  <a:pt x="228804" y="1131362"/>
                </a:lnTo>
                <a:lnTo>
                  <a:pt x="451342" y="1131362"/>
                </a:lnTo>
                <a:close/>
                <a:moveTo>
                  <a:pt x="451342" y="1357033"/>
                </a:moveTo>
                <a:lnTo>
                  <a:pt x="451342" y="1579572"/>
                </a:lnTo>
                <a:lnTo>
                  <a:pt x="228804" y="1579572"/>
                </a:lnTo>
                <a:lnTo>
                  <a:pt x="228804" y="1357033"/>
                </a:lnTo>
                <a:lnTo>
                  <a:pt x="451342" y="1357033"/>
                </a:lnTo>
                <a:close/>
                <a:moveTo>
                  <a:pt x="451342" y="1582704"/>
                </a:moveTo>
                <a:lnTo>
                  <a:pt x="451342" y="1805243"/>
                </a:lnTo>
                <a:lnTo>
                  <a:pt x="228804" y="1805243"/>
                </a:lnTo>
                <a:lnTo>
                  <a:pt x="228804" y="1582704"/>
                </a:lnTo>
                <a:lnTo>
                  <a:pt x="451342" y="1582704"/>
                </a:lnTo>
                <a:close/>
                <a:moveTo>
                  <a:pt x="451342" y="1808375"/>
                </a:moveTo>
                <a:lnTo>
                  <a:pt x="451342" y="2030914"/>
                </a:lnTo>
                <a:lnTo>
                  <a:pt x="228804" y="2030914"/>
                </a:lnTo>
                <a:lnTo>
                  <a:pt x="228804" y="1808375"/>
                </a:lnTo>
                <a:lnTo>
                  <a:pt x="451342" y="1808375"/>
                </a:lnTo>
                <a:close/>
                <a:moveTo>
                  <a:pt x="451342" y="2033921"/>
                </a:moveTo>
                <a:lnTo>
                  <a:pt x="451342" y="2256459"/>
                </a:lnTo>
                <a:lnTo>
                  <a:pt x="228804" y="2256459"/>
                </a:lnTo>
                <a:lnTo>
                  <a:pt x="228804" y="2033921"/>
                </a:lnTo>
                <a:lnTo>
                  <a:pt x="451342" y="2033921"/>
                </a:lnTo>
                <a:close/>
                <a:moveTo>
                  <a:pt x="451342" y="2259592"/>
                </a:moveTo>
                <a:lnTo>
                  <a:pt x="451342" y="2482130"/>
                </a:lnTo>
                <a:lnTo>
                  <a:pt x="228804" y="2482130"/>
                </a:lnTo>
                <a:lnTo>
                  <a:pt x="228804" y="2259592"/>
                </a:lnTo>
                <a:lnTo>
                  <a:pt x="451342" y="2259592"/>
                </a:lnTo>
                <a:close/>
                <a:moveTo>
                  <a:pt x="451342" y="2485263"/>
                </a:moveTo>
                <a:lnTo>
                  <a:pt x="451342" y="2707801"/>
                </a:lnTo>
                <a:lnTo>
                  <a:pt x="228804" y="2707801"/>
                </a:lnTo>
                <a:lnTo>
                  <a:pt x="228804" y="2485263"/>
                </a:lnTo>
                <a:lnTo>
                  <a:pt x="451342" y="2485263"/>
                </a:lnTo>
                <a:close/>
                <a:moveTo>
                  <a:pt x="451342" y="2710934"/>
                </a:moveTo>
                <a:lnTo>
                  <a:pt x="451342" y="2933472"/>
                </a:lnTo>
                <a:lnTo>
                  <a:pt x="228804" y="2933472"/>
                </a:lnTo>
                <a:lnTo>
                  <a:pt x="228804" y="2710934"/>
                </a:lnTo>
                <a:lnTo>
                  <a:pt x="451342" y="2710934"/>
                </a:lnTo>
                <a:close/>
                <a:moveTo>
                  <a:pt x="451342" y="2936605"/>
                </a:moveTo>
                <a:lnTo>
                  <a:pt x="451342" y="3159143"/>
                </a:lnTo>
                <a:lnTo>
                  <a:pt x="228804" y="3159143"/>
                </a:lnTo>
                <a:lnTo>
                  <a:pt x="228804" y="2936605"/>
                </a:lnTo>
                <a:lnTo>
                  <a:pt x="451342" y="2936605"/>
                </a:lnTo>
                <a:close/>
                <a:moveTo>
                  <a:pt x="451342" y="3162276"/>
                </a:moveTo>
                <a:lnTo>
                  <a:pt x="451342" y="3384814"/>
                </a:lnTo>
                <a:lnTo>
                  <a:pt x="228804" y="3384814"/>
                </a:lnTo>
                <a:lnTo>
                  <a:pt x="228804" y="3162276"/>
                </a:lnTo>
                <a:lnTo>
                  <a:pt x="451342" y="3162276"/>
                </a:lnTo>
                <a:close/>
                <a:moveTo>
                  <a:pt x="451342" y="3387821"/>
                </a:moveTo>
                <a:lnTo>
                  <a:pt x="451342" y="3610360"/>
                </a:lnTo>
                <a:lnTo>
                  <a:pt x="228804" y="3610360"/>
                </a:lnTo>
                <a:lnTo>
                  <a:pt x="228804" y="3387821"/>
                </a:lnTo>
                <a:lnTo>
                  <a:pt x="451342" y="3387821"/>
                </a:lnTo>
                <a:close/>
                <a:moveTo>
                  <a:pt x="451342" y="3613493"/>
                </a:moveTo>
                <a:lnTo>
                  <a:pt x="451342" y="3836031"/>
                </a:lnTo>
                <a:lnTo>
                  <a:pt x="228804" y="3836031"/>
                </a:lnTo>
                <a:lnTo>
                  <a:pt x="228804" y="3613493"/>
                </a:lnTo>
                <a:lnTo>
                  <a:pt x="451342" y="3613493"/>
                </a:lnTo>
                <a:close/>
                <a:moveTo>
                  <a:pt x="451342" y="3839164"/>
                </a:moveTo>
                <a:lnTo>
                  <a:pt x="451342" y="4061702"/>
                </a:lnTo>
                <a:lnTo>
                  <a:pt x="228804" y="4061702"/>
                </a:lnTo>
                <a:lnTo>
                  <a:pt x="228804" y="3839164"/>
                </a:lnTo>
                <a:lnTo>
                  <a:pt x="451342" y="3839164"/>
                </a:lnTo>
                <a:close/>
                <a:moveTo>
                  <a:pt x="451342" y="4064834"/>
                </a:moveTo>
                <a:lnTo>
                  <a:pt x="451342" y="4287373"/>
                </a:lnTo>
                <a:lnTo>
                  <a:pt x="228804" y="4287373"/>
                </a:lnTo>
                <a:lnTo>
                  <a:pt x="228804" y="4064834"/>
                </a:lnTo>
                <a:lnTo>
                  <a:pt x="451342" y="4064834"/>
                </a:lnTo>
                <a:close/>
                <a:moveTo>
                  <a:pt x="451342" y="4290506"/>
                </a:moveTo>
                <a:lnTo>
                  <a:pt x="451342" y="4513044"/>
                </a:lnTo>
                <a:lnTo>
                  <a:pt x="228804" y="4513044"/>
                </a:lnTo>
                <a:lnTo>
                  <a:pt x="228804" y="4290506"/>
                </a:lnTo>
                <a:lnTo>
                  <a:pt x="451342" y="4290506"/>
                </a:lnTo>
                <a:close/>
                <a:moveTo>
                  <a:pt x="451342" y="4516177"/>
                </a:moveTo>
                <a:lnTo>
                  <a:pt x="451342" y="4738715"/>
                </a:lnTo>
                <a:lnTo>
                  <a:pt x="228804" y="4738715"/>
                </a:lnTo>
                <a:lnTo>
                  <a:pt x="228804" y="4516177"/>
                </a:lnTo>
                <a:lnTo>
                  <a:pt x="451342" y="4516177"/>
                </a:lnTo>
                <a:close/>
                <a:moveTo>
                  <a:pt x="451342" y="4741722"/>
                </a:moveTo>
                <a:lnTo>
                  <a:pt x="451342" y="4964261"/>
                </a:lnTo>
                <a:lnTo>
                  <a:pt x="228804" y="4964261"/>
                </a:lnTo>
                <a:lnTo>
                  <a:pt x="228804" y="4741722"/>
                </a:lnTo>
                <a:lnTo>
                  <a:pt x="451342" y="4741722"/>
                </a:lnTo>
                <a:close/>
                <a:moveTo>
                  <a:pt x="451342" y="4967393"/>
                </a:moveTo>
                <a:lnTo>
                  <a:pt x="451342" y="5189932"/>
                </a:lnTo>
                <a:lnTo>
                  <a:pt x="228804" y="5189932"/>
                </a:lnTo>
                <a:lnTo>
                  <a:pt x="228804" y="4967393"/>
                </a:lnTo>
                <a:lnTo>
                  <a:pt x="451342" y="4967393"/>
                </a:lnTo>
                <a:close/>
                <a:moveTo>
                  <a:pt x="451342" y="5193064"/>
                </a:moveTo>
                <a:lnTo>
                  <a:pt x="451342" y="5415603"/>
                </a:lnTo>
                <a:lnTo>
                  <a:pt x="228804" y="5415603"/>
                </a:lnTo>
                <a:lnTo>
                  <a:pt x="228804" y="5193064"/>
                </a:lnTo>
                <a:lnTo>
                  <a:pt x="451342" y="5193064"/>
                </a:lnTo>
                <a:close/>
                <a:moveTo>
                  <a:pt x="451342" y="5418735"/>
                </a:moveTo>
                <a:lnTo>
                  <a:pt x="451342" y="5641273"/>
                </a:lnTo>
                <a:lnTo>
                  <a:pt x="228804" y="5641273"/>
                </a:lnTo>
                <a:lnTo>
                  <a:pt x="228804" y="5418735"/>
                </a:lnTo>
                <a:lnTo>
                  <a:pt x="451342" y="5418735"/>
                </a:lnTo>
                <a:close/>
                <a:moveTo>
                  <a:pt x="451342" y="5644406"/>
                </a:moveTo>
                <a:lnTo>
                  <a:pt x="451342" y="5866945"/>
                </a:lnTo>
                <a:lnTo>
                  <a:pt x="228804" y="5866945"/>
                </a:lnTo>
                <a:lnTo>
                  <a:pt x="228804" y="5644406"/>
                </a:lnTo>
                <a:lnTo>
                  <a:pt x="451342" y="5644406"/>
                </a:lnTo>
                <a:close/>
                <a:moveTo>
                  <a:pt x="451342" y="5870077"/>
                </a:moveTo>
                <a:lnTo>
                  <a:pt x="451342" y="6092616"/>
                </a:lnTo>
                <a:lnTo>
                  <a:pt x="228804" y="6092616"/>
                </a:lnTo>
                <a:lnTo>
                  <a:pt x="228804" y="5870077"/>
                </a:lnTo>
                <a:lnTo>
                  <a:pt x="451342" y="5870077"/>
                </a:lnTo>
                <a:close/>
                <a:moveTo>
                  <a:pt x="451342" y="6095623"/>
                </a:moveTo>
                <a:lnTo>
                  <a:pt x="451342" y="6318161"/>
                </a:lnTo>
                <a:lnTo>
                  <a:pt x="228804" y="6318161"/>
                </a:lnTo>
                <a:lnTo>
                  <a:pt x="228804" y="6095623"/>
                </a:lnTo>
                <a:lnTo>
                  <a:pt x="451342" y="6095623"/>
                </a:lnTo>
                <a:close/>
                <a:moveTo>
                  <a:pt x="451342" y="6321294"/>
                </a:moveTo>
                <a:lnTo>
                  <a:pt x="451342" y="6543832"/>
                </a:lnTo>
                <a:lnTo>
                  <a:pt x="228804" y="6543832"/>
                </a:lnTo>
                <a:lnTo>
                  <a:pt x="228804" y="6321294"/>
                </a:lnTo>
                <a:lnTo>
                  <a:pt x="451342" y="6321294"/>
                </a:lnTo>
                <a:close/>
                <a:moveTo>
                  <a:pt x="451342" y="6546965"/>
                </a:moveTo>
                <a:lnTo>
                  <a:pt x="451342" y="6769503"/>
                </a:lnTo>
                <a:lnTo>
                  <a:pt x="228804" y="6769503"/>
                </a:lnTo>
                <a:lnTo>
                  <a:pt x="228804" y="6546965"/>
                </a:lnTo>
                <a:lnTo>
                  <a:pt x="451342" y="6546965"/>
                </a:lnTo>
                <a:close/>
                <a:moveTo>
                  <a:pt x="451342" y="6772636"/>
                </a:moveTo>
                <a:lnTo>
                  <a:pt x="451342" y="6995174"/>
                </a:lnTo>
                <a:lnTo>
                  <a:pt x="228804" y="6995174"/>
                </a:lnTo>
                <a:lnTo>
                  <a:pt x="228804" y="6772636"/>
                </a:lnTo>
                <a:lnTo>
                  <a:pt x="451342" y="6772636"/>
                </a:lnTo>
                <a:close/>
                <a:moveTo>
                  <a:pt x="454475" y="6772636"/>
                </a:moveTo>
                <a:lnTo>
                  <a:pt x="677013" y="6772636"/>
                </a:lnTo>
                <a:lnTo>
                  <a:pt x="677013" y="6995174"/>
                </a:lnTo>
                <a:lnTo>
                  <a:pt x="454475" y="6995174"/>
                </a:lnTo>
                <a:lnTo>
                  <a:pt x="454475" y="6772636"/>
                </a:lnTo>
                <a:close/>
                <a:moveTo>
                  <a:pt x="680021" y="6772636"/>
                </a:moveTo>
                <a:lnTo>
                  <a:pt x="902559" y="6772636"/>
                </a:lnTo>
                <a:lnTo>
                  <a:pt x="902559" y="6995174"/>
                </a:lnTo>
                <a:lnTo>
                  <a:pt x="680021" y="6995174"/>
                </a:lnTo>
                <a:lnTo>
                  <a:pt x="680021" y="6772636"/>
                </a:lnTo>
                <a:close/>
                <a:moveTo>
                  <a:pt x="905692" y="6772636"/>
                </a:moveTo>
                <a:lnTo>
                  <a:pt x="1128230" y="6772636"/>
                </a:lnTo>
                <a:lnTo>
                  <a:pt x="1128230" y="6995174"/>
                </a:lnTo>
                <a:lnTo>
                  <a:pt x="905692" y="6995174"/>
                </a:lnTo>
                <a:lnTo>
                  <a:pt x="905692" y="6772636"/>
                </a:lnTo>
                <a:close/>
                <a:moveTo>
                  <a:pt x="1131363" y="6772636"/>
                </a:moveTo>
                <a:lnTo>
                  <a:pt x="1353901" y="6772636"/>
                </a:lnTo>
                <a:lnTo>
                  <a:pt x="1353901" y="6995174"/>
                </a:lnTo>
                <a:lnTo>
                  <a:pt x="1131363" y="6995174"/>
                </a:lnTo>
                <a:lnTo>
                  <a:pt x="1131363" y="6772636"/>
                </a:lnTo>
                <a:close/>
                <a:moveTo>
                  <a:pt x="1357034" y="6772636"/>
                </a:moveTo>
                <a:lnTo>
                  <a:pt x="1579572" y="6772636"/>
                </a:lnTo>
                <a:lnTo>
                  <a:pt x="1579572" y="6995174"/>
                </a:lnTo>
                <a:lnTo>
                  <a:pt x="1357034" y="6995174"/>
                </a:lnTo>
                <a:lnTo>
                  <a:pt x="1357034" y="6772636"/>
                </a:lnTo>
                <a:close/>
                <a:moveTo>
                  <a:pt x="1582705" y="6772636"/>
                </a:moveTo>
                <a:lnTo>
                  <a:pt x="1805243" y="6772636"/>
                </a:lnTo>
                <a:lnTo>
                  <a:pt x="1805243" y="6995174"/>
                </a:lnTo>
                <a:lnTo>
                  <a:pt x="1582705" y="6995174"/>
                </a:lnTo>
                <a:lnTo>
                  <a:pt x="1582705" y="6772636"/>
                </a:lnTo>
                <a:close/>
                <a:moveTo>
                  <a:pt x="1808376" y="6772636"/>
                </a:moveTo>
                <a:lnTo>
                  <a:pt x="2030914" y="6772636"/>
                </a:lnTo>
                <a:lnTo>
                  <a:pt x="2030914" y="6995174"/>
                </a:lnTo>
                <a:lnTo>
                  <a:pt x="1808376" y="6995174"/>
                </a:lnTo>
                <a:lnTo>
                  <a:pt x="1808376" y="6772636"/>
                </a:lnTo>
                <a:close/>
                <a:moveTo>
                  <a:pt x="2033922" y="6772636"/>
                </a:moveTo>
                <a:lnTo>
                  <a:pt x="2256460" y="6772636"/>
                </a:lnTo>
                <a:lnTo>
                  <a:pt x="2256460" y="6995174"/>
                </a:lnTo>
                <a:lnTo>
                  <a:pt x="2033922" y="6995174"/>
                </a:lnTo>
                <a:lnTo>
                  <a:pt x="2033922" y="6772636"/>
                </a:lnTo>
                <a:close/>
                <a:moveTo>
                  <a:pt x="2259593" y="6772636"/>
                </a:moveTo>
                <a:lnTo>
                  <a:pt x="2482131" y="6772636"/>
                </a:lnTo>
                <a:lnTo>
                  <a:pt x="2482131" y="6995174"/>
                </a:lnTo>
                <a:lnTo>
                  <a:pt x="2259593" y="6995174"/>
                </a:lnTo>
                <a:lnTo>
                  <a:pt x="2259593" y="6772636"/>
                </a:lnTo>
                <a:close/>
                <a:moveTo>
                  <a:pt x="2485264" y="6772636"/>
                </a:moveTo>
                <a:lnTo>
                  <a:pt x="2707802" y="6772636"/>
                </a:lnTo>
                <a:lnTo>
                  <a:pt x="2707802" y="6995174"/>
                </a:lnTo>
                <a:lnTo>
                  <a:pt x="2485264" y="6995174"/>
                </a:lnTo>
                <a:lnTo>
                  <a:pt x="2485264" y="6772636"/>
                </a:lnTo>
                <a:close/>
                <a:moveTo>
                  <a:pt x="2710935" y="6772636"/>
                </a:moveTo>
                <a:lnTo>
                  <a:pt x="2933474" y="6772636"/>
                </a:lnTo>
                <a:lnTo>
                  <a:pt x="2933474" y="6995174"/>
                </a:lnTo>
                <a:lnTo>
                  <a:pt x="2710935" y="6995174"/>
                </a:lnTo>
                <a:lnTo>
                  <a:pt x="2710935" y="6772636"/>
                </a:lnTo>
                <a:close/>
                <a:moveTo>
                  <a:pt x="2936606" y="6772636"/>
                </a:moveTo>
                <a:lnTo>
                  <a:pt x="3159145" y="6772636"/>
                </a:lnTo>
                <a:lnTo>
                  <a:pt x="3159145" y="6995174"/>
                </a:lnTo>
                <a:lnTo>
                  <a:pt x="2936606" y="6995174"/>
                </a:lnTo>
                <a:lnTo>
                  <a:pt x="2936606" y="6772636"/>
                </a:lnTo>
                <a:close/>
                <a:moveTo>
                  <a:pt x="3162277" y="6772636"/>
                </a:moveTo>
                <a:lnTo>
                  <a:pt x="3384816" y="6772636"/>
                </a:lnTo>
                <a:lnTo>
                  <a:pt x="3384816" y="6995174"/>
                </a:lnTo>
                <a:lnTo>
                  <a:pt x="3162277" y="6995174"/>
                </a:lnTo>
                <a:lnTo>
                  <a:pt x="3162277" y="6772636"/>
                </a:lnTo>
                <a:close/>
                <a:moveTo>
                  <a:pt x="3387823" y="6772636"/>
                </a:moveTo>
                <a:lnTo>
                  <a:pt x="3610361" y="6772636"/>
                </a:lnTo>
                <a:lnTo>
                  <a:pt x="3610361" y="6995174"/>
                </a:lnTo>
                <a:lnTo>
                  <a:pt x="3387823" y="6995174"/>
                </a:lnTo>
                <a:lnTo>
                  <a:pt x="3387823" y="6772636"/>
                </a:lnTo>
                <a:close/>
                <a:moveTo>
                  <a:pt x="3613494" y="6772636"/>
                </a:moveTo>
                <a:lnTo>
                  <a:pt x="3836033" y="6772636"/>
                </a:lnTo>
                <a:lnTo>
                  <a:pt x="3836033" y="6995174"/>
                </a:lnTo>
                <a:lnTo>
                  <a:pt x="3613494" y="6995174"/>
                </a:lnTo>
                <a:lnTo>
                  <a:pt x="3613494" y="6772636"/>
                </a:lnTo>
                <a:close/>
                <a:moveTo>
                  <a:pt x="3839165" y="6772636"/>
                </a:moveTo>
                <a:lnTo>
                  <a:pt x="4061703" y="6772636"/>
                </a:lnTo>
                <a:lnTo>
                  <a:pt x="4061703" y="6995174"/>
                </a:lnTo>
                <a:lnTo>
                  <a:pt x="3839165" y="6995174"/>
                </a:lnTo>
                <a:lnTo>
                  <a:pt x="3839165" y="6772636"/>
                </a:lnTo>
                <a:close/>
                <a:moveTo>
                  <a:pt x="4064836" y="6772636"/>
                </a:moveTo>
                <a:lnTo>
                  <a:pt x="4287375" y="6772636"/>
                </a:lnTo>
                <a:lnTo>
                  <a:pt x="4287375" y="6995174"/>
                </a:lnTo>
                <a:lnTo>
                  <a:pt x="4064836" y="6995174"/>
                </a:lnTo>
                <a:lnTo>
                  <a:pt x="4064836" y="6772636"/>
                </a:lnTo>
                <a:close/>
                <a:moveTo>
                  <a:pt x="4290507" y="6772636"/>
                </a:moveTo>
                <a:lnTo>
                  <a:pt x="4513046" y="6772636"/>
                </a:lnTo>
                <a:lnTo>
                  <a:pt x="4513046" y="6995174"/>
                </a:lnTo>
                <a:lnTo>
                  <a:pt x="4290507" y="6995174"/>
                </a:lnTo>
                <a:lnTo>
                  <a:pt x="4290507" y="6772636"/>
                </a:lnTo>
                <a:close/>
                <a:moveTo>
                  <a:pt x="4516179" y="6772636"/>
                </a:moveTo>
                <a:lnTo>
                  <a:pt x="4738717" y="6772636"/>
                </a:lnTo>
                <a:lnTo>
                  <a:pt x="4738717" y="6995174"/>
                </a:lnTo>
                <a:lnTo>
                  <a:pt x="4516179" y="6995174"/>
                </a:lnTo>
                <a:lnTo>
                  <a:pt x="4516179" y="6772636"/>
                </a:lnTo>
                <a:close/>
                <a:moveTo>
                  <a:pt x="4741724" y="6772636"/>
                </a:moveTo>
                <a:lnTo>
                  <a:pt x="4964263" y="6772636"/>
                </a:lnTo>
                <a:lnTo>
                  <a:pt x="4964263" y="6995174"/>
                </a:lnTo>
                <a:lnTo>
                  <a:pt x="4741724" y="6995174"/>
                </a:lnTo>
                <a:lnTo>
                  <a:pt x="4741724" y="6772636"/>
                </a:lnTo>
                <a:close/>
                <a:moveTo>
                  <a:pt x="4967395" y="6772636"/>
                </a:moveTo>
                <a:lnTo>
                  <a:pt x="5189934" y="6772636"/>
                </a:lnTo>
                <a:lnTo>
                  <a:pt x="5189934" y="6995174"/>
                </a:lnTo>
                <a:lnTo>
                  <a:pt x="4967395" y="6995174"/>
                </a:lnTo>
                <a:lnTo>
                  <a:pt x="4967395" y="6772636"/>
                </a:lnTo>
                <a:close/>
                <a:moveTo>
                  <a:pt x="5193066" y="6772636"/>
                </a:moveTo>
                <a:lnTo>
                  <a:pt x="5415605" y="6772636"/>
                </a:lnTo>
                <a:lnTo>
                  <a:pt x="5415605" y="6995174"/>
                </a:lnTo>
                <a:lnTo>
                  <a:pt x="5193066" y="6995174"/>
                </a:lnTo>
                <a:lnTo>
                  <a:pt x="5193066" y="6772636"/>
                </a:lnTo>
                <a:close/>
                <a:moveTo>
                  <a:pt x="5418738" y="6772636"/>
                </a:moveTo>
                <a:lnTo>
                  <a:pt x="5641276" y="6772636"/>
                </a:lnTo>
                <a:lnTo>
                  <a:pt x="5641276" y="6995174"/>
                </a:lnTo>
                <a:lnTo>
                  <a:pt x="5418738" y="6995174"/>
                </a:lnTo>
                <a:lnTo>
                  <a:pt x="5418738" y="6772636"/>
                </a:lnTo>
                <a:close/>
                <a:moveTo>
                  <a:pt x="5644408" y="6772636"/>
                </a:moveTo>
                <a:lnTo>
                  <a:pt x="5866947" y="6772636"/>
                </a:lnTo>
                <a:lnTo>
                  <a:pt x="5866947" y="6995174"/>
                </a:lnTo>
                <a:lnTo>
                  <a:pt x="5644408" y="6995174"/>
                </a:lnTo>
                <a:lnTo>
                  <a:pt x="5644408" y="6772636"/>
                </a:lnTo>
                <a:close/>
                <a:moveTo>
                  <a:pt x="5870080" y="6772636"/>
                </a:moveTo>
                <a:lnTo>
                  <a:pt x="6092618" y="6772636"/>
                </a:lnTo>
                <a:lnTo>
                  <a:pt x="6092618" y="6995174"/>
                </a:lnTo>
                <a:lnTo>
                  <a:pt x="5870080" y="6995174"/>
                </a:lnTo>
                <a:lnTo>
                  <a:pt x="5870080" y="6772636"/>
                </a:lnTo>
                <a:close/>
                <a:moveTo>
                  <a:pt x="6095625" y="6772636"/>
                </a:moveTo>
                <a:lnTo>
                  <a:pt x="6318164" y="6772636"/>
                </a:lnTo>
                <a:lnTo>
                  <a:pt x="6318164" y="6995174"/>
                </a:lnTo>
                <a:lnTo>
                  <a:pt x="6095625" y="6995174"/>
                </a:lnTo>
                <a:lnTo>
                  <a:pt x="6095625" y="6772636"/>
                </a:lnTo>
                <a:close/>
                <a:moveTo>
                  <a:pt x="6321297" y="6772636"/>
                </a:moveTo>
                <a:lnTo>
                  <a:pt x="6543835" y="6772636"/>
                </a:lnTo>
                <a:lnTo>
                  <a:pt x="6543835" y="6995174"/>
                </a:lnTo>
                <a:lnTo>
                  <a:pt x="6321297" y="6995174"/>
                </a:lnTo>
                <a:lnTo>
                  <a:pt x="6321297" y="6772636"/>
                </a:lnTo>
                <a:close/>
                <a:moveTo>
                  <a:pt x="6546967" y="6772636"/>
                </a:moveTo>
                <a:lnTo>
                  <a:pt x="6769506" y="6772636"/>
                </a:lnTo>
                <a:lnTo>
                  <a:pt x="6769506" y="6995174"/>
                </a:lnTo>
                <a:lnTo>
                  <a:pt x="6546967" y="6995174"/>
                </a:lnTo>
                <a:lnTo>
                  <a:pt x="6546967" y="6772636"/>
                </a:lnTo>
                <a:close/>
                <a:moveTo>
                  <a:pt x="6772639" y="6772636"/>
                </a:moveTo>
                <a:lnTo>
                  <a:pt x="6995177" y="6772636"/>
                </a:lnTo>
                <a:lnTo>
                  <a:pt x="6995177" y="6995174"/>
                </a:lnTo>
                <a:lnTo>
                  <a:pt x="6772639" y="6995174"/>
                </a:lnTo>
                <a:lnTo>
                  <a:pt x="6772639" y="6772636"/>
                </a:lnTo>
                <a:close/>
                <a:moveTo>
                  <a:pt x="6998310" y="6772636"/>
                </a:moveTo>
                <a:lnTo>
                  <a:pt x="7220848" y="6772636"/>
                </a:lnTo>
                <a:lnTo>
                  <a:pt x="7220848" y="6995174"/>
                </a:lnTo>
                <a:lnTo>
                  <a:pt x="6998310" y="6995174"/>
                </a:lnTo>
                <a:lnTo>
                  <a:pt x="6998310" y="6772636"/>
                </a:lnTo>
                <a:close/>
                <a:moveTo>
                  <a:pt x="7223981" y="6772636"/>
                </a:moveTo>
                <a:lnTo>
                  <a:pt x="7446520" y="6772636"/>
                </a:lnTo>
                <a:lnTo>
                  <a:pt x="7446520" y="6995174"/>
                </a:lnTo>
                <a:lnTo>
                  <a:pt x="7223981" y="6995174"/>
                </a:lnTo>
                <a:lnTo>
                  <a:pt x="7223981" y="6772636"/>
                </a:lnTo>
                <a:close/>
                <a:moveTo>
                  <a:pt x="7449527" y="6772636"/>
                </a:moveTo>
                <a:lnTo>
                  <a:pt x="7672065" y="6772636"/>
                </a:lnTo>
                <a:lnTo>
                  <a:pt x="7672065" y="6995174"/>
                </a:lnTo>
                <a:lnTo>
                  <a:pt x="7449527" y="6995174"/>
                </a:lnTo>
                <a:lnTo>
                  <a:pt x="7449527" y="6772636"/>
                </a:lnTo>
                <a:close/>
                <a:moveTo>
                  <a:pt x="7675198" y="6772636"/>
                </a:moveTo>
                <a:lnTo>
                  <a:pt x="7897736" y="6772636"/>
                </a:lnTo>
                <a:lnTo>
                  <a:pt x="7897736" y="6995174"/>
                </a:lnTo>
                <a:lnTo>
                  <a:pt x="7675198" y="6995174"/>
                </a:lnTo>
                <a:lnTo>
                  <a:pt x="7675198" y="6772636"/>
                </a:lnTo>
                <a:close/>
                <a:moveTo>
                  <a:pt x="7900868" y="6772636"/>
                </a:moveTo>
                <a:lnTo>
                  <a:pt x="8123407" y="6772636"/>
                </a:lnTo>
                <a:lnTo>
                  <a:pt x="8123407" y="6995174"/>
                </a:lnTo>
                <a:lnTo>
                  <a:pt x="7900868" y="6995174"/>
                </a:lnTo>
                <a:lnTo>
                  <a:pt x="7900868" y="6772636"/>
                </a:lnTo>
                <a:close/>
                <a:moveTo>
                  <a:pt x="8126540" y="6772636"/>
                </a:moveTo>
                <a:lnTo>
                  <a:pt x="8349078" y="6772636"/>
                </a:lnTo>
                <a:lnTo>
                  <a:pt x="8349078" y="6995174"/>
                </a:lnTo>
                <a:lnTo>
                  <a:pt x="8126540" y="6995174"/>
                </a:lnTo>
                <a:lnTo>
                  <a:pt x="8126540" y="6772636"/>
                </a:lnTo>
                <a:close/>
                <a:moveTo>
                  <a:pt x="8352211" y="6772636"/>
                </a:moveTo>
                <a:lnTo>
                  <a:pt x="8574749" y="6772636"/>
                </a:lnTo>
                <a:lnTo>
                  <a:pt x="8574749" y="6995174"/>
                </a:lnTo>
                <a:lnTo>
                  <a:pt x="8352211" y="6995174"/>
                </a:lnTo>
                <a:lnTo>
                  <a:pt x="8352211" y="6772636"/>
                </a:lnTo>
                <a:close/>
                <a:moveTo>
                  <a:pt x="8577882" y="6772636"/>
                </a:moveTo>
                <a:lnTo>
                  <a:pt x="8800420" y="6772636"/>
                </a:lnTo>
                <a:lnTo>
                  <a:pt x="8800420" y="6995174"/>
                </a:lnTo>
                <a:lnTo>
                  <a:pt x="8577882" y="6995174"/>
                </a:lnTo>
                <a:lnTo>
                  <a:pt x="8577882" y="6772636"/>
                </a:lnTo>
                <a:close/>
                <a:moveTo>
                  <a:pt x="8803427" y="6772636"/>
                </a:moveTo>
                <a:lnTo>
                  <a:pt x="9025966" y="6772636"/>
                </a:lnTo>
                <a:lnTo>
                  <a:pt x="9025966" y="6995174"/>
                </a:lnTo>
                <a:lnTo>
                  <a:pt x="8803427" y="6995174"/>
                </a:lnTo>
                <a:lnTo>
                  <a:pt x="8803427" y="6772636"/>
                </a:lnTo>
                <a:close/>
                <a:moveTo>
                  <a:pt x="9029099" y="6772636"/>
                </a:moveTo>
                <a:lnTo>
                  <a:pt x="9251637" y="6772636"/>
                </a:lnTo>
                <a:lnTo>
                  <a:pt x="9251637" y="6995174"/>
                </a:lnTo>
                <a:lnTo>
                  <a:pt x="9029099" y="6995174"/>
                </a:lnTo>
                <a:lnTo>
                  <a:pt x="9029099" y="6772636"/>
                </a:lnTo>
                <a:close/>
                <a:moveTo>
                  <a:pt x="9254770" y="6772636"/>
                </a:moveTo>
                <a:lnTo>
                  <a:pt x="9477308" y="6772636"/>
                </a:lnTo>
                <a:lnTo>
                  <a:pt x="9477308" y="6995174"/>
                </a:lnTo>
                <a:lnTo>
                  <a:pt x="9254770" y="6995174"/>
                </a:lnTo>
                <a:lnTo>
                  <a:pt x="9254770" y="6772636"/>
                </a:lnTo>
                <a:close/>
                <a:moveTo>
                  <a:pt x="9480440" y="6772636"/>
                </a:moveTo>
                <a:lnTo>
                  <a:pt x="9702979" y="6772636"/>
                </a:lnTo>
                <a:lnTo>
                  <a:pt x="9702979" y="6995174"/>
                </a:lnTo>
                <a:lnTo>
                  <a:pt x="9480440" y="6995174"/>
                </a:lnTo>
                <a:lnTo>
                  <a:pt x="9480440" y="6772636"/>
                </a:lnTo>
                <a:close/>
                <a:moveTo>
                  <a:pt x="9706112" y="6772636"/>
                </a:moveTo>
                <a:lnTo>
                  <a:pt x="9928650" y="6772636"/>
                </a:lnTo>
                <a:lnTo>
                  <a:pt x="9928650" y="6995174"/>
                </a:lnTo>
                <a:lnTo>
                  <a:pt x="9706112" y="6995174"/>
                </a:lnTo>
                <a:lnTo>
                  <a:pt x="9706112" y="6772636"/>
                </a:lnTo>
                <a:close/>
                <a:moveTo>
                  <a:pt x="9931783" y="6772636"/>
                </a:moveTo>
                <a:lnTo>
                  <a:pt x="10154321" y="6772636"/>
                </a:lnTo>
                <a:lnTo>
                  <a:pt x="10154321" y="6995174"/>
                </a:lnTo>
                <a:lnTo>
                  <a:pt x="9931783" y="6995174"/>
                </a:lnTo>
                <a:lnTo>
                  <a:pt x="9931783" y="6772636"/>
                </a:lnTo>
                <a:close/>
                <a:moveTo>
                  <a:pt x="10157328" y="6772636"/>
                </a:moveTo>
                <a:lnTo>
                  <a:pt x="10379867" y="6772636"/>
                </a:lnTo>
                <a:lnTo>
                  <a:pt x="10379867" y="6995174"/>
                </a:lnTo>
                <a:lnTo>
                  <a:pt x="10157328" y="6995174"/>
                </a:lnTo>
                <a:lnTo>
                  <a:pt x="10157328" y="6772636"/>
                </a:lnTo>
                <a:close/>
                <a:moveTo>
                  <a:pt x="10383000" y="6772636"/>
                </a:moveTo>
                <a:lnTo>
                  <a:pt x="10605538" y="6772636"/>
                </a:lnTo>
                <a:lnTo>
                  <a:pt x="10605538" y="6995174"/>
                </a:lnTo>
                <a:lnTo>
                  <a:pt x="10383000" y="6995174"/>
                </a:lnTo>
                <a:lnTo>
                  <a:pt x="10383000" y="6772636"/>
                </a:lnTo>
                <a:close/>
                <a:moveTo>
                  <a:pt x="10608671" y="6772636"/>
                </a:moveTo>
                <a:lnTo>
                  <a:pt x="10831209" y="6772636"/>
                </a:lnTo>
                <a:lnTo>
                  <a:pt x="10831209" y="6995174"/>
                </a:lnTo>
                <a:lnTo>
                  <a:pt x="10608671" y="6995174"/>
                </a:lnTo>
                <a:lnTo>
                  <a:pt x="10608671" y="6772636"/>
                </a:lnTo>
                <a:close/>
                <a:moveTo>
                  <a:pt x="10834342" y="6772636"/>
                </a:moveTo>
                <a:lnTo>
                  <a:pt x="11056880" y="6772636"/>
                </a:lnTo>
                <a:lnTo>
                  <a:pt x="11056880" y="6995174"/>
                </a:lnTo>
                <a:lnTo>
                  <a:pt x="10834342" y="6995174"/>
                </a:lnTo>
                <a:lnTo>
                  <a:pt x="10834342" y="6772636"/>
                </a:lnTo>
                <a:close/>
                <a:moveTo>
                  <a:pt x="11060012" y="6772636"/>
                </a:moveTo>
                <a:lnTo>
                  <a:pt x="11282551" y="6772636"/>
                </a:lnTo>
                <a:lnTo>
                  <a:pt x="11282551" y="6995174"/>
                </a:lnTo>
                <a:lnTo>
                  <a:pt x="11060012" y="6995174"/>
                </a:lnTo>
                <a:lnTo>
                  <a:pt x="11060012" y="6772636"/>
                </a:lnTo>
                <a:close/>
                <a:moveTo>
                  <a:pt x="11285684" y="6772636"/>
                </a:moveTo>
                <a:lnTo>
                  <a:pt x="11508222" y="6772636"/>
                </a:lnTo>
                <a:lnTo>
                  <a:pt x="11508222" y="6995174"/>
                </a:lnTo>
                <a:lnTo>
                  <a:pt x="11285684" y="6995174"/>
                </a:lnTo>
                <a:lnTo>
                  <a:pt x="11285684" y="6772636"/>
                </a:lnTo>
                <a:close/>
                <a:moveTo>
                  <a:pt x="11511229" y="6772636"/>
                </a:moveTo>
                <a:lnTo>
                  <a:pt x="11733768" y="6772636"/>
                </a:lnTo>
                <a:lnTo>
                  <a:pt x="11733768" y="6995174"/>
                </a:lnTo>
                <a:lnTo>
                  <a:pt x="11511229" y="6995174"/>
                </a:lnTo>
                <a:lnTo>
                  <a:pt x="11511229" y="6772636"/>
                </a:lnTo>
                <a:close/>
                <a:moveTo>
                  <a:pt x="11736901" y="6772636"/>
                </a:moveTo>
                <a:lnTo>
                  <a:pt x="11959439" y="6772636"/>
                </a:lnTo>
                <a:lnTo>
                  <a:pt x="11959439" y="6995174"/>
                </a:lnTo>
                <a:lnTo>
                  <a:pt x="11736901" y="6995174"/>
                </a:lnTo>
                <a:lnTo>
                  <a:pt x="11736901" y="6772636"/>
                </a:lnTo>
                <a:close/>
                <a:moveTo>
                  <a:pt x="11736901" y="6769503"/>
                </a:moveTo>
                <a:lnTo>
                  <a:pt x="11736901" y="6546965"/>
                </a:lnTo>
                <a:lnTo>
                  <a:pt x="11959439" y="6546965"/>
                </a:lnTo>
                <a:lnTo>
                  <a:pt x="11959439" y="6769503"/>
                </a:lnTo>
                <a:lnTo>
                  <a:pt x="11736901" y="6769503"/>
                </a:lnTo>
                <a:close/>
                <a:moveTo>
                  <a:pt x="11736901" y="6543832"/>
                </a:moveTo>
                <a:lnTo>
                  <a:pt x="11736901" y="6321294"/>
                </a:lnTo>
                <a:lnTo>
                  <a:pt x="11959439" y="6321294"/>
                </a:lnTo>
                <a:lnTo>
                  <a:pt x="11959439" y="6543832"/>
                </a:lnTo>
                <a:lnTo>
                  <a:pt x="11736901" y="6543832"/>
                </a:lnTo>
                <a:close/>
                <a:moveTo>
                  <a:pt x="11736901" y="6318161"/>
                </a:moveTo>
                <a:lnTo>
                  <a:pt x="11736901" y="6095623"/>
                </a:lnTo>
                <a:lnTo>
                  <a:pt x="11959439" y="6095623"/>
                </a:lnTo>
                <a:lnTo>
                  <a:pt x="11959439" y="6318161"/>
                </a:lnTo>
                <a:lnTo>
                  <a:pt x="11736901" y="6318161"/>
                </a:lnTo>
                <a:close/>
                <a:moveTo>
                  <a:pt x="11736901" y="6092490"/>
                </a:moveTo>
                <a:lnTo>
                  <a:pt x="11736901" y="5869952"/>
                </a:lnTo>
                <a:lnTo>
                  <a:pt x="11959439" y="5869952"/>
                </a:lnTo>
                <a:lnTo>
                  <a:pt x="11959439" y="6092490"/>
                </a:lnTo>
                <a:lnTo>
                  <a:pt x="11736901" y="6092490"/>
                </a:lnTo>
                <a:close/>
                <a:moveTo>
                  <a:pt x="11736901" y="5866945"/>
                </a:moveTo>
                <a:lnTo>
                  <a:pt x="11736901" y="5644406"/>
                </a:lnTo>
                <a:lnTo>
                  <a:pt x="11959439" y="5644406"/>
                </a:lnTo>
                <a:lnTo>
                  <a:pt x="11959439" y="5866945"/>
                </a:lnTo>
                <a:lnTo>
                  <a:pt x="11736901" y="5866945"/>
                </a:lnTo>
                <a:close/>
                <a:moveTo>
                  <a:pt x="11736901" y="5641273"/>
                </a:moveTo>
                <a:lnTo>
                  <a:pt x="11736901" y="5418735"/>
                </a:lnTo>
                <a:lnTo>
                  <a:pt x="11959439" y="5418735"/>
                </a:lnTo>
                <a:lnTo>
                  <a:pt x="11959439" y="5641273"/>
                </a:lnTo>
                <a:lnTo>
                  <a:pt x="11736901" y="5641273"/>
                </a:lnTo>
                <a:close/>
                <a:moveTo>
                  <a:pt x="11736901" y="5415603"/>
                </a:moveTo>
                <a:lnTo>
                  <a:pt x="11736901" y="5193064"/>
                </a:lnTo>
                <a:lnTo>
                  <a:pt x="11959439" y="5193064"/>
                </a:lnTo>
                <a:lnTo>
                  <a:pt x="11959439" y="5415603"/>
                </a:lnTo>
                <a:lnTo>
                  <a:pt x="11736901" y="5415603"/>
                </a:lnTo>
                <a:close/>
                <a:moveTo>
                  <a:pt x="11736901" y="5189932"/>
                </a:moveTo>
                <a:lnTo>
                  <a:pt x="11736901" y="4967393"/>
                </a:lnTo>
                <a:lnTo>
                  <a:pt x="11959439" y="4967393"/>
                </a:lnTo>
                <a:lnTo>
                  <a:pt x="11959439" y="5189932"/>
                </a:lnTo>
                <a:lnTo>
                  <a:pt x="11736901" y="5189932"/>
                </a:lnTo>
                <a:close/>
                <a:moveTo>
                  <a:pt x="11736901" y="4964261"/>
                </a:moveTo>
                <a:lnTo>
                  <a:pt x="11736901" y="4741722"/>
                </a:lnTo>
                <a:lnTo>
                  <a:pt x="11959439" y="4741722"/>
                </a:lnTo>
                <a:lnTo>
                  <a:pt x="11959439" y="4964261"/>
                </a:lnTo>
                <a:lnTo>
                  <a:pt x="11736901" y="4964261"/>
                </a:lnTo>
                <a:close/>
                <a:moveTo>
                  <a:pt x="11736901" y="4738590"/>
                </a:moveTo>
                <a:lnTo>
                  <a:pt x="11736901" y="4516051"/>
                </a:lnTo>
                <a:lnTo>
                  <a:pt x="11959439" y="4516051"/>
                </a:lnTo>
                <a:lnTo>
                  <a:pt x="11959439" y="4738590"/>
                </a:lnTo>
                <a:lnTo>
                  <a:pt x="11736901" y="4738590"/>
                </a:lnTo>
                <a:close/>
                <a:moveTo>
                  <a:pt x="11736901" y="4513044"/>
                </a:moveTo>
                <a:lnTo>
                  <a:pt x="11736901" y="4290506"/>
                </a:lnTo>
                <a:lnTo>
                  <a:pt x="11959439" y="4290506"/>
                </a:lnTo>
                <a:lnTo>
                  <a:pt x="11959439" y="4513044"/>
                </a:lnTo>
                <a:lnTo>
                  <a:pt x="11736901" y="4513044"/>
                </a:lnTo>
                <a:close/>
                <a:moveTo>
                  <a:pt x="11736901" y="4287373"/>
                </a:moveTo>
                <a:lnTo>
                  <a:pt x="11736901" y="4064834"/>
                </a:lnTo>
                <a:lnTo>
                  <a:pt x="11959439" y="4064834"/>
                </a:lnTo>
                <a:lnTo>
                  <a:pt x="11959439" y="4287373"/>
                </a:lnTo>
                <a:lnTo>
                  <a:pt x="11736901" y="4287373"/>
                </a:lnTo>
                <a:close/>
                <a:moveTo>
                  <a:pt x="11736901" y="4061702"/>
                </a:moveTo>
                <a:lnTo>
                  <a:pt x="11736901" y="3839164"/>
                </a:lnTo>
                <a:lnTo>
                  <a:pt x="11959439" y="3839164"/>
                </a:lnTo>
                <a:lnTo>
                  <a:pt x="11959439" y="4061702"/>
                </a:lnTo>
                <a:lnTo>
                  <a:pt x="11736901" y="4061702"/>
                </a:lnTo>
                <a:close/>
                <a:moveTo>
                  <a:pt x="11736901" y="3836031"/>
                </a:moveTo>
                <a:lnTo>
                  <a:pt x="11736901" y="3613493"/>
                </a:lnTo>
                <a:lnTo>
                  <a:pt x="11959439" y="3613493"/>
                </a:lnTo>
                <a:lnTo>
                  <a:pt x="11959439" y="3836031"/>
                </a:lnTo>
                <a:lnTo>
                  <a:pt x="11736901" y="3836031"/>
                </a:lnTo>
                <a:close/>
                <a:moveTo>
                  <a:pt x="11736901" y="3610360"/>
                </a:moveTo>
                <a:lnTo>
                  <a:pt x="11736901" y="3387821"/>
                </a:lnTo>
                <a:lnTo>
                  <a:pt x="11959439" y="3387821"/>
                </a:lnTo>
                <a:lnTo>
                  <a:pt x="11959439" y="3610360"/>
                </a:lnTo>
                <a:lnTo>
                  <a:pt x="11736901" y="3610360"/>
                </a:lnTo>
                <a:close/>
                <a:moveTo>
                  <a:pt x="11736901" y="3384689"/>
                </a:moveTo>
                <a:lnTo>
                  <a:pt x="11736901" y="3162151"/>
                </a:lnTo>
                <a:lnTo>
                  <a:pt x="11959439" y="3162151"/>
                </a:lnTo>
                <a:lnTo>
                  <a:pt x="11959439" y="3384689"/>
                </a:lnTo>
                <a:lnTo>
                  <a:pt x="11736901" y="3384689"/>
                </a:lnTo>
                <a:close/>
                <a:moveTo>
                  <a:pt x="11736901" y="3159143"/>
                </a:moveTo>
                <a:lnTo>
                  <a:pt x="11736901" y="2936605"/>
                </a:lnTo>
                <a:lnTo>
                  <a:pt x="11959439" y="2936605"/>
                </a:lnTo>
                <a:lnTo>
                  <a:pt x="11959439" y="3159143"/>
                </a:lnTo>
                <a:lnTo>
                  <a:pt x="11736901" y="3159143"/>
                </a:lnTo>
                <a:close/>
                <a:moveTo>
                  <a:pt x="11736901" y="2933472"/>
                </a:moveTo>
                <a:lnTo>
                  <a:pt x="11736901" y="2710934"/>
                </a:lnTo>
                <a:lnTo>
                  <a:pt x="11959439" y="2710934"/>
                </a:lnTo>
                <a:lnTo>
                  <a:pt x="11959439" y="2933472"/>
                </a:lnTo>
                <a:lnTo>
                  <a:pt x="11736901" y="2933472"/>
                </a:lnTo>
                <a:close/>
                <a:moveTo>
                  <a:pt x="11736901" y="2707801"/>
                </a:moveTo>
                <a:lnTo>
                  <a:pt x="11736901" y="2485263"/>
                </a:lnTo>
                <a:lnTo>
                  <a:pt x="11959439" y="2485263"/>
                </a:lnTo>
                <a:lnTo>
                  <a:pt x="11959439" y="2707801"/>
                </a:lnTo>
                <a:lnTo>
                  <a:pt x="11736901" y="2707801"/>
                </a:lnTo>
                <a:close/>
                <a:moveTo>
                  <a:pt x="11736901" y="2482130"/>
                </a:moveTo>
                <a:lnTo>
                  <a:pt x="11736901" y="2259592"/>
                </a:lnTo>
                <a:lnTo>
                  <a:pt x="11959439" y="2259592"/>
                </a:lnTo>
                <a:lnTo>
                  <a:pt x="11959439" y="2482130"/>
                </a:lnTo>
                <a:lnTo>
                  <a:pt x="11736901" y="2482130"/>
                </a:lnTo>
                <a:close/>
                <a:moveTo>
                  <a:pt x="11736901" y="2256459"/>
                </a:moveTo>
                <a:lnTo>
                  <a:pt x="11736901" y="2033921"/>
                </a:lnTo>
                <a:lnTo>
                  <a:pt x="11959439" y="2033921"/>
                </a:lnTo>
                <a:lnTo>
                  <a:pt x="11959439" y="2256459"/>
                </a:lnTo>
                <a:lnTo>
                  <a:pt x="11736901" y="2256459"/>
                </a:lnTo>
                <a:close/>
                <a:moveTo>
                  <a:pt x="11736901" y="2030788"/>
                </a:moveTo>
                <a:lnTo>
                  <a:pt x="11736901" y="1808250"/>
                </a:lnTo>
                <a:lnTo>
                  <a:pt x="11959439" y="1808250"/>
                </a:lnTo>
                <a:lnTo>
                  <a:pt x="11959439" y="2030788"/>
                </a:lnTo>
                <a:lnTo>
                  <a:pt x="11736901" y="2030788"/>
                </a:lnTo>
                <a:close/>
                <a:moveTo>
                  <a:pt x="11736901" y="1805243"/>
                </a:moveTo>
                <a:lnTo>
                  <a:pt x="11736901" y="1582704"/>
                </a:lnTo>
                <a:lnTo>
                  <a:pt x="11959439" y="1582704"/>
                </a:lnTo>
                <a:lnTo>
                  <a:pt x="11959439" y="1805243"/>
                </a:lnTo>
                <a:lnTo>
                  <a:pt x="11736901" y="1805243"/>
                </a:lnTo>
                <a:close/>
                <a:moveTo>
                  <a:pt x="11736901" y="1579572"/>
                </a:moveTo>
                <a:lnTo>
                  <a:pt x="11736901" y="1357033"/>
                </a:lnTo>
                <a:lnTo>
                  <a:pt x="11959439" y="1357033"/>
                </a:lnTo>
                <a:lnTo>
                  <a:pt x="11959439" y="1579572"/>
                </a:lnTo>
                <a:lnTo>
                  <a:pt x="11736901" y="1579572"/>
                </a:lnTo>
                <a:close/>
                <a:moveTo>
                  <a:pt x="11736901" y="1353901"/>
                </a:moveTo>
                <a:lnTo>
                  <a:pt x="11736901" y="1131362"/>
                </a:lnTo>
                <a:lnTo>
                  <a:pt x="11959439" y="1131362"/>
                </a:lnTo>
                <a:lnTo>
                  <a:pt x="11959439" y="1353901"/>
                </a:lnTo>
                <a:lnTo>
                  <a:pt x="11736901" y="1353901"/>
                </a:lnTo>
                <a:close/>
                <a:moveTo>
                  <a:pt x="11736901" y="1128230"/>
                </a:moveTo>
                <a:lnTo>
                  <a:pt x="11736901" y="905691"/>
                </a:lnTo>
                <a:lnTo>
                  <a:pt x="11959439" y="905691"/>
                </a:lnTo>
                <a:lnTo>
                  <a:pt x="11959439" y="1128230"/>
                </a:lnTo>
                <a:lnTo>
                  <a:pt x="11736901" y="1128230"/>
                </a:lnTo>
                <a:close/>
                <a:moveTo>
                  <a:pt x="11736901" y="902559"/>
                </a:moveTo>
                <a:lnTo>
                  <a:pt x="11736901" y="680020"/>
                </a:lnTo>
                <a:lnTo>
                  <a:pt x="11959439" y="680020"/>
                </a:lnTo>
                <a:lnTo>
                  <a:pt x="11959439" y="902559"/>
                </a:lnTo>
                <a:lnTo>
                  <a:pt x="11736901" y="902559"/>
                </a:lnTo>
                <a:close/>
                <a:moveTo>
                  <a:pt x="11736901" y="676888"/>
                </a:moveTo>
                <a:lnTo>
                  <a:pt x="11736901" y="454349"/>
                </a:lnTo>
                <a:lnTo>
                  <a:pt x="11959439" y="454349"/>
                </a:lnTo>
                <a:lnTo>
                  <a:pt x="11959439" y="676888"/>
                </a:lnTo>
                <a:lnTo>
                  <a:pt x="11736901" y="676888"/>
                </a:lnTo>
                <a:close/>
                <a:moveTo>
                  <a:pt x="11736901" y="451342"/>
                </a:moveTo>
                <a:lnTo>
                  <a:pt x="11736901" y="228804"/>
                </a:lnTo>
                <a:lnTo>
                  <a:pt x="11959439" y="228804"/>
                </a:lnTo>
                <a:lnTo>
                  <a:pt x="11959439" y="451342"/>
                </a:lnTo>
                <a:lnTo>
                  <a:pt x="11736901" y="451342"/>
                </a:lnTo>
                <a:close/>
                <a:moveTo>
                  <a:pt x="11736901" y="225671"/>
                </a:moveTo>
                <a:lnTo>
                  <a:pt x="11736901" y="3133"/>
                </a:lnTo>
                <a:lnTo>
                  <a:pt x="11959439" y="3133"/>
                </a:lnTo>
                <a:lnTo>
                  <a:pt x="11959439" y="225671"/>
                </a:lnTo>
                <a:lnTo>
                  <a:pt x="11736901" y="225671"/>
                </a:lnTo>
                <a:close/>
                <a:moveTo>
                  <a:pt x="11733768" y="225671"/>
                </a:moveTo>
                <a:lnTo>
                  <a:pt x="11511229" y="225671"/>
                </a:lnTo>
                <a:lnTo>
                  <a:pt x="11511229" y="3133"/>
                </a:lnTo>
                <a:lnTo>
                  <a:pt x="11733768" y="3133"/>
                </a:lnTo>
                <a:lnTo>
                  <a:pt x="11733768" y="225671"/>
                </a:lnTo>
                <a:close/>
                <a:moveTo>
                  <a:pt x="11508097" y="225671"/>
                </a:moveTo>
                <a:lnTo>
                  <a:pt x="11285558" y="225671"/>
                </a:lnTo>
                <a:lnTo>
                  <a:pt x="11285558" y="3133"/>
                </a:lnTo>
                <a:lnTo>
                  <a:pt x="11508097" y="3133"/>
                </a:lnTo>
                <a:lnTo>
                  <a:pt x="11508097" y="225671"/>
                </a:lnTo>
                <a:close/>
                <a:moveTo>
                  <a:pt x="11282551" y="225671"/>
                </a:moveTo>
                <a:lnTo>
                  <a:pt x="11060012" y="225671"/>
                </a:lnTo>
                <a:lnTo>
                  <a:pt x="11060012" y="3133"/>
                </a:lnTo>
                <a:lnTo>
                  <a:pt x="11282551" y="3133"/>
                </a:lnTo>
                <a:lnTo>
                  <a:pt x="11282551" y="225671"/>
                </a:lnTo>
                <a:close/>
                <a:moveTo>
                  <a:pt x="11056880" y="225671"/>
                </a:moveTo>
                <a:lnTo>
                  <a:pt x="10834342" y="225671"/>
                </a:lnTo>
                <a:lnTo>
                  <a:pt x="10834342" y="3133"/>
                </a:lnTo>
                <a:lnTo>
                  <a:pt x="11056880" y="3133"/>
                </a:lnTo>
                <a:lnTo>
                  <a:pt x="11056880" y="225671"/>
                </a:lnTo>
                <a:close/>
                <a:moveTo>
                  <a:pt x="10831209" y="225671"/>
                </a:moveTo>
                <a:lnTo>
                  <a:pt x="10608671" y="225671"/>
                </a:lnTo>
                <a:lnTo>
                  <a:pt x="10608671" y="3133"/>
                </a:lnTo>
                <a:lnTo>
                  <a:pt x="10831209" y="3133"/>
                </a:lnTo>
                <a:lnTo>
                  <a:pt x="10831209" y="225671"/>
                </a:lnTo>
                <a:close/>
                <a:moveTo>
                  <a:pt x="10605538" y="225671"/>
                </a:moveTo>
                <a:lnTo>
                  <a:pt x="10383000" y="225671"/>
                </a:lnTo>
                <a:lnTo>
                  <a:pt x="10383000" y="3133"/>
                </a:lnTo>
                <a:lnTo>
                  <a:pt x="10605538" y="3133"/>
                </a:lnTo>
                <a:lnTo>
                  <a:pt x="10605538" y="225671"/>
                </a:lnTo>
                <a:close/>
                <a:moveTo>
                  <a:pt x="10379867" y="225671"/>
                </a:moveTo>
                <a:lnTo>
                  <a:pt x="10157328" y="225671"/>
                </a:lnTo>
                <a:lnTo>
                  <a:pt x="10157328" y="3133"/>
                </a:lnTo>
                <a:lnTo>
                  <a:pt x="10379867" y="3133"/>
                </a:lnTo>
                <a:lnTo>
                  <a:pt x="10379867" y="225671"/>
                </a:lnTo>
                <a:close/>
                <a:moveTo>
                  <a:pt x="10154196" y="225671"/>
                </a:moveTo>
                <a:lnTo>
                  <a:pt x="9931657" y="225671"/>
                </a:lnTo>
                <a:lnTo>
                  <a:pt x="9931657" y="3133"/>
                </a:lnTo>
                <a:lnTo>
                  <a:pt x="10154196" y="3133"/>
                </a:lnTo>
                <a:lnTo>
                  <a:pt x="10154196" y="225671"/>
                </a:lnTo>
                <a:close/>
                <a:moveTo>
                  <a:pt x="9928650" y="225671"/>
                </a:moveTo>
                <a:lnTo>
                  <a:pt x="9706112" y="225671"/>
                </a:lnTo>
                <a:lnTo>
                  <a:pt x="9706112" y="3133"/>
                </a:lnTo>
                <a:lnTo>
                  <a:pt x="9928650" y="3133"/>
                </a:lnTo>
                <a:lnTo>
                  <a:pt x="9928650" y="225671"/>
                </a:lnTo>
                <a:close/>
                <a:moveTo>
                  <a:pt x="9702979" y="225671"/>
                </a:moveTo>
                <a:lnTo>
                  <a:pt x="9480440" y="225671"/>
                </a:lnTo>
                <a:lnTo>
                  <a:pt x="9480440" y="3133"/>
                </a:lnTo>
                <a:lnTo>
                  <a:pt x="9702979" y="3133"/>
                </a:lnTo>
                <a:lnTo>
                  <a:pt x="9702979" y="225671"/>
                </a:lnTo>
                <a:close/>
                <a:moveTo>
                  <a:pt x="9477308" y="225671"/>
                </a:moveTo>
                <a:lnTo>
                  <a:pt x="9254770" y="225671"/>
                </a:lnTo>
                <a:lnTo>
                  <a:pt x="9254770" y="3133"/>
                </a:lnTo>
                <a:lnTo>
                  <a:pt x="9477308" y="3133"/>
                </a:lnTo>
                <a:lnTo>
                  <a:pt x="9477308" y="225671"/>
                </a:lnTo>
                <a:close/>
                <a:moveTo>
                  <a:pt x="9251637" y="225671"/>
                </a:moveTo>
                <a:lnTo>
                  <a:pt x="9029099" y="225671"/>
                </a:lnTo>
                <a:lnTo>
                  <a:pt x="9029099" y="3133"/>
                </a:lnTo>
                <a:lnTo>
                  <a:pt x="9251637" y="3133"/>
                </a:lnTo>
                <a:lnTo>
                  <a:pt x="9251637" y="225671"/>
                </a:lnTo>
                <a:close/>
                <a:moveTo>
                  <a:pt x="9025966" y="225671"/>
                </a:moveTo>
                <a:lnTo>
                  <a:pt x="8803427" y="225671"/>
                </a:lnTo>
                <a:lnTo>
                  <a:pt x="8803427" y="3133"/>
                </a:lnTo>
                <a:lnTo>
                  <a:pt x="9025966" y="3133"/>
                </a:lnTo>
                <a:lnTo>
                  <a:pt x="9025966" y="225671"/>
                </a:lnTo>
                <a:close/>
                <a:moveTo>
                  <a:pt x="8800295" y="225671"/>
                </a:moveTo>
                <a:lnTo>
                  <a:pt x="8577756" y="225671"/>
                </a:lnTo>
                <a:lnTo>
                  <a:pt x="8577756" y="3133"/>
                </a:lnTo>
                <a:lnTo>
                  <a:pt x="8800295" y="3133"/>
                </a:lnTo>
                <a:lnTo>
                  <a:pt x="8800295" y="225671"/>
                </a:lnTo>
                <a:close/>
                <a:moveTo>
                  <a:pt x="8574749" y="225671"/>
                </a:moveTo>
                <a:lnTo>
                  <a:pt x="8352211" y="225671"/>
                </a:lnTo>
                <a:lnTo>
                  <a:pt x="8352211" y="3133"/>
                </a:lnTo>
                <a:lnTo>
                  <a:pt x="8574749" y="3133"/>
                </a:lnTo>
                <a:lnTo>
                  <a:pt x="8574749" y="225671"/>
                </a:lnTo>
                <a:close/>
                <a:moveTo>
                  <a:pt x="8349078" y="225671"/>
                </a:moveTo>
                <a:lnTo>
                  <a:pt x="8126540" y="225671"/>
                </a:lnTo>
                <a:lnTo>
                  <a:pt x="8126540" y="3133"/>
                </a:lnTo>
                <a:lnTo>
                  <a:pt x="8349078" y="3133"/>
                </a:lnTo>
                <a:lnTo>
                  <a:pt x="8349078" y="225671"/>
                </a:lnTo>
                <a:close/>
                <a:moveTo>
                  <a:pt x="8123407" y="225671"/>
                </a:moveTo>
                <a:lnTo>
                  <a:pt x="7900868" y="225671"/>
                </a:lnTo>
                <a:lnTo>
                  <a:pt x="7900868" y="3133"/>
                </a:lnTo>
                <a:lnTo>
                  <a:pt x="8123407" y="3133"/>
                </a:lnTo>
                <a:lnTo>
                  <a:pt x="8123407" y="225671"/>
                </a:lnTo>
                <a:close/>
                <a:moveTo>
                  <a:pt x="7897736" y="225671"/>
                </a:moveTo>
                <a:lnTo>
                  <a:pt x="7675198" y="225671"/>
                </a:lnTo>
                <a:lnTo>
                  <a:pt x="7675198" y="3133"/>
                </a:lnTo>
                <a:lnTo>
                  <a:pt x="7897736" y="3133"/>
                </a:lnTo>
                <a:lnTo>
                  <a:pt x="7897736" y="225671"/>
                </a:lnTo>
                <a:close/>
                <a:moveTo>
                  <a:pt x="7672065" y="225671"/>
                </a:moveTo>
                <a:lnTo>
                  <a:pt x="7449527" y="225671"/>
                </a:lnTo>
                <a:lnTo>
                  <a:pt x="7449527" y="3133"/>
                </a:lnTo>
                <a:lnTo>
                  <a:pt x="7672065" y="3133"/>
                </a:lnTo>
                <a:lnTo>
                  <a:pt x="7672065" y="225671"/>
                </a:lnTo>
                <a:close/>
                <a:moveTo>
                  <a:pt x="7446394" y="225671"/>
                </a:moveTo>
                <a:lnTo>
                  <a:pt x="7223856" y="225671"/>
                </a:lnTo>
                <a:lnTo>
                  <a:pt x="7223856" y="3133"/>
                </a:lnTo>
                <a:lnTo>
                  <a:pt x="7446394" y="3133"/>
                </a:lnTo>
                <a:lnTo>
                  <a:pt x="7446394" y="225671"/>
                </a:lnTo>
                <a:close/>
                <a:moveTo>
                  <a:pt x="7220848" y="225671"/>
                </a:moveTo>
                <a:lnTo>
                  <a:pt x="6998310" y="225671"/>
                </a:lnTo>
                <a:lnTo>
                  <a:pt x="6998310" y="3133"/>
                </a:lnTo>
                <a:lnTo>
                  <a:pt x="7220848" y="3133"/>
                </a:lnTo>
                <a:lnTo>
                  <a:pt x="7220848" y="225671"/>
                </a:lnTo>
                <a:close/>
                <a:moveTo>
                  <a:pt x="6995177" y="225671"/>
                </a:moveTo>
                <a:lnTo>
                  <a:pt x="6772639" y="225671"/>
                </a:lnTo>
                <a:lnTo>
                  <a:pt x="6772639" y="3133"/>
                </a:lnTo>
                <a:lnTo>
                  <a:pt x="6995177" y="3133"/>
                </a:lnTo>
                <a:lnTo>
                  <a:pt x="6995177" y="225671"/>
                </a:lnTo>
                <a:close/>
                <a:moveTo>
                  <a:pt x="6769506" y="225671"/>
                </a:moveTo>
                <a:lnTo>
                  <a:pt x="6546967" y="225671"/>
                </a:lnTo>
                <a:lnTo>
                  <a:pt x="6546967" y="3133"/>
                </a:lnTo>
                <a:lnTo>
                  <a:pt x="6769506" y="3133"/>
                </a:lnTo>
                <a:lnTo>
                  <a:pt x="6769506" y="225671"/>
                </a:lnTo>
                <a:close/>
                <a:moveTo>
                  <a:pt x="6543835" y="225671"/>
                </a:moveTo>
                <a:lnTo>
                  <a:pt x="6321297" y="225671"/>
                </a:lnTo>
                <a:lnTo>
                  <a:pt x="6321297" y="3133"/>
                </a:lnTo>
                <a:lnTo>
                  <a:pt x="6543835" y="3133"/>
                </a:lnTo>
                <a:lnTo>
                  <a:pt x="6543835" y="225671"/>
                </a:lnTo>
                <a:close/>
                <a:moveTo>
                  <a:pt x="6318164" y="225671"/>
                </a:moveTo>
                <a:lnTo>
                  <a:pt x="6095625" y="225671"/>
                </a:lnTo>
                <a:lnTo>
                  <a:pt x="6095625" y="3133"/>
                </a:lnTo>
                <a:lnTo>
                  <a:pt x="6318164" y="3133"/>
                </a:lnTo>
                <a:lnTo>
                  <a:pt x="6318164" y="225671"/>
                </a:lnTo>
                <a:close/>
                <a:moveTo>
                  <a:pt x="6092493" y="225671"/>
                </a:moveTo>
                <a:lnTo>
                  <a:pt x="5869954" y="225671"/>
                </a:lnTo>
                <a:lnTo>
                  <a:pt x="5869954" y="3133"/>
                </a:lnTo>
                <a:lnTo>
                  <a:pt x="6092493" y="3133"/>
                </a:lnTo>
                <a:lnTo>
                  <a:pt x="6092493" y="225671"/>
                </a:lnTo>
                <a:close/>
                <a:moveTo>
                  <a:pt x="5866947" y="225671"/>
                </a:moveTo>
                <a:lnTo>
                  <a:pt x="5644408" y="225671"/>
                </a:lnTo>
                <a:lnTo>
                  <a:pt x="5644408" y="3133"/>
                </a:lnTo>
                <a:lnTo>
                  <a:pt x="5866947" y="3133"/>
                </a:lnTo>
                <a:lnTo>
                  <a:pt x="5866947" y="225671"/>
                </a:lnTo>
                <a:close/>
                <a:moveTo>
                  <a:pt x="5641276" y="225671"/>
                </a:moveTo>
                <a:lnTo>
                  <a:pt x="5418738" y="225671"/>
                </a:lnTo>
                <a:lnTo>
                  <a:pt x="5418738" y="3133"/>
                </a:lnTo>
                <a:lnTo>
                  <a:pt x="5641276" y="3133"/>
                </a:lnTo>
                <a:lnTo>
                  <a:pt x="5641276" y="225671"/>
                </a:lnTo>
                <a:close/>
                <a:moveTo>
                  <a:pt x="5415605" y="225671"/>
                </a:moveTo>
                <a:lnTo>
                  <a:pt x="5193066" y="225671"/>
                </a:lnTo>
                <a:lnTo>
                  <a:pt x="5193066" y="3133"/>
                </a:lnTo>
                <a:lnTo>
                  <a:pt x="5415605" y="3133"/>
                </a:lnTo>
                <a:lnTo>
                  <a:pt x="5415605" y="225671"/>
                </a:lnTo>
                <a:close/>
                <a:moveTo>
                  <a:pt x="5189934" y="225671"/>
                </a:moveTo>
                <a:lnTo>
                  <a:pt x="4967395" y="225671"/>
                </a:lnTo>
                <a:lnTo>
                  <a:pt x="4967395" y="3133"/>
                </a:lnTo>
                <a:lnTo>
                  <a:pt x="5189934" y="3133"/>
                </a:lnTo>
                <a:lnTo>
                  <a:pt x="5189934" y="225671"/>
                </a:lnTo>
                <a:close/>
                <a:moveTo>
                  <a:pt x="4964263" y="225671"/>
                </a:moveTo>
                <a:lnTo>
                  <a:pt x="4741724" y="225671"/>
                </a:lnTo>
                <a:lnTo>
                  <a:pt x="4741724" y="3133"/>
                </a:lnTo>
                <a:lnTo>
                  <a:pt x="4964263" y="3133"/>
                </a:lnTo>
                <a:lnTo>
                  <a:pt x="4964263" y="225671"/>
                </a:lnTo>
                <a:close/>
                <a:moveTo>
                  <a:pt x="4738592" y="225671"/>
                </a:moveTo>
                <a:lnTo>
                  <a:pt x="4516053" y="225671"/>
                </a:lnTo>
                <a:lnTo>
                  <a:pt x="4516053" y="3133"/>
                </a:lnTo>
                <a:lnTo>
                  <a:pt x="4738592" y="3133"/>
                </a:lnTo>
                <a:lnTo>
                  <a:pt x="4738592" y="225671"/>
                </a:lnTo>
                <a:close/>
                <a:moveTo>
                  <a:pt x="4513046" y="225671"/>
                </a:moveTo>
                <a:lnTo>
                  <a:pt x="4290507" y="225671"/>
                </a:lnTo>
                <a:lnTo>
                  <a:pt x="4290507" y="3133"/>
                </a:lnTo>
                <a:lnTo>
                  <a:pt x="4513046" y="3133"/>
                </a:lnTo>
                <a:lnTo>
                  <a:pt x="4513046" y="225671"/>
                </a:lnTo>
                <a:close/>
                <a:moveTo>
                  <a:pt x="4287375" y="225671"/>
                </a:moveTo>
                <a:lnTo>
                  <a:pt x="4064836" y="225671"/>
                </a:lnTo>
                <a:lnTo>
                  <a:pt x="4064836" y="3133"/>
                </a:lnTo>
                <a:lnTo>
                  <a:pt x="4287375" y="3133"/>
                </a:lnTo>
                <a:lnTo>
                  <a:pt x="4287375" y="225671"/>
                </a:lnTo>
                <a:close/>
                <a:moveTo>
                  <a:pt x="4061703" y="225671"/>
                </a:moveTo>
                <a:lnTo>
                  <a:pt x="3839165" y="225671"/>
                </a:lnTo>
                <a:lnTo>
                  <a:pt x="3839165" y="3133"/>
                </a:lnTo>
                <a:lnTo>
                  <a:pt x="4061703" y="3133"/>
                </a:lnTo>
                <a:lnTo>
                  <a:pt x="4061703" y="225671"/>
                </a:lnTo>
                <a:close/>
                <a:moveTo>
                  <a:pt x="3836033" y="225671"/>
                </a:moveTo>
                <a:lnTo>
                  <a:pt x="3613494" y="225671"/>
                </a:lnTo>
                <a:lnTo>
                  <a:pt x="3613494" y="3133"/>
                </a:lnTo>
                <a:lnTo>
                  <a:pt x="3836033" y="3133"/>
                </a:lnTo>
                <a:lnTo>
                  <a:pt x="3836033" y="225671"/>
                </a:lnTo>
                <a:close/>
                <a:moveTo>
                  <a:pt x="3610361" y="225671"/>
                </a:moveTo>
                <a:lnTo>
                  <a:pt x="3387823" y="225671"/>
                </a:lnTo>
                <a:lnTo>
                  <a:pt x="3387823" y="3133"/>
                </a:lnTo>
                <a:lnTo>
                  <a:pt x="3610361" y="3133"/>
                </a:lnTo>
                <a:lnTo>
                  <a:pt x="3610361" y="225671"/>
                </a:lnTo>
                <a:close/>
                <a:moveTo>
                  <a:pt x="3384690" y="225671"/>
                </a:moveTo>
                <a:lnTo>
                  <a:pt x="3162152" y="225671"/>
                </a:lnTo>
                <a:lnTo>
                  <a:pt x="3162152" y="3133"/>
                </a:lnTo>
                <a:lnTo>
                  <a:pt x="3384690" y="3133"/>
                </a:lnTo>
                <a:lnTo>
                  <a:pt x="3384690" y="225671"/>
                </a:lnTo>
                <a:close/>
                <a:moveTo>
                  <a:pt x="3159145" y="225671"/>
                </a:moveTo>
                <a:lnTo>
                  <a:pt x="2936606" y="225671"/>
                </a:lnTo>
                <a:lnTo>
                  <a:pt x="2936606" y="3133"/>
                </a:lnTo>
                <a:lnTo>
                  <a:pt x="3159145" y="3133"/>
                </a:lnTo>
                <a:lnTo>
                  <a:pt x="3159145" y="225671"/>
                </a:lnTo>
                <a:close/>
                <a:moveTo>
                  <a:pt x="2933474" y="225671"/>
                </a:moveTo>
                <a:lnTo>
                  <a:pt x="2710935" y="225671"/>
                </a:lnTo>
                <a:lnTo>
                  <a:pt x="2710935" y="3133"/>
                </a:lnTo>
                <a:lnTo>
                  <a:pt x="2933474" y="3133"/>
                </a:lnTo>
                <a:lnTo>
                  <a:pt x="2933474" y="225671"/>
                </a:lnTo>
                <a:close/>
                <a:moveTo>
                  <a:pt x="2707802" y="225671"/>
                </a:moveTo>
                <a:lnTo>
                  <a:pt x="2485264" y="225671"/>
                </a:lnTo>
                <a:lnTo>
                  <a:pt x="2485264" y="3133"/>
                </a:lnTo>
                <a:lnTo>
                  <a:pt x="2707802" y="3133"/>
                </a:lnTo>
                <a:lnTo>
                  <a:pt x="2707802" y="225671"/>
                </a:lnTo>
                <a:close/>
                <a:moveTo>
                  <a:pt x="2482131" y="225671"/>
                </a:moveTo>
                <a:lnTo>
                  <a:pt x="2259593" y="225671"/>
                </a:lnTo>
                <a:lnTo>
                  <a:pt x="2259593" y="3133"/>
                </a:lnTo>
                <a:lnTo>
                  <a:pt x="2482131" y="3133"/>
                </a:lnTo>
                <a:lnTo>
                  <a:pt x="2482131" y="225671"/>
                </a:lnTo>
                <a:close/>
                <a:moveTo>
                  <a:pt x="2256460" y="225671"/>
                </a:moveTo>
                <a:lnTo>
                  <a:pt x="2033922" y="225671"/>
                </a:lnTo>
                <a:lnTo>
                  <a:pt x="2033922" y="3133"/>
                </a:lnTo>
                <a:lnTo>
                  <a:pt x="2256460" y="3133"/>
                </a:lnTo>
                <a:lnTo>
                  <a:pt x="2256460" y="225671"/>
                </a:lnTo>
                <a:close/>
                <a:moveTo>
                  <a:pt x="2030789" y="225671"/>
                </a:moveTo>
                <a:lnTo>
                  <a:pt x="1808251" y="225671"/>
                </a:lnTo>
                <a:lnTo>
                  <a:pt x="1808251" y="3133"/>
                </a:lnTo>
                <a:lnTo>
                  <a:pt x="2030789" y="3133"/>
                </a:lnTo>
                <a:lnTo>
                  <a:pt x="2030789" y="225671"/>
                </a:lnTo>
                <a:close/>
                <a:moveTo>
                  <a:pt x="1805243" y="225671"/>
                </a:moveTo>
                <a:lnTo>
                  <a:pt x="1582705" y="225671"/>
                </a:lnTo>
                <a:lnTo>
                  <a:pt x="1582705" y="3133"/>
                </a:lnTo>
                <a:lnTo>
                  <a:pt x="1805243" y="3133"/>
                </a:lnTo>
                <a:lnTo>
                  <a:pt x="1805243" y="225671"/>
                </a:lnTo>
                <a:close/>
                <a:moveTo>
                  <a:pt x="1579572" y="225671"/>
                </a:moveTo>
                <a:lnTo>
                  <a:pt x="1357034" y="225671"/>
                </a:lnTo>
                <a:lnTo>
                  <a:pt x="1357034" y="3133"/>
                </a:lnTo>
                <a:lnTo>
                  <a:pt x="1579572" y="3133"/>
                </a:lnTo>
                <a:lnTo>
                  <a:pt x="1579572" y="225671"/>
                </a:lnTo>
                <a:close/>
                <a:moveTo>
                  <a:pt x="1353901" y="225671"/>
                </a:moveTo>
                <a:lnTo>
                  <a:pt x="1131363" y="225671"/>
                </a:lnTo>
                <a:lnTo>
                  <a:pt x="1131363" y="3133"/>
                </a:lnTo>
                <a:lnTo>
                  <a:pt x="1353901" y="3133"/>
                </a:lnTo>
                <a:lnTo>
                  <a:pt x="1353901" y="225671"/>
                </a:lnTo>
                <a:close/>
                <a:moveTo>
                  <a:pt x="1128230" y="225671"/>
                </a:moveTo>
                <a:lnTo>
                  <a:pt x="905692" y="225671"/>
                </a:lnTo>
                <a:lnTo>
                  <a:pt x="905692" y="3133"/>
                </a:lnTo>
                <a:lnTo>
                  <a:pt x="1128230" y="3133"/>
                </a:lnTo>
                <a:lnTo>
                  <a:pt x="1128230" y="225671"/>
                </a:lnTo>
                <a:close/>
                <a:moveTo>
                  <a:pt x="902559" y="225671"/>
                </a:moveTo>
                <a:lnTo>
                  <a:pt x="680021" y="225671"/>
                </a:lnTo>
                <a:lnTo>
                  <a:pt x="680021" y="3133"/>
                </a:lnTo>
                <a:lnTo>
                  <a:pt x="902559" y="3133"/>
                </a:lnTo>
                <a:lnTo>
                  <a:pt x="902559" y="225671"/>
                </a:lnTo>
                <a:close/>
                <a:moveTo>
                  <a:pt x="676888" y="225671"/>
                </a:moveTo>
                <a:lnTo>
                  <a:pt x="454349" y="225671"/>
                </a:lnTo>
                <a:lnTo>
                  <a:pt x="454349" y="3133"/>
                </a:lnTo>
                <a:lnTo>
                  <a:pt x="676888" y="3133"/>
                </a:lnTo>
                <a:lnTo>
                  <a:pt x="676888" y="225671"/>
                </a:lnTo>
                <a:close/>
                <a:moveTo>
                  <a:pt x="451342" y="225671"/>
                </a:moveTo>
                <a:lnTo>
                  <a:pt x="228804" y="225671"/>
                </a:lnTo>
                <a:lnTo>
                  <a:pt x="228804" y="3133"/>
                </a:lnTo>
                <a:lnTo>
                  <a:pt x="451342" y="3133"/>
                </a:lnTo>
                <a:lnTo>
                  <a:pt x="451342" y="225671"/>
                </a:lnTo>
                <a:close/>
                <a:moveTo>
                  <a:pt x="225671" y="225671"/>
                </a:moveTo>
                <a:lnTo>
                  <a:pt x="3133" y="225671"/>
                </a:lnTo>
                <a:lnTo>
                  <a:pt x="3133" y="3133"/>
                </a:lnTo>
                <a:lnTo>
                  <a:pt x="225671" y="3133"/>
                </a:lnTo>
                <a:lnTo>
                  <a:pt x="225671" y="225671"/>
                </a:lnTo>
                <a:close/>
                <a:moveTo>
                  <a:pt x="225671" y="228804"/>
                </a:moveTo>
                <a:lnTo>
                  <a:pt x="225671" y="451342"/>
                </a:lnTo>
                <a:lnTo>
                  <a:pt x="3133" y="451342"/>
                </a:lnTo>
                <a:lnTo>
                  <a:pt x="3133" y="228804"/>
                </a:lnTo>
                <a:lnTo>
                  <a:pt x="225671" y="228804"/>
                </a:lnTo>
                <a:close/>
                <a:moveTo>
                  <a:pt x="225671" y="454475"/>
                </a:moveTo>
                <a:lnTo>
                  <a:pt x="225671" y="677013"/>
                </a:lnTo>
                <a:lnTo>
                  <a:pt x="3133" y="677013"/>
                </a:lnTo>
                <a:lnTo>
                  <a:pt x="3133" y="454475"/>
                </a:lnTo>
                <a:lnTo>
                  <a:pt x="225671" y="454475"/>
                </a:lnTo>
                <a:close/>
                <a:moveTo>
                  <a:pt x="225671" y="680020"/>
                </a:moveTo>
                <a:lnTo>
                  <a:pt x="225671" y="902559"/>
                </a:lnTo>
                <a:lnTo>
                  <a:pt x="3133" y="902559"/>
                </a:lnTo>
                <a:lnTo>
                  <a:pt x="3133" y="680020"/>
                </a:lnTo>
                <a:lnTo>
                  <a:pt x="225671" y="680020"/>
                </a:lnTo>
                <a:close/>
                <a:moveTo>
                  <a:pt x="225671" y="905691"/>
                </a:moveTo>
                <a:lnTo>
                  <a:pt x="225671" y="1128230"/>
                </a:lnTo>
                <a:lnTo>
                  <a:pt x="3133" y="1128230"/>
                </a:lnTo>
                <a:lnTo>
                  <a:pt x="3133" y="905691"/>
                </a:lnTo>
                <a:lnTo>
                  <a:pt x="225671" y="905691"/>
                </a:lnTo>
                <a:close/>
                <a:moveTo>
                  <a:pt x="225671" y="1131362"/>
                </a:moveTo>
                <a:lnTo>
                  <a:pt x="225671" y="1353901"/>
                </a:lnTo>
                <a:lnTo>
                  <a:pt x="3133" y="1353901"/>
                </a:lnTo>
                <a:lnTo>
                  <a:pt x="3133" y="1131362"/>
                </a:lnTo>
                <a:lnTo>
                  <a:pt x="225671" y="1131362"/>
                </a:lnTo>
                <a:close/>
                <a:moveTo>
                  <a:pt x="225671" y="1357033"/>
                </a:moveTo>
                <a:lnTo>
                  <a:pt x="225671" y="1579572"/>
                </a:lnTo>
                <a:lnTo>
                  <a:pt x="3133" y="1579572"/>
                </a:lnTo>
                <a:lnTo>
                  <a:pt x="3133" y="1357033"/>
                </a:lnTo>
                <a:lnTo>
                  <a:pt x="225671" y="1357033"/>
                </a:lnTo>
                <a:close/>
                <a:moveTo>
                  <a:pt x="225671" y="1582704"/>
                </a:moveTo>
                <a:lnTo>
                  <a:pt x="225671" y="1805243"/>
                </a:lnTo>
                <a:lnTo>
                  <a:pt x="3133" y="1805243"/>
                </a:lnTo>
                <a:lnTo>
                  <a:pt x="3133" y="1582704"/>
                </a:lnTo>
                <a:lnTo>
                  <a:pt x="225671" y="1582704"/>
                </a:lnTo>
                <a:close/>
                <a:moveTo>
                  <a:pt x="225671" y="1808375"/>
                </a:moveTo>
                <a:lnTo>
                  <a:pt x="225671" y="2030914"/>
                </a:lnTo>
                <a:lnTo>
                  <a:pt x="3133" y="2030914"/>
                </a:lnTo>
                <a:lnTo>
                  <a:pt x="3133" y="1808375"/>
                </a:lnTo>
                <a:lnTo>
                  <a:pt x="225671" y="1808375"/>
                </a:lnTo>
                <a:close/>
                <a:moveTo>
                  <a:pt x="225671" y="2033921"/>
                </a:moveTo>
                <a:lnTo>
                  <a:pt x="225671" y="2256459"/>
                </a:lnTo>
                <a:lnTo>
                  <a:pt x="3133" y="2256459"/>
                </a:lnTo>
                <a:lnTo>
                  <a:pt x="3133" y="2033921"/>
                </a:lnTo>
                <a:lnTo>
                  <a:pt x="225671" y="2033921"/>
                </a:lnTo>
                <a:close/>
                <a:moveTo>
                  <a:pt x="225671" y="2259592"/>
                </a:moveTo>
                <a:lnTo>
                  <a:pt x="225671" y="2482130"/>
                </a:lnTo>
                <a:lnTo>
                  <a:pt x="3133" y="2482130"/>
                </a:lnTo>
                <a:lnTo>
                  <a:pt x="3133" y="2259592"/>
                </a:lnTo>
                <a:lnTo>
                  <a:pt x="225671" y="2259592"/>
                </a:lnTo>
                <a:close/>
                <a:moveTo>
                  <a:pt x="225671" y="2485263"/>
                </a:moveTo>
                <a:lnTo>
                  <a:pt x="225671" y="2707801"/>
                </a:lnTo>
                <a:lnTo>
                  <a:pt x="3133" y="2707801"/>
                </a:lnTo>
                <a:lnTo>
                  <a:pt x="3133" y="2485263"/>
                </a:lnTo>
                <a:lnTo>
                  <a:pt x="225671" y="2485263"/>
                </a:lnTo>
                <a:close/>
                <a:moveTo>
                  <a:pt x="225671" y="2710934"/>
                </a:moveTo>
                <a:lnTo>
                  <a:pt x="225671" y="2933472"/>
                </a:lnTo>
                <a:lnTo>
                  <a:pt x="3133" y="2933472"/>
                </a:lnTo>
                <a:lnTo>
                  <a:pt x="3133" y="2710934"/>
                </a:lnTo>
                <a:lnTo>
                  <a:pt x="225671" y="2710934"/>
                </a:lnTo>
                <a:close/>
                <a:moveTo>
                  <a:pt x="225671" y="2936605"/>
                </a:moveTo>
                <a:lnTo>
                  <a:pt x="225671" y="3159143"/>
                </a:lnTo>
                <a:lnTo>
                  <a:pt x="3133" y="3159143"/>
                </a:lnTo>
                <a:lnTo>
                  <a:pt x="3133" y="2936605"/>
                </a:lnTo>
                <a:lnTo>
                  <a:pt x="225671" y="2936605"/>
                </a:lnTo>
                <a:close/>
                <a:moveTo>
                  <a:pt x="225671" y="3162276"/>
                </a:moveTo>
                <a:lnTo>
                  <a:pt x="225671" y="3384814"/>
                </a:lnTo>
                <a:lnTo>
                  <a:pt x="3133" y="3384814"/>
                </a:lnTo>
                <a:lnTo>
                  <a:pt x="3133" y="3162276"/>
                </a:lnTo>
                <a:lnTo>
                  <a:pt x="225671" y="3162276"/>
                </a:lnTo>
                <a:close/>
                <a:moveTo>
                  <a:pt x="225671" y="3387821"/>
                </a:moveTo>
                <a:lnTo>
                  <a:pt x="225671" y="3610360"/>
                </a:lnTo>
                <a:lnTo>
                  <a:pt x="3133" y="3610360"/>
                </a:lnTo>
                <a:lnTo>
                  <a:pt x="3133" y="3387821"/>
                </a:lnTo>
                <a:lnTo>
                  <a:pt x="225671" y="3387821"/>
                </a:lnTo>
                <a:close/>
                <a:moveTo>
                  <a:pt x="225671" y="3613493"/>
                </a:moveTo>
                <a:lnTo>
                  <a:pt x="225671" y="3836031"/>
                </a:lnTo>
                <a:lnTo>
                  <a:pt x="3133" y="3836031"/>
                </a:lnTo>
                <a:lnTo>
                  <a:pt x="3133" y="3613493"/>
                </a:lnTo>
                <a:lnTo>
                  <a:pt x="225671" y="3613493"/>
                </a:lnTo>
                <a:close/>
                <a:moveTo>
                  <a:pt x="225671" y="3839164"/>
                </a:moveTo>
                <a:lnTo>
                  <a:pt x="225671" y="4061702"/>
                </a:lnTo>
                <a:lnTo>
                  <a:pt x="3133" y="4061702"/>
                </a:lnTo>
                <a:lnTo>
                  <a:pt x="3133" y="3839164"/>
                </a:lnTo>
                <a:lnTo>
                  <a:pt x="225671" y="3839164"/>
                </a:lnTo>
                <a:close/>
                <a:moveTo>
                  <a:pt x="225671" y="4064834"/>
                </a:moveTo>
                <a:lnTo>
                  <a:pt x="225671" y="4287373"/>
                </a:lnTo>
                <a:lnTo>
                  <a:pt x="3133" y="4287373"/>
                </a:lnTo>
                <a:lnTo>
                  <a:pt x="3133" y="4064834"/>
                </a:lnTo>
                <a:lnTo>
                  <a:pt x="225671" y="4064834"/>
                </a:lnTo>
                <a:close/>
                <a:moveTo>
                  <a:pt x="225671" y="4290506"/>
                </a:moveTo>
                <a:lnTo>
                  <a:pt x="225671" y="4513044"/>
                </a:lnTo>
                <a:lnTo>
                  <a:pt x="3133" y="4513044"/>
                </a:lnTo>
                <a:lnTo>
                  <a:pt x="3133" y="4290506"/>
                </a:lnTo>
                <a:lnTo>
                  <a:pt x="225671" y="4290506"/>
                </a:lnTo>
                <a:close/>
                <a:moveTo>
                  <a:pt x="225671" y="4516177"/>
                </a:moveTo>
                <a:lnTo>
                  <a:pt x="225671" y="4738715"/>
                </a:lnTo>
                <a:lnTo>
                  <a:pt x="3133" y="4738715"/>
                </a:lnTo>
                <a:lnTo>
                  <a:pt x="3133" y="4516177"/>
                </a:lnTo>
                <a:lnTo>
                  <a:pt x="225671" y="4516177"/>
                </a:lnTo>
                <a:close/>
                <a:moveTo>
                  <a:pt x="225671" y="4741722"/>
                </a:moveTo>
                <a:lnTo>
                  <a:pt x="225671" y="4964261"/>
                </a:lnTo>
                <a:lnTo>
                  <a:pt x="3133" y="4964261"/>
                </a:lnTo>
                <a:lnTo>
                  <a:pt x="3133" y="4741722"/>
                </a:lnTo>
                <a:lnTo>
                  <a:pt x="225671" y="4741722"/>
                </a:lnTo>
                <a:close/>
                <a:moveTo>
                  <a:pt x="225671" y="4967393"/>
                </a:moveTo>
                <a:lnTo>
                  <a:pt x="225671" y="5189932"/>
                </a:lnTo>
                <a:lnTo>
                  <a:pt x="3133" y="5189932"/>
                </a:lnTo>
                <a:lnTo>
                  <a:pt x="3133" y="4967393"/>
                </a:lnTo>
                <a:lnTo>
                  <a:pt x="225671" y="4967393"/>
                </a:lnTo>
                <a:close/>
                <a:moveTo>
                  <a:pt x="225671" y="5193064"/>
                </a:moveTo>
                <a:lnTo>
                  <a:pt x="225671" y="5415603"/>
                </a:lnTo>
                <a:lnTo>
                  <a:pt x="3133" y="5415603"/>
                </a:lnTo>
                <a:lnTo>
                  <a:pt x="3133" y="5193064"/>
                </a:lnTo>
                <a:lnTo>
                  <a:pt x="225671" y="5193064"/>
                </a:lnTo>
                <a:close/>
                <a:moveTo>
                  <a:pt x="225671" y="5418735"/>
                </a:moveTo>
                <a:lnTo>
                  <a:pt x="225671" y="5641273"/>
                </a:lnTo>
                <a:lnTo>
                  <a:pt x="3133" y="5641273"/>
                </a:lnTo>
                <a:lnTo>
                  <a:pt x="3133" y="5418735"/>
                </a:lnTo>
                <a:lnTo>
                  <a:pt x="225671" y="5418735"/>
                </a:lnTo>
                <a:close/>
                <a:moveTo>
                  <a:pt x="225671" y="5644406"/>
                </a:moveTo>
                <a:lnTo>
                  <a:pt x="225671" y="5866945"/>
                </a:lnTo>
                <a:lnTo>
                  <a:pt x="3133" y="5866945"/>
                </a:lnTo>
                <a:lnTo>
                  <a:pt x="3133" y="5644406"/>
                </a:lnTo>
                <a:lnTo>
                  <a:pt x="225671" y="5644406"/>
                </a:lnTo>
                <a:close/>
                <a:moveTo>
                  <a:pt x="225671" y="5870077"/>
                </a:moveTo>
                <a:lnTo>
                  <a:pt x="225671" y="6092616"/>
                </a:lnTo>
                <a:lnTo>
                  <a:pt x="3133" y="6092616"/>
                </a:lnTo>
                <a:lnTo>
                  <a:pt x="3133" y="5870077"/>
                </a:lnTo>
                <a:lnTo>
                  <a:pt x="225671" y="5870077"/>
                </a:lnTo>
                <a:close/>
                <a:moveTo>
                  <a:pt x="225671" y="6095623"/>
                </a:moveTo>
                <a:lnTo>
                  <a:pt x="225671" y="6318161"/>
                </a:lnTo>
                <a:lnTo>
                  <a:pt x="3133" y="6318161"/>
                </a:lnTo>
                <a:lnTo>
                  <a:pt x="3133" y="6095623"/>
                </a:lnTo>
                <a:lnTo>
                  <a:pt x="225671" y="6095623"/>
                </a:lnTo>
                <a:close/>
                <a:moveTo>
                  <a:pt x="225671" y="6321294"/>
                </a:moveTo>
                <a:lnTo>
                  <a:pt x="225671" y="6543832"/>
                </a:lnTo>
                <a:lnTo>
                  <a:pt x="3133" y="6543832"/>
                </a:lnTo>
                <a:lnTo>
                  <a:pt x="3133" y="6321294"/>
                </a:lnTo>
                <a:lnTo>
                  <a:pt x="225671" y="6321294"/>
                </a:lnTo>
                <a:close/>
                <a:moveTo>
                  <a:pt x="225671" y="6546965"/>
                </a:moveTo>
                <a:lnTo>
                  <a:pt x="225671" y="6769503"/>
                </a:lnTo>
                <a:lnTo>
                  <a:pt x="3133" y="6769503"/>
                </a:lnTo>
                <a:lnTo>
                  <a:pt x="3133" y="6546965"/>
                </a:lnTo>
                <a:lnTo>
                  <a:pt x="225671" y="6546965"/>
                </a:lnTo>
                <a:close/>
                <a:moveTo>
                  <a:pt x="225671" y="6772636"/>
                </a:moveTo>
                <a:lnTo>
                  <a:pt x="225671" y="6995174"/>
                </a:lnTo>
                <a:lnTo>
                  <a:pt x="3133" y="6995174"/>
                </a:lnTo>
                <a:lnTo>
                  <a:pt x="3133" y="6772636"/>
                </a:lnTo>
                <a:lnTo>
                  <a:pt x="225671" y="6772636"/>
                </a:lnTo>
                <a:close/>
                <a:moveTo>
                  <a:pt x="225671" y="6998307"/>
                </a:moveTo>
                <a:lnTo>
                  <a:pt x="225671" y="7220845"/>
                </a:lnTo>
                <a:lnTo>
                  <a:pt x="3133" y="7220845"/>
                </a:lnTo>
                <a:lnTo>
                  <a:pt x="3133" y="6998307"/>
                </a:lnTo>
                <a:lnTo>
                  <a:pt x="225671" y="6998307"/>
                </a:lnTo>
                <a:close/>
                <a:moveTo>
                  <a:pt x="228804" y="6998307"/>
                </a:moveTo>
                <a:lnTo>
                  <a:pt x="451342" y="6998307"/>
                </a:lnTo>
                <a:lnTo>
                  <a:pt x="451342" y="7220845"/>
                </a:lnTo>
                <a:lnTo>
                  <a:pt x="228804" y="7220845"/>
                </a:lnTo>
                <a:lnTo>
                  <a:pt x="228804" y="6998307"/>
                </a:lnTo>
                <a:close/>
                <a:moveTo>
                  <a:pt x="454475" y="6998307"/>
                </a:moveTo>
                <a:lnTo>
                  <a:pt x="677013" y="6998307"/>
                </a:lnTo>
                <a:lnTo>
                  <a:pt x="677013" y="7220845"/>
                </a:lnTo>
                <a:lnTo>
                  <a:pt x="454475" y="7220845"/>
                </a:lnTo>
                <a:lnTo>
                  <a:pt x="454475" y="6998307"/>
                </a:lnTo>
                <a:close/>
                <a:moveTo>
                  <a:pt x="680021" y="6998307"/>
                </a:moveTo>
                <a:lnTo>
                  <a:pt x="902559" y="6998307"/>
                </a:lnTo>
                <a:lnTo>
                  <a:pt x="902559" y="7220845"/>
                </a:lnTo>
                <a:lnTo>
                  <a:pt x="680021" y="7220845"/>
                </a:lnTo>
                <a:lnTo>
                  <a:pt x="680021" y="6998307"/>
                </a:lnTo>
                <a:close/>
                <a:moveTo>
                  <a:pt x="905692" y="6998307"/>
                </a:moveTo>
                <a:lnTo>
                  <a:pt x="1128230" y="6998307"/>
                </a:lnTo>
                <a:lnTo>
                  <a:pt x="1128230" y="7220845"/>
                </a:lnTo>
                <a:lnTo>
                  <a:pt x="905692" y="7220845"/>
                </a:lnTo>
                <a:lnTo>
                  <a:pt x="905692" y="6998307"/>
                </a:lnTo>
                <a:close/>
                <a:moveTo>
                  <a:pt x="1131363" y="6998307"/>
                </a:moveTo>
                <a:lnTo>
                  <a:pt x="1353901" y="6998307"/>
                </a:lnTo>
                <a:lnTo>
                  <a:pt x="1353901" y="7220845"/>
                </a:lnTo>
                <a:lnTo>
                  <a:pt x="1131363" y="7220845"/>
                </a:lnTo>
                <a:lnTo>
                  <a:pt x="1131363" y="6998307"/>
                </a:lnTo>
                <a:close/>
                <a:moveTo>
                  <a:pt x="1357034" y="6998307"/>
                </a:moveTo>
                <a:lnTo>
                  <a:pt x="1579572" y="6998307"/>
                </a:lnTo>
                <a:lnTo>
                  <a:pt x="1579572" y="7220845"/>
                </a:lnTo>
                <a:lnTo>
                  <a:pt x="1357034" y="7220845"/>
                </a:lnTo>
                <a:lnTo>
                  <a:pt x="1357034" y="6998307"/>
                </a:lnTo>
                <a:close/>
                <a:moveTo>
                  <a:pt x="1582705" y="6998307"/>
                </a:moveTo>
                <a:lnTo>
                  <a:pt x="1805243" y="6998307"/>
                </a:lnTo>
                <a:lnTo>
                  <a:pt x="1805243" y="7220845"/>
                </a:lnTo>
                <a:lnTo>
                  <a:pt x="1582705" y="7220845"/>
                </a:lnTo>
                <a:lnTo>
                  <a:pt x="1582705" y="6998307"/>
                </a:lnTo>
                <a:close/>
                <a:moveTo>
                  <a:pt x="1808376" y="6998307"/>
                </a:moveTo>
                <a:lnTo>
                  <a:pt x="2030914" y="6998307"/>
                </a:lnTo>
                <a:lnTo>
                  <a:pt x="2030914" y="7220845"/>
                </a:lnTo>
                <a:lnTo>
                  <a:pt x="1808376" y="7220845"/>
                </a:lnTo>
                <a:lnTo>
                  <a:pt x="1808376" y="6998307"/>
                </a:lnTo>
                <a:close/>
                <a:moveTo>
                  <a:pt x="2033922" y="6998307"/>
                </a:moveTo>
                <a:lnTo>
                  <a:pt x="2256460" y="6998307"/>
                </a:lnTo>
                <a:lnTo>
                  <a:pt x="2256460" y="7220845"/>
                </a:lnTo>
                <a:lnTo>
                  <a:pt x="2033922" y="7220845"/>
                </a:lnTo>
                <a:lnTo>
                  <a:pt x="2033922" y="6998307"/>
                </a:lnTo>
                <a:close/>
                <a:moveTo>
                  <a:pt x="2259593" y="6998307"/>
                </a:moveTo>
                <a:lnTo>
                  <a:pt x="2482131" y="6998307"/>
                </a:lnTo>
                <a:lnTo>
                  <a:pt x="2482131" y="7220845"/>
                </a:lnTo>
                <a:lnTo>
                  <a:pt x="2259593" y="7220845"/>
                </a:lnTo>
                <a:lnTo>
                  <a:pt x="2259593" y="6998307"/>
                </a:lnTo>
                <a:close/>
                <a:moveTo>
                  <a:pt x="2485264" y="6998307"/>
                </a:moveTo>
                <a:lnTo>
                  <a:pt x="2707802" y="6998307"/>
                </a:lnTo>
                <a:lnTo>
                  <a:pt x="2707802" y="7220845"/>
                </a:lnTo>
                <a:lnTo>
                  <a:pt x="2485264" y="7220845"/>
                </a:lnTo>
                <a:lnTo>
                  <a:pt x="2485264" y="6998307"/>
                </a:lnTo>
                <a:close/>
                <a:moveTo>
                  <a:pt x="2710935" y="6998307"/>
                </a:moveTo>
                <a:lnTo>
                  <a:pt x="2933474" y="6998307"/>
                </a:lnTo>
                <a:lnTo>
                  <a:pt x="2933474" y="7220845"/>
                </a:lnTo>
                <a:lnTo>
                  <a:pt x="2710935" y="7220845"/>
                </a:lnTo>
                <a:lnTo>
                  <a:pt x="2710935" y="6998307"/>
                </a:lnTo>
                <a:close/>
                <a:moveTo>
                  <a:pt x="2936606" y="6998307"/>
                </a:moveTo>
                <a:lnTo>
                  <a:pt x="3159145" y="6998307"/>
                </a:lnTo>
                <a:lnTo>
                  <a:pt x="3159145" y="7220845"/>
                </a:lnTo>
                <a:lnTo>
                  <a:pt x="2936606" y="7220845"/>
                </a:lnTo>
                <a:lnTo>
                  <a:pt x="2936606" y="6998307"/>
                </a:lnTo>
                <a:close/>
                <a:moveTo>
                  <a:pt x="3162277" y="6998307"/>
                </a:moveTo>
                <a:lnTo>
                  <a:pt x="3384816" y="6998307"/>
                </a:lnTo>
                <a:lnTo>
                  <a:pt x="3384816" y="7220845"/>
                </a:lnTo>
                <a:lnTo>
                  <a:pt x="3162277" y="7220845"/>
                </a:lnTo>
                <a:lnTo>
                  <a:pt x="3162277" y="6998307"/>
                </a:lnTo>
                <a:close/>
                <a:moveTo>
                  <a:pt x="3387823" y="6998307"/>
                </a:moveTo>
                <a:lnTo>
                  <a:pt x="3610361" y="6998307"/>
                </a:lnTo>
                <a:lnTo>
                  <a:pt x="3610361" y="7220845"/>
                </a:lnTo>
                <a:lnTo>
                  <a:pt x="3387823" y="7220845"/>
                </a:lnTo>
                <a:lnTo>
                  <a:pt x="3387823" y="6998307"/>
                </a:lnTo>
                <a:close/>
                <a:moveTo>
                  <a:pt x="3613494" y="6998307"/>
                </a:moveTo>
                <a:lnTo>
                  <a:pt x="3836033" y="6998307"/>
                </a:lnTo>
                <a:lnTo>
                  <a:pt x="3836033" y="7220845"/>
                </a:lnTo>
                <a:lnTo>
                  <a:pt x="3613494" y="7220845"/>
                </a:lnTo>
                <a:lnTo>
                  <a:pt x="3613494" y="6998307"/>
                </a:lnTo>
                <a:close/>
                <a:moveTo>
                  <a:pt x="3839165" y="6998307"/>
                </a:moveTo>
                <a:lnTo>
                  <a:pt x="4061703" y="6998307"/>
                </a:lnTo>
                <a:lnTo>
                  <a:pt x="4061703" y="7220845"/>
                </a:lnTo>
                <a:lnTo>
                  <a:pt x="3839165" y="7220845"/>
                </a:lnTo>
                <a:lnTo>
                  <a:pt x="3839165" y="6998307"/>
                </a:lnTo>
                <a:close/>
                <a:moveTo>
                  <a:pt x="4064836" y="6998307"/>
                </a:moveTo>
                <a:lnTo>
                  <a:pt x="4287375" y="6998307"/>
                </a:lnTo>
                <a:lnTo>
                  <a:pt x="4287375" y="7220845"/>
                </a:lnTo>
                <a:lnTo>
                  <a:pt x="4064836" y="7220845"/>
                </a:lnTo>
                <a:lnTo>
                  <a:pt x="4064836" y="6998307"/>
                </a:lnTo>
                <a:close/>
                <a:moveTo>
                  <a:pt x="4290507" y="6998307"/>
                </a:moveTo>
                <a:lnTo>
                  <a:pt x="4513046" y="6998307"/>
                </a:lnTo>
                <a:lnTo>
                  <a:pt x="4513046" y="7220845"/>
                </a:lnTo>
                <a:lnTo>
                  <a:pt x="4290507" y="7220845"/>
                </a:lnTo>
                <a:lnTo>
                  <a:pt x="4290507" y="6998307"/>
                </a:lnTo>
                <a:close/>
                <a:moveTo>
                  <a:pt x="4516179" y="6998307"/>
                </a:moveTo>
                <a:lnTo>
                  <a:pt x="4738717" y="6998307"/>
                </a:lnTo>
                <a:lnTo>
                  <a:pt x="4738717" y="7220845"/>
                </a:lnTo>
                <a:lnTo>
                  <a:pt x="4516179" y="7220845"/>
                </a:lnTo>
                <a:lnTo>
                  <a:pt x="4516179" y="6998307"/>
                </a:lnTo>
                <a:close/>
                <a:moveTo>
                  <a:pt x="4741724" y="6998307"/>
                </a:moveTo>
                <a:lnTo>
                  <a:pt x="4964263" y="6998307"/>
                </a:lnTo>
                <a:lnTo>
                  <a:pt x="4964263" y="7220845"/>
                </a:lnTo>
                <a:lnTo>
                  <a:pt x="4741724" y="7220845"/>
                </a:lnTo>
                <a:lnTo>
                  <a:pt x="4741724" y="6998307"/>
                </a:lnTo>
                <a:close/>
                <a:moveTo>
                  <a:pt x="4967395" y="6998307"/>
                </a:moveTo>
                <a:lnTo>
                  <a:pt x="5189934" y="6998307"/>
                </a:lnTo>
                <a:lnTo>
                  <a:pt x="5189934" y="7220845"/>
                </a:lnTo>
                <a:lnTo>
                  <a:pt x="4967395" y="7220845"/>
                </a:lnTo>
                <a:lnTo>
                  <a:pt x="4967395" y="6998307"/>
                </a:lnTo>
                <a:close/>
                <a:moveTo>
                  <a:pt x="5193066" y="6998307"/>
                </a:moveTo>
                <a:lnTo>
                  <a:pt x="5415605" y="6998307"/>
                </a:lnTo>
                <a:lnTo>
                  <a:pt x="5415605" y="7220845"/>
                </a:lnTo>
                <a:lnTo>
                  <a:pt x="5193066" y="7220845"/>
                </a:lnTo>
                <a:lnTo>
                  <a:pt x="5193066" y="6998307"/>
                </a:lnTo>
                <a:close/>
                <a:moveTo>
                  <a:pt x="5418738" y="6998307"/>
                </a:moveTo>
                <a:lnTo>
                  <a:pt x="5641276" y="6998307"/>
                </a:lnTo>
                <a:lnTo>
                  <a:pt x="5641276" y="7220845"/>
                </a:lnTo>
                <a:lnTo>
                  <a:pt x="5418738" y="7220845"/>
                </a:lnTo>
                <a:lnTo>
                  <a:pt x="5418738" y="6998307"/>
                </a:lnTo>
                <a:close/>
                <a:moveTo>
                  <a:pt x="5644408" y="6998307"/>
                </a:moveTo>
                <a:lnTo>
                  <a:pt x="5866947" y="6998307"/>
                </a:lnTo>
                <a:lnTo>
                  <a:pt x="5866947" y="7220845"/>
                </a:lnTo>
                <a:lnTo>
                  <a:pt x="5644408" y="7220845"/>
                </a:lnTo>
                <a:lnTo>
                  <a:pt x="5644408" y="6998307"/>
                </a:lnTo>
                <a:close/>
                <a:moveTo>
                  <a:pt x="5870080" y="6998307"/>
                </a:moveTo>
                <a:lnTo>
                  <a:pt x="6092618" y="6998307"/>
                </a:lnTo>
                <a:lnTo>
                  <a:pt x="6092618" y="7220845"/>
                </a:lnTo>
                <a:lnTo>
                  <a:pt x="5870080" y="7220845"/>
                </a:lnTo>
                <a:lnTo>
                  <a:pt x="5870080" y="6998307"/>
                </a:lnTo>
                <a:close/>
                <a:moveTo>
                  <a:pt x="6095625" y="6998307"/>
                </a:moveTo>
                <a:lnTo>
                  <a:pt x="6318164" y="6998307"/>
                </a:lnTo>
                <a:lnTo>
                  <a:pt x="6318164" y="7220845"/>
                </a:lnTo>
                <a:lnTo>
                  <a:pt x="6095625" y="7220845"/>
                </a:lnTo>
                <a:lnTo>
                  <a:pt x="6095625" y="6998307"/>
                </a:lnTo>
                <a:close/>
                <a:moveTo>
                  <a:pt x="6321297" y="6998307"/>
                </a:moveTo>
                <a:lnTo>
                  <a:pt x="6543835" y="6998307"/>
                </a:lnTo>
                <a:lnTo>
                  <a:pt x="6543835" y="7220845"/>
                </a:lnTo>
                <a:lnTo>
                  <a:pt x="6321297" y="7220845"/>
                </a:lnTo>
                <a:lnTo>
                  <a:pt x="6321297" y="6998307"/>
                </a:lnTo>
                <a:close/>
                <a:moveTo>
                  <a:pt x="6546967" y="6998307"/>
                </a:moveTo>
                <a:lnTo>
                  <a:pt x="6769506" y="6998307"/>
                </a:lnTo>
                <a:lnTo>
                  <a:pt x="6769506" y="7220845"/>
                </a:lnTo>
                <a:lnTo>
                  <a:pt x="6546967" y="7220845"/>
                </a:lnTo>
                <a:lnTo>
                  <a:pt x="6546967" y="6998307"/>
                </a:lnTo>
                <a:close/>
                <a:moveTo>
                  <a:pt x="6772639" y="6998307"/>
                </a:moveTo>
                <a:lnTo>
                  <a:pt x="6995177" y="6998307"/>
                </a:lnTo>
                <a:lnTo>
                  <a:pt x="6995177" y="7220845"/>
                </a:lnTo>
                <a:lnTo>
                  <a:pt x="6772639" y="7220845"/>
                </a:lnTo>
                <a:lnTo>
                  <a:pt x="6772639" y="6998307"/>
                </a:lnTo>
                <a:close/>
                <a:moveTo>
                  <a:pt x="6998310" y="6998307"/>
                </a:moveTo>
                <a:lnTo>
                  <a:pt x="7220848" y="6998307"/>
                </a:lnTo>
                <a:lnTo>
                  <a:pt x="7220848" y="7220845"/>
                </a:lnTo>
                <a:lnTo>
                  <a:pt x="6998310" y="7220845"/>
                </a:lnTo>
                <a:lnTo>
                  <a:pt x="6998310" y="6998307"/>
                </a:lnTo>
                <a:close/>
                <a:moveTo>
                  <a:pt x="7223981" y="6998307"/>
                </a:moveTo>
                <a:lnTo>
                  <a:pt x="7446520" y="6998307"/>
                </a:lnTo>
                <a:lnTo>
                  <a:pt x="7446520" y="7220845"/>
                </a:lnTo>
                <a:lnTo>
                  <a:pt x="7223981" y="7220845"/>
                </a:lnTo>
                <a:lnTo>
                  <a:pt x="7223981" y="6998307"/>
                </a:lnTo>
                <a:close/>
                <a:moveTo>
                  <a:pt x="7449527" y="6998307"/>
                </a:moveTo>
                <a:lnTo>
                  <a:pt x="7672065" y="6998307"/>
                </a:lnTo>
                <a:lnTo>
                  <a:pt x="7672065" y="7220845"/>
                </a:lnTo>
                <a:lnTo>
                  <a:pt x="7449527" y="7220845"/>
                </a:lnTo>
                <a:lnTo>
                  <a:pt x="7449527" y="6998307"/>
                </a:lnTo>
                <a:close/>
                <a:moveTo>
                  <a:pt x="7675198" y="6998307"/>
                </a:moveTo>
                <a:lnTo>
                  <a:pt x="7897736" y="6998307"/>
                </a:lnTo>
                <a:lnTo>
                  <a:pt x="7897736" y="7220845"/>
                </a:lnTo>
                <a:lnTo>
                  <a:pt x="7675198" y="7220845"/>
                </a:lnTo>
                <a:lnTo>
                  <a:pt x="7675198" y="6998307"/>
                </a:lnTo>
                <a:close/>
                <a:moveTo>
                  <a:pt x="7900868" y="6998307"/>
                </a:moveTo>
                <a:lnTo>
                  <a:pt x="8123407" y="6998307"/>
                </a:lnTo>
                <a:lnTo>
                  <a:pt x="8123407" y="7220845"/>
                </a:lnTo>
                <a:lnTo>
                  <a:pt x="7900868" y="7220845"/>
                </a:lnTo>
                <a:lnTo>
                  <a:pt x="7900868" y="6998307"/>
                </a:lnTo>
                <a:close/>
                <a:moveTo>
                  <a:pt x="8126540" y="6998307"/>
                </a:moveTo>
                <a:lnTo>
                  <a:pt x="8349078" y="6998307"/>
                </a:lnTo>
                <a:lnTo>
                  <a:pt x="8349078" y="7220845"/>
                </a:lnTo>
                <a:lnTo>
                  <a:pt x="8126540" y="7220845"/>
                </a:lnTo>
                <a:lnTo>
                  <a:pt x="8126540" y="6998307"/>
                </a:lnTo>
                <a:close/>
                <a:moveTo>
                  <a:pt x="8352211" y="6998307"/>
                </a:moveTo>
                <a:lnTo>
                  <a:pt x="8574749" y="6998307"/>
                </a:lnTo>
                <a:lnTo>
                  <a:pt x="8574749" y="7220845"/>
                </a:lnTo>
                <a:lnTo>
                  <a:pt x="8352211" y="7220845"/>
                </a:lnTo>
                <a:lnTo>
                  <a:pt x="8352211" y="6998307"/>
                </a:lnTo>
                <a:close/>
                <a:moveTo>
                  <a:pt x="8577882" y="6998307"/>
                </a:moveTo>
                <a:lnTo>
                  <a:pt x="8800420" y="6998307"/>
                </a:lnTo>
                <a:lnTo>
                  <a:pt x="8800420" y="7220845"/>
                </a:lnTo>
                <a:lnTo>
                  <a:pt x="8577882" y="7220845"/>
                </a:lnTo>
                <a:lnTo>
                  <a:pt x="8577882" y="6998307"/>
                </a:lnTo>
                <a:close/>
                <a:moveTo>
                  <a:pt x="8803427" y="6998307"/>
                </a:moveTo>
                <a:lnTo>
                  <a:pt x="9025966" y="6998307"/>
                </a:lnTo>
                <a:lnTo>
                  <a:pt x="9025966" y="7220845"/>
                </a:lnTo>
                <a:lnTo>
                  <a:pt x="8803427" y="7220845"/>
                </a:lnTo>
                <a:lnTo>
                  <a:pt x="8803427" y="6998307"/>
                </a:lnTo>
                <a:close/>
                <a:moveTo>
                  <a:pt x="9029099" y="6998307"/>
                </a:moveTo>
                <a:lnTo>
                  <a:pt x="9251637" y="6998307"/>
                </a:lnTo>
                <a:lnTo>
                  <a:pt x="9251637" y="7220845"/>
                </a:lnTo>
                <a:lnTo>
                  <a:pt x="9029099" y="7220845"/>
                </a:lnTo>
                <a:lnTo>
                  <a:pt x="9029099" y="6998307"/>
                </a:lnTo>
                <a:close/>
                <a:moveTo>
                  <a:pt x="9254770" y="6998307"/>
                </a:moveTo>
                <a:lnTo>
                  <a:pt x="9477308" y="6998307"/>
                </a:lnTo>
                <a:lnTo>
                  <a:pt x="9477308" y="7220845"/>
                </a:lnTo>
                <a:lnTo>
                  <a:pt x="9254770" y="7220845"/>
                </a:lnTo>
                <a:lnTo>
                  <a:pt x="9254770" y="6998307"/>
                </a:lnTo>
                <a:close/>
                <a:moveTo>
                  <a:pt x="9480440" y="6998307"/>
                </a:moveTo>
                <a:lnTo>
                  <a:pt x="9702979" y="6998307"/>
                </a:lnTo>
                <a:lnTo>
                  <a:pt x="9702979" y="7220845"/>
                </a:lnTo>
                <a:lnTo>
                  <a:pt x="9480440" y="7220845"/>
                </a:lnTo>
                <a:lnTo>
                  <a:pt x="9480440" y="6998307"/>
                </a:lnTo>
                <a:close/>
                <a:moveTo>
                  <a:pt x="9706112" y="6998307"/>
                </a:moveTo>
                <a:lnTo>
                  <a:pt x="9928650" y="6998307"/>
                </a:lnTo>
                <a:lnTo>
                  <a:pt x="9928650" y="7220845"/>
                </a:lnTo>
                <a:lnTo>
                  <a:pt x="9706112" y="7220845"/>
                </a:lnTo>
                <a:lnTo>
                  <a:pt x="9706112" y="6998307"/>
                </a:lnTo>
                <a:close/>
                <a:moveTo>
                  <a:pt x="9931783" y="6998307"/>
                </a:moveTo>
                <a:lnTo>
                  <a:pt x="10154321" y="6998307"/>
                </a:lnTo>
                <a:lnTo>
                  <a:pt x="10154321" y="7220845"/>
                </a:lnTo>
                <a:lnTo>
                  <a:pt x="9931783" y="7220845"/>
                </a:lnTo>
                <a:lnTo>
                  <a:pt x="9931783" y="6998307"/>
                </a:lnTo>
                <a:close/>
                <a:moveTo>
                  <a:pt x="10157328" y="6998307"/>
                </a:moveTo>
                <a:lnTo>
                  <a:pt x="10379867" y="6998307"/>
                </a:lnTo>
                <a:lnTo>
                  <a:pt x="10379867" y="7220845"/>
                </a:lnTo>
                <a:lnTo>
                  <a:pt x="10157328" y="7220845"/>
                </a:lnTo>
                <a:lnTo>
                  <a:pt x="10157328" y="6998307"/>
                </a:lnTo>
                <a:close/>
                <a:moveTo>
                  <a:pt x="10383000" y="6998307"/>
                </a:moveTo>
                <a:lnTo>
                  <a:pt x="10605538" y="6998307"/>
                </a:lnTo>
                <a:lnTo>
                  <a:pt x="10605538" y="7220845"/>
                </a:lnTo>
                <a:lnTo>
                  <a:pt x="10383000" y="7220845"/>
                </a:lnTo>
                <a:lnTo>
                  <a:pt x="10383000" y="6998307"/>
                </a:lnTo>
                <a:close/>
                <a:moveTo>
                  <a:pt x="10608671" y="6998307"/>
                </a:moveTo>
                <a:lnTo>
                  <a:pt x="10831209" y="6998307"/>
                </a:lnTo>
                <a:lnTo>
                  <a:pt x="10831209" y="7220845"/>
                </a:lnTo>
                <a:lnTo>
                  <a:pt x="10608671" y="7220845"/>
                </a:lnTo>
                <a:lnTo>
                  <a:pt x="10608671" y="6998307"/>
                </a:lnTo>
                <a:close/>
                <a:moveTo>
                  <a:pt x="10834342" y="6998307"/>
                </a:moveTo>
                <a:lnTo>
                  <a:pt x="11056880" y="6998307"/>
                </a:lnTo>
                <a:lnTo>
                  <a:pt x="11056880" y="7220845"/>
                </a:lnTo>
                <a:lnTo>
                  <a:pt x="10834342" y="7220845"/>
                </a:lnTo>
                <a:lnTo>
                  <a:pt x="10834342" y="6998307"/>
                </a:lnTo>
                <a:close/>
                <a:moveTo>
                  <a:pt x="11060012" y="6998307"/>
                </a:moveTo>
                <a:lnTo>
                  <a:pt x="11282551" y="6998307"/>
                </a:lnTo>
                <a:lnTo>
                  <a:pt x="11282551" y="7220845"/>
                </a:lnTo>
                <a:lnTo>
                  <a:pt x="11060012" y="7220845"/>
                </a:lnTo>
                <a:lnTo>
                  <a:pt x="11060012" y="6998307"/>
                </a:lnTo>
                <a:close/>
                <a:moveTo>
                  <a:pt x="11285684" y="6998307"/>
                </a:moveTo>
                <a:lnTo>
                  <a:pt x="11508222" y="6998307"/>
                </a:lnTo>
                <a:lnTo>
                  <a:pt x="11508222" y="7220845"/>
                </a:lnTo>
                <a:lnTo>
                  <a:pt x="11285684" y="7220845"/>
                </a:lnTo>
                <a:lnTo>
                  <a:pt x="11285684" y="6998307"/>
                </a:lnTo>
                <a:close/>
                <a:moveTo>
                  <a:pt x="11511229" y="6998307"/>
                </a:moveTo>
                <a:lnTo>
                  <a:pt x="11733768" y="6998307"/>
                </a:lnTo>
                <a:lnTo>
                  <a:pt x="11733768" y="7220845"/>
                </a:lnTo>
                <a:lnTo>
                  <a:pt x="11511229" y="7220845"/>
                </a:lnTo>
                <a:lnTo>
                  <a:pt x="11511229" y="6998307"/>
                </a:lnTo>
                <a:close/>
                <a:moveTo>
                  <a:pt x="11736901" y="6998307"/>
                </a:moveTo>
                <a:lnTo>
                  <a:pt x="11959439" y="6998307"/>
                </a:lnTo>
                <a:lnTo>
                  <a:pt x="11959439" y="7220845"/>
                </a:lnTo>
                <a:lnTo>
                  <a:pt x="11736901" y="7220845"/>
                </a:lnTo>
                <a:lnTo>
                  <a:pt x="11736901" y="6998307"/>
                </a:lnTo>
                <a:close/>
                <a:moveTo>
                  <a:pt x="11962572" y="6998307"/>
                </a:moveTo>
                <a:lnTo>
                  <a:pt x="12185110" y="6998307"/>
                </a:lnTo>
                <a:lnTo>
                  <a:pt x="12185110" y="7220845"/>
                </a:lnTo>
                <a:lnTo>
                  <a:pt x="11962572" y="7220845"/>
                </a:lnTo>
                <a:lnTo>
                  <a:pt x="11962572" y="6998307"/>
                </a:lnTo>
                <a:close/>
                <a:moveTo>
                  <a:pt x="11962572" y="6995174"/>
                </a:moveTo>
                <a:lnTo>
                  <a:pt x="11962572" y="6772636"/>
                </a:lnTo>
                <a:lnTo>
                  <a:pt x="12185110" y="6772636"/>
                </a:lnTo>
                <a:lnTo>
                  <a:pt x="12185110" y="6995174"/>
                </a:lnTo>
                <a:lnTo>
                  <a:pt x="11962572" y="6995174"/>
                </a:lnTo>
                <a:close/>
                <a:moveTo>
                  <a:pt x="11962572" y="6769503"/>
                </a:moveTo>
                <a:lnTo>
                  <a:pt x="11962572" y="6546965"/>
                </a:lnTo>
                <a:lnTo>
                  <a:pt x="12185110" y="6546965"/>
                </a:lnTo>
                <a:lnTo>
                  <a:pt x="12185110" y="6769503"/>
                </a:lnTo>
                <a:lnTo>
                  <a:pt x="11962572" y="6769503"/>
                </a:lnTo>
                <a:close/>
                <a:moveTo>
                  <a:pt x="11962572" y="6543832"/>
                </a:moveTo>
                <a:lnTo>
                  <a:pt x="11962572" y="6321294"/>
                </a:lnTo>
                <a:lnTo>
                  <a:pt x="12185110" y="6321294"/>
                </a:lnTo>
                <a:lnTo>
                  <a:pt x="12185110" y="6543832"/>
                </a:lnTo>
                <a:lnTo>
                  <a:pt x="11962572" y="6543832"/>
                </a:lnTo>
                <a:close/>
                <a:moveTo>
                  <a:pt x="11962572" y="6318161"/>
                </a:moveTo>
                <a:lnTo>
                  <a:pt x="11962572" y="6095623"/>
                </a:lnTo>
                <a:lnTo>
                  <a:pt x="12185110" y="6095623"/>
                </a:lnTo>
                <a:lnTo>
                  <a:pt x="12185110" y="6318161"/>
                </a:lnTo>
                <a:lnTo>
                  <a:pt x="11962572" y="6318161"/>
                </a:lnTo>
                <a:close/>
                <a:moveTo>
                  <a:pt x="11962572" y="6092490"/>
                </a:moveTo>
                <a:lnTo>
                  <a:pt x="11962572" y="5869952"/>
                </a:lnTo>
                <a:lnTo>
                  <a:pt x="12185110" y="5869952"/>
                </a:lnTo>
                <a:lnTo>
                  <a:pt x="12185110" y="6092490"/>
                </a:lnTo>
                <a:lnTo>
                  <a:pt x="11962572" y="6092490"/>
                </a:lnTo>
                <a:close/>
                <a:moveTo>
                  <a:pt x="11962572" y="5866945"/>
                </a:moveTo>
                <a:lnTo>
                  <a:pt x="11962572" y="5644406"/>
                </a:lnTo>
                <a:lnTo>
                  <a:pt x="12185110" y="5644406"/>
                </a:lnTo>
                <a:lnTo>
                  <a:pt x="12185110" y="5866945"/>
                </a:lnTo>
                <a:lnTo>
                  <a:pt x="11962572" y="5866945"/>
                </a:lnTo>
                <a:close/>
                <a:moveTo>
                  <a:pt x="11962572" y="5641273"/>
                </a:moveTo>
                <a:lnTo>
                  <a:pt x="11962572" y="5418735"/>
                </a:lnTo>
                <a:lnTo>
                  <a:pt x="12185110" y="5418735"/>
                </a:lnTo>
                <a:lnTo>
                  <a:pt x="12185110" y="5641273"/>
                </a:lnTo>
                <a:lnTo>
                  <a:pt x="11962572" y="5641273"/>
                </a:lnTo>
                <a:close/>
                <a:moveTo>
                  <a:pt x="11962572" y="5415603"/>
                </a:moveTo>
                <a:lnTo>
                  <a:pt x="11962572" y="5193064"/>
                </a:lnTo>
                <a:lnTo>
                  <a:pt x="12185110" y="5193064"/>
                </a:lnTo>
                <a:lnTo>
                  <a:pt x="12185110" y="5415603"/>
                </a:lnTo>
                <a:lnTo>
                  <a:pt x="11962572" y="5415603"/>
                </a:lnTo>
                <a:close/>
                <a:moveTo>
                  <a:pt x="11962572" y="5189932"/>
                </a:moveTo>
                <a:lnTo>
                  <a:pt x="11962572" y="4967393"/>
                </a:lnTo>
                <a:lnTo>
                  <a:pt x="12185110" y="4967393"/>
                </a:lnTo>
                <a:lnTo>
                  <a:pt x="12185110" y="5189932"/>
                </a:lnTo>
                <a:lnTo>
                  <a:pt x="11962572" y="5189932"/>
                </a:lnTo>
                <a:close/>
                <a:moveTo>
                  <a:pt x="11962572" y="4964261"/>
                </a:moveTo>
                <a:lnTo>
                  <a:pt x="11962572" y="4741722"/>
                </a:lnTo>
                <a:lnTo>
                  <a:pt x="12185110" y="4741722"/>
                </a:lnTo>
                <a:lnTo>
                  <a:pt x="12185110" y="4964261"/>
                </a:lnTo>
                <a:lnTo>
                  <a:pt x="11962572" y="4964261"/>
                </a:lnTo>
                <a:close/>
                <a:moveTo>
                  <a:pt x="11962572" y="4738590"/>
                </a:moveTo>
                <a:lnTo>
                  <a:pt x="11962572" y="4516051"/>
                </a:lnTo>
                <a:lnTo>
                  <a:pt x="12185110" y="4516051"/>
                </a:lnTo>
                <a:lnTo>
                  <a:pt x="12185110" y="4738590"/>
                </a:lnTo>
                <a:lnTo>
                  <a:pt x="11962572" y="4738590"/>
                </a:lnTo>
                <a:close/>
                <a:moveTo>
                  <a:pt x="11962572" y="4513044"/>
                </a:moveTo>
                <a:lnTo>
                  <a:pt x="11962572" y="4290506"/>
                </a:lnTo>
                <a:lnTo>
                  <a:pt x="12185110" y="4290506"/>
                </a:lnTo>
                <a:lnTo>
                  <a:pt x="12185110" y="4513044"/>
                </a:lnTo>
                <a:lnTo>
                  <a:pt x="11962572" y="4513044"/>
                </a:lnTo>
                <a:close/>
                <a:moveTo>
                  <a:pt x="11962572" y="4287373"/>
                </a:moveTo>
                <a:lnTo>
                  <a:pt x="11962572" y="4064834"/>
                </a:lnTo>
                <a:lnTo>
                  <a:pt x="12185110" y="4064834"/>
                </a:lnTo>
                <a:lnTo>
                  <a:pt x="12185110" y="4287373"/>
                </a:lnTo>
                <a:lnTo>
                  <a:pt x="11962572" y="4287373"/>
                </a:lnTo>
                <a:close/>
                <a:moveTo>
                  <a:pt x="11962572" y="4061702"/>
                </a:moveTo>
                <a:lnTo>
                  <a:pt x="11962572" y="3839164"/>
                </a:lnTo>
                <a:lnTo>
                  <a:pt x="12185110" y="3839164"/>
                </a:lnTo>
                <a:lnTo>
                  <a:pt x="12185110" y="4061702"/>
                </a:lnTo>
                <a:lnTo>
                  <a:pt x="11962572" y="4061702"/>
                </a:lnTo>
                <a:close/>
                <a:moveTo>
                  <a:pt x="11962572" y="3836031"/>
                </a:moveTo>
                <a:lnTo>
                  <a:pt x="11962572" y="3613493"/>
                </a:lnTo>
                <a:lnTo>
                  <a:pt x="12185110" y="3613493"/>
                </a:lnTo>
                <a:lnTo>
                  <a:pt x="12185110" y="3836031"/>
                </a:lnTo>
                <a:lnTo>
                  <a:pt x="11962572" y="3836031"/>
                </a:lnTo>
                <a:close/>
                <a:moveTo>
                  <a:pt x="11962572" y="3610360"/>
                </a:moveTo>
                <a:lnTo>
                  <a:pt x="11962572" y="3387821"/>
                </a:lnTo>
                <a:lnTo>
                  <a:pt x="12185110" y="3387821"/>
                </a:lnTo>
                <a:lnTo>
                  <a:pt x="12185110" y="3610360"/>
                </a:lnTo>
                <a:lnTo>
                  <a:pt x="11962572" y="3610360"/>
                </a:lnTo>
                <a:close/>
                <a:moveTo>
                  <a:pt x="11962572" y="3384689"/>
                </a:moveTo>
                <a:lnTo>
                  <a:pt x="11962572" y="3162151"/>
                </a:lnTo>
                <a:lnTo>
                  <a:pt x="12185110" y="3162151"/>
                </a:lnTo>
                <a:lnTo>
                  <a:pt x="12185110" y="3384689"/>
                </a:lnTo>
                <a:lnTo>
                  <a:pt x="11962572" y="3384689"/>
                </a:lnTo>
                <a:close/>
                <a:moveTo>
                  <a:pt x="11962572" y="3159143"/>
                </a:moveTo>
                <a:lnTo>
                  <a:pt x="11962572" y="2936605"/>
                </a:lnTo>
                <a:lnTo>
                  <a:pt x="12185110" y="2936605"/>
                </a:lnTo>
                <a:lnTo>
                  <a:pt x="12185110" y="3159143"/>
                </a:lnTo>
                <a:lnTo>
                  <a:pt x="11962572" y="3159143"/>
                </a:lnTo>
                <a:close/>
                <a:moveTo>
                  <a:pt x="11962572" y="2933472"/>
                </a:moveTo>
                <a:lnTo>
                  <a:pt x="11962572" y="2710934"/>
                </a:lnTo>
                <a:lnTo>
                  <a:pt x="12185110" y="2710934"/>
                </a:lnTo>
                <a:lnTo>
                  <a:pt x="12185110" y="2933472"/>
                </a:lnTo>
                <a:lnTo>
                  <a:pt x="11962572" y="2933472"/>
                </a:lnTo>
                <a:close/>
                <a:moveTo>
                  <a:pt x="11962572" y="2707801"/>
                </a:moveTo>
                <a:lnTo>
                  <a:pt x="11962572" y="2485263"/>
                </a:lnTo>
                <a:lnTo>
                  <a:pt x="12185110" y="2485263"/>
                </a:lnTo>
                <a:lnTo>
                  <a:pt x="12185110" y="2707801"/>
                </a:lnTo>
                <a:lnTo>
                  <a:pt x="11962572" y="2707801"/>
                </a:lnTo>
                <a:close/>
                <a:moveTo>
                  <a:pt x="11962572" y="2482130"/>
                </a:moveTo>
                <a:lnTo>
                  <a:pt x="11962572" y="2259592"/>
                </a:lnTo>
                <a:lnTo>
                  <a:pt x="12185110" y="2259592"/>
                </a:lnTo>
                <a:lnTo>
                  <a:pt x="12185110" y="2482130"/>
                </a:lnTo>
                <a:lnTo>
                  <a:pt x="11962572" y="2482130"/>
                </a:lnTo>
                <a:close/>
                <a:moveTo>
                  <a:pt x="11962572" y="2256459"/>
                </a:moveTo>
                <a:lnTo>
                  <a:pt x="11962572" y="2033921"/>
                </a:lnTo>
                <a:lnTo>
                  <a:pt x="12185110" y="2033921"/>
                </a:lnTo>
                <a:lnTo>
                  <a:pt x="12185110" y="2256459"/>
                </a:lnTo>
                <a:lnTo>
                  <a:pt x="11962572" y="2256459"/>
                </a:lnTo>
                <a:close/>
                <a:moveTo>
                  <a:pt x="11962572" y="2030788"/>
                </a:moveTo>
                <a:lnTo>
                  <a:pt x="11962572" y="1808250"/>
                </a:lnTo>
                <a:lnTo>
                  <a:pt x="12185110" y="1808250"/>
                </a:lnTo>
                <a:lnTo>
                  <a:pt x="12185110" y="2030788"/>
                </a:lnTo>
                <a:lnTo>
                  <a:pt x="11962572" y="2030788"/>
                </a:lnTo>
                <a:close/>
                <a:moveTo>
                  <a:pt x="11962572" y="1805243"/>
                </a:moveTo>
                <a:lnTo>
                  <a:pt x="11962572" y="1582704"/>
                </a:lnTo>
                <a:lnTo>
                  <a:pt x="12185110" y="1582704"/>
                </a:lnTo>
                <a:lnTo>
                  <a:pt x="12185110" y="1805243"/>
                </a:lnTo>
                <a:lnTo>
                  <a:pt x="11962572" y="1805243"/>
                </a:lnTo>
                <a:close/>
                <a:moveTo>
                  <a:pt x="11962572" y="1579572"/>
                </a:moveTo>
                <a:lnTo>
                  <a:pt x="11962572" y="1357033"/>
                </a:lnTo>
                <a:lnTo>
                  <a:pt x="12185110" y="1357033"/>
                </a:lnTo>
                <a:lnTo>
                  <a:pt x="12185110" y="1579572"/>
                </a:lnTo>
                <a:lnTo>
                  <a:pt x="11962572" y="1579572"/>
                </a:lnTo>
                <a:close/>
                <a:moveTo>
                  <a:pt x="11962572" y="1353901"/>
                </a:moveTo>
                <a:lnTo>
                  <a:pt x="11962572" y="1131362"/>
                </a:lnTo>
                <a:lnTo>
                  <a:pt x="12185110" y="1131362"/>
                </a:lnTo>
                <a:lnTo>
                  <a:pt x="12185110" y="1353901"/>
                </a:lnTo>
                <a:lnTo>
                  <a:pt x="11962572" y="1353901"/>
                </a:lnTo>
                <a:close/>
                <a:moveTo>
                  <a:pt x="11962572" y="1128230"/>
                </a:moveTo>
                <a:lnTo>
                  <a:pt x="11962572" y="905691"/>
                </a:lnTo>
                <a:lnTo>
                  <a:pt x="12185110" y="905691"/>
                </a:lnTo>
                <a:lnTo>
                  <a:pt x="12185110" y="1128230"/>
                </a:lnTo>
                <a:lnTo>
                  <a:pt x="11962572" y="1128230"/>
                </a:lnTo>
                <a:close/>
                <a:moveTo>
                  <a:pt x="11962572" y="902559"/>
                </a:moveTo>
                <a:lnTo>
                  <a:pt x="11962572" y="680020"/>
                </a:lnTo>
                <a:lnTo>
                  <a:pt x="12185110" y="680020"/>
                </a:lnTo>
                <a:lnTo>
                  <a:pt x="12185110" y="902559"/>
                </a:lnTo>
                <a:lnTo>
                  <a:pt x="11962572" y="902559"/>
                </a:lnTo>
                <a:close/>
                <a:moveTo>
                  <a:pt x="11962572" y="676888"/>
                </a:moveTo>
                <a:lnTo>
                  <a:pt x="11962572" y="454349"/>
                </a:lnTo>
                <a:lnTo>
                  <a:pt x="12185110" y="454349"/>
                </a:lnTo>
                <a:lnTo>
                  <a:pt x="12185110" y="676888"/>
                </a:lnTo>
                <a:lnTo>
                  <a:pt x="11962572" y="676888"/>
                </a:lnTo>
                <a:close/>
                <a:moveTo>
                  <a:pt x="11962572" y="451342"/>
                </a:moveTo>
                <a:lnTo>
                  <a:pt x="11962572" y="228804"/>
                </a:lnTo>
                <a:lnTo>
                  <a:pt x="12185110" y="228804"/>
                </a:lnTo>
                <a:lnTo>
                  <a:pt x="12185110" y="451342"/>
                </a:lnTo>
                <a:lnTo>
                  <a:pt x="11962572" y="451342"/>
                </a:lnTo>
                <a:close/>
                <a:moveTo>
                  <a:pt x="11962572" y="225671"/>
                </a:moveTo>
                <a:lnTo>
                  <a:pt x="11962572" y="3133"/>
                </a:lnTo>
                <a:lnTo>
                  <a:pt x="12185110" y="3133"/>
                </a:lnTo>
                <a:lnTo>
                  <a:pt x="12185110" y="225671"/>
                </a:lnTo>
                <a:lnTo>
                  <a:pt x="11962572" y="225671"/>
                </a:lnTo>
                <a:close/>
              </a:path>
            </a:pathLst>
          </a:custGeom>
          <a:gradFill>
            <a:gsLst>
              <a:gs pos="0">
                <a:schemeClr val="bg1">
                  <a:alpha val="42799"/>
                </a:schemeClr>
              </a:gs>
              <a:gs pos="100000">
                <a:schemeClr val="bg1">
                  <a:alpha val="57000"/>
                </a:schemeClr>
              </a:gs>
              <a:gs pos="59000">
                <a:schemeClr val="tx2">
                  <a:alpha val="0"/>
                </a:schemeClr>
              </a:gs>
              <a:gs pos="34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EC825-CD09-9D72-1F26-3D2E8CB4E9B9}"/>
              </a:ext>
            </a:extLst>
          </p:cNvPr>
          <p:cNvSpPr/>
          <p:nvPr/>
        </p:nvSpPr>
        <p:spPr>
          <a:xfrm>
            <a:off x="9080133" y="614329"/>
            <a:ext cx="1961248" cy="46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Zero examples per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F8F7D-A399-32F9-146C-7DAF7718109E}"/>
              </a:ext>
            </a:extLst>
          </p:cNvPr>
          <p:cNvSpPr/>
          <p:nvPr/>
        </p:nvSpPr>
        <p:spPr>
          <a:xfrm>
            <a:off x="9080133" y="1206949"/>
            <a:ext cx="1961248" cy="46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Not necessarily based on Similarity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2042B2-0A3A-0B39-215F-A8B2668AD1AA}"/>
              </a:ext>
            </a:extLst>
          </p:cNvPr>
          <p:cNvSpPr/>
          <p:nvPr/>
        </p:nvSpPr>
        <p:spPr>
          <a:xfrm>
            <a:off x="9080133" y="1799568"/>
            <a:ext cx="1961248" cy="46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Models: CLIP, GPT, T5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57303-F626-CBCB-B945-4BED5C79071B}"/>
              </a:ext>
            </a:extLst>
          </p:cNvPr>
          <p:cNvSpPr/>
          <p:nvPr/>
        </p:nvSpPr>
        <p:spPr>
          <a:xfrm>
            <a:off x="8348981" y="2623391"/>
            <a:ext cx="2352039" cy="46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One example per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F9B17-4B56-4878-56C1-E6C6BE4116AF}"/>
              </a:ext>
            </a:extLst>
          </p:cNvPr>
          <p:cNvSpPr/>
          <p:nvPr/>
        </p:nvSpPr>
        <p:spPr>
          <a:xfrm>
            <a:off x="8348981" y="3216010"/>
            <a:ext cx="2352039" cy="46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Based on Similarity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A9552-DEC8-EC2C-3788-1692C07677AB}"/>
              </a:ext>
            </a:extLst>
          </p:cNvPr>
          <p:cNvSpPr/>
          <p:nvPr/>
        </p:nvSpPr>
        <p:spPr>
          <a:xfrm>
            <a:off x="8348981" y="3808630"/>
            <a:ext cx="2352039" cy="46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Models: Siamese, ProtoNet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2607D5-223C-FECD-189C-95001CF4744C}"/>
              </a:ext>
            </a:extLst>
          </p:cNvPr>
          <p:cNvSpPr/>
          <p:nvPr/>
        </p:nvSpPr>
        <p:spPr>
          <a:xfrm>
            <a:off x="8572309" y="4632453"/>
            <a:ext cx="2639251" cy="46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2-10 example per 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9E7C0-EB3C-C062-C227-8867B44E1AC2}"/>
              </a:ext>
            </a:extLst>
          </p:cNvPr>
          <p:cNvSpPr/>
          <p:nvPr/>
        </p:nvSpPr>
        <p:spPr>
          <a:xfrm>
            <a:off x="8572310" y="5225073"/>
            <a:ext cx="1907704" cy="46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Based on Similarity or meta-learning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10CC9-F9DF-60F9-F279-1256A6B16332}"/>
              </a:ext>
            </a:extLst>
          </p:cNvPr>
          <p:cNvSpPr/>
          <p:nvPr/>
        </p:nvSpPr>
        <p:spPr>
          <a:xfrm>
            <a:off x="8572309" y="5784345"/>
            <a:ext cx="2541559" cy="46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bg1"/>
                </a:solidFill>
                <a:latin typeface="Montserrat" panose="00000500000000000000" pitchFamily="2" charset="0"/>
              </a:rPr>
              <a:t>Models: ProtoNet, MAML</a:t>
            </a:r>
          </a:p>
        </p:txBody>
      </p:sp>
      <p:grpSp>
        <p:nvGrpSpPr>
          <p:cNvPr id="5226" name="Group 5225">
            <a:extLst>
              <a:ext uri="{FF2B5EF4-FFF2-40B4-BE49-F238E27FC236}">
                <a16:creationId xmlns:a16="http://schemas.microsoft.com/office/drawing/2014/main" id="{7D5A10D1-57D2-DA6D-240B-E51872CF3A81}"/>
              </a:ext>
            </a:extLst>
          </p:cNvPr>
          <p:cNvGrpSpPr/>
          <p:nvPr/>
        </p:nvGrpSpPr>
        <p:grpSpPr>
          <a:xfrm>
            <a:off x="3378296" y="1040308"/>
            <a:ext cx="7735572" cy="5203363"/>
            <a:chOff x="3434176" y="827319"/>
            <a:chExt cx="7735572" cy="5203363"/>
          </a:xfrm>
        </p:grpSpPr>
        <p:sp>
          <p:nvSpPr>
            <p:cNvPr id="5186" name="Arc 5185">
              <a:extLst>
                <a:ext uri="{FF2B5EF4-FFF2-40B4-BE49-F238E27FC236}">
                  <a16:creationId xmlns:a16="http://schemas.microsoft.com/office/drawing/2014/main" id="{F3AC24F1-C3E1-2FD6-8C8B-E0154F243DF3}"/>
                </a:ext>
              </a:extLst>
            </p:cNvPr>
            <p:cNvSpPr/>
            <p:nvPr/>
          </p:nvSpPr>
          <p:spPr>
            <a:xfrm flipH="1">
              <a:off x="5191220" y="1419939"/>
              <a:ext cx="441960" cy="441960"/>
            </a:xfrm>
            <a:prstGeom prst="arc">
              <a:avLst>
                <a:gd name="adj1" fmla="val 16200000"/>
                <a:gd name="adj2" fmla="val 20188956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87" name="Arc 5186">
              <a:extLst>
                <a:ext uri="{FF2B5EF4-FFF2-40B4-BE49-F238E27FC236}">
                  <a16:creationId xmlns:a16="http://schemas.microsoft.com/office/drawing/2014/main" id="{F2235B84-352D-9168-2849-3F949E8BF324}"/>
                </a:ext>
              </a:extLst>
            </p:cNvPr>
            <p:cNvSpPr/>
            <p:nvPr/>
          </p:nvSpPr>
          <p:spPr>
            <a:xfrm flipH="1" flipV="1">
              <a:off x="4669155" y="4996103"/>
              <a:ext cx="441960" cy="441960"/>
            </a:xfrm>
            <a:prstGeom prst="arc">
              <a:avLst>
                <a:gd name="adj1" fmla="val 16200000"/>
                <a:gd name="adj2" fmla="val 20796183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88" name="Arc 5187">
              <a:extLst>
                <a:ext uri="{FF2B5EF4-FFF2-40B4-BE49-F238E27FC236}">
                  <a16:creationId xmlns:a16="http://schemas.microsoft.com/office/drawing/2014/main" id="{44EA230D-C68D-25AE-89FB-322C3AD24C57}"/>
                </a:ext>
              </a:extLst>
            </p:cNvPr>
            <p:cNvSpPr/>
            <p:nvPr/>
          </p:nvSpPr>
          <p:spPr>
            <a:xfrm flipV="1">
              <a:off x="3871691" y="2987042"/>
              <a:ext cx="441960" cy="441960"/>
            </a:xfrm>
            <a:prstGeom prst="arc">
              <a:avLst>
                <a:gd name="adj1" fmla="val 16200000"/>
                <a:gd name="adj2" fmla="val 20096934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89" name="Straight Connector 5188">
              <a:extLst>
                <a:ext uri="{FF2B5EF4-FFF2-40B4-BE49-F238E27FC236}">
                  <a16:creationId xmlns:a16="http://schemas.microsoft.com/office/drawing/2014/main" id="{3D5D8823-A238-45C7-9560-2E1AA0327F02}"/>
                </a:ext>
              </a:extLst>
            </p:cNvPr>
            <p:cNvCxnSpPr>
              <a:cxnSpLocks/>
              <a:stCxn id="5186" idx="2"/>
              <a:endCxn id="5188" idx="2"/>
            </p:cNvCxnSpPr>
            <p:nvPr/>
          </p:nvCxnSpPr>
          <p:spPr>
            <a:xfrm flipH="1">
              <a:off x="4292864" y="1552742"/>
              <a:ext cx="916711" cy="1748849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90" name="Arc 5189">
              <a:extLst>
                <a:ext uri="{FF2B5EF4-FFF2-40B4-BE49-F238E27FC236}">
                  <a16:creationId xmlns:a16="http://schemas.microsoft.com/office/drawing/2014/main" id="{ADF9DD3C-69BA-CE56-B2A6-BC3725266A91}"/>
                </a:ext>
              </a:extLst>
            </p:cNvPr>
            <p:cNvSpPr/>
            <p:nvPr/>
          </p:nvSpPr>
          <p:spPr>
            <a:xfrm>
              <a:off x="3871691" y="3429002"/>
              <a:ext cx="441960" cy="441960"/>
            </a:xfrm>
            <a:prstGeom prst="arc">
              <a:avLst>
                <a:gd name="adj1" fmla="val 16200000"/>
                <a:gd name="adj2" fmla="val 20904776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91" name="Straight Connector 5190">
              <a:extLst>
                <a:ext uri="{FF2B5EF4-FFF2-40B4-BE49-F238E27FC236}">
                  <a16:creationId xmlns:a16="http://schemas.microsoft.com/office/drawing/2014/main" id="{B4F93189-E2E4-9B33-1758-491FC8003CEA}"/>
                </a:ext>
              </a:extLst>
            </p:cNvPr>
            <p:cNvCxnSpPr>
              <a:cxnSpLocks/>
              <a:stCxn id="5190" idx="2"/>
              <a:endCxn id="5187" idx="2"/>
            </p:cNvCxnSpPr>
            <p:nvPr/>
          </p:nvCxnSpPr>
          <p:spPr>
            <a:xfrm>
              <a:off x="4309148" y="3605597"/>
              <a:ext cx="366020" cy="1662686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2" name="Straight Connector 5191">
              <a:extLst>
                <a:ext uri="{FF2B5EF4-FFF2-40B4-BE49-F238E27FC236}">
                  <a16:creationId xmlns:a16="http://schemas.microsoft.com/office/drawing/2014/main" id="{A044E9C9-197F-C527-21F3-D1762F3F45BC}"/>
                </a:ext>
              </a:extLst>
            </p:cNvPr>
            <p:cNvCxnSpPr>
              <a:cxnSpLocks/>
              <a:stCxn id="5186" idx="0"/>
            </p:cNvCxnSpPr>
            <p:nvPr/>
          </p:nvCxnSpPr>
          <p:spPr>
            <a:xfrm>
              <a:off x="5412200" y="1419939"/>
              <a:ext cx="4681760" cy="0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5" name="Straight Connector 5174">
              <a:extLst>
                <a:ext uri="{FF2B5EF4-FFF2-40B4-BE49-F238E27FC236}">
                  <a16:creationId xmlns:a16="http://schemas.microsoft.com/office/drawing/2014/main" id="{DDCF07C1-67D3-666C-76B7-E788708435E1}"/>
                </a:ext>
              </a:extLst>
            </p:cNvPr>
            <p:cNvCxnSpPr>
              <a:cxnSpLocks/>
              <a:stCxn id="5187" idx="0"/>
            </p:cNvCxnSpPr>
            <p:nvPr/>
          </p:nvCxnSpPr>
          <p:spPr>
            <a:xfrm>
              <a:off x="4890135" y="5438063"/>
              <a:ext cx="4967097" cy="0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76" name="Arc 5175">
              <a:extLst>
                <a:ext uri="{FF2B5EF4-FFF2-40B4-BE49-F238E27FC236}">
                  <a16:creationId xmlns:a16="http://schemas.microsoft.com/office/drawing/2014/main" id="{1DAAC60C-6BD5-7D42-C223-5CDFC914D642}"/>
                </a:ext>
              </a:extLst>
            </p:cNvPr>
            <p:cNvSpPr/>
            <p:nvPr/>
          </p:nvSpPr>
          <p:spPr>
            <a:xfrm flipH="1">
              <a:off x="8074565" y="4845443"/>
              <a:ext cx="441960" cy="441960"/>
            </a:xfrm>
            <a:prstGeom prst="arc">
              <a:avLst>
                <a:gd name="adj1" fmla="val 16200000"/>
                <a:gd name="adj2" fmla="val 18674095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77" name="Arc 5176">
              <a:extLst>
                <a:ext uri="{FF2B5EF4-FFF2-40B4-BE49-F238E27FC236}">
                  <a16:creationId xmlns:a16="http://schemas.microsoft.com/office/drawing/2014/main" id="{D7301B02-B4CA-D182-1013-F3E45CF677EE}"/>
                </a:ext>
              </a:extLst>
            </p:cNvPr>
            <p:cNvSpPr/>
            <p:nvPr/>
          </p:nvSpPr>
          <p:spPr>
            <a:xfrm flipH="1" flipV="1">
              <a:off x="7960360" y="5588722"/>
              <a:ext cx="441960" cy="441960"/>
            </a:xfrm>
            <a:prstGeom prst="arc">
              <a:avLst>
                <a:gd name="adj1" fmla="val 16200000"/>
                <a:gd name="adj2" fmla="val 19267451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78" name="Arc 5177">
              <a:extLst>
                <a:ext uri="{FF2B5EF4-FFF2-40B4-BE49-F238E27FC236}">
                  <a16:creationId xmlns:a16="http://schemas.microsoft.com/office/drawing/2014/main" id="{F1CE4B47-3848-C9BF-E6E2-4255C22626E7}"/>
                </a:ext>
              </a:extLst>
            </p:cNvPr>
            <p:cNvSpPr/>
            <p:nvPr/>
          </p:nvSpPr>
          <p:spPr>
            <a:xfrm flipV="1">
              <a:off x="7301866" y="4996103"/>
              <a:ext cx="441960" cy="441960"/>
            </a:xfrm>
            <a:prstGeom prst="arc">
              <a:avLst>
                <a:gd name="adj1" fmla="val 16200000"/>
                <a:gd name="adj2" fmla="val 19067456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79" name="Straight Connector 5178">
              <a:extLst>
                <a:ext uri="{FF2B5EF4-FFF2-40B4-BE49-F238E27FC236}">
                  <a16:creationId xmlns:a16="http://schemas.microsoft.com/office/drawing/2014/main" id="{46C07ECF-A180-C0FD-A9E0-BE2E21599F3A}"/>
                </a:ext>
              </a:extLst>
            </p:cNvPr>
            <p:cNvCxnSpPr>
              <a:cxnSpLocks/>
              <a:stCxn id="5176" idx="2"/>
              <a:endCxn id="5178" idx="2"/>
            </p:cNvCxnSpPr>
            <p:nvPr/>
          </p:nvCxnSpPr>
          <p:spPr>
            <a:xfrm flipH="1">
              <a:off x="7686526" y="4900243"/>
              <a:ext cx="463361" cy="465303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80" name="Arc 5179">
              <a:extLst>
                <a:ext uri="{FF2B5EF4-FFF2-40B4-BE49-F238E27FC236}">
                  <a16:creationId xmlns:a16="http://schemas.microsoft.com/office/drawing/2014/main" id="{D1159043-B2D0-7254-FA15-5E89B287F646}"/>
                </a:ext>
              </a:extLst>
            </p:cNvPr>
            <p:cNvSpPr/>
            <p:nvPr/>
          </p:nvSpPr>
          <p:spPr>
            <a:xfrm>
              <a:off x="7301866" y="5438063"/>
              <a:ext cx="441960" cy="441960"/>
            </a:xfrm>
            <a:prstGeom prst="arc">
              <a:avLst>
                <a:gd name="adj1" fmla="val 16200000"/>
                <a:gd name="adj2" fmla="val 19681869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81" name="Straight Connector 5180">
              <a:extLst>
                <a:ext uri="{FF2B5EF4-FFF2-40B4-BE49-F238E27FC236}">
                  <a16:creationId xmlns:a16="http://schemas.microsoft.com/office/drawing/2014/main" id="{24627E8E-A3C7-EBD3-FC45-F29F8DF5215A}"/>
                </a:ext>
              </a:extLst>
            </p:cNvPr>
            <p:cNvCxnSpPr>
              <a:cxnSpLocks/>
              <a:stCxn id="5180" idx="2"/>
              <a:endCxn id="5177" idx="2"/>
            </p:cNvCxnSpPr>
            <p:nvPr/>
          </p:nvCxnSpPr>
          <p:spPr>
            <a:xfrm>
              <a:off x="7710311" y="5542043"/>
              <a:ext cx="298994" cy="406354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2" name="Straight Connector 5181">
              <a:extLst>
                <a:ext uri="{FF2B5EF4-FFF2-40B4-BE49-F238E27FC236}">
                  <a16:creationId xmlns:a16="http://schemas.microsoft.com/office/drawing/2014/main" id="{7BAB64F6-3C38-2966-B7D6-1B398D5AD9D1}"/>
                </a:ext>
              </a:extLst>
            </p:cNvPr>
            <p:cNvCxnSpPr>
              <a:cxnSpLocks/>
              <a:stCxn id="5176" idx="0"/>
            </p:cNvCxnSpPr>
            <p:nvPr/>
          </p:nvCxnSpPr>
          <p:spPr>
            <a:xfrm>
              <a:off x="8295545" y="4845443"/>
              <a:ext cx="2874203" cy="0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3" name="Straight Connector 5182">
              <a:extLst>
                <a:ext uri="{FF2B5EF4-FFF2-40B4-BE49-F238E27FC236}">
                  <a16:creationId xmlns:a16="http://schemas.microsoft.com/office/drawing/2014/main" id="{653EE5E0-3326-6E8A-B235-134E4F9AA2F4}"/>
                </a:ext>
              </a:extLst>
            </p:cNvPr>
            <p:cNvCxnSpPr>
              <a:cxnSpLocks/>
              <a:stCxn id="5177" idx="0"/>
            </p:cNvCxnSpPr>
            <p:nvPr/>
          </p:nvCxnSpPr>
          <p:spPr>
            <a:xfrm>
              <a:off x="8181340" y="6030682"/>
              <a:ext cx="2988408" cy="0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1" name="Straight Connector 5140">
              <a:extLst>
                <a:ext uri="{FF2B5EF4-FFF2-40B4-BE49-F238E27FC236}">
                  <a16:creationId xmlns:a16="http://schemas.microsoft.com/office/drawing/2014/main" id="{EBB8D2EF-790A-B474-8B62-B957CCA43C79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3434176" y="3419947"/>
              <a:ext cx="7035704" cy="7991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42" name="Arc 5141">
              <a:extLst>
                <a:ext uri="{FF2B5EF4-FFF2-40B4-BE49-F238E27FC236}">
                  <a16:creationId xmlns:a16="http://schemas.microsoft.com/office/drawing/2014/main" id="{E2D67A38-15CD-CA01-E55D-B1094DA5179A}"/>
                </a:ext>
              </a:extLst>
            </p:cNvPr>
            <p:cNvSpPr/>
            <p:nvPr/>
          </p:nvSpPr>
          <p:spPr>
            <a:xfrm flipH="1">
              <a:off x="8241666" y="2836381"/>
              <a:ext cx="441960" cy="441960"/>
            </a:xfrm>
            <a:prstGeom prst="arc">
              <a:avLst>
                <a:gd name="adj1" fmla="val 16200000"/>
                <a:gd name="adj2" fmla="val 18263731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43" name="Arc 5142">
              <a:extLst>
                <a:ext uri="{FF2B5EF4-FFF2-40B4-BE49-F238E27FC236}">
                  <a16:creationId xmlns:a16="http://schemas.microsoft.com/office/drawing/2014/main" id="{CF6875AC-227D-715A-A88F-0B3C46727C19}"/>
                </a:ext>
              </a:extLst>
            </p:cNvPr>
            <p:cNvSpPr/>
            <p:nvPr/>
          </p:nvSpPr>
          <p:spPr>
            <a:xfrm flipH="1" flipV="1">
              <a:off x="7928907" y="3579660"/>
              <a:ext cx="441960" cy="441960"/>
            </a:xfrm>
            <a:prstGeom prst="arc">
              <a:avLst>
                <a:gd name="adj1" fmla="val 16200000"/>
                <a:gd name="adj2" fmla="val 19411727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44" name="Arc 5143">
              <a:extLst>
                <a:ext uri="{FF2B5EF4-FFF2-40B4-BE49-F238E27FC236}">
                  <a16:creationId xmlns:a16="http://schemas.microsoft.com/office/drawing/2014/main" id="{17F8C616-4201-DA4F-8B74-A74565D6EF6F}"/>
                </a:ext>
              </a:extLst>
            </p:cNvPr>
            <p:cNvSpPr/>
            <p:nvPr/>
          </p:nvSpPr>
          <p:spPr>
            <a:xfrm flipV="1">
              <a:off x="7301866" y="2987041"/>
              <a:ext cx="441960" cy="441960"/>
            </a:xfrm>
            <a:prstGeom prst="arc">
              <a:avLst>
                <a:gd name="adj1" fmla="val 16200000"/>
                <a:gd name="adj2" fmla="val 18777832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45" name="Straight Connector 5144">
              <a:extLst>
                <a:ext uri="{FF2B5EF4-FFF2-40B4-BE49-F238E27FC236}">
                  <a16:creationId xmlns:a16="http://schemas.microsoft.com/office/drawing/2014/main" id="{034B426E-861B-5DF1-7754-612567EEB4AB}"/>
                </a:ext>
              </a:extLst>
            </p:cNvPr>
            <p:cNvCxnSpPr>
              <a:cxnSpLocks/>
              <a:stCxn id="5142" idx="2"/>
              <a:endCxn id="5144" idx="2"/>
            </p:cNvCxnSpPr>
            <p:nvPr/>
          </p:nvCxnSpPr>
          <p:spPr>
            <a:xfrm flipH="1">
              <a:off x="7673452" y="2875018"/>
              <a:ext cx="664362" cy="494713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46" name="Arc 5145">
              <a:extLst>
                <a:ext uri="{FF2B5EF4-FFF2-40B4-BE49-F238E27FC236}">
                  <a16:creationId xmlns:a16="http://schemas.microsoft.com/office/drawing/2014/main" id="{E9A4A218-200F-9541-C5A9-B58ECCE452F0}"/>
                </a:ext>
              </a:extLst>
            </p:cNvPr>
            <p:cNvSpPr/>
            <p:nvPr/>
          </p:nvSpPr>
          <p:spPr>
            <a:xfrm>
              <a:off x="7301866" y="3429001"/>
              <a:ext cx="441960" cy="441960"/>
            </a:xfrm>
            <a:prstGeom prst="arc">
              <a:avLst>
                <a:gd name="adj1" fmla="val 16200000"/>
                <a:gd name="adj2" fmla="val 19720408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47" name="Straight Connector 5146">
              <a:extLst>
                <a:ext uri="{FF2B5EF4-FFF2-40B4-BE49-F238E27FC236}">
                  <a16:creationId xmlns:a16="http://schemas.microsoft.com/office/drawing/2014/main" id="{52008718-44AC-E3F1-0F95-BD4E597AD523}"/>
                </a:ext>
              </a:extLst>
            </p:cNvPr>
            <p:cNvCxnSpPr>
              <a:cxnSpLocks/>
              <a:stCxn id="5146" idx="2"/>
              <a:endCxn id="5143" idx="2"/>
            </p:cNvCxnSpPr>
            <p:nvPr/>
          </p:nvCxnSpPr>
          <p:spPr>
            <a:xfrm>
              <a:off x="7711611" y="3535090"/>
              <a:ext cx="260574" cy="396905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8" name="Straight Connector 5157">
              <a:extLst>
                <a:ext uri="{FF2B5EF4-FFF2-40B4-BE49-F238E27FC236}">
                  <a16:creationId xmlns:a16="http://schemas.microsoft.com/office/drawing/2014/main" id="{C47D62C7-FE95-1376-D55D-E25BB13236D8}"/>
                </a:ext>
              </a:extLst>
            </p:cNvPr>
            <p:cNvCxnSpPr>
              <a:cxnSpLocks/>
              <a:stCxn id="5142" idx="0"/>
            </p:cNvCxnSpPr>
            <p:nvPr/>
          </p:nvCxnSpPr>
          <p:spPr>
            <a:xfrm>
              <a:off x="8462646" y="2836381"/>
              <a:ext cx="1453514" cy="0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1" name="Straight Connector 5160">
              <a:extLst>
                <a:ext uri="{FF2B5EF4-FFF2-40B4-BE49-F238E27FC236}">
                  <a16:creationId xmlns:a16="http://schemas.microsoft.com/office/drawing/2014/main" id="{9BDA2289-1AE4-AD3D-2D7A-9A41E435051D}"/>
                </a:ext>
              </a:extLst>
            </p:cNvPr>
            <p:cNvCxnSpPr>
              <a:cxnSpLocks/>
              <a:stCxn id="5143" idx="0"/>
            </p:cNvCxnSpPr>
            <p:nvPr/>
          </p:nvCxnSpPr>
          <p:spPr>
            <a:xfrm>
              <a:off x="8149887" y="4021620"/>
              <a:ext cx="2386033" cy="0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66" name="Arc 5165">
              <a:extLst>
                <a:ext uri="{FF2B5EF4-FFF2-40B4-BE49-F238E27FC236}">
                  <a16:creationId xmlns:a16="http://schemas.microsoft.com/office/drawing/2014/main" id="{3502A399-4091-6F07-DD69-4BE180A03273}"/>
                </a:ext>
              </a:extLst>
            </p:cNvPr>
            <p:cNvSpPr/>
            <p:nvPr/>
          </p:nvSpPr>
          <p:spPr>
            <a:xfrm flipH="1">
              <a:off x="8683626" y="827319"/>
              <a:ext cx="441960" cy="441960"/>
            </a:xfrm>
            <a:prstGeom prst="arc">
              <a:avLst>
                <a:gd name="adj1" fmla="val 16200000"/>
                <a:gd name="adj2" fmla="val 19506054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67" name="Arc 5166">
              <a:extLst>
                <a:ext uri="{FF2B5EF4-FFF2-40B4-BE49-F238E27FC236}">
                  <a16:creationId xmlns:a16="http://schemas.microsoft.com/office/drawing/2014/main" id="{7D113F16-33AD-8D79-1A03-3F20AE71BB62}"/>
                </a:ext>
              </a:extLst>
            </p:cNvPr>
            <p:cNvSpPr/>
            <p:nvPr/>
          </p:nvSpPr>
          <p:spPr>
            <a:xfrm flipH="1" flipV="1">
              <a:off x="8915032" y="1570598"/>
              <a:ext cx="441960" cy="441960"/>
            </a:xfrm>
            <a:prstGeom prst="arc">
              <a:avLst>
                <a:gd name="adj1" fmla="val 16200000"/>
                <a:gd name="adj2" fmla="val 18683729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68" name="Arc 5167">
              <a:extLst>
                <a:ext uri="{FF2B5EF4-FFF2-40B4-BE49-F238E27FC236}">
                  <a16:creationId xmlns:a16="http://schemas.microsoft.com/office/drawing/2014/main" id="{D9701C94-D564-7540-1747-21C2696B2178}"/>
                </a:ext>
              </a:extLst>
            </p:cNvPr>
            <p:cNvSpPr/>
            <p:nvPr/>
          </p:nvSpPr>
          <p:spPr>
            <a:xfrm flipV="1">
              <a:off x="8072025" y="977979"/>
              <a:ext cx="441960" cy="441960"/>
            </a:xfrm>
            <a:prstGeom prst="arc">
              <a:avLst>
                <a:gd name="adj1" fmla="val 16200000"/>
                <a:gd name="adj2" fmla="val 19762965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69" name="Straight Connector 5168">
              <a:extLst>
                <a:ext uri="{FF2B5EF4-FFF2-40B4-BE49-F238E27FC236}">
                  <a16:creationId xmlns:a16="http://schemas.microsoft.com/office/drawing/2014/main" id="{BBAEBB79-970F-2EE8-BA3F-54128CEB625A}"/>
                </a:ext>
              </a:extLst>
            </p:cNvPr>
            <p:cNvCxnSpPr>
              <a:cxnSpLocks/>
              <a:stCxn id="5166" idx="2"/>
              <a:endCxn id="5168" idx="2"/>
            </p:cNvCxnSpPr>
            <p:nvPr/>
          </p:nvCxnSpPr>
          <p:spPr>
            <a:xfrm flipH="1">
              <a:off x="8483178" y="921869"/>
              <a:ext cx="240189" cy="389635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70" name="Arc 5169">
              <a:extLst>
                <a:ext uri="{FF2B5EF4-FFF2-40B4-BE49-F238E27FC236}">
                  <a16:creationId xmlns:a16="http://schemas.microsoft.com/office/drawing/2014/main" id="{B59F6FF1-0921-D9F3-C94A-541389499011}"/>
                </a:ext>
              </a:extLst>
            </p:cNvPr>
            <p:cNvSpPr/>
            <p:nvPr/>
          </p:nvSpPr>
          <p:spPr>
            <a:xfrm>
              <a:off x="8072025" y="1419939"/>
              <a:ext cx="441960" cy="441960"/>
            </a:xfrm>
            <a:prstGeom prst="arc">
              <a:avLst>
                <a:gd name="adj1" fmla="val 16200000"/>
                <a:gd name="adj2" fmla="val 18482189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71" name="Straight Connector 5170">
              <a:extLst>
                <a:ext uri="{FF2B5EF4-FFF2-40B4-BE49-F238E27FC236}">
                  <a16:creationId xmlns:a16="http://schemas.microsoft.com/office/drawing/2014/main" id="{E63E5803-68B1-4388-DBD6-F5D3B27B4420}"/>
                </a:ext>
              </a:extLst>
            </p:cNvPr>
            <p:cNvCxnSpPr>
              <a:cxnSpLocks/>
              <a:stCxn id="5170" idx="2"/>
              <a:endCxn id="5167" idx="2"/>
            </p:cNvCxnSpPr>
            <p:nvPr/>
          </p:nvCxnSpPr>
          <p:spPr>
            <a:xfrm>
              <a:off x="8429165" y="1466871"/>
              <a:ext cx="560723" cy="490478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2" name="Straight Connector 5171">
              <a:extLst>
                <a:ext uri="{FF2B5EF4-FFF2-40B4-BE49-F238E27FC236}">
                  <a16:creationId xmlns:a16="http://schemas.microsoft.com/office/drawing/2014/main" id="{3DE33CA6-5837-390E-B76C-B108850BF00C}"/>
                </a:ext>
              </a:extLst>
            </p:cNvPr>
            <p:cNvCxnSpPr>
              <a:cxnSpLocks/>
              <a:stCxn id="5166" idx="0"/>
            </p:cNvCxnSpPr>
            <p:nvPr/>
          </p:nvCxnSpPr>
          <p:spPr>
            <a:xfrm>
              <a:off x="8904606" y="827319"/>
              <a:ext cx="1189354" cy="0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3" name="Straight Connector 5172">
              <a:extLst>
                <a:ext uri="{FF2B5EF4-FFF2-40B4-BE49-F238E27FC236}">
                  <a16:creationId xmlns:a16="http://schemas.microsoft.com/office/drawing/2014/main" id="{08D50175-1213-AFD2-752C-BA7D43D593F7}"/>
                </a:ext>
              </a:extLst>
            </p:cNvPr>
            <p:cNvCxnSpPr>
              <a:cxnSpLocks/>
              <a:stCxn id="5167" idx="0"/>
            </p:cNvCxnSpPr>
            <p:nvPr/>
          </p:nvCxnSpPr>
          <p:spPr>
            <a:xfrm>
              <a:off x="9136012" y="2012558"/>
              <a:ext cx="1740268" cy="0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C26477-5472-F5B5-3C14-63D1827C0AC1}"/>
              </a:ext>
            </a:extLst>
          </p:cNvPr>
          <p:cNvSpPr txBox="1"/>
          <p:nvPr/>
        </p:nvSpPr>
        <p:spPr>
          <a:xfrm>
            <a:off x="980440" y="723803"/>
            <a:ext cx="34976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19213" algn="l"/>
              </a:tabLst>
            </a:pPr>
            <a:r>
              <a:rPr lang="en-US" sz="2500" dirty="0">
                <a:solidFill>
                  <a:srgbClr val="B0BBC0"/>
                </a:solidFill>
                <a:latin typeface="Montserrat Medium" panose="00000600000000000000" pitchFamily="2" charset="0"/>
              </a:rPr>
              <a:t>UNDERSTANDING THE DIFFERENCES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6BD0D94-922D-1D3D-B187-C4B5641B4C27}"/>
              </a:ext>
            </a:extLst>
          </p:cNvPr>
          <p:cNvSpPr/>
          <p:nvPr/>
        </p:nvSpPr>
        <p:spPr>
          <a:xfrm>
            <a:off x="1374533" y="3419947"/>
            <a:ext cx="2003763" cy="441960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Low-data Learning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6A8912-AEAA-6346-69E3-AE407E7A4760}"/>
              </a:ext>
            </a:extLst>
          </p:cNvPr>
          <p:cNvSpPr/>
          <p:nvPr/>
        </p:nvSpPr>
        <p:spPr>
          <a:xfrm>
            <a:off x="5153695" y="3167012"/>
            <a:ext cx="1889666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One-Shot Learning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F4C3AB-8D63-DCC4-187F-9AF0545F3FE4}"/>
              </a:ext>
            </a:extLst>
          </p:cNvPr>
          <p:cNvSpPr/>
          <p:nvPr/>
        </p:nvSpPr>
        <p:spPr>
          <a:xfrm>
            <a:off x="5923884" y="1161393"/>
            <a:ext cx="1889666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Zero-Shot Learning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70B5B-23AF-0C80-B6F4-7ABD9DFCCC3C}"/>
              </a:ext>
            </a:extLst>
          </p:cNvPr>
          <p:cNvSpPr/>
          <p:nvPr/>
        </p:nvSpPr>
        <p:spPr>
          <a:xfrm>
            <a:off x="5190951" y="5128414"/>
            <a:ext cx="1889666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Few-Shot Learning</a:t>
            </a:r>
          </a:p>
        </p:txBody>
      </p:sp>
      <p:pic>
        <p:nvPicPr>
          <p:cNvPr id="18" name="Imagem 17" descr="Logotipo&#10;&#10;O conteúdo gerado por IA pode estar incorreto.">
            <a:extLst>
              <a:ext uri="{FF2B5EF4-FFF2-40B4-BE49-F238E27FC236}">
                <a16:creationId xmlns:a16="http://schemas.microsoft.com/office/drawing/2014/main" id="{E777A34C-9CF4-31EA-87E1-89C46737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700" y="-4699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3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2.96296E-6 L -1.875E-6 2.96296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500"/>
                                        <p:tgtEl>
                                          <p:spTgt spid="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22" grpId="0" animBg="1"/>
      <p:bldP spid="22" grpId="1" animBg="1"/>
      <p:bldP spid="20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8D55F-56A5-6546-383C-835932D28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120">
            <a:extLst>
              <a:ext uri="{FF2B5EF4-FFF2-40B4-BE49-F238E27FC236}">
                <a16:creationId xmlns:a16="http://schemas.microsoft.com/office/drawing/2014/main" id="{92A06BD1-6550-4248-516C-923A361F71C9}"/>
              </a:ext>
            </a:extLst>
          </p:cNvPr>
          <p:cNvSpPr/>
          <p:nvPr/>
        </p:nvSpPr>
        <p:spPr>
          <a:xfrm>
            <a:off x="0" y="-182989"/>
            <a:ext cx="12188243" cy="7223977"/>
          </a:xfrm>
          <a:custGeom>
            <a:avLst/>
            <a:gdLst>
              <a:gd name="connsiteX0" fmla="*/ 12188243 w 12188243"/>
              <a:gd name="connsiteY0" fmla="*/ 1504 h 7223977"/>
              <a:gd name="connsiteX1" fmla="*/ 12186739 w 12188243"/>
              <a:gd name="connsiteY1" fmla="*/ 1504 h 7223977"/>
              <a:gd name="connsiteX2" fmla="*/ 12186739 w 12188243"/>
              <a:gd name="connsiteY2" fmla="*/ 0 h 7223977"/>
              <a:gd name="connsiteX3" fmla="*/ 1504 w 12188243"/>
              <a:gd name="connsiteY3" fmla="*/ 0 h 7223977"/>
              <a:gd name="connsiteX4" fmla="*/ 1504 w 12188243"/>
              <a:gd name="connsiteY4" fmla="*/ 1504 h 7223977"/>
              <a:gd name="connsiteX5" fmla="*/ 0 w 12188243"/>
              <a:gd name="connsiteY5" fmla="*/ 1504 h 7223977"/>
              <a:gd name="connsiteX6" fmla="*/ 0 w 12188243"/>
              <a:gd name="connsiteY6" fmla="*/ 7222349 h 7223977"/>
              <a:gd name="connsiteX7" fmla="*/ 1504 w 12188243"/>
              <a:gd name="connsiteY7" fmla="*/ 7222349 h 7223977"/>
              <a:gd name="connsiteX8" fmla="*/ 1504 w 12188243"/>
              <a:gd name="connsiteY8" fmla="*/ 7223978 h 7223977"/>
              <a:gd name="connsiteX9" fmla="*/ 12186614 w 12188243"/>
              <a:gd name="connsiteY9" fmla="*/ 7223978 h 7223977"/>
              <a:gd name="connsiteX10" fmla="*/ 12186614 w 12188243"/>
              <a:gd name="connsiteY10" fmla="*/ 7222349 h 7223977"/>
              <a:gd name="connsiteX11" fmla="*/ 12188118 w 12188243"/>
              <a:gd name="connsiteY11" fmla="*/ 7222349 h 7223977"/>
              <a:gd name="connsiteX12" fmla="*/ 12188118 w 12188243"/>
              <a:gd name="connsiteY12" fmla="*/ 1504 h 7223977"/>
              <a:gd name="connsiteX13" fmla="*/ 8349078 w 12188243"/>
              <a:gd name="connsiteY13" fmla="*/ 3610360 h 7223977"/>
              <a:gd name="connsiteX14" fmla="*/ 8126540 w 12188243"/>
              <a:gd name="connsiteY14" fmla="*/ 3610360 h 7223977"/>
              <a:gd name="connsiteX15" fmla="*/ 8126540 w 12188243"/>
              <a:gd name="connsiteY15" fmla="*/ 3387821 h 7223977"/>
              <a:gd name="connsiteX16" fmla="*/ 8349078 w 12188243"/>
              <a:gd name="connsiteY16" fmla="*/ 3387821 h 7223977"/>
              <a:gd name="connsiteX17" fmla="*/ 8349078 w 12188243"/>
              <a:gd name="connsiteY17" fmla="*/ 3610360 h 7223977"/>
              <a:gd name="connsiteX18" fmla="*/ 8352211 w 12188243"/>
              <a:gd name="connsiteY18" fmla="*/ 3387821 h 7223977"/>
              <a:gd name="connsiteX19" fmla="*/ 8574749 w 12188243"/>
              <a:gd name="connsiteY19" fmla="*/ 3387821 h 7223977"/>
              <a:gd name="connsiteX20" fmla="*/ 8574749 w 12188243"/>
              <a:gd name="connsiteY20" fmla="*/ 3610360 h 7223977"/>
              <a:gd name="connsiteX21" fmla="*/ 8352211 w 12188243"/>
              <a:gd name="connsiteY21" fmla="*/ 3610360 h 7223977"/>
              <a:gd name="connsiteX22" fmla="*/ 8352211 w 12188243"/>
              <a:gd name="connsiteY22" fmla="*/ 3387821 h 7223977"/>
              <a:gd name="connsiteX23" fmla="*/ 8123407 w 12188243"/>
              <a:gd name="connsiteY23" fmla="*/ 3610360 h 7223977"/>
              <a:gd name="connsiteX24" fmla="*/ 7900868 w 12188243"/>
              <a:gd name="connsiteY24" fmla="*/ 3610360 h 7223977"/>
              <a:gd name="connsiteX25" fmla="*/ 7900868 w 12188243"/>
              <a:gd name="connsiteY25" fmla="*/ 3387821 h 7223977"/>
              <a:gd name="connsiteX26" fmla="*/ 8123407 w 12188243"/>
              <a:gd name="connsiteY26" fmla="*/ 3387821 h 7223977"/>
              <a:gd name="connsiteX27" fmla="*/ 8123407 w 12188243"/>
              <a:gd name="connsiteY27" fmla="*/ 3610360 h 7223977"/>
              <a:gd name="connsiteX28" fmla="*/ 7897736 w 12188243"/>
              <a:gd name="connsiteY28" fmla="*/ 3610360 h 7223977"/>
              <a:gd name="connsiteX29" fmla="*/ 7675198 w 12188243"/>
              <a:gd name="connsiteY29" fmla="*/ 3610360 h 7223977"/>
              <a:gd name="connsiteX30" fmla="*/ 7675198 w 12188243"/>
              <a:gd name="connsiteY30" fmla="*/ 3387821 h 7223977"/>
              <a:gd name="connsiteX31" fmla="*/ 7897736 w 12188243"/>
              <a:gd name="connsiteY31" fmla="*/ 3387821 h 7223977"/>
              <a:gd name="connsiteX32" fmla="*/ 7897736 w 12188243"/>
              <a:gd name="connsiteY32" fmla="*/ 3610360 h 7223977"/>
              <a:gd name="connsiteX33" fmla="*/ 7672065 w 12188243"/>
              <a:gd name="connsiteY33" fmla="*/ 3610360 h 7223977"/>
              <a:gd name="connsiteX34" fmla="*/ 7449527 w 12188243"/>
              <a:gd name="connsiteY34" fmla="*/ 3610360 h 7223977"/>
              <a:gd name="connsiteX35" fmla="*/ 7449527 w 12188243"/>
              <a:gd name="connsiteY35" fmla="*/ 3387821 h 7223977"/>
              <a:gd name="connsiteX36" fmla="*/ 7672065 w 12188243"/>
              <a:gd name="connsiteY36" fmla="*/ 3387821 h 7223977"/>
              <a:gd name="connsiteX37" fmla="*/ 7672065 w 12188243"/>
              <a:gd name="connsiteY37" fmla="*/ 3610360 h 7223977"/>
              <a:gd name="connsiteX38" fmla="*/ 7446394 w 12188243"/>
              <a:gd name="connsiteY38" fmla="*/ 3610360 h 7223977"/>
              <a:gd name="connsiteX39" fmla="*/ 7223856 w 12188243"/>
              <a:gd name="connsiteY39" fmla="*/ 3610360 h 7223977"/>
              <a:gd name="connsiteX40" fmla="*/ 7223856 w 12188243"/>
              <a:gd name="connsiteY40" fmla="*/ 3387821 h 7223977"/>
              <a:gd name="connsiteX41" fmla="*/ 7446394 w 12188243"/>
              <a:gd name="connsiteY41" fmla="*/ 3387821 h 7223977"/>
              <a:gd name="connsiteX42" fmla="*/ 7446394 w 12188243"/>
              <a:gd name="connsiteY42" fmla="*/ 3610360 h 7223977"/>
              <a:gd name="connsiteX43" fmla="*/ 7220848 w 12188243"/>
              <a:gd name="connsiteY43" fmla="*/ 3610360 h 7223977"/>
              <a:gd name="connsiteX44" fmla="*/ 6998310 w 12188243"/>
              <a:gd name="connsiteY44" fmla="*/ 3610360 h 7223977"/>
              <a:gd name="connsiteX45" fmla="*/ 6998310 w 12188243"/>
              <a:gd name="connsiteY45" fmla="*/ 3387821 h 7223977"/>
              <a:gd name="connsiteX46" fmla="*/ 7220848 w 12188243"/>
              <a:gd name="connsiteY46" fmla="*/ 3387821 h 7223977"/>
              <a:gd name="connsiteX47" fmla="*/ 7220848 w 12188243"/>
              <a:gd name="connsiteY47" fmla="*/ 3610360 h 7223977"/>
              <a:gd name="connsiteX48" fmla="*/ 6995177 w 12188243"/>
              <a:gd name="connsiteY48" fmla="*/ 3610360 h 7223977"/>
              <a:gd name="connsiteX49" fmla="*/ 6772639 w 12188243"/>
              <a:gd name="connsiteY49" fmla="*/ 3610360 h 7223977"/>
              <a:gd name="connsiteX50" fmla="*/ 6772639 w 12188243"/>
              <a:gd name="connsiteY50" fmla="*/ 3387821 h 7223977"/>
              <a:gd name="connsiteX51" fmla="*/ 6995177 w 12188243"/>
              <a:gd name="connsiteY51" fmla="*/ 3387821 h 7223977"/>
              <a:gd name="connsiteX52" fmla="*/ 6995177 w 12188243"/>
              <a:gd name="connsiteY52" fmla="*/ 3610360 h 7223977"/>
              <a:gd name="connsiteX53" fmla="*/ 6769506 w 12188243"/>
              <a:gd name="connsiteY53" fmla="*/ 3610360 h 7223977"/>
              <a:gd name="connsiteX54" fmla="*/ 6546967 w 12188243"/>
              <a:gd name="connsiteY54" fmla="*/ 3610360 h 7223977"/>
              <a:gd name="connsiteX55" fmla="*/ 6546967 w 12188243"/>
              <a:gd name="connsiteY55" fmla="*/ 3387821 h 7223977"/>
              <a:gd name="connsiteX56" fmla="*/ 6769506 w 12188243"/>
              <a:gd name="connsiteY56" fmla="*/ 3387821 h 7223977"/>
              <a:gd name="connsiteX57" fmla="*/ 6769506 w 12188243"/>
              <a:gd name="connsiteY57" fmla="*/ 3610360 h 7223977"/>
              <a:gd name="connsiteX58" fmla="*/ 6543835 w 12188243"/>
              <a:gd name="connsiteY58" fmla="*/ 3610360 h 7223977"/>
              <a:gd name="connsiteX59" fmla="*/ 6321297 w 12188243"/>
              <a:gd name="connsiteY59" fmla="*/ 3610360 h 7223977"/>
              <a:gd name="connsiteX60" fmla="*/ 6321297 w 12188243"/>
              <a:gd name="connsiteY60" fmla="*/ 3387821 h 7223977"/>
              <a:gd name="connsiteX61" fmla="*/ 6543835 w 12188243"/>
              <a:gd name="connsiteY61" fmla="*/ 3387821 h 7223977"/>
              <a:gd name="connsiteX62" fmla="*/ 6543835 w 12188243"/>
              <a:gd name="connsiteY62" fmla="*/ 3610360 h 7223977"/>
              <a:gd name="connsiteX63" fmla="*/ 6318164 w 12188243"/>
              <a:gd name="connsiteY63" fmla="*/ 3610360 h 7223977"/>
              <a:gd name="connsiteX64" fmla="*/ 6095625 w 12188243"/>
              <a:gd name="connsiteY64" fmla="*/ 3610360 h 7223977"/>
              <a:gd name="connsiteX65" fmla="*/ 6095625 w 12188243"/>
              <a:gd name="connsiteY65" fmla="*/ 3387821 h 7223977"/>
              <a:gd name="connsiteX66" fmla="*/ 6318164 w 12188243"/>
              <a:gd name="connsiteY66" fmla="*/ 3387821 h 7223977"/>
              <a:gd name="connsiteX67" fmla="*/ 6318164 w 12188243"/>
              <a:gd name="connsiteY67" fmla="*/ 3610360 h 7223977"/>
              <a:gd name="connsiteX68" fmla="*/ 6092493 w 12188243"/>
              <a:gd name="connsiteY68" fmla="*/ 3610360 h 7223977"/>
              <a:gd name="connsiteX69" fmla="*/ 5869954 w 12188243"/>
              <a:gd name="connsiteY69" fmla="*/ 3610360 h 7223977"/>
              <a:gd name="connsiteX70" fmla="*/ 5869954 w 12188243"/>
              <a:gd name="connsiteY70" fmla="*/ 3387821 h 7223977"/>
              <a:gd name="connsiteX71" fmla="*/ 6092493 w 12188243"/>
              <a:gd name="connsiteY71" fmla="*/ 3387821 h 7223977"/>
              <a:gd name="connsiteX72" fmla="*/ 6092493 w 12188243"/>
              <a:gd name="connsiteY72" fmla="*/ 3610360 h 7223977"/>
              <a:gd name="connsiteX73" fmla="*/ 5866947 w 12188243"/>
              <a:gd name="connsiteY73" fmla="*/ 3610360 h 7223977"/>
              <a:gd name="connsiteX74" fmla="*/ 5644408 w 12188243"/>
              <a:gd name="connsiteY74" fmla="*/ 3610360 h 7223977"/>
              <a:gd name="connsiteX75" fmla="*/ 5644408 w 12188243"/>
              <a:gd name="connsiteY75" fmla="*/ 3387821 h 7223977"/>
              <a:gd name="connsiteX76" fmla="*/ 5866947 w 12188243"/>
              <a:gd name="connsiteY76" fmla="*/ 3387821 h 7223977"/>
              <a:gd name="connsiteX77" fmla="*/ 5866947 w 12188243"/>
              <a:gd name="connsiteY77" fmla="*/ 3610360 h 7223977"/>
              <a:gd name="connsiteX78" fmla="*/ 5641276 w 12188243"/>
              <a:gd name="connsiteY78" fmla="*/ 3610360 h 7223977"/>
              <a:gd name="connsiteX79" fmla="*/ 5418738 w 12188243"/>
              <a:gd name="connsiteY79" fmla="*/ 3610360 h 7223977"/>
              <a:gd name="connsiteX80" fmla="*/ 5418738 w 12188243"/>
              <a:gd name="connsiteY80" fmla="*/ 3387821 h 7223977"/>
              <a:gd name="connsiteX81" fmla="*/ 5641276 w 12188243"/>
              <a:gd name="connsiteY81" fmla="*/ 3387821 h 7223977"/>
              <a:gd name="connsiteX82" fmla="*/ 5641276 w 12188243"/>
              <a:gd name="connsiteY82" fmla="*/ 3610360 h 7223977"/>
              <a:gd name="connsiteX83" fmla="*/ 5415605 w 12188243"/>
              <a:gd name="connsiteY83" fmla="*/ 3610360 h 7223977"/>
              <a:gd name="connsiteX84" fmla="*/ 5193066 w 12188243"/>
              <a:gd name="connsiteY84" fmla="*/ 3610360 h 7223977"/>
              <a:gd name="connsiteX85" fmla="*/ 5193066 w 12188243"/>
              <a:gd name="connsiteY85" fmla="*/ 3387821 h 7223977"/>
              <a:gd name="connsiteX86" fmla="*/ 5415605 w 12188243"/>
              <a:gd name="connsiteY86" fmla="*/ 3387821 h 7223977"/>
              <a:gd name="connsiteX87" fmla="*/ 5415605 w 12188243"/>
              <a:gd name="connsiteY87" fmla="*/ 3610360 h 7223977"/>
              <a:gd name="connsiteX88" fmla="*/ 5189934 w 12188243"/>
              <a:gd name="connsiteY88" fmla="*/ 3610360 h 7223977"/>
              <a:gd name="connsiteX89" fmla="*/ 4967395 w 12188243"/>
              <a:gd name="connsiteY89" fmla="*/ 3610360 h 7223977"/>
              <a:gd name="connsiteX90" fmla="*/ 4967395 w 12188243"/>
              <a:gd name="connsiteY90" fmla="*/ 3387821 h 7223977"/>
              <a:gd name="connsiteX91" fmla="*/ 5189934 w 12188243"/>
              <a:gd name="connsiteY91" fmla="*/ 3387821 h 7223977"/>
              <a:gd name="connsiteX92" fmla="*/ 5189934 w 12188243"/>
              <a:gd name="connsiteY92" fmla="*/ 3610360 h 7223977"/>
              <a:gd name="connsiteX93" fmla="*/ 4964263 w 12188243"/>
              <a:gd name="connsiteY93" fmla="*/ 3610360 h 7223977"/>
              <a:gd name="connsiteX94" fmla="*/ 4741724 w 12188243"/>
              <a:gd name="connsiteY94" fmla="*/ 3610360 h 7223977"/>
              <a:gd name="connsiteX95" fmla="*/ 4741724 w 12188243"/>
              <a:gd name="connsiteY95" fmla="*/ 3387821 h 7223977"/>
              <a:gd name="connsiteX96" fmla="*/ 4964263 w 12188243"/>
              <a:gd name="connsiteY96" fmla="*/ 3387821 h 7223977"/>
              <a:gd name="connsiteX97" fmla="*/ 4964263 w 12188243"/>
              <a:gd name="connsiteY97" fmla="*/ 3610360 h 7223977"/>
              <a:gd name="connsiteX98" fmla="*/ 4738592 w 12188243"/>
              <a:gd name="connsiteY98" fmla="*/ 3610360 h 7223977"/>
              <a:gd name="connsiteX99" fmla="*/ 4516053 w 12188243"/>
              <a:gd name="connsiteY99" fmla="*/ 3610360 h 7223977"/>
              <a:gd name="connsiteX100" fmla="*/ 4516053 w 12188243"/>
              <a:gd name="connsiteY100" fmla="*/ 3387821 h 7223977"/>
              <a:gd name="connsiteX101" fmla="*/ 4738592 w 12188243"/>
              <a:gd name="connsiteY101" fmla="*/ 3387821 h 7223977"/>
              <a:gd name="connsiteX102" fmla="*/ 4738592 w 12188243"/>
              <a:gd name="connsiteY102" fmla="*/ 3610360 h 7223977"/>
              <a:gd name="connsiteX103" fmla="*/ 4513046 w 12188243"/>
              <a:gd name="connsiteY103" fmla="*/ 3610360 h 7223977"/>
              <a:gd name="connsiteX104" fmla="*/ 4290507 w 12188243"/>
              <a:gd name="connsiteY104" fmla="*/ 3610360 h 7223977"/>
              <a:gd name="connsiteX105" fmla="*/ 4290507 w 12188243"/>
              <a:gd name="connsiteY105" fmla="*/ 3387821 h 7223977"/>
              <a:gd name="connsiteX106" fmla="*/ 4513046 w 12188243"/>
              <a:gd name="connsiteY106" fmla="*/ 3387821 h 7223977"/>
              <a:gd name="connsiteX107" fmla="*/ 4513046 w 12188243"/>
              <a:gd name="connsiteY107" fmla="*/ 3610360 h 7223977"/>
              <a:gd name="connsiteX108" fmla="*/ 4287375 w 12188243"/>
              <a:gd name="connsiteY108" fmla="*/ 3610360 h 7223977"/>
              <a:gd name="connsiteX109" fmla="*/ 4064836 w 12188243"/>
              <a:gd name="connsiteY109" fmla="*/ 3610360 h 7223977"/>
              <a:gd name="connsiteX110" fmla="*/ 4064836 w 12188243"/>
              <a:gd name="connsiteY110" fmla="*/ 3387821 h 7223977"/>
              <a:gd name="connsiteX111" fmla="*/ 4287375 w 12188243"/>
              <a:gd name="connsiteY111" fmla="*/ 3387821 h 7223977"/>
              <a:gd name="connsiteX112" fmla="*/ 4287375 w 12188243"/>
              <a:gd name="connsiteY112" fmla="*/ 3610360 h 7223977"/>
              <a:gd name="connsiteX113" fmla="*/ 4061703 w 12188243"/>
              <a:gd name="connsiteY113" fmla="*/ 3610360 h 7223977"/>
              <a:gd name="connsiteX114" fmla="*/ 3839165 w 12188243"/>
              <a:gd name="connsiteY114" fmla="*/ 3610360 h 7223977"/>
              <a:gd name="connsiteX115" fmla="*/ 3839165 w 12188243"/>
              <a:gd name="connsiteY115" fmla="*/ 3387821 h 7223977"/>
              <a:gd name="connsiteX116" fmla="*/ 4061703 w 12188243"/>
              <a:gd name="connsiteY116" fmla="*/ 3387821 h 7223977"/>
              <a:gd name="connsiteX117" fmla="*/ 4061703 w 12188243"/>
              <a:gd name="connsiteY117" fmla="*/ 3610360 h 7223977"/>
              <a:gd name="connsiteX118" fmla="*/ 3836033 w 12188243"/>
              <a:gd name="connsiteY118" fmla="*/ 3610360 h 7223977"/>
              <a:gd name="connsiteX119" fmla="*/ 3613494 w 12188243"/>
              <a:gd name="connsiteY119" fmla="*/ 3610360 h 7223977"/>
              <a:gd name="connsiteX120" fmla="*/ 3613494 w 12188243"/>
              <a:gd name="connsiteY120" fmla="*/ 3387821 h 7223977"/>
              <a:gd name="connsiteX121" fmla="*/ 3836033 w 12188243"/>
              <a:gd name="connsiteY121" fmla="*/ 3387821 h 7223977"/>
              <a:gd name="connsiteX122" fmla="*/ 3836033 w 12188243"/>
              <a:gd name="connsiteY122" fmla="*/ 3610360 h 7223977"/>
              <a:gd name="connsiteX123" fmla="*/ 3610361 w 12188243"/>
              <a:gd name="connsiteY123" fmla="*/ 3610360 h 7223977"/>
              <a:gd name="connsiteX124" fmla="*/ 3387823 w 12188243"/>
              <a:gd name="connsiteY124" fmla="*/ 3610360 h 7223977"/>
              <a:gd name="connsiteX125" fmla="*/ 3387823 w 12188243"/>
              <a:gd name="connsiteY125" fmla="*/ 3387821 h 7223977"/>
              <a:gd name="connsiteX126" fmla="*/ 3610361 w 12188243"/>
              <a:gd name="connsiteY126" fmla="*/ 3387821 h 7223977"/>
              <a:gd name="connsiteX127" fmla="*/ 3610361 w 12188243"/>
              <a:gd name="connsiteY127" fmla="*/ 3610360 h 7223977"/>
              <a:gd name="connsiteX128" fmla="*/ 3610361 w 12188243"/>
              <a:gd name="connsiteY128" fmla="*/ 3613493 h 7223977"/>
              <a:gd name="connsiteX129" fmla="*/ 3610361 w 12188243"/>
              <a:gd name="connsiteY129" fmla="*/ 3836031 h 7223977"/>
              <a:gd name="connsiteX130" fmla="*/ 3387823 w 12188243"/>
              <a:gd name="connsiteY130" fmla="*/ 3836031 h 7223977"/>
              <a:gd name="connsiteX131" fmla="*/ 3387823 w 12188243"/>
              <a:gd name="connsiteY131" fmla="*/ 3613493 h 7223977"/>
              <a:gd name="connsiteX132" fmla="*/ 3610361 w 12188243"/>
              <a:gd name="connsiteY132" fmla="*/ 3613493 h 7223977"/>
              <a:gd name="connsiteX133" fmla="*/ 3613494 w 12188243"/>
              <a:gd name="connsiteY133" fmla="*/ 3613493 h 7223977"/>
              <a:gd name="connsiteX134" fmla="*/ 3836033 w 12188243"/>
              <a:gd name="connsiteY134" fmla="*/ 3613493 h 7223977"/>
              <a:gd name="connsiteX135" fmla="*/ 3836033 w 12188243"/>
              <a:gd name="connsiteY135" fmla="*/ 3836031 h 7223977"/>
              <a:gd name="connsiteX136" fmla="*/ 3613494 w 12188243"/>
              <a:gd name="connsiteY136" fmla="*/ 3836031 h 7223977"/>
              <a:gd name="connsiteX137" fmla="*/ 3613494 w 12188243"/>
              <a:gd name="connsiteY137" fmla="*/ 3613493 h 7223977"/>
              <a:gd name="connsiteX138" fmla="*/ 3839165 w 12188243"/>
              <a:gd name="connsiteY138" fmla="*/ 3613493 h 7223977"/>
              <a:gd name="connsiteX139" fmla="*/ 4061703 w 12188243"/>
              <a:gd name="connsiteY139" fmla="*/ 3613493 h 7223977"/>
              <a:gd name="connsiteX140" fmla="*/ 4061703 w 12188243"/>
              <a:gd name="connsiteY140" fmla="*/ 3836031 h 7223977"/>
              <a:gd name="connsiteX141" fmla="*/ 3839165 w 12188243"/>
              <a:gd name="connsiteY141" fmla="*/ 3836031 h 7223977"/>
              <a:gd name="connsiteX142" fmla="*/ 3839165 w 12188243"/>
              <a:gd name="connsiteY142" fmla="*/ 3613493 h 7223977"/>
              <a:gd name="connsiteX143" fmla="*/ 4064836 w 12188243"/>
              <a:gd name="connsiteY143" fmla="*/ 3613493 h 7223977"/>
              <a:gd name="connsiteX144" fmla="*/ 4287375 w 12188243"/>
              <a:gd name="connsiteY144" fmla="*/ 3613493 h 7223977"/>
              <a:gd name="connsiteX145" fmla="*/ 4287375 w 12188243"/>
              <a:gd name="connsiteY145" fmla="*/ 3836031 h 7223977"/>
              <a:gd name="connsiteX146" fmla="*/ 4064836 w 12188243"/>
              <a:gd name="connsiteY146" fmla="*/ 3836031 h 7223977"/>
              <a:gd name="connsiteX147" fmla="*/ 4064836 w 12188243"/>
              <a:gd name="connsiteY147" fmla="*/ 3613493 h 7223977"/>
              <a:gd name="connsiteX148" fmla="*/ 4290507 w 12188243"/>
              <a:gd name="connsiteY148" fmla="*/ 3613493 h 7223977"/>
              <a:gd name="connsiteX149" fmla="*/ 4513046 w 12188243"/>
              <a:gd name="connsiteY149" fmla="*/ 3613493 h 7223977"/>
              <a:gd name="connsiteX150" fmla="*/ 4513046 w 12188243"/>
              <a:gd name="connsiteY150" fmla="*/ 3836031 h 7223977"/>
              <a:gd name="connsiteX151" fmla="*/ 4290507 w 12188243"/>
              <a:gd name="connsiteY151" fmla="*/ 3836031 h 7223977"/>
              <a:gd name="connsiteX152" fmla="*/ 4290507 w 12188243"/>
              <a:gd name="connsiteY152" fmla="*/ 3613493 h 7223977"/>
              <a:gd name="connsiteX153" fmla="*/ 4516179 w 12188243"/>
              <a:gd name="connsiteY153" fmla="*/ 3613493 h 7223977"/>
              <a:gd name="connsiteX154" fmla="*/ 4738717 w 12188243"/>
              <a:gd name="connsiteY154" fmla="*/ 3613493 h 7223977"/>
              <a:gd name="connsiteX155" fmla="*/ 4738717 w 12188243"/>
              <a:gd name="connsiteY155" fmla="*/ 3836031 h 7223977"/>
              <a:gd name="connsiteX156" fmla="*/ 4516179 w 12188243"/>
              <a:gd name="connsiteY156" fmla="*/ 3836031 h 7223977"/>
              <a:gd name="connsiteX157" fmla="*/ 4516179 w 12188243"/>
              <a:gd name="connsiteY157" fmla="*/ 3613493 h 7223977"/>
              <a:gd name="connsiteX158" fmla="*/ 4741724 w 12188243"/>
              <a:gd name="connsiteY158" fmla="*/ 3613493 h 7223977"/>
              <a:gd name="connsiteX159" fmla="*/ 4964263 w 12188243"/>
              <a:gd name="connsiteY159" fmla="*/ 3613493 h 7223977"/>
              <a:gd name="connsiteX160" fmla="*/ 4964263 w 12188243"/>
              <a:gd name="connsiteY160" fmla="*/ 3836031 h 7223977"/>
              <a:gd name="connsiteX161" fmla="*/ 4741724 w 12188243"/>
              <a:gd name="connsiteY161" fmla="*/ 3836031 h 7223977"/>
              <a:gd name="connsiteX162" fmla="*/ 4741724 w 12188243"/>
              <a:gd name="connsiteY162" fmla="*/ 3613493 h 7223977"/>
              <a:gd name="connsiteX163" fmla="*/ 4967395 w 12188243"/>
              <a:gd name="connsiteY163" fmla="*/ 3613493 h 7223977"/>
              <a:gd name="connsiteX164" fmla="*/ 5189934 w 12188243"/>
              <a:gd name="connsiteY164" fmla="*/ 3613493 h 7223977"/>
              <a:gd name="connsiteX165" fmla="*/ 5189934 w 12188243"/>
              <a:gd name="connsiteY165" fmla="*/ 3836031 h 7223977"/>
              <a:gd name="connsiteX166" fmla="*/ 4967395 w 12188243"/>
              <a:gd name="connsiteY166" fmla="*/ 3836031 h 7223977"/>
              <a:gd name="connsiteX167" fmla="*/ 4967395 w 12188243"/>
              <a:gd name="connsiteY167" fmla="*/ 3613493 h 7223977"/>
              <a:gd name="connsiteX168" fmla="*/ 5193066 w 12188243"/>
              <a:gd name="connsiteY168" fmla="*/ 3613493 h 7223977"/>
              <a:gd name="connsiteX169" fmla="*/ 5415605 w 12188243"/>
              <a:gd name="connsiteY169" fmla="*/ 3613493 h 7223977"/>
              <a:gd name="connsiteX170" fmla="*/ 5415605 w 12188243"/>
              <a:gd name="connsiteY170" fmla="*/ 3836031 h 7223977"/>
              <a:gd name="connsiteX171" fmla="*/ 5193066 w 12188243"/>
              <a:gd name="connsiteY171" fmla="*/ 3836031 h 7223977"/>
              <a:gd name="connsiteX172" fmla="*/ 5193066 w 12188243"/>
              <a:gd name="connsiteY172" fmla="*/ 3613493 h 7223977"/>
              <a:gd name="connsiteX173" fmla="*/ 5418738 w 12188243"/>
              <a:gd name="connsiteY173" fmla="*/ 3613493 h 7223977"/>
              <a:gd name="connsiteX174" fmla="*/ 5641276 w 12188243"/>
              <a:gd name="connsiteY174" fmla="*/ 3613493 h 7223977"/>
              <a:gd name="connsiteX175" fmla="*/ 5641276 w 12188243"/>
              <a:gd name="connsiteY175" fmla="*/ 3836031 h 7223977"/>
              <a:gd name="connsiteX176" fmla="*/ 5418738 w 12188243"/>
              <a:gd name="connsiteY176" fmla="*/ 3836031 h 7223977"/>
              <a:gd name="connsiteX177" fmla="*/ 5418738 w 12188243"/>
              <a:gd name="connsiteY177" fmla="*/ 3613493 h 7223977"/>
              <a:gd name="connsiteX178" fmla="*/ 5644408 w 12188243"/>
              <a:gd name="connsiteY178" fmla="*/ 3613493 h 7223977"/>
              <a:gd name="connsiteX179" fmla="*/ 5866947 w 12188243"/>
              <a:gd name="connsiteY179" fmla="*/ 3613493 h 7223977"/>
              <a:gd name="connsiteX180" fmla="*/ 5866947 w 12188243"/>
              <a:gd name="connsiteY180" fmla="*/ 3836031 h 7223977"/>
              <a:gd name="connsiteX181" fmla="*/ 5644408 w 12188243"/>
              <a:gd name="connsiteY181" fmla="*/ 3836031 h 7223977"/>
              <a:gd name="connsiteX182" fmla="*/ 5644408 w 12188243"/>
              <a:gd name="connsiteY182" fmla="*/ 3613493 h 7223977"/>
              <a:gd name="connsiteX183" fmla="*/ 5870080 w 12188243"/>
              <a:gd name="connsiteY183" fmla="*/ 3613493 h 7223977"/>
              <a:gd name="connsiteX184" fmla="*/ 6092618 w 12188243"/>
              <a:gd name="connsiteY184" fmla="*/ 3613493 h 7223977"/>
              <a:gd name="connsiteX185" fmla="*/ 6092618 w 12188243"/>
              <a:gd name="connsiteY185" fmla="*/ 3836031 h 7223977"/>
              <a:gd name="connsiteX186" fmla="*/ 5870080 w 12188243"/>
              <a:gd name="connsiteY186" fmla="*/ 3836031 h 7223977"/>
              <a:gd name="connsiteX187" fmla="*/ 5870080 w 12188243"/>
              <a:gd name="connsiteY187" fmla="*/ 3613493 h 7223977"/>
              <a:gd name="connsiteX188" fmla="*/ 6095625 w 12188243"/>
              <a:gd name="connsiteY188" fmla="*/ 3613493 h 7223977"/>
              <a:gd name="connsiteX189" fmla="*/ 6318164 w 12188243"/>
              <a:gd name="connsiteY189" fmla="*/ 3613493 h 7223977"/>
              <a:gd name="connsiteX190" fmla="*/ 6318164 w 12188243"/>
              <a:gd name="connsiteY190" fmla="*/ 3836031 h 7223977"/>
              <a:gd name="connsiteX191" fmla="*/ 6095625 w 12188243"/>
              <a:gd name="connsiteY191" fmla="*/ 3836031 h 7223977"/>
              <a:gd name="connsiteX192" fmla="*/ 6095625 w 12188243"/>
              <a:gd name="connsiteY192" fmla="*/ 3613493 h 7223977"/>
              <a:gd name="connsiteX193" fmla="*/ 6321297 w 12188243"/>
              <a:gd name="connsiteY193" fmla="*/ 3613493 h 7223977"/>
              <a:gd name="connsiteX194" fmla="*/ 6543835 w 12188243"/>
              <a:gd name="connsiteY194" fmla="*/ 3613493 h 7223977"/>
              <a:gd name="connsiteX195" fmla="*/ 6543835 w 12188243"/>
              <a:gd name="connsiteY195" fmla="*/ 3836031 h 7223977"/>
              <a:gd name="connsiteX196" fmla="*/ 6321297 w 12188243"/>
              <a:gd name="connsiteY196" fmla="*/ 3836031 h 7223977"/>
              <a:gd name="connsiteX197" fmla="*/ 6321297 w 12188243"/>
              <a:gd name="connsiteY197" fmla="*/ 3613493 h 7223977"/>
              <a:gd name="connsiteX198" fmla="*/ 6546967 w 12188243"/>
              <a:gd name="connsiteY198" fmla="*/ 3613493 h 7223977"/>
              <a:gd name="connsiteX199" fmla="*/ 6769506 w 12188243"/>
              <a:gd name="connsiteY199" fmla="*/ 3613493 h 7223977"/>
              <a:gd name="connsiteX200" fmla="*/ 6769506 w 12188243"/>
              <a:gd name="connsiteY200" fmla="*/ 3836031 h 7223977"/>
              <a:gd name="connsiteX201" fmla="*/ 6546967 w 12188243"/>
              <a:gd name="connsiteY201" fmla="*/ 3836031 h 7223977"/>
              <a:gd name="connsiteX202" fmla="*/ 6546967 w 12188243"/>
              <a:gd name="connsiteY202" fmla="*/ 3613493 h 7223977"/>
              <a:gd name="connsiteX203" fmla="*/ 6772639 w 12188243"/>
              <a:gd name="connsiteY203" fmla="*/ 3613493 h 7223977"/>
              <a:gd name="connsiteX204" fmla="*/ 6995177 w 12188243"/>
              <a:gd name="connsiteY204" fmla="*/ 3613493 h 7223977"/>
              <a:gd name="connsiteX205" fmla="*/ 6995177 w 12188243"/>
              <a:gd name="connsiteY205" fmla="*/ 3836031 h 7223977"/>
              <a:gd name="connsiteX206" fmla="*/ 6772639 w 12188243"/>
              <a:gd name="connsiteY206" fmla="*/ 3836031 h 7223977"/>
              <a:gd name="connsiteX207" fmla="*/ 6772639 w 12188243"/>
              <a:gd name="connsiteY207" fmla="*/ 3613493 h 7223977"/>
              <a:gd name="connsiteX208" fmla="*/ 6998310 w 12188243"/>
              <a:gd name="connsiteY208" fmla="*/ 3613493 h 7223977"/>
              <a:gd name="connsiteX209" fmla="*/ 7220848 w 12188243"/>
              <a:gd name="connsiteY209" fmla="*/ 3613493 h 7223977"/>
              <a:gd name="connsiteX210" fmla="*/ 7220848 w 12188243"/>
              <a:gd name="connsiteY210" fmla="*/ 3836031 h 7223977"/>
              <a:gd name="connsiteX211" fmla="*/ 6998310 w 12188243"/>
              <a:gd name="connsiteY211" fmla="*/ 3836031 h 7223977"/>
              <a:gd name="connsiteX212" fmla="*/ 6998310 w 12188243"/>
              <a:gd name="connsiteY212" fmla="*/ 3613493 h 7223977"/>
              <a:gd name="connsiteX213" fmla="*/ 7223981 w 12188243"/>
              <a:gd name="connsiteY213" fmla="*/ 3613493 h 7223977"/>
              <a:gd name="connsiteX214" fmla="*/ 7446520 w 12188243"/>
              <a:gd name="connsiteY214" fmla="*/ 3613493 h 7223977"/>
              <a:gd name="connsiteX215" fmla="*/ 7446520 w 12188243"/>
              <a:gd name="connsiteY215" fmla="*/ 3836031 h 7223977"/>
              <a:gd name="connsiteX216" fmla="*/ 7223981 w 12188243"/>
              <a:gd name="connsiteY216" fmla="*/ 3836031 h 7223977"/>
              <a:gd name="connsiteX217" fmla="*/ 7223981 w 12188243"/>
              <a:gd name="connsiteY217" fmla="*/ 3613493 h 7223977"/>
              <a:gd name="connsiteX218" fmla="*/ 7449527 w 12188243"/>
              <a:gd name="connsiteY218" fmla="*/ 3613493 h 7223977"/>
              <a:gd name="connsiteX219" fmla="*/ 7672065 w 12188243"/>
              <a:gd name="connsiteY219" fmla="*/ 3613493 h 7223977"/>
              <a:gd name="connsiteX220" fmla="*/ 7672065 w 12188243"/>
              <a:gd name="connsiteY220" fmla="*/ 3836031 h 7223977"/>
              <a:gd name="connsiteX221" fmla="*/ 7449527 w 12188243"/>
              <a:gd name="connsiteY221" fmla="*/ 3836031 h 7223977"/>
              <a:gd name="connsiteX222" fmla="*/ 7449527 w 12188243"/>
              <a:gd name="connsiteY222" fmla="*/ 3613493 h 7223977"/>
              <a:gd name="connsiteX223" fmla="*/ 7675198 w 12188243"/>
              <a:gd name="connsiteY223" fmla="*/ 3613493 h 7223977"/>
              <a:gd name="connsiteX224" fmla="*/ 7897736 w 12188243"/>
              <a:gd name="connsiteY224" fmla="*/ 3613493 h 7223977"/>
              <a:gd name="connsiteX225" fmla="*/ 7897736 w 12188243"/>
              <a:gd name="connsiteY225" fmla="*/ 3836031 h 7223977"/>
              <a:gd name="connsiteX226" fmla="*/ 7675198 w 12188243"/>
              <a:gd name="connsiteY226" fmla="*/ 3836031 h 7223977"/>
              <a:gd name="connsiteX227" fmla="*/ 7675198 w 12188243"/>
              <a:gd name="connsiteY227" fmla="*/ 3613493 h 7223977"/>
              <a:gd name="connsiteX228" fmla="*/ 7900868 w 12188243"/>
              <a:gd name="connsiteY228" fmla="*/ 3613493 h 7223977"/>
              <a:gd name="connsiteX229" fmla="*/ 8123407 w 12188243"/>
              <a:gd name="connsiteY229" fmla="*/ 3613493 h 7223977"/>
              <a:gd name="connsiteX230" fmla="*/ 8123407 w 12188243"/>
              <a:gd name="connsiteY230" fmla="*/ 3836031 h 7223977"/>
              <a:gd name="connsiteX231" fmla="*/ 7900868 w 12188243"/>
              <a:gd name="connsiteY231" fmla="*/ 3836031 h 7223977"/>
              <a:gd name="connsiteX232" fmla="*/ 7900868 w 12188243"/>
              <a:gd name="connsiteY232" fmla="*/ 3613493 h 7223977"/>
              <a:gd name="connsiteX233" fmla="*/ 8126540 w 12188243"/>
              <a:gd name="connsiteY233" fmla="*/ 3613493 h 7223977"/>
              <a:gd name="connsiteX234" fmla="*/ 8349078 w 12188243"/>
              <a:gd name="connsiteY234" fmla="*/ 3613493 h 7223977"/>
              <a:gd name="connsiteX235" fmla="*/ 8349078 w 12188243"/>
              <a:gd name="connsiteY235" fmla="*/ 3836031 h 7223977"/>
              <a:gd name="connsiteX236" fmla="*/ 8126540 w 12188243"/>
              <a:gd name="connsiteY236" fmla="*/ 3836031 h 7223977"/>
              <a:gd name="connsiteX237" fmla="*/ 8126540 w 12188243"/>
              <a:gd name="connsiteY237" fmla="*/ 3613493 h 7223977"/>
              <a:gd name="connsiteX238" fmla="*/ 8352211 w 12188243"/>
              <a:gd name="connsiteY238" fmla="*/ 3613493 h 7223977"/>
              <a:gd name="connsiteX239" fmla="*/ 8574749 w 12188243"/>
              <a:gd name="connsiteY239" fmla="*/ 3613493 h 7223977"/>
              <a:gd name="connsiteX240" fmla="*/ 8574749 w 12188243"/>
              <a:gd name="connsiteY240" fmla="*/ 3836031 h 7223977"/>
              <a:gd name="connsiteX241" fmla="*/ 8352211 w 12188243"/>
              <a:gd name="connsiteY241" fmla="*/ 3836031 h 7223977"/>
              <a:gd name="connsiteX242" fmla="*/ 8352211 w 12188243"/>
              <a:gd name="connsiteY242" fmla="*/ 3613493 h 7223977"/>
              <a:gd name="connsiteX243" fmla="*/ 8577882 w 12188243"/>
              <a:gd name="connsiteY243" fmla="*/ 3613493 h 7223977"/>
              <a:gd name="connsiteX244" fmla="*/ 8800420 w 12188243"/>
              <a:gd name="connsiteY244" fmla="*/ 3613493 h 7223977"/>
              <a:gd name="connsiteX245" fmla="*/ 8800420 w 12188243"/>
              <a:gd name="connsiteY245" fmla="*/ 3836031 h 7223977"/>
              <a:gd name="connsiteX246" fmla="*/ 8577882 w 12188243"/>
              <a:gd name="connsiteY246" fmla="*/ 3836031 h 7223977"/>
              <a:gd name="connsiteX247" fmla="*/ 8577882 w 12188243"/>
              <a:gd name="connsiteY247" fmla="*/ 3613493 h 7223977"/>
              <a:gd name="connsiteX248" fmla="*/ 8577882 w 12188243"/>
              <a:gd name="connsiteY248" fmla="*/ 3610360 h 7223977"/>
              <a:gd name="connsiteX249" fmla="*/ 8577882 w 12188243"/>
              <a:gd name="connsiteY249" fmla="*/ 3387821 h 7223977"/>
              <a:gd name="connsiteX250" fmla="*/ 8800420 w 12188243"/>
              <a:gd name="connsiteY250" fmla="*/ 3387821 h 7223977"/>
              <a:gd name="connsiteX251" fmla="*/ 8800420 w 12188243"/>
              <a:gd name="connsiteY251" fmla="*/ 3610360 h 7223977"/>
              <a:gd name="connsiteX252" fmla="*/ 8577882 w 12188243"/>
              <a:gd name="connsiteY252" fmla="*/ 3610360 h 7223977"/>
              <a:gd name="connsiteX253" fmla="*/ 8577882 w 12188243"/>
              <a:gd name="connsiteY253" fmla="*/ 3384689 h 7223977"/>
              <a:gd name="connsiteX254" fmla="*/ 8577882 w 12188243"/>
              <a:gd name="connsiteY254" fmla="*/ 3162151 h 7223977"/>
              <a:gd name="connsiteX255" fmla="*/ 8800420 w 12188243"/>
              <a:gd name="connsiteY255" fmla="*/ 3162151 h 7223977"/>
              <a:gd name="connsiteX256" fmla="*/ 8800420 w 12188243"/>
              <a:gd name="connsiteY256" fmla="*/ 3384689 h 7223977"/>
              <a:gd name="connsiteX257" fmla="*/ 8577882 w 12188243"/>
              <a:gd name="connsiteY257" fmla="*/ 3384689 h 7223977"/>
              <a:gd name="connsiteX258" fmla="*/ 8574749 w 12188243"/>
              <a:gd name="connsiteY258" fmla="*/ 3384689 h 7223977"/>
              <a:gd name="connsiteX259" fmla="*/ 8352211 w 12188243"/>
              <a:gd name="connsiteY259" fmla="*/ 3384689 h 7223977"/>
              <a:gd name="connsiteX260" fmla="*/ 8352211 w 12188243"/>
              <a:gd name="connsiteY260" fmla="*/ 3162151 h 7223977"/>
              <a:gd name="connsiteX261" fmla="*/ 8574749 w 12188243"/>
              <a:gd name="connsiteY261" fmla="*/ 3162151 h 7223977"/>
              <a:gd name="connsiteX262" fmla="*/ 8574749 w 12188243"/>
              <a:gd name="connsiteY262" fmla="*/ 3384689 h 7223977"/>
              <a:gd name="connsiteX263" fmla="*/ 8349078 w 12188243"/>
              <a:gd name="connsiteY263" fmla="*/ 3384689 h 7223977"/>
              <a:gd name="connsiteX264" fmla="*/ 8126540 w 12188243"/>
              <a:gd name="connsiteY264" fmla="*/ 3384689 h 7223977"/>
              <a:gd name="connsiteX265" fmla="*/ 8126540 w 12188243"/>
              <a:gd name="connsiteY265" fmla="*/ 3162151 h 7223977"/>
              <a:gd name="connsiteX266" fmla="*/ 8349078 w 12188243"/>
              <a:gd name="connsiteY266" fmla="*/ 3162151 h 7223977"/>
              <a:gd name="connsiteX267" fmla="*/ 8349078 w 12188243"/>
              <a:gd name="connsiteY267" fmla="*/ 3384689 h 7223977"/>
              <a:gd name="connsiteX268" fmla="*/ 8123407 w 12188243"/>
              <a:gd name="connsiteY268" fmla="*/ 3384689 h 7223977"/>
              <a:gd name="connsiteX269" fmla="*/ 7900868 w 12188243"/>
              <a:gd name="connsiteY269" fmla="*/ 3384689 h 7223977"/>
              <a:gd name="connsiteX270" fmla="*/ 7900868 w 12188243"/>
              <a:gd name="connsiteY270" fmla="*/ 3162151 h 7223977"/>
              <a:gd name="connsiteX271" fmla="*/ 8123407 w 12188243"/>
              <a:gd name="connsiteY271" fmla="*/ 3162151 h 7223977"/>
              <a:gd name="connsiteX272" fmla="*/ 8123407 w 12188243"/>
              <a:gd name="connsiteY272" fmla="*/ 3384689 h 7223977"/>
              <a:gd name="connsiteX273" fmla="*/ 7897736 w 12188243"/>
              <a:gd name="connsiteY273" fmla="*/ 3384689 h 7223977"/>
              <a:gd name="connsiteX274" fmla="*/ 7675198 w 12188243"/>
              <a:gd name="connsiteY274" fmla="*/ 3384689 h 7223977"/>
              <a:gd name="connsiteX275" fmla="*/ 7675198 w 12188243"/>
              <a:gd name="connsiteY275" fmla="*/ 3162151 h 7223977"/>
              <a:gd name="connsiteX276" fmla="*/ 7897736 w 12188243"/>
              <a:gd name="connsiteY276" fmla="*/ 3162151 h 7223977"/>
              <a:gd name="connsiteX277" fmla="*/ 7897736 w 12188243"/>
              <a:gd name="connsiteY277" fmla="*/ 3384689 h 7223977"/>
              <a:gd name="connsiteX278" fmla="*/ 7672065 w 12188243"/>
              <a:gd name="connsiteY278" fmla="*/ 3384689 h 7223977"/>
              <a:gd name="connsiteX279" fmla="*/ 7449527 w 12188243"/>
              <a:gd name="connsiteY279" fmla="*/ 3384689 h 7223977"/>
              <a:gd name="connsiteX280" fmla="*/ 7449527 w 12188243"/>
              <a:gd name="connsiteY280" fmla="*/ 3162151 h 7223977"/>
              <a:gd name="connsiteX281" fmla="*/ 7672065 w 12188243"/>
              <a:gd name="connsiteY281" fmla="*/ 3162151 h 7223977"/>
              <a:gd name="connsiteX282" fmla="*/ 7672065 w 12188243"/>
              <a:gd name="connsiteY282" fmla="*/ 3384689 h 7223977"/>
              <a:gd name="connsiteX283" fmla="*/ 7446394 w 12188243"/>
              <a:gd name="connsiteY283" fmla="*/ 3384689 h 7223977"/>
              <a:gd name="connsiteX284" fmla="*/ 7223856 w 12188243"/>
              <a:gd name="connsiteY284" fmla="*/ 3384689 h 7223977"/>
              <a:gd name="connsiteX285" fmla="*/ 7223856 w 12188243"/>
              <a:gd name="connsiteY285" fmla="*/ 3162151 h 7223977"/>
              <a:gd name="connsiteX286" fmla="*/ 7446394 w 12188243"/>
              <a:gd name="connsiteY286" fmla="*/ 3162151 h 7223977"/>
              <a:gd name="connsiteX287" fmla="*/ 7446394 w 12188243"/>
              <a:gd name="connsiteY287" fmla="*/ 3384689 h 7223977"/>
              <a:gd name="connsiteX288" fmla="*/ 7220848 w 12188243"/>
              <a:gd name="connsiteY288" fmla="*/ 3384689 h 7223977"/>
              <a:gd name="connsiteX289" fmla="*/ 6998310 w 12188243"/>
              <a:gd name="connsiteY289" fmla="*/ 3384689 h 7223977"/>
              <a:gd name="connsiteX290" fmla="*/ 6998310 w 12188243"/>
              <a:gd name="connsiteY290" fmla="*/ 3162151 h 7223977"/>
              <a:gd name="connsiteX291" fmla="*/ 7220848 w 12188243"/>
              <a:gd name="connsiteY291" fmla="*/ 3162151 h 7223977"/>
              <a:gd name="connsiteX292" fmla="*/ 7220848 w 12188243"/>
              <a:gd name="connsiteY292" fmla="*/ 3384689 h 7223977"/>
              <a:gd name="connsiteX293" fmla="*/ 6995177 w 12188243"/>
              <a:gd name="connsiteY293" fmla="*/ 3384689 h 7223977"/>
              <a:gd name="connsiteX294" fmla="*/ 6772639 w 12188243"/>
              <a:gd name="connsiteY294" fmla="*/ 3384689 h 7223977"/>
              <a:gd name="connsiteX295" fmla="*/ 6772639 w 12188243"/>
              <a:gd name="connsiteY295" fmla="*/ 3162151 h 7223977"/>
              <a:gd name="connsiteX296" fmla="*/ 6995177 w 12188243"/>
              <a:gd name="connsiteY296" fmla="*/ 3162151 h 7223977"/>
              <a:gd name="connsiteX297" fmla="*/ 6995177 w 12188243"/>
              <a:gd name="connsiteY297" fmla="*/ 3384689 h 7223977"/>
              <a:gd name="connsiteX298" fmla="*/ 6769506 w 12188243"/>
              <a:gd name="connsiteY298" fmla="*/ 3384689 h 7223977"/>
              <a:gd name="connsiteX299" fmla="*/ 6546967 w 12188243"/>
              <a:gd name="connsiteY299" fmla="*/ 3384689 h 7223977"/>
              <a:gd name="connsiteX300" fmla="*/ 6546967 w 12188243"/>
              <a:gd name="connsiteY300" fmla="*/ 3162151 h 7223977"/>
              <a:gd name="connsiteX301" fmla="*/ 6769506 w 12188243"/>
              <a:gd name="connsiteY301" fmla="*/ 3162151 h 7223977"/>
              <a:gd name="connsiteX302" fmla="*/ 6769506 w 12188243"/>
              <a:gd name="connsiteY302" fmla="*/ 3384689 h 7223977"/>
              <a:gd name="connsiteX303" fmla="*/ 6543835 w 12188243"/>
              <a:gd name="connsiteY303" fmla="*/ 3384689 h 7223977"/>
              <a:gd name="connsiteX304" fmla="*/ 6321297 w 12188243"/>
              <a:gd name="connsiteY304" fmla="*/ 3384689 h 7223977"/>
              <a:gd name="connsiteX305" fmla="*/ 6321297 w 12188243"/>
              <a:gd name="connsiteY305" fmla="*/ 3162151 h 7223977"/>
              <a:gd name="connsiteX306" fmla="*/ 6543835 w 12188243"/>
              <a:gd name="connsiteY306" fmla="*/ 3162151 h 7223977"/>
              <a:gd name="connsiteX307" fmla="*/ 6543835 w 12188243"/>
              <a:gd name="connsiteY307" fmla="*/ 3384689 h 7223977"/>
              <a:gd name="connsiteX308" fmla="*/ 6318164 w 12188243"/>
              <a:gd name="connsiteY308" fmla="*/ 3384689 h 7223977"/>
              <a:gd name="connsiteX309" fmla="*/ 6095625 w 12188243"/>
              <a:gd name="connsiteY309" fmla="*/ 3384689 h 7223977"/>
              <a:gd name="connsiteX310" fmla="*/ 6095625 w 12188243"/>
              <a:gd name="connsiteY310" fmla="*/ 3162151 h 7223977"/>
              <a:gd name="connsiteX311" fmla="*/ 6318164 w 12188243"/>
              <a:gd name="connsiteY311" fmla="*/ 3162151 h 7223977"/>
              <a:gd name="connsiteX312" fmla="*/ 6318164 w 12188243"/>
              <a:gd name="connsiteY312" fmla="*/ 3384689 h 7223977"/>
              <a:gd name="connsiteX313" fmla="*/ 6092493 w 12188243"/>
              <a:gd name="connsiteY313" fmla="*/ 3384689 h 7223977"/>
              <a:gd name="connsiteX314" fmla="*/ 5869954 w 12188243"/>
              <a:gd name="connsiteY314" fmla="*/ 3384689 h 7223977"/>
              <a:gd name="connsiteX315" fmla="*/ 5869954 w 12188243"/>
              <a:gd name="connsiteY315" fmla="*/ 3162151 h 7223977"/>
              <a:gd name="connsiteX316" fmla="*/ 6092493 w 12188243"/>
              <a:gd name="connsiteY316" fmla="*/ 3162151 h 7223977"/>
              <a:gd name="connsiteX317" fmla="*/ 6092493 w 12188243"/>
              <a:gd name="connsiteY317" fmla="*/ 3384689 h 7223977"/>
              <a:gd name="connsiteX318" fmla="*/ 5866947 w 12188243"/>
              <a:gd name="connsiteY318" fmla="*/ 3384689 h 7223977"/>
              <a:gd name="connsiteX319" fmla="*/ 5644408 w 12188243"/>
              <a:gd name="connsiteY319" fmla="*/ 3384689 h 7223977"/>
              <a:gd name="connsiteX320" fmla="*/ 5644408 w 12188243"/>
              <a:gd name="connsiteY320" fmla="*/ 3162151 h 7223977"/>
              <a:gd name="connsiteX321" fmla="*/ 5866947 w 12188243"/>
              <a:gd name="connsiteY321" fmla="*/ 3162151 h 7223977"/>
              <a:gd name="connsiteX322" fmla="*/ 5866947 w 12188243"/>
              <a:gd name="connsiteY322" fmla="*/ 3384689 h 7223977"/>
              <a:gd name="connsiteX323" fmla="*/ 5641276 w 12188243"/>
              <a:gd name="connsiteY323" fmla="*/ 3384689 h 7223977"/>
              <a:gd name="connsiteX324" fmla="*/ 5418738 w 12188243"/>
              <a:gd name="connsiteY324" fmla="*/ 3384689 h 7223977"/>
              <a:gd name="connsiteX325" fmla="*/ 5418738 w 12188243"/>
              <a:gd name="connsiteY325" fmla="*/ 3162151 h 7223977"/>
              <a:gd name="connsiteX326" fmla="*/ 5641276 w 12188243"/>
              <a:gd name="connsiteY326" fmla="*/ 3162151 h 7223977"/>
              <a:gd name="connsiteX327" fmla="*/ 5641276 w 12188243"/>
              <a:gd name="connsiteY327" fmla="*/ 3384689 h 7223977"/>
              <a:gd name="connsiteX328" fmla="*/ 5415605 w 12188243"/>
              <a:gd name="connsiteY328" fmla="*/ 3384689 h 7223977"/>
              <a:gd name="connsiteX329" fmla="*/ 5193066 w 12188243"/>
              <a:gd name="connsiteY329" fmla="*/ 3384689 h 7223977"/>
              <a:gd name="connsiteX330" fmla="*/ 5193066 w 12188243"/>
              <a:gd name="connsiteY330" fmla="*/ 3162151 h 7223977"/>
              <a:gd name="connsiteX331" fmla="*/ 5415605 w 12188243"/>
              <a:gd name="connsiteY331" fmla="*/ 3162151 h 7223977"/>
              <a:gd name="connsiteX332" fmla="*/ 5415605 w 12188243"/>
              <a:gd name="connsiteY332" fmla="*/ 3384689 h 7223977"/>
              <a:gd name="connsiteX333" fmla="*/ 5189934 w 12188243"/>
              <a:gd name="connsiteY333" fmla="*/ 3384689 h 7223977"/>
              <a:gd name="connsiteX334" fmla="*/ 4967395 w 12188243"/>
              <a:gd name="connsiteY334" fmla="*/ 3384689 h 7223977"/>
              <a:gd name="connsiteX335" fmla="*/ 4967395 w 12188243"/>
              <a:gd name="connsiteY335" fmla="*/ 3162151 h 7223977"/>
              <a:gd name="connsiteX336" fmla="*/ 5189934 w 12188243"/>
              <a:gd name="connsiteY336" fmla="*/ 3162151 h 7223977"/>
              <a:gd name="connsiteX337" fmla="*/ 5189934 w 12188243"/>
              <a:gd name="connsiteY337" fmla="*/ 3384689 h 7223977"/>
              <a:gd name="connsiteX338" fmla="*/ 4964263 w 12188243"/>
              <a:gd name="connsiteY338" fmla="*/ 3384689 h 7223977"/>
              <a:gd name="connsiteX339" fmla="*/ 4741724 w 12188243"/>
              <a:gd name="connsiteY339" fmla="*/ 3384689 h 7223977"/>
              <a:gd name="connsiteX340" fmla="*/ 4741724 w 12188243"/>
              <a:gd name="connsiteY340" fmla="*/ 3162151 h 7223977"/>
              <a:gd name="connsiteX341" fmla="*/ 4964263 w 12188243"/>
              <a:gd name="connsiteY341" fmla="*/ 3162151 h 7223977"/>
              <a:gd name="connsiteX342" fmla="*/ 4964263 w 12188243"/>
              <a:gd name="connsiteY342" fmla="*/ 3384689 h 7223977"/>
              <a:gd name="connsiteX343" fmla="*/ 4738592 w 12188243"/>
              <a:gd name="connsiteY343" fmla="*/ 3384689 h 7223977"/>
              <a:gd name="connsiteX344" fmla="*/ 4516053 w 12188243"/>
              <a:gd name="connsiteY344" fmla="*/ 3384689 h 7223977"/>
              <a:gd name="connsiteX345" fmla="*/ 4516053 w 12188243"/>
              <a:gd name="connsiteY345" fmla="*/ 3162151 h 7223977"/>
              <a:gd name="connsiteX346" fmla="*/ 4738592 w 12188243"/>
              <a:gd name="connsiteY346" fmla="*/ 3162151 h 7223977"/>
              <a:gd name="connsiteX347" fmla="*/ 4738592 w 12188243"/>
              <a:gd name="connsiteY347" fmla="*/ 3384689 h 7223977"/>
              <a:gd name="connsiteX348" fmla="*/ 4513046 w 12188243"/>
              <a:gd name="connsiteY348" fmla="*/ 3384689 h 7223977"/>
              <a:gd name="connsiteX349" fmla="*/ 4290507 w 12188243"/>
              <a:gd name="connsiteY349" fmla="*/ 3384689 h 7223977"/>
              <a:gd name="connsiteX350" fmla="*/ 4290507 w 12188243"/>
              <a:gd name="connsiteY350" fmla="*/ 3162151 h 7223977"/>
              <a:gd name="connsiteX351" fmla="*/ 4513046 w 12188243"/>
              <a:gd name="connsiteY351" fmla="*/ 3162151 h 7223977"/>
              <a:gd name="connsiteX352" fmla="*/ 4513046 w 12188243"/>
              <a:gd name="connsiteY352" fmla="*/ 3384689 h 7223977"/>
              <a:gd name="connsiteX353" fmla="*/ 4287375 w 12188243"/>
              <a:gd name="connsiteY353" fmla="*/ 3384689 h 7223977"/>
              <a:gd name="connsiteX354" fmla="*/ 4064836 w 12188243"/>
              <a:gd name="connsiteY354" fmla="*/ 3384689 h 7223977"/>
              <a:gd name="connsiteX355" fmla="*/ 4064836 w 12188243"/>
              <a:gd name="connsiteY355" fmla="*/ 3162151 h 7223977"/>
              <a:gd name="connsiteX356" fmla="*/ 4287375 w 12188243"/>
              <a:gd name="connsiteY356" fmla="*/ 3162151 h 7223977"/>
              <a:gd name="connsiteX357" fmla="*/ 4287375 w 12188243"/>
              <a:gd name="connsiteY357" fmla="*/ 3384689 h 7223977"/>
              <a:gd name="connsiteX358" fmla="*/ 4061703 w 12188243"/>
              <a:gd name="connsiteY358" fmla="*/ 3384689 h 7223977"/>
              <a:gd name="connsiteX359" fmla="*/ 3839165 w 12188243"/>
              <a:gd name="connsiteY359" fmla="*/ 3384689 h 7223977"/>
              <a:gd name="connsiteX360" fmla="*/ 3839165 w 12188243"/>
              <a:gd name="connsiteY360" fmla="*/ 3162151 h 7223977"/>
              <a:gd name="connsiteX361" fmla="*/ 4061703 w 12188243"/>
              <a:gd name="connsiteY361" fmla="*/ 3162151 h 7223977"/>
              <a:gd name="connsiteX362" fmla="*/ 4061703 w 12188243"/>
              <a:gd name="connsiteY362" fmla="*/ 3384689 h 7223977"/>
              <a:gd name="connsiteX363" fmla="*/ 3836033 w 12188243"/>
              <a:gd name="connsiteY363" fmla="*/ 3384689 h 7223977"/>
              <a:gd name="connsiteX364" fmla="*/ 3613494 w 12188243"/>
              <a:gd name="connsiteY364" fmla="*/ 3384689 h 7223977"/>
              <a:gd name="connsiteX365" fmla="*/ 3613494 w 12188243"/>
              <a:gd name="connsiteY365" fmla="*/ 3162151 h 7223977"/>
              <a:gd name="connsiteX366" fmla="*/ 3836033 w 12188243"/>
              <a:gd name="connsiteY366" fmla="*/ 3162151 h 7223977"/>
              <a:gd name="connsiteX367" fmla="*/ 3836033 w 12188243"/>
              <a:gd name="connsiteY367" fmla="*/ 3384689 h 7223977"/>
              <a:gd name="connsiteX368" fmla="*/ 3610361 w 12188243"/>
              <a:gd name="connsiteY368" fmla="*/ 3384689 h 7223977"/>
              <a:gd name="connsiteX369" fmla="*/ 3387823 w 12188243"/>
              <a:gd name="connsiteY369" fmla="*/ 3384689 h 7223977"/>
              <a:gd name="connsiteX370" fmla="*/ 3387823 w 12188243"/>
              <a:gd name="connsiteY370" fmla="*/ 3162151 h 7223977"/>
              <a:gd name="connsiteX371" fmla="*/ 3610361 w 12188243"/>
              <a:gd name="connsiteY371" fmla="*/ 3162151 h 7223977"/>
              <a:gd name="connsiteX372" fmla="*/ 3610361 w 12188243"/>
              <a:gd name="connsiteY372" fmla="*/ 3384689 h 7223977"/>
              <a:gd name="connsiteX373" fmla="*/ 3384690 w 12188243"/>
              <a:gd name="connsiteY373" fmla="*/ 3384689 h 7223977"/>
              <a:gd name="connsiteX374" fmla="*/ 3162152 w 12188243"/>
              <a:gd name="connsiteY374" fmla="*/ 3384689 h 7223977"/>
              <a:gd name="connsiteX375" fmla="*/ 3162152 w 12188243"/>
              <a:gd name="connsiteY375" fmla="*/ 3162151 h 7223977"/>
              <a:gd name="connsiteX376" fmla="*/ 3384690 w 12188243"/>
              <a:gd name="connsiteY376" fmla="*/ 3162151 h 7223977"/>
              <a:gd name="connsiteX377" fmla="*/ 3384690 w 12188243"/>
              <a:gd name="connsiteY377" fmla="*/ 3384689 h 7223977"/>
              <a:gd name="connsiteX378" fmla="*/ 3384690 w 12188243"/>
              <a:gd name="connsiteY378" fmla="*/ 3387821 h 7223977"/>
              <a:gd name="connsiteX379" fmla="*/ 3384690 w 12188243"/>
              <a:gd name="connsiteY379" fmla="*/ 3610360 h 7223977"/>
              <a:gd name="connsiteX380" fmla="*/ 3162152 w 12188243"/>
              <a:gd name="connsiteY380" fmla="*/ 3610360 h 7223977"/>
              <a:gd name="connsiteX381" fmla="*/ 3162152 w 12188243"/>
              <a:gd name="connsiteY381" fmla="*/ 3387821 h 7223977"/>
              <a:gd name="connsiteX382" fmla="*/ 3384690 w 12188243"/>
              <a:gd name="connsiteY382" fmla="*/ 3387821 h 7223977"/>
              <a:gd name="connsiteX383" fmla="*/ 3384690 w 12188243"/>
              <a:gd name="connsiteY383" fmla="*/ 3613493 h 7223977"/>
              <a:gd name="connsiteX384" fmla="*/ 3384690 w 12188243"/>
              <a:gd name="connsiteY384" fmla="*/ 3836031 h 7223977"/>
              <a:gd name="connsiteX385" fmla="*/ 3162152 w 12188243"/>
              <a:gd name="connsiteY385" fmla="*/ 3836031 h 7223977"/>
              <a:gd name="connsiteX386" fmla="*/ 3162152 w 12188243"/>
              <a:gd name="connsiteY386" fmla="*/ 3613493 h 7223977"/>
              <a:gd name="connsiteX387" fmla="*/ 3384690 w 12188243"/>
              <a:gd name="connsiteY387" fmla="*/ 3613493 h 7223977"/>
              <a:gd name="connsiteX388" fmla="*/ 3384690 w 12188243"/>
              <a:gd name="connsiteY388" fmla="*/ 3839164 h 7223977"/>
              <a:gd name="connsiteX389" fmla="*/ 3384690 w 12188243"/>
              <a:gd name="connsiteY389" fmla="*/ 4061702 h 7223977"/>
              <a:gd name="connsiteX390" fmla="*/ 3162152 w 12188243"/>
              <a:gd name="connsiteY390" fmla="*/ 4061702 h 7223977"/>
              <a:gd name="connsiteX391" fmla="*/ 3162152 w 12188243"/>
              <a:gd name="connsiteY391" fmla="*/ 3839164 h 7223977"/>
              <a:gd name="connsiteX392" fmla="*/ 3384690 w 12188243"/>
              <a:gd name="connsiteY392" fmla="*/ 3839164 h 7223977"/>
              <a:gd name="connsiteX393" fmla="*/ 3387823 w 12188243"/>
              <a:gd name="connsiteY393" fmla="*/ 3839164 h 7223977"/>
              <a:gd name="connsiteX394" fmla="*/ 3610361 w 12188243"/>
              <a:gd name="connsiteY394" fmla="*/ 3839164 h 7223977"/>
              <a:gd name="connsiteX395" fmla="*/ 3610361 w 12188243"/>
              <a:gd name="connsiteY395" fmla="*/ 4061702 h 7223977"/>
              <a:gd name="connsiteX396" fmla="*/ 3387823 w 12188243"/>
              <a:gd name="connsiteY396" fmla="*/ 4061702 h 7223977"/>
              <a:gd name="connsiteX397" fmla="*/ 3387823 w 12188243"/>
              <a:gd name="connsiteY397" fmla="*/ 3839164 h 7223977"/>
              <a:gd name="connsiteX398" fmla="*/ 3613494 w 12188243"/>
              <a:gd name="connsiteY398" fmla="*/ 3839164 h 7223977"/>
              <a:gd name="connsiteX399" fmla="*/ 3836033 w 12188243"/>
              <a:gd name="connsiteY399" fmla="*/ 3839164 h 7223977"/>
              <a:gd name="connsiteX400" fmla="*/ 3836033 w 12188243"/>
              <a:gd name="connsiteY400" fmla="*/ 4061702 h 7223977"/>
              <a:gd name="connsiteX401" fmla="*/ 3613494 w 12188243"/>
              <a:gd name="connsiteY401" fmla="*/ 4061702 h 7223977"/>
              <a:gd name="connsiteX402" fmla="*/ 3613494 w 12188243"/>
              <a:gd name="connsiteY402" fmla="*/ 3839164 h 7223977"/>
              <a:gd name="connsiteX403" fmla="*/ 3839165 w 12188243"/>
              <a:gd name="connsiteY403" fmla="*/ 3839164 h 7223977"/>
              <a:gd name="connsiteX404" fmla="*/ 4061703 w 12188243"/>
              <a:gd name="connsiteY404" fmla="*/ 3839164 h 7223977"/>
              <a:gd name="connsiteX405" fmla="*/ 4061703 w 12188243"/>
              <a:gd name="connsiteY405" fmla="*/ 4061702 h 7223977"/>
              <a:gd name="connsiteX406" fmla="*/ 3839165 w 12188243"/>
              <a:gd name="connsiteY406" fmla="*/ 4061702 h 7223977"/>
              <a:gd name="connsiteX407" fmla="*/ 3839165 w 12188243"/>
              <a:gd name="connsiteY407" fmla="*/ 3839164 h 7223977"/>
              <a:gd name="connsiteX408" fmla="*/ 4064836 w 12188243"/>
              <a:gd name="connsiteY408" fmla="*/ 3839164 h 7223977"/>
              <a:gd name="connsiteX409" fmla="*/ 4287375 w 12188243"/>
              <a:gd name="connsiteY409" fmla="*/ 3839164 h 7223977"/>
              <a:gd name="connsiteX410" fmla="*/ 4287375 w 12188243"/>
              <a:gd name="connsiteY410" fmla="*/ 4061702 h 7223977"/>
              <a:gd name="connsiteX411" fmla="*/ 4064836 w 12188243"/>
              <a:gd name="connsiteY411" fmla="*/ 4061702 h 7223977"/>
              <a:gd name="connsiteX412" fmla="*/ 4064836 w 12188243"/>
              <a:gd name="connsiteY412" fmla="*/ 3839164 h 7223977"/>
              <a:gd name="connsiteX413" fmla="*/ 4290507 w 12188243"/>
              <a:gd name="connsiteY413" fmla="*/ 3839164 h 7223977"/>
              <a:gd name="connsiteX414" fmla="*/ 4513046 w 12188243"/>
              <a:gd name="connsiteY414" fmla="*/ 3839164 h 7223977"/>
              <a:gd name="connsiteX415" fmla="*/ 4513046 w 12188243"/>
              <a:gd name="connsiteY415" fmla="*/ 4061702 h 7223977"/>
              <a:gd name="connsiteX416" fmla="*/ 4290507 w 12188243"/>
              <a:gd name="connsiteY416" fmla="*/ 4061702 h 7223977"/>
              <a:gd name="connsiteX417" fmla="*/ 4290507 w 12188243"/>
              <a:gd name="connsiteY417" fmla="*/ 3839164 h 7223977"/>
              <a:gd name="connsiteX418" fmla="*/ 4516179 w 12188243"/>
              <a:gd name="connsiteY418" fmla="*/ 3839164 h 7223977"/>
              <a:gd name="connsiteX419" fmla="*/ 4738717 w 12188243"/>
              <a:gd name="connsiteY419" fmla="*/ 3839164 h 7223977"/>
              <a:gd name="connsiteX420" fmla="*/ 4738717 w 12188243"/>
              <a:gd name="connsiteY420" fmla="*/ 4061702 h 7223977"/>
              <a:gd name="connsiteX421" fmla="*/ 4516179 w 12188243"/>
              <a:gd name="connsiteY421" fmla="*/ 4061702 h 7223977"/>
              <a:gd name="connsiteX422" fmla="*/ 4516179 w 12188243"/>
              <a:gd name="connsiteY422" fmla="*/ 3839164 h 7223977"/>
              <a:gd name="connsiteX423" fmla="*/ 4741724 w 12188243"/>
              <a:gd name="connsiteY423" fmla="*/ 3839164 h 7223977"/>
              <a:gd name="connsiteX424" fmla="*/ 4964263 w 12188243"/>
              <a:gd name="connsiteY424" fmla="*/ 3839164 h 7223977"/>
              <a:gd name="connsiteX425" fmla="*/ 4964263 w 12188243"/>
              <a:gd name="connsiteY425" fmla="*/ 4061702 h 7223977"/>
              <a:gd name="connsiteX426" fmla="*/ 4741724 w 12188243"/>
              <a:gd name="connsiteY426" fmla="*/ 4061702 h 7223977"/>
              <a:gd name="connsiteX427" fmla="*/ 4741724 w 12188243"/>
              <a:gd name="connsiteY427" fmla="*/ 3839164 h 7223977"/>
              <a:gd name="connsiteX428" fmla="*/ 4967395 w 12188243"/>
              <a:gd name="connsiteY428" fmla="*/ 3839164 h 7223977"/>
              <a:gd name="connsiteX429" fmla="*/ 5189934 w 12188243"/>
              <a:gd name="connsiteY429" fmla="*/ 3839164 h 7223977"/>
              <a:gd name="connsiteX430" fmla="*/ 5189934 w 12188243"/>
              <a:gd name="connsiteY430" fmla="*/ 4061702 h 7223977"/>
              <a:gd name="connsiteX431" fmla="*/ 4967395 w 12188243"/>
              <a:gd name="connsiteY431" fmla="*/ 4061702 h 7223977"/>
              <a:gd name="connsiteX432" fmla="*/ 4967395 w 12188243"/>
              <a:gd name="connsiteY432" fmla="*/ 3839164 h 7223977"/>
              <a:gd name="connsiteX433" fmla="*/ 5193066 w 12188243"/>
              <a:gd name="connsiteY433" fmla="*/ 3839164 h 7223977"/>
              <a:gd name="connsiteX434" fmla="*/ 5415605 w 12188243"/>
              <a:gd name="connsiteY434" fmla="*/ 3839164 h 7223977"/>
              <a:gd name="connsiteX435" fmla="*/ 5415605 w 12188243"/>
              <a:gd name="connsiteY435" fmla="*/ 4061702 h 7223977"/>
              <a:gd name="connsiteX436" fmla="*/ 5193066 w 12188243"/>
              <a:gd name="connsiteY436" fmla="*/ 4061702 h 7223977"/>
              <a:gd name="connsiteX437" fmla="*/ 5193066 w 12188243"/>
              <a:gd name="connsiteY437" fmla="*/ 3839164 h 7223977"/>
              <a:gd name="connsiteX438" fmla="*/ 5418738 w 12188243"/>
              <a:gd name="connsiteY438" fmla="*/ 3839164 h 7223977"/>
              <a:gd name="connsiteX439" fmla="*/ 5641276 w 12188243"/>
              <a:gd name="connsiteY439" fmla="*/ 3839164 h 7223977"/>
              <a:gd name="connsiteX440" fmla="*/ 5641276 w 12188243"/>
              <a:gd name="connsiteY440" fmla="*/ 4061702 h 7223977"/>
              <a:gd name="connsiteX441" fmla="*/ 5418738 w 12188243"/>
              <a:gd name="connsiteY441" fmla="*/ 4061702 h 7223977"/>
              <a:gd name="connsiteX442" fmla="*/ 5418738 w 12188243"/>
              <a:gd name="connsiteY442" fmla="*/ 3839164 h 7223977"/>
              <a:gd name="connsiteX443" fmla="*/ 5644408 w 12188243"/>
              <a:gd name="connsiteY443" fmla="*/ 3839164 h 7223977"/>
              <a:gd name="connsiteX444" fmla="*/ 5866947 w 12188243"/>
              <a:gd name="connsiteY444" fmla="*/ 3839164 h 7223977"/>
              <a:gd name="connsiteX445" fmla="*/ 5866947 w 12188243"/>
              <a:gd name="connsiteY445" fmla="*/ 4061702 h 7223977"/>
              <a:gd name="connsiteX446" fmla="*/ 5644408 w 12188243"/>
              <a:gd name="connsiteY446" fmla="*/ 4061702 h 7223977"/>
              <a:gd name="connsiteX447" fmla="*/ 5644408 w 12188243"/>
              <a:gd name="connsiteY447" fmla="*/ 3839164 h 7223977"/>
              <a:gd name="connsiteX448" fmla="*/ 5870080 w 12188243"/>
              <a:gd name="connsiteY448" fmla="*/ 3839164 h 7223977"/>
              <a:gd name="connsiteX449" fmla="*/ 6092618 w 12188243"/>
              <a:gd name="connsiteY449" fmla="*/ 3839164 h 7223977"/>
              <a:gd name="connsiteX450" fmla="*/ 6092618 w 12188243"/>
              <a:gd name="connsiteY450" fmla="*/ 4061702 h 7223977"/>
              <a:gd name="connsiteX451" fmla="*/ 5870080 w 12188243"/>
              <a:gd name="connsiteY451" fmla="*/ 4061702 h 7223977"/>
              <a:gd name="connsiteX452" fmla="*/ 5870080 w 12188243"/>
              <a:gd name="connsiteY452" fmla="*/ 3839164 h 7223977"/>
              <a:gd name="connsiteX453" fmla="*/ 6095625 w 12188243"/>
              <a:gd name="connsiteY453" fmla="*/ 3839164 h 7223977"/>
              <a:gd name="connsiteX454" fmla="*/ 6318164 w 12188243"/>
              <a:gd name="connsiteY454" fmla="*/ 3839164 h 7223977"/>
              <a:gd name="connsiteX455" fmla="*/ 6318164 w 12188243"/>
              <a:gd name="connsiteY455" fmla="*/ 4061702 h 7223977"/>
              <a:gd name="connsiteX456" fmla="*/ 6095625 w 12188243"/>
              <a:gd name="connsiteY456" fmla="*/ 4061702 h 7223977"/>
              <a:gd name="connsiteX457" fmla="*/ 6095625 w 12188243"/>
              <a:gd name="connsiteY457" fmla="*/ 3839164 h 7223977"/>
              <a:gd name="connsiteX458" fmla="*/ 6321297 w 12188243"/>
              <a:gd name="connsiteY458" fmla="*/ 3839164 h 7223977"/>
              <a:gd name="connsiteX459" fmla="*/ 6543835 w 12188243"/>
              <a:gd name="connsiteY459" fmla="*/ 3839164 h 7223977"/>
              <a:gd name="connsiteX460" fmla="*/ 6543835 w 12188243"/>
              <a:gd name="connsiteY460" fmla="*/ 4061702 h 7223977"/>
              <a:gd name="connsiteX461" fmla="*/ 6321297 w 12188243"/>
              <a:gd name="connsiteY461" fmla="*/ 4061702 h 7223977"/>
              <a:gd name="connsiteX462" fmla="*/ 6321297 w 12188243"/>
              <a:gd name="connsiteY462" fmla="*/ 3839164 h 7223977"/>
              <a:gd name="connsiteX463" fmla="*/ 6546967 w 12188243"/>
              <a:gd name="connsiteY463" fmla="*/ 3839164 h 7223977"/>
              <a:gd name="connsiteX464" fmla="*/ 6769506 w 12188243"/>
              <a:gd name="connsiteY464" fmla="*/ 3839164 h 7223977"/>
              <a:gd name="connsiteX465" fmla="*/ 6769506 w 12188243"/>
              <a:gd name="connsiteY465" fmla="*/ 4061702 h 7223977"/>
              <a:gd name="connsiteX466" fmla="*/ 6546967 w 12188243"/>
              <a:gd name="connsiteY466" fmla="*/ 4061702 h 7223977"/>
              <a:gd name="connsiteX467" fmla="*/ 6546967 w 12188243"/>
              <a:gd name="connsiteY467" fmla="*/ 3839164 h 7223977"/>
              <a:gd name="connsiteX468" fmla="*/ 6772639 w 12188243"/>
              <a:gd name="connsiteY468" fmla="*/ 3839164 h 7223977"/>
              <a:gd name="connsiteX469" fmla="*/ 6995177 w 12188243"/>
              <a:gd name="connsiteY469" fmla="*/ 3839164 h 7223977"/>
              <a:gd name="connsiteX470" fmla="*/ 6995177 w 12188243"/>
              <a:gd name="connsiteY470" fmla="*/ 4061702 h 7223977"/>
              <a:gd name="connsiteX471" fmla="*/ 6772639 w 12188243"/>
              <a:gd name="connsiteY471" fmla="*/ 4061702 h 7223977"/>
              <a:gd name="connsiteX472" fmla="*/ 6772639 w 12188243"/>
              <a:gd name="connsiteY472" fmla="*/ 3839164 h 7223977"/>
              <a:gd name="connsiteX473" fmla="*/ 6998310 w 12188243"/>
              <a:gd name="connsiteY473" fmla="*/ 3839164 h 7223977"/>
              <a:gd name="connsiteX474" fmla="*/ 7220848 w 12188243"/>
              <a:gd name="connsiteY474" fmla="*/ 3839164 h 7223977"/>
              <a:gd name="connsiteX475" fmla="*/ 7220848 w 12188243"/>
              <a:gd name="connsiteY475" fmla="*/ 4061702 h 7223977"/>
              <a:gd name="connsiteX476" fmla="*/ 6998310 w 12188243"/>
              <a:gd name="connsiteY476" fmla="*/ 4061702 h 7223977"/>
              <a:gd name="connsiteX477" fmla="*/ 6998310 w 12188243"/>
              <a:gd name="connsiteY477" fmla="*/ 3839164 h 7223977"/>
              <a:gd name="connsiteX478" fmla="*/ 7223981 w 12188243"/>
              <a:gd name="connsiteY478" fmla="*/ 3839164 h 7223977"/>
              <a:gd name="connsiteX479" fmla="*/ 7446520 w 12188243"/>
              <a:gd name="connsiteY479" fmla="*/ 3839164 h 7223977"/>
              <a:gd name="connsiteX480" fmla="*/ 7446520 w 12188243"/>
              <a:gd name="connsiteY480" fmla="*/ 4061702 h 7223977"/>
              <a:gd name="connsiteX481" fmla="*/ 7223981 w 12188243"/>
              <a:gd name="connsiteY481" fmla="*/ 4061702 h 7223977"/>
              <a:gd name="connsiteX482" fmla="*/ 7223981 w 12188243"/>
              <a:gd name="connsiteY482" fmla="*/ 3839164 h 7223977"/>
              <a:gd name="connsiteX483" fmla="*/ 7449527 w 12188243"/>
              <a:gd name="connsiteY483" fmla="*/ 3839164 h 7223977"/>
              <a:gd name="connsiteX484" fmla="*/ 7672065 w 12188243"/>
              <a:gd name="connsiteY484" fmla="*/ 3839164 h 7223977"/>
              <a:gd name="connsiteX485" fmla="*/ 7672065 w 12188243"/>
              <a:gd name="connsiteY485" fmla="*/ 4061702 h 7223977"/>
              <a:gd name="connsiteX486" fmla="*/ 7449527 w 12188243"/>
              <a:gd name="connsiteY486" fmla="*/ 4061702 h 7223977"/>
              <a:gd name="connsiteX487" fmla="*/ 7449527 w 12188243"/>
              <a:gd name="connsiteY487" fmla="*/ 3839164 h 7223977"/>
              <a:gd name="connsiteX488" fmla="*/ 7675198 w 12188243"/>
              <a:gd name="connsiteY488" fmla="*/ 3839164 h 7223977"/>
              <a:gd name="connsiteX489" fmla="*/ 7897736 w 12188243"/>
              <a:gd name="connsiteY489" fmla="*/ 3839164 h 7223977"/>
              <a:gd name="connsiteX490" fmla="*/ 7897736 w 12188243"/>
              <a:gd name="connsiteY490" fmla="*/ 4061702 h 7223977"/>
              <a:gd name="connsiteX491" fmla="*/ 7675198 w 12188243"/>
              <a:gd name="connsiteY491" fmla="*/ 4061702 h 7223977"/>
              <a:gd name="connsiteX492" fmla="*/ 7675198 w 12188243"/>
              <a:gd name="connsiteY492" fmla="*/ 3839164 h 7223977"/>
              <a:gd name="connsiteX493" fmla="*/ 7900868 w 12188243"/>
              <a:gd name="connsiteY493" fmla="*/ 3839164 h 7223977"/>
              <a:gd name="connsiteX494" fmla="*/ 8123407 w 12188243"/>
              <a:gd name="connsiteY494" fmla="*/ 3839164 h 7223977"/>
              <a:gd name="connsiteX495" fmla="*/ 8123407 w 12188243"/>
              <a:gd name="connsiteY495" fmla="*/ 4061702 h 7223977"/>
              <a:gd name="connsiteX496" fmla="*/ 7900868 w 12188243"/>
              <a:gd name="connsiteY496" fmla="*/ 4061702 h 7223977"/>
              <a:gd name="connsiteX497" fmla="*/ 7900868 w 12188243"/>
              <a:gd name="connsiteY497" fmla="*/ 3839164 h 7223977"/>
              <a:gd name="connsiteX498" fmla="*/ 8126540 w 12188243"/>
              <a:gd name="connsiteY498" fmla="*/ 3839164 h 7223977"/>
              <a:gd name="connsiteX499" fmla="*/ 8349078 w 12188243"/>
              <a:gd name="connsiteY499" fmla="*/ 3839164 h 7223977"/>
              <a:gd name="connsiteX500" fmla="*/ 8349078 w 12188243"/>
              <a:gd name="connsiteY500" fmla="*/ 4061702 h 7223977"/>
              <a:gd name="connsiteX501" fmla="*/ 8126540 w 12188243"/>
              <a:gd name="connsiteY501" fmla="*/ 4061702 h 7223977"/>
              <a:gd name="connsiteX502" fmla="*/ 8126540 w 12188243"/>
              <a:gd name="connsiteY502" fmla="*/ 3839164 h 7223977"/>
              <a:gd name="connsiteX503" fmla="*/ 8352211 w 12188243"/>
              <a:gd name="connsiteY503" fmla="*/ 3839164 h 7223977"/>
              <a:gd name="connsiteX504" fmla="*/ 8574749 w 12188243"/>
              <a:gd name="connsiteY504" fmla="*/ 3839164 h 7223977"/>
              <a:gd name="connsiteX505" fmla="*/ 8574749 w 12188243"/>
              <a:gd name="connsiteY505" fmla="*/ 4061702 h 7223977"/>
              <a:gd name="connsiteX506" fmla="*/ 8352211 w 12188243"/>
              <a:gd name="connsiteY506" fmla="*/ 4061702 h 7223977"/>
              <a:gd name="connsiteX507" fmla="*/ 8352211 w 12188243"/>
              <a:gd name="connsiteY507" fmla="*/ 3839164 h 7223977"/>
              <a:gd name="connsiteX508" fmla="*/ 8577882 w 12188243"/>
              <a:gd name="connsiteY508" fmla="*/ 3839164 h 7223977"/>
              <a:gd name="connsiteX509" fmla="*/ 8800420 w 12188243"/>
              <a:gd name="connsiteY509" fmla="*/ 3839164 h 7223977"/>
              <a:gd name="connsiteX510" fmla="*/ 8800420 w 12188243"/>
              <a:gd name="connsiteY510" fmla="*/ 4061702 h 7223977"/>
              <a:gd name="connsiteX511" fmla="*/ 8577882 w 12188243"/>
              <a:gd name="connsiteY511" fmla="*/ 4061702 h 7223977"/>
              <a:gd name="connsiteX512" fmla="*/ 8577882 w 12188243"/>
              <a:gd name="connsiteY512" fmla="*/ 3839164 h 7223977"/>
              <a:gd name="connsiteX513" fmla="*/ 8803427 w 12188243"/>
              <a:gd name="connsiteY513" fmla="*/ 3839164 h 7223977"/>
              <a:gd name="connsiteX514" fmla="*/ 9025966 w 12188243"/>
              <a:gd name="connsiteY514" fmla="*/ 3839164 h 7223977"/>
              <a:gd name="connsiteX515" fmla="*/ 9025966 w 12188243"/>
              <a:gd name="connsiteY515" fmla="*/ 4061702 h 7223977"/>
              <a:gd name="connsiteX516" fmla="*/ 8803427 w 12188243"/>
              <a:gd name="connsiteY516" fmla="*/ 4061702 h 7223977"/>
              <a:gd name="connsiteX517" fmla="*/ 8803427 w 12188243"/>
              <a:gd name="connsiteY517" fmla="*/ 3839164 h 7223977"/>
              <a:gd name="connsiteX518" fmla="*/ 8803427 w 12188243"/>
              <a:gd name="connsiteY518" fmla="*/ 3836031 h 7223977"/>
              <a:gd name="connsiteX519" fmla="*/ 8803427 w 12188243"/>
              <a:gd name="connsiteY519" fmla="*/ 3613493 h 7223977"/>
              <a:gd name="connsiteX520" fmla="*/ 9025966 w 12188243"/>
              <a:gd name="connsiteY520" fmla="*/ 3613493 h 7223977"/>
              <a:gd name="connsiteX521" fmla="*/ 9025966 w 12188243"/>
              <a:gd name="connsiteY521" fmla="*/ 3836031 h 7223977"/>
              <a:gd name="connsiteX522" fmla="*/ 8803427 w 12188243"/>
              <a:gd name="connsiteY522" fmla="*/ 3836031 h 7223977"/>
              <a:gd name="connsiteX523" fmla="*/ 8803427 w 12188243"/>
              <a:gd name="connsiteY523" fmla="*/ 3610360 h 7223977"/>
              <a:gd name="connsiteX524" fmla="*/ 8803427 w 12188243"/>
              <a:gd name="connsiteY524" fmla="*/ 3387821 h 7223977"/>
              <a:gd name="connsiteX525" fmla="*/ 9025966 w 12188243"/>
              <a:gd name="connsiteY525" fmla="*/ 3387821 h 7223977"/>
              <a:gd name="connsiteX526" fmla="*/ 9025966 w 12188243"/>
              <a:gd name="connsiteY526" fmla="*/ 3610360 h 7223977"/>
              <a:gd name="connsiteX527" fmla="*/ 8803427 w 12188243"/>
              <a:gd name="connsiteY527" fmla="*/ 3610360 h 7223977"/>
              <a:gd name="connsiteX528" fmla="*/ 8803427 w 12188243"/>
              <a:gd name="connsiteY528" fmla="*/ 3384689 h 7223977"/>
              <a:gd name="connsiteX529" fmla="*/ 8803427 w 12188243"/>
              <a:gd name="connsiteY529" fmla="*/ 3162151 h 7223977"/>
              <a:gd name="connsiteX530" fmla="*/ 9025966 w 12188243"/>
              <a:gd name="connsiteY530" fmla="*/ 3162151 h 7223977"/>
              <a:gd name="connsiteX531" fmla="*/ 9025966 w 12188243"/>
              <a:gd name="connsiteY531" fmla="*/ 3384689 h 7223977"/>
              <a:gd name="connsiteX532" fmla="*/ 8803427 w 12188243"/>
              <a:gd name="connsiteY532" fmla="*/ 3384689 h 7223977"/>
              <a:gd name="connsiteX533" fmla="*/ 8803427 w 12188243"/>
              <a:gd name="connsiteY533" fmla="*/ 3159143 h 7223977"/>
              <a:gd name="connsiteX534" fmla="*/ 8803427 w 12188243"/>
              <a:gd name="connsiteY534" fmla="*/ 2936605 h 7223977"/>
              <a:gd name="connsiteX535" fmla="*/ 9025966 w 12188243"/>
              <a:gd name="connsiteY535" fmla="*/ 2936605 h 7223977"/>
              <a:gd name="connsiteX536" fmla="*/ 9025966 w 12188243"/>
              <a:gd name="connsiteY536" fmla="*/ 3159143 h 7223977"/>
              <a:gd name="connsiteX537" fmla="*/ 8803427 w 12188243"/>
              <a:gd name="connsiteY537" fmla="*/ 3159143 h 7223977"/>
              <a:gd name="connsiteX538" fmla="*/ 8800295 w 12188243"/>
              <a:gd name="connsiteY538" fmla="*/ 3159143 h 7223977"/>
              <a:gd name="connsiteX539" fmla="*/ 8577756 w 12188243"/>
              <a:gd name="connsiteY539" fmla="*/ 3159143 h 7223977"/>
              <a:gd name="connsiteX540" fmla="*/ 8577756 w 12188243"/>
              <a:gd name="connsiteY540" fmla="*/ 2936605 h 7223977"/>
              <a:gd name="connsiteX541" fmla="*/ 8800295 w 12188243"/>
              <a:gd name="connsiteY541" fmla="*/ 2936605 h 7223977"/>
              <a:gd name="connsiteX542" fmla="*/ 8800295 w 12188243"/>
              <a:gd name="connsiteY542" fmla="*/ 3159143 h 7223977"/>
              <a:gd name="connsiteX543" fmla="*/ 8574749 w 12188243"/>
              <a:gd name="connsiteY543" fmla="*/ 3159143 h 7223977"/>
              <a:gd name="connsiteX544" fmla="*/ 8352211 w 12188243"/>
              <a:gd name="connsiteY544" fmla="*/ 3159143 h 7223977"/>
              <a:gd name="connsiteX545" fmla="*/ 8352211 w 12188243"/>
              <a:gd name="connsiteY545" fmla="*/ 2936605 h 7223977"/>
              <a:gd name="connsiteX546" fmla="*/ 8574749 w 12188243"/>
              <a:gd name="connsiteY546" fmla="*/ 2936605 h 7223977"/>
              <a:gd name="connsiteX547" fmla="*/ 8574749 w 12188243"/>
              <a:gd name="connsiteY547" fmla="*/ 3159143 h 7223977"/>
              <a:gd name="connsiteX548" fmla="*/ 8349078 w 12188243"/>
              <a:gd name="connsiteY548" fmla="*/ 3159143 h 7223977"/>
              <a:gd name="connsiteX549" fmla="*/ 8126540 w 12188243"/>
              <a:gd name="connsiteY549" fmla="*/ 3159143 h 7223977"/>
              <a:gd name="connsiteX550" fmla="*/ 8126540 w 12188243"/>
              <a:gd name="connsiteY550" fmla="*/ 2936605 h 7223977"/>
              <a:gd name="connsiteX551" fmla="*/ 8349078 w 12188243"/>
              <a:gd name="connsiteY551" fmla="*/ 2936605 h 7223977"/>
              <a:gd name="connsiteX552" fmla="*/ 8349078 w 12188243"/>
              <a:gd name="connsiteY552" fmla="*/ 3159143 h 7223977"/>
              <a:gd name="connsiteX553" fmla="*/ 8123407 w 12188243"/>
              <a:gd name="connsiteY553" fmla="*/ 3159143 h 7223977"/>
              <a:gd name="connsiteX554" fmla="*/ 7900868 w 12188243"/>
              <a:gd name="connsiteY554" fmla="*/ 3159143 h 7223977"/>
              <a:gd name="connsiteX555" fmla="*/ 7900868 w 12188243"/>
              <a:gd name="connsiteY555" fmla="*/ 2936605 h 7223977"/>
              <a:gd name="connsiteX556" fmla="*/ 8123407 w 12188243"/>
              <a:gd name="connsiteY556" fmla="*/ 2936605 h 7223977"/>
              <a:gd name="connsiteX557" fmla="*/ 8123407 w 12188243"/>
              <a:gd name="connsiteY557" fmla="*/ 3159143 h 7223977"/>
              <a:gd name="connsiteX558" fmla="*/ 7897736 w 12188243"/>
              <a:gd name="connsiteY558" fmla="*/ 3159143 h 7223977"/>
              <a:gd name="connsiteX559" fmla="*/ 7675198 w 12188243"/>
              <a:gd name="connsiteY559" fmla="*/ 3159143 h 7223977"/>
              <a:gd name="connsiteX560" fmla="*/ 7675198 w 12188243"/>
              <a:gd name="connsiteY560" fmla="*/ 2936605 h 7223977"/>
              <a:gd name="connsiteX561" fmla="*/ 7897736 w 12188243"/>
              <a:gd name="connsiteY561" fmla="*/ 2936605 h 7223977"/>
              <a:gd name="connsiteX562" fmla="*/ 7897736 w 12188243"/>
              <a:gd name="connsiteY562" fmla="*/ 3159143 h 7223977"/>
              <a:gd name="connsiteX563" fmla="*/ 7672065 w 12188243"/>
              <a:gd name="connsiteY563" fmla="*/ 3159143 h 7223977"/>
              <a:gd name="connsiteX564" fmla="*/ 7449527 w 12188243"/>
              <a:gd name="connsiteY564" fmla="*/ 3159143 h 7223977"/>
              <a:gd name="connsiteX565" fmla="*/ 7449527 w 12188243"/>
              <a:gd name="connsiteY565" fmla="*/ 2936605 h 7223977"/>
              <a:gd name="connsiteX566" fmla="*/ 7672065 w 12188243"/>
              <a:gd name="connsiteY566" fmla="*/ 2936605 h 7223977"/>
              <a:gd name="connsiteX567" fmla="*/ 7672065 w 12188243"/>
              <a:gd name="connsiteY567" fmla="*/ 3159143 h 7223977"/>
              <a:gd name="connsiteX568" fmla="*/ 7446394 w 12188243"/>
              <a:gd name="connsiteY568" fmla="*/ 3159143 h 7223977"/>
              <a:gd name="connsiteX569" fmla="*/ 7223856 w 12188243"/>
              <a:gd name="connsiteY569" fmla="*/ 3159143 h 7223977"/>
              <a:gd name="connsiteX570" fmla="*/ 7223856 w 12188243"/>
              <a:gd name="connsiteY570" fmla="*/ 2936605 h 7223977"/>
              <a:gd name="connsiteX571" fmla="*/ 7446394 w 12188243"/>
              <a:gd name="connsiteY571" fmla="*/ 2936605 h 7223977"/>
              <a:gd name="connsiteX572" fmla="*/ 7446394 w 12188243"/>
              <a:gd name="connsiteY572" fmla="*/ 3159143 h 7223977"/>
              <a:gd name="connsiteX573" fmla="*/ 7220848 w 12188243"/>
              <a:gd name="connsiteY573" fmla="*/ 3159143 h 7223977"/>
              <a:gd name="connsiteX574" fmla="*/ 6998310 w 12188243"/>
              <a:gd name="connsiteY574" fmla="*/ 3159143 h 7223977"/>
              <a:gd name="connsiteX575" fmla="*/ 6998310 w 12188243"/>
              <a:gd name="connsiteY575" fmla="*/ 2936605 h 7223977"/>
              <a:gd name="connsiteX576" fmla="*/ 7220848 w 12188243"/>
              <a:gd name="connsiteY576" fmla="*/ 2936605 h 7223977"/>
              <a:gd name="connsiteX577" fmla="*/ 7220848 w 12188243"/>
              <a:gd name="connsiteY577" fmla="*/ 3159143 h 7223977"/>
              <a:gd name="connsiteX578" fmla="*/ 6995177 w 12188243"/>
              <a:gd name="connsiteY578" fmla="*/ 3159143 h 7223977"/>
              <a:gd name="connsiteX579" fmla="*/ 6772639 w 12188243"/>
              <a:gd name="connsiteY579" fmla="*/ 3159143 h 7223977"/>
              <a:gd name="connsiteX580" fmla="*/ 6772639 w 12188243"/>
              <a:gd name="connsiteY580" fmla="*/ 2936605 h 7223977"/>
              <a:gd name="connsiteX581" fmla="*/ 6995177 w 12188243"/>
              <a:gd name="connsiteY581" fmla="*/ 2936605 h 7223977"/>
              <a:gd name="connsiteX582" fmla="*/ 6995177 w 12188243"/>
              <a:gd name="connsiteY582" fmla="*/ 3159143 h 7223977"/>
              <a:gd name="connsiteX583" fmla="*/ 6769506 w 12188243"/>
              <a:gd name="connsiteY583" fmla="*/ 3159143 h 7223977"/>
              <a:gd name="connsiteX584" fmla="*/ 6546967 w 12188243"/>
              <a:gd name="connsiteY584" fmla="*/ 3159143 h 7223977"/>
              <a:gd name="connsiteX585" fmla="*/ 6546967 w 12188243"/>
              <a:gd name="connsiteY585" fmla="*/ 2936605 h 7223977"/>
              <a:gd name="connsiteX586" fmla="*/ 6769506 w 12188243"/>
              <a:gd name="connsiteY586" fmla="*/ 2936605 h 7223977"/>
              <a:gd name="connsiteX587" fmla="*/ 6769506 w 12188243"/>
              <a:gd name="connsiteY587" fmla="*/ 3159143 h 7223977"/>
              <a:gd name="connsiteX588" fmla="*/ 6543835 w 12188243"/>
              <a:gd name="connsiteY588" fmla="*/ 3159143 h 7223977"/>
              <a:gd name="connsiteX589" fmla="*/ 6321297 w 12188243"/>
              <a:gd name="connsiteY589" fmla="*/ 3159143 h 7223977"/>
              <a:gd name="connsiteX590" fmla="*/ 6321297 w 12188243"/>
              <a:gd name="connsiteY590" fmla="*/ 2936605 h 7223977"/>
              <a:gd name="connsiteX591" fmla="*/ 6543835 w 12188243"/>
              <a:gd name="connsiteY591" fmla="*/ 2936605 h 7223977"/>
              <a:gd name="connsiteX592" fmla="*/ 6543835 w 12188243"/>
              <a:gd name="connsiteY592" fmla="*/ 3159143 h 7223977"/>
              <a:gd name="connsiteX593" fmla="*/ 6318164 w 12188243"/>
              <a:gd name="connsiteY593" fmla="*/ 3159143 h 7223977"/>
              <a:gd name="connsiteX594" fmla="*/ 6095625 w 12188243"/>
              <a:gd name="connsiteY594" fmla="*/ 3159143 h 7223977"/>
              <a:gd name="connsiteX595" fmla="*/ 6095625 w 12188243"/>
              <a:gd name="connsiteY595" fmla="*/ 2936605 h 7223977"/>
              <a:gd name="connsiteX596" fmla="*/ 6318164 w 12188243"/>
              <a:gd name="connsiteY596" fmla="*/ 2936605 h 7223977"/>
              <a:gd name="connsiteX597" fmla="*/ 6318164 w 12188243"/>
              <a:gd name="connsiteY597" fmla="*/ 3159143 h 7223977"/>
              <a:gd name="connsiteX598" fmla="*/ 6092493 w 12188243"/>
              <a:gd name="connsiteY598" fmla="*/ 3159143 h 7223977"/>
              <a:gd name="connsiteX599" fmla="*/ 5869954 w 12188243"/>
              <a:gd name="connsiteY599" fmla="*/ 3159143 h 7223977"/>
              <a:gd name="connsiteX600" fmla="*/ 5869954 w 12188243"/>
              <a:gd name="connsiteY600" fmla="*/ 2936605 h 7223977"/>
              <a:gd name="connsiteX601" fmla="*/ 6092493 w 12188243"/>
              <a:gd name="connsiteY601" fmla="*/ 2936605 h 7223977"/>
              <a:gd name="connsiteX602" fmla="*/ 6092493 w 12188243"/>
              <a:gd name="connsiteY602" fmla="*/ 3159143 h 7223977"/>
              <a:gd name="connsiteX603" fmla="*/ 5866947 w 12188243"/>
              <a:gd name="connsiteY603" fmla="*/ 3159143 h 7223977"/>
              <a:gd name="connsiteX604" fmla="*/ 5644408 w 12188243"/>
              <a:gd name="connsiteY604" fmla="*/ 3159143 h 7223977"/>
              <a:gd name="connsiteX605" fmla="*/ 5644408 w 12188243"/>
              <a:gd name="connsiteY605" fmla="*/ 2936605 h 7223977"/>
              <a:gd name="connsiteX606" fmla="*/ 5866947 w 12188243"/>
              <a:gd name="connsiteY606" fmla="*/ 2936605 h 7223977"/>
              <a:gd name="connsiteX607" fmla="*/ 5866947 w 12188243"/>
              <a:gd name="connsiteY607" fmla="*/ 3159143 h 7223977"/>
              <a:gd name="connsiteX608" fmla="*/ 5641276 w 12188243"/>
              <a:gd name="connsiteY608" fmla="*/ 3159143 h 7223977"/>
              <a:gd name="connsiteX609" fmla="*/ 5418738 w 12188243"/>
              <a:gd name="connsiteY609" fmla="*/ 3159143 h 7223977"/>
              <a:gd name="connsiteX610" fmla="*/ 5418738 w 12188243"/>
              <a:gd name="connsiteY610" fmla="*/ 2936605 h 7223977"/>
              <a:gd name="connsiteX611" fmla="*/ 5641276 w 12188243"/>
              <a:gd name="connsiteY611" fmla="*/ 2936605 h 7223977"/>
              <a:gd name="connsiteX612" fmla="*/ 5641276 w 12188243"/>
              <a:gd name="connsiteY612" fmla="*/ 3159143 h 7223977"/>
              <a:gd name="connsiteX613" fmla="*/ 5415605 w 12188243"/>
              <a:gd name="connsiteY613" fmla="*/ 3159143 h 7223977"/>
              <a:gd name="connsiteX614" fmla="*/ 5193066 w 12188243"/>
              <a:gd name="connsiteY614" fmla="*/ 3159143 h 7223977"/>
              <a:gd name="connsiteX615" fmla="*/ 5193066 w 12188243"/>
              <a:gd name="connsiteY615" fmla="*/ 2936605 h 7223977"/>
              <a:gd name="connsiteX616" fmla="*/ 5415605 w 12188243"/>
              <a:gd name="connsiteY616" fmla="*/ 2936605 h 7223977"/>
              <a:gd name="connsiteX617" fmla="*/ 5415605 w 12188243"/>
              <a:gd name="connsiteY617" fmla="*/ 3159143 h 7223977"/>
              <a:gd name="connsiteX618" fmla="*/ 5189934 w 12188243"/>
              <a:gd name="connsiteY618" fmla="*/ 3159143 h 7223977"/>
              <a:gd name="connsiteX619" fmla="*/ 4967395 w 12188243"/>
              <a:gd name="connsiteY619" fmla="*/ 3159143 h 7223977"/>
              <a:gd name="connsiteX620" fmla="*/ 4967395 w 12188243"/>
              <a:gd name="connsiteY620" fmla="*/ 2936605 h 7223977"/>
              <a:gd name="connsiteX621" fmla="*/ 5189934 w 12188243"/>
              <a:gd name="connsiteY621" fmla="*/ 2936605 h 7223977"/>
              <a:gd name="connsiteX622" fmla="*/ 5189934 w 12188243"/>
              <a:gd name="connsiteY622" fmla="*/ 3159143 h 7223977"/>
              <a:gd name="connsiteX623" fmla="*/ 4964263 w 12188243"/>
              <a:gd name="connsiteY623" fmla="*/ 3159143 h 7223977"/>
              <a:gd name="connsiteX624" fmla="*/ 4741724 w 12188243"/>
              <a:gd name="connsiteY624" fmla="*/ 3159143 h 7223977"/>
              <a:gd name="connsiteX625" fmla="*/ 4741724 w 12188243"/>
              <a:gd name="connsiteY625" fmla="*/ 2936605 h 7223977"/>
              <a:gd name="connsiteX626" fmla="*/ 4964263 w 12188243"/>
              <a:gd name="connsiteY626" fmla="*/ 2936605 h 7223977"/>
              <a:gd name="connsiteX627" fmla="*/ 4964263 w 12188243"/>
              <a:gd name="connsiteY627" fmla="*/ 3159143 h 7223977"/>
              <a:gd name="connsiteX628" fmla="*/ 4738592 w 12188243"/>
              <a:gd name="connsiteY628" fmla="*/ 3159143 h 7223977"/>
              <a:gd name="connsiteX629" fmla="*/ 4516053 w 12188243"/>
              <a:gd name="connsiteY629" fmla="*/ 3159143 h 7223977"/>
              <a:gd name="connsiteX630" fmla="*/ 4516053 w 12188243"/>
              <a:gd name="connsiteY630" fmla="*/ 2936605 h 7223977"/>
              <a:gd name="connsiteX631" fmla="*/ 4738592 w 12188243"/>
              <a:gd name="connsiteY631" fmla="*/ 2936605 h 7223977"/>
              <a:gd name="connsiteX632" fmla="*/ 4738592 w 12188243"/>
              <a:gd name="connsiteY632" fmla="*/ 3159143 h 7223977"/>
              <a:gd name="connsiteX633" fmla="*/ 4513046 w 12188243"/>
              <a:gd name="connsiteY633" fmla="*/ 3159143 h 7223977"/>
              <a:gd name="connsiteX634" fmla="*/ 4290507 w 12188243"/>
              <a:gd name="connsiteY634" fmla="*/ 3159143 h 7223977"/>
              <a:gd name="connsiteX635" fmla="*/ 4290507 w 12188243"/>
              <a:gd name="connsiteY635" fmla="*/ 2936605 h 7223977"/>
              <a:gd name="connsiteX636" fmla="*/ 4513046 w 12188243"/>
              <a:gd name="connsiteY636" fmla="*/ 2936605 h 7223977"/>
              <a:gd name="connsiteX637" fmla="*/ 4513046 w 12188243"/>
              <a:gd name="connsiteY637" fmla="*/ 3159143 h 7223977"/>
              <a:gd name="connsiteX638" fmla="*/ 4287375 w 12188243"/>
              <a:gd name="connsiteY638" fmla="*/ 3159143 h 7223977"/>
              <a:gd name="connsiteX639" fmla="*/ 4064836 w 12188243"/>
              <a:gd name="connsiteY639" fmla="*/ 3159143 h 7223977"/>
              <a:gd name="connsiteX640" fmla="*/ 4064836 w 12188243"/>
              <a:gd name="connsiteY640" fmla="*/ 2936605 h 7223977"/>
              <a:gd name="connsiteX641" fmla="*/ 4287375 w 12188243"/>
              <a:gd name="connsiteY641" fmla="*/ 2936605 h 7223977"/>
              <a:gd name="connsiteX642" fmla="*/ 4287375 w 12188243"/>
              <a:gd name="connsiteY642" fmla="*/ 3159143 h 7223977"/>
              <a:gd name="connsiteX643" fmla="*/ 4061703 w 12188243"/>
              <a:gd name="connsiteY643" fmla="*/ 3159143 h 7223977"/>
              <a:gd name="connsiteX644" fmla="*/ 3839165 w 12188243"/>
              <a:gd name="connsiteY644" fmla="*/ 3159143 h 7223977"/>
              <a:gd name="connsiteX645" fmla="*/ 3839165 w 12188243"/>
              <a:gd name="connsiteY645" fmla="*/ 2936605 h 7223977"/>
              <a:gd name="connsiteX646" fmla="*/ 4061703 w 12188243"/>
              <a:gd name="connsiteY646" fmla="*/ 2936605 h 7223977"/>
              <a:gd name="connsiteX647" fmla="*/ 4061703 w 12188243"/>
              <a:gd name="connsiteY647" fmla="*/ 3159143 h 7223977"/>
              <a:gd name="connsiteX648" fmla="*/ 3836033 w 12188243"/>
              <a:gd name="connsiteY648" fmla="*/ 3159143 h 7223977"/>
              <a:gd name="connsiteX649" fmla="*/ 3613494 w 12188243"/>
              <a:gd name="connsiteY649" fmla="*/ 3159143 h 7223977"/>
              <a:gd name="connsiteX650" fmla="*/ 3613494 w 12188243"/>
              <a:gd name="connsiteY650" fmla="*/ 2936605 h 7223977"/>
              <a:gd name="connsiteX651" fmla="*/ 3836033 w 12188243"/>
              <a:gd name="connsiteY651" fmla="*/ 2936605 h 7223977"/>
              <a:gd name="connsiteX652" fmla="*/ 3836033 w 12188243"/>
              <a:gd name="connsiteY652" fmla="*/ 3159143 h 7223977"/>
              <a:gd name="connsiteX653" fmla="*/ 3610361 w 12188243"/>
              <a:gd name="connsiteY653" fmla="*/ 3159143 h 7223977"/>
              <a:gd name="connsiteX654" fmla="*/ 3387823 w 12188243"/>
              <a:gd name="connsiteY654" fmla="*/ 3159143 h 7223977"/>
              <a:gd name="connsiteX655" fmla="*/ 3387823 w 12188243"/>
              <a:gd name="connsiteY655" fmla="*/ 2936605 h 7223977"/>
              <a:gd name="connsiteX656" fmla="*/ 3610361 w 12188243"/>
              <a:gd name="connsiteY656" fmla="*/ 2936605 h 7223977"/>
              <a:gd name="connsiteX657" fmla="*/ 3610361 w 12188243"/>
              <a:gd name="connsiteY657" fmla="*/ 3159143 h 7223977"/>
              <a:gd name="connsiteX658" fmla="*/ 3384690 w 12188243"/>
              <a:gd name="connsiteY658" fmla="*/ 3159143 h 7223977"/>
              <a:gd name="connsiteX659" fmla="*/ 3162152 w 12188243"/>
              <a:gd name="connsiteY659" fmla="*/ 3159143 h 7223977"/>
              <a:gd name="connsiteX660" fmla="*/ 3162152 w 12188243"/>
              <a:gd name="connsiteY660" fmla="*/ 2936605 h 7223977"/>
              <a:gd name="connsiteX661" fmla="*/ 3384690 w 12188243"/>
              <a:gd name="connsiteY661" fmla="*/ 2936605 h 7223977"/>
              <a:gd name="connsiteX662" fmla="*/ 3384690 w 12188243"/>
              <a:gd name="connsiteY662" fmla="*/ 3159143 h 7223977"/>
              <a:gd name="connsiteX663" fmla="*/ 3159145 w 12188243"/>
              <a:gd name="connsiteY663" fmla="*/ 3159143 h 7223977"/>
              <a:gd name="connsiteX664" fmla="*/ 2936606 w 12188243"/>
              <a:gd name="connsiteY664" fmla="*/ 3159143 h 7223977"/>
              <a:gd name="connsiteX665" fmla="*/ 2936606 w 12188243"/>
              <a:gd name="connsiteY665" fmla="*/ 2936605 h 7223977"/>
              <a:gd name="connsiteX666" fmla="*/ 3159145 w 12188243"/>
              <a:gd name="connsiteY666" fmla="*/ 2936605 h 7223977"/>
              <a:gd name="connsiteX667" fmla="*/ 3159145 w 12188243"/>
              <a:gd name="connsiteY667" fmla="*/ 3159143 h 7223977"/>
              <a:gd name="connsiteX668" fmla="*/ 3159145 w 12188243"/>
              <a:gd name="connsiteY668" fmla="*/ 3162276 h 7223977"/>
              <a:gd name="connsiteX669" fmla="*/ 3159145 w 12188243"/>
              <a:gd name="connsiteY669" fmla="*/ 3384814 h 7223977"/>
              <a:gd name="connsiteX670" fmla="*/ 2936606 w 12188243"/>
              <a:gd name="connsiteY670" fmla="*/ 3384814 h 7223977"/>
              <a:gd name="connsiteX671" fmla="*/ 2936606 w 12188243"/>
              <a:gd name="connsiteY671" fmla="*/ 3162276 h 7223977"/>
              <a:gd name="connsiteX672" fmla="*/ 3159145 w 12188243"/>
              <a:gd name="connsiteY672" fmla="*/ 3162276 h 7223977"/>
              <a:gd name="connsiteX673" fmla="*/ 3159145 w 12188243"/>
              <a:gd name="connsiteY673" fmla="*/ 3387821 h 7223977"/>
              <a:gd name="connsiteX674" fmla="*/ 3159145 w 12188243"/>
              <a:gd name="connsiteY674" fmla="*/ 3610360 h 7223977"/>
              <a:gd name="connsiteX675" fmla="*/ 2936606 w 12188243"/>
              <a:gd name="connsiteY675" fmla="*/ 3610360 h 7223977"/>
              <a:gd name="connsiteX676" fmla="*/ 2936606 w 12188243"/>
              <a:gd name="connsiteY676" fmla="*/ 3387821 h 7223977"/>
              <a:gd name="connsiteX677" fmla="*/ 3159145 w 12188243"/>
              <a:gd name="connsiteY677" fmla="*/ 3387821 h 7223977"/>
              <a:gd name="connsiteX678" fmla="*/ 3159145 w 12188243"/>
              <a:gd name="connsiteY678" fmla="*/ 3613493 h 7223977"/>
              <a:gd name="connsiteX679" fmla="*/ 3159145 w 12188243"/>
              <a:gd name="connsiteY679" fmla="*/ 3836031 h 7223977"/>
              <a:gd name="connsiteX680" fmla="*/ 2936606 w 12188243"/>
              <a:gd name="connsiteY680" fmla="*/ 3836031 h 7223977"/>
              <a:gd name="connsiteX681" fmla="*/ 2936606 w 12188243"/>
              <a:gd name="connsiteY681" fmla="*/ 3613493 h 7223977"/>
              <a:gd name="connsiteX682" fmla="*/ 3159145 w 12188243"/>
              <a:gd name="connsiteY682" fmla="*/ 3613493 h 7223977"/>
              <a:gd name="connsiteX683" fmla="*/ 3159145 w 12188243"/>
              <a:gd name="connsiteY683" fmla="*/ 3839164 h 7223977"/>
              <a:gd name="connsiteX684" fmla="*/ 3159145 w 12188243"/>
              <a:gd name="connsiteY684" fmla="*/ 4061702 h 7223977"/>
              <a:gd name="connsiteX685" fmla="*/ 2936606 w 12188243"/>
              <a:gd name="connsiteY685" fmla="*/ 4061702 h 7223977"/>
              <a:gd name="connsiteX686" fmla="*/ 2936606 w 12188243"/>
              <a:gd name="connsiteY686" fmla="*/ 3839164 h 7223977"/>
              <a:gd name="connsiteX687" fmla="*/ 3159145 w 12188243"/>
              <a:gd name="connsiteY687" fmla="*/ 3839164 h 7223977"/>
              <a:gd name="connsiteX688" fmla="*/ 3159145 w 12188243"/>
              <a:gd name="connsiteY688" fmla="*/ 4064834 h 7223977"/>
              <a:gd name="connsiteX689" fmla="*/ 3159145 w 12188243"/>
              <a:gd name="connsiteY689" fmla="*/ 4287373 h 7223977"/>
              <a:gd name="connsiteX690" fmla="*/ 2936606 w 12188243"/>
              <a:gd name="connsiteY690" fmla="*/ 4287373 h 7223977"/>
              <a:gd name="connsiteX691" fmla="*/ 2936606 w 12188243"/>
              <a:gd name="connsiteY691" fmla="*/ 4064834 h 7223977"/>
              <a:gd name="connsiteX692" fmla="*/ 3159145 w 12188243"/>
              <a:gd name="connsiteY692" fmla="*/ 4064834 h 7223977"/>
              <a:gd name="connsiteX693" fmla="*/ 3162277 w 12188243"/>
              <a:gd name="connsiteY693" fmla="*/ 4064834 h 7223977"/>
              <a:gd name="connsiteX694" fmla="*/ 3384816 w 12188243"/>
              <a:gd name="connsiteY694" fmla="*/ 4064834 h 7223977"/>
              <a:gd name="connsiteX695" fmla="*/ 3384816 w 12188243"/>
              <a:gd name="connsiteY695" fmla="*/ 4287373 h 7223977"/>
              <a:gd name="connsiteX696" fmla="*/ 3162277 w 12188243"/>
              <a:gd name="connsiteY696" fmla="*/ 4287373 h 7223977"/>
              <a:gd name="connsiteX697" fmla="*/ 3162277 w 12188243"/>
              <a:gd name="connsiteY697" fmla="*/ 4064834 h 7223977"/>
              <a:gd name="connsiteX698" fmla="*/ 3387823 w 12188243"/>
              <a:gd name="connsiteY698" fmla="*/ 4064834 h 7223977"/>
              <a:gd name="connsiteX699" fmla="*/ 3610361 w 12188243"/>
              <a:gd name="connsiteY699" fmla="*/ 4064834 h 7223977"/>
              <a:gd name="connsiteX700" fmla="*/ 3610361 w 12188243"/>
              <a:gd name="connsiteY700" fmla="*/ 4287373 h 7223977"/>
              <a:gd name="connsiteX701" fmla="*/ 3387823 w 12188243"/>
              <a:gd name="connsiteY701" fmla="*/ 4287373 h 7223977"/>
              <a:gd name="connsiteX702" fmla="*/ 3387823 w 12188243"/>
              <a:gd name="connsiteY702" fmla="*/ 4064834 h 7223977"/>
              <a:gd name="connsiteX703" fmla="*/ 3613494 w 12188243"/>
              <a:gd name="connsiteY703" fmla="*/ 4064834 h 7223977"/>
              <a:gd name="connsiteX704" fmla="*/ 3836033 w 12188243"/>
              <a:gd name="connsiteY704" fmla="*/ 4064834 h 7223977"/>
              <a:gd name="connsiteX705" fmla="*/ 3836033 w 12188243"/>
              <a:gd name="connsiteY705" fmla="*/ 4287373 h 7223977"/>
              <a:gd name="connsiteX706" fmla="*/ 3613494 w 12188243"/>
              <a:gd name="connsiteY706" fmla="*/ 4287373 h 7223977"/>
              <a:gd name="connsiteX707" fmla="*/ 3613494 w 12188243"/>
              <a:gd name="connsiteY707" fmla="*/ 4064834 h 7223977"/>
              <a:gd name="connsiteX708" fmla="*/ 3839165 w 12188243"/>
              <a:gd name="connsiteY708" fmla="*/ 4064834 h 7223977"/>
              <a:gd name="connsiteX709" fmla="*/ 4061703 w 12188243"/>
              <a:gd name="connsiteY709" fmla="*/ 4064834 h 7223977"/>
              <a:gd name="connsiteX710" fmla="*/ 4061703 w 12188243"/>
              <a:gd name="connsiteY710" fmla="*/ 4287373 h 7223977"/>
              <a:gd name="connsiteX711" fmla="*/ 3839165 w 12188243"/>
              <a:gd name="connsiteY711" fmla="*/ 4287373 h 7223977"/>
              <a:gd name="connsiteX712" fmla="*/ 3839165 w 12188243"/>
              <a:gd name="connsiteY712" fmla="*/ 4064834 h 7223977"/>
              <a:gd name="connsiteX713" fmla="*/ 4064836 w 12188243"/>
              <a:gd name="connsiteY713" fmla="*/ 4064834 h 7223977"/>
              <a:gd name="connsiteX714" fmla="*/ 4287375 w 12188243"/>
              <a:gd name="connsiteY714" fmla="*/ 4064834 h 7223977"/>
              <a:gd name="connsiteX715" fmla="*/ 4287375 w 12188243"/>
              <a:gd name="connsiteY715" fmla="*/ 4287373 h 7223977"/>
              <a:gd name="connsiteX716" fmla="*/ 4064836 w 12188243"/>
              <a:gd name="connsiteY716" fmla="*/ 4287373 h 7223977"/>
              <a:gd name="connsiteX717" fmla="*/ 4064836 w 12188243"/>
              <a:gd name="connsiteY717" fmla="*/ 4064834 h 7223977"/>
              <a:gd name="connsiteX718" fmla="*/ 4290507 w 12188243"/>
              <a:gd name="connsiteY718" fmla="*/ 4064834 h 7223977"/>
              <a:gd name="connsiteX719" fmla="*/ 4513046 w 12188243"/>
              <a:gd name="connsiteY719" fmla="*/ 4064834 h 7223977"/>
              <a:gd name="connsiteX720" fmla="*/ 4513046 w 12188243"/>
              <a:gd name="connsiteY720" fmla="*/ 4287373 h 7223977"/>
              <a:gd name="connsiteX721" fmla="*/ 4290507 w 12188243"/>
              <a:gd name="connsiteY721" fmla="*/ 4287373 h 7223977"/>
              <a:gd name="connsiteX722" fmla="*/ 4290507 w 12188243"/>
              <a:gd name="connsiteY722" fmla="*/ 4064834 h 7223977"/>
              <a:gd name="connsiteX723" fmla="*/ 4516179 w 12188243"/>
              <a:gd name="connsiteY723" fmla="*/ 4064834 h 7223977"/>
              <a:gd name="connsiteX724" fmla="*/ 4738717 w 12188243"/>
              <a:gd name="connsiteY724" fmla="*/ 4064834 h 7223977"/>
              <a:gd name="connsiteX725" fmla="*/ 4738717 w 12188243"/>
              <a:gd name="connsiteY725" fmla="*/ 4287373 h 7223977"/>
              <a:gd name="connsiteX726" fmla="*/ 4516179 w 12188243"/>
              <a:gd name="connsiteY726" fmla="*/ 4287373 h 7223977"/>
              <a:gd name="connsiteX727" fmla="*/ 4516179 w 12188243"/>
              <a:gd name="connsiteY727" fmla="*/ 4064834 h 7223977"/>
              <a:gd name="connsiteX728" fmla="*/ 4741724 w 12188243"/>
              <a:gd name="connsiteY728" fmla="*/ 4064834 h 7223977"/>
              <a:gd name="connsiteX729" fmla="*/ 4964263 w 12188243"/>
              <a:gd name="connsiteY729" fmla="*/ 4064834 h 7223977"/>
              <a:gd name="connsiteX730" fmla="*/ 4964263 w 12188243"/>
              <a:gd name="connsiteY730" fmla="*/ 4287373 h 7223977"/>
              <a:gd name="connsiteX731" fmla="*/ 4741724 w 12188243"/>
              <a:gd name="connsiteY731" fmla="*/ 4287373 h 7223977"/>
              <a:gd name="connsiteX732" fmla="*/ 4741724 w 12188243"/>
              <a:gd name="connsiteY732" fmla="*/ 4064834 h 7223977"/>
              <a:gd name="connsiteX733" fmla="*/ 4967395 w 12188243"/>
              <a:gd name="connsiteY733" fmla="*/ 4064834 h 7223977"/>
              <a:gd name="connsiteX734" fmla="*/ 5189934 w 12188243"/>
              <a:gd name="connsiteY734" fmla="*/ 4064834 h 7223977"/>
              <a:gd name="connsiteX735" fmla="*/ 5189934 w 12188243"/>
              <a:gd name="connsiteY735" fmla="*/ 4287373 h 7223977"/>
              <a:gd name="connsiteX736" fmla="*/ 4967395 w 12188243"/>
              <a:gd name="connsiteY736" fmla="*/ 4287373 h 7223977"/>
              <a:gd name="connsiteX737" fmla="*/ 4967395 w 12188243"/>
              <a:gd name="connsiteY737" fmla="*/ 4064834 h 7223977"/>
              <a:gd name="connsiteX738" fmla="*/ 5193066 w 12188243"/>
              <a:gd name="connsiteY738" fmla="*/ 4064834 h 7223977"/>
              <a:gd name="connsiteX739" fmla="*/ 5415605 w 12188243"/>
              <a:gd name="connsiteY739" fmla="*/ 4064834 h 7223977"/>
              <a:gd name="connsiteX740" fmla="*/ 5415605 w 12188243"/>
              <a:gd name="connsiteY740" fmla="*/ 4287373 h 7223977"/>
              <a:gd name="connsiteX741" fmla="*/ 5193066 w 12188243"/>
              <a:gd name="connsiteY741" fmla="*/ 4287373 h 7223977"/>
              <a:gd name="connsiteX742" fmla="*/ 5193066 w 12188243"/>
              <a:gd name="connsiteY742" fmla="*/ 4064834 h 7223977"/>
              <a:gd name="connsiteX743" fmla="*/ 5418738 w 12188243"/>
              <a:gd name="connsiteY743" fmla="*/ 4064834 h 7223977"/>
              <a:gd name="connsiteX744" fmla="*/ 5641276 w 12188243"/>
              <a:gd name="connsiteY744" fmla="*/ 4064834 h 7223977"/>
              <a:gd name="connsiteX745" fmla="*/ 5641276 w 12188243"/>
              <a:gd name="connsiteY745" fmla="*/ 4287373 h 7223977"/>
              <a:gd name="connsiteX746" fmla="*/ 5418738 w 12188243"/>
              <a:gd name="connsiteY746" fmla="*/ 4287373 h 7223977"/>
              <a:gd name="connsiteX747" fmla="*/ 5418738 w 12188243"/>
              <a:gd name="connsiteY747" fmla="*/ 4064834 h 7223977"/>
              <a:gd name="connsiteX748" fmla="*/ 5644408 w 12188243"/>
              <a:gd name="connsiteY748" fmla="*/ 4064834 h 7223977"/>
              <a:gd name="connsiteX749" fmla="*/ 5866947 w 12188243"/>
              <a:gd name="connsiteY749" fmla="*/ 4064834 h 7223977"/>
              <a:gd name="connsiteX750" fmla="*/ 5866947 w 12188243"/>
              <a:gd name="connsiteY750" fmla="*/ 4287373 h 7223977"/>
              <a:gd name="connsiteX751" fmla="*/ 5644408 w 12188243"/>
              <a:gd name="connsiteY751" fmla="*/ 4287373 h 7223977"/>
              <a:gd name="connsiteX752" fmla="*/ 5644408 w 12188243"/>
              <a:gd name="connsiteY752" fmla="*/ 4064834 h 7223977"/>
              <a:gd name="connsiteX753" fmla="*/ 5870080 w 12188243"/>
              <a:gd name="connsiteY753" fmla="*/ 4064834 h 7223977"/>
              <a:gd name="connsiteX754" fmla="*/ 6092618 w 12188243"/>
              <a:gd name="connsiteY754" fmla="*/ 4064834 h 7223977"/>
              <a:gd name="connsiteX755" fmla="*/ 6092618 w 12188243"/>
              <a:gd name="connsiteY755" fmla="*/ 4287373 h 7223977"/>
              <a:gd name="connsiteX756" fmla="*/ 5870080 w 12188243"/>
              <a:gd name="connsiteY756" fmla="*/ 4287373 h 7223977"/>
              <a:gd name="connsiteX757" fmla="*/ 5870080 w 12188243"/>
              <a:gd name="connsiteY757" fmla="*/ 4064834 h 7223977"/>
              <a:gd name="connsiteX758" fmla="*/ 6095625 w 12188243"/>
              <a:gd name="connsiteY758" fmla="*/ 4064834 h 7223977"/>
              <a:gd name="connsiteX759" fmla="*/ 6318164 w 12188243"/>
              <a:gd name="connsiteY759" fmla="*/ 4064834 h 7223977"/>
              <a:gd name="connsiteX760" fmla="*/ 6318164 w 12188243"/>
              <a:gd name="connsiteY760" fmla="*/ 4287373 h 7223977"/>
              <a:gd name="connsiteX761" fmla="*/ 6095625 w 12188243"/>
              <a:gd name="connsiteY761" fmla="*/ 4287373 h 7223977"/>
              <a:gd name="connsiteX762" fmla="*/ 6095625 w 12188243"/>
              <a:gd name="connsiteY762" fmla="*/ 4064834 h 7223977"/>
              <a:gd name="connsiteX763" fmla="*/ 6321297 w 12188243"/>
              <a:gd name="connsiteY763" fmla="*/ 4064834 h 7223977"/>
              <a:gd name="connsiteX764" fmla="*/ 6543835 w 12188243"/>
              <a:gd name="connsiteY764" fmla="*/ 4064834 h 7223977"/>
              <a:gd name="connsiteX765" fmla="*/ 6543835 w 12188243"/>
              <a:gd name="connsiteY765" fmla="*/ 4287373 h 7223977"/>
              <a:gd name="connsiteX766" fmla="*/ 6321297 w 12188243"/>
              <a:gd name="connsiteY766" fmla="*/ 4287373 h 7223977"/>
              <a:gd name="connsiteX767" fmla="*/ 6321297 w 12188243"/>
              <a:gd name="connsiteY767" fmla="*/ 4064834 h 7223977"/>
              <a:gd name="connsiteX768" fmla="*/ 6546967 w 12188243"/>
              <a:gd name="connsiteY768" fmla="*/ 4064834 h 7223977"/>
              <a:gd name="connsiteX769" fmla="*/ 6769506 w 12188243"/>
              <a:gd name="connsiteY769" fmla="*/ 4064834 h 7223977"/>
              <a:gd name="connsiteX770" fmla="*/ 6769506 w 12188243"/>
              <a:gd name="connsiteY770" fmla="*/ 4287373 h 7223977"/>
              <a:gd name="connsiteX771" fmla="*/ 6546967 w 12188243"/>
              <a:gd name="connsiteY771" fmla="*/ 4287373 h 7223977"/>
              <a:gd name="connsiteX772" fmla="*/ 6546967 w 12188243"/>
              <a:gd name="connsiteY772" fmla="*/ 4064834 h 7223977"/>
              <a:gd name="connsiteX773" fmla="*/ 6772639 w 12188243"/>
              <a:gd name="connsiteY773" fmla="*/ 4064834 h 7223977"/>
              <a:gd name="connsiteX774" fmla="*/ 6995177 w 12188243"/>
              <a:gd name="connsiteY774" fmla="*/ 4064834 h 7223977"/>
              <a:gd name="connsiteX775" fmla="*/ 6995177 w 12188243"/>
              <a:gd name="connsiteY775" fmla="*/ 4287373 h 7223977"/>
              <a:gd name="connsiteX776" fmla="*/ 6772639 w 12188243"/>
              <a:gd name="connsiteY776" fmla="*/ 4287373 h 7223977"/>
              <a:gd name="connsiteX777" fmla="*/ 6772639 w 12188243"/>
              <a:gd name="connsiteY777" fmla="*/ 4064834 h 7223977"/>
              <a:gd name="connsiteX778" fmla="*/ 6998310 w 12188243"/>
              <a:gd name="connsiteY778" fmla="*/ 4064834 h 7223977"/>
              <a:gd name="connsiteX779" fmla="*/ 7220848 w 12188243"/>
              <a:gd name="connsiteY779" fmla="*/ 4064834 h 7223977"/>
              <a:gd name="connsiteX780" fmla="*/ 7220848 w 12188243"/>
              <a:gd name="connsiteY780" fmla="*/ 4287373 h 7223977"/>
              <a:gd name="connsiteX781" fmla="*/ 6998310 w 12188243"/>
              <a:gd name="connsiteY781" fmla="*/ 4287373 h 7223977"/>
              <a:gd name="connsiteX782" fmla="*/ 6998310 w 12188243"/>
              <a:gd name="connsiteY782" fmla="*/ 4064834 h 7223977"/>
              <a:gd name="connsiteX783" fmla="*/ 7223981 w 12188243"/>
              <a:gd name="connsiteY783" fmla="*/ 4064834 h 7223977"/>
              <a:gd name="connsiteX784" fmla="*/ 7446520 w 12188243"/>
              <a:gd name="connsiteY784" fmla="*/ 4064834 h 7223977"/>
              <a:gd name="connsiteX785" fmla="*/ 7446520 w 12188243"/>
              <a:gd name="connsiteY785" fmla="*/ 4287373 h 7223977"/>
              <a:gd name="connsiteX786" fmla="*/ 7223981 w 12188243"/>
              <a:gd name="connsiteY786" fmla="*/ 4287373 h 7223977"/>
              <a:gd name="connsiteX787" fmla="*/ 7223981 w 12188243"/>
              <a:gd name="connsiteY787" fmla="*/ 4064834 h 7223977"/>
              <a:gd name="connsiteX788" fmla="*/ 7449527 w 12188243"/>
              <a:gd name="connsiteY788" fmla="*/ 4064834 h 7223977"/>
              <a:gd name="connsiteX789" fmla="*/ 7672065 w 12188243"/>
              <a:gd name="connsiteY789" fmla="*/ 4064834 h 7223977"/>
              <a:gd name="connsiteX790" fmla="*/ 7672065 w 12188243"/>
              <a:gd name="connsiteY790" fmla="*/ 4287373 h 7223977"/>
              <a:gd name="connsiteX791" fmla="*/ 7449527 w 12188243"/>
              <a:gd name="connsiteY791" fmla="*/ 4287373 h 7223977"/>
              <a:gd name="connsiteX792" fmla="*/ 7449527 w 12188243"/>
              <a:gd name="connsiteY792" fmla="*/ 4064834 h 7223977"/>
              <a:gd name="connsiteX793" fmla="*/ 7675198 w 12188243"/>
              <a:gd name="connsiteY793" fmla="*/ 4064834 h 7223977"/>
              <a:gd name="connsiteX794" fmla="*/ 7897736 w 12188243"/>
              <a:gd name="connsiteY794" fmla="*/ 4064834 h 7223977"/>
              <a:gd name="connsiteX795" fmla="*/ 7897736 w 12188243"/>
              <a:gd name="connsiteY795" fmla="*/ 4287373 h 7223977"/>
              <a:gd name="connsiteX796" fmla="*/ 7675198 w 12188243"/>
              <a:gd name="connsiteY796" fmla="*/ 4287373 h 7223977"/>
              <a:gd name="connsiteX797" fmla="*/ 7675198 w 12188243"/>
              <a:gd name="connsiteY797" fmla="*/ 4064834 h 7223977"/>
              <a:gd name="connsiteX798" fmla="*/ 7900868 w 12188243"/>
              <a:gd name="connsiteY798" fmla="*/ 4064834 h 7223977"/>
              <a:gd name="connsiteX799" fmla="*/ 8123407 w 12188243"/>
              <a:gd name="connsiteY799" fmla="*/ 4064834 h 7223977"/>
              <a:gd name="connsiteX800" fmla="*/ 8123407 w 12188243"/>
              <a:gd name="connsiteY800" fmla="*/ 4287373 h 7223977"/>
              <a:gd name="connsiteX801" fmla="*/ 7900868 w 12188243"/>
              <a:gd name="connsiteY801" fmla="*/ 4287373 h 7223977"/>
              <a:gd name="connsiteX802" fmla="*/ 7900868 w 12188243"/>
              <a:gd name="connsiteY802" fmla="*/ 4064834 h 7223977"/>
              <a:gd name="connsiteX803" fmla="*/ 8126540 w 12188243"/>
              <a:gd name="connsiteY803" fmla="*/ 4064834 h 7223977"/>
              <a:gd name="connsiteX804" fmla="*/ 8349078 w 12188243"/>
              <a:gd name="connsiteY804" fmla="*/ 4064834 h 7223977"/>
              <a:gd name="connsiteX805" fmla="*/ 8349078 w 12188243"/>
              <a:gd name="connsiteY805" fmla="*/ 4287373 h 7223977"/>
              <a:gd name="connsiteX806" fmla="*/ 8126540 w 12188243"/>
              <a:gd name="connsiteY806" fmla="*/ 4287373 h 7223977"/>
              <a:gd name="connsiteX807" fmla="*/ 8126540 w 12188243"/>
              <a:gd name="connsiteY807" fmla="*/ 4064834 h 7223977"/>
              <a:gd name="connsiteX808" fmla="*/ 8352211 w 12188243"/>
              <a:gd name="connsiteY808" fmla="*/ 4064834 h 7223977"/>
              <a:gd name="connsiteX809" fmla="*/ 8574749 w 12188243"/>
              <a:gd name="connsiteY809" fmla="*/ 4064834 h 7223977"/>
              <a:gd name="connsiteX810" fmla="*/ 8574749 w 12188243"/>
              <a:gd name="connsiteY810" fmla="*/ 4287373 h 7223977"/>
              <a:gd name="connsiteX811" fmla="*/ 8352211 w 12188243"/>
              <a:gd name="connsiteY811" fmla="*/ 4287373 h 7223977"/>
              <a:gd name="connsiteX812" fmla="*/ 8352211 w 12188243"/>
              <a:gd name="connsiteY812" fmla="*/ 4064834 h 7223977"/>
              <a:gd name="connsiteX813" fmla="*/ 8577882 w 12188243"/>
              <a:gd name="connsiteY813" fmla="*/ 4064834 h 7223977"/>
              <a:gd name="connsiteX814" fmla="*/ 8800420 w 12188243"/>
              <a:gd name="connsiteY814" fmla="*/ 4064834 h 7223977"/>
              <a:gd name="connsiteX815" fmla="*/ 8800420 w 12188243"/>
              <a:gd name="connsiteY815" fmla="*/ 4287373 h 7223977"/>
              <a:gd name="connsiteX816" fmla="*/ 8577882 w 12188243"/>
              <a:gd name="connsiteY816" fmla="*/ 4287373 h 7223977"/>
              <a:gd name="connsiteX817" fmla="*/ 8577882 w 12188243"/>
              <a:gd name="connsiteY817" fmla="*/ 4064834 h 7223977"/>
              <a:gd name="connsiteX818" fmla="*/ 8803427 w 12188243"/>
              <a:gd name="connsiteY818" fmla="*/ 4064834 h 7223977"/>
              <a:gd name="connsiteX819" fmla="*/ 9025966 w 12188243"/>
              <a:gd name="connsiteY819" fmla="*/ 4064834 h 7223977"/>
              <a:gd name="connsiteX820" fmla="*/ 9025966 w 12188243"/>
              <a:gd name="connsiteY820" fmla="*/ 4287373 h 7223977"/>
              <a:gd name="connsiteX821" fmla="*/ 8803427 w 12188243"/>
              <a:gd name="connsiteY821" fmla="*/ 4287373 h 7223977"/>
              <a:gd name="connsiteX822" fmla="*/ 8803427 w 12188243"/>
              <a:gd name="connsiteY822" fmla="*/ 4064834 h 7223977"/>
              <a:gd name="connsiteX823" fmla="*/ 9029099 w 12188243"/>
              <a:gd name="connsiteY823" fmla="*/ 4064834 h 7223977"/>
              <a:gd name="connsiteX824" fmla="*/ 9251637 w 12188243"/>
              <a:gd name="connsiteY824" fmla="*/ 4064834 h 7223977"/>
              <a:gd name="connsiteX825" fmla="*/ 9251637 w 12188243"/>
              <a:gd name="connsiteY825" fmla="*/ 4287373 h 7223977"/>
              <a:gd name="connsiteX826" fmla="*/ 9029099 w 12188243"/>
              <a:gd name="connsiteY826" fmla="*/ 4287373 h 7223977"/>
              <a:gd name="connsiteX827" fmla="*/ 9029099 w 12188243"/>
              <a:gd name="connsiteY827" fmla="*/ 4064834 h 7223977"/>
              <a:gd name="connsiteX828" fmla="*/ 9029099 w 12188243"/>
              <a:gd name="connsiteY828" fmla="*/ 4061702 h 7223977"/>
              <a:gd name="connsiteX829" fmla="*/ 9029099 w 12188243"/>
              <a:gd name="connsiteY829" fmla="*/ 3839164 h 7223977"/>
              <a:gd name="connsiteX830" fmla="*/ 9251637 w 12188243"/>
              <a:gd name="connsiteY830" fmla="*/ 3839164 h 7223977"/>
              <a:gd name="connsiteX831" fmla="*/ 9251637 w 12188243"/>
              <a:gd name="connsiteY831" fmla="*/ 4061702 h 7223977"/>
              <a:gd name="connsiteX832" fmla="*/ 9029099 w 12188243"/>
              <a:gd name="connsiteY832" fmla="*/ 4061702 h 7223977"/>
              <a:gd name="connsiteX833" fmla="*/ 9029099 w 12188243"/>
              <a:gd name="connsiteY833" fmla="*/ 3836031 h 7223977"/>
              <a:gd name="connsiteX834" fmla="*/ 9029099 w 12188243"/>
              <a:gd name="connsiteY834" fmla="*/ 3613493 h 7223977"/>
              <a:gd name="connsiteX835" fmla="*/ 9251637 w 12188243"/>
              <a:gd name="connsiteY835" fmla="*/ 3613493 h 7223977"/>
              <a:gd name="connsiteX836" fmla="*/ 9251637 w 12188243"/>
              <a:gd name="connsiteY836" fmla="*/ 3836031 h 7223977"/>
              <a:gd name="connsiteX837" fmla="*/ 9029099 w 12188243"/>
              <a:gd name="connsiteY837" fmla="*/ 3836031 h 7223977"/>
              <a:gd name="connsiteX838" fmla="*/ 9029099 w 12188243"/>
              <a:gd name="connsiteY838" fmla="*/ 3610360 h 7223977"/>
              <a:gd name="connsiteX839" fmla="*/ 9029099 w 12188243"/>
              <a:gd name="connsiteY839" fmla="*/ 3387821 h 7223977"/>
              <a:gd name="connsiteX840" fmla="*/ 9251637 w 12188243"/>
              <a:gd name="connsiteY840" fmla="*/ 3387821 h 7223977"/>
              <a:gd name="connsiteX841" fmla="*/ 9251637 w 12188243"/>
              <a:gd name="connsiteY841" fmla="*/ 3610360 h 7223977"/>
              <a:gd name="connsiteX842" fmla="*/ 9029099 w 12188243"/>
              <a:gd name="connsiteY842" fmla="*/ 3610360 h 7223977"/>
              <a:gd name="connsiteX843" fmla="*/ 9029099 w 12188243"/>
              <a:gd name="connsiteY843" fmla="*/ 3384689 h 7223977"/>
              <a:gd name="connsiteX844" fmla="*/ 9029099 w 12188243"/>
              <a:gd name="connsiteY844" fmla="*/ 3162151 h 7223977"/>
              <a:gd name="connsiteX845" fmla="*/ 9251637 w 12188243"/>
              <a:gd name="connsiteY845" fmla="*/ 3162151 h 7223977"/>
              <a:gd name="connsiteX846" fmla="*/ 9251637 w 12188243"/>
              <a:gd name="connsiteY846" fmla="*/ 3384689 h 7223977"/>
              <a:gd name="connsiteX847" fmla="*/ 9029099 w 12188243"/>
              <a:gd name="connsiteY847" fmla="*/ 3384689 h 7223977"/>
              <a:gd name="connsiteX848" fmla="*/ 9029099 w 12188243"/>
              <a:gd name="connsiteY848" fmla="*/ 3159143 h 7223977"/>
              <a:gd name="connsiteX849" fmla="*/ 9029099 w 12188243"/>
              <a:gd name="connsiteY849" fmla="*/ 2936605 h 7223977"/>
              <a:gd name="connsiteX850" fmla="*/ 9251637 w 12188243"/>
              <a:gd name="connsiteY850" fmla="*/ 2936605 h 7223977"/>
              <a:gd name="connsiteX851" fmla="*/ 9251637 w 12188243"/>
              <a:gd name="connsiteY851" fmla="*/ 3159143 h 7223977"/>
              <a:gd name="connsiteX852" fmla="*/ 9029099 w 12188243"/>
              <a:gd name="connsiteY852" fmla="*/ 3159143 h 7223977"/>
              <a:gd name="connsiteX853" fmla="*/ 9029099 w 12188243"/>
              <a:gd name="connsiteY853" fmla="*/ 2933472 h 7223977"/>
              <a:gd name="connsiteX854" fmla="*/ 9029099 w 12188243"/>
              <a:gd name="connsiteY854" fmla="*/ 2710934 h 7223977"/>
              <a:gd name="connsiteX855" fmla="*/ 9251637 w 12188243"/>
              <a:gd name="connsiteY855" fmla="*/ 2710934 h 7223977"/>
              <a:gd name="connsiteX856" fmla="*/ 9251637 w 12188243"/>
              <a:gd name="connsiteY856" fmla="*/ 2933472 h 7223977"/>
              <a:gd name="connsiteX857" fmla="*/ 9029099 w 12188243"/>
              <a:gd name="connsiteY857" fmla="*/ 2933472 h 7223977"/>
              <a:gd name="connsiteX858" fmla="*/ 9025966 w 12188243"/>
              <a:gd name="connsiteY858" fmla="*/ 2933472 h 7223977"/>
              <a:gd name="connsiteX859" fmla="*/ 8803427 w 12188243"/>
              <a:gd name="connsiteY859" fmla="*/ 2933472 h 7223977"/>
              <a:gd name="connsiteX860" fmla="*/ 8803427 w 12188243"/>
              <a:gd name="connsiteY860" fmla="*/ 2710934 h 7223977"/>
              <a:gd name="connsiteX861" fmla="*/ 9025966 w 12188243"/>
              <a:gd name="connsiteY861" fmla="*/ 2710934 h 7223977"/>
              <a:gd name="connsiteX862" fmla="*/ 9025966 w 12188243"/>
              <a:gd name="connsiteY862" fmla="*/ 2933472 h 7223977"/>
              <a:gd name="connsiteX863" fmla="*/ 8800295 w 12188243"/>
              <a:gd name="connsiteY863" fmla="*/ 2933472 h 7223977"/>
              <a:gd name="connsiteX864" fmla="*/ 8577756 w 12188243"/>
              <a:gd name="connsiteY864" fmla="*/ 2933472 h 7223977"/>
              <a:gd name="connsiteX865" fmla="*/ 8577756 w 12188243"/>
              <a:gd name="connsiteY865" fmla="*/ 2710934 h 7223977"/>
              <a:gd name="connsiteX866" fmla="*/ 8800295 w 12188243"/>
              <a:gd name="connsiteY866" fmla="*/ 2710934 h 7223977"/>
              <a:gd name="connsiteX867" fmla="*/ 8800295 w 12188243"/>
              <a:gd name="connsiteY867" fmla="*/ 2933472 h 7223977"/>
              <a:gd name="connsiteX868" fmla="*/ 8574749 w 12188243"/>
              <a:gd name="connsiteY868" fmla="*/ 2933472 h 7223977"/>
              <a:gd name="connsiteX869" fmla="*/ 8352211 w 12188243"/>
              <a:gd name="connsiteY869" fmla="*/ 2933472 h 7223977"/>
              <a:gd name="connsiteX870" fmla="*/ 8352211 w 12188243"/>
              <a:gd name="connsiteY870" fmla="*/ 2710934 h 7223977"/>
              <a:gd name="connsiteX871" fmla="*/ 8574749 w 12188243"/>
              <a:gd name="connsiteY871" fmla="*/ 2710934 h 7223977"/>
              <a:gd name="connsiteX872" fmla="*/ 8574749 w 12188243"/>
              <a:gd name="connsiteY872" fmla="*/ 2933472 h 7223977"/>
              <a:gd name="connsiteX873" fmla="*/ 8349078 w 12188243"/>
              <a:gd name="connsiteY873" fmla="*/ 2933472 h 7223977"/>
              <a:gd name="connsiteX874" fmla="*/ 8126540 w 12188243"/>
              <a:gd name="connsiteY874" fmla="*/ 2933472 h 7223977"/>
              <a:gd name="connsiteX875" fmla="*/ 8126540 w 12188243"/>
              <a:gd name="connsiteY875" fmla="*/ 2710934 h 7223977"/>
              <a:gd name="connsiteX876" fmla="*/ 8349078 w 12188243"/>
              <a:gd name="connsiteY876" fmla="*/ 2710934 h 7223977"/>
              <a:gd name="connsiteX877" fmla="*/ 8349078 w 12188243"/>
              <a:gd name="connsiteY877" fmla="*/ 2933472 h 7223977"/>
              <a:gd name="connsiteX878" fmla="*/ 8123407 w 12188243"/>
              <a:gd name="connsiteY878" fmla="*/ 2933472 h 7223977"/>
              <a:gd name="connsiteX879" fmla="*/ 7900868 w 12188243"/>
              <a:gd name="connsiteY879" fmla="*/ 2933472 h 7223977"/>
              <a:gd name="connsiteX880" fmla="*/ 7900868 w 12188243"/>
              <a:gd name="connsiteY880" fmla="*/ 2710934 h 7223977"/>
              <a:gd name="connsiteX881" fmla="*/ 8123407 w 12188243"/>
              <a:gd name="connsiteY881" fmla="*/ 2710934 h 7223977"/>
              <a:gd name="connsiteX882" fmla="*/ 8123407 w 12188243"/>
              <a:gd name="connsiteY882" fmla="*/ 2933472 h 7223977"/>
              <a:gd name="connsiteX883" fmla="*/ 7897736 w 12188243"/>
              <a:gd name="connsiteY883" fmla="*/ 2933472 h 7223977"/>
              <a:gd name="connsiteX884" fmla="*/ 7675198 w 12188243"/>
              <a:gd name="connsiteY884" fmla="*/ 2933472 h 7223977"/>
              <a:gd name="connsiteX885" fmla="*/ 7675198 w 12188243"/>
              <a:gd name="connsiteY885" fmla="*/ 2710934 h 7223977"/>
              <a:gd name="connsiteX886" fmla="*/ 7897736 w 12188243"/>
              <a:gd name="connsiteY886" fmla="*/ 2710934 h 7223977"/>
              <a:gd name="connsiteX887" fmla="*/ 7897736 w 12188243"/>
              <a:gd name="connsiteY887" fmla="*/ 2933472 h 7223977"/>
              <a:gd name="connsiteX888" fmla="*/ 7672065 w 12188243"/>
              <a:gd name="connsiteY888" fmla="*/ 2933472 h 7223977"/>
              <a:gd name="connsiteX889" fmla="*/ 7449527 w 12188243"/>
              <a:gd name="connsiteY889" fmla="*/ 2933472 h 7223977"/>
              <a:gd name="connsiteX890" fmla="*/ 7449527 w 12188243"/>
              <a:gd name="connsiteY890" fmla="*/ 2710934 h 7223977"/>
              <a:gd name="connsiteX891" fmla="*/ 7672065 w 12188243"/>
              <a:gd name="connsiteY891" fmla="*/ 2710934 h 7223977"/>
              <a:gd name="connsiteX892" fmla="*/ 7672065 w 12188243"/>
              <a:gd name="connsiteY892" fmla="*/ 2933472 h 7223977"/>
              <a:gd name="connsiteX893" fmla="*/ 7446394 w 12188243"/>
              <a:gd name="connsiteY893" fmla="*/ 2933472 h 7223977"/>
              <a:gd name="connsiteX894" fmla="*/ 7223856 w 12188243"/>
              <a:gd name="connsiteY894" fmla="*/ 2933472 h 7223977"/>
              <a:gd name="connsiteX895" fmla="*/ 7223856 w 12188243"/>
              <a:gd name="connsiteY895" fmla="*/ 2710934 h 7223977"/>
              <a:gd name="connsiteX896" fmla="*/ 7446394 w 12188243"/>
              <a:gd name="connsiteY896" fmla="*/ 2710934 h 7223977"/>
              <a:gd name="connsiteX897" fmla="*/ 7446394 w 12188243"/>
              <a:gd name="connsiteY897" fmla="*/ 2933472 h 7223977"/>
              <a:gd name="connsiteX898" fmla="*/ 7220848 w 12188243"/>
              <a:gd name="connsiteY898" fmla="*/ 2933472 h 7223977"/>
              <a:gd name="connsiteX899" fmla="*/ 6998310 w 12188243"/>
              <a:gd name="connsiteY899" fmla="*/ 2933472 h 7223977"/>
              <a:gd name="connsiteX900" fmla="*/ 6998310 w 12188243"/>
              <a:gd name="connsiteY900" fmla="*/ 2710934 h 7223977"/>
              <a:gd name="connsiteX901" fmla="*/ 7220848 w 12188243"/>
              <a:gd name="connsiteY901" fmla="*/ 2710934 h 7223977"/>
              <a:gd name="connsiteX902" fmla="*/ 7220848 w 12188243"/>
              <a:gd name="connsiteY902" fmla="*/ 2933472 h 7223977"/>
              <a:gd name="connsiteX903" fmla="*/ 6995177 w 12188243"/>
              <a:gd name="connsiteY903" fmla="*/ 2933472 h 7223977"/>
              <a:gd name="connsiteX904" fmla="*/ 6772639 w 12188243"/>
              <a:gd name="connsiteY904" fmla="*/ 2933472 h 7223977"/>
              <a:gd name="connsiteX905" fmla="*/ 6772639 w 12188243"/>
              <a:gd name="connsiteY905" fmla="*/ 2710934 h 7223977"/>
              <a:gd name="connsiteX906" fmla="*/ 6995177 w 12188243"/>
              <a:gd name="connsiteY906" fmla="*/ 2710934 h 7223977"/>
              <a:gd name="connsiteX907" fmla="*/ 6995177 w 12188243"/>
              <a:gd name="connsiteY907" fmla="*/ 2933472 h 7223977"/>
              <a:gd name="connsiteX908" fmla="*/ 6769506 w 12188243"/>
              <a:gd name="connsiteY908" fmla="*/ 2933472 h 7223977"/>
              <a:gd name="connsiteX909" fmla="*/ 6546967 w 12188243"/>
              <a:gd name="connsiteY909" fmla="*/ 2933472 h 7223977"/>
              <a:gd name="connsiteX910" fmla="*/ 6546967 w 12188243"/>
              <a:gd name="connsiteY910" fmla="*/ 2710934 h 7223977"/>
              <a:gd name="connsiteX911" fmla="*/ 6769506 w 12188243"/>
              <a:gd name="connsiteY911" fmla="*/ 2710934 h 7223977"/>
              <a:gd name="connsiteX912" fmla="*/ 6769506 w 12188243"/>
              <a:gd name="connsiteY912" fmla="*/ 2933472 h 7223977"/>
              <a:gd name="connsiteX913" fmla="*/ 6543835 w 12188243"/>
              <a:gd name="connsiteY913" fmla="*/ 2933472 h 7223977"/>
              <a:gd name="connsiteX914" fmla="*/ 6321297 w 12188243"/>
              <a:gd name="connsiteY914" fmla="*/ 2933472 h 7223977"/>
              <a:gd name="connsiteX915" fmla="*/ 6321297 w 12188243"/>
              <a:gd name="connsiteY915" fmla="*/ 2710934 h 7223977"/>
              <a:gd name="connsiteX916" fmla="*/ 6543835 w 12188243"/>
              <a:gd name="connsiteY916" fmla="*/ 2710934 h 7223977"/>
              <a:gd name="connsiteX917" fmla="*/ 6543835 w 12188243"/>
              <a:gd name="connsiteY917" fmla="*/ 2933472 h 7223977"/>
              <a:gd name="connsiteX918" fmla="*/ 6318164 w 12188243"/>
              <a:gd name="connsiteY918" fmla="*/ 2933472 h 7223977"/>
              <a:gd name="connsiteX919" fmla="*/ 6095625 w 12188243"/>
              <a:gd name="connsiteY919" fmla="*/ 2933472 h 7223977"/>
              <a:gd name="connsiteX920" fmla="*/ 6095625 w 12188243"/>
              <a:gd name="connsiteY920" fmla="*/ 2710934 h 7223977"/>
              <a:gd name="connsiteX921" fmla="*/ 6318164 w 12188243"/>
              <a:gd name="connsiteY921" fmla="*/ 2710934 h 7223977"/>
              <a:gd name="connsiteX922" fmla="*/ 6318164 w 12188243"/>
              <a:gd name="connsiteY922" fmla="*/ 2933472 h 7223977"/>
              <a:gd name="connsiteX923" fmla="*/ 6092493 w 12188243"/>
              <a:gd name="connsiteY923" fmla="*/ 2933472 h 7223977"/>
              <a:gd name="connsiteX924" fmla="*/ 5869954 w 12188243"/>
              <a:gd name="connsiteY924" fmla="*/ 2933472 h 7223977"/>
              <a:gd name="connsiteX925" fmla="*/ 5869954 w 12188243"/>
              <a:gd name="connsiteY925" fmla="*/ 2710934 h 7223977"/>
              <a:gd name="connsiteX926" fmla="*/ 6092493 w 12188243"/>
              <a:gd name="connsiteY926" fmla="*/ 2710934 h 7223977"/>
              <a:gd name="connsiteX927" fmla="*/ 6092493 w 12188243"/>
              <a:gd name="connsiteY927" fmla="*/ 2933472 h 7223977"/>
              <a:gd name="connsiteX928" fmla="*/ 5866947 w 12188243"/>
              <a:gd name="connsiteY928" fmla="*/ 2933472 h 7223977"/>
              <a:gd name="connsiteX929" fmla="*/ 5644408 w 12188243"/>
              <a:gd name="connsiteY929" fmla="*/ 2933472 h 7223977"/>
              <a:gd name="connsiteX930" fmla="*/ 5644408 w 12188243"/>
              <a:gd name="connsiteY930" fmla="*/ 2710934 h 7223977"/>
              <a:gd name="connsiteX931" fmla="*/ 5866947 w 12188243"/>
              <a:gd name="connsiteY931" fmla="*/ 2710934 h 7223977"/>
              <a:gd name="connsiteX932" fmla="*/ 5866947 w 12188243"/>
              <a:gd name="connsiteY932" fmla="*/ 2933472 h 7223977"/>
              <a:gd name="connsiteX933" fmla="*/ 5641276 w 12188243"/>
              <a:gd name="connsiteY933" fmla="*/ 2933472 h 7223977"/>
              <a:gd name="connsiteX934" fmla="*/ 5418738 w 12188243"/>
              <a:gd name="connsiteY934" fmla="*/ 2933472 h 7223977"/>
              <a:gd name="connsiteX935" fmla="*/ 5418738 w 12188243"/>
              <a:gd name="connsiteY935" fmla="*/ 2710934 h 7223977"/>
              <a:gd name="connsiteX936" fmla="*/ 5641276 w 12188243"/>
              <a:gd name="connsiteY936" fmla="*/ 2710934 h 7223977"/>
              <a:gd name="connsiteX937" fmla="*/ 5641276 w 12188243"/>
              <a:gd name="connsiteY937" fmla="*/ 2933472 h 7223977"/>
              <a:gd name="connsiteX938" fmla="*/ 5415605 w 12188243"/>
              <a:gd name="connsiteY938" fmla="*/ 2933472 h 7223977"/>
              <a:gd name="connsiteX939" fmla="*/ 5193066 w 12188243"/>
              <a:gd name="connsiteY939" fmla="*/ 2933472 h 7223977"/>
              <a:gd name="connsiteX940" fmla="*/ 5193066 w 12188243"/>
              <a:gd name="connsiteY940" fmla="*/ 2710934 h 7223977"/>
              <a:gd name="connsiteX941" fmla="*/ 5415605 w 12188243"/>
              <a:gd name="connsiteY941" fmla="*/ 2710934 h 7223977"/>
              <a:gd name="connsiteX942" fmla="*/ 5415605 w 12188243"/>
              <a:gd name="connsiteY942" fmla="*/ 2933472 h 7223977"/>
              <a:gd name="connsiteX943" fmla="*/ 5189934 w 12188243"/>
              <a:gd name="connsiteY943" fmla="*/ 2933472 h 7223977"/>
              <a:gd name="connsiteX944" fmla="*/ 4967395 w 12188243"/>
              <a:gd name="connsiteY944" fmla="*/ 2933472 h 7223977"/>
              <a:gd name="connsiteX945" fmla="*/ 4967395 w 12188243"/>
              <a:gd name="connsiteY945" fmla="*/ 2710934 h 7223977"/>
              <a:gd name="connsiteX946" fmla="*/ 5189934 w 12188243"/>
              <a:gd name="connsiteY946" fmla="*/ 2710934 h 7223977"/>
              <a:gd name="connsiteX947" fmla="*/ 5189934 w 12188243"/>
              <a:gd name="connsiteY947" fmla="*/ 2933472 h 7223977"/>
              <a:gd name="connsiteX948" fmla="*/ 4964263 w 12188243"/>
              <a:gd name="connsiteY948" fmla="*/ 2933472 h 7223977"/>
              <a:gd name="connsiteX949" fmla="*/ 4741724 w 12188243"/>
              <a:gd name="connsiteY949" fmla="*/ 2933472 h 7223977"/>
              <a:gd name="connsiteX950" fmla="*/ 4741724 w 12188243"/>
              <a:gd name="connsiteY950" fmla="*/ 2710934 h 7223977"/>
              <a:gd name="connsiteX951" fmla="*/ 4964263 w 12188243"/>
              <a:gd name="connsiteY951" fmla="*/ 2710934 h 7223977"/>
              <a:gd name="connsiteX952" fmla="*/ 4964263 w 12188243"/>
              <a:gd name="connsiteY952" fmla="*/ 2933472 h 7223977"/>
              <a:gd name="connsiteX953" fmla="*/ 4738592 w 12188243"/>
              <a:gd name="connsiteY953" fmla="*/ 2933472 h 7223977"/>
              <a:gd name="connsiteX954" fmla="*/ 4516053 w 12188243"/>
              <a:gd name="connsiteY954" fmla="*/ 2933472 h 7223977"/>
              <a:gd name="connsiteX955" fmla="*/ 4516053 w 12188243"/>
              <a:gd name="connsiteY955" fmla="*/ 2710934 h 7223977"/>
              <a:gd name="connsiteX956" fmla="*/ 4738592 w 12188243"/>
              <a:gd name="connsiteY956" fmla="*/ 2710934 h 7223977"/>
              <a:gd name="connsiteX957" fmla="*/ 4738592 w 12188243"/>
              <a:gd name="connsiteY957" fmla="*/ 2933472 h 7223977"/>
              <a:gd name="connsiteX958" fmla="*/ 4513046 w 12188243"/>
              <a:gd name="connsiteY958" fmla="*/ 2933472 h 7223977"/>
              <a:gd name="connsiteX959" fmla="*/ 4290507 w 12188243"/>
              <a:gd name="connsiteY959" fmla="*/ 2933472 h 7223977"/>
              <a:gd name="connsiteX960" fmla="*/ 4290507 w 12188243"/>
              <a:gd name="connsiteY960" fmla="*/ 2710934 h 7223977"/>
              <a:gd name="connsiteX961" fmla="*/ 4513046 w 12188243"/>
              <a:gd name="connsiteY961" fmla="*/ 2710934 h 7223977"/>
              <a:gd name="connsiteX962" fmla="*/ 4513046 w 12188243"/>
              <a:gd name="connsiteY962" fmla="*/ 2933472 h 7223977"/>
              <a:gd name="connsiteX963" fmla="*/ 4287375 w 12188243"/>
              <a:gd name="connsiteY963" fmla="*/ 2933472 h 7223977"/>
              <a:gd name="connsiteX964" fmla="*/ 4064836 w 12188243"/>
              <a:gd name="connsiteY964" fmla="*/ 2933472 h 7223977"/>
              <a:gd name="connsiteX965" fmla="*/ 4064836 w 12188243"/>
              <a:gd name="connsiteY965" fmla="*/ 2710934 h 7223977"/>
              <a:gd name="connsiteX966" fmla="*/ 4287375 w 12188243"/>
              <a:gd name="connsiteY966" fmla="*/ 2710934 h 7223977"/>
              <a:gd name="connsiteX967" fmla="*/ 4287375 w 12188243"/>
              <a:gd name="connsiteY967" fmla="*/ 2933472 h 7223977"/>
              <a:gd name="connsiteX968" fmla="*/ 4061703 w 12188243"/>
              <a:gd name="connsiteY968" fmla="*/ 2933472 h 7223977"/>
              <a:gd name="connsiteX969" fmla="*/ 3839165 w 12188243"/>
              <a:gd name="connsiteY969" fmla="*/ 2933472 h 7223977"/>
              <a:gd name="connsiteX970" fmla="*/ 3839165 w 12188243"/>
              <a:gd name="connsiteY970" fmla="*/ 2710934 h 7223977"/>
              <a:gd name="connsiteX971" fmla="*/ 4061703 w 12188243"/>
              <a:gd name="connsiteY971" fmla="*/ 2710934 h 7223977"/>
              <a:gd name="connsiteX972" fmla="*/ 4061703 w 12188243"/>
              <a:gd name="connsiteY972" fmla="*/ 2933472 h 7223977"/>
              <a:gd name="connsiteX973" fmla="*/ 3836033 w 12188243"/>
              <a:gd name="connsiteY973" fmla="*/ 2933472 h 7223977"/>
              <a:gd name="connsiteX974" fmla="*/ 3613494 w 12188243"/>
              <a:gd name="connsiteY974" fmla="*/ 2933472 h 7223977"/>
              <a:gd name="connsiteX975" fmla="*/ 3613494 w 12188243"/>
              <a:gd name="connsiteY975" fmla="*/ 2710934 h 7223977"/>
              <a:gd name="connsiteX976" fmla="*/ 3836033 w 12188243"/>
              <a:gd name="connsiteY976" fmla="*/ 2710934 h 7223977"/>
              <a:gd name="connsiteX977" fmla="*/ 3836033 w 12188243"/>
              <a:gd name="connsiteY977" fmla="*/ 2933472 h 7223977"/>
              <a:gd name="connsiteX978" fmla="*/ 3610361 w 12188243"/>
              <a:gd name="connsiteY978" fmla="*/ 2933472 h 7223977"/>
              <a:gd name="connsiteX979" fmla="*/ 3387823 w 12188243"/>
              <a:gd name="connsiteY979" fmla="*/ 2933472 h 7223977"/>
              <a:gd name="connsiteX980" fmla="*/ 3387823 w 12188243"/>
              <a:gd name="connsiteY980" fmla="*/ 2710934 h 7223977"/>
              <a:gd name="connsiteX981" fmla="*/ 3610361 w 12188243"/>
              <a:gd name="connsiteY981" fmla="*/ 2710934 h 7223977"/>
              <a:gd name="connsiteX982" fmla="*/ 3610361 w 12188243"/>
              <a:gd name="connsiteY982" fmla="*/ 2933472 h 7223977"/>
              <a:gd name="connsiteX983" fmla="*/ 3384690 w 12188243"/>
              <a:gd name="connsiteY983" fmla="*/ 2933472 h 7223977"/>
              <a:gd name="connsiteX984" fmla="*/ 3162152 w 12188243"/>
              <a:gd name="connsiteY984" fmla="*/ 2933472 h 7223977"/>
              <a:gd name="connsiteX985" fmla="*/ 3162152 w 12188243"/>
              <a:gd name="connsiteY985" fmla="*/ 2710934 h 7223977"/>
              <a:gd name="connsiteX986" fmla="*/ 3384690 w 12188243"/>
              <a:gd name="connsiteY986" fmla="*/ 2710934 h 7223977"/>
              <a:gd name="connsiteX987" fmla="*/ 3384690 w 12188243"/>
              <a:gd name="connsiteY987" fmla="*/ 2933472 h 7223977"/>
              <a:gd name="connsiteX988" fmla="*/ 3159145 w 12188243"/>
              <a:gd name="connsiteY988" fmla="*/ 2933472 h 7223977"/>
              <a:gd name="connsiteX989" fmla="*/ 2936606 w 12188243"/>
              <a:gd name="connsiteY989" fmla="*/ 2933472 h 7223977"/>
              <a:gd name="connsiteX990" fmla="*/ 2936606 w 12188243"/>
              <a:gd name="connsiteY990" fmla="*/ 2710934 h 7223977"/>
              <a:gd name="connsiteX991" fmla="*/ 3159145 w 12188243"/>
              <a:gd name="connsiteY991" fmla="*/ 2710934 h 7223977"/>
              <a:gd name="connsiteX992" fmla="*/ 3159145 w 12188243"/>
              <a:gd name="connsiteY992" fmla="*/ 2933472 h 7223977"/>
              <a:gd name="connsiteX993" fmla="*/ 2933474 w 12188243"/>
              <a:gd name="connsiteY993" fmla="*/ 2933472 h 7223977"/>
              <a:gd name="connsiteX994" fmla="*/ 2710935 w 12188243"/>
              <a:gd name="connsiteY994" fmla="*/ 2933472 h 7223977"/>
              <a:gd name="connsiteX995" fmla="*/ 2710935 w 12188243"/>
              <a:gd name="connsiteY995" fmla="*/ 2710934 h 7223977"/>
              <a:gd name="connsiteX996" fmla="*/ 2933474 w 12188243"/>
              <a:gd name="connsiteY996" fmla="*/ 2710934 h 7223977"/>
              <a:gd name="connsiteX997" fmla="*/ 2933474 w 12188243"/>
              <a:gd name="connsiteY997" fmla="*/ 2933472 h 7223977"/>
              <a:gd name="connsiteX998" fmla="*/ 2933474 w 12188243"/>
              <a:gd name="connsiteY998" fmla="*/ 2936605 h 7223977"/>
              <a:gd name="connsiteX999" fmla="*/ 2933474 w 12188243"/>
              <a:gd name="connsiteY999" fmla="*/ 3159143 h 7223977"/>
              <a:gd name="connsiteX1000" fmla="*/ 2710935 w 12188243"/>
              <a:gd name="connsiteY1000" fmla="*/ 3159143 h 7223977"/>
              <a:gd name="connsiteX1001" fmla="*/ 2710935 w 12188243"/>
              <a:gd name="connsiteY1001" fmla="*/ 2936605 h 7223977"/>
              <a:gd name="connsiteX1002" fmla="*/ 2933474 w 12188243"/>
              <a:gd name="connsiteY1002" fmla="*/ 2936605 h 7223977"/>
              <a:gd name="connsiteX1003" fmla="*/ 2933474 w 12188243"/>
              <a:gd name="connsiteY1003" fmla="*/ 3162276 h 7223977"/>
              <a:gd name="connsiteX1004" fmla="*/ 2933474 w 12188243"/>
              <a:gd name="connsiteY1004" fmla="*/ 3384814 h 7223977"/>
              <a:gd name="connsiteX1005" fmla="*/ 2710935 w 12188243"/>
              <a:gd name="connsiteY1005" fmla="*/ 3384814 h 7223977"/>
              <a:gd name="connsiteX1006" fmla="*/ 2710935 w 12188243"/>
              <a:gd name="connsiteY1006" fmla="*/ 3162276 h 7223977"/>
              <a:gd name="connsiteX1007" fmla="*/ 2933474 w 12188243"/>
              <a:gd name="connsiteY1007" fmla="*/ 3162276 h 7223977"/>
              <a:gd name="connsiteX1008" fmla="*/ 2933474 w 12188243"/>
              <a:gd name="connsiteY1008" fmla="*/ 3387821 h 7223977"/>
              <a:gd name="connsiteX1009" fmla="*/ 2933474 w 12188243"/>
              <a:gd name="connsiteY1009" fmla="*/ 3610360 h 7223977"/>
              <a:gd name="connsiteX1010" fmla="*/ 2710935 w 12188243"/>
              <a:gd name="connsiteY1010" fmla="*/ 3610360 h 7223977"/>
              <a:gd name="connsiteX1011" fmla="*/ 2710935 w 12188243"/>
              <a:gd name="connsiteY1011" fmla="*/ 3387821 h 7223977"/>
              <a:gd name="connsiteX1012" fmla="*/ 2933474 w 12188243"/>
              <a:gd name="connsiteY1012" fmla="*/ 3387821 h 7223977"/>
              <a:gd name="connsiteX1013" fmla="*/ 2933474 w 12188243"/>
              <a:gd name="connsiteY1013" fmla="*/ 3613493 h 7223977"/>
              <a:gd name="connsiteX1014" fmla="*/ 2933474 w 12188243"/>
              <a:gd name="connsiteY1014" fmla="*/ 3836031 h 7223977"/>
              <a:gd name="connsiteX1015" fmla="*/ 2710935 w 12188243"/>
              <a:gd name="connsiteY1015" fmla="*/ 3836031 h 7223977"/>
              <a:gd name="connsiteX1016" fmla="*/ 2710935 w 12188243"/>
              <a:gd name="connsiteY1016" fmla="*/ 3613493 h 7223977"/>
              <a:gd name="connsiteX1017" fmla="*/ 2933474 w 12188243"/>
              <a:gd name="connsiteY1017" fmla="*/ 3613493 h 7223977"/>
              <a:gd name="connsiteX1018" fmla="*/ 2933474 w 12188243"/>
              <a:gd name="connsiteY1018" fmla="*/ 3839164 h 7223977"/>
              <a:gd name="connsiteX1019" fmla="*/ 2933474 w 12188243"/>
              <a:gd name="connsiteY1019" fmla="*/ 4061702 h 7223977"/>
              <a:gd name="connsiteX1020" fmla="*/ 2710935 w 12188243"/>
              <a:gd name="connsiteY1020" fmla="*/ 4061702 h 7223977"/>
              <a:gd name="connsiteX1021" fmla="*/ 2710935 w 12188243"/>
              <a:gd name="connsiteY1021" fmla="*/ 3839164 h 7223977"/>
              <a:gd name="connsiteX1022" fmla="*/ 2933474 w 12188243"/>
              <a:gd name="connsiteY1022" fmla="*/ 3839164 h 7223977"/>
              <a:gd name="connsiteX1023" fmla="*/ 2933474 w 12188243"/>
              <a:gd name="connsiteY1023" fmla="*/ 4064834 h 7223977"/>
              <a:gd name="connsiteX1024" fmla="*/ 2933474 w 12188243"/>
              <a:gd name="connsiteY1024" fmla="*/ 4287373 h 7223977"/>
              <a:gd name="connsiteX1025" fmla="*/ 2710935 w 12188243"/>
              <a:gd name="connsiteY1025" fmla="*/ 4287373 h 7223977"/>
              <a:gd name="connsiteX1026" fmla="*/ 2710935 w 12188243"/>
              <a:gd name="connsiteY1026" fmla="*/ 4064834 h 7223977"/>
              <a:gd name="connsiteX1027" fmla="*/ 2933474 w 12188243"/>
              <a:gd name="connsiteY1027" fmla="*/ 4064834 h 7223977"/>
              <a:gd name="connsiteX1028" fmla="*/ 2933474 w 12188243"/>
              <a:gd name="connsiteY1028" fmla="*/ 4290506 h 7223977"/>
              <a:gd name="connsiteX1029" fmla="*/ 2933474 w 12188243"/>
              <a:gd name="connsiteY1029" fmla="*/ 4513044 h 7223977"/>
              <a:gd name="connsiteX1030" fmla="*/ 2710935 w 12188243"/>
              <a:gd name="connsiteY1030" fmla="*/ 4513044 h 7223977"/>
              <a:gd name="connsiteX1031" fmla="*/ 2710935 w 12188243"/>
              <a:gd name="connsiteY1031" fmla="*/ 4290506 h 7223977"/>
              <a:gd name="connsiteX1032" fmla="*/ 2933474 w 12188243"/>
              <a:gd name="connsiteY1032" fmla="*/ 4290506 h 7223977"/>
              <a:gd name="connsiteX1033" fmla="*/ 2936606 w 12188243"/>
              <a:gd name="connsiteY1033" fmla="*/ 4290506 h 7223977"/>
              <a:gd name="connsiteX1034" fmla="*/ 3159145 w 12188243"/>
              <a:gd name="connsiteY1034" fmla="*/ 4290506 h 7223977"/>
              <a:gd name="connsiteX1035" fmla="*/ 3159145 w 12188243"/>
              <a:gd name="connsiteY1035" fmla="*/ 4513044 h 7223977"/>
              <a:gd name="connsiteX1036" fmla="*/ 2936606 w 12188243"/>
              <a:gd name="connsiteY1036" fmla="*/ 4513044 h 7223977"/>
              <a:gd name="connsiteX1037" fmla="*/ 2936606 w 12188243"/>
              <a:gd name="connsiteY1037" fmla="*/ 4290506 h 7223977"/>
              <a:gd name="connsiteX1038" fmla="*/ 3162277 w 12188243"/>
              <a:gd name="connsiteY1038" fmla="*/ 4290506 h 7223977"/>
              <a:gd name="connsiteX1039" fmla="*/ 3384816 w 12188243"/>
              <a:gd name="connsiteY1039" fmla="*/ 4290506 h 7223977"/>
              <a:gd name="connsiteX1040" fmla="*/ 3384816 w 12188243"/>
              <a:gd name="connsiteY1040" fmla="*/ 4513044 h 7223977"/>
              <a:gd name="connsiteX1041" fmla="*/ 3162277 w 12188243"/>
              <a:gd name="connsiteY1041" fmla="*/ 4513044 h 7223977"/>
              <a:gd name="connsiteX1042" fmla="*/ 3162277 w 12188243"/>
              <a:gd name="connsiteY1042" fmla="*/ 4290506 h 7223977"/>
              <a:gd name="connsiteX1043" fmla="*/ 3387823 w 12188243"/>
              <a:gd name="connsiteY1043" fmla="*/ 4290506 h 7223977"/>
              <a:gd name="connsiteX1044" fmla="*/ 3610361 w 12188243"/>
              <a:gd name="connsiteY1044" fmla="*/ 4290506 h 7223977"/>
              <a:gd name="connsiteX1045" fmla="*/ 3610361 w 12188243"/>
              <a:gd name="connsiteY1045" fmla="*/ 4513044 h 7223977"/>
              <a:gd name="connsiteX1046" fmla="*/ 3387823 w 12188243"/>
              <a:gd name="connsiteY1046" fmla="*/ 4513044 h 7223977"/>
              <a:gd name="connsiteX1047" fmla="*/ 3387823 w 12188243"/>
              <a:gd name="connsiteY1047" fmla="*/ 4290506 h 7223977"/>
              <a:gd name="connsiteX1048" fmla="*/ 3613494 w 12188243"/>
              <a:gd name="connsiteY1048" fmla="*/ 4290506 h 7223977"/>
              <a:gd name="connsiteX1049" fmla="*/ 3836033 w 12188243"/>
              <a:gd name="connsiteY1049" fmla="*/ 4290506 h 7223977"/>
              <a:gd name="connsiteX1050" fmla="*/ 3836033 w 12188243"/>
              <a:gd name="connsiteY1050" fmla="*/ 4513044 h 7223977"/>
              <a:gd name="connsiteX1051" fmla="*/ 3613494 w 12188243"/>
              <a:gd name="connsiteY1051" fmla="*/ 4513044 h 7223977"/>
              <a:gd name="connsiteX1052" fmla="*/ 3613494 w 12188243"/>
              <a:gd name="connsiteY1052" fmla="*/ 4290506 h 7223977"/>
              <a:gd name="connsiteX1053" fmla="*/ 3839165 w 12188243"/>
              <a:gd name="connsiteY1053" fmla="*/ 4290506 h 7223977"/>
              <a:gd name="connsiteX1054" fmla="*/ 4061703 w 12188243"/>
              <a:gd name="connsiteY1054" fmla="*/ 4290506 h 7223977"/>
              <a:gd name="connsiteX1055" fmla="*/ 4061703 w 12188243"/>
              <a:gd name="connsiteY1055" fmla="*/ 4513044 h 7223977"/>
              <a:gd name="connsiteX1056" fmla="*/ 3839165 w 12188243"/>
              <a:gd name="connsiteY1056" fmla="*/ 4513044 h 7223977"/>
              <a:gd name="connsiteX1057" fmla="*/ 3839165 w 12188243"/>
              <a:gd name="connsiteY1057" fmla="*/ 4290506 h 7223977"/>
              <a:gd name="connsiteX1058" fmla="*/ 4064836 w 12188243"/>
              <a:gd name="connsiteY1058" fmla="*/ 4290506 h 7223977"/>
              <a:gd name="connsiteX1059" fmla="*/ 4287375 w 12188243"/>
              <a:gd name="connsiteY1059" fmla="*/ 4290506 h 7223977"/>
              <a:gd name="connsiteX1060" fmla="*/ 4287375 w 12188243"/>
              <a:gd name="connsiteY1060" fmla="*/ 4513044 h 7223977"/>
              <a:gd name="connsiteX1061" fmla="*/ 4064836 w 12188243"/>
              <a:gd name="connsiteY1061" fmla="*/ 4513044 h 7223977"/>
              <a:gd name="connsiteX1062" fmla="*/ 4064836 w 12188243"/>
              <a:gd name="connsiteY1062" fmla="*/ 4290506 h 7223977"/>
              <a:gd name="connsiteX1063" fmla="*/ 4290507 w 12188243"/>
              <a:gd name="connsiteY1063" fmla="*/ 4290506 h 7223977"/>
              <a:gd name="connsiteX1064" fmla="*/ 4513046 w 12188243"/>
              <a:gd name="connsiteY1064" fmla="*/ 4290506 h 7223977"/>
              <a:gd name="connsiteX1065" fmla="*/ 4513046 w 12188243"/>
              <a:gd name="connsiteY1065" fmla="*/ 4513044 h 7223977"/>
              <a:gd name="connsiteX1066" fmla="*/ 4290507 w 12188243"/>
              <a:gd name="connsiteY1066" fmla="*/ 4513044 h 7223977"/>
              <a:gd name="connsiteX1067" fmla="*/ 4290507 w 12188243"/>
              <a:gd name="connsiteY1067" fmla="*/ 4290506 h 7223977"/>
              <a:gd name="connsiteX1068" fmla="*/ 4516179 w 12188243"/>
              <a:gd name="connsiteY1068" fmla="*/ 4290506 h 7223977"/>
              <a:gd name="connsiteX1069" fmla="*/ 4738717 w 12188243"/>
              <a:gd name="connsiteY1069" fmla="*/ 4290506 h 7223977"/>
              <a:gd name="connsiteX1070" fmla="*/ 4738717 w 12188243"/>
              <a:gd name="connsiteY1070" fmla="*/ 4513044 h 7223977"/>
              <a:gd name="connsiteX1071" fmla="*/ 4516179 w 12188243"/>
              <a:gd name="connsiteY1071" fmla="*/ 4513044 h 7223977"/>
              <a:gd name="connsiteX1072" fmla="*/ 4516179 w 12188243"/>
              <a:gd name="connsiteY1072" fmla="*/ 4290506 h 7223977"/>
              <a:gd name="connsiteX1073" fmla="*/ 4741724 w 12188243"/>
              <a:gd name="connsiteY1073" fmla="*/ 4290506 h 7223977"/>
              <a:gd name="connsiteX1074" fmla="*/ 4964263 w 12188243"/>
              <a:gd name="connsiteY1074" fmla="*/ 4290506 h 7223977"/>
              <a:gd name="connsiteX1075" fmla="*/ 4964263 w 12188243"/>
              <a:gd name="connsiteY1075" fmla="*/ 4513044 h 7223977"/>
              <a:gd name="connsiteX1076" fmla="*/ 4741724 w 12188243"/>
              <a:gd name="connsiteY1076" fmla="*/ 4513044 h 7223977"/>
              <a:gd name="connsiteX1077" fmla="*/ 4741724 w 12188243"/>
              <a:gd name="connsiteY1077" fmla="*/ 4290506 h 7223977"/>
              <a:gd name="connsiteX1078" fmla="*/ 4967395 w 12188243"/>
              <a:gd name="connsiteY1078" fmla="*/ 4290506 h 7223977"/>
              <a:gd name="connsiteX1079" fmla="*/ 5189934 w 12188243"/>
              <a:gd name="connsiteY1079" fmla="*/ 4290506 h 7223977"/>
              <a:gd name="connsiteX1080" fmla="*/ 5189934 w 12188243"/>
              <a:gd name="connsiteY1080" fmla="*/ 4513044 h 7223977"/>
              <a:gd name="connsiteX1081" fmla="*/ 4967395 w 12188243"/>
              <a:gd name="connsiteY1081" fmla="*/ 4513044 h 7223977"/>
              <a:gd name="connsiteX1082" fmla="*/ 4967395 w 12188243"/>
              <a:gd name="connsiteY1082" fmla="*/ 4290506 h 7223977"/>
              <a:gd name="connsiteX1083" fmla="*/ 5193066 w 12188243"/>
              <a:gd name="connsiteY1083" fmla="*/ 4290506 h 7223977"/>
              <a:gd name="connsiteX1084" fmla="*/ 5415605 w 12188243"/>
              <a:gd name="connsiteY1084" fmla="*/ 4290506 h 7223977"/>
              <a:gd name="connsiteX1085" fmla="*/ 5415605 w 12188243"/>
              <a:gd name="connsiteY1085" fmla="*/ 4513044 h 7223977"/>
              <a:gd name="connsiteX1086" fmla="*/ 5193066 w 12188243"/>
              <a:gd name="connsiteY1086" fmla="*/ 4513044 h 7223977"/>
              <a:gd name="connsiteX1087" fmla="*/ 5193066 w 12188243"/>
              <a:gd name="connsiteY1087" fmla="*/ 4290506 h 7223977"/>
              <a:gd name="connsiteX1088" fmla="*/ 5418738 w 12188243"/>
              <a:gd name="connsiteY1088" fmla="*/ 4290506 h 7223977"/>
              <a:gd name="connsiteX1089" fmla="*/ 5641276 w 12188243"/>
              <a:gd name="connsiteY1089" fmla="*/ 4290506 h 7223977"/>
              <a:gd name="connsiteX1090" fmla="*/ 5641276 w 12188243"/>
              <a:gd name="connsiteY1090" fmla="*/ 4513044 h 7223977"/>
              <a:gd name="connsiteX1091" fmla="*/ 5418738 w 12188243"/>
              <a:gd name="connsiteY1091" fmla="*/ 4513044 h 7223977"/>
              <a:gd name="connsiteX1092" fmla="*/ 5418738 w 12188243"/>
              <a:gd name="connsiteY1092" fmla="*/ 4290506 h 7223977"/>
              <a:gd name="connsiteX1093" fmla="*/ 5644408 w 12188243"/>
              <a:gd name="connsiteY1093" fmla="*/ 4290506 h 7223977"/>
              <a:gd name="connsiteX1094" fmla="*/ 5866947 w 12188243"/>
              <a:gd name="connsiteY1094" fmla="*/ 4290506 h 7223977"/>
              <a:gd name="connsiteX1095" fmla="*/ 5866947 w 12188243"/>
              <a:gd name="connsiteY1095" fmla="*/ 4513044 h 7223977"/>
              <a:gd name="connsiteX1096" fmla="*/ 5644408 w 12188243"/>
              <a:gd name="connsiteY1096" fmla="*/ 4513044 h 7223977"/>
              <a:gd name="connsiteX1097" fmla="*/ 5644408 w 12188243"/>
              <a:gd name="connsiteY1097" fmla="*/ 4290506 h 7223977"/>
              <a:gd name="connsiteX1098" fmla="*/ 5870080 w 12188243"/>
              <a:gd name="connsiteY1098" fmla="*/ 4290506 h 7223977"/>
              <a:gd name="connsiteX1099" fmla="*/ 6092618 w 12188243"/>
              <a:gd name="connsiteY1099" fmla="*/ 4290506 h 7223977"/>
              <a:gd name="connsiteX1100" fmla="*/ 6092618 w 12188243"/>
              <a:gd name="connsiteY1100" fmla="*/ 4513044 h 7223977"/>
              <a:gd name="connsiteX1101" fmla="*/ 5870080 w 12188243"/>
              <a:gd name="connsiteY1101" fmla="*/ 4513044 h 7223977"/>
              <a:gd name="connsiteX1102" fmla="*/ 5870080 w 12188243"/>
              <a:gd name="connsiteY1102" fmla="*/ 4290506 h 7223977"/>
              <a:gd name="connsiteX1103" fmla="*/ 6095625 w 12188243"/>
              <a:gd name="connsiteY1103" fmla="*/ 4290506 h 7223977"/>
              <a:gd name="connsiteX1104" fmla="*/ 6318164 w 12188243"/>
              <a:gd name="connsiteY1104" fmla="*/ 4290506 h 7223977"/>
              <a:gd name="connsiteX1105" fmla="*/ 6318164 w 12188243"/>
              <a:gd name="connsiteY1105" fmla="*/ 4513044 h 7223977"/>
              <a:gd name="connsiteX1106" fmla="*/ 6095625 w 12188243"/>
              <a:gd name="connsiteY1106" fmla="*/ 4513044 h 7223977"/>
              <a:gd name="connsiteX1107" fmla="*/ 6095625 w 12188243"/>
              <a:gd name="connsiteY1107" fmla="*/ 4290506 h 7223977"/>
              <a:gd name="connsiteX1108" fmla="*/ 6321297 w 12188243"/>
              <a:gd name="connsiteY1108" fmla="*/ 4290506 h 7223977"/>
              <a:gd name="connsiteX1109" fmla="*/ 6543835 w 12188243"/>
              <a:gd name="connsiteY1109" fmla="*/ 4290506 h 7223977"/>
              <a:gd name="connsiteX1110" fmla="*/ 6543835 w 12188243"/>
              <a:gd name="connsiteY1110" fmla="*/ 4513044 h 7223977"/>
              <a:gd name="connsiteX1111" fmla="*/ 6321297 w 12188243"/>
              <a:gd name="connsiteY1111" fmla="*/ 4513044 h 7223977"/>
              <a:gd name="connsiteX1112" fmla="*/ 6321297 w 12188243"/>
              <a:gd name="connsiteY1112" fmla="*/ 4290506 h 7223977"/>
              <a:gd name="connsiteX1113" fmla="*/ 6546967 w 12188243"/>
              <a:gd name="connsiteY1113" fmla="*/ 4290506 h 7223977"/>
              <a:gd name="connsiteX1114" fmla="*/ 6769506 w 12188243"/>
              <a:gd name="connsiteY1114" fmla="*/ 4290506 h 7223977"/>
              <a:gd name="connsiteX1115" fmla="*/ 6769506 w 12188243"/>
              <a:gd name="connsiteY1115" fmla="*/ 4513044 h 7223977"/>
              <a:gd name="connsiteX1116" fmla="*/ 6546967 w 12188243"/>
              <a:gd name="connsiteY1116" fmla="*/ 4513044 h 7223977"/>
              <a:gd name="connsiteX1117" fmla="*/ 6546967 w 12188243"/>
              <a:gd name="connsiteY1117" fmla="*/ 4290506 h 7223977"/>
              <a:gd name="connsiteX1118" fmla="*/ 6772639 w 12188243"/>
              <a:gd name="connsiteY1118" fmla="*/ 4290506 h 7223977"/>
              <a:gd name="connsiteX1119" fmla="*/ 6995177 w 12188243"/>
              <a:gd name="connsiteY1119" fmla="*/ 4290506 h 7223977"/>
              <a:gd name="connsiteX1120" fmla="*/ 6995177 w 12188243"/>
              <a:gd name="connsiteY1120" fmla="*/ 4513044 h 7223977"/>
              <a:gd name="connsiteX1121" fmla="*/ 6772639 w 12188243"/>
              <a:gd name="connsiteY1121" fmla="*/ 4513044 h 7223977"/>
              <a:gd name="connsiteX1122" fmla="*/ 6772639 w 12188243"/>
              <a:gd name="connsiteY1122" fmla="*/ 4290506 h 7223977"/>
              <a:gd name="connsiteX1123" fmla="*/ 6998310 w 12188243"/>
              <a:gd name="connsiteY1123" fmla="*/ 4290506 h 7223977"/>
              <a:gd name="connsiteX1124" fmla="*/ 7220848 w 12188243"/>
              <a:gd name="connsiteY1124" fmla="*/ 4290506 h 7223977"/>
              <a:gd name="connsiteX1125" fmla="*/ 7220848 w 12188243"/>
              <a:gd name="connsiteY1125" fmla="*/ 4513044 h 7223977"/>
              <a:gd name="connsiteX1126" fmla="*/ 6998310 w 12188243"/>
              <a:gd name="connsiteY1126" fmla="*/ 4513044 h 7223977"/>
              <a:gd name="connsiteX1127" fmla="*/ 6998310 w 12188243"/>
              <a:gd name="connsiteY1127" fmla="*/ 4290506 h 7223977"/>
              <a:gd name="connsiteX1128" fmla="*/ 7223981 w 12188243"/>
              <a:gd name="connsiteY1128" fmla="*/ 4290506 h 7223977"/>
              <a:gd name="connsiteX1129" fmla="*/ 7446520 w 12188243"/>
              <a:gd name="connsiteY1129" fmla="*/ 4290506 h 7223977"/>
              <a:gd name="connsiteX1130" fmla="*/ 7446520 w 12188243"/>
              <a:gd name="connsiteY1130" fmla="*/ 4513044 h 7223977"/>
              <a:gd name="connsiteX1131" fmla="*/ 7223981 w 12188243"/>
              <a:gd name="connsiteY1131" fmla="*/ 4513044 h 7223977"/>
              <a:gd name="connsiteX1132" fmla="*/ 7223981 w 12188243"/>
              <a:gd name="connsiteY1132" fmla="*/ 4290506 h 7223977"/>
              <a:gd name="connsiteX1133" fmla="*/ 7449527 w 12188243"/>
              <a:gd name="connsiteY1133" fmla="*/ 4290506 h 7223977"/>
              <a:gd name="connsiteX1134" fmla="*/ 7672065 w 12188243"/>
              <a:gd name="connsiteY1134" fmla="*/ 4290506 h 7223977"/>
              <a:gd name="connsiteX1135" fmla="*/ 7672065 w 12188243"/>
              <a:gd name="connsiteY1135" fmla="*/ 4513044 h 7223977"/>
              <a:gd name="connsiteX1136" fmla="*/ 7449527 w 12188243"/>
              <a:gd name="connsiteY1136" fmla="*/ 4513044 h 7223977"/>
              <a:gd name="connsiteX1137" fmla="*/ 7449527 w 12188243"/>
              <a:gd name="connsiteY1137" fmla="*/ 4290506 h 7223977"/>
              <a:gd name="connsiteX1138" fmla="*/ 7675198 w 12188243"/>
              <a:gd name="connsiteY1138" fmla="*/ 4290506 h 7223977"/>
              <a:gd name="connsiteX1139" fmla="*/ 7897736 w 12188243"/>
              <a:gd name="connsiteY1139" fmla="*/ 4290506 h 7223977"/>
              <a:gd name="connsiteX1140" fmla="*/ 7897736 w 12188243"/>
              <a:gd name="connsiteY1140" fmla="*/ 4513044 h 7223977"/>
              <a:gd name="connsiteX1141" fmla="*/ 7675198 w 12188243"/>
              <a:gd name="connsiteY1141" fmla="*/ 4513044 h 7223977"/>
              <a:gd name="connsiteX1142" fmla="*/ 7675198 w 12188243"/>
              <a:gd name="connsiteY1142" fmla="*/ 4290506 h 7223977"/>
              <a:gd name="connsiteX1143" fmla="*/ 7900868 w 12188243"/>
              <a:gd name="connsiteY1143" fmla="*/ 4290506 h 7223977"/>
              <a:gd name="connsiteX1144" fmla="*/ 8123407 w 12188243"/>
              <a:gd name="connsiteY1144" fmla="*/ 4290506 h 7223977"/>
              <a:gd name="connsiteX1145" fmla="*/ 8123407 w 12188243"/>
              <a:gd name="connsiteY1145" fmla="*/ 4513044 h 7223977"/>
              <a:gd name="connsiteX1146" fmla="*/ 7900868 w 12188243"/>
              <a:gd name="connsiteY1146" fmla="*/ 4513044 h 7223977"/>
              <a:gd name="connsiteX1147" fmla="*/ 7900868 w 12188243"/>
              <a:gd name="connsiteY1147" fmla="*/ 4290506 h 7223977"/>
              <a:gd name="connsiteX1148" fmla="*/ 8126540 w 12188243"/>
              <a:gd name="connsiteY1148" fmla="*/ 4290506 h 7223977"/>
              <a:gd name="connsiteX1149" fmla="*/ 8349078 w 12188243"/>
              <a:gd name="connsiteY1149" fmla="*/ 4290506 h 7223977"/>
              <a:gd name="connsiteX1150" fmla="*/ 8349078 w 12188243"/>
              <a:gd name="connsiteY1150" fmla="*/ 4513044 h 7223977"/>
              <a:gd name="connsiteX1151" fmla="*/ 8126540 w 12188243"/>
              <a:gd name="connsiteY1151" fmla="*/ 4513044 h 7223977"/>
              <a:gd name="connsiteX1152" fmla="*/ 8126540 w 12188243"/>
              <a:gd name="connsiteY1152" fmla="*/ 4290506 h 7223977"/>
              <a:gd name="connsiteX1153" fmla="*/ 8352211 w 12188243"/>
              <a:gd name="connsiteY1153" fmla="*/ 4290506 h 7223977"/>
              <a:gd name="connsiteX1154" fmla="*/ 8574749 w 12188243"/>
              <a:gd name="connsiteY1154" fmla="*/ 4290506 h 7223977"/>
              <a:gd name="connsiteX1155" fmla="*/ 8574749 w 12188243"/>
              <a:gd name="connsiteY1155" fmla="*/ 4513044 h 7223977"/>
              <a:gd name="connsiteX1156" fmla="*/ 8352211 w 12188243"/>
              <a:gd name="connsiteY1156" fmla="*/ 4513044 h 7223977"/>
              <a:gd name="connsiteX1157" fmla="*/ 8352211 w 12188243"/>
              <a:gd name="connsiteY1157" fmla="*/ 4290506 h 7223977"/>
              <a:gd name="connsiteX1158" fmla="*/ 8577882 w 12188243"/>
              <a:gd name="connsiteY1158" fmla="*/ 4290506 h 7223977"/>
              <a:gd name="connsiteX1159" fmla="*/ 8800420 w 12188243"/>
              <a:gd name="connsiteY1159" fmla="*/ 4290506 h 7223977"/>
              <a:gd name="connsiteX1160" fmla="*/ 8800420 w 12188243"/>
              <a:gd name="connsiteY1160" fmla="*/ 4513044 h 7223977"/>
              <a:gd name="connsiteX1161" fmla="*/ 8577882 w 12188243"/>
              <a:gd name="connsiteY1161" fmla="*/ 4513044 h 7223977"/>
              <a:gd name="connsiteX1162" fmla="*/ 8577882 w 12188243"/>
              <a:gd name="connsiteY1162" fmla="*/ 4290506 h 7223977"/>
              <a:gd name="connsiteX1163" fmla="*/ 8803427 w 12188243"/>
              <a:gd name="connsiteY1163" fmla="*/ 4290506 h 7223977"/>
              <a:gd name="connsiteX1164" fmla="*/ 9025966 w 12188243"/>
              <a:gd name="connsiteY1164" fmla="*/ 4290506 h 7223977"/>
              <a:gd name="connsiteX1165" fmla="*/ 9025966 w 12188243"/>
              <a:gd name="connsiteY1165" fmla="*/ 4513044 h 7223977"/>
              <a:gd name="connsiteX1166" fmla="*/ 8803427 w 12188243"/>
              <a:gd name="connsiteY1166" fmla="*/ 4513044 h 7223977"/>
              <a:gd name="connsiteX1167" fmla="*/ 8803427 w 12188243"/>
              <a:gd name="connsiteY1167" fmla="*/ 4290506 h 7223977"/>
              <a:gd name="connsiteX1168" fmla="*/ 9029099 w 12188243"/>
              <a:gd name="connsiteY1168" fmla="*/ 4290506 h 7223977"/>
              <a:gd name="connsiteX1169" fmla="*/ 9251637 w 12188243"/>
              <a:gd name="connsiteY1169" fmla="*/ 4290506 h 7223977"/>
              <a:gd name="connsiteX1170" fmla="*/ 9251637 w 12188243"/>
              <a:gd name="connsiteY1170" fmla="*/ 4513044 h 7223977"/>
              <a:gd name="connsiteX1171" fmla="*/ 9029099 w 12188243"/>
              <a:gd name="connsiteY1171" fmla="*/ 4513044 h 7223977"/>
              <a:gd name="connsiteX1172" fmla="*/ 9029099 w 12188243"/>
              <a:gd name="connsiteY1172" fmla="*/ 4290506 h 7223977"/>
              <a:gd name="connsiteX1173" fmla="*/ 9254770 w 12188243"/>
              <a:gd name="connsiteY1173" fmla="*/ 4290506 h 7223977"/>
              <a:gd name="connsiteX1174" fmla="*/ 9477308 w 12188243"/>
              <a:gd name="connsiteY1174" fmla="*/ 4290506 h 7223977"/>
              <a:gd name="connsiteX1175" fmla="*/ 9477308 w 12188243"/>
              <a:gd name="connsiteY1175" fmla="*/ 4513044 h 7223977"/>
              <a:gd name="connsiteX1176" fmla="*/ 9254770 w 12188243"/>
              <a:gd name="connsiteY1176" fmla="*/ 4513044 h 7223977"/>
              <a:gd name="connsiteX1177" fmla="*/ 9254770 w 12188243"/>
              <a:gd name="connsiteY1177" fmla="*/ 4290506 h 7223977"/>
              <a:gd name="connsiteX1178" fmla="*/ 9254770 w 12188243"/>
              <a:gd name="connsiteY1178" fmla="*/ 4287373 h 7223977"/>
              <a:gd name="connsiteX1179" fmla="*/ 9254770 w 12188243"/>
              <a:gd name="connsiteY1179" fmla="*/ 4064834 h 7223977"/>
              <a:gd name="connsiteX1180" fmla="*/ 9477308 w 12188243"/>
              <a:gd name="connsiteY1180" fmla="*/ 4064834 h 7223977"/>
              <a:gd name="connsiteX1181" fmla="*/ 9477308 w 12188243"/>
              <a:gd name="connsiteY1181" fmla="*/ 4287373 h 7223977"/>
              <a:gd name="connsiteX1182" fmla="*/ 9254770 w 12188243"/>
              <a:gd name="connsiteY1182" fmla="*/ 4287373 h 7223977"/>
              <a:gd name="connsiteX1183" fmla="*/ 9254770 w 12188243"/>
              <a:gd name="connsiteY1183" fmla="*/ 4061702 h 7223977"/>
              <a:gd name="connsiteX1184" fmla="*/ 9254770 w 12188243"/>
              <a:gd name="connsiteY1184" fmla="*/ 3839164 h 7223977"/>
              <a:gd name="connsiteX1185" fmla="*/ 9477308 w 12188243"/>
              <a:gd name="connsiteY1185" fmla="*/ 3839164 h 7223977"/>
              <a:gd name="connsiteX1186" fmla="*/ 9477308 w 12188243"/>
              <a:gd name="connsiteY1186" fmla="*/ 4061702 h 7223977"/>
              <a:gd name="connsiteX1187" fmla="*/ 9254770 w 12188243"/>
              <a:gd name="connsiteY1187" fmla="*/ 4061702 h 7223977"/>
              <a:gd name="connsiteX1188" fmla="*/ 9254770 w 12188243"/>
              <a:gd name="connsiteY1188" fmla="*/ 3836031 h 7223977"/>
              <a:gd name="connsiteX1189" fmla="*/ 9254770 w 12188243"/>
              <a:gd name="connsiteY1189" fmla="*/ 3613493 h 7223977"/>
              <a:gd name="connsiteX1190" fmla="*/ 9477308 w 12188243"/>
              <a:gd name="connsiteY1190" fmla="*/ 3613493 h 7223977"/>
              <a:gd name="connsiteX1191" fmla="*/ 9477308 w 12188243"/>
              <a:gd name="connsiteY1191" fmla="*/ 3836031 h 7223977"/>
              <a:gd name="connsiteX1192" fmla="*/ 9254770 w 12188243"/>
              <a:gd name="connsiteY1192" fmla="*/ 3836031 h 7223977"/>
              <a:gd name="connsiteX1193" fmla="*/ 9254770 w 12188243"/>
              <a:gd name="connsiteY1193" fmla="*/ 3610360 h 7223977"/>
              <a:gd name="connsiteX1194" fmla="*/ 9254770 w 12188243"/>
              <a:gd name="connsiteY1194" fmla="*/ 3387821 h 7223977"/>
              <a:gd name="connsiteX1195" fmla="*/ 9477308 w 12188243"/>
              <a:gd name="connsiteY1195" fmla="*/ 3387821 h 7223977"/>
              <a:gd name="connsiteX1196" fmla="*/ 9477308 w 12188243"/>
              <a:gd name="connsiteY1196" fmla="*/ 3610360 h 7223977"/>
              <a:gd name="connsiteX1197" fmla="*/ 9254770 w 12188243"/>
              <a:gd name="connsiteY1197" fmla="*/ 3610360 h 7223977"/>
              <a:gd name="connsiteX1198" fmla="*/ 9254770 w 12188243"/>
              <a:gd name="connsiteY1198" fmla="*/ 3384689 h 7223977"/>
              <a:gd name="connsiteX1199" fmla="*/ 9254770 w 12188243"/>
              <a:gd name="connsiteY1199" fmla="*/ 3162151 h 7223977"/>
              <a:gd name="connsiteX1200" fmla="*/ 9477308 w 12188243"/>
              <a:gd name="connsiteY1200" fmla="*/ 3162151 h 7223977"/>
              <a:gd name="connsiteX1201" fmla="*/ 9477308 w 12188243"/>
              <a:gd name="connsiteY1201" fmla="*/ 3384689 h 7223977"/>
              <a:gd name="connsiteX1202" fmla="*/ 9254770 w 12188243"/>
              <a:gd name="connsiteY1202" fmla="*/ 3384689 h 7223977"/>
              <a:gd name="connsiteX1203" fmla="*/ 9254770 w 12188243"/>
              <a:gd name="connsiteY1203" fmla="*/ 3159143 h 7223977"/>
              <a:gd name="connsiteX1204" fmla="*/ 9254770 w 12188243"/>
              <a:gd name="connsiteY1204" fmla="*/ 2936605 h 7223977"/>
              <a:gd name="connsiteX1205" fmla="*/ 9477308 w 12188243"/>
              <a:gd name="connsiteY1205" fmla="*/ 2936605 h 7223977"/>
              <a:gd name="connsiteX1206" fmla="*/ 9477308 w 12188243"/>
              <a:gd name="connsiteY1206" fmla="*/ 3159143 h 7223977"/>
              <a:gd name="connsiteX1207" fmla="*/ 9254770 w 12188243"/>
              <a:gd name="connsiteY1207" fmla="*/ 3159143 h 7223977"/>
              <a:gd name="connsiteX1208" fmla="*/ 9254770 w 12188243"/>
              <a:gd name="connsiteY1208" fmla="*/ 2933472 h 7223977"/>
              <a:gd name="connsiteX1209" fmla="*/ 9254770 w 12188243"/>
              <a:gd name="connsiteY1209" fmla="*/ 2710934 h 7223977"/>
              <a:gd name="connsiteX1210" fmla="*/ 9477308 w 12188243"/>
              <a:gd name="connsiteY1210" fmla="*/ 2710934 h 7223977"/>
              <a:gd name="connsiteX1211" fmla="*/ 9477308 w 12188243"/>
              <a:gd name="connsiteY1211" fmla="*/ 2933472 h 7223977"/>
              <a:gd name="connsiteX1212" fmla="*/ 9254770 w 12188243"/>
              <a:gd name="connsiteY1212" fmla="*/ 2933472 h 7223977"/>
              <a:gd name="connsiteX1213" fmla="*/ 9254770 w 12188243"/>
              <a:gd name="connsiteY1213" fmla="*/ 2707801 h 7223977"/>
              <a:gd name="connsiteX1214" fmla="*/ 9254770 w 12188243"/>
              <a:gd name="connsiteY1214" fmla="*/ 2485263 h 7223977"/>
              <a:gd name="connsiteX1215" fmla="*/ 9477308 w 12188243"/>
              <a:gd name="connsiteY1215" fmla="*/ 2485263 h 7223977"/>
              <a:gd name="connsiteX1216" fmla="*/ 9477308 w 12188243"/>
              <a:gd name="connsiteY1216" fmla="*/ 2707801 h 7223977"/>
              <a:gd name="connsiteX1217" fmla="*/ 9254770 w 12188243"/>
              <a:gd name="connsiteY1217" fmla="*/ 2707801 h 7223977"/>
              <a:gd name="connsiteX1218" fmla="*/ 9251637 w 12188243"/>
              <a:gd name="connsiteY1218" fmla="*/ 2707801 h 7223977"/>
              <a:gd name="connsiteX1219" fmla="*/ 9029099 w 12188243"/>
              <a:gd name="connsiteY1219" fmla="*/ 2707801 h 7223977"/>
              <a:gd name="connsiteX1220" fmla="*/ 9029099 w 12188243"/>
              <a:gd name="connsiteY1220" fmla="*/ 2485263 h 7223977"/>
              <a:gd name="connsiteX1221" fmla="*/ 9251637 w 12188243"/>
              <a:gd name="connsiteY1221" fmla="*/ 2485263 h 7223977"/>
              <a:gd name="connsiteX1222" fmla="*/ 9251637 w 12188243"/>
              <a:gd name="connsiteY1222" fmla="*/ 2707801 h 7223977"/>
              <a:gd name="connsiteX1223" fmla="*/ 9025966 w 12188243"/>
              <a:gd name="connsiteY1223" fmla="*/ 2707801 h 7223977"/>
              <a:gd name="connsiteX1224" fmla="*/ 8803427 w 12188243"/>
              <a:gd name="connsiteY1224" fmla="*/ 2707801 h 7223977"/>
              <a:gd name="connsiteX1225" fmla="*/ 8803427 w 12188243"/>
              <a:gd name="connsiteY1225" fmla="*/ 2485263 h 7223977"/>
              <a:gd name="connsiteX1226" fmla="*/ 9025966 w 12188243"/>
              <a:gd name="connsiteY1226" fmla="*/ 2485263 h 7223977"/>
              <a:gd name="connsiteX1227" fmla="*/ 9025966 w 12188243"/>
              <a:gd name="connsiteY1227" fmla="*/ 2707801 h 7223977"/>
              <a:gd name="connsiteX1228" fmla="*/ 8800295 w 12188243"/>
              <a:gd name="connsiteY1228" fmla="*/ 2707801 h 7223977"/>
              <a:gd name="connsiteX1229" fmla="*/ 8577756 w 12188243"/>
              <a:gd name="connsiteY1229" fmla="*/ 2707801 h 7223977"/>
              <a:gd name="connsiteX1230" fmla="*/ 8577756 w 12188243"/>
              <a:gd name="connsiteY1230" fmla="*/ 2485263 h 7223977"/>
              <a:gd name="connsiteX1231" fmla="*/ 8800295 w 12188243"/>
              <a:gd name="connsiteY1231" fmla="*/ 2485263 h 7223977"/>
              <a:gd name="connsiteX1232" fmla="*/ 8800295 w 12188243"/>
              <a:gd name="connsiteY1232" fmla="*/ 2707801 h 7223977"/>
              <a:gd name="connsiteX1233" fmla="*/ 8574749 w 12188243"/>
              <a:gd name="connsiteY1233" fmla="*/ 2707801 h 7223977"/>
              <a:gd name="connsiteX1234" fmla="*/ 8352211 w 12188243"/>
              <a:gd name="connsiteY1234" fmla="*/ 2707801 h 7223977"/>
              <a:gd name="connsiteX1235" fmla="*/ 8352211 w 12188243"/>
              <a:gd name="connsiteY1235" fmla="*/ 2485263 h 7223977"/>
              <a:gd name="connsiteX1236" fmla="*/ 8574749 w 12188243"/>
              <a:gd name="connsiteY1236" fmla="*/ 2485263 h 7223977"/>
              <a:gd name="connsiteX1237" fmla="*/ 8574749 w 12188243"/>
              <a:gd name="connsiteY1237" fmla="*/ 2707801 h 7223977"/>
              <a:gd name="connsiteX1238" fmla="*/ 8349078 w 12188243"/>
              <a:gd name="connsiteY1238" fmla="*/ 2707801 h 7223977"/>
              <a:gd name="connsiteX1239" fmla="*/ 8126540 w 12188243"/>
              <a:gd name="connsiteY1239" fmla="*/ 2707801 h 7223977"/>
              <a:gd name="connsiteX1240" fmla="*/ 8126540 w 12188243"/>
              <a:gd name="connsiteY1240" fmla="*/ 2485263 h 7223977"/>
              <a:gd name="connsiteX1241" fmla="*/ 8349078 w 12188243"/>
              <a:gd name="connsiteY1241" fmla="*/ 2485263 h 7223977"/>
              <a:gd name="connsiteX1242" fmla="*/ 8349078 w 12188243"/>
              <a:gd name="connsiteY1242" fmla="*/ 2707801 h 7223977"/>
              <a:gd name="connsiteX1243" fmla="*/ 8123407 w 12188243"/>
              <a:gd name="connsiteY1243" fmla="*/ 2707801 h 7223977"/>
              <a:gd name="connsiteX1244" fmla="*/ 7900868 w 12188243"/>
              <a:gd name="connsiteY1244" fmla="*/ 2707801 h 7223977"/>
              <a:gd name="connsiteX1245" fmla="*/ 7900868 w 12188243"/>
              <a:gd name="connsiteY1245" fmla="*/ 2485263 h 7223977"/>
              <a:gd name="connsiteX1246" fmla="*/ 8123407 w 12188243"/>
              <a:gd name="connsiteY1246" fmla="*/ 2485263 h 7223977"/>
              <a:gd name="connsiteX1247" fmla="*/ 8123407 w 12188243"/>
              <a:gd name="connsiteY1247" fmla="*/ 2707801 h 7223977"/>
              <a:gd name="connsiteX1248" fmla="*/ 7897736 w 12188243"/>
              <a:gd name="connsiteY1248" fmla="*/ 2707801 h 7223977"/>
              <a:gd name="connsiteX1249" fmla="*/ 7675198 w 12188243"/>
              <a:gd name="connsiteY1249" fmla="*/ 2707801 h 7223977"/>
              <a:gd name="connsiteX1250" fmla="*/ 7675198 w 12188243"/>
              <a:gd name="connsiteY1250" fmla="*/ 2485263 h 7223977"/>
              <a:gd name="connsiteX1251" fmla="*/ 7897736 w 12188243"/>
              <a:gd name="connsiteY1251" fmla="*/ 2485263 h 7223977"/>
              <a:gd name="connsiteX1252" fmla="*/ 7897736 w 12188243"/>
              <a:gd name="connsiteY1252" fmla="*/ 2707801 h 7223977"/>
              <a:gd name="connsiteX1253" fmla="*/ 7672065 w 12188243"/>
              <a:gd name="connsiteY1253" fmla="*/ 2707801 h 7223977"/>
              <a:gd name="connsiteX1254" fmla="*/ 7449527 w 12188243"/>
              <a:gd name="connsiteY1254" fmla="*/ 2707801 h 7223977"/>
              <a:gd name="connsiteX1255" fmla="*/ 7449527 w 12188243"/>
              <a:gd name="connsiteY1255" fmla="*/ 2485263 h 7223977"/>
              <a:gd name="connsiteX1256" fmla="*/ 7672065 w 12188243"/>
              <a:gd name="connsiteY1256" fmla="*/ 2485263 h 7223977"/>
              <a:gd name="connsiteX1257" fmla="*/ 7672065 w 12188243"/>
              <a:gd name="connsiteY1257" fmla="*/ 2707801 h 7223977"/>
              <a:gd name="connsiteX1258" fmla="*/ 7446394 w 12188243"/>
              <a:gd name="connsiteY1258" fmla="*/ 2707801 h 7223977"/>
              <a:gd name="connsiteX1259" fmla="*/ 7223856 w 12188243"/>
              <a:gd name="connsiteY1259" fmla="*/ 2707801 h 7223977"/>
              <a:gd name="connsiteX1260" fmla="*/ 7223856 w 12188243"/>
              <a:gd name="connsiteY1260" fmla="*/ 2485263 h 7223977"/>
              <a:gd name="connsiteX1261" fmla="*/ 7446394 w 12188243"/>
              <a:gd name="connsiteY1261" fmla="*/ 2485263 h 7223977"/>
              <a:gd name="connsiteX1262" fmla="*/ 7446394 w 12188243"/>
              <a:gd name="connsiteY1262" fmla="*/ 2707801 h 7223977"/>
              <a:gd name="connsiteX1263" fmla="*/ 7220848 w 12188243"/>
              <a:gd name="connsiteY1263" fmla="*/ 2707801 h 7223977"/>
              <a:gd name="connsiteX1264" fmla="*/ 6998310 w 12188243"/>
              <a:gd name="connsiteY1264" fmla="*/ 2707801 h 7223977"/>
              <a:gd name="connsiteX1265" fmla="*/ 6998310 w 12188243"/>
              <a:gd name="connsiteY1265" fmla="*/ 2485263 h 7223977"/>
              <a:gd name="connsiteX1266" fmla="*/ 7220848 w 12188243"/>
              <a:gd name="connsiteY1266" fmla="*/ 2485263 h 7223977"/>
              <a:gd name="connsiteX1267" fmla="*/ 7220848 w 12188243"/>
              <a:gd name="connsiteY1267" fmla="*/ 2707801 h 7223977"/>
              <a:gd name="connsiteX1268" fmla="*/ 6995177 w 12188243"/>
              <a:gd name="connsiteY1268" fmla="*/ 2707801 h 7223977"/>
              <a:gd name="connsiteX1269" fmla="*/ 6772639 w 12188243"/>
              <a:gd name="connsiteY1269" fmla="*/ 2707801 h 7223977"/>
              <a:gd name="connsiteX1270" fmla="*/ 6772639 w 12188243"/>
              <a:gd name="connsiteY1270" fmla="*/ 2485263 h 7223977"/>
              <a:gd name="connsiteX1271" fmla="*/ 6995177 w 12188243"/>
              <a:gd name="connsiteY1271" fmla="*/ 2485263 h 7223977"/>
              <a:gd name="connsiteX1272" fmla="*/ 6995177 w 12188243"/>
              <a:gd name="connsiteY1272" fmla="*/ 2707801 h 7223977"/>
              <a:gd name="connsiteX1273" fmla="*/ 6769506 w 12188243"/>
              <a:gd name="connsiteY1273" fmla="*/ 2707801 h 7223977"/>
              <a:gd name="connsiteX1274" fmla="*/ 6546967 w 12188243"/>
              <a:gd name="connsiteY1274" fmla="*/ 2707801 h 7223977"/>
              <a:gd name="connsiteX1275" fmla="*/ 6546967 w 12188243"/>
              <a:gd name="connsiteY1275" fmla="*/ 2485263 h 7223977"/>
              <a:gd name="connsiteX1276" fmla="*/ 6769506 w 12188243"/>
              <a:gd name="connsiteY1276" fmla="*/ 2485263 h 7223977"/>
              <a:gd name="connsiteX1277" fmla="*/ 6769506 w 12188243"/>
              <a:gd name="connsiteY1277" fmla="*/ 2707801 h 7223977"/>
              <a:gd name="connsiteX1278" fmla="*/ 6543835 w 12188243"/>
              <a:gd name="connsiteY1278" fmla="*/ 2707801 h 7223977"/>
              <a:gd name="connsiteX1279" fmla="*/ 6321297 w 12188243"/>
              <a:gd name="connsiteY1279" fmla="*/ 2707801 h 7223977"/>
              <a:gd name="connsiteX1280" fmla="*/ 6321297 w 12188243"/>
              <a:gd name="connsiteY1280" fmla="*/ 2485263 h 7223977"/>
              <a:gd name="connsiteX1281" fmla="*/ 6543835 w 12188243"/>
              <a:gd name="connsiteY1281" fmla="*/ 2485263 h 7223977"/>
              <a:gd name="connsiteX1282" fmla="*/ 6543835 w 12188243"/>
              <a:gd name="connsiteY1282" fmla="*/ 2707801 h 7223977"/>
              <a:gd name="connsiteX1283" fmla="*/ 6318164 w 12188243"/>
              <a:gd name="connsiteY1283" fmla="*/ 2707801 h 7223977"/>
              <a:gd name="connsiteX1284" fmla="*/ 6095625 w 12188243"/>
              <a:gd name="connsiteY1284" fmla="*/ 2707801 h 7223977"/>
              <a:gd name="connsiteX1285" fmla="*/ 6095625 w 12188243"/>
              <a:gd name="connsiteY1285" fmla="*/ 2485263 h 7223977"/>
              <a:gd name="connsiteX1286" fmla="*/ 6318164 w 12188243"/>
              <a:gd name="connsiteY1286" fmla="*/ 2485263 h 7223977"/>
              <a:gd name="connsiteX1287" fmla="*/ 6318164 w 12188243"/>
              <a:gd name="connsiteY1287" fmla="*/ 2707801 h 7223977"/>
              <a:gd name="connsiteX1288" fmla="*/ 6092493 w 12188243"/>
              <a:gd name="connsiteY1288" fmla="*/ 2707801 h 7223977"/>
              <a:gd name="connsiteX1289" fmla="*/ 5869954 w 12188243"/>
              <a:gd name="connsiteY1289" fmla="*/ 2707801 h 7223977"/>
              <a:gd name="connsiteX1290" fmla="*/ 5869954 w 12188243"/>
              <a:gd name="connsiteY1290" fmla="*/ 2485263 h 7223977"/>
              <a:gd name="connsiteX1291" fmla="*/ 6092493 w 12188243"/>
              <a:gd name="connsiteY1291" fmla="*/ 2485263 h 7223977"/>
              <a:gd name="connsiteX1292" fmla="*/ 6092493 w 12188243"/>
              <a:gd name="connsiteY1292" fmla="*/ 2707801 h 7223977"/>
              <a:gd name="connsiteX1293" fmla="*/ 5866947 w 12188243"/>
              <a:gd name="connsiteY1293" fmla="*/ 2707801 h 7223977"/>
              <a:gd name="connsiteX1294" fmla="*/ 5644408 w 12188243"/>
              <a:gd name="connsiteY1294" fmla="*/ 2707801 h 7223977"/>
              <a:gd name="connsiteX1295" fmla="*/ 5644408 w 12188243"/>
              <a:gd name="connsiteY1295" fmla="*/ 2485263 h 7223977"/>
              <a:gd name="connsiteX1296" fmla="*/ 5866947 w 12188243"/>
              <a:gd name="connsiteY1296" fmla="*/ 2485263 h 7223977"/>
              <a:gd name="connsiteX1297" fmla="*/ 5866947 w 12188243"/>
              <a:gd name="connsiteY1297" fmla="*/ 2707801 h 7223977"/>
              <a:gd name="connsiteX1298" fmla="*/ 5641276 w 12188243"/>
              <a:gd name="connsiteY1298" fmla="*/ 2707801 h 7223977"/>
              <a:gd name="connsiteX1299" fmla="*/ 5418738 w 12188243"/>
              <a:gd name="connsiteY1299" fmla="*/ 2707801 h 7223977"/>
              <a:gd name="connsiteX1300" fmla="*/ 5418738 w 12188243"/>
              <a:gd name="connsiteY1300" fmla="*/ 2485263 h 7223977"/>
              <a:gd name="connsiteX1301" fmla="*/ 5641276 w 12188243"/>
              <a:gd name="connsiteY1301" fmla="*/ 2485263 h 7223977"/>
              <a:gd name="connsiteX1302" fmla="*/ 5641276 w 12188243"/>
              <a:gd name="connsiteY1302" fmla="*/ 2707801 h 7223977"/>
              <a:gd name="connsiteX1303" fmla="*/ 5415605 w 12188243"/>
              <a:gd name="connsiteY1303" fmla="*/ 2707801 h 7223977"/>
              <a:gd name="connsiteX1304" fmla="*/ 5193066 w 12188243"/>
              <a:gd name="connsiteY1304" fmla="*/ 2707801 h 7223977"/>
              <a:gd name="connsiteX1305" fmla="*/ 5193066 w 12188243"/>
              <a:gd name="connsiteY1305" fmla="*/ 2485263 h 7223977"/>
              <a:gd name="connsiteX1306" fmla="*/ 5415605 w 12188243"/>
              <a:gd name="connsiteY1306" fmla="*/ 2485263 h 7223977"/>
              <a:gd name="connsiteX1307" fmla="*/ 5415605 w 12188243"/>
              <a:gd name="connsiteY1307" fmla="*/ 2707801 h 7223977"/>
              <a:gd name="connsiteX1308" fmla="*/ 5189934 w 12188243"/>
              <a:gd name="connsiteY1308" fmla="*/ 2707801 h 7223977"/>
              <a:gd name="connsiteX1309" fmla="*/ 4967395 w 12188243"/>
              <a:gd name="connsiteY1309" fmla="*/ 2707801 h 7223977"/>
              <a:gd name="connsiteX1310" fmla="*/ 4967395 w 12188243"/>
              <a:gd name="connsiteY1310" fmla="*/ 2485263 h 7223977"/>
              <a:gd name="connsiteX1311" fmla="*/ 5189934 w 12188243"/>
              <a:gd name="connsiteY1311" fmla="*/ 2485263 h 7223977"/>
              <a:gd name="connsiteX1312" fmla="*/ 5189934 w 12188243"/>
              <a:gd name="connsiteY1312" fmla="*/ 2707801 h 7223977"/>
              <a:gd name="connsiteX1313" fmla="*/ 4964263 w 12188243"/>
              <a:gd name="connsiteY1313" fmla="*/ 2707801 h 7223977"/>
              <a:gd name="connsiteX1314" fmla="*/ 4741724 w 12188243"/>
              <a:gd name="connsiteY1314" fmla="*/ 2707801 h 7223977"/>
              <a:gd name="connsiteX1315" fmla="*/ 4741724 w 12188243"/>
              <a:gd name="connsiteY1315" fmla="*/ 2485263 h 7223977"/>
              <a:gd name="connsiteX1316" fmla="*/ 4964263 w 12188243"/>
              <a:gd name="connsiteY1316" fmla="*/ 2485263 h 7223977"/>
              <a:gd name="connsiteX1317" fmla="*/ 4964263 w 12188243"/>
              <a:gd name="connsiteY1317" fmla="*/ 2707801 h 7223977"/>
              <a:gd name="connsiteX1318" fmla="*/ 4738592 w 12188243"/>
              <a:gd name="connsiteY1318" fmla="*/ 2707801 h 7223977"/>
              <a:gd name="connsiteX1319" fmla="*/ 4516053 w 12188243"/>
              <a:gd name="connsiteY1319" fmla="*/ 2707801 h 7223977"/>
              <a:gd name="connsiteX1320" fmla="*/ 4516053 w 12188243"/>
              <a:gd name="connsiteY1320" fmla="*/ 2485263 h 7223977"/>
              <a:gd name="connsiteX1321" fmla="*/ 4738592 w 12188243"/>
              <a:gd name="connsiteY1321" fmla="*/ 2485263 h 7223977"/>
              <a:gd name="connsiteX1322" fmla="*/ 4738592 w 12188243"/>
              <a:gd name="connsiteY1322" fmla="*/ 2707801 h 7223977"/>
              <a:gd name="connsiteX1323" fmla="*/ 4513046 w 12188243"/>
              <a:gd name="connsiteY1323" fmla="*/ 2707801 h 7223977"/>
              <a:gd name="connsiteX1324" fmla="*/ 4290507 w 12188243"/>
              <a:gd name="connsiteY1324" fmla="*/ 2707801 h 7223977"/>
              <a:gd name="connsiteX1325" fmla="*/ 4290507 w 12188243"/>
              <a:gd name="connsiteY1325" fmla="*/ 2485263 h 7223977"/>
              <a:gd name="connsiteX1326" fmla="*/ 4513046 w 12188243"/>
              <a:gd name="connsiteY1326" fmla="*/ 2485263 h 7223977"/>
              <a:gd name="connsiteX1327" fmla="*/ 4513046 w 12188243"/>
              <a:gd name="connsiteY1327" fmla="*/ 2707801 h 7223977"/>
              <a:gd name="connsiteX1328" fmla="*/ 4287375 w 12188243"/>
              <a:gd name="connsiteY1328" fmla="*/ 2707801 h 7223977"/>
              <a:gd name="connsiteX1329" fmla="*/ 4064836 w 12188243"/>
              <a:gd name="connsiteY1329" fmla="*/ 2707801 h 7223977"/>
              <a:gd name="connsiteX1330" fmla="*/ 4064836 w 12188243"/>
              <a:gd name="connsiteY1330" fmla="*/ 2485263 h 7223977"/>
              <a:gd name="connsiteX1331" fmla="*/ 4287375 w 12188243"/>
              <a:gd name="connsiteY1331" fmla="*/ 2485263 h 7223977"/>
              <a:gd name="connsiteX1332" fmla="*/ 4287375 w 12188243"/>
              <a:gd name="connsiteY1332" fmla="*/ 2707801 h 7223977"/>
              <a:gd name="connsiteX1333" fmla="*/ 4061703 w 12188243"/>
              <a:gd name="connsiteY1333" fmla="*/ 2707801 h 7223977"/>
              <a:gd name="connsiteX1334" fmla="*/ 3839165 w 12188243"/>
              <a:gd name="connsiteY1334" fmla="*/ 2707801 h 7223977"/>
              <a:gd name="connsiteX1335" fmla="*/ 3839165 w 12188243"/>
              <a:gd name="connsiteY1335" fmla="*/ 2485263 h 7223977"/>
              <a:gd name="connsiteX1336" fmla="*/ 4061703 w 12188243"/>
              <a:gd name="connsiteY1336" fmla="*/ 2485263 h 7223977"/>
              <a:gd name="connsiteX1337" fmla="*/ 4061703 w 12188243"/>
              <a:gd name="connsiteY1337" fmla="*/ 2707801 h 7223977"/>
              <a:gd name="connsiteX1338" fmla="*/ 3836033 w 12188243"/>
              <a:gd name="connsiteY1338" fmla="*/ 2707801 h 7223977"/>
              <a:gd name="connsiteX1339" fmla="*/ 3613494 w 12188243"/>
              <a:gd name="connsiteY1339" fmla="*/ 2707801 h 7223977"/>
              <a:gd name="connsiteX1340" fmla="*/ 3613494 w 12188243"/>
              <a:gd name="connsiteY1340" fmla="*/ 2485263 h 7223977"/>
              <a:gd name="connsiteX1341" fmla="*/ 3836033 w 12188243"/>
              <a:gd name="connsiteY1341" fmla="*/ 2485263 h 7223977"/>
              <a:gd name="connsiteX1342" fmla="*/ 3836033 w 12188243"/>
              <a:gd name="connsiteY1342" fmla="*/ 2707801 h 7223977"/>
              <a:gd name="connsiteX1343" fmla="*/ 3610361 w 12188243"/>
              <a:gd name="connsiteY1343" fmla="*/ 2707801 h 7223977"/>
              <a:gd name="connsiteX1344" fmla="*/ 3387823 w 12188243"/>
              <a:gd name="connsiteY1344" fmla="*/ 2707801 h 7223977"/>
              <a:gd name="connsiteX1345" fmla="*/ 3387823 w 12188243"/>
              <a:gd name="connsiteY1345" fmla="*/ 2485263 h 7223977"/>
              <a:gd name="connsiteX1346" fmla="*/ 3610361 w 12188243"/>
              <a:gd name="connsiteY1346" fmla="*/ 2485263 h 7223977"/>
              <a:gd name="connsiteX1347" fmla="*/ 3610361 w 12188243"/>
              <a:gd name="connsiteY1347" fmla="*/ 2707801 h 7223977"/>
              <a:gd name="connsiteX1348" fmla="*/ 3384690 w 12188243"/>
              <a:gd name="connsiteY1348" fmla="*/ 2707801 h 7223977"/>
              <a:gd name="connsiteX1349" fmla="*/ 3162152 w 12188243"/>
              <a:gd name="connsiteY1349" fmla="*/ 2707801 h 7223977"/>
              <a:gd name="connsiteX1350" fmla="*/ 3162152 w 12188243"/>
              <a:gd name="connsiteY1350" fmla="*/ 2485263 h 7223977"/>
              <a:gd name="connsiteX1351" fmla="*/ 3384690 w 12188243"/>
              <a:gd name="connsiteY1351" fmla="*/ 2485263 h 7223977"/>
              <a:gd name="connsiteX1352" fmla="*/ 3384690 w 12188243"/>
              <a:gd name="connsiteY1352" fmla="*/ 2707801 h 7223977"/>
              <a:gd name="connsiteX1353" fmla="*/ 3159145 w 12188243"/>
              <a:gd name="connsiteY1353" fmla="*/ 2707801 h 7223977"/>
              <a:gd name="connsiteX1354" fmla="*/ 2936606 w 12188243"/>
              <a:gd name="connsiteY1354" fmla="*/ 2707801 h 7223977"/>
              <a:gd name="connsiteX1355" fmla="*/ 2936606 w 12188243"/>
              <a:gd name="connsiteY1355" fmla="*/ 2485263 h 7223977"/>
              <a:gd name="connsiteX1356" fmla="*/ 3159145 w 12188243"/>
              <a:gd name="connsiteY1356" fmla="*/ 2485263 h 7223977"/>
              <a:gd name="connsiteX1357" fmla="*/ 3159145 w 12188243"/>
              <a:gd name="connsiteY1357" fmla="*/ 2707801 h 7223977"/>
              <a:gd name="connsiteX1358" fmla="*/ 2933474 w 12188243"/>
              <a:gd name="connsiteY1358" fmla="*/ 2707801 h 7223977"/>
              <a:gd name="connsiteX1359" fmla="*/ 2710935 w 12188243"/>
              <a:gd name="connsiteY1359" fmla="*/ 2707801 h 7223977"/>
              <a:gd name="connsiteX1360" fmla="*/ 2710935 w 12188243"/>
              <a:gd name="connsiteY1360" fmla="*/ 2485263 h 7223977"/>
              <a:gd name="connsiteX1361" fmla="*/ 2933474 w 12188243"/>
              <a:gd name="connsiteY1361" fmla="*/ 2485263 h 7223977"/>
              <a:gd name="connsiteX1362" fmla="*/ 2933474 w 12188243"/>
              <a:gd name="connsiteY1362" fmla="*/ 2707801 h 7223977"/>
              <a:gd name="connsiteX1363" fmla="*/ 2707802 w 12188243"/>
              <a:gd name="connsiteY1363" fmla="*/ 2707801 h 7223977"/>
              <a:gd name="connsiteX1364" fmla="*/ 2485264 w 12188243"/>
              <a:gd name="connsiteY1364" fmla="*/ 2707801 h 7223977"/>
              <a:gd name="connsiteX1365" fmla="*/ 2485264 w 12188243"/>
              <a:gd name="connsiteY1365" fmla="*/ 2485263 h 7223977"/>
              <a:gd name="connsiteX1366" fmla="*/ 2707802 w 12188243"/>
              <a:gd name="connsiteY1366" fmla="*/ 2485263 h 7223977"/>
              <a:gd name="connsiteX1367" fmla="*/ 2707802 w 12188243"/>
              <a:gd name="connsiteY1367" fmla="*/ 2707801 h 7223977"/>
              <a:gd name="connsiteX1368" fmla="*/ 2707802 w 12188243"/>
              <a:gd name="connsiteY1368" fmla="*/ 2710934 h 7223977"/>
              <a:gd name="connsiteX1369" fmla="*/ 2707802 w 12188243"/>
              <a:gd name="connsiteY1369" fmla="*/ 2933472 h 7223977"/>
              <a:gd name="connsiteX1370" fmla="*/ 2485264 w 12188243"/>
              <a:gd name="connsiteY1370" fmla="*/ 2933472 h 7223977"/>
              <a:gd name="connsiteX1371" fmla="*/ 2485264 w 12188243"/>
              <a:gd name="connsiteY1371" fmla="*/ 2710934 h 7223977"/>
              <a:gd name="connsiteX1372" fmla="*/ 2707802 w 12188243"/>
              <a:gd name="connsiteY1372" fmla="*/ 2710934 h 7223977"/>
              <a:gd name="connsiteX1373" fmla="*/ 2707802 w 12188243"/>
              <a:gd name="connsiteY1373" fmla="*/ 2936605 h 7223977"/>
              <a:gd name="connsiteX1374" fmla="*/ 2707802 w 12188243"/>
              <a:gd name="connsiteY1374" fmla="*/ 3159143 h 7223977"/>
              <a:gd name="connsiteX1375" fmla="*/ 2485264 w 12188243"/>
              <a:gd name="connsiteY1375" fmla="*/ 3159143 h 7223977"/>
              <a:gd name="connsiteX1376" fmla="*/ 2485264 w 12188243"/>
              <a:gd name="connsiteY1376" fmla="*/ 2936605 h 7223977"/>
              <a:gd name="connsiteX1377" fmla="*/ 2707802 w 12188243"/>
              <a:gd name="connsiteY1377" fmla="*/ 2936605 h 7223977"/>
              <a:gd name="connsiteX1378" fmla="*/ 2707802 w 12188243"/>
              <a:gd name="connsiteY1378" fmla="*/ 3162276 h 7223977"/>
              <a:gd name="connsiteX1379" fmla="*/ 2707802 w 12188243"/>
              <a:gd name="connsiteY1379" fmla="*/ 3384814 h 7223977"/>
              <a:gd name="connsiteX1380" fmla="*/ 2485264 w 12188243"/>
              <a:gd name="connsiteY1380" fmla="*/ 3384814 h 7223977"/>
              <a:gd name="connsiteX1381" fmla="*/ 2485264 w 12188243"/>
              <a:gd name="connsiteY1381" fmla="*/ 3162276 h 7223977"/>
              <a:gd name="connsiteX1382" fmla="*/ 2707802 w 12188243"/>
              <a:gd name="connsiteY1382" fmla="*/ 3162276 h 7223977"/>
              <a:gd name="connsiteX1383" fmla="*/ 2707802 w 12188243"/>
              <a:gd name="connsiteY1383" fmla="*/ 3387821 h 7223977"/>
              <a:gd name="connsiteX1384" fmla="*/ 2707802 w 12188243"/>
              <a:gd name="connsiteY1384" fmla="*/ 3610360 h 7223977"/>
              <a:gd name="connsiteX1385" fmla="*/ 2485264 w 12188243"/>
              <a:gd name="connsiteY1385" fmla="*/ 3610360 h 7223977"/>
              <a:gd name="connsiteX1386" fmla="*/ 2485264 w 12188243"/>
              <a:gd name="connsiteY1386" fmla="*/ 3387821 h 7223977"/>
              <a:gd name="connsiteX1387" fmla="*/ 2707802 w 12188243"/>
              <a:gd name="connsiteY1387" fmla="*/ 3387821 h 7223977"/>
              <a:gd name="connsiteX1388" fmla="*/ 2707802 w 12188243"/>
              <a:gd name="connsiteY1388" fmla="*/ 3613493 h 7223977"/>
              <a:gd name="connsiteX1389" fmla="*/ 2707802 w 12188243"/>
              <a:gd name="connsiteY1389" fmla="*/ 3836031 h 7223977"/>
              <a:gd name="connsiteX1390" fmla="*/ 2485264 w 12188243"/>
              <a:gd name="connsiteY1390" fmla="*/ 3836031 h 7223977"/>
              <a:gd name="connsiteX1391" fmla="*/ 2485264 w 12188243"/>
              <a:gd name="connsiteY1391" fmla="*/ 3613493 h 7223977"/>
              <a:gd name="connsiteX1392" fmla="*/ 2707802 w 12188243"/>
              <a:gd name="connsiteY1392" fmla="*/ 3613493 h 7223977"/>
              <a:gd name="connsiteX1393" fmla="*/ 2707802 w 12188243"/>
              <a:gd name="connsiteY1393" fmla="*/ 3839164 h 7223977"/>
              <a:gd name="connsiteX1394" fmla="*/ 2707802 w 12188243"/>
              <a:gd name="connsiteY1394" fmla="*/ 4061702 h 7223977"/>
              <a:gd name="connsiteX1395" fmla="*/ 2485264 w 12188243"/>
              <a:gd name="connsiteY1395" fmla="*/ 4061702 h 7223977"/>
              <a:gd name="connsiteX1396" fmla="*/ 2485264 w 12188243"/>
              <a:gd name="connsiteY1396" fmla="*/ 3839164 h 7223977"/>
              <a:gd name="connsiteX1397" fmla="*/ 2707802 w 12188243"/>
              <a:gd name="connsiteY1397" fmla="*/ 3839164 h 7223977"/>
              <a:gd name="connsiteX1398" fmla="*/ 2707802 w 12188243"/>
              <a:gd name="connsiteY1398" fmla="*/ 4064834 h 7223977"/>
              <a:gd name="connsiteX1399" fmla="*/ 2707802 w 12188243"/>
              <a:gd name="connsiteY1399" fmla="*/ 4287373 h 7223977"/>
              <a:gd name="connsiteX1400" fmla="*/ 2485264 w 12188243"/>
              <a:gd name="connsiteY1400" fmla="*/ 4287373 h 7223977"/>
              <a:gd name="connsiteX1401" fmla="*/ 2485264 w 12188243"/>
              <a:gd name="connsiteY1401" fmla="*/ 4064834 h 7223977"/>
              <a:gd name="connsiteX1402" fmla="*/ 2707802 w 12188243"/>
              <a:gd name="connsiteY1402" fmla="*/ 4064834 h 7223977"/>
              <a:gd name="connsiteX1403" fmla="*/ 2707802 w 12188243"/>
              <a:gd name="connsiteY1403" fmla="*/ 4290506 h 7223977"/>
              <a:gd name="connsiteX1404" fmla="*/ 2707802 w 12188243"/>
              <a:gd name="connsiteY1404" fmla="*/ 4513044 h 7223977"/>
              <a:gd name="connsiteX1405" fmla="*/ 2485264 w 12188243"/>
              <a:gd name="connsiteY1405" fmla="*/ 4513044 h 7223977"/>
              <a:gd name="connsiteX1406" fmla="*/ 2485264 w 12188243"/>
              <a:gd name="connsiteY1406" fmla="*/ 4290506 h 7223977"/>
              <a:gd name="connsiteX1407" fmla="*/ 2707802 w 12188243"/>
              <a:gd name="connsiteY1407" fmla="*/ 4290506 h 7223977"/>
              <a:gd name="connsiteX1408" fmla="*/ 2707802 w 12188243"/>
              <a:gd name="connsiteY1408" fmla="*/ 4516177 h 7223977"/>
              <a:gd name="connsiteX1409" fmla="*/ 2707802 w 12188243"/>
              <a:gd name="connsiteY1409" fmla="*/ 4738715 h 7223977"/>
              <a:gd name="connsiteX1410" fmla="*/ 2485264 w 12188243"/>
              <a:gd name="connsiteY1410" fmla="*/ 4738715 h 7223977"/>
              <a:gd name="connsiteX1411" fmla="*/ 2485264 w 12188243"/>
              <a:gd name="connsiteY1411" fmla="*/ 4516177 h 7223977"/>
              <a:gd name="connsiteX1412" fmla="*/ 2707802 w 12188243"/>
              <a:gd name="connsiteY1412" fmla="*/ 4516177 h 7223977"/>
              <a:gd name="connsiteX1413" fmla="*/ 2710935 w 12188243"/>
              <a:gd name="connsiteY1413" fmla="*/ 4516177 h 7223977"/>
              <a:gd name="connsiteX1414" fmla="*/ 2933474 w 12188243"/>
              <a:gd name="connsiteY1414" fmla="*/ 4516177 h 7223977"/>
              <a:gd name="connsiteX1415" fmla="*/ 2933474 w 12188243"/>
              <a:gd name="connsiteY1415" fmla="*/ 4738715 h 7223977"/>
              <a:gd name="connsiteX1416" fmla="*/ 2710935 w 12188243"/>
              <a:gd name="connsiteY1416" fmla="*/ 4738715 h 7223977"/>
              <a:gd name="connsiteX1417" fmla="*/ 2710935 w 12188243"/>
              <a:gd name="connsiteY1417" fmla="*/ 4516177 h 7223977"/>
              <a:gd name="connsiteX1418" fmla="*/ 2936606 w 12188243"/>
              <a:gd name="connsiteY1418" fmla="*/ 4516177 h 7223977"/>
              <a:gd name="connsiteX1419" fmla="*/ 3159145 w 12188243"/>
              <a:gd name="connsiteY1419" fmla="*/ 4516177 h 7223977"/>
              <a:gd name="connsiteX1420" fmla="*/ 3159145 w 12188243"/>
              <a:gd name="connsiteY1420" fmla="*/ 4738715 h 7223977"/>
              <a:gd name="connsiteX1421" fmla="*/ 2936606 w 12188243"/>
              <a:gd name="connsiteY1421" fmla="*/ 4738715 h 7223977"/>
              <a:gd name="connsiteX1422" fmla="*/ 2936606 w 12188243"/>
              <a:gd name="connsiteY1422" fmla="*/ 4516177 h 7223977"/>
              <a:gd name="connsiteX1423" fmla="*/ 3162277 w 12188243"/>
              <a:gd name="connsiteY1423" fmla="*/ 4516177 h 7223977"/>
              <a:gd name="connsiteX1424" fmla="*/ 3384816 w 12188243"/>
              <a:gd name="connsiteY1424" fmla="*/ 4516177 h 7223977"/>
              <a:gd name="connsiteX1425" fmla="*/ 3384816 w 12188243"/>
              <a:gd name="connsiteY1425" fmla="*/ 4738715 h 7223977"/>
              <a:gd name="connsiteX1426" fmla="*/ 3162277 w 12188243"/>
              <a:gd name="connsiteY1426" fmla="*/ 4738715 h 7223977"/>
              <a:gd name="connsiteX1427" fmla="*/ 3162277 w 12188243"/>
              <a:gd name="connsiteY1427" fmla="*/ 4516177 h 7223977"/>
              <a:gd name="connsiteX1428" fmla="*/ 3387823 w 12188243"/>
              <a:gd name="connsiteY1428" fmla="*/ 4516177 h 7223977"/>
              <a:gd name="connsiteX1429" fmla="*/ 3610361 w 12188243"/>
              <a:gd name="connsiteY1429" fmla="*/ 4516177 h 7223977"/>
              <a:gd name="connsiteX1430" fmla="*/ 3610361 w 12188243"/>
              <a:gd name="connsiteY1430" fmla="*/ 4738715 h 7223977"/>
              <a:gd name="connsiteX1431" fmla="*/ 3387823 w 12188243"/>
              <a:gd name="connsiteY1431" fmla="*/ 4738715 h 7223977"/>
              <a:gd name="connsiteX1432" fmla="*/ 3387823 w 12188243"/>
              <a:gd name="connsiteY1432" fmla="*/ 4516177 h 7223977"/>
              <a:gd name="connsiteX1433" fmla="*/ 3613494 w 12188243"/>
              <a:gd name="connsiteY1433" fmla="*/ 4516177 h 7223977"/>
              <a:gd name="connsiteX1434" fmla="*/ 3836033 w 12188243"/>
              <a:gd name="connsiteY1434" fmla="*/ 4516177 h 7223977"/>
              <a:gd name="connsiteX1435" fmla="*/ 3836033 w 12188243"/>
              <a:gd name="connsiteY1435" fmla="*/ 4738715 h 7223977"/>
              <a:gd name="connsiteX1436" fmla="*/ 3613494 w 12188243"/>
              <a:gd name="connsiteY1436" fmla="*/ 4738715 h 7223977"/>
              <a:gd name="connsiteX1437" fmla="*/ 3613494 w 12188243"/>
              <a:gd name="connsiteY1437" fmla="*/ 4516177 h 7223977"/>
              <a:gd name="connsiteX1438" fmla="*/ 3839165 w 12188243"/>
              <a:gd name="connsiteY1438" fmla="*/ 4516177 h 7223977"/>
              <a:gd name="connsiteX1439" fmla="*/ 4061703 w 12188243"/>
              <a:gd name="connsiteY1439" fmla="*/ 4516177 h 7223977"/>
              <a:gd name="connsiteX1440" fmla="*/ 4061703 w 12188243"/>
              <a:gd name="connsiteY1440" fmla="*/ 4738715 h 7223977"/>
              <a:gd name="connsiteX1441" fmla="*/ 3839165 w 12188243"/>
              <a:gd name="connsiteY1441" fmla="*/ 4738715 h 7223977"/>
              <a:gd name="connsiteX1442" fmla="*/ 3839165 w 12188243"/>
              <a:gd name="connsiteY1442" fmla="*/ 4516177 h 7223977"/>
              <a:gd name="connsiteX1443" fmla="*/ 4064836 w 12188243"/>
              <a:gd name="connsiteY1443" fmla="*/ 4516177 h 7223977"/>
              <a:gd name="connsiteX1444" fmla="*/ 4287375 w 12188243"/>
              <a:gd name="connsiteY1444" fmla="*/ 4516177 h 7223977"/>
              <a:gd name="connsiteX1445" fmla="*/ 4287375 w 12188243"/>
              <a:gd name="connsiteY1445" fmla="*/ 4738715 h 7223977"/>
              <a:gd name="connsiteX1446" fmla="*/ 4064836 w 12188243"/>
              <a:gd name="connsiteY1446" fmla="*/ 4738715 h 7223977"/>
              <a:gd name="connsiteX1447" fmla="*/ 4064836 w 12188243"/>
              <a:gd name="connsiteY1447" fmla="*/ 4516177 h 7223977"/>
              <a:gd name="connsiteX1448" fmla="*/ 4290507 w 12188243"/>
              <a:gd name="connsiteY1448" fmla="*/ 4516177 h 7223977"/>
              <a:gd name="connsiteX1449" fmla="*/ 4513046 w 12188243"/>
              <a:gd name="connsiteY1449" fmla="*/ 4516177 h 7223977"/>
              <a:gd name="connsiteX1450" fmla="*/ 4513046 w 12188243"/>
              <a:gd name="connsiteY1450" fmla="*/ 4738715 h 7223977"/>
              <a:gd name="connsiteX1451" fmla="*/ 4290507 w 12188243"/>
              <a:gd name="connsiteY1451" fmla="*/ 4738715 h 7223977"/>
              <a:gd name="connsiteX1452" fmla="*/ 4290507 w 12188243"/>
              <a:gd name="connsiteY1452" fmla="*/ 4516177 h 7223977"/>
              <a:gd name="connsiteX1453" fmla="*/ 4516179 w 12188243"/>
              <a:gd name="connsiteY1453" fmla="*/ 4516177 h 7223977"/>
              <a:gd name="connsiteX1454" fmla="*/ 4738717 w 12188243"/>
              <a:gd name="connsiteY1454" fmla="*/ 4516177 h 7223977"/>
              <a:gd name="connsiteX1455" fmla="*/ 4738717 w 12188243"/>
              <a:gd name="connsiteY1455" fmla="*/ 4738715 h 7223977"/>
              <a:gd name="connsiteX1456" fmla="*/ 4516179 w 12188243"/>
              <a:gd name="connsiteY1456" fmla="*/ 4738715 h 7223977"/>
              <a:gd name="connsiteX1457" fmla="*/ 4516179 w 12188243"/>
              <a:gd name="connsiteY1457" fmla="*/ 4516177 h 7223977"/>
              <a:gd name="connsiteX1458" fmla="*/ 4741724 w 12188243"/>
              <a:gd name="connsiteY1458" fmla="*/ 4516177 h 7223977"/>
              <a:gd name="connsiteX1459" fmla="*/ 4964263 w 12188243"/>
              <a:gd name="connsiteY1459" fmla="*/ 4516177 h 7223977"/>
              <a:gd name="connsiteX1460" fmla="*/ 4964263 w 12188243"/>
              <a:gd name="connsiteY1460" fmla="*/ 4738715 h 7223977"/>
              <a:gd name="connsiteX1461" fmla="*/ 4741724 w 12188243"/>
              <a:gd name="connsiteY1461" fmla="*/ 4738715 h 7223977"/>
              <a:gd name="connsiteX1462" fmla="*/ 4741724 w 12188243"/>
              <a:gd name="connsiteY1462" fmla="*/ 4516177 h 7223977"/>
              <a:gd name="connsiteX1463" fmla="*/ 4967395 w 12188243"/>
              <a:gd name="connsiteY1463" fmla="*/ 4516177 h 7223977"/>
              <a:gd name="connsiteX1464" fmla="*/ 5189934 w 12188243"/>
              <a:gd name="connsiteY1464" fmla="*/ 4516177 h 7223977"/>
              <a:gd name="connsiteX1465" fmla="*/ 5189934 w 12188243"/>
              <a:gd name="connsiteY1465" fmla="*/ 4738715 h 7223977"/>
              <a:gd name="connsiteX1466" fmla="*/ 4967395 w 12188243"/>
              <a:gd name="connsiteY1466" fmla="*/ 4738715 h 7223977"/>
              <a:gd name="connsiteX1467" fmla="*/ 4967395 w 12188243"/>
              <a:gd name="connsiteY1467" fmla="*/ 4516177 h 7223977"/>
              <a:gd name="connsiteX1468" fmla="*/ 5193066 w 12188243"/>
              <a:gd name="connsiteY1468" fmla="*/ 4516177 h 7223977"/>
              <a:gd name="connsiteX1469" fmla="*/ 5415605 w 12188243"/>
              <a:gd name="connsiteY1469" fmla="*/ 4516177 h 7223977"/>
              <a:gd name="connsiteX1470" fmla="*/ 5415605 w 12188243"/>
              <a:gd name="connsiteY1470" fmla="*/ 4738715 h 7223977"/>
              <a:gd name="connsiteX1471" fmla="*/ 5193066 w 12188243"/>
              <a:gd name="connsiteY1471" fmla="*/ 4738715 h 7223977"/>
              <a:gd name="connsiteX1472" fmla="*/ 5193066 w 12188243"/>
              <a:gd name="connsiteY1472" fmla="*/ 4516177 h 7223977"/>
              <a:gd name="connsiteX1473" fmla="*/ 5418738 w 12188243"/>
              <a:gd name="connsiteY1473" fmla="*/ 4516177 h 7223977"/>
              <a:gd name="connsiteX1474" fmla="*/ 5641276 w 12188243"/>
              <a:gd name="connsiteY1474" fmla="*/ 4516177 h 7223977"/>
              <a:gd name="connsiteX1475" fmla="*/ 5641276 w 12188243"/>
              <a:gd name="connsiteY1475" fmla="*/ 4738715 h 7223977"/>
              <a:gd name="connsiteX1476" fmla="*/ 5418738 w 12188243"/>
              <a:gd name="connsiteY1476" fmla="*/ 4738715 h 7223977"/>
              <a:gd name="connsiteX1477" fmla="*/ 5418738 w 12188243"/>
              <a:gd name="connsiteY1477" fmla="*/ 4516177 h 7223977"/>
              <a:gd name="connsiteX1478" fmla="*/ 5644408 w 12188243"/>
              <a:gd name="connsiteY1478" fmla="*/ 4516177 h 7223977"/>
              <a:gd name="connsiteX1479" fmla="*/ 5866947 w 12188243"/>
              <a:gd name="connsiteY1479" fmla="*/ 4516177 h 7223977"/>
              <a:gd name="connsiteX1480" fmla="*/ 5866947 w 12188243"/>
              <a:gd name="connsiteY1480" fmla="*/ 4738715 h 7223977"/>
              <a:gd name="connsiteX1481" fmla="*/ 5644408 w 12188243"/>
              <a:gd name="connsiteY1481" fmla="*/ 4738715 h 7223977"/>
              <a:gd name="connsiteX1482" fmla="*/ 5644408 w 12188243"/>
              <a:gd name="connsiteY1482" fmla="*/ 4516177 h 7223977"/>
              <a:gd name="connsiteX1483" fmla="*/ 5870080 w 12188243"/>
              <a:gd name="connsiteY1483" fmla="*/ 4516177 h 7223977"/>
              <a:gd name="connsiteX1484" fmla="*/ 6092618 w 12188243"/>
              <a:gd name="connsiteY1484" fmla="*/ 4516177 h 7223977"/>
              <a:gd name="connsiteX1485" fmla="*/ 6092618 w 12188243"/>
              <a:gd name="connsiteY1485" fmla="*/ 4738715 h 7223977"/>
              <a:gd name="connsiteX1486" fmla="*/ 5870080 w 12188243"/>
              <a:gd name="connsiteY1486" fmla="*/ 4738715 h 7223977"/>
              <a:gd name="connsiteX1487" fmla="*/ 5870080 w 12188243"/>
              <a:gd name="connsiteY1487" fmla="*/ 4516177 h 7223977"/>
              <a:gd name="connsiteX1488" fmla="*/ 6095625 w 12188243"/>
              <a:gd name="connsiteY1488" fmla="*/ 4516177 h 7223977"/>
              <a:gd name="connsiteX1489" fmla="*/ 6318164 w 12188243"/>
              <a:gd name="connsiteY1489" fmla="*/ 4516177 h 7223977"/>
              <a:gd name="connsiteX1490" fmla="*/ 6318164 w 12188243"/>
              <a:gd name="connsiteY1490" fmla="*/ 4738715 h 7223977"/>
              <a:gd name="connsiteX1491" fmla="*/ 6095625 w 12188243"/>
              <a:gd name="connsiteY1491" fmla="*/ 4738715 h 7223977"/>
              <a:gd name="connsiteX1492" fmla="*/ 6095625 w 12188243"/>
              <a:gd name="connsiteY1492" fmla="*/ 4516177 h 7223977"/>
              <a:gd name="connsiteX1493" fmla="*/ 6321297 w 12188243"/>
              <a:gd name="connsiteY1493" fmla="*/ 4516177 h 7223977"/>
              <a:gd name="connsiteX1494" fmla="*/ 6543835 w 12188243"/>
              <a:gd name="connsiteY1494" fmla="*/ 4516177 h 7223977"/>
              <a:gd name="connsiteX1495" fmla="*/ 6543835 w 12188243"/>
              <a:gd name="connsiteY1495" fmla="*/ 4738715 h 7223977"/>
              <a:gd name="connsiteX1496" fmla="*/ 6321297 w 12188243"/>
              <a:gd name="connsiteY1496" fmla="*/ 4738715 h 7223977"/>
              <a:gd name="connsiteX1497" fmla="*/ 6321297 w 12188243"/>
              <a:gd name="connsiteY1497" fmla="*/ 4516177 h 7223977"/>
              <a:gd name="connsiteX1498" fmla="*/ 6546967 w 12188243"/>
              <a:gd name="connsiteY1498" fmla="*/ 4516177 h 7223977"/>
              <a:gd name="connsiteX1499" fmla="*/ 6769506 w 12188243"/>
              <a:gd name="connsiteY1499" fmla="*/ 4516177 h 7223977"/>
              <a:gd name="connsiteX1500" fmla="*/ 6769506 w 12188243"/>
              <a:gd name="connsiteY1500" fmla="*/ 4738715 h 7223977"/>
              <a:gd name="connsiteX1501" fmla="*/ 6546967 w 12188243"/>
              <a:gd name="connsiteY1501" fmla="*/ 4738715 h 7223977"/>
              <a:gd name="connsiteX1502" fmla="*/ 6546967 w 12188243"/>
              <a:gd name="connsiteY1502" fmla="*/ 4516177 h 7223977"/>
              <a:gd name="connsiteX1503" fmla="*/ 6772639 w 12188243"/>
              <a:gd name="connsiteY1503" fmla="*/ 4516177 h 7223977"/>
              <a:gd name="connsiteX1504" fmla="*/ 6995177 w 12188243"/>
              <a:gd name="connsiteY1504" fmla="*/ 4516177 h 7223977"/>
              <a:gd name="connsiteX1505" fmla="*/ 6995177 w 12188243"/>
              <a:gd name="connsiteY1505" fmla="*/ 4738715 h 7223977"/>
              <a:gd name="connsiteX1506" fmla="*/ 6772639 w 12188243"/>
              <a:gd name="connsiteY1506" fmla="*/ 4738715 h 7223977"/>
              <a:gd name="connsiteX1507" fmla="*/ 6772639 w 12188243"/>
              <a:gd name="connsiteY1507" fmla="*/ 4516177 h 7223977"/>
              <a:gd name="connsiteX1508" fmla="*/ 6998310 w 12188243"/>
              <a:gd name="connsiteY1508" fmla="*/ 4516177 h 7223977"/>
              <a:gd name="connsiteX1509" fmla="*/ 7220848 w 12188243"/>
              <a:gd name="connsiteY1509" fmla="*/ 4516177 h 7223977"/>
              <a:gd name="connsiteX1510" fmla="*/ 7220848 w 12188243"/>
              <a:gd name="connsiteY1510" fmla="*/ 4738715 h 7223977"/>
              <a:gd name="connsiteX1511" fmla="*/ 6998310 w 12188243"/>
              <a:gd name="connsiteY1511" fmla="*/ 4738715 h 7223977"/>
              <a:gd name="connsiteX1512" fmla="*/ 6998310 w 12188243"/>
              <a:gd name="connsiteY1512" fmla="*/ 4516177 h 7223977"/>
              <a:gd name="connsiteX1513" fmla="*/ 7223981 w 12188243"/>
              <a:gd name="connsiteY1513" fmla="*/ 4516177 h 7223977"/>
              <a:gd name="connsiteX1514" fmla="*/ 7446520 w 12188243"/>
              <a:gd name="connsiteY1514" fmla="*/ 4516177 h 7223977"/>
              <a:gd name="connsiteX1515" fmla="*/ 7446520 w 12188243"/>
              <a:gd name="connsiteY1515" fmla="*/ 4738715 h 7223977"/>
              <a:gd name="connsiteX1516" fmla="*/ 7223981 w 12188243"/>
              <a:gd name="connsiteY1516" fmla="*/ 4738715 h 7223977"/>
              <a:gd name="connsiteX1517" fmla="*/ 7223981 w 12188243"/>
              <a:gd name="connsiteY1517" fmla="*/ 4516177 h 7223977"/>
              <a:gd name="connsiteX1518" fmla="*/ 7449527 w 12188243"/>
              <a:gd name="connsiteY1518" fmla="*/ 4516177 h 7223977"/>
              <a:gd name="connsiteX1519" fmla="*/ 7672065 w 12188243"/>
              <a:gd name="connsiteY1519" fmla="*/ 4516177 h 7223977"/>
              <a:gd name="connsiteX1520" fmla="*/ 7672065 w 12188243"/>
              <a:gd name="connsiteY1520" fmla="*/ 4738715 h 7223977"/>
              <a:gd name="connsiteX1521" fmla="*/ 7449527 w 12188243"/>
              <a:gd name="connsiteY1521" fmla="*/ 4738715 h 7223977"/>
              <a:gd name="connsiteX1522" fmla="*/ 7449527 w 12188243"/>
              <a:gd name="connsiteY1522" fmla="*/ 4516177 h 7223977"/>
              <a:gd name="connsiteX1523" fmla="*/ 7675198 w 12188243"/>
              <a:gd name="connsiteY1523" fmla="*/ 4516177 h 7223977"/>
              <a:gd name="connsiteX1524" fmla="*/ 7897736 w 12188243"/>
              <a:gd name="connsiteY1524" fmla="*/ 4516177 h 7223977"/>
              <a:gd name="connsiteX1525" fmla="*/ 7897736 w 12188243"/>
              <a:gd name="connsiteY1525" fmla="*/ 4738715 h 7223977"/>
              <a:gd name="connsiteX1526" fmla="*/ 7675198 w 12188243"/>
              <a:gd name="connsiteY1526" fmla="*/ 4738715 h 7223977"/>
              <a:gd name="connsiteX1527" fmla="*/ 7675198 w 12188243"/>
              <a:gd name="connsiteY1527" fmla="*/ 4516177 h 7223977"/>
              <a:gd name="connsiteX1528" fmla="*/ 7900868 w 12188243"/>
              <a:gd name="connsiteY1528" fmla="*/ 4516177 h 7223977"/>
              <a:gd name="connsiteX1529" fmla="*/ 8123407 w 12188243"/>
              <a:gd name="connsiteY1529" fmla="*/ 4516177 h 7223977"/>
              <a:gd name="connsiteX1530" fmla="*/ 8123407 w 12188243"/>
              <a:gd name="connsiteY1530" fmla="*/ 4738715 h 7223977"/>
              <a:gd name="connsiteX1531" fmla="*/ 7900868 w 12188243"/>
              <a:gd name="connsiteY1531" fmla="*/ 4738715 h 7223977"/>
              <a:gd name="connsiteX1532" fmla="*/ 7900868 w 12188243"/>
              <a:gd name="connsiteY1532" fmla="*/ 4516177 h 7223977"/>
              <a:gd name="connsiteX1533" fmla="*/ 8126540 w 12188243"/>
              <a:gd name="connsiteY1533" fmla="*/ 4516177 h 7223977"/>
              <a:gd name="connsiteX1534" fmla="*/ 8349078 w 12188243"/>
              <a:gd name="connsiteY1534" fmla="*/ 4516177 h 7223977"/>
              <a:gd name="connsiteX1535" fmla="*/ 8349078 w 12188243"/>
              <a:gd name="connsiteY1535" fmla="*/ 4738715 h 7223977"/>
              <a:gd name="connsiteX1536" fmla="*/ 8126540 w 12188243"/>
              <a:gd name="connsiteY1536" fmla="*/ 4738715 h 7223977"/>
              <a:gd name="connsiteX1537" fmla="*/ 8126540 w 12188243"/>
              <a:gd name="connsiteY1537" fmla="*/ 4516177 h 7223977"/>
              <a:gd name="connsiteX1538" fmla="*/ 8352211 w 12188243"/>
              <a:gd name="connsiteY1538" fmla="*/ 4516177 h 7223977"/>
              <a:gd name="connsiteX1539" fmla="*/ 8574749 w 12188243"/>
              <a:gd name="connsiteY1539" fmla="*/ 4516177 h 7223977"/>
              <a:gd name="connsiteX1540" fmla="*/ 8574749 w 12188243"/>
              <a:gd name="connsiteY1540" fmla="*/ 4738715 h 7223977"/>
              <a:gd name="connsiteX1541" fmla="*/ 8352211 w 12188243"/>
              <a:gd name="connsiteY1541" fmla="*/ 4738715 h 7223977"/>
              <a:gd name="connsiteX1542" fmla="*/ 8352211 w 12188243"/>
              <a:gd name="connsiteY1542" fmla="*/ 4516177 h 7223977"/>
              <a:gd name="connsiteX1543" fmla="*/ 8577882 w 12188243"/>
              <a:gd name="connsiteY1543" fmla="*/ 4516177 h 7223977"/>
              <a:gd name="connsiteX1544" fmla="*/ 8800420 w 12188243"/>
              <a:gd name="connsiteY1544" fmla="*/ 4516177 h 7223977"/>
              <a:gd name="connsiteX1545" fmla="*/ 8800420 w 12188243"/>
              <a:gd name="connsiteY1545" fmla="*/ 4738715 h 7223977"/>
              <a:gd name="connsiteX1546" fmla="*/ 8577882 w 12188243"/>
              <a:gd name="connsiteY1546" fmla="*/ 4738715 h 7223977"/>
              <a:gd name="connsiteX1547" fmla="*/ 8577882 w 12188243"/>
              <a:gd name="connsiteY1547" fmla="*/ 4516177 h 7223977"/>
              <a:gd name="connsiteX1548" fmla="*/ 8803427 w 12188243"/>
              <a:gd name="connsiteY1548" fmla="*/ 4516177 h 7223977"/>
              <a:gd name="connsiteX1549" fmla="*/ 9025966 w 12188243"/>
              <a:gd name="connsiteY1549" fmla="*/ 4516177 h 7223977"/>
              <a:gd name="connsiteX1550" fmla="*/ 9025966 w 12188243"/>
              <a:gd name="connsiteY1550" fmla="*/ 4738715 h 7223977"/>
              <a:gd name="connsiteX1551" fmla="*/ 8803427 w 12188243"/>
              <a:gd name="connsiteY1551" fmla="*/ 4738715 h 7223977"/>
              <a:gd name="connsiteX1552" fmla="*/ 8803427 w 12188243"/>
              <a:gd name="connsiteY1552" fmla="*/ 4516177 h 7223977"/>
              <a:gd name="connsiteX1553" fmla="*/ 9029099 w 12188243"/>
              <a:gd name="connsiteY1553" fmla="*/ 4516177 h 7223977"/>
              <a:gd name="connsiteX1554" fmla="*/ 9251637 w 12188243"/>
              <a:gd name="connsiteY1554" fmla="*/ 4516177 h 7223977"/>
              <a:gd name="connsiteX1555" fmla="*/ 9251637 w 12188243"/>
              <a:gd name="connsiteY1555" fmla="*/ 4738715 h 7223977"/>
              <a:gd name="connsiteX1556" fmla="*/ 9029099 w 12188243"/>
              <a:gd name="connsiteY1556" fmla="*/ 4738715 h 7223977"/>
              <a:gd name="connsiteX1557" fmla="*/ 9029099 w 12188243"/>
              <a:gd name="connsiteY1557" fmla="*/ 4516177 h 7223977"/>
              <a:gd name="connsiteX1558" fmla="*/ 9254770 w 12188243"/>
              <a:gd name="connsiteY1558" fmla="*/ 4516177 h 7223977"/>
              <a:gd name="connsiteX1559" fmla="*/ 9477308 w 12188243"/>
              <a:gd name="connsiteY1559" fmla="*/ 4516177 h 7223977"/>
              <a:gd name="connsiteX1560" fmla="*/ 9477308 w 12188243"/>
              <a:gd name="connsiteY1560" fmla="*/ 4738715 h 7223977"/>
              <a:gd name="connsiteX1561" fmla="*/ 9254770 w 12188243"/>
              <a:gd name="connsiteY1561" fmla="*/ 4738715 h 7223977"/>
              <a:gd name="connsiteX1562" fmla="*/ 9254770 w 12188243"/>
              <a:gd name="connsiteY1562" fmla="*/ 4516177 h 7223977"/>
              <a:gd name="connsiteX1563" fmla="*/ 9480440 w 12188243"/>
              <a:gd name="connsiteY1563" fmla="*/ 4516177 h 7223977"/>
              <a:gd name="connsiteX1564" fmla="*/ 9702979 w 12188243"/>
              <a:gd name="connsiteY1564" fmla="*/ 4516177 h 7223977"/>
              <a:gd name="connsiteX1565" fmla="*/ 9702979 w 12188243"/>
              <a:gd name="connsiteY1565" fmla="*/ 4738715 h 7223977"/>
              <a:gd name="connsiteX1566" fmla="*/ 9480440 w 12188243"/>
              <a:gd name="connsiteY1566" fmla="*/ 4738715 h 7223977"/>
              <a:gd name="connsiteX1567" fmla="*/ 9480440 w 12188243"/>
              <a:gd name="connsiteY1567" fmla="*/ 4516177 h 7223977"/>
              <a:gd name="connsiteX1568" fmla="*/ 9480440 w 12188243"/>
              <a:gd name="connsiteY1568" fmla="*/ 4513044 h 7223977"/>
              <a:gd name="connsiteX1569" fmla="*/ 9480440 w 12188243"/>
              <a:gd name="connsiteY1569" fmla="*/ 4290506 h 7223977"/>
              <a:gd name="connsiteX1570" fmla="*/ 9702979 w 12188243"/>
              <a:gd name="connsiteY1570" fmla="*/ 4290506 h 7223977"/>
              <a:gd name="connsiteX1571" fmla="*/ 9702979 w 12188243"/>
              <a:gd name="connsiteY1571" fmla="*/ 4513044 h 7223977"/>
              <a:gd name="connsiteX1572" fmla="*/ 9480440 w 12188243"/>
              <a:gd name="connsiteY1572" fmla="*/ 4513044 h 7223977"/>
              <a:gd name="connsiteX1573" fmla="*/ 9480440 w 12188243"/>
              <a:gd name="connsiteY1573" fmla="*/ 4287373 h 7223977"/>
              <a:gd name="connsiteX1574" fmla="*/ 9480440 w 12188243"/>
              <a:gd name="connsiteY1574" fmla="*/ 4064834 h 7223977"/>
              <a:gd name="connsiteX1575" fmla="*/ 9702979 w 12188243"/>
              <a:gd name="connsiteY1575" fmla="*/ 4064834 h 7223977"/>
              <a:gd name="connsiteX1576" fmla="*/ 9702979 w 12188243"/>
              <a:gd name="connsiteY1576" fmla="*/ 4287373 h 7223977"/>
              <a:gd name="connsiteX1577" fmla="*/ 9480440 w 12188243"/>
              <a:gd name="connsiteY1577" fmla="*/ 4287373 h 7223977"/>
              <a:gd name="connsiteX1578" fmla="*/ 9480440 w 12188243"/>
              <a:gd name="connsiteY1578" fmla="*/ 4061702 h 7223977"/>
              <a:gd name="connsiteX1579" fmla="*/ 9480440 w 12188243"/>
              <a:gd name="connsiteY1579" fmla="*/ 3839164 h 7223977"/>
              <a:gd name="connsiteX1580" fmla="*/ 9702979 w 12188243"/>
              <a:gd name="connsiteY1580" fmla="*/ 3839164 h 7223977"/>
              <a:gd name="connsiteX1581" fmla="*/ 9702979 w 12188243"/>
              <a:gd name="connsiteY1581" fmla="*/ 4061702 h 7223977"/>
              <a:gd name="connsiteX1582" fmla="*/ 9480440 w 12188243"/>
              <a:gd name="connsiteY1582" fmla="*/ 4061702 h 7223977"/>
              <a:gd name="connsiteX1583" fmla="*/ 9480440 w 12188243"/>
              <a:gd name="connsiteY1583" fmla="*/ 3836031 h 7223977"/>
              <a:gd name="connsiteX1584" fmla="*/ 9480440 w 12188243"/>
              <a:gd name="connsiteY1584" fmla="*/ 3613493 h 7223977"/>
              <a:gd name="connsiteX1585" fmla="*/ 9702979 w 12188243"/>
              <a:gd name="connsiteY1585" fmla="*/ 3613493 h 7223977"/>
              <a:gd name="connsiteX1586" fmla="*/ 9702979 w 12188243"/>
              <a:gd name="connsiteY1586" fmla="*/ 3836031 h 7223977"/>
              <a:gd name="connsiteX1587" fmla="*/ 9480440 w 12188243"/>
              <a:gd name="connsiteY1587" fmla="*/ 3836031 h 7223977"/>
              <a:gd name="connsiteX1588" fmla="*/ 9480440 w 12188243"/>
              <a:gd name="connsiteY1588" fmla="*/ 3610360 h 7223977"/>
              <a:gd name="connsiteX1589" fmla="*/ 9480440 w 12188243"/>
              <a:gd name="connsiteY1589" fmla="*/ 3387821 h 7223977"/>
              <a:gd name="connsiteX1590" fmla="*/ 9702979 w 12188243"/>
              <a:gd name="connsiteY1590" fmla="*/ 3387821 h 7223977"/>
              <a:gd name="connsiteX1591" fmla="*/ 9702979 w 12188243"/>
              <a:gd name="connsiteY1591" fmla="*/ 3610360 h 7223977"/>
              <a:gd name="connsiteX1592" fmla="*/ 9480440 w 12188243"/>
              <a:gd name="connsiteY1592" fmla="*/ 3610360 h 7223977"/>
              <a:gd name="connsiteX1593" fmla="*/ 9480440 w 12188243"/>
              <a:gd name="connsiteY1593" fmla="*/ 3384689 h 7223977"/>
              <a:gd name="connsiteX1594" fmla="*/ 9480440 w 12188243"/>
              <a:gd name="connsiteY1594" fmla="*/ 3162151 h 7223977"/>
              <a:gd name="connsiteX1595" fmla="*/ 9702979 w 12188243"/>
              <a:gd name="connsiteY1595" fmla="*/ 3162151 h 7223977"/>
              <a:gd name="connsiteX1596" fmla="*/ 9702979 w 12188243"/>
              <a:gd name="connsiteY1596" fmla="*/ 3384689 h 7223977"/>
              <a:gd name="connsiteX1597" fmla="*/ 9480440 w 12188243"/>
              <a:gd name="connsiteY1597" fmla="*/ 3384689 h 7223977"/>
              <a:gd name="connsiteX1598" fmla="*/ 9480440 w 12188243"/>
              <a:gd name="connsiteY1598" fmla="*/ 3159143 h 7223977"/>
              <a:gd name="connsiteX1599" fmla="*/ 9480440 w 12188243"/>
              <a:gd name="connsiteY1599" fmla="*/ 2936605 h 7223977"/>
              <a:gd name="connsiteX1600" fmla="*/ 9702979 w 12188243"/>
              <a:gd name="connsiteY1600" fmla="*/ 2936605 h 7223977"/>
              <a:gd name="connsiteX1601" fmla="*/ 9702979 w 12188243"/>
              <a:gd name="connsiteY1601" fmla="*/ 3159143 h 7223977"/>
              <a:gd name="connsiteX1602" fmla="*/ 9480440 w 12188243"/>
              <a:gd name="connsiteY1602" fmla="*/ 3159143 h 7223977"/>
              <a:gd name="connsiteX1603" fmla="*/ 9480440 w 12188243"/>
              <a:gd name="connsiteY1603" fmla="*/ 2933472 h 7223977"/>
              <a:gd name="connsiteX1604" fmla="*/ 9480440 w 12188243"/>
              <a:gd name="connsiteY1604" fmla="*/ 2710934 h 7223977"/>
              <a:gd name="connsiteX1605" fmla="*/ 9702979 w 12188243"/>
              <a:gd name="connsiteY1605" fmla="*/ 2710934 h 7223977"/>
              <a:gd name="connsiteX1606" fmla="*/ 9702979 w 12188243"/>
              <a:gd name="connsiteY1606" fmla="*/ 2933472 h 7223977"/>
              <a:gd name="connsiteX1607" fmla="*/ 9480440 w 12188243"/>
              <a:gd name="connsiteY1607" fmla="*/ 2933472 h 7223977"/>
              <a:gd name="connsiteX1608" fmla="*/ 9480440 w 12188243"/>
              <a:gd name="connsiteY1608" fmla="*/ 2707801 h 7223977"/>
              <a:gd name="connsiteX1609" fmla="*/ 9480440 w 12188243"/>
              <a:gd name="connsiteY1609" fmla="*/ 2485263 h 7223977"/>
              <a:gd name="connsiteX1610" fmla="*/ 9702979 w 12188243"/>
              <a:gd name="connsiteY1610" fmla="*/ 2485263 h 7223977"/>
              <a:gd name="connsiteX1611" fmla="*/ 9702979 w 12188243"/>
              <a:gd name="connsiteY1611" fmla="*/ 2707801 h 7223977"/>
              <a:gd name="connsiteX1612" fmla="*/ 9480440 w 12188243"/>
              <a:gd name="connsiteY1612" fmla="*/ 2707801 h 7223977"/>
              <a:gd name="connsiteX1613" fmla="*/ 9480440 w 12188243"/>
              <a:gd name="connsiteY1613" fmla="*/ 2482130 h 7223977"/>
              <a:gd name="connsiteX1614" fmla="*/ 9480440 w 12188243"/>
              <a:gd name="connsiteY1614" fmla="*/ 2259592 h 7223977"/>
              <a:gd name="connsiteX1615" fmla="*/ 9702979 w 12188243"/>
              <a:gd name="connsiteY1615" fmla="*/ 2259592 h 7223977"/>
              <a:gd name="connsiteX1616" fmla="*/ 9702979 w 12188243"/>
              <a:gd name="connsiteY1616" fmla="*/ 2482130 h 7223977"/>
              <a:gd name="connsiteX1617" fmla="*/ 9480440 w 12188243"/>
              <a:gd name="connsiteY1617" fmla="*/ 2482130 h 7223977"/>
              <a:gd name="connsiteX1618" fmla="*/ 9477308 w 12188243"/>
              <a:gd name="connsiteY1618" fmla="*/ 2482130 h 7223977"/>
              <a:gd name="connsiteX1619" fmla="*/ 9254770 w 12188243"/>
              <a:gd name="connsiteY1619" fmla="*/ 2482130 h 7223977"/>
              <a:gd name="connsiteX1620" fmla="*/ 9254770 w 12188243"/>
              <a:gd name="connsiteY1620" fmla="*/ 2259592 h 7223977"/>
              <a:gd name="connsiteX1621" fmla="*/ 9477308 w 12188243"/>
              <a:gd name="connsiteY1621" fmla="*/ 2259592 h 7223977"/>
              <a:gd name="connsiteX1622" fmla="*/ 9477308 w 12188243"/>
              <a:gd name="connsiteY1622" fmla="*/ 2482130 h 7223977"/>
              <a:gd name="connsiteX1623" fmla="*/ 9251637 w 12188243"/>
              <a:gd name="connsiteY1623" fmla="*/ 2482130 h 7223977"/>
              <a:gd name="connsiteX1624" fmla="*/ 9029099 w 12188243"/>
              <a:gd name="connsiteY1624" fmla="*/ 2482130 h 7223977"/>
              <a:gd name="connsiteX1625" fmla="*/ 9029099 w 12188243"/>
              <a:gd name="connsiteY1625" fmla="*/ 2259592 h 7223977"/>
              <a:gd name="connsiteX1626" fmla="*/ 9251637 w 12188243"/>
              <a:gd name="connsiteY1626" fmla="*/ 2259592 h 7223977"/>
              <a:gd name="connsiteX1627" fmla="*/ 9251637 w 12188243"/>
              <a:gd name="connsiteY1627" fmla="*/ 2482130 h 7223977"/>
              <a:gd name="connsiteX1628" fmla="*/ 9025966 w 12188243"/>
              <a:gd name="connsiteY1628" fmla="*/ 2482130 h 7223977"/>
              <a:gd name="connsiteX1629" fmla="*/ 8803427 w 12188243"/>
              <a:gd name="connsiteY1629" fmla="*/ 2482130 h 7223977"/>
              <a:gd name="connsiteX1630" fmla="*/ 8803427 w 12188243"/>
              <a:gd name="connsiteY1630" fmla="*/ 2259592 h 7223977"/>
              <a:gd name="connsiteX1631" fmla="*/ 9025966 w 12188243"/>
              <a:gd name="connsiteY1631" fmla="*/ 2259592 h 7223977"/>
              <a:gd name="connsiteX1632" fmla="*/ 9025966 w 12188243"/>
              <a:gd name="connsiteY1632" fmla="*/ 2482130 h 7223977"/>
              <a:gd name="connsiteX1633" fmla="*/ 8800295 w 12188243"/>
              <a:gd name="connsiteY1633" fmla="*/ 2482130 h 7223977"/>
              <a:gd name="connsiteX1634" fmla="*/ 8577756 w 12188243"/>
              <a:gd name="connsiteY1634" fmla="*/ 2482130 h 7223977"/>
              <a:gd name="connsiteX1635" fmla="*/ 8577756 w 12188243"/>
              <a:gd name="connsiteY1635" fmla="*/ 2259592 h 7223977"/>
              <a:gd name="connsiteX1636" fmla="*/ 8800295 w 12188243"/>
              <a:gd name="connsiteY1636" fmla="*/ 2259592 h 7223977"/>
              <a:gd name="connsiteX1637" fmla="*/ 8800295 w 12188243"/>
              <a:gd name="connsiteY1637" fmla="*/ 2482130 h 7223977"/>
              <a:gd name="connsiteX1638" fmla="*/ 8574749 w 12188243"/>
              <a:gd name="connsiteY1638" fmla="*/ 2482130 h 7223977"/>
              <a:gd name="connsiteX1639" fmla="*/ 8352211 w 12188243"/>
              <a:gd name="connsiteY1639" fmla="*/ 2482130 h 7223977"/>
              <a:gd name="connsiteX1640" fmla="*/ 8352211 w 12188243"/>
              <a:gd name="connsiteY1640" fmla="*/ 2259592 h 7223977"/>
              <a:gd name="connsiteX1641" fmla="*/ 8574749 w 12188243"/>
              <a:gd name="connsiteY1641" fmla="*/ 2259592 h 7223977"/>
              <a:gd name="connsiteX1642" fmla="*/ 8574749 w 12188243"/>
              <a:gd name="connsiteY1642" fmla="*/ 2482130 h 7223977"/>
              <a:gd name="connsiteX1643" fmla="*/ 8349078 w 12188243"/>
              <a:gd name="connsiteY1643" fmla="*/ 2482130 h 7223977"/>
              <a:gd name="connsiteX1644" fmla="*/ 8126540 w 12188243"/>
              <a:gd name="connsiteY1644" fmla="*/ 2482130 h 7223977"/>
              <a:gd name="connsiteX1645" fmla="*/ 8126540 w 12188243"/>
              <a:gd name="connsiteY1645" fmla="*/ 2259592 h 7223977"/>
              <a:gd name="connsiteX1646" fmla="*/ 8349078 w 12188243"/>
              <a:gd name="connsiteY1646" fmla="*/ 2259592 h 7223977"/>
              <a:gd name="connsiteX1647" fmla="*/ 8349078 w 12188243"/>
              <a:gd name="connsiteY1647" fmla="*/ 2482130 h 7223977"/>
              <a:gd name="connsiteX1648" fmla="*/ 8123407 w 12188243"/>
              <a:gd name="connsiteY1648" fmla="*/ 2482130 h 7223977"/>
              <a:gd name="connsiteX1649" fmla="*/ 7900868 w 12188243"/>
              <a:gd name="connsiteY1649" fmla="*/ 2482130 h 7223977"/>
              <a:gd name="connsiteX1650" fmla="*/ 7900868 w 12188243"/>
              <a:gd name="connsiteY1650" fmla="*/ 2259592 h 7223977"/>
              <a:gd name="connsiteX1651" fmla="*/ 8123407 w 12188243"/>
              <a:gd name="connsiteY1651" fmla="*/ 2259592 h 7223977"/>
              <a:gd name="connsiteX1652" fmla="*/ 8123407 w 12188243"/>
              <a:gd name="connsiteY1652" fmla="*/ 2482130 h 7223977"/>
              <a:gd name="connsiteX1653" fmla="*/ 7897736 w 12188243"/>
              <a:gd name="connsiteY1653" fmla="*/ 2482130 h 7223977"/>
              <a:gd name="connsiteX1654" fmla="*/ 7675198 w 12188243"/>
              <a:gd name="connsiteY1654" fmla="*/ 2482130 h 7223977"/>
              <a:gd name="connsiteX1655" fmla="*/ 7675198 w 12188243"/>
              <a:gd name="connsiteY1655" fmla="*/ 2259592 h 7223977"/>
              <a:gd name="connsiteX1656" fmla="*/ 7897736 w 12188243"/>
              <a:gd name="connsiteY1656" fmla="*/ 2259592 h 7223977"/>
              <a:gd name="connsiteX1657" fmla="*/ 7897736 w 12188243"/>
              <a:gd name="connsiteY1657" fmla="*/ 2482130 h 7223977"/>
              <a:gd name="connsiteX1658" fmla="*/ 7672065 w 12188243"/>
              <a:gd name="connsiteY1658" fmla="*/ 2482130 h 7223977"/>
              <a:gd name="connsiteX1659" fmla="*/ 7449527 w 12188243"/>
              <a:gd name="connsiteY1659" fmla="*/ 2482130 h 7223977"/>
              <a:gd name="connsiteX1660" fmla="*/ 7449527 w 12188243"/>
              <a:gd name="connsiteY1660" fmla="*/ 2259592 h 7223977"/>
              <a:gd name="connsiteX1661" fmla="*/ 7672065 w 12188243"/>
              <a:gd name="connsiteY1661" fmla="*/ 2259592 h 7223977"/>
              <a:gd name="connsiteX1662" fmla="*/ 7672065 w 12188243"/>
              <a:gd name="connsiteY1662" fmla="*/ 2482130 h 7223977"/>
              <a:gd name="connsiteX1663" fmla="*/ 7446394 w 12188243"/>
              <a:gd name="connsiteY1663" fmla="*/ 2482130 h 7223977"/>
              <a:gd name="connsiteX1664" fmla="*/ 7223856 w 12188243"/>
              <a:gd name="connsiteY1664" fmla="*/ 2482130 h 7223977"/>
              <a:gd name="connsiteX1665" fmla="*/ 7223856 w 12188243"/>
              <a:gd name="connsiteY1665" fmla="*/ 2259592 h 7223977"/>
              <a:gd name="connsiteX1666" fmla="*/ 7446394 w 12188243"/>
              <a:gd name="connsiteY1666" fmla="*/ 2259592 h 7223977"/>
              <a:gd name="connsiteX1667" fmla="*/ 7446394 w 12188243"/>
              <a:gd name="connsiteY1667" fmla="*/ 2482130 h 7223977"/>
              <a:gd name="connsiteX1668" fmla="*/ 7220848 w 12188243"/>
              <a:gd name="connsiteY1668" fmla="*/ 2482130 h 7223977"/>
              <a:gd name="connsiteX1669" fmla="*/ 6998310 w 12188243"/>
              <a:gd name="connsiteY1669" fmla="*/ 2482130 h 7223977"/>
              <a:gd name="connsiteX1670" fmla="*/ 6998310 w 12188243"/>
              <a:gd name="connsiteY1670" fmla="*/ 2259592 h 7223977"/>
              <a:gd name="connsiteX1671" fmla="*/ 7220848 w 12188243"/>
              <a:gd name="connsiteY1671" fmla="*/ 2259592 h 7223977"/>
              <a:gd name="connsiteX1672" fmla="*/ 7220848 w 12188243"/>
              <a:gd name="connsiteY1672" fmla="*/ 2482130 h 7223977"/>
              <a:gd name="connsiteX1673" fmla="*/ 6995177 w 12188243"/>
              <a:gd name="connsiteY1673" fmla="*/ 2482130 h 7223977"/>
              <a:gd name="connsiteX1674" fmla="*/ 6772639 w 12188243"/>
              <a:gd name="connsiteY1674" fmla="*/ 2482130 h 7223977"/>
              <a:gd name="connsiteX1675" fmla="*/ 6772639 w 12188243"/>
              <a:gd name="connsiteY1675" fmla="*/ 2259592 h 7223977"/>
              <a:gd name="connsiteX1676" fmla="*/ 6995177 w 12188243"/>
              <a:gd name="connsiteY1676" fmla="*/ 2259592 h 7223977"/>
              <a:gd name="connsiteX1677" fmla="*/ 6995177 w 12188243"/>
              <a:gd name="connsiteY1677" fmla="*/ 2482130 h 7223977"/>
              <a:gd name="connsiteX1678" fmla="*/ 6769506 w 12188243"/>
              <a:gd name="connsiteY1678" fmla="*/ 2482130 h 7223977"/>
              <a:gd name="connsiteX1679" fmla="*/ 6546967 w 12188243"/>
              <a:gd name="connsiteY1679" fmla="*/ 2482130 h 7223977"/>
              <a:gd name="connsiteX1680" fmla="*/ 6546967 w 12188243"/>
              <a:gd name="connsiteY1680" fmla="*/ 2259592 h 7223977"/>
              <a:gd name="connsiteX1681" fmla="*/ 6769506 w 12188243"/>
              <a:gd name="connsiteY1681" fmla="*/ 2259592 h 7223977"/>
              <a:gd name="connsiteX1682" fmla="*/ 6769506 w 12188243"/>
              <a:gd name="connsiteY1682" fmla="*/ 2482130 h 7223977"/>
              <a:gd name="connsiteX1683" fmla="*/ 6543835 w 12188243"/>
              <a:gd name="connsiteY1683" fmla="*/ 2482130 h 7223977"/>
              <a:gd name="connsiteX1684" fmla="*/ 6321297 w 12188243"/>
              <a:gd name="connsiteY1684" fmla="*/ 2482130 h 7223977"/>
              <a:gd name="connsiteX1685" fmla="*/ 6321297 w 12188243"/>
              <a:gd name="connsiteY1685" fmla="*/ 2259592 h 7223977"/>
              <a:gd name="connsiteX1686" fmla="*/ 6543835 w 12188243"/>
              <a:gd name="connsiteY1686" fmla="*/ 2259592 h 7223977"/>
              <a:gd name="connsiteX1687" fmla="*/ 6543835 w 12188243"/>
              <a:gd name="connsiteY1687" fmla="*/ 2482130 h 7223977"/>
              <a:gd name="connsiteX1688" fmla="*/ 6318164 w 12188243"/>
              <a:gd name="connsiteY1688" fmla="*/ 2482130 h 7223977"/>
              <a:gd name="connsiteX1689" fmla="*/ 6095625 w 12188243"/>
              <a:gd name="connsiteY1689" fmla="*/ 2482130 h 7223977"/>
              <a:gd name="connsiteX1690" fmla="*/ 6095625 w 12188243"/>
              <a:gd name="connsiteY1690" fmla="*/ 2259592 h 7223977"/>
              <a:gd name="connsiteX1691" fmla="*/ 6318164 w 12188243"/>
              <a:gd name="connsiteY1691" fmla="*/ 2259592 h 7223977"/>
              <a:gd name="connsiteX1692" fmla="*/ 6318164 w 12188243"/>
              <a:gd name="connsiteY1692" fmla="*/ 2482130 h 7223977"/>
              <a:gd name="connsiteX1693" fmla="*/ 6092493 w 12188243"/>
              <a:gd name="connsiteY1693" fmla="*/ 2482130 h 7223977"/>
              <a:gd name="connsiteX1694" fmla="*/ 5869954 w 12188243"/>
              <a:gd name="connsiteY1694" fmla="*/ 2482130 h 7223977"/>
              <a:gd name="connsiteX1695" fmla="*/ 5869954 w 12188243"/>
              <a:gd name="connsiteY1695" fmla="*/ 2259592 h 7223977"/>
              <a:gd name="connsiteX1696" fmla="*/ 6092493 w 12188243"/>
              <a:gd name="connsiteY1696" fmla="*/ 2259592 h 7223977"/>
              <a:gd name="connsiteX1697" fmla="*/ 6092493 w 12188243"/>
              <a:gd name="connsiteY1697" fmla="*/ 2482130 h 7223977"/>
              <a:gd name="connsiteX1698" fmla="*/ 5866947 w 12188243"/>
              <a:gd name="connsiteY1698" fmla="*/ 2482130 h 7223977"/>
              <a:gd name="connsiteX1699" fmla="*/ 5644408 w 12188243"/>
              <a:gd name="connsiteY1699" fmla="*/ 2482130 h 7223977"/>
              <a:gd name="connsiteX1700" fmla="*/ 5644408 w 12188243"/>
              <a:gd name="connsiteY1700" fmla="*/ 2259592 h 7223977"/>
              <a:gd name="connsiteX1701" fmla="*/ 5866947 w 12188243"/>
              <a:gd name="connsiteY1701" fmla="*/ 2259592 h 7223977"/>
              <a:gd name="connsiteX1702" fmla="*/ 5866947 w 12188243"/>
              <a:gd name="connsiteY1702" fmla="*/ 2482130 h 7223977"/>
              <a:gd name="connsiteX1703" fmla="*/ 5641276 w 12188243"/>
              <a:gd name="connsiteY1703" fmla="*/ 2482130 h 7223977"/>
              <a:gd name="connsiteX1704" fmla="*/ 5418738 w 12188243"/>
              <a:gd name="connsiteY1704" fmla="*/ 2482130 h 7223977"/>
              <a:gd name="connsiteX1705" fmla="*/ 5418738 w 12188243"/>
              <a:gd name="connsiteY1705" fmla="*/ 2259592 h 7223977"/>
              <a:gd name="connsiteX1706" fmla="*/ 5641276 w 12188243"/>
              <a:gd name="connsiteY1706" fmla="*/ 2259592 h 7223977"/>
              <a:gd name="connsiteX1707" fmla="*/ 5641276 w 12188243"/>
              <a:gd name="connsiteY1707" fmla="*/ 2482130 h 7223977"/>
              <a:gd name="connsiteX1708" fmla="*/ 5415605 w 12188243"/>
              <a:gd name="connsiteY1708" fmla="*/ 2482130 h 7223977"/>
              <a:gd name="connsiteX1709" fmla="*/ 5193066 w 12188243"/>
              <a:gd name="connsiteY1709" fmla="*/ 2482130 h 7223977"/>
              <a:gd name="connsiteX1710" fmla="*/ 5193066 w 12188243"/>
              <a:gd name="connsiteY1710" fmla="*/ 2259592 h 7223977"/>
              <a:gd name="connsiteX1711" fmla="*/ 5415605 w 12188243"/>
              <a:gd name="connsiteY1711" fmla="*/ 2259592 h 7223977"/>
              <a:gd name="connsiteX1712" fmla="*/ 5415605 w 12188243"/>
              <a:gd name="connsiteY1712" fmla="*/ 2482130 h 7223977"/>
              <a:gd name="connsiteX1713" fmla="*/ 5189934 w 12188243"/>
              <a:gd name="connsiteY1713" fmla="*/ 2482130 h 7223977"/>
              <a:gd name="connsiteX1714" fmla="*/ 4967395 w 12188243"/>
              <a:gd name="connsiteY1714" fmla="*/ 2482130 h 7223977"/>
              <a:gd name="connsiteX1715" fmla="*/ 4967395 w 12188243"/>
              <a:gd name="connsiteY1715" fmla="*/ 2259592 h 7223977"/>
              <a:gd name="connsiteX1716" fmla="*/ 5189934 w 12188243"/>
              <a:gd name="connsiteY1716" fmla="*/ 2259592 h 7223977"/>
              <a:gd name="connsiteX1717" fmla="*/ 5189934 w 12188243"/>
              <a:gd name="connsiteY1717" fmla="*/ 2482130 h 7223977"/>
              <a:gd name="connsiteX1718" fmla="*/ 4964263 w 12188243"/>
              <a:gd name="connsiteY1718" fmla="*/ 2482130 h 7223977"/>
              <a:gd name="connsiteX1719" fmla="*/ 4741724 w 12188243"/>
              <a:gd name="connsiteY1719" fmla="*/ 2482130 h 7223977"/>
              <a:gd name="connsiteX1720" fmla="*/ 4741724 w 12188243"/>
              <a:gd name="connsiteY1720" fmla="*/ 2259592 h 7223977"/>
              <a:gd name="connsiteX1721" fmla="*/ 4964263 w 12188243"/>
              <a:gd name="connsiteY1721" fmla="*/ 2259592 h 7223977"/>
              <a:gd name="connsiteX1722" fmla="*/ 4964263 w 12188243"/>
              <a:gd name="connsiteY1722" fmla="*/ 2482130 h 7223977"/>
              <a:gd name="connsiteX1723" fmla="*/ 4738592 w 12188243"/>
              <a:gd name="connsiteY1723" fmla="*/ 2482130 h 7223977"/>
              <a:gd name="connsiteX1724" fmla="*/ 4516053 w 12188243"/>
              <a:gd name="connsiteY1724" fmla="*/ 2482130 h 7223977"/>
              <a:gd name="connsiteX1725" fmla="*/ 4516053 w 12188243"/>
              <a:gd name="connsiteY1725" fmla="*/ 2259592 h 7223977"/>
              <a:gd name="connsiteX1726" fmla="*/ 4738592 w 12188243"/>
              <a:gd name="connsiteY1726" fmla="*/ 2259592 h 7223977"/>
              <a:gd name="connsiteX1727" fmla="*/ 4738592 w 12188243"/>
              <a:gd name="connsiteY1727" fmla="*/ 2482130 h 7223977"/>
              <a:gd name="connsiteX1728" fmla="*/ 4513046 w 12188243"/>
              <a:gd name="connsiteY1728" fmla="*/ 2482130 h 7223977"/>
              <a:gd name="connsiteX1729" fmla="*/ 4290507 w 12188243"/>
              <a:gd name="connsiteY1729" fmla="*/ 2482130 h 7223977"/>
              <a:gd name="connsiteX1730" fmla="*/ 4290507 w 12188243"/>
              <a:gd name="connsiteY1730" fmla="*/ 2259592 h 7223977"/>
              <a:gd name="connsiteX1731" fmla="*/ 4513046 w 12188243"/>
              <a:gd name="connsiteY1731" fmla="*/ 2259592 h 7223977"/>
              <a:gd name="connsiteX1732" fmla="*/ 4513046 w 12188243"/>
              <a:gd name="connsiteY1732" fmla="*/ 2482130 h 7223977"/>
              <a:gd name="connsiteX1733" fmla="*/ 4287375 w 12188243"/>
              <a:gd name="connsiteY1733" fmla="*/ 2482130 h 7223977"/>
              <a:gd name="connsiteX1734" fmla="*/ 4064836 w 12188243"/>
              <a:gd name="connsiteY1734" fmla="*/ 2482130 h 7223977"/>
              <a:gd name="connsiteX1735" fmla="*/ 4064836 w 12188243"/>
              <a:gd name="connsiteY1735" fmla="*/ 2259592 h 7223977"/>
              <a:gd name="connsiteX1736" fmla="*/ 4287375 w 12188243"/>
              <a:gd name="connsiteY1736" fmla="*/ 2259592 h 7223977"/>
              <a:gd name="connsiteX1737" fmla="*/ 4287375 w 12188243"/>
              <a:gd name="connsiteY1737" fmla="*/ 2482130 h 7223977"/>
              <a:gd name="connsiteX1738" fmla="*/ 4061703 w 12188243"/>
              <a:gd name="connsiteY1738" fmla="*/ 2482130 h 7223977"/>
              <a:gd name="connsiteX1739" fmla="*/ 3839165 w 12188243"/>
              <a:gd name="connsiteY1739" fmla="*/ 2482130 h 7223977"/>
              <a:gd name="connsiteX1740" fmla="*/ 3839165 w 12188243"/>
              <a:gd name="connsiteY1740" fmla="*/ 2259592 h 7223977"/>
              <a:gd name="connsiteX1741" fmla="*/ 4061703 w 12188243"/>
              <a:gd name="connsiteY1741" fmla="*/ 2259592 h 7223977"/>
              <a:gd name="connsiteX1742" fmla="*/ 4061703 w 12188243"/>
              <a:gd name="connsiteY1742" fmla="*/ 2482130 h 7223977"/>
              <a:gd name="connsiteX1743" fmla="*/ 3836033 w 12188243"/>
              <a:gd name="connsiteY1743" fmla="*/ 2482130 h 7223977"/>
              <a:gd name="connsiteX1744" fmla="*/ 3613494 w 12188243"/>
              <a:gd name="connsiteY1744" fmla="*/ 2482130 h 7223977"/>
              <a:gd name="connsiteX1745" fmla="*/ 3613494 w 12188243"/>
              <a:gd name="connsiteY1745" fmla="*/ 2259592 h 7223977"/>
              <a:gd name="connsiteX1746" fmla="*/ 3836033 w 12188243"/>
              <a:gd name="connsiteY1746" fmla="*/ 2259592 h 7223977"/>
              <a:gd name="connsiteX1747" fmla="*/ 3836033 w 12188243"/>
              <a:gd name="connsiteY1747" fmla="*/ 2482130 h 7223977"/>
              <a:gd name="connsiteX1748" fmla="*/ 3610361 w 12188243"/>
              <a:gd name="connsiteY1748" fmla="*/ 2482130 h 7223977"/>
              <a:gd name="connsiteX1749" fmla="*/ 3387823 w 12188243"/>
              <a:gd name="connsiteY1749" fmla="*/ 2482130 h 7223977"/>
              <a:gd name="connsiteX1750" fmla="*/ 3387823 w 12188243"/>
              <a:gd name="connsiteY1750" fmla="*/ 2259592 h 7223977"/>
              <a:gd name="connsiteX1751" fmla="*/ 3610361 w 12188243"/>
              <a:gd name="connsiteY1751" fmla="*/ 2259592 h 7223977"/>
              <a:gd name="connsiteX1752" fmla="*/ 3610361 w 12188243"/>
              <a:gd name="connsiteY1752" fmla="*/ 2482130 h 7223977"/>
              <a:gd name="connsiteX1753" fmla="*/ 3384690 w 12188243"/>
              <a:gd name="connsiteY1753" fmla="*/ 2482130 h 7223977"/>
              <a:gd name="connsiteX1754" fmla="*/ 3162152 w 12188243"/>
              <a:gd name="connsiteY1754" fmla="*/ 2482130 h 7223977"/>
              <a:gd name="connsiteX1755" fmla="*/ 3162152 w 12188243"/>
              <a:gd name="connsiteY1755" fmla="*/ 2259592 h 7223977"/>
              <a:gd name="connsiteX1756" fmla="*/ 3384690 w 12188243"/>
              <a:gd name="connsiteY1756" fmla="*/ 2259592 h 7223977"/>
              <a:gd name="connsiteX1757" fmla="*/ 3384690 w 12188243"/>
              <a:gd name="connsiteY1757" fmla="*/ 2482130 h 7223977"/>
              <a:gd name="connsiteX1758" fmla="*/ 3159145 w 12188243"/>
              <a:gd name="connsiteY1758" fmla="*/ 2482130 h 7223977"/>
              <a:gd name="connsiteX1759" fmla="*/ 2936606 w 12188243"/>
              <a:gd name="connsiteY1759" fmla="*/ 2482130 h 7223977"/>
              <a:gd name="connsiteX1760" fmla="*/ 2936606 w 12188243"/>
              <a:gd name="connsiteY1760" fmla="*/ 2259592 h 7223977"/>
              <a:gd name="connsiteX1761" fmla="*/ 3159145 w 12188243"/>
              <a:gd name="connsiteY1761" fmla="*/ 2259592 h 7223977"/>
              <a:gd name="connsiteX1762" fmla="*/ 3159145 w 12188243"/>
              <a:gd name="connsiteY1762" fmla="*/ 2482130 h 7223977"/>
              <a:gd name="connsiteX1763" fmla="*/ 2933474 w 12188243"/>
              <a:gd name="connsiteY1763" fmla="*/ 2482130 h 7223977"/>
              <a:gd name="connsiteX1764" fmla="*/ 2710935 w 12188243"/>
              <a:gd name="connsiteY1764" fmla="*/ 2482130 h 7223977"/>
              <a:gd name="connsiteX1765" fmla="*/ 2710935 w 12188243"/>
              <a:gd name="connsiteY1765" fmla="*/ 2259592 h 7223977"/>
              <a:gd name="connsiteX1766" fmla="*/ 2933474 w 12188243"/>
              <a:gd name="connsiteY1766" fmla="*/ 2259592 h 7223977"/>
              <a:gd name="connsiteX1767" fmla="*/ 2933474 w 12188243"/>
              <a:gd name="connsiteY1767" fmla="*/ 2482130 h 7223977"/>
              <a:gd name="connsiteX1768" fmla="*/ 2707802 w 12188243"/>
              <a:gd name="connsiteY1768" fmla="*/ 2482130 h 7223977"/>
              <a:gd name="connsiteX1769" fmla="*/ 2485264 w 12188243"/>
              <a:gd name="connsiteY1769" fmla="*/ 2482130 h 7223977"/>
              <a:gd name="connsiteX1770" fmla="*/ 2485264 w 12188243"/>
              <a:gd name="connsiteY1770" fmla="*/ 2259592 h 7223977"/>
              <a:gd name="connsiteX1771" fmla="*/ 2707802 w 12188243"/>
              <a:gd name="connsiteY1771" fmla="*/ 2259592 h 7223977"/>
              <a:gd name="connsiteX1772" fmla="*/ 2707802 w 12188243"/>
              <a:gd name="connsiteY1772" fmla="*/ 2482130 h 7223977"/>
              <a:gd name="connsiteX1773" fmla="*/ 2482131 w 12188243"/>
              <a:gd name="connsiteY1773" fmla="*/ 2482130 h 7223977"/>
              <a:gd name="connsiteX1774" fmla="*/ 2259593 w 12188243"/>
              <a:gd name="connsiteY1774" fmla="*/ 2482130 h 7223977"/>
              <a:gd name="connsiteX1775" fmla="*/ 2259593 w 12188243"/>
              <a:gd name="connsiteY1775" fmla="*/ 2259592 h 7223977"/>
              <a:gd name="connsiteX1776" fmla="*/ 2482131 w 12188243"/>
              <a:gd name="connsiteY1776" fmla="*/ 2259592 h 7223977"/>
              <a:gd name="connsiteX1777" fmla="*/ 2482131 w 12188243"/>
              <a:gd name="connsiteY1777" fmla="*/ 2482130 h 7223977"/>
              <a:gd name="connsiteX1778" fmla="*/ 2482131 w 12188243"/>
              <a:gd name="connsiteY1778" fmla="*/ 2485263 h 7223977"/>
              <a:gd name="connsiteX1779" fmla="*/ 2482131 w 12188243"/>
              <a:gd name="connsiteY1779" fmla="*/ 2707801 h 7223977"/>
              <a:gd name="connsiteX1780" fmla="*/ 2259593 w 12188243"/>
              <a:gd name="connsiteY1780" fmla="*/ 2707801 h 7223977"/>
              <a:gd name="connsiteX1781" fmla="*/ 2259593 w 12188243"/>
              <a:gd name="connsiteY1781" fmla="*/ 2485263 h 7223977"/>
              <a:gd name="connsiteX1782" fmla="*/ 2482131 w 12188243"/>
              <a:gd name="connsiteY1782" fmla="*/ 2485263 h 7223977"/>
              <a:gd name="connsiteX1783" fmla="*/ 2482131 w 12188243"/>
              <a:gd name="connsiteY1783" fmla="*/ 2710934 h 7223977"/>
              <a:gd name="connsiteX1784" fmla="*/ 2482131 w 12188243"/>
              <a:gd name="connsiteY1784" fmla="*/ 2933472 h 7223977"/>
              <a:gd name="connsiteX1785" fmla="*/ 2259593 w 12188243"/>
              <a:gd name="connsiteY1785" fmla="*/ 2933472 h 7223977"/>
              <a:gd name="connsiteX1786" fmla="*/ 2259593 w 12188243"/>
              <a:gd name="connsiteY1786" fmla="*/ 2710934 h 7223977"/>
              <a:gd name="connsiteX1787" fmla="*/ 2482131 w 12188243"/>
              <a:gd name="connsiteY1787" fmla="*/ 2710934 h 7223977"/>
              <a:gd name="connsiteX1788" fmla="*/ 2482131 w 12188243"/>
              <a:gd name="connsiteY1788" fmla="*/ 2936605 h 7223977"/>
              <a:gd name="connsiteX1789" fmla="*/ 2482131 w 12188243"/>
              <a:gd name="connsiteY1789" fmla="*/ 3159143 h 7223977"/>
              <a:gd name="connsiteX1790" fmla="*/ 2259593 w 12188243"/>
              <a:gd name="connsiteY1790" fmla="*/ 3159143 h 7223977"/>
              <a:gd name="connsiteX1791" fmla="*/ 2259593 w 12188243"/>
              <a:gd name="connsiteY1791" fmla="*/ 2936605 h 7223977"/>
              <a:gd name="connsiteX1792" fmla="*/ 2482131 w 12188243"/>
              <a:gd name="connsiteY1792" fmla="*/ 2936605 h 7223977"/>
              <a:gd name="connsiteX1793" fmla="*/ 2482131 w 12188243"/>
              <a:gd name="connsiteY1793" fmla="*/ 3162276 h 7223977"/>
              <a:gd name="connsiteX1794" fmla="*/ 2482131 w 12188243"/>
              <a:gd name="connsiteY1794" fmla="*/ 3384814 h 7223977"/>
              <a:gd name="connsiteX1795" fmla="*/ 2259593 w 12188243"/>
              <a:gd name="connsiteY1795" fmla="*/ 3384814 h 7223977"/>
              <a:gd name="connsiteX1796" fmla="*/ 2259593 w 12188243"/>
              <a:gd name="connsiteY1796" fmla="*/ 3162276 h 7223977"/>
              <a:gd name="connsiteX1797" fmla="*/ 2482131 w 12188243"/>
              <a:gd name="connsiteY1797" fmla="*/ 3162276 h 7223977"/>
              <a:gd name="connsiteX1798" fmla="*/ 2482131 w 12188243"/>
              <a:gd name="connsiteY1798" fmla="*/ 3387821 h 7223977"/>
              <a:gd name="connsiteX1799" fmla="*/ 2482131 w 12188243"/>
              <a:gd name="connsiteY1799" fmla="*/ 3610360 h 7223977"/>
              <a:gd name="connsiteX1800" fmla="*/ 2259593 w 12188243"/>
              <a:gd name="connsiteY1800" fmla="*/ 3610360 h 7223977"/>
              <a:gd name="connsiteX1801" fmla="*/ 2259593 w 12188243"/>
              <a:gd name="connsiteY1801" fmla="*/ 3387821 h 7223977"/>
              <a:gd name="connsiteX1802" fmla="*/ 2482131 w 12188243"/>
              <a:gd name="connsiteY1802" fmla="*/ 3387821 h 7223977"/>
              <a:gd name="connsiteX1803" fmla="*/ 2482131 w 12188243"/>
              <a:gd name="connsiteY1803" fmla="*/ 3613493 h 7223977"/>
              <a:gd name="connsiteX1804" fmla="*/ 2482131 w 12188243"/>
              <a:gd name="connsiteY1804" fmla="*/ 3836031 h 7223977"/>
              <a:gd name="connsiteX1805" fmla="*/ 2259593 w 12188243"/>
              <a:gd name="connsiteY1805" fmla="*/ 3836031 h 7223977"/>
              <a:gd name="connsiteX1806" fmla="*/ 2259593 w 12188243"/>
              <a:gd name="connsiteY1806" fmla="*/ 3613493 h 7223977"/>
              <a:gd name="connsiteX1807" fmla="*/ 2482131 w 12188243"/>
              <a:gd name="connsiteY1807" fmla="*/ 3613493 h 7223977"/>
              <a:gd name="connsiteX1808" fmla="*/ 2482131 w 12188243"/>
              <a:gd name="connsiteY1808" fmla="*/ 3839164 h 7223977"/>
              <a:gd name="connsiteX1809" fmla="*/ 2482131 w 12188243"/>
              <a:gd name="connsiteY1809" fmla="*/ 4061702 h 7223977"/>
              <a:gd name="connsiteX1810" fmla="*/ 2259593 w 12188243"/>
              <a:gd name="connsiteY1810" fmla="*/ 4061702 h 7223977"/>
              <a:gd name="connsiteX1811" fmla="*/ 2259593 w 12188243"/>
              <a:gd name="connsiteY1811" fmla="*/ 3839164 h 7223977"/>
              <a:gd name="connsiteX1812" fmla="*/ 2482131 w 12188243"/>
              <a:gd name="connsiteY1812" fmla="*/ 3839164 h 7223977"/>
              <a:gd name="connsiteX1813" fmla="*/ 2482131 w 12188243"/>
              <a:gd name="connsiteY1813" fmla="*/ 4064834 h 7223977"/>
              <a:gd name="connsiteX1814" fmla="*/ 2482131 w 12188243"/>
              <a:gd name="connsiteY1814" fmla="*/ 4287373 h 7223977"/>
              <a:gd name="connsiteX1815" fmla="*/ 2259593 w 12188243"/>
              <a:gd name="connsiteY1815" fmla="*/ 4287373 h 7223977"/>
              <a:gd name="connsiteX1816" fmla="*/ 2259593 w 12188243"/>
              <a:gd name="connsiteY1816" fmla="*/ 4064834 h 7223977"/>
              <a:gd name="connsiteX1817" fmla="*/ 2482131 w 12188243"/>
              <a:gd name="connsiteY1817" fmla="*/ 4064834 h 7223977"/>
              <a:gd name="connsiteX1818" fmla="*/ 2482131 w 12188243"/>
              <a:gd name="connsiteY1818" fmla="*/ 4290506 h 7223977"/>
              <a:gd name="connsiteX1819" fmla="*/ 2482131 w 12188243"/>
              <a:gd name="connsiteY1819" fmla="*/ 4513044 h 7223977"/>
              <a:gd name="connsiteX1820" fmla="*/ 2259593 w 12188243"/>
              <a:gd name="connsiteY1820" fmla="*/ 4513044 h 7223977"/>
              <a:gd name="connsiteX1821" fmla="*/ 2259593 w 12188243"/>
              <a:gd name="connsiteY1821" fmla="*/ 4290506 h 7223977"/>
              <a:gd name="connsiteX1822" fmla="*/ 2482131 w 12188243"/>
              <a:gd name="connsiteY1822" fmla="*/ 4290506 h 7223977"/>
              <a:gd name="connsiteX1823" fmla="*/ 2482131 w 12188243"/>
              <a:gd name="connsiteY1823" fmla="*/ 4516177 h 7223977"/>
              <a:gd name="connsiteX1824" fmla="*/ 2482131 w 12188243"/>
              <a:gd name="connsiteY1824" fmla="*/ 4738715 h 7223977"/>
              <a:gd name="connsiteX1825" fmla="*/ 2259593 w 12188243"/>
              <a:gd name="connsiteY1825" fmla="*/ 4738715 h 7223977"/>
              <a:gd name="connsiteX1826" fmla="*/ 2259593 w 12188243"/>
              <a:gd name="connsiteY1826" fmla="*/ 4516177 h 7223977"/>
              <a:gd name="connsiteX1827" fmla="*/ 2482131 w 12188243"/>
              <a:gd name="connsiteY1827" fmla="*/ 4516177 h 7223977"/>
              <a:gd name="connsiteX1828" fmla="*/ 2482131 w 12188243"/>
              <a:gd name="connsiteY1828" fmla="*/ 4741722 h 7223977"/>
              <a:gd name="connsiteX1829" fmla="*/ 2482131 w 12188243"/>
              <a:gd name="connsiteY1829" fmla="*/ 4964261 h 7223977"/>
              <a:gd name="connsiteX1830" fmla="*/ 2259593 w 12188243"/>
              <a:gd name="connsiteY1830" fmla="*/ 4964261 h 7223977"/>
              <a:gd name="connsiteX1831" fmla="*/ 2259593 w 12188243"/>
              <a:gd name="connsiteY1831" fmla="*/ 4741722 h 7223977"/>
              <a:gd name="connsiteX1832" fmla="*/ 2482131 w 12188243"/>
              <a:gd name="connsiteY1832" fmla="*/ 4741722 h 7223977"/>
              <a:gd name="connsiteX1833" fmla="*/ 2485264 w 12188243"/>
              <a:gd name="connsiteY1833" fmla="*/ 4741722 h 7223977"/>
              <a:gd name="connsiteX1834" fmla="*/ 2707802 w 12188243"/>
              <a:gd name="connsiteY1834" fmla="*/ 4741722 h 7223977"/>
              <a:gd name="connsiteX1835" fmla="*/ 2707802 w 12188243"/>
              <a:gd name="connsiteY1835" fmla="*/ 4964261 h 7223977"/>
              <a:gd name="connsiteX1836" fmla="*/ 2485264 w 12188243"/>
              <a:gd name="connsiteY1836" fmla="*/ 4964261 h 7223977"/>
              <a:gd name="connsiteX1837" fmla="*/ 2485264 w 12188243"/>
              <a:gd name="connsiteY1837" fmla="*/ 4741722 h 7223977"/>
              <a:gd name="connsiteX1838" fmla="*/ 2710935 w 12188243"/>
              <a:gd name="connsiteY1838" fmla="*/ 4741722 h 7223977"/>
              <a:gd name="connsiteX1839" fmla="*/ 2933474 w 12188243"/>
              <a:gd name="connsiteY1839" fmla="*/ 4741722 h 7223977"/>
              <a:gd name="connsiteX1840" fmla="*/ 2933474 w 12188243"/>
              <a:gd name="connsiteY1840" fmla="*/ 4964261 h 7223977"/>
              <a:gd name="connsiteX1841" fmla="*/ 2710935 w 12188243"/>
              <a:gd name="connsiteY1841" fmla="*/ 4964261 h 7223977"/>
              <a:gd name="connsiteX1842" fmla="*/ 2710935 w 12188243"/>
              <a:gd name="connsiteY1842" fmla="*/ 4741722 h 7223977"/>
              <a:gd name="connsiteX1843" fmla="*/ 2936606 w 12188243"/>
              <a:gd name="connsiteY1843" fmla="*/ 4741722 h 7223977"/>
              <a:gd name="connsiteX1844" fmla="*/ 3159145 w 12188243"/>
              <a:gd name="connsiteY1844" fmla="*/ 4741722 h 7223977"/>
              <a:gd name="connsiteX1845" fmla="*/ 3159145 w 12188243"/>
              <a:gd name="connsiteY1845" fmla="*/ 4964261 h 7223977"/>
              <a:gd name="connsiteX1846" fmla="*/ 2936606 w 12188243"/>
              <a:gd name="connsiteY1846" fmla="*/ 4964261 h 7223977"/>
              <a:gd name="connsiteX1847" fmla="*/ 2936606 w 12188243"/>
              <a:gd name="connsiteY1847" fmla="*/ 4741722 h 7223977"/>
              <a:gd name="connsiteX1848" fmla="*/ 3162277 w 12188243"/>
              <a:gd name="connsiteY1848" fmla="*/ 4741722 h 7223977"/>
              <a:gd name="connsiteX1849" fmla="*/ 3384816 w 12188243"/>
              <a:gd name="connsiteY1849" fmla="*/ 4741722 h 7223977"/>
              <a:gd name="connsiteX1850" fmla="*/ 3384816 w 12188243"/>
              <a:gd name="connsiteY1850" fmla="*/ 4964261 h 7223977"/>
              <a:gd name="connsiteX1851" fmla="*/ 3162277 w 12188243"/>
              <a:gd name="connsiteY1851" fmla="*/ 4964261 h 7223977"/>
              <a:gd name="connsiteX1852" fmla="*/ 3162277 w 12188243"/>
              <a:gd name="connsiteY1852" fmla="*/ 4741722 h 7223977"/>
              <a:gd name="connsiteX1853" fmla="*/ 3387823 w 12188243"/>
              <a:gd name="connsiteY1853" fmla="*/ 4741722 h 7223977"/>
              <a:gd name="connsiteX1854" fmla="*/ 3610361 w 12188243"/>
              <a:gd name="connsiteY1854" fmla="*/ 4741722 h 7223977"/>
              <a:gd name="connsiteX1855" fmla="*/ 3610361 w 12188243"/>
              <a:gd name="connsiteY1855" fmla="*/ 4964261 h 7223977"/>
              <a:gd name="connsiteX1856" fmla="*/ 3387823 w 12188243"/>
              <a:gd name="connsiteY1856" fmla="*/ 4964261 h 7223977"/>
              <a:gd name="connsiteX1857" fmla="*/ 3387823 w 12188243"/>
              <a:gd name="connsiteY1857" fmla="*/ 4741722 h 7223977"/>
              <a:gd name="connsiteX1858" fmla="*/ 3613494 w 12188243"/>
              <a:gd name="connsiteY1858" fmla="*/ 4741722 h 7223977"/>
              <a:gd name="connsiteX1859" fmla="*/ 3836033 w 12188243"/>
              <a:gd name="connsiteY1859" fmla="*/ 4741722 h 7223977"/>
              <a:gd name="connsiteX1860" fmla="*/ 3836033 w 12188243"/>
              <a:gd name="connsiteY1860" fmla="*/ 4964261 h 7223977"/>
              <a:gd name="connsiteX1861" fmla="*/ 3613494 w 12188243"/>
              <a:gd name="connsiteY1861" fmla="*/ 4964261 h 7223977"/>
              <a:gd name="connsiteX1862" fmla="*/ 3613494 w 12188243"/>
              <a:gd name="connsiteY1862" fmla="*/ 4741722 h 7223977"/>
              <a:gd name="connsiteX1863" fmla="*/ 3839165 w 12188243"/>
              <a:gd name="connsiteY1863" fmla="*/ 4741722 h 7223977"/>
              <a:gd name="connsiteX1864" fmla="*/ 4061703 w 12188243"/>
              <a:gd name="connsiteY1864" fmla="*/ 4741722 h 7223977"/>
              <a:gd name="connsiteX1865" fmla="*/ 4061703 w 12188243"/>
              <a:gd name="connsiteY1865" fmla="*/ 4964261 h 7223977"/>
              <a:gd name="connsiteX1866" fmla="*/ 3839165 w 12188243"/>
              <a:gd name="connsiteY1866" fmla="*/ 4964261 h 7223977"/>
              <a:gd name="connsiteX1867" fmla="*/ 3839165 w 12188243"/>
              <a:gd name="connsiteY1867" fmla="*/ 4741722 h 7223977"/>
              <a:gd name="connsiteX1868" fmla="*/ 4064836 w 12188243"/>
              <a:gd name="connsiteY1868" fmla="*/ 4741722 h 7223977"/>
              <a:gd name="connsiteX1869" fmla="*/ 4287375 w 12188243"/>
              <a:gd name="connsiteY1869" fmla="*/ 4741722 h 7223977"/>
              <a:gd name="connsiteX1870" fmla="*/ 4287375 w 12188243"/>
              <a:gd name="connsiteY1870" fmla="*/ 4964261 h 7223977"/>
              <a:gd name="connsiteX1871" fmla="*/ 4064836 w 12188243"/>
              <a:gd name="connsiteY1871" fmla="*/ 4964261 h 7223977"/>
              <a:gd name="connsiteX1872" fmla="*/ 4064836 w 12188243"/>
              <a:gd name="connsiteY1872" fmla="*/ 4741722 h 7223977"/>
              <a:gd name="connsiteX1873" fmla="*/ 4290507 w 12188243"/>
              <a:gd name="connsiteY1873" fmla="*/ 4741722 h 7223977"/>
              <a:gd name="connsiteX1874" fmla="*/ 4513046 w 12188243"/>
              <a:gd name="connsiteY1874" fmla="*/ 4741722 h 7223977"/>
              <a:gd name="connsiteX1875" fmla="*/ 4513046 w 12188243"/>
              <a:gd name="connsiteY1875" fmla="*/ 4964261 h 7223977"/>
              <a:gd name="connsiteX1876" fmla="*/ 4290507 w 12188243"/>
              <a:gd name="connsiteY1876" fmla="*/ 4964261 h 7223977"/>
              <a:gd name="connsiteX1877" fmla="*/ 4290507 w 12188243"/>
              <a:gd name="connsiteY1877" fmla="*/ 4741722 h 7223977"/>
              <a:gd name="connsiteX1878" fmla="*/ 4516179 w 12188243"/>
              <a:gd name="connsiteY1878" fmla="*/ 4741722 h 7223977"/>
              <a:gd name="connsiteX1879" fmla="*/ 4738717 w 12188243"/>
              <a:gd name="connsiteY1879" fmla="*/ 4741722 h 7223977"/>
              <a:gd name="connsiteX1880" fmla="*/ 4738717 w 12188243"/>
              <a:gd name="connsiteY1880" fmla="*/ 4964261 h 7223977"/>
              <a:gd name="connsiteX1881" fmla="*/ 4516179 w 12188243"/>
              <a:gd name="connsiteY1881" fmla="*/ 4964261 h 7223977"/>
              <a:gd name="connsiteX1882" fmla="*/ 4516179 w 12188243"/>
              <a:gd name="connsiteY1882" fmla="*/ 4741722 h 7223977"/>
              <a:gd name="connsiteX1883" fmla="*/ 4741724 w 12188243"/>
              <a:gd name="connsiteY1883" fmla="*/ 4741722 h 7223977"/>
              <a:gd name="connsiteX1884" fmla="*/ 4964263 w 12188243"/>
              <a:gd name="connsiteY1884" fmla="*/ 4741722 h 7223977"/>
              <a:gd name="connsiteX1885" fmla="*/ 4964263 w 12188243"/>
              <a:gd name="connsiteY1885" fmla="*/ 4964261 h 7223977"/>
              <a:gd name="connsiteX1886" fmla="*/ 4741724 w 12188243"/>
              <a:gd name="connsiteY1886" fmla="*/ 4964261 h 7223977"/>
              <a:gd name="connsiteX1887" fmla="*/ 4741724 w 12188243"/>
              <a:gd name="connsiteY1887" fmla="*/ 4741722 h 7223977"/>
              <a:gd name="connsiteX1888" fmla="*/ 4967395 w 12188243"/>
              <a:gd name="connsiteY1888" fmla="*/ 4741722 h 7223977"/>
              <a:gd name="connsiteX1889" fmla="*/ 5189934 w 12188243"/>
              <a:gd name="connsiteY1889" fmla="*/ 4741722 h 7223977"/>
              <a:gd name="connsiteX1890" fmla="*/ 5189934 w 12188243"/>
              <a:gd name="connsiteY1890" fmla="*/ 4964261 h 7223977"/>
              <a:gd name="connsiteX1891" fmla="*/ 4967395 w 12188243"/>
              <a:gd name="connsiteY1891" fmla="*/ 4964261 h 7223977"/>
              <a:gd name="connsiteX1892" fmla="*/ 4967395 w 12188243"/>
              <a:gd name="connsiteY1892" fmla="*/ 4741722 h 7223977"/>
              <a:gd name="connsiteX1893" fmla="*/ 5193066 w 12188243"/>
              <a:gd name="connsiteY1893" fmla="*/ 4741722 h 7223977"/>
              <a:gd name="connsiteX1894" fmla="*/ 5415605 w 12188243"/>
              <a:gd name="connsiteY1894" fmla="*/ 4741722 h 7223977"/>
              <a:gd name="connsiteX1895" fmla="*/ 5415605 w 12188243"/>
              <a:gd name="connsiteY1895" fmla="*/ 4964261 h 7223977"/>
              <a:gd name="connsiteX1896" fmla="*/ 5193066 w 12188243"/>
              <a:gd name="connsiteY1896" fmla="*/ 4964261 h 7223977"/>
              <a:gd name="connsiteX1897" fmla="*/ 5193066 w 12188243"/>
              <a:gd name="connsiteY1897" fmla="*/ 4741722 h 7223977"/>
              <a:gd name="connsiteX1898" fmla="*/ 5418738 w 12188243"/>
              <a:gd name="connsiteY1898" fmla="*/ 4741722 h 7223977"/>
              <a:gd name="connsiteX1899" fmla="*/ 5641276 w 12188243"/>
              <a:gd name="connsiteY1899" fmla="*/ 4741722 h 7223977"/>
              <a:gd name="connsiteX1900" fmla="*/ 5641276 w 12188243"/>
              <a:gd name="connsiteY1900" fmla="*/ 4964261 h 7223977"/>
              <a:gd name="connsiteX1901" fmla="*/ 5418738 w 12188243"/>
              <a:gd name="connsiteY1901" fmla="*/ 4964261 h 7223977"/>
              <a:gd name="connsiteX1902" fmla="*/ 5418738 w 12188243"/>
              <a:gd name="connsiteY1902" fmla="*/ 4741722 h 7223977"/>
              <a:gd name="connsiteX1903" fmla="*/ 5644408 w 12188243"/>
              <a:gd name="connsiteY1903" fmla="*/ 4741722 h 7223977"/>
              <a:gd name="connsiteX1904" fmla="*/ 5866947 w 12188243"/>
              <a:gd name="connsiteY1904" fmla="*/ 4741722 h 7223977"/>
              <a:gd name="connsiteX1905" fmla="*/ 5866947 w 12188243"/>
              <a:gd name="connsiteY1905" fmla="*/ 4964261 h 7223977"/>
              <a:gd name="connsiteX1906" fmla="*/ 5644408 w 12188243"/>
              <a:gd name="connsiteY1906" fmla="*/ 4964261 h 7223977"/>
              <a:gd name="connsiteX1907" fmla="*/ 5644408 w 12188243"/>
              <a:gd name="connsiteY1907" fmla="*/ 4741722 h 7223977"/>
              <a:gd name="connsiteX1908" fmla="*/ 5870080 w 12188243"/>
              <a:gd name="connsiteY1908" fmla="*/ 4741722 h 7223977"/>
              <a:gd name="connsiteX1909" fmla="*/ 6092618 w 12188243"/>
              <a:gd name="connsiteY1909" fmla="*/ 4741722 h 7223977"/>
              <a:gd name="connsiteX1910" fmla="*/ 6092618 w 12188243"/>
              <a:gd name="connsiteY1910" fmla="*/ 4964261 h 7223977"/>
              <a:gd name="connsiteX1911" fmla="*/ 5870080 w 12188243"/>
              <a:gd name="connsiteY1911" fmla="*/ 4964261 h 7223977"/>
              <a:gd name="connsiteX1912" fmla="*/ 5870080 w 12188243"/>
              <a:gd name="connsiteY1912" fmla="*/ 4741722 h 7223977"/>
              <a:gd name="connsiteX1913" fmla="*/ 6095625 w 12188243"/>
              <a:gd name="connsiteY1913" fmla="*/ 4741722 h 7223977"/>
              <a:gd name="connsiteX1914" fmla="*/ 6318164 w 12188243"/>
              <a:gd name="connsiteY1914" fmla="*/ 4741722 h 7223977"/>
              <a:gd name="connsiteX1915" fmla="*/ 6318164 w 12188243"/>
              <a:gd name="connsiteY1915" fmla="*/ 4964261 h 7223977"/>
              <a:gd name="connsiteX1916" fmla="*/ 6095625 w 12188243"/>
              <a:gd name="connsiteY1916" fmla="*/ 4964261 h 7223977"/>
              <a:gd name="connsiteX1917" fmla="*/ 6095625 w 12188243"/>
              <a:gd name="connsiteY1917" fmla="*/ 4741722 h 7223977"/>
              <a:gd name="connsiteX1918" fmla="*/ 6321297 w 12188243"/>
              <a:gd name="connsiteY1918" fmla="*/ 4741722 h 7223977"/>
              <a:gd name="connsiteX1919" fmla="*/ 6543835 w 12188243"/>
              <a:gd name="connsiteY1919" fmla="*/ 4741722 h 7223977"/>
              <a:gd name="connsiteX1920" fmla="*/ 6543835 w 12188243"/>
              <a:gd name="connsiteY1920" fmla="*/ 4964261 h 7223977"/>
              <a:gd name="connsiteX1921" fmla="*/ 6321297 w 12188243"/>
              <a:gd name="connsiteY1921" fmla="*/ 4964261 h 7223977"/>
              <a:gd name="connsiteX1922" fmla="*/ 6321297 w 12188243"/>
              <a:gd name="connsiteY1922" fmla="*/ 4741722 h 7223977"/>
              <a:gd name="connsiteX1923" fmla="*/ 6546967 w 12188243"/>
              <a:gd name="connsiteY1923" fmla="*/ 4741722 h 7223977"/>
              <a:gd name="connsiteX1924" fmla="*/ 6769506 w 12188243"/>
              <a:gd name="connsiteY1924" fmla="*/ 4741722 h 7223977"/>
              <a:gd name="connsiteX1925" fmla="*/ 6769506 w 12188243"/>
              <a:gd name="connsiteY1925" fmla="*/ 4964261 h 7223977"/>
              <a:gd name="connsiteX1926" fmla="*/ 6546967 w 12188243"/>
              <a:gd name="connsiteY1926" fmla="*/ 4964261 h 7223977"/>
              <a:gd name="connsiteX1927" fmla="*/ 6546967 w 12188243"/>
              <a:gd name="connsiteY1927" fmla="*/ 4741722 h 7223977"/>
              <a:gd name="connsiteX1928" fmla="*/ 6772639 w 12188243"/>
              <a:gd name="connsiteY1928" fmla="*/ 4741722 h 7223977"/>
              <a:gd name="connsiteX1929" fmla="*/ 6995177 w 12188243"/>
              <a:gd name="connsiteY1929" fmla="*/ 4741722 h 7223977"/>
              <a:gd name="connsiteX1930" fmla="*/ 6995177 w 12188243"/>
              <a:gd name="connsiteY1930" fmla="*/ 4964261 h 7223977"/>
              <a:gd name="connsiteX1931" fmla="*/ 6772639 w 12188243"/>
              <a:gd name="connsiteY1931" fmla="*/ 4964261 h 7223977"/>
              <a:gd name="connsiteX1932" fmla="*/ 6772639 w 12188243"/>
              <a:gd name="connsiteY1932" fmla="*/ 4741722 h 7223977"/>
              <a:gd name="connsiteX1933" fmla="*/ 6998310 w 12188243"/>
              <a:gd name="connsiteY1933" fmla="*/ 4741722 h 7223977"/>
              <a:gd name="connsiteX1934" fmla="*/ 7220848 w 12188243"/>
              <a:gd name="connsiteY1934" fmla="*/ 4741722 h 7223977"/>
              <a:gd name="connsiteX1935" fmla="*/ 7220848 w 12188243"/>
              <a:gd name="connsiteY1935" fmla="*/ 4964261 h 7223977"/>
              <a:gd name="connsiteX1936" fmla="*/ 6998310 w 12188243"/>
              <a:gd name="connsiteY1936" fmla="*/ 4964261 h 7223977"/>
              <a:gd name="connsiteX1937" fmla="*/ 6998310 w 12188243"/>
              <a:gd name="connsiteY1937" fmla="*/ 4741722 h 7223977"/>
              <a:gd name="connsiteX1938" fmla="*/ 7223981 w 12188243"/>
              <a:gd name="connsiteY1938" fmla="*/ 4741722 h 7223977"/>
              <a:gd name="connsiteX1939" fmla="*/ 7446520 w 12188243"/>
              <a:gd name="connsiteY1939" fmla="*/ 4741722 h 7223977"/>
              <a:gd name="connsiteX1940" fmla="*/ 7446520 w 12188243"/>
              <a:gd name="connsiteY1940" fmla="*/ 4964261 h 7223977"/>
              <a:gd name="connsiteX1941" fmla="*/ 7223981 w 12188243"/>
              <a:gd name="connsiteY1941" fmla="*/ 4964261 h 7223977"/>
              <a:gd name="connsiteX1942" fmla="*/ 7223981 w 12188243"/>
              <a:gd name="connsiteY1942" fmla="*/ 4741722 h 7223977"/>
              <a:gd name="connsiteX1943" fmla="*/ 7449527 w 12188243"/>
              <a:gd name="connsiteY1943" fmla="*/ 4741722 h 7223977"/>
              <a:gd name="connsiteX1944" fmla="*/ 7672065 w 12188243"/>
              <a:gd name="connsiteY1944" fmla="*/ 4741722 h 7223977"/>
              <a:gd name="connsiteX1945" fmla="*/ 7672065 w 12188243"/>
              <a:gd name="connsiteY1945" fmla="*/ 4964261 h 7223977"/>
              <a:gd name="connsiteX1946" fmla="*/ 7449527 w 12188243"/>
              <a:gd name="connsiteY1946" fmla="*/ 4964261 h 7223977"/>
              <a:gd name="connsiteX1947" fmla="*/ 7449527 w 12188243"/>
              <a:gd name="connsiteY1947" fmla="*/ 4741722 h 7223977"/>
              <a:gd name="connsiteX1948" fmla="*/ 7675198 w 12188243"/>
              <a:gd name="connsiteY1948" fmla="*/ 4741722 h 7223977"/>
              <a:gd name="connsiteX1949" fmla="*/ 7897736 w 12188243"/>
              <a:gd name="connsiteY1949" fmla="*/ 4741722 h 7223977"/>
              <a:gd name="connsiteX1950" fmla="*/ 7897736 w 12188243"/>
              <a:gd name="connsiteY1950" fmla="*/ 4964261 h 7223977"/>
              <a:gd name="connsiteX1951" fmla="*/ 7675198 w 12188243"/>
              <a:gd name="connsiteY1951" fmla="*/ 4964261 h 7223977"/>
              <a:gd name="connsiteX1952" fmla="*/ 7675198 w 12188243"/>
              <a:gd name="connsiteY1952" fmla="*/ 4741722 h 7223977"/>
              <a:gd name="connsiteX1953" fmla="*/ 7900868 w 12188243"/>
              <a:gd name="connsiteY1953" fmla="*/ 4741722 h 7223977"/>
              <a:gd name="connsiteX1954" fmla="*/ 8123407 w 12188243"/>
              <a:gd name="connsiteY1954" fmla="*/ 4741722 h 7223977"/>
              <a:gd name="connsiteX1955" fmla="*/ 8123407 w 12188243"/>
              <a:gd name="connsiteY1955" fmla="*/ 4964261 h 7223977"/>
              <a:gd name="connsiteX1956" fmla="*/ 7900868 w 12188243"/>
              <a:gd name="connsiteY1956" fmla="*/ 4964261 h 7223977"/>
              <a:gd name="connsiteX1957" fmla="*/ 7900868 w 12188243"/>
              <a:gd name="connsiteY1957" fmla="*/ 4741722 h 7223977"/>
              <a:gd name="connsiteX1958" fmla="*/ 8126540 w 12188243"/>
              <a:gd name="connsiteY1958" fmla="*/ 4741722 h 7223977"/>
              <a:gd name="connsiteX1959" fmla="*/ 8349078 w 12188243"/>
              <a:gd name="connsiteY1959" fmla="*/ 4741722 h 7223977"/>
              <a:gd name="connsiteX1960" fmla="*/ 8349078 w 12188243"/>
              <a:gd name="connsiteY1960" fmla="*/ 4964261 h 7223977"/>
              <a:gd name="connsiteX1961" fmla="*/ 8126540 w 12188243"/>
              <a:gd name="connsiteY1961" fmla="*/ 4964261 h 7223977"/>
              <a:gd name="connsiteX1962" fmla="*/ 8126540 w 12188243"/>
              <a:gd name="connsiteY1962" fmla="*/ 4741722 h 7223977"/>
              <a:gd name="connsiteX1963" fmla="*/ 8352211 w 12188243"/>
              <a:gd name="connsiteY1963" fmla="*/ 4741722 h 7223977"/>
              <a:gd name="connsiteX1964" fmla="*/ 8574749 w 12188243"/>
              <a:gd name="connsiteY1964" fmla="*/ 4741722 h 7223977"/>
              <a:gd name="connsiteX1965" fmla="*/ 8574749 w 12188243"/>
              <a:gd name="connsiteY1965" fmla="*/ 4964261 h 7223977"/>
              <a:gd name="connsiteX1966" fmla="*/ 8352211 w 12188243"/>
              <a:gd name="connsiteY1966" fmla="*/ 4964261 h 7223977"/>
              <a:gd name="connsiteX1967" fmla="*/ 8352211 w 12188243"/>
              <a:gd name="connsiteY1967" fmla="*/ 4741722 h 7223977"/>
              <a:gd name="connsiteX1968" fmla="*/ 8577882 w 12188243"/>
              <a:gd name="connsiteY1968" fmla="*/ 4741722 h 7223977"/>
              <a:gd name="connsiteX1969" fmla="*/ 8800420 w 12188243"/>
              <a:gd name="connsiteY1969" fmla="*/ 4741722 h 7223977"/>
              <a:gd name="connsiteX1970" fmla="*/ 8800420 w 12188243"/>
              <a:gd name="connsiteY1970" fmla="*/ 4964261 h 7223977"/>
              <a:gd name="connsiteX1971" fmla="*/ 8577882 w 12188243"/>
              <a:gd name="connsiteY1971" fmla="*/ 4964261 h 7223977"/>
              <a:gd name="connsiteX1972" fmla="*/ 8577882 w 12188243"/>
              <a:gd name="connsiteY1972" fmla="*/ 4741722 h 7223977"/>
              <a:gd name="connsiteX1973" fmla="*/ 8803427 w 12188243"/>
              <a:gd name="connsiteY1973" fmla="*/ 4741722 h 7223977"/>
              <a:gd name="connsiteX1974" fmla="*/ 9025966 w 12188243"/>
              <a:gd name="connsiteY1974" fmla="*/ 4741722 h 7223977"/>
              <a:gd name="connsiteX1975" fmla="*/ 9025966 w 12188243"/>
              <a:gd name="connsiteY1975" fmla="*/ 4964261 h 7223977"/>
              <a:gd name="connsiteX1976" fmla="*/ 8803427 w 12188243"/>
              <a:gd name="connsiteY1976" fmla="*/ 4964261 h 7223977"/>
              <a:gd name="connsiteX1977" fmla="*/ 8803427 w 12188243"/>
              <a:gd name="connsiteY1977" fmla="*/ 4741722 h 7223977"/>
              <a:gd name="connsiteX1978" fmla="*/ 9029099 w 12188243"/>
              <a:gd name="connsiteY1978" fmla="*/ 4741722 h 7223977"/>
              <a:gd name="connsiteX1979" fmla="*/ 9251637 w 12188243"/>
              <a:gd name="connsiteY1979" fmla="*/ 4741722 h 7223977"/>
              <a:gd name="connsiteX1980" fmla="*/ 9251637 w 12188243"/>
              <a:gd name="connsiteY1980" fmla="*/ 4964261 h 7223977"/>
              <a:gd name="connsiteX1981" fmla="*/ 9029099 w 12188243"/>
              <a:gd name="connsiteY1981" fmla="*/ 4964261 h 7223977"/>
              <a:gd name="connsiteX1982" fmla="*/ 9029099 w 12188243"/>
              <a:gd name="connsiteY1982" fmla="*/ 4741722 h 7223977"/>
              <a:gd name="connsiteX1983" fmla="*/ 9254770 w 12188243"/>
              <a:gd name="connsiteY1983" fmla="*/ 4741722 h 7223977"/>
              <a:gd name="connsiteX1984" fmla="*/ 9477308 w 12188243"/>
              <a:gd name="connsiteY1984" fmla="*/ 4741722 h 7223977"/>
              <a:gd name="connsiteX1985" fmla="*/ 9477308 w 12188243"/>
              <a:gd name="connsiteY1985" fmla="*/ 4964261 h 7223977"/>
              <a:gd name="connsiteX1986" fmla="*/ 9254770 w 12188243"/>
              <a:gd name="connsiteY1986" fmla="*/ 4964261 h 7223977"/>
              <a:gd name="connsiteX1987" fmla="*/ 9254770 w 12188243"/>
              <a:gd name="connsiteY1987" fmla="*/ 4741722 h 7223977"/>
              <a:gd name="connsiteX1988" fmla="*/ 9480440 w 12188243"/>
              <a:gd name="connsiteY1988" fmla="*/ 4741722 h 7223977"/>
              <a:gd name="connsiteX1989" fmla="*/ 9702979 w 12188243"/>
              <a:gd name="connsiteY1989" fmla="*/ 4741722 h 7223977"/>
              <a:gd name="connsiteX1990" fmla="*/ 9702979 w 12188243"/>
              <a:gd name="connsiteY1990" fmla="*/ 4964261 h 7223977"/>
              <a:gd name="connsiteX1991" fmla="*/ 9480440 w 12188243"/>
              <a:gd name="connsiteY1991" fmla="*/ 4964261 h 7223977"/>
              <a:gd name="connsiteX1992" fmla="*/ 9480440 w 12188243"/>
              <a:gd name="connsiteY1992" fmla="*/ 4741722 h 7223977"/>
              <a:gd name="connsiteX1993" fmla="*/ 9706112 w 12188243"/>
              <a:gd name="connsiteY1993" fmla="*/ 4741722 h 7223977"/>
              <a:gd name="connsiteX1994" fmla="*/ 9928650 w 12188243"/>
              <a:gd name="connsiteY1994" fmla="*/ 4741722 h 7223977"/>
              <a:gd name="connsiteX1995" fmla="*/ 9928650 w 12188243"/>
              <a:gd name="connsiteY1995" fmla="*/ 4964261 h 7223977"/>
              <a:gd name="connsiteX1996" fmla="*/ 9706112 w 12188243"/>
              <a:gd name="connsiteY1996" fmla="*/ 4964261 h 7223977"/>
              <a:gd name="connsiteX1997" fmla="*/ 9706112 w 12188243"/>
              <a:gd name="connsiteY1997" fmla="*/ 4741722 h 7223977"/>
              <a:gd name="connsiteX1998" fmla="*/ 9706112 w 12188243"/>
              <a:gd name="connsiteY1998" fmla="*/ 4738590 h 7223977"/>
              <a:gd name="connsiteX1999" fmla="*/ 9706112 w 12188243"/>
              <a:gd name="connsiteY1999" fmla="*/ 4516051 h 7223977"/>
              <a:gd name="connsiteX2000" fmla="*/ 9928650 w 12188243"/>
              <a:gd name="connsiteY2000" fmla="*/ 4516051 h 7223977"/>
              <a:gd name="connsiteX2001" fmla="*/ 9928650 w 12188243"/>
              <a:gd name="connsiteY2001" fmla="*/ 4738590 h 7223977"/>
              <a:gd name="connsiteX2002" fmla="*/ 9706112 w 12188243"/>
              <a:gd name="connsiteY2002" fmla="*/ 4738590 h 7223977"/>
              <a:gd name="connsiteX2003" fmla="*/ 9706112 w 12188243"/>
              <a:gd name="connsiteY2003" fmla="*/ 4513044 h 7223977"/>
              <a:gd name="connsiteX2004" fmla="*/ 9706112 w 12188243"/>
              <a:gd name="connsiteY2004" fmla="*/ 4290506 h 7223977"/>
              <a:gd name="connsiteX2005" fmla="*/ 9928650 w 12188243"/>
              <a:gd name="connsiteY2005" fmla="*/ 4290506 h 7223977"/>
              <a:gd name="connsiteX2006" fmla="*/ 9928650 w 12188243"/>
              <a:gd name="connsiteY2006" fmla="*/ 4513044 h 7223977"/>
              <a:gd name="connsiteX2007" fmla="*/ 9706112 w 12188243"/>
              <a:gd name="connsiteY2007" fmla="*/ 4513044 h 7223977"/>
              <a:gd name="connsiteX2008" fmla="*/ 9706112 w 12188243"/>
              <a:gd name="connsiteY2008" fmla="*/ 4287373 h 7223977"/>
              <a:gd name="connsiteX2009" fmla="*/ 9706112 w 12188243"/>
              <a:gd name="connsiteY2009" fmla="*/ 4064834 h 7223977"/>
              <a:gd name="connsiteX2010" fmla="*/ 9928650 w 12188243"/>
              <a:gd name="connsiteY2010" fmla="*/ 4064834 h 7223977"/>
              <a:gd name="connsiteX2011" fmla="*/ 9928650 w 12188243"/>
              <a:gd name="connsiteY2011" fmla="*/ 4287373 h 7223977"/>
              <a:gd name="connsiteX2012" fmla="*/ 9706112 w 12188243"/>
              <a:gd name="connsiteY2012" fmla="*/ 4287373 h 7223977"/>
              <a:gd name="connsiteX2013" fmla="*/ 9706112 w 12188243"/>
              <a:gd name="connsiteY2013" fmla="*/ 4061702 h 7223977"/>
              <a:gd name="connsiteX2014" fmla="*/ 9706112 w 12188243"/>
              <a:gd name="connsiteY2014" fmla="*/ 3839164 h 7223977"/>
              <a:gd name="connsiteX2015" fmla="*/ 9928650 w 12188243"/>
              <a:gd name="connsiteY2015" fmla="*/ 3839164 h 7223977"/>
              <a:gd name="connsiteX2016" fmla="*/ 9928650 w 12188243"/>
              <a:gd name="connsiteY2016" fmla="*/ 4061702 h 7223977"/>
              <a:gd name="connsiteX2017" fmla="*/ 9706112 w 12188243"/>
              <a:gd name="connsiteY2017" fmla="*/ 4061702 h 7223977"/>
              <a:gd name="connsiteX2018" fmla="*/ 9706112 w 12188243"/>
              <a:gd name="connsiteY2018" fmla="*/ 3836031 h 7223977"/>
              <a:gd name="connsiteX2019" fmla="*/ 9706112 w 12188243"/>
              <a:gd name="connsiteY2019" fmla="*/ 3613493 h 7223977"/>
              <a:gd name="connsiteX2020" fmla="*/ 9928650 w 12188243"/>
              <a:gd name="connsiteY2020" fmla="*/ 3613493 h 7223977"/>
              <a:gd name="connsiteX2021" fmla="*/ 9928650 w 12188243"/>
              <a:gd name="connsiteY2021" fmla="*/ 3836031 h 7223977"/>
              <a:gd name="connsiteX2022" fmla="*/ 9706112 w 12188243"/>
              <a:gd name="connsiteY2022" fmla="*/ 3836031 h 7223977"/>
              <a:gd name="connsiteX2023" fmla="*/ 9706112 w 12188243"/>
              <a:gd name="connsiteY2023" fmla="*/ 3610360 h 7223977"/>
              <a:gd name="connsiteX2024" fmla="*/ 9706112 w 12188243"/>
              <a:gd name="connsiteY2024" fmla="*/ 3387821 h 7223977"/>
              <a:gd name="connsiteX2025" fmla="*/ 9928650 w 12188243"/>
              <a:gd name="connsiteY2025" fmla="*/ 3387821 h 7223977"/>
              <a:gd name="connsiteX2026" fmla="*/ 9928650 w 12188243"/>
              <a:gd name="connsiteY2026" fmla="*/ 3610360 h 7223977"/>
              <a:gd name="connsiteX2027" fmla="*/ 9706112 w 12188243"/>
              <a:gd name="connsiteY2027" fmla="*/ 3610360 h 7223977"/>
              <a:gd name="connsiteX2028" fmla="*/ 9706112 w 12188243"/>
              <a:gd name="connsiteY2028" fmla="*/ 3384689 h 7223977"/>
              <a:gd name="connsiteX2029" fmla="*/ 9706112 w 12188243"/>
              <a:gd name="connsiteY2029" fmla="*/ 3162151 h 7223977"/>
              <a:gd name="connsiteX2030" fmla="*/ 9928650 w 12188243"/>
              <a:gd name="connsiteY2030" fmla="*/ 3162151 h 7223977"/>
              <a:gd name="connsiteX2031" fmla="*/ 9928650 w 12188243"/>
              <a:gd name="connsiteY2031" fmla="*/ 3384689 h 7223977"/>
              <a:gd name="connsiteX2032" fmla="*/ 9706112 w 12188243"/>
              <a:gd name="connsiteY2032" fmla="*/ 3384689 h 7223977"/>
              <a:gd name="connsiteX2033" fmla="*/ 9706112 w 12188243"/>
              <a:gd name="connsiteY2033" fmla="*/ 3159143 h 7223977"/>
              <a:gd name="connsiteX2034" fmla="*/ 9706112 w 12188243"/>
              <a:gd name="connsiteY2034" fmla="*/ 2936605 h 7223977"/>
              <a:gd name="connsiteX2035" fmla="*/ 9928650 w 12188243"/>
              <a:gd name="connsiteY2035" fmla="*/ 2936605 h 7223977"/>
              <a:gd name="connsiteX2036" fmla="*/ 9928650 w 12188243"/>
              <a:gd name="connsiteY2036" fmla="*/ 3159143 h 7223977"/>
              <a:gd name="connsiteX2037" fmla="*/ 9706112 w 12188243"/>
              <a:gd name="connsiteY2037" fmla="*/ 3159143 h 7223977"/>
              <a:gd name="connsiteX2038" fmla="*/ 9706112 w 12188243"/>
              <a:gd name="connsiteY2038" fmla="*/ 2933472 h 7223977"/>
              <a:gd name="connsiteX2039" fmla="*/ 9706112 w 12188243"/>
              <a:gd name="connsiteY2039" fmla="*/ 2710934 h 7223977"/>
              <a:gd name="connsiteX2040" fmla="*/ 9928650 w 12188243"/>
              <a:gd name="connsiteY2040" fmla="*/ 2710934 h 7223977"/>
              <a:gd name="connsiteX2041" fmla="*/ 9928650 w 12188243"/>
              <a:gd name="connsiteY2041" fmla="*/ 2933472 h 7223977"/>
              <a:gd name="connsiteX2042" fmla="*/ 9706112 w 12188243"/>
              <a:gd name="connsiteY2042" fmla="*/ 2933472 h 7223977"/>
              <a:gd name="connsiteX2043" fmla="*/ 9706112 w 12188243"/>
              <a:gd name="connsiteY2043" fmla="*/ 2707801 h 7223977"/>
              <a:gd name="connsiteX2044" fmla="*/ 9706112 w 12188243"/>
              <a:gd name="connsiteY2044" fmla="*/ 2485263 h 7223977"/>
              <a:gd name="connsiteX2045" fmla="*/ 9928650 w 12188243"/>
              <a:gd name="connsiteY2045" fmla="*/ 2485263 h 7223977"/>
              <a:gd name="connsiteX2046" fmla="*/ 9928650 w 12188243"/>
              <a:gd name="connsiteY2046" fmla="*/ 2707801 h 7223977"/>
              <a:gd name="connsiteX2047" fmla="*/ 9706112 w 12188243"/>
              <a:gd name="connsiteY2047" fmla="*/ 2707801 h 7223977"/>
              <a:gd name="connsiteX2048" fmla="*/ 9706112 w 12188243"/>
              <a:gd name="connsiteY2048" fmla="*/ 2482130 h 7223977"/>
              <a:gd name="connsiteX2049" fmla="*/ 9706112 w 12188243"/>
              <a:gd name="connsiteY2049" fmla="*/ 2259592 h 7223977"/>
              <a:gd name="connsiteX2050" fmla="*/ 9928650 w 12188243"/>
              <a:gd name="connsiteY2050" fmla="*/ 2259592 h 7223977"/>
              <a:gd name="connsiteX2051" fmla="*/ 9928650 w 12188243"/>
              <a:gd name="connsiteY2051" fmla="*/ 2482130 h 7223977"/>
              <a:gd name="connsiteX2052" fmla="*/ 9706112 w 12188243"/>
              <a:gd name="connsiteY2052" fmla="*/ 2482130 h 7223977"/>
              <a:gd name="connsiteX2053" fmla="*/ 9706112 w 12188243"/>
              <a:gd name="connsiteY2053" fmla="*/ 2256459 h 7223977"/>
              <a:gd name="connsiteX2054" fmla="*/ 9706112 w 12188243"/>
              <a:gd name="connsiteY2054" fmla="*/ 2033921 h 7223977"/>
              <a:gd name="connsiteX2055" fmla="*/ 9928650 w 12188243"/>
              <a:gd name="connsiteY2055" fmla="*/ 2033921 h 7223977"/>
              <a:gd name="connsiteX2056" fmla="*/ 9928650 w 12188243"/>
              <a:gd name="connsiteY2056" fmla="*/ 2256459 h 7223977"/>
              <a:gd name="connsiteX2057" fmla="*/ 9706112 w 12188243"/>
              <a:gd name="connsiteY2057" fmla="*/ 2256459 h 7223977"/>
              <a:gd name="connsiteX2058" fmla="*/ 9702979 w 12188243"/>
              <a:gd name="connsiteY2058" fmla="*/ 2256459 h 7223977"/>
              <a:gd name="connsiteX2059" fmla="*/ 9480440 w 12188243"/>
              <a:gd name="connsiteY2059" fmla="*/ 2256459 h 7223977"/>
              <a:gd name="connsiteX2060" fmla="*/ 9480440 w 12188243"/>
              <a:gd name="connsiteY2060" fmla="*/ 2033921 h 7223977"/>
              <a:gd name="connsiteX2061" fmla="*/ 9702979 w 12188243"/>
              <a:gd name="connsiteY2061" fmla="*/ 2033921 h 7223977"/>
              <a:gd name="connsiteX2062" fmla="*/ 9702979 w 12188243"/>
              <a:gd name="connsiteY2062" fmla="*/ 2256459 h 7223977"/>
              <a:gd name="connsiteX2063" fmla="*/ 9477308 w 12188243"/>
              <a:gd name="connsiteY2063" fmla="*/ 2256459 h 7223977"/>
              <a:gd name="connsiteX2064" fmla="*/ 9254770 w 12188243"/>
              <a:gd name="connsiteY2064" fmla="*/ 2256459 h 7223977"/>
              <a:gd name="connsiteX2065" fmla="*/ 9254770 w 12188243"/>
              <a:gd name="connsiteY2065" fmla="*/ 2033921 h 7223977"/>
              <a:gd name="connsiteX2066" fmla="*/ 9477308 w 12188243"/>
              <a:gd name="connsiteY2066" fmla="*/ 2033921 h 7223977"/>
              <a:gd name="connsiteX2067" fmla="*/ 9477308 w 12188243"/>
              <a:gd name="connsiteY2067" fmla="*/ 2256459 h 7223977"/>
              <a:gd name="connsiteX2068" fmla="*/ 9251637 w 12188243"/>
              <a:gd name="connsiteY2068" fmla="*/ 2256459 h 7223977"/>
              <a:gd name="connsiteX2069" fmla="*/ 9029099 w 12188243"/>
              <a:gd name="connsiteY2069" fmla="*/ 2256459 h 7223977"/>
              <a:gd name="connsiteX2070" fmla="*/ 9029099 w 12188243"/>
              <a:gd name="connsiteY2070" fmla="*/ 2033921 h 7223977"/>
              <a:gd name="connsiteX2071" fmla="*/ 9251637 w 12188243"/>
              <a:gd name="connsiteY2071" fmla="*/ 2033921 h 7223977"/>
              <a:gd name="connsiteX2072" fmla="*/ 9251637 w 12188243"/>
              <a:gd name="connsiteY2072" fmla="*/ 2256459 h 7223977"/>
              <a:gd name="connsiteX2073" fmla="*/ 9025966 w 12188243"/>
              <a:gd name="connsiteY2073" fmla="*/ 2256459 h 7223977"/>
              <a:gd name="connsiteX2074" fmla="*/ 8803427 w 12188243"/>
              <a:gd name="connsiteY2074" fmla="*/ 2256459 h 7223977"/>
              <a:gd name="connsiteX2075" fmla="*/ 8803427 w 12188243"/>
              <a:gd name="connsiteY2075" fmla="*/ 2033921 h 7223977"/>
              <a:gd name="connsiteX2076" fmla="*/ 9025966 w 12188243"/>
              <a:gd name="connsiteY2076" fmla="*/ 2033921 h 7223977"/>
              <a:gd name="connsiteX2077" fmla="*/ 9025966 w 12188243"/>
              <a:gd name="connsiteY2077" fmla="*/ 2256459 h 7223977"/>
              <a:gd name="connsiteX2078" fmla="*/ 8800295 w 12188243"/>
              <a:gd name="connsiteY2078" fmla="*/ 2256459 h 7223977"/>
              <a:gd name="connsiteX2079" fmla="*/ 8577756 w 12188243"/>
              <a:gd name="connsiteY2079" fmla="*/ 2256459 h 7223977"/>
              <a:gd name="connsiteX2080" fmla="*/ 8577756 w 12188243"/>
              <a:gd name="connsiteY2080" fmla="*/ 2033921 h 7223977"/>
              <a:gd name="connsiteX2081" fmla="*/ 8800295 w 12188243"/>
              <a:gd name="connsiteY2081" fmla="*/ 2033921 h 7223977"/>
              <a:gd name="connsiteX2082" fmla="*/ 8800295 w 12188243"/>
              <a:gd name="connsiteY2082" fmla="*/ 2256459 h 7223977"/>
              <a:gd name="connsiteX2083" fmla="*/ 8574749 w 12188243"/>
              <a:gd name="connsiteY2083" fmla="*/ 2256459 h 7223977"/>
              <a:gd name="connsiteX2084" fmla="*/ 8352211 w 12188243"/>
              <a:gd name="connsiteY2084" fmla="*/ 2256459 h 7223977"/>
              <a:gd name="connsiteX2085" fmla="*/ 8352211 w 12188243"/>
              <a:gd name="connsiteY2085" fmla="*/ 2033921 h 7223977"/>
              <a:gd name="connsiteX2086" fmla="*/ 8574749 w 12188243"/>
              <a:gd name="connsiteY2086" fmla="*/ 2033921 h 7223977"/>
              <a:gd name="connsiteX2087" fmla="*/ 8574749 w 12188243"/>
              <a:gd name="connsiteY2087" fmla="*/ 2256459 h 7223977"/>
              <a:gd name="connsiteX2088" fmla="*/ 8349078 w 12188243"/>
              <a:gd name="connsiteY2088" fmla="*/ 2256459 h 7223977"/>
              <a:gd name="connsiteX2089" fmla="*/ 8126540 w 12188243"/>
              <a:gd name="connsiteY2089" fmla="*/ 2256459 h 7223977"/>
              <a:gd name="connsiteX2090" fmla="*/ 8126540 w 12188243"/>
              <a:gd name="connsiteY2090" fmla="*/ 2033921 h 7223977"/>
              <a:gd name="connsiteX2091" fmla="*/ 8349078 w 12188243"/>
              <a:gd name="connsiteY2091" fmla="*/ 2033921 h 7223977"/>
              <a:gd name="connsiteX2092" fmla="*/ 8349078 w 12188243"/>
              <a:gd name="connsiteY2092" fmla="*/ 2256459 h 7223977"/>
              <a:gd name="connsiteX2093" fmla="*/ 8123407 w 12188243"/>
              <a:gd name="connsiteY2093" fmla="*/ 2256459 h 7223977"/>
              <a:gd name="connsiteX2094" fmla="*/ 7900868 w 12188243"/>
              <a:gd name="connsiteY2094" fmla="*/ 2256459 h 7223977"/>
              <a:gd name="connsiteX2095" fmla="*/ 7900868 w 12188243"/>
              <a:gd name="connsiteY2095" fmla="*/ 2033921 h 7223977"/>
              <a:gd name="connsiteX2096" fmla="*/ 8123407 w 12188243"/>
              <a:gd name="connsiteY2096" fmla="*/ 2033921 h 7223977"/>
              <a:gd name="connsiteX2097" fmla="*/ 8123407 w 12188243"/>
              <a:gd name="connsiteY2097" fmla="*/ 2256459 h 7223977"/>
              <a:gd name="connsiteX2098" fmla="*/ 7897736 w 12188243"/>
              <a:gd name="connsiteY2098" fmla="*/ 2256459 h 7223977"/>
              <a:gd name="connsiteX2099" fmla="*/ 7675198 w 12188243"/>
              <a:gd name="connsiteY2099" fmla="*/ 2256459 h 7223977"/>
              <a:gd name="connsiteX2100" fmla="*/ 7675198 w 12188243"/>
              <a:gd name="connsiteY2100" fmla="*/ 2033921 h 7223977"/>
              <a:gd name="connsiteX2101" fmla="*/ 7897736 w 12188243"/>
              <a:gd name="connsiteY2101" fmla="*/ 2033921 h 7223977"/>
              <a:gd name="connsiteX2102" fmla="*/ 7897736 w 12188243"/>
              <a:gd name="connsiteY2102" fmla="*/ 2256459 h 7223977"/>
              <a:gd name="connsiteX2103" fmla="*/ 7672065 w 12188243"/>
              <a:gd name="connsiteY2103" fmla="*/ 2256459 h 7223977"/>
              <a:gd name="connsiteX2104" fmla="*/ 7449527 w 12188243"/>
              <a:gd name="connsiteY2104" fmla="*/ 2256459 h 7223977"/>
              <a:gd name="connsiteX2105" fmla="*/ 7449527 w 12188243"/>
              <a:gd name="connsiteY2105" fmla="*/ 2033921 h 7223977"/>
              <a:gd name="connsiteX2106" fmla="*/ 7672065 w 12188243"/>
              <a:gd name="connsiteY2106" fmla="*/ 2033921 h 7223977"/>
              <a:gd name="connsiteX2107" fmla="*/ 7672065 w 12188243"/>
              <a:gd name="connsiteY2107" fmla="*/ 2256459 h 7223977"/>
              <a:gd name="connsiteX2108" fmla="*/ 7446394 w 12188243"/>
              <a:gd name="connsiteY2108" fmla="*/ 2256459 h 7223977"/>
              <a:gd name="connsiteX2109" fmla="*/ 7223856 w 12188243"/>
              <a:gd name="connsiteY2109" fmla="*/ 2256459 h 7223977"/>
              <a:gd name="connsiteX2110" fmla="*/ 7223856 w 12188243"/>
              <a:gd name="connsiteY2110" fmla="*/ 2033921 h 7223977"/>
              <a:gd name="connsiteX2111" fmla="*/ 7446394 w 12188243"/>
              <a:gd name="connsiteY2111" fmla="*/ 2033921 h 7223977"/>
              <a:gd name="connsiteX2112" fmla="*/ 7446394 w 12188243"/>
              <a:gd name="connsiteY2112" fmla="*/ 2256459 h 7223977"/>
              <a:gd name="connsiteX2113" fmla="*/ 7220848 w 12188243"/>
              <a:gd name="connsiteY2113" fmla="*/ 2256459 h 7223977"/>
              <a:gd name="connsiteX2114" fmla="*/ 6998310 w 12188243"/>
              <a:gd name="connsiteY2114" fmla="*/ 2256459 h 7223977"/>
              <a:gd name="connsiteX2115" fmla="*/ 6998310 w 12188243"/>
              <a:gd name="connsiteY2115" fmla="*/ 2033921 h 7223977"/>
              <a:gd name="connsiteX2116" fmla="*/ 7220848 w 12188243"/>
              <a:gd name="connsiteY2116" fmla="*/ 2033921 h 7223977"/>
              <a:gd name="connsiteX2117" fmla="*/ 7220848 w 12188243"/>
              <a:gd name="connsiteY2117" fmla="*/ 2256459 h 7223977"/>
              <a:gd name="connsiteX2118" fmla="*/ 6995177 w 12188243"/>
              <a:gd name="connsiteY2118" fmla="*/ 2256459 h 7223977"/>
              <a:gd name="connsiteX2119" fmla="*/ 6772639 w 12188243"/>
              <a:gd name="connsiteY2119" fmla="*/ 2256459 h 7223977"/>
              <a:gd name="connsiteX2120" fmla="*/ 6772639 w 12188243"/>
              <a:gd name="connsiteY2120" fmla="*/ 2033921 h 7223977"/>
              <a:gd name="connsiteX2121" fmla="*/ 6995177 w 12188243"/>
              <a:gd name="connsiteY2121" fmla="*/ 2033921 h 7223977"/>
              <a:gd name="connsiteX2122" fmla="*/ 6995177 w 12188243"/>
              <a:gd name="connsiteY2122" fmla="*/ 2256459 h 7223977"/>
              <a:gd name="connsiteX2123" fmla="*/ 6769506 w 12188243"/>
              <a:gd name="connsiteY2123" fmla="*/ 2256459 h 7223977"/>
              <a:gd name="connsiteX2124" fmla="*/ 6546967 w 12188243"/>
              <a:gd name="connsiteY2124" fmla="*/ 2256459 h 7223977"/>
              <a:gd name="connsiteX2125" fmla="*/ 6546967 w 12188243"/>
              <a:gd name="connsiteY2125" fmla="*/ 2033921 h 7223977"/>
              <a:gd name="connsiteX2126" fmla="*/ 6769506 w 12188243"/>
              <a:gd name="connsiteY2126" fmla="*/ 2033921 h 7223977"/>
              <a:gd name="connsiteX2127" fmla="*/ 6769506 w 12188243"/>
              <a:gd name="connsiteY2127" fmla="*/ 2256459 h 7223977"/>
              <a:gd name="connsiteX2128" fmla="*/ 6543835 w 12188243"/>
              <a:gd name="connsiteY2128" fmla="*/ 2256459 h 7223977"/>
              <a:gd name="connsiteX2129" fmla="*/ 6321297 w 12188243"/>
              <a:gd name="connsiteY2129" fmla="*/ 2256459 h 7223977"/>
              <a:gd name="connsiteX2130" fmla="*/ 6321297 w 12188243"/>
              <a:gd name="connsiteY2130" fmla="*/ 2033921 h 7223977"/>
              <a:gd name="connsiteX2131" fmla="*/ 6543835 w 12188243"/>
              <a:gd name="connsiteY2131" fmla="*/ 2033921 h 7223977"/>
              <a:gd name="connsiteX2132" fmla="*/ 6543835 w 12188243"/>
              <a:gd name="connsiteY2132" fmla="*/ 2256459 h 7223977"/>
              <a:gd name="connsiteX2133" fmla="*/ 6318164 w 12188243"/>
              <a:gd name="connsiteY2133" fmla="*/ 2256459 h 7223977"/>
              <a:gd name="connsiteX2134" fmla="*/ 6095625 w 12188243"/>
              <a:gd name="connsiteY2134" fmla="*/ 2256459 h 7223977"/>
              <a:gd name="connsiteX2135" fmla="*/ 6095625 w 12188243"/>
              <a:gd name="connsiteY2135" fmla="*/ 2033921 h 7223977"/>
              <a:gd name="connsiteX2136" fmla="*/ 6318164 w 12188243"/>
              <a:gd name="connsiteY2136" fmla="*/ 2033921 h 7223977"/>
              <a:gd name="connsiteX2137" fmla="*/ 6318164 w 12188243"/>
              <a:gd name="connsiteY2137" fmla="*/ 2256459 h 7223977"/>
              <a:gd name="connsiteX2138" fmla="*/ 6092493 w 12188243"/>
              <a:gd name="connsiteY2138" fmla="*/ 2256459 h 7223977"/>
              <a:gd name="connsiteX2139" fmla="*/ 5869954 w 12188243"/>
              <a:gd name="connsiteY2139" fmla="*/ 2256459 h 7223977"/>
              <a:gd name="connsiteX2140" fmla="*/ 5869954 w 12188243"/>
              <a:gd name="connsiteY2140" fmla="*/ 2033921 h 7223977"/>
              <a:gd name="connsiteX2141" fmla="*/ 6092493 w 12188243"/>
              <a:gd name="connsiteY2141" fmla="*/ 2033921 h 7223977"/>
              <a:gd name="connsiteX2142" fmla="*/ 6092493 w 12188243"/>
              <a:gd name="connsiteY2142" fmla="*/ 2256459 h 7223977"/>
              <a:gd name="connsiteX2143" fmla="*/ 5866947 w 12188243"/>
              <a:gd name="connsiteY2143" fmla="*/ 2256459 h 7223977"/>
              <a:gd name="connsiteX2144" fmla="*/ 5644408 w 12188243"/>
              <a:gd name="connsiteY2144" fmla="*/ 2256459 h 7223977"/>
              <a:gd name="connsiteX2145" fmla="*/ 5644408 w 12188243"/>
              <a:gd name="connsiteY2145" fmla="*/ 2033921 h 7223977"/>
              <a:gd name="connsiteX2146" fmla="*/ 5866947 w 12188243"/>
              <a:gd name="connsiteY2146" fmla="*/ 2033921 h 7223977"/>
              <a:gd name="connsiteX2147" fmla="*/ 5866947 w 12188243"/>
              <a:gd name="connsiteY2147" fmla="*/ 2256459 h 7223977"/>
              <a:gd name="connsiteX2148" fmla="*/ 5641276 w 12188243"/>
              <a:gd name="connsiteY2148" fmla="*/ 2256459 h 7223977"/>
              <a:gd name="connsiteX2149" fmla="*/ 5418738 w 12188243"/>
              <a:gd name="connsiteY2149" fmla="*/ 2256459 h 7223977"/>
              <a:gd name="connsiteX2150" fmla="*/ 5418738 w 12188243"/>
              <a:gd name="connsiteY2150" fmla="*/ 2033921 h 7223977"/>
              <a:gd name="connsiteX2151" fmla="*/ 5641276 w 12188243"/>
              <a:gd name="connsiteY2151" fmla="*/ 2033921 h 7223977"/>
              <a:gd name="connsiteX2152" fmla="*/ 5641276 w 12188243"/>
              <a:gd name="connsiteY2152" fmla="*/ 2256459 h 7223977"/>
              <a:gd name="connsiteX2153" fmla="*/ 5415605 w 12188243"/>
              <a:gd name="connsiteY2153" fmla="*/ 2256459 h 7223977"/>
              <a:gd name="connsiteX2154" fmla="*/ 5193066 w 12188243"/>
              <a:gd name="connsiteY2154" fmla="*/ 2256459 h 7223977"/>
              <a:gd name="connsiteX2155" fmla="*/ 5193066 w 12188243"/>
              <a:gd name="connsiteY2155" fmla="*/ 2033921 h 7223977"/>
              <a:gd name="connsiteX2156" fmla="*/ 5415605 w 12188243"/>
              <a:gd name="connsiteY2156" fmla="*/ 2033921 h 7223977"/>
              <a:gd name="connsiteX2157" fmla="*/ 5415605 w 12188243"/>
              <a:gd name="connsiteY2157" fmla="*/ 2256459 h 7223977"/>
              <a:gd name="connsiteX2158" fmla="*/ 5189934 w 12188243"/>
              <a:gd name="connsiteY2158" fmla="*/ 2256459 h 7223977"/>
              <a:gd name="connsiteX2159" fmla="*/ 4967395 w 12188243"/>
              <a:gd name="connsiteY2159" fmla="*/ 2256459 h 7223977"/>
              <a:gd name="connsiteX2160" fmla="*/ 4967395 w 12188243"/>
              <a:gd name="connsiteY2160" fmla="*/ 2033921 h 7223977"/>
              <a:gd name="connsiteX2161" fmla="*/ 5189934 w 12188243"/>
              <a:gd name="connsiteY2161" fmla="*/ 2033921 h 7223977"/>
              <a:gd name="connsiteX2162" fmla="*/ 5189934 w 12188243"/>
              <a:gd name="connsiteY2162" fmla="*/ 2256459 h 7223977"/>
              <a:gd name="connsiteX2163" fmla="*/ 4964263 w 12188243"/>
              <a:gd name="connsiteY2163" fmla="*/ 2256459 h 7223977"/>
              <a:gd name="connsiteX2164" fmla="*/ 4741724 w 12188243"/>
              <a:gd name="connsiteY2164" fmla="*/ 2256459 h 7223977"/>
              <a:gd name="connsiteX2165" fmla="*/ 4741724 w 12188243"/>
              <a:gd name="connsiteY2165" fmla="*/ 2033921 h 7223977"/>
              <a:gd name="connsiteX2166" fmla="*/ 4964263 w 12188243"/>
              <a:gd name="connsiteY2166" fmla="*/ 2033921 h 7223977"/>
              <a:gd name="connsiteX2167" fmla="*/ 4964263 w 12188243"/>
              <a:gd name="connsiteY2167" fmla="*/ 2256459 h 7223977"/>
              <a:gd name="connsiteX2168" fmla="*/ 4738592 w 12188243"/>
              <a:gd name="connsiteY2168" fmla="*/ 2256459 h 7223977"/>
              <a:gd name="connsiteX2169" fmla="*/ 4516053 w 12188243"/>
              <a:gd name="connsiteY2169" fmla="*/ 2256459 h 7223977"/>
              <a:gd name="connsiteX2170" fmla="*/ 4516053 w 12188243"/>
              <a:gd name="connsiteY2170" fmla="*/ 2033921 h 7223977"/>
              <a:gd name="connsiteX2171" fmla="*/ 4738592 w 12188243"/>
              <a:gd name="connsiteY2171" fmla="*/ 2033921 h 7223977"/>
              <a:gd name="connsiteX2172" fmla="*/ 4738592 w 12188243"/>
              <a:gd name="connsiteY2172" fmla="*/ 2256459 h 7223977"/>
              <a:gd name="connsiteX2173" fmla="*/ 4513046 w 12188243"/>
              <a:gd name="connsiteY2173" fmla="*/ 2256459 h 7223977"/>
              <a:gd name="connsiteX2174" fmla="*/ 4290507 w 12188243"/>
              <a:gd name="connsiteY2174" fmla="*/ 2256459 h 7223977"/>
              <a:gd name="connsiteX2175" fmla="*/ 4290507 w 12188243"/>
              <a:gd name="connsiteY2175" fmla="*/ 2033921 h 7223977"/>
              <a:gd name="connsiteX2176" fmla="*/ 4513046 w 12188243"/>
              <a:gd name="connsiteY2176" fmla="*/ 2033921 h 7223977"/>
              <a:gd name="connsiteX2177" fmla="*/ 4513046 w 12188243"/>
              <a:gd name="connsiteY2177" fmla="*/ 2256459 h 7223977"/>
              <a:gd name="connsiteX2178" fmla="*/ 4287375 w 12188243"/>
              <a:gd name="connsiteY2178" fmla="*/ 2256459 h 7223977"/>
              <a:gd name="connsiteX2179" fmla="*/ 4064836 w 12188243"/>
              <a:gd name="connsiteY2179" fmla="*/ 2256459 h 7223977"/>
              <a:gd name="connsiteX2180" fmla="*/ 4064836 w 12188243"/>
              <a:gd name="connsiteY2180" fmla="*/ 2033921 h 7223977"/>
              <a:gd name="connsiteX2181" fmla="*/ 4287375 w 12188243"/>
              <a:gd name="connsiteY2181" fmla="*/ 2033921 h 7223977"/>
              <a:gd name="connsiteX2182" fmla="*/ 4287375 w 12188243"/>
              <a:gd name="connsiteY2182" fmla="*/ 2256459 h 7223977"/>
              <a:gd name="connsiteX2183" fmla="*/ 4061703 w 12188243"/>
              <a:gd name="connsiteY2183" fmla="*/ 2256459 h 7223977"/>
              <a:gd name="connsiteX2184" fmla="*/ 3839165 w 12188243"/>
              <a:gd name="connsiteY2184" fmla="*/ 2256459 h 7223977"/>
              <a:gd name="connsiteX2185" fmla="*/ 3839165 w 12188243"/>
              <a:gd name="connsiteY2185" fmla="*/ 2033921 h 7223977"/>
              <a:gd name="connsiteX2186" fmla="*/ 4061703 w 12188243"/>
              <a:gd name="connsiteY2186" fmla="*/ 2033921 h 7223977"/>
              <a:gd name="connsiteX2187" fmla="*/ 4061703 w 12188243"/>
              <a:gd name="connsiteY2187" fmla="*/ 2256459 h 7223977"/>
              <a:gd name="connsiteX2188" fmla="*/ 3836033 w 12188243"/>
              <a:gd name="connsiteY2188" fmla="*/ 2256459 h 7223977"/>
              <a:gd name="connsiteX2189" fmla="*/ 3613494 w 12188243"/>
              <a:gd name="connsiteY2189" fmla="*/ 2256459 h 7223977"/>
              <a:gd name="connsiteX2190" fmla="*/ 3613494 w 12188243"/>
              <a:gd name="connsiteY2190" fmla="*/ 2033921 h 7223977"/>
              <a:gd name="connsiteX2191" fmla="*/ 3836033 w 12188243"/>
              <a:gd name="connsiteY2191" fmla="*/ 2033921 h 7223977"/>
              <a:gd name="connsiteX2192" fmla="*/ 3836033 w 12188243"/>
              <a:gd name="connsiteY2192" fmla="*/ 2256459 h 7223977"/>
              <a:gd name="connsiteX2193" fmla="*/ 3610361 w 12188243"/>
              <a:gd name="connsiteY2193" fmla="*/ 2256459 h 7223977"/>
              <a:gd name="connsiteX2194" fmla="*/ 3387823 w 12188243"/>
              <a:gd name="connsiteY2194" fmla="*/ 2256459 h 7223977"/>
              <a:gd name="connsiteX2195" fmla="*/ 3387823 w 12188243"/>
              <a:gd name="connsiteY2195" fmla="*/ 2033921 h 7223977"/>
              <a:gd name="connsiteX2196" fmla="*/ 3610361 w 12188243"/>
              <a:gd name="connsiteY2196" fmla="*/ 2033921 h 7223977"/>
              <a:gd name="connsiteX2197" fmla="*/ 3610361 w 12188243"/>
              <a:gd name="connsiteY2197" fmla="*/ 2256459 h 7223977"/>
              <a:gd name="connsiteX2198" fmla="*/ 3384690 w 12188243"/>
              <a:gd name="connsiteY2198" fmla="*/ 2256459 h 7223977"/>
              <a:gd name="connsiteX2199" fmla="*/ 3162152 w 12188243"/>
              <a:gd name="connsiteY2199" fmla="*/ 2256459 h 7223977"/>
              <a:gd name="connsiteX2200" fmla="*/ 3162152 w 12188243"/>
              <a:gd name="connsiteY2200" fmla="*/ 2033921 h 7223977"/>
              <a:gd name="connsiteX2201" fmla="*/ 3384690 w 12188243"/>
              <a:gd name="connsiteY2201" fmla="*/ 2033921 h 7223977"/>
              <a:gd name="connsiteX2202" fmla="*/ 3384690 w 12188243"/>
              <a:gd name="connsiteY2202" fmla="*/ 2256459 h 7223977"/>
              <a:gd name="connsiteX2203" fmla="*/ 3159145 w 12188243"/>
              <a:gd name="connsiteY2203" fmla="*/ 2256459 h 7223977"/>
              <a:gd name="connsiteX2204" fmla="*/ 2936606 w 12188243"/>
              <a:gd name="connsiteY2204" fmla="*/ 2256459 h 7223977"/>
              <a:gd name="connsiteX2205" fmla="*/ 2936606 w 12188243"/>
              <a:gd name="connsiteY2205" fmla="*/ 2033921 h 7223977"/>
              <a:gd name="connsiteX2206" fmla="*/ 3159145 w 12188243"/>
              <a:gd name="connsiteY2206" fmla="*/ 2033921 h 7223977"/>
              <a:gd name="connsiteX2207" fmla="*/ 3159145 w 12188243"/>
              <a:gd name="connsiteY2207" fmla="*/ 2256459 h 7223977"/>
              <a:gd name="connsiteX2208" fmla="*/ 2933474 w 12188243"/>
              <a:gd name="connsiteY2208" fmla="*/ 2256459 h 7223977"/>
              <a:gd name="connsiteX2209" fmla="*/ 2710935 w 12188243"/>
              <a:gd name="connsiteY2209" fmla="*/ 2256459 h 7223977"/>
              <a:gd name="connsiteX2210" fmla="*/ 2710935 w 12188243"/>
              <a:gd name="connsiteY2210" fmla="*/ 2033921 h 7223977"/>
              <a:gd name="connsiteX2211" fmla="*/ 2933474 w 12188243"/>
              <a:gd name="connsiteY2211" fmla="*/ 2033921 h 7223977"/>
              <a:gd name="connsiteX2212" fmla="*/ 2933474 w 12188243"/>
              <a:gd name="connsiteY2212" fmla="*/ 2256459 h 7223977"/>
              <a:gd name="connsiteX2213" fmla="*/ 2707802 w 12188243"/>
              <a:gd name="connsiteY2213" fmla="*/ 2256459 h 7223977"/>
              <a:gd name="connsiteX2214" fmla="*/ 2485264 w 12188243"/>
              <a:gd name="connsiteY2214" fmla="*/ 2256459 h 7223977"/>
              <a:gd name="connsiteX2215" fmla="*/ 2485264 w 12188243"/>
              <a:gd name="connsiteY2215" fmla="*/ 2033921 h 7223977"/>
              <a:gd name="connsiteX2216" fmla="*/ 2707802 w 12188243"/>
              <a:gd name="connsiteY2216" fmla="*/ 2033921 h 7223977"/>
              <a:gd name="connsiteX2217" fmla="*/ 2707802 w 12188243"/>
              <a:gd name="connsiteY2217" fmla="*/ 2256459 h 7223977"/>
              <a:gd name="connsiteX2218" fmla="*/ 2482131 w 12188243"/>
              <a:gd name="connsiteY2218" fmla="*/ 2256459 h 7223977"/>
              <a:gd name="connsiteX2219" fmla="*/ 2259593 w 12188243"/>
              <a:gd name="connsiteY2219" fmla="*/ 2256459 h 7223977"/>
              <a:gd name="connsiteX2220" fmla="*/ 2259593 w 12188243"/>
              <a:gd name="connsiteY2220" fmla="*/ 2033921 h 7223977"/>
              <a:gd name="connsiteX2221" fmla="*/ 2482131 w 12188243"/>
              <a:gd name="connsiteY2221" fmla="*/ 2033921 h 7223977"/>
              <a:gd name="connsiteX2222" fmla="*/ 2482131 w 12188243"/>
              <a:gd name="connsiteY2222" fmla="*/ 2256459 h 7223977"/>
              <a:gd name="connsiteX2223" fmla="*/ 2256460 w 12188243"/>
              <a:gd name="connsiteY2223" fmla="*/ 2256459 h 7223977"/>
              <a:gd name="connsiteX2224" fmla="*/ 2033922 w 12188243"/>
              <a:gd name="connsiteY2224" fmla="*/ 2256459 h 7223977"/>
              <a:gd name="connsiteX2225" fmla="*/ 2033922 w 12188243"/>
              <a:gd name="connsiteY2225" fmla="*/ 2033921 h 7223977"/>
              <a:gd name="connsiteX2226" fmla="*/ 2256460 w 12188243"/>
              <a:gd name="connsiteY2226" fmla="*/ 2033921 h 7223977"/>
              <a:gd name="connsiteX2227" fmla="*/ 2256460 w 12188243"/>
              <a:gd name="connsiteY2227" fmla="*/ 2256459 h 7223977"/>
              <a:gd name="connsiteX2228" fmla="*/ 2256460 w 12188243"/>
              <a:gd name="connsiteY2228" fmla="*/ 2259592 h 7223977"/>
              <a:gd name="connsiteX2229" fmla="*/ 2256460 w 12188243"/>
              <a:gd name="connsiteY2229" fmla="*/ 2482130 h 7223977"/>
              <a:gd name="connsiteX2230" fmla="*/ 2033922 w 12188243"/>
              <a:gd name="connsiteY2230" fmla="*/ 2482130 h 7223977"/>
              <a:gd name="connsiteX2231" fmla="*/ 2033922 w 12188243"/>
              <a:gd name="connsiteY2231" fmla="*/ 2259592 h 7223977"/>
              <a:gd name="connsiteX2232" fmla="*/ 2256460 w 12188243"/>
              <a:gd name="connsiteY2232" fmla="*/ 2259592 h 7223977"/>
              <a:gd name="connsiteX2233" fmla="*/ 2256460 w 12188243"/>
              <a:gd name="connsiteY2233" fmla="*/ 2485263 h 7223977"/>
              <a:gd name="connsiteX2234" fmla="*/ 2256460 w 12188243"/>
              <a:gd name="connsiteY2234" fmla="*/ 2707801 h 7223977"/>
              <a:gd name="connsiteX2235" fmla="*/ 2033922 w 12188243"/>
              <a:gd name="connsiteY2235" fmla="*/ 2707801 h 7223977"/>
              <a:gd name="connsiteX2236" fmla="*/ 2033922 w 12188243"/>
              <a:gd name="connsiteY2236" fmla="*/ 2485263 h 7223977"/>
              <a:gd name="connsiteX2237" fmla="*/ 2256460 w 12188243"/>
              <a:gd name="connsiteY2237" fmla="*/ 2485263 h 7223977"/>
              <a:gd name="connsiteX2238" fmla="*/ 2256460 w 12188243"/>
              <a:gd name="connsiteY2238" fmla="*/ 2710934 h 7223977"/>
              <a:gd name="connsiteX2239" fmla="*/ 2256460 w 12188243"/>
              <a:gd name="connsiteY2239" fmla="*/ 2933472 h 7223977"/>
              <a:gd name="connsiteX2240" fmla="*/ 2033922 w 12188243"/>
              <a:gd name="connsiteY2240" fmla="*/ 2933472 h 7223977"/>
              <a:gd name="connsiteX2241" fmla="*/ 2033922 w 12188243"/>
              <a:gd name="connsiteY2241" fmla="*/ 2710934 h 7223977"/>
              <a:gd name="connsiteX2242" fmla="*/ 2256460 w 12188243"/>
              <a:gd name="connsiteY2242" fmla="*/ 2710934 h 7223977"/>
              <a:gd name="connsiteX2243" fmla="*/ 2256460 w 12188243"/>
              <a:gd name="connsiteY2243" fmla="*/ 2936605 h 7223977"/>
              <a:gd name="connsiteX2244" fmla="*/ 2256460 w 12188243"/>
              <a:gd name="connsiteY2244" fmla="*/ 3159143 h 7223977"/>
              <a:gd name="connsiteX2245" fmla="*/ 2033922 w 12188243"/>
              <a:gd name="connsiteY2245" fmla="*/ 3159143 h 7223977"/>
              <a:gd name="connsiteX2246" fmla="*/ 2033922 w 12188243"/>
              <a:gd name="connsiteY2246" fmla="*/ 2936605 h 7223977"/>
              <a:gd name="connsiteX2247" fmla="*/ 2256460 w 12188243"/>
              <a:gd name="connsiteY2247" fmla="*/ 2936605 h 7223977"/>
              <a:gd name="connsiteX2248" fmla="*/ 2256460 w 12188243"/>
              <a:gd name="connsiteY2248" fmla="*/ 3162276 h 7223977"/>
              <a:gd name="connsiteX2249" fmla="*/ 2256460 w 12188243"/>
              <a:gd name="connsiteY2249" fmla="*/ 3384814 h 7223977"/>
              <a:gd name="connsiteX2250" fmla="*/ 2033922 w 12188243"/>
              <a:gd name="connsiteY2250" fmla="*/ 3384814 h 7223977"/>
              <a:gd name="connsiteX2251" fmla="*/ 2033922 w 12188243"/>
              <a:gd name="connsiteY2251" fmla="*/ 3162276 h 7223977"/>
              <a:gd name="connsiteX2252" fmla="*/ 2256460 w 12188243"/>
              <a:gd name="connsiteY2252" fmla="*/ 3162276 h 7223977"/>
              <a:gd name="connsiteX2253" fmla="*/ 2256460 w 12188243"/>
              <a:gd name="connsiteY2253" fmla="*/ 3387821 h 7223977"/>
              <a:gd name="connsiteX2254" fmla="*/ 2256460 w 12188243"/>
              <a:gd name="connsiteY2254" fmla="*/ 3610360 h 7223977"/>
              <a:gd name="connsiteX2255" fmla="*/ 2033922 w 12188243"/>
              <a:gd name="connsiteY2255" fmla="*/ 3610360 h 7223977"/>
              <a:gd name="connsiteX2256" fmla="*/ 2033922 w 12188243"/>
              <a:gd name="connsiteY2256" fmla="*/ 3387821 h 7223977"/>
              <a:gd name="connsiteX2257" fmla="*/ 2256460 w 12188243"/>
              <a:gd name="connsiteY2257" fmla="*/ 3387821 h 7223977"/>
              <a:gd name="connsiteX2258" fmla="*/ 2256460 w 12188243"/>
              <a:gd name="connsiteY2258" fmla="*/ 3613493 h 7223977"/>
              <a:gd name="connsiteX2259" fmla="*/ 2256460 w 12188243"/>
              <a:gd name="connsiteY2259" fmla="*/ 3836031 h 7223977"/>
              <a:gd name="connsiteX2260" fmla="*/ 2033922 w 12188243"/>
              <a:gd name="connsiteY2260" fmla="*/ 3836031 h 7223977"/>
              <a:gd name="connsiteX2261" fmla="*/ 2033922 w 12188243"/>
              <a:gd name="connsiteY2261" fmla="*/ 3613493 h 7223977"/>
              <a:gd name="connsiteX2262" fmla="*/ 2256460 w 12188243"/>
              <a:gd name="connsiteY2262" fmla="*/ 3613493 h 7223977"/>
              <a:gd name="connsiteX2263" fmla="*/ 2256460 w 12188243"/>
              <a:gd name="connsiteY2263" fmla="*/ 3839164 h 7223977"/>
              <a:gd name="connsiteX2264" fmla="*/ 2256460 w 12188243"/>
              <a:gd name="connsiteY2264" fmla="*/ 4061702 h 7223977"/>
              <a:gd name="connsiteX2265" fmla="*/ 2033922 w 12188243"/>
              <a:gd name="connsiteY2265" fmla="*/ 4061702 h 7223977"/>
              <a:gd name="connsiteX2266" fmla="*/ 2033922 w 12188243"/>
              <a:gd name="connsiteY2266" fmla="*/ 3839164 h 7223977"/>
              <a:gd name="connsiteX2267" fmla="*/ 2256460 w 12188243"/>
              <a:gd name="connsiteY2267" fmla="*/ 3839164 h 7223977"/>
              <a:gd name="connsiteX2268" fmla="*/ 2256460 w 12188243"/>
              <a:gd name="connsiteY2268" fmla="*/ 4064834 h 7223977"/>
              <a:gd name="connsiteX2269" fmla="*/ 2256460 w 12188243"/>
              <a:gd name="connsiteY2269" fmla="*/ 4287373 h 7223977"/>
              <a:gd name="connsiteX2270" fmla="*/ 2033922 w 12188243"/>
              <a:gd name="connsiteY2270" fmla="*/ 4287373 h 7223977"/>
              <a:gd name="connsiteX2271" fmla="*/ 2033922 w 12188243"/>
              <a:gd name="connsiteY2271" fmla="*/ 4064834 h 7223977"/>
              <a:gd name="connsiteX2272" fmla="*/ 2256460 w 12188243"/>
              <a:gd name="connsiteY2272" fmla="*/ 4064834 h 7223977"/>
              <a:gd name="connsiteX2273" fmla="*/ 2256460 w 12188243"/>
              <a:gd name="connsiteY2273" fmla="*/ 4290506 h 7223977"/>
              <a:gd name="connsiteX2274" fmla="*/ 2256460 w 12188243"/>
              <a:gd name="connsiteY2274" fmla="*/ 4513044 h 7223977"/>
              <a:gd name="connsiteX2275" fmla="*/ 2033922 w 12188243"/>
              <a:gd name="connsiteY2275" fmla="*/ 4513044 h 7223977"/>
              <a:gd name="connsiteX2276" fmla="*/ 2033922 w 12188243"/>
              <a:gd name="connsiteY2276" fmla="*/ 4290506 h 7223977"/>
              <a:gd name="connsiteX2277" fmla="*/ 2256460 w 12188243"/>
              <a:gd name="connsiteY2277" fmla="*/ 4290506 h 7223977"/>
              <a:gd name="connsiteX2278" fmla="*/ 2256460 w 12188243"/>
              <a:gd name="connsiteY2278" fmla="*/ 4516177 h 7223977"/>
              <a:gd name="connsiteX2279" fmla="*/ 2256460 w 12188243"/>
              <a:gd name="connsiteY2279" fmla="*/ 4738715 h 7223977"/>
              <a:gd name="connsiteX2280" fmla="*/ 2033922 w 12188243"/>
              <a:gd name="connsiteY2280" fmla="*/ 4738715 h 7223977"/>
              <a:gd name="connsiteX2281" fmla="*/ 2033922 w 12188243"/>
              <a:gd name="connsiteY2281" fmla="*/ 4516177 h 7223977"/>
              <a:gd name="connsiteX2282" fmla="*/ 2256460 w 12188243"/>
              <a:gd name="connsiteY2282" fmla="*/ 4516177 h 7223977"/>
              <a:gd name="connsiteX2283" fmla="*/ 2256460 w 12188243"/>
              <a:gd name="connsiteY2283" fmla="*/ 4741722 h 7223977"/>
              <a:gd name="connsiteX2284" fmla="*/ 2256460 w 12188243"/>
              <a:gd name="connsiteY2284" fmla="*/ 4964261 h 7223977"/>
              <a:gd name="connsiteX2285" fmla="*/ 2033922 w 12188243"/>
              <a:gd name="connsiteY2285" fmla="*/ 4964261 h 7223977"/>
              <a:gd name="connsiteX2286" fmla="*/ 2033922 w 12188243"/>
              <a:gd name="connsiteY2286" fmla="*/ 4741722 h 7223977"/>
              <a:gd name="connsiteX2287" fmla="*/ 2256460 w 12188243"/>
              <a:gd name="connsiteY2287" fmla="*/ 4741722 h 7223977"/>
              <a:gd name="connsiteX2288" fmla="*/ 2256460 w 12188243"/>
              <a:gd name="connsiteY2288" fmla="*/ 4967393 h 7223977"/>
              <a:gd name="connsiteX2289" fmla="*/ 2256460 w 12188243"/>
              <a:gd name="connsiteY2289" fmla="*/ 5189932 h 7223977"/>
              <a:gd name="connsiteX2290" fmla="*/ 2033922 w 12188243"/>
              <a:gd name="connsiteY2290" fmla="*/ 5189932 h 7223977"/>
              <a:gd name="connsiteX2291" fmla="*/ 2033922 w 12188243"/>
              <a:gd name="connsiteY2291" fmla="*/ 4967393 h 7223977"/>
              <a:gd name="connsiteX2292" fmla="*/ 2256460 w 12188243"/>
              <a:gd name="connsiteY2292" fmla="*/ 4967393 h 7223977"/>
              <a:gd name="connsiteX2293" fmla="*/ 2259593 w 12188243"/>
              <a:gd name="connsiteY2293" fmla="*/ 4967393 h 7223977"/>
              <a:gd name="connsiteX2294" fmla="*/ 2482131 w 12188243"/>
              <a:gd name="connsiteY2294" fmla="*/ 4967393 h 7223977"/>
              <a:gd name="connsiteX2295" fmla="*/ 2482131 w 12188243"/>
              <a:gd name="connsiteY2295" fmla="*/ 5189932 h 7223977"/>
              <a:gd name="connsiteX2296" fmla="*/ 2259593 w 12188243"/>
              <a:gd name="connsiteY2296" fmla="*/ 5189932 h 7223977"/>
              <a:gd name="connsiteX2297" fmla="*/ 2259593 w 12188243"/>
              <a:gd name="connsiteY2297" fmla="*/ 4967393 h 7223977"/>
              <a:gd name="connsiteX2298" fmla="*/ 2485264 w 12188243"/>
              <a:gd name="connsiteY2298" fmla="*/ 4967393 h 7223977"/>
              <a:gd name="connsiteX2299" fmla="*/ 2707802 w 12188243"/>
              <a:gd name="connsiteY2299" fmla="*/ 4967393 h 7223977"/>
              <a:gd name="connsiteX2300" fmla="*/ 2707802 w 12188243"/>
              <a:gd name="connsiteY2300" fmla="*/ 5189932 h 7223977"/>
              <a:gd name="connsiteX2301" fmla="*/ 2485264 w 12188243"/>
              <a:gd name="connsiteY2301" fmla="*/ 5189932 h 7223977"/>
              <a:gd name="connsiteX2302" fmla="*/ 2485264 w 12188243"/>
              <a:gd name="connsiteY2302" fmla="*/ 4967393 h 7223977"/>
              <a:gd name="connsiteX2303" fmla="*/ 2710935 w 12188243"/>
              <a:gd name="connsiteY2303" fmla="*/ 4967393 h 7223977"/>
              <a:gd name="connsiteX2304" fmla="*/ 2933474 w 12188243"/>
              <a:gd name="connsiteY2304" fmla="*/ 4967393 h 7223977"/>
              <a:gd name="connsiteX2305" fmla="*/ 2933474 w 12188243"/>
              <a:gd name="connsiteY2305" fmla="*/ 5189932 h 7223977"/>
              <a:gd name="connsiteX2306" fmla="*/ 2710935 w 12188243"/>
              <a:gd name="connsiteY2306" fmla="*/ 5189932 h 7223977"/>
              <a:gd name="connsiteX2307" fmla="*/ 2710935 w 12188243"/>
              <a:gd name="connsiteY2307" fmla="*/ 4967393 h 7223977"/>
              <a:gd name="connsiteX2308" fmla="*/ 2936606 w 12188243"/>
              <a:gd name="connsiteY2308" fmla="*/ 4967393 h 7223977"/>
              <a:gd name="connsiteX2309" fmla="*/ 3159145 w 12188243"/>
              <a:gd name="connsiteY2309" fmla="*/ 4967393 h 7223977"/>
              <a:gd name="connsiteX2310" fmla="*/ 3159145 w 12188243"/>
              <a:gd name="connsiteY2310" fmla="*/ 5189932 h 7223977"/>
              <a:gd name="connsiteX2311" fmla="*/ 2936606 w 12188243"/>
              <a:gd name="connsiteY2311" fmla="*/ 5189932 h 7223977"/>
              <a:gd name="connsiteX2312" fmla="*/ 2936606 w 12188243"/>
              <a:gd name="connsiteY2312" fmla="*/ 4967393 h 7223977"/>
              <a:gd name="connsiteX2313" fmla="*/ 3162277 w 12188243"/>
              <a:gd name="connsiteY2313" fmla="*/ 4967393 h 7223977"/>
              <a:gd name="connsiteX2314" fmla="*/ 3384816 w 12188243"/>
              <a:gd name="connsiteY2314" fmla="*/ 4967393 h 7223977"/>
              <a:gd name="connsiteX2315" fmla="*/ 3384816 w 12188243"/>
              <a:gd name="connsiteY2315" fmla="*/ 5189932 h 7223977"/>
              <a:gd name="connsiteX2316" fmla="*/ 3162277 w 12188243"/>
              <a:gd name="connsiteY2316" fmla="*/ 5189932 h 7223977"/>
              <a:gd name="connsiteX2317" fmla="*/ 3162277 w 12188243"/>
              <a:gd name="connsiteY2317" fmla="*/ 4967393 h 7223977"/>
              <a:gd name="connsiteX2318" fmla="*/ 3387823 w 12188243"/>
              <a:gd name="connsiteY2318" fmla="*/ 4967393 h 7223977"/>
              <a:gd name="connsiteX2319" fmla="*/ 3610361 w 12188243"/>
              <a:gd name="connsiteY2319" fmla="*/ 4967393 h 7223977"/>
              <a:gd name="connsiteX2320" fmla="*/ 3610361 w 12188243"/>
              <a:gd name="connsiteY2320" fmla="*/ 5189932 h 7223977"/>
              <a:gd name="connsiteX2321" fmla="*/ 3387823 w 12188243"/>
              <a:gd name="connsiteY2321" fmla="*/ 5189932 h 7223977"/>
              <a:gd name="connsiteX2322" fmla="*/ 3387823 w 12188243"/>
              <a:gd name="connsiteY2322" fmla="*/ 4967393 h 7223977"/>
              <a:gd name="connsiteX2323" fmla="*/ 3613494 w 12188243"/>
              <a:gd name="connsiteY2323" fmla="*/ 4967393 h 7223977"/>
              <a:gd name="connsiteX2324" fmla="*/ 3836033 w 12188243"/>
              <a:gd name="connsiteY2324" fmla="*/ 4967393 h 7223977"/>
              <a:gd name="connsiteX2325" fmla="*/ 3836033 w 12188243"/>
              <a:gd name="connsiteY2325" fmla="*/ 5189932 h 7223977"/>
              <a:gd name="connsiteX2326" fmla="*/ 3613494 w 12188243"/>
              <a:gd name="connsiteY2326" fmla="*/ 5189932 h 7223977"/>
              <a:gd name="connsiteX2327" fmla="*/ 3613494 w 12188243"/>
              <a:gd name="connsiteY2327" fmla="*/ 4967393 h 7223977"/>
              <a:gd name="connsiteX2328" fmla="*/ 3839165 w 12188243"/>
              <a:gd name="connsiteY2328" fmla="*/ 4967393 h 7223977"/>
              <a:gd name="connsiteX2329" fmla="*/ 4061703 w 12188243"/>
              <a:gd name="connsiteY2329" fmla="*/ 4967393 h 7223977"/>
              <a:gd name="connsiteX2330" fmla="*/ 4061703 w 12188243"/>
              <a:gd name="connsiteY2330" fmla="*/ 5189932 h 7223977"/>
              <a:gd name="connsiteX2331" fmla="*/ 3839165 w 12188243"/>
              <a:gd name="connsiteY2331" fmla="*/ 5189932 h 7223977"/>
              <a:gd name="connsiteX2332" fmla="*/ 3839165 w 12188243"/>
              <a:gd name="connsiteY2332" fmla="*/ 4967393 h 7223977"/>
              <a:gd name="connsiteX2333" fmla="*/ 4064836 w 12188243"/>
              <a:gd name="connsiteY2333" fmla="*/ 4967393 h 7223977"/>
              <a:gd name="connsiteX2334" fmla="*/ 4287375 w 12188243"/>
              <a:gd name="connsiteY2334" fmla="*/ 4967393 h 7223977"/>
              <a:gd name="connsiteX2335" fmla="*/ 4287375 w 12188243"/>
              <a:gd name="connsiteY2335" fmla="*/ 5189932 h 7223977"/>
              <a:gd name="connsiteX2336" fmla="*/ 4064836 w 12188243"/>
              <a:gd name="connsiteY2336" fmla="*/ 5189932 h 7223977"/>
              <a:gd name="connsiteX2337" fmla="*/ 4064836 w 12188243"/>
              <a:gd name="connsiteY2337" fmla="*/ 4967393 h 7223977"/>
              <a:gd name="connsiteX2338" fmla="*/ 4290507 w 12188243"/>
              <a:gd name="connsiteY2338" fmla="*/ 4967393 h 7223977"/>
              <a:gd name="connsiteX2339" fmla="*/ 4513046 w 12188243"/>
              <a:gd name="connsiteY2339" fmla="*/ 4967393 h 7223977"/>
              <a:gd name="connsiteX2340" fmla="*/ 4513046 w 12188243"/>
              <a:gd name="connsiteY2340" fmla="*/ 5189932 h 7223977"/>
              <a:gd name="connsiteX2341" fmla="*/ 4290507 w 12188243"/>
              <a:gd name="connsiteY2341" fmla="*/ 5189932 h 7223977"/>
              <a:gd name="connsiteX2342" fmla="*/ 4290507 w 12188243"/>
              <a:gd name="connsiteY2342" fmla="*/ 4967393 h 7223977"/>
              <a:gd name="connsiteX2343" fmla="*/ 4516179 w 12188243"/>
              <a:gd name="connsiteY2343" fmla="*/ 4967393 h 7223977"/>
              <a:gd name="connsiteX2344" fmla="*/ 4738717 w 12188243"/>
              <a:gd name="connsiteY2344" fmla="*/ 4967393 h 7223977"/>
              <a:gd name="connsiteX2345" fmla="*/ 4738717 w 12188243"/>
              <a:gd name="connsiteY2345" fmla="*/ 5189932 h 7223977"/>
              <a:gd name="connsiteX2346" fmla="*/ 4516179 w 12188243"/>
              <a:gd name="connsiteY2346" fmla="*/ 5189932 h 7223977"/>
              <a:gd name="connsiteX2347" fmla="*/ 4516179 w 12188243"/>
              <a:gd name="connsiteY2347" fmla="*/ 4967393 h 7223977"/>
              <a:gd name="connsiteX2348" fmla="*/ 4741724 w 12188243"/>
              <a:gd name="connsiteY2348" fmla="*/ 4967393 h 7223977"/>
              <a:gd name="connsiteX2349" fmla="*/ 4964263 w 12188243"/>
              <a:gd name="connsiteY2349" fmla="*/ 4967393 h 7223977"/>
              <a:gd name="connsiteX2350" fmla="*/ 4964263 w 12188243"/>
              <a:gd name="connsiteY2350" fmla="*/ 5189932 h 7223977"/>
              <a:gd name="connsiteX2351" fmla="*/ 4741724 w 12188243"/>
              <a:gd name="connsiteY2351" fmla="*/ 5189932 h 7223977"/>
              <a:gd name="connsiteX2352" fmla="*/ 4741724 w 12188243"/>
              <a:gd name="connsiteY2352" fmla="*/ 4967393 h 7223977"/>
              <a:gd name="connsiteX2353" fmla="*/ 4967395 w 12188243"/>
              <a:gd name="connsiteY2353" fmla="*/ 4967393 h 7223977"/>
              <a:gd name="connsiteX2354" fmla="*/ 5189934 w 12188243"/>
              <a:gd name="connsiteY2354" fmla="*/ 4967393 h 7223977"/>
              <a:gd name="connsiteX2355" fmla="*/ 5189934 w 12188243"/>
              <a:gd name="connsiteY2355" fmla="*/ 5189932 h 7223977"/>
              <a:gd name="connsiteX2356" fmla="*/ 4967395 w 12188243"/>
              <a:gd name="connsiteY2356" fmla="*/ 5189932 h 7223977"/>
              <a:gd name="connsiteX2357" fmla="*/ 4967395 w 12188243"/>
              <a:gd name="connsiteY2357" fmla="*/ 4967393 h 7223977"/>
              <a:gd name="connsiteX2358" fmla="*/ 5193066 w 12188243"/>
              <a:gd name="connsiteY2358" fmla="*/ 4967393 h 7223977"/>
              <a:gd name="connsiteX2359" fmla="*/ 5415605 w 12188243"/>
              <a:gd name="connsiteY2359" fmla="*/ 4967393 h 7223977"/>
              <a:gd name="connsiteX2360" fmla="*/ 5415605 w 12188243"/>
              <a:gd name="connsiteY2360" fmla="*/ 5189932 h 7223977"/>
              <a:gd name="connsiteX2361" fmla="*/ 5193066 w 12188243"/>
              <a:gd name="connsiteY2361" fmla="*/ 5189932 h 7223977"/>
              <a:gd name="connsiteX2362" fmla="*/ 5193066 w 12188243"/>
              <a:gd name="connsiteY2362" fmla="*/ 4967393 h 7223977"/>
              <a:gd name="connsiteX2363" fmla="*/ 5418738 w 12188243"/>
              <a:gd name="connsiteY2363" fmla="*/ 4967393 h 7223977"/>
              <a:gd name="connsiteX2364" fmla="*/ 5641276 w 12188243"/>
              <a:gd name="connsiteY2364" fmla="*/ 4967393 h 7223977"/>
              <a:gd name="connsiteX2365" fmla="*/ 5641276 w 12188243"/>
              <a:gd name="connsiteY2365" fmla="*/ 5189932 h 7223977"/>
              <a:gd name="connsiteX2366" fmla="*/ 5418738 w 12188243"/>
              <a:gd name="connsiteY2366" fmla="*/ 5189932 h 7223977"/>
              <a:gd name="connsiteX2367" fmla="*/ 5418738 w 12188243"/>
              <a:gd name="connsiteY2367" fmla="*/ 4967393 h 7223977"/>
              <a:gd name="connsiteX2368" fmla="*/ 5644408 w 12188243"/>
              <a:gd name="connsiteY2368" fmla="*/ 4967393 h 7223977"/>
              <a:gd name="connsiteX2369" fmla="*/ 5866947 w 12188243"/>
              <a:gd name="connsiteY2369" fmla="*/ 4967393 h 7223977"/>
              <a:gd name="connsiteX2370" fmla="*/ 5866947 w 12188243"/>
              <a:gd name="connsiteY2370" fmla="*/ 5189932 h 7223977"/>
              <a:gd name="connsiteX2371" fmla="*/ 5644408 w 12188243"/>
              <a:gd name="connsiteY2371" fmla="*/ 5189932 h 7223977"/>
              <a:gd name="connsiteX2372" fmla="*/ 5644408 w 12188243"/>
              <a:gd name="connsiteY2372" fmla="*/ 4967393 h 7223977"/>
              <a:gd name="connsiteX2373" fmla="*/ 5870080 w 12188243"/>
              <a:gd name="connsiteY2373" fmla="*/ 4967393 h 7223977"/>
              <a:gd name="connsiteX2374" fmla="*/ 6092618 w 12188243"/>
              <a:gd name="connsiteY2374" fmla="*/ 4967393 h 7223977"/>
              <a:gd name="connsiteX2375" fmla="*/ 6092618 w 12188243"/>
              <a:gd name="connsiteY2375" fmla="*/ 5189932 h 7223977"/>
              <a:gd name="connsiteX2376" fmla="*/ 5870080 w 12188243"/>
              <a:gd name="connsiteY2376" fmla="*/ 5189932 h 7223977"/>
              <a:gd name="connsiteX2377" fmla="*/ 5870080 w 12188243"/>
              <a:gd name="connsiteY2377" fmla="*/ 4967393 h 7223977"/>
              <a:gd name="connsiteX2378" fmla="*/ 6095625 w 12188243"/>
              <a:gd name="connsiteY2378" fmla="*/ 4967393 h 7223977"/>
              <a:gd name="connsiteX2379" fmla="*/ 6318164 w 12188243"/>
              <a:gd name="connsiteY2379" fmla="*/ 4967393 h 7223977"/>
              <a:gd name="connsiteX2380" fmla="*/ 6318164 w 12188243"/>
              <a:gd name="connsiteY2380" fmla="*/ 5189932 h 7223977"/>
              <a:gd name="connsiteX2381" fmla="*/ 6095625 w 12188243"/>
              <a:gd name="connsiteY2381" fmla="*/ 5189932 h 7223977"/>
              <a:gd name="connsiteX2382" fmla="*/ 6095625 w 12188243"/>
              <a:gd name="connsiteY2382" fmla="*/ 4967393 h 7223977"/>
              <a:gd name="connsiteX2383" fmla="*/ 6321297 w 12188243"/>
              <a:gd name="connsiteY2383" fmla="*/ 4967393 h 7223977"/>
              <a:gd name="connsiteX2384" fmla="*/ 6543835 w 12188243"/>
              <a:gd name="connsiteY2384" fmla="*/ 4967393 h 7223977"/>
              <a:gd name="connsiteX2385" fmla="*/ 6543835 w 12188243"/>
              <a:gd name="connsiteY2385" fmla="*/ 5189932 h 7223977"/>
              <a:gd name="connsiteX2386" fmla="*/ 6321297 w 12188243"/>
              <a:gd name="connsiteY2386" fmla="*/ 5189932 h 7223977"/>
              <a:gd name="connsiteX2387" fmla="*/ 6321297 w 12188243"/>
              <a:gd name="connsiteY2387" fmla="*/ 4967393 h 7223977"/>
              <a:gd name="connsiteX2388" fmla="*/ 6546967 w 12188243"/>
              <a:gd name="connsiteY2388" fmla="*/ 4967393 h 7223977"/>
              <a:gd name="connsiteX2389" fmla="*/ 6769506 w 12188243"/>
              <a:gd name="connsiteY2389" fmla="*/ 4967393 h 7223977"/>
              <a:gd name="connsiteX2390" fmla="*/ 6769506 w 12188243"/>
              <a:gd name="connsiteY2390" fmla="*/ 5189932 h 7223977"/>
              <a:gd name="connsiteX2391" fmla="*/ 6546967 w 12188243"/>
              <a:gd name="connsiteY2391" fmla="*/ 5189932 h 7223977"/>
              <a:gd name="connsiteX2392" fmla="*/ 6546967 w 12188243"/>
              <a:gd name="connsiteY2392" fmla="*/ 4967393 h 7223977"/>
              <a:gd name="connsiteX2393" fmla="*/ 6772639 w 12188243"/>
              <a:gd name="connsiteY2393" fmla="*/ 4967393 h 7223977"/>
              <a:gd name="connsiteX2394" fmla="*/ 6995177 w 12188243"/>
              <a:gd name="connsiteY2394" fmla="*/ 4967393 h 7223977"/>
              <a:gd name="connsiteX2395" fmla="*/ 6995177 w 12188243"/>
              <a:gd name="connsiteY2395" fmla="*/ 5189932 h 7223977"/>
              <a:gd name="connsiteX2396" fmla="*/ 6772639 w 12188243"/>
              <a:gd name="connsiteY2396" fmla="*/ 5189932 h 7223977"/>
              <a:gd name="connsiteX2397" fmla="*/ 6772639 w 12188243"/>
              <a:gd name="connsiteY2397" fmla="*/ 4967393 h 7223977"/>
              <a:gd name="connsiteX2398" fmla="*/ 6998310 w 12188243"/>
              <a:gd name="connsiteY2398" fmla="*/ 4967393 h 7223977"/>
              <a:gd name="connsiteX2399" fmla="*/ 7220848 w 12188243"/>
              <a:gd name="connsiteY2399" fmla="*/ 4967393 h 7223977"/>
              <a:gd name="connsiteX2400" fmla="*/ 7220848 w 12188243"/>
              <a:gd name="connsiteY2400" fmla="*/ 5189932 h 7223977"/>
              <a:gd name="connsiteX2401" fmla="*/ 6998310 w 12188243"/>
              <a:gd name="connsiteY2401" fmla="*/ 5189932 h 7223977"/>
              <a:gd name="connsiteX2402" fmla="*/ 6998310 w 12188243"/>
              <a:gd name="connsiteY2402" fmla="*/ 4967393 h 7223977"/>
              <a:gd name="connsiteX2403" fmla="*/ 7223981 w 12188243"/>
              <a:gd name="connsiteY2403" fmla="*/ 4967393 h 7223977"/>
              <a:gd name="connsiteX2404" fmla="*/ 7446520 w 12188243"/>
              <a:gd name="connsiteY2404" fmla="*/ 4967393 h 7223977"/>
              <a:gd name="connsiteX2405" fmla="*/ 7446520 w 12188243"/>
              <a:gd name="connsiteY2405" fmla="*/ 5189932 h 7223977"/>
              <a:gd name="connsiteX2406" fmla="*/ 7223981 w 12188243"/>
              <a:gd name="connsiteY2406" fmla="*/ 5189932 h 7223977"/>
              <a:gd name="connsiteX2407" fmla="*/ 7223981 w 12188243"/>
              <a:gd name="connsiteY2407" fmla="*/ 4967393 h 7223977"/>
              <a:gd name="connsiteX2408" fmla="*/ 7449527 w 12188243"/>
              <a:gd name="connsiteY2408" fmla="*/ 4967393 h 7223977"/>
              <a:gd name="connsiteX2409" fmla="*/ 7672065 w 12188243"/>
              <a:gd name="connsiteY2409" fmla="*/ 4967393 h 7223977"/>
              <a:gd name="connsiteX2410" fmla="*/ 7672065 w 12188243"/>
              <a:gd name="connsiteY2410" fmla="*/ 5189932 h 7223977"/>
              <a:gd name="connsiteX2411" fmla="*/ 7449527 w 12188243"/>
              <a:gd name="connsiteY2411" fmla="*/ 5189932 h 7223977"/>
              <a:gd name="connsiteX2412" fmla="*/ 7449527 w 12188243"/>
              <a:gd name="connsiteY2412" fmla="*/ 4967393 h 7223977"/>
              <a:gd name="connsiteX2413" fmla="*/ 7675198 w 12188243"/>
              <a:gd name="connsiteY2413" fmla="*/ 4967393 h 7223977"/>
              <a:gd name="connsiteX2414" fmla="*/ 7897736 w 12188243"/>
              <a:gd name="connsiteY2414" fmla="*/ 4967393 h 7223977"/>
              <a:gd name="connsiteX2415" fmla="*/ 7897736 w 12188243"/>
              <a:gd name="connsiteY2415" fmla="*/ 5189932 h 7223977"/>
              <a:gd name="connsiteX2416" fmla="*/ 7675198 w 12188243"/>
              <a:gd name="connsiteY2416" fmla="*/ 5189932 h 7223977"/>
              <a:gd name="connsiteX2417" fmla="*/ 7675198 w 12188243"/>
              <a:gd name="connsiteY2417" fmla="*/ 4967393 h 7223977"/>
              <a:gd name="connsiteX2418" fmla="*/ 7900868 w 12188243"/>
              <a:gd name="connsiteY2418" fmla="*/ 4967393 h 7223977"/>
              <a:gd name="connsiteX2419" fmla="*/ 8123407 w 12188243"/>
              <a:gd name="connsiteY2419" fmla="*/ 4967393 h 7223977"/>
              <a:gd name="connsiteX2420" fmla="*/ 8123407 w 12188243"/>
              <a:gd name="connsiteY2420" fmla="*/ 5189932 h 7223977"/>
              <a:gd name="connsiteX2421" fmla="*/ 7900868 w 12188243"/>
              <a:gd name="connsiteY2421" fmla="*/ 5189932 h 7223977"/>
              <a:gd name="connsiteX2422" fmla="*/ 7900868 w 12188243"/>
              <a:gd name="connsiteY2422" fmla="*/ 4967393 h 7223977"/>
              <a:gd name="connsiteX2423" fmla="*/ 8126540 w 12188243"/>
              <a:gd name="connsiteY2423" fmla="*/ 4967393 h 7223977"/>
              <a:gd name="connsiteX2424" fmla="*/ 8349078 w 12188243"/>
              <a:gd name="connsiteY2424" fmla="*/ 4967393 h 7223977"/>
              <a:gd name="connsiteX2425" fmla="*/ 8349078 w 12188243"/>
              <a:gd name="connsiteY2425" fmla="*/ 5189932 h 7223977"/>
              <a:gd name="connsiteX2426" fmla="*/ 8126540 w 12188243"/>
              <a:gd name="connsiteY2426" fmla="*/ 5189932 h 7223977"/>
              <a:gd name="connsiteX2427" fmla="*/ 8126540 w 12188243"/>
              <a:gd name="connsiteY2427" fmla="*/ 4967393 h 7223977"/>
              <a:gd name="connsiteX2428" fmla="*/ 8352211 w 12188243"/>
              <a:gd name="connsiteY2428" fmla="*/ 4967393 h 7223977"/>
              <a:gd name="connsiteX2429" fmla="*/ 8574749 w 12188243"/>
              <a:gd name="connsiteY2429" fmla="*/ 4967393 h 7223977"/>
              <a:gd name="connsiteX2430" fmla="*/ 8574749 w 12188243"/>
              <a:gd name="connsiteY2430" fmla="*/ 5189932 h 7223977"/>
              <a:gd name="connsiteX2431" fmla="*/ 8352211 w 12188243"/>
              <a:gd name="connsiteY2431" fmla="*/ 5189932 h 7223977"/>
              <a:gd name="connsiteX2432" fmla="*/ 8352211 w 12188243"/>
              <a:gd name="connsiteY2432" fmla="*/ 4967393 h 7223977"/>
              <a:gd name="connsiteX2433" fmla="*/ 8577882 w 12188243"/>
              <a:gd name="connsiteY2433" fmla="*/ 4967393 h 7223977"/>
              <a:gd name="connsiteX2434" fmla="*/ 8800420 w 12188243"/>
              <a:gd name="connsiteY2434" fmla="*/ 4967393 h 7223977"/>
              <a:gd name="connsiteX2435" fmla="*/ 8800420 w 12188243"/>
              <a:gd name="connsiteY2435" fmla="*/ 5189932 h 7223977"/>
              <a:gd name="connsiteX2436" fmla="*/ 8577882 w 12188243"/>
              <a:gd name="connsiteY2436" fmla="*/ 5189932 h 7223977"/>
              <a:gd name="connsiteX2437" fmla="*/ 8577882 w 12188243"/>
              <a:gd name="connsiteY2437" fmla="*/ 4967393 h 7223977"/>
              <a:gd name="connsiteX2438" fmla="*/ 8803427 w 12188243"/>
              <a:gd name="connsiteY2438" fmla="*/ 4967393 h 7223977"/>
              <a:gd name="connsiteX2439" fmla="*/ 9025966 w 12188243"/>
              <a:gd name="connsiteY2439" fmla="*/ 4967393 h 7223977"/>
              <a:gd name="connsiteX2440" fmla="*/ 9025966 w 12188243"/>
              <a:gd name="connsiteY2440" fmla="*/ 5189932 h 7223977"/>
              <a:gd name="connsiteX2441" fmla="*/ 8803427 w 12188243"/>
              <a:gd name="connsiteY2441" fmla="*/ 5189932 h 7223977"/>
              <a:gd name="connsiteX2442" fmla="*/ 8803427 w 12188243"/>
              <a:gd name="connsiteY2442" fmla="*/ 4967393 h 7223977"/>
              <a:gd name="connsiteX2443" fmla="*/ 9029099 w 12188243"/>
              <a:gd name="connsiteY2443" fmla="*/ 4967393 h 7223977"/>
              <a:gd name="connsiteX2444" fmla="*/ 9251637 w 12188243"/>
              <a:gd name="connsiteY2444" fmla="*/ 4967393 h 7223977"/>
              <a:gd name="connsiteX2445" fmla="*/ 9251637 w 12188243"/>
              <a:gd name="connsiteY2445" fmla="*/ 5189932 h 7223977"/>
              <a:gd name="connsiteX2446" fmla="*/ 9029099 w 12188243"/>
              <a:gd name="connsiteY2446" fmla="*/ 5189932 h 7223977"/>
              <a:gd name="connsiteX2447" fmla="*/ 9029099 w 12188243"/>
              <a:gd name="connsiteY2447" fmla="*/ 4967393 h 7223977"/>
              <a:gd name="connsiteX2448" fmla="*/ 9254770 w 12188243"/>
              <a:gd name="connsiteY2448" fmla="*/ 4967393 h 7223977"/>
              <a:gd name="connsiteX2449" fmla="*/ 9477308 w 12188243"/>
              <a:gd name="connsiteY2449" fmla="*/ 4967393 h 7223977"/>
              <a:gd name="connsiteX2450" fmla="*/ 9477308 w 12188243"/>
              <a:gd name="connsiteY2450" fmla="*/ 5189932 h 7223977"/>
              <a:gd name="connsiteX2451" fmla="*/ 9254770 w 12188243"/>
              <a:gd name="connsiteY2451" fmla="*/ 5189932 h 7223977"/>
              <a:gd name="connsiteX2452" fmla="*/ 9254770 w 12188243"/>
              <a:gd name="connsiteY2452" fmla="*/ 4967393 h 7223977"/>
              <a:gd name="connsiteX2453" fmla="*/ 9480440 w 12188243"/>
              <a:gd name="connsiteY2453" fmla="*/ 4967393 h 7223977"/>
              <a:gd name="connsiteX2454" fmla="*/ 9702979 w 12188243"/>
              <a:gd name="connsiteY2454" fmla="*/ 4967393 h 7223977"/>
              <a:gd name="connsiteX2455" fmla="*/ 9702979 w 12188243"/>
              <a:gd name="connsiteY2455" fmla="*/ 5189932 h 7223977"/>
              <a:gd name="connsiteX2456" fmla="*/ 9480440 w 12188243"/>
              <a:gd name="connsiteY2456" fmla="*/ 5189932 h 7223977"/>
              <a:gd name="connsiteX2457" fmla="*/ 9480440 w 12188243"/>
              <a:gd name="connsiteY2457" fmla="*/ 4967393 h 7223977"/>
              <a:gd name="connsiteX2458" fmla="*/ 9706112 w 12188243"/>
              <a:gd name="connsiteY2458" fmla="*/ 4967393 h 7223977"/>
              <a:gd name="connsiteX2459" fmla="*/ 9928650 w 12188243"/>
              <a:gd name="connsiteY2459" fmla="*/ 4967393 h 7223977"/>
              <a:gd name="connsiteX2460" fmla="*/ 9928650 w 12188243"/>
              <a:gd name="connsiteY2460" fmla="*/ 5189932 h 7223977"/>
              <a:gd name="connsiteX2461" fmla="*/ 9706112 w 12188243"/>
              <a:gd name="connsiteY2461" fmla="*/ 5189932 h 7223977"/>
              <a:gd name="connsiteX2462" fmla="*/ 9706112 w 12188243"/>
              <a:gd name="connsiteY2462" fmla="*/ 4967393 h 7223977"/>
              <a:gd name="connsiteX2463" fmla="*/ 9931783 w 12188243"/>
              <a:gd name="connsiteY2463" fmla="*/ 4967393 h 7223977"/>
              <a:gd name="connsiteX2464" fmla="*/ 10154321 w 12188243"/>
              <a:gd name="connsiteY2464" fmla="*/ 4967393 h 7223977"/>
              <a:gd name="connsiteX2465" fmla="*/ 10154321 w 12188243"/>
              <a:gd name="connsiteY2465" fmla="*/ 5189932 h 7223977"/>
              <a:gd name="connsiteX2466" fmla="*/ 9931783 w 12188243"/>
              <a:gd name="connsiteY2466" fmla="*/ 5189932 h 7223977"/>
              <a:gd name="connsiteX2467" fmla="*/ 9931783 w 12188243"/>
              <a:gd name="connsiteY2467" fmla="*/ 4967393 h 7223977"/>
              <a:gd name="connsiteX2468" fmla="*/ 9931783 w 12188243"/>
              <a:gd name="connsiteY2468" fmla="*/ 4964261 h 7223977"/>
              <a:gd name="connsiteX2469" fmla="*/ 9931783 w 12188243"/>
              <a:gd name="connsiteY2469" fmla="*/ 4741722 h 7223977"/>
              <a:gd name="connsiteX2470" fmla="*/ 10154321 w 12188243"/>
              <a:gd name="connsiteY2470" fmla="*/ 4741722 h 7223977"/>
              <a:gd name="connsiteX2471" fmla="*/ 10154321 w 12188243"/>
              <a:gd name="connsiteY2471" fmla="*/ 4964261 h 7223977"/>
              <a:gd name="connsiteX2472" fmla="*/ 9931783 w 12188243"/>
              <a:gd name="connsiteY2472" fmla="*/ 4964261 h 7223977"/>
              <a:gd name="connsiteX2473" fmla="*/ 9931783 w 12188243"/>
              <a:gd name="connsiteY2473" fmla="*/ 4738590 h 7223977"/>
              <a:gd name="connsiteX2474" fmla="*/ 9931783 w 12188243"/>
              <a:gd name="connsiteY2474" fmla="*/ 4516051 h 7223977"/>
              <a:gd name="connsiteX2475" fmla="*/ 10154321 w 12188243"/>
              <a:gd name="connsiteY2475" fmla="*/ 4516051 h 7223977"/>
              <a:gd name="connsiteX2476" fmla="*/ 10154321 w 12188243"/>
              <a:gd name="connsiteY2476" fmla="*/ 4738590 h 7223977"/>
              <a:gd name="connsiteX2477" fmla="*/ 9931783 w 12188243"/>
              <a:gd name="connsiteY2477" fmla="*/ 4738590 h 7223977"/>
              <a:gd name="connsiteX2478" fmla="*/ 9931783 w 12188243"/>
              <a:gd name="connsiteY2478" fmla="*/ 4513044 h 7223977"/>
              <a:gd name="connsiteX2479" fmla="*/ 9931783 w 12188243"/>
              <a:gd name="connsiteY2479" fmla="*/ 4290506 h 7223977"/>
              <a:gd name="connsiteX2480" fmla="*/ 10154321 w 12188243"/>
              <a:gd name="connsiteY2480" fmla="*/ 4290506 h 7223977"/>
              <a:gd name="connsiteX2481" fmla="*/ 10154321 w 12188243"/>
              <a:gd name="connsiteY2481" fmla="*/ 4513044 h 7223977"/>
              <a:gd name="connsiteX2482" fmla="*/ 9931783 w 12188243"/>
              <a:gd name="connsiteY2482" fmla="*/ 4513044 h 7223977"/>
              <a:gd name="connsiteX2483" fmla="*/ 9931783 w 12188243"/>
              <a:gd name="connsiteY2483" fmla="*/ 4287373 h 7223977"/>
              <a:gd name="connsiteX2484" fmla="*/ 9931783 w 12188243"/>
              <a:gd name="connsiteY2484" fmla="*/ 4064834 h 7223977"/>
              <a:gd name="connsiteX2485" fmla="*/ 10154321 w 12188243"/>
              <a:gd name="connsiteY2485" fmla="*/ 4064834 h 7223977"/>
              <a:gd name="connsiteX2486" fmla="*/ 10154321 w 12188243"/>
              <a:gd name="connsiteY2486" fmla="*/ 4287373 h 7223977"/>
              <a:gd name="connsiteX2487" fmla="*/ 9931783 w 12188243"/>
              <a:gd name="connsiteY2487" fmla="*/ 4287373 h 7223977"/>
              <a:gd name="connsiteX2488" fmla="*/ 9931783 w 12188243"/>
              <a:gd name="connsiteY2488" fmla="*/ 4061702 h 7223977"/>
              <a:gd name="connsiteX2489" fmla="*/ 9931783 w 12188243"/>
              <a:gd name="connsiteY2489" fmla="*/ 3839164 h 7223977"/>
              <a:gd name="connsiteX2490" fmla="*/ 10154321 w 12188243"/>
              <a:gd name="connsiteY2490" fmla="*/ 3839164 h 7223977"/>
              <a:gd name="connsiteX2491" fmla="*/ 10154321 w 12188243"/>
              <a:gd name="connsiteY2491" fmla="*/ 4061702 h 7223977"/>
              <a:gd name="connsiteX2492" fmla="*/ 9931783 w 12188243"/>
              <a:gd name="connsiteY2492" fmla="*/ 4061702 h 7223977"/>
              <a:gd name="connsiteX2493" fmla="*/ 9931783 w 12188243"/>
              <a:gd name="connsiteY2493" fmla="*/ 3836031 h 7223977"/>
              <a:gd name="connsiteX2494" fmla="*/ 9931783 w 12188243"/>
              <a:gd name="connsiteY2494" fmla="*/ 3613493 h 7223977"/>
              <a:gd name="connsiteX2495" fmla="*/ 10154321 w 12188243"/>
              <a:gd name="connsiteY2495" fmla="*/ 3613493 h 7223977"/>
              <a:gd name="connsiteX2496" fmla="*/ 10154321 w 12188243"/>
              <a:gd name="connsiteY2496" fmla="*/ 3836031 h 7223977"/>
              <a:gd name="connsiteX2497" fmla="*/ 9931783 w 12188243"/>
              <a:gd name="connsiteY2497" fmla="*/ 3836031 h 7223977"/>
              <a:gd name="connsiteX2498" fmla="*/ 9931783 w 12188243"/>
              <a:gd name="connsiteY2498" fmla="*/ 3610360 h 7223977"/>
              <a:gd name="connsiteX2499" fmla="*/ 9931783 w 12188243"/>
              <a:gd name="connsiteY2499" fmla="*/ 3387821 h 7223977"/>
              <a:gd name="connsiteX2500" fmla="*/ 10154321 w 12188243"/>
              <a:gd name="connsiteY2500" fmla="*/ 3387821 h 7223977"/>
              <a:gd name="connsiteX2501" fmla="*/ 10154321 w 12188243"/>
              <a:gd name="connsiteY2501" fmla="*/ 3610360 h 7223977"/>
              <a:gd name="connsiteX2502" fmla="*/ 9931783 w 12188243"/>
              <a:gd name="connsiteY2502" fmla="*/ 3610360 h 7223977"/>
              <a:gd name="connsiteX2503" fmla="*/ 9931783 w 12188243"/>
              <a:gd name="connsiteY2503" fmla="*/ 3384689 h 7223977"/>
              <a:gd name="connsiteX2504" fmla="*/ 9931783 w 12188243"/>
              <a:gd name="connsiteY2504" fmla="*/ 3162151 h 7223977"/>
              <a:gd name="connsiteX2505" fmla="*/ 10154321 w 12188243"/>
              <a:gd name="connsiteY2505" fmla="*/ 3162151 h 7223977"/>
              <a:gd name="connsiteX2506" fmla="*/ 10154321 w 12188243"/>
              <a:gd name="connsiteY2506" fmla="*/ 3384689 h 7223977"/>
              <a:gd name="connsiteX2507" fmla="*/ 9931783 w 12188243"/>
              <a:gd name="connsiteY2507" fmla="*/ 3384689 h 7223977"/>
              <a:gd name="connsiteX2508" fmla="*/ 9931783 w 12188243"/>
              <a:gd name="connsiteY2508" fmla="*/ 3159143 h 7223977"/>
              <a:gd name="connsiteX2509" fmla="*/ 9931783 w 12188243"/>
              <a:gd name="connsiteY2509" fmla="*/ 2936605 h 7223977"/>
              <a:gd name="connsiteX2510" fmla="*/ 10154321 w 12188243"/>
              <a:gd name="connsiteY2510" fmla="*/ 2936605 h 7223977"/>
              <a:gd name="connsiteX2511" fmla="*/ 10154321 w 12188243"/>
              <a:gd name="connsiteY2511" fmla="*/ 3159143 h 7223977"/>
              <a:gd name="connsiteX2512" fmla="*/ 9931783 w 12188243"/>
              <a:gd name="connsiteY2512" fmla="*/ 3159143 h 7223977"/>
              <a:gd name="connsiteX2513" fmla="*/ 9931783 w 12188243"/>
              <a:gd name="connsiteY2513" fmla="*/ 2933472 h 7223977"/>
              <a:gd name="connsiteX2514" fmla="*/ 9931783 w 12188243"/>
              <a:gd name="connsiteY2514" fmla="*/ 2710934 h 7223977"/>
              <a:gd name="connsiteX2515" fmla="*/ 10154321 w 12188243"/>
              <a:gd name="connsiteY2515" fmla="*/ 2710934 h 7223977"/>
              <a:gd name="connsiteX2516" fmla="*/ 10154321 w 12188243"/>
              <a:gd name="connsiteY2516" fmla="*/ 2933472 h 7223977"/>
              <a:gd name="connsiteX2517" fmla="*/ 9931783 w 12188243"/>
              <a:gd name="connsiteY2517" fmla="*/ 2933472 h 7223977"/>
              <a:gd name="connsiteX2518" fmla="*/ 9931783 w 12188243"/>
              <a:gd name="connsiteY2518" fmla="*/ 2707801 h 7223977"/>
              <a:gd name="connsiteX2519" fmla="*/ 9931783 w 12188243"/>
              <a:gd name="connsiteY2519" fmla="*/ 2485263 h 7223977"/>
              <a:gd name="connsiteX2520" fmla="*/ 10154321 w 12188243"/>
              <a:gd name="connsiteY2520" fmla="*/ 2485263 h 7223977"/>
              <a:gd name="connsiteX2521" fmla="*/ 10154321 w 12188243"/>
              <a:gd name="connsiteY2521" fmla="*/ 2707801 h 7223977"/>
              <a:gd name="connsiteX2522" fmla="*/ 9931783 w 12188243"/>
              <a:gd name="connsiteY2522" fmla="*/ 2707801 h 7223977"/>
              <a:gd name="connsiteX2523" fmla="*/ 9931783 w 12188243"/>
              <a:gd name="connsiteY2523" fmla="*/ 2482130 h 7223977"/>
              <a:gd name="connsiteX2524" fmla="*/ 9931783 w 12188243"/>
              <a:gd name="connsiteY2524" fmla="*/ 2259592 h 7223977"/>
              <a:gd name="connsiteX2525" fmla="*/ 10154321 w 12188243"/>
              <a:gd name="connsiteY2525" fmla="*/ 2259592 h 7223977"/>
              <a:gd name="connsiteX2526" fmla="*/ 10154321 w 12188243"/>
              <a:gd name="connsiteY2526" fmla="*/ 2482130 h 7223977"/>
              <a:gd name="connsiteX2527" fmla="*/ 9931783 w 12188243"/>
              <a:gd name="connsiteY2527" fmla="*/ 2482130 h 7223977"/>
              <a:gd name="connsiteX2528" fmla="*/ 9931783 w 12188243"/>
              <a:gd name="connsiteY2528" fmla="*/ 2256459 h 7223977"/>
              <a:gd name="connsiteX2529" fmla="*/ 9931783 w 12188243"/>
              <a:gd name="connsiteY2529" fmla="*/ 2033921 h 7223977"/>
              <a:gd name="connsiteX2530" fmla="*/ 10154321 w 12188243"/>
              <a:gd name="connsiteY2530" fmla="*/ 2033921 h 7223977"/>
              <a:gd name="connsiteX2531" fmla="*/ 10154321 w 12188243"/>
              <a:gd name="connsiteY2531" fmla="*/ 2256459 h 7223977"/>
              <a:gd name="connsiteX2532" fmla="*/ 9931783 w 12188243"/>
              <a:gd name="connsiteY2532" fmla="*/ 2256459 h 7223977"/>
              <a:gd name="connsiteX2533" fmla="*/ 9931783 w 12188243"/>
              <a:gd name="connsiteY2533" fmla="*/ 2030788 h 7223977"/>
              <a:gd name="connsiteX2534" fmla="*/ 9931783 w 12188243"/>
              <a:gd name="connsiteY2534" fmla="*/ 1808250 h 7223977"/>
              <a:gd name="connsiteX2535" fmla="*/ 10154321 w 12188243"/>
              <a:gd name="connsiteY2535" fmla="*/ 1808250 h 7223977"/>
              <a:gd name="connsiteX2536" fmla="*/ 10154321 w 12188243"/>
              <a:gd name="connsiteY2536" fmla="*/ 2030788 h 7223977"/>
              <a:gd name="connsiteX2537" fmla="*/ 9931783 w 12188243"/>
              <a:gd name="connsiteY2537" fmla="*/ 2030788 h 7223977"/>
              <a:gd name="connsiteX2538" fmla="*/ 9928650 w 12188243"/>
              <a:gd name="connsiteY2538" fmla="*/ 2030788 h 7223977"/>
              <a:gd name="connsiteX2539" fmla="*/ 9706112 w 12188243"/>
              <a:gd name="connsiteY2539" fmla="*/ 2030788 h 7223977"/>
              <a:gd name="connsiteX2540" fmla="*/ 9706112 w 12188243"/>
              <a:gd name="connsiteY2540" fmla="*/ 1808250 h 7223977"/>
              <a:gd name="connsiteX2541" fmla="*/ 9928650 w 12188243"/>
              <a:gd name="connsiteY2541" fmla="*/ 1808250 h 7223977"/>
              <a:gd name="connsiteX2542" fmla="*/ 9928650 w 12188243"/>
              <a:gd name="connsiteY2542" fmla="*/ 2030788 h 7223977"/>
              <a:gd name="connsiteX2543" fmla="*/ 9702979 w 12188243"/>
              <a:gd name="connsiteY2543" fmla="*/ 2030788 h 7223977"/>
              <a:gd name="connsiteX2544" fmla="*/ 9480440 w 12188243"/>
              <a:gd name="connsiteY2544" fmla="*/ 2030788 h 7223977"/>
              <a:gd name="connsiteX2545" fmla="*/ 9480440 w 12188243"/>
              <a:gd name="connsiteY2545" fmla="*/ 1808250 h 7223977"/>
              <a:gd name="connsiteX2546" fmla="*/ 9702979 w 12188243"/>
              <a:gd name="connsiteY2546" fmla="*/ 1808250 h 7223977"/>
              <a:gd name="connsiteX2547" fmla="*/ 9702979 w 12188243"/>
              <a:gd name="connsiteY2547" fmla="*/ 2030788 h 7223977"/>
              <a:gd name="connsiteX2548" fmla="*/ 9477308 w 12188243"/>
              <a:gd name="connsiteY2548" fmla="*/ 2030788 h 7223977"/>
              <a:gd name="connsiteX2549" fmla="*/ 9254770 w 12188243"/>
              <a:gd name="connsiteY2549" fmla="*/ 2030788 h 7223977"/>
              <a:gd name="connsiteX2550" fmla="*/ 9254770 w 12188243"/>
              <a:gd name="connsiteY2550" fmla="*/ 1808250 h 7223977"/>
              <a:gd name="connsiteX2551" fmla="*/ 9477308 w 12188243"/>
              <a:gd name="connsiteY2551" fmla="*/ 1808250 h 7223977"/>
              <a:gd name="connsiteX2552" fmla="*/ 9477308 w 12188243"/>
              <a:gd name="connsiteY2552" fmla="*/ 2030788 h 7223977"/>
              <a:gd name="connsiteX2553" fmla="*/ 9251637 w 12188243"/>
              <a:gd name="connsiteY2553" fmla="*/ 2030788 h 7223977"/>
              <a:gd name="connsiteX2554" fmla="*/ 9029099 w 12188243"/>
              <a:gd name="connsiteY2554" fmla="*/ 2030788 h 7223977"/>
              <a:gd name="connsiteX2555" fmla="*/ 9029099 w 12188243"/>
              <a:gd name="connsiteY2555" fmla="*/ 1808250 h 7223977"/>
              <a:gd name="connsiteX2556" fmla="*/ 9251637 w 12188243"/>
              <a:gd name="connsiteY2556" fmla="*/ 1808250 h 7223977"/>
              <a:gd name="connsiteX2557" fmla="*/ 9251637 w 12188243"/>
              <a:gd name="connsiteY2557" fmla="*/ 2030788 h 7223977"/>
              <a:gd name="connsiteX2558" fmla="*/ 9025966 w 12188243"/>
              <a:gd name="connsiteY2558" fmla="*/ 2030788 h 7223977"/>
              <a:gd name="connsiteX2559" fmla="*/ 8803427 w 12188243"/>
              <a:gd name="connsiteY2559" fmla="*/ 2030788 h 7223977"/>
              <a:gd name="connsiteX2560" fmla="*/ 8803427 w 12188243"/>
              <a:gd name="connsiteY2560" fmla="*/ 1808250 h 7223977"/>
              <a:gd name="connsiteX2561" fmla="*/ 9025966 w 12188243"/>
              <a:gd name="connsiteY2561" fmla="*/ 1808250 h 7223977"/>
              <a:gd name="connsiteX2562" fmla="*/ 9025966 w 12188243"/>
              <a:gd name="connsiteY2562" fmla="*/ 2030788 h 7223977"/>
              <a:gd name="connsiteX2563" fmla="*/ 8800295 w 12188243"/>
              <a:gd name="connsiteY2563" fmla="*/ 2030788 h 7223977"/>
              <a:gd name="connsiteX2564" fmla="*/ 8577756 w 12188243"/>
              <a:gd name="connsiteY2564" fmla="*/ 2030788 h 7223977"/>
              <a:gd name="connsiteX2565" fmla="*/ 8577756 w 12188243"/>
              <a:gd name="connsiteY2565" fmla="*/ 1808250 h 7223977"/>
              <a:gd name="connsiteX2566" fmla="*/ 8800295 w 12188243"/>
              <a:gd name="connsiteY2566" fmla="*/ 1808250 h 7223977"/>
              <a:gd name="connsiteX2567" fmla="*/ 8800295 w 12188243"/>
              <a:gd name="connsiteY2567" fmla="*/ 2030788 h 7223977"/>
              <a:gd name="connsiteX2568" fmla="*/ 8574749 w 12188243"/>
              <a:gd name="connsiteY2568" fmla="*/ 2030788 h 7223977"/>
              <a:gd name="connsiteX2569" fmla="*/ 8352211 w 12188243"/>
              <a:gd name="connsiteY2569" fmla="*/ 2030788 h 7223977"/>
              <a:gd name="connsiteX2570" fmla="*/ 8352211 w 12188243"/>
              <a:gd name="connsiteY2570" fmla="*/ 1808250 h 7223977"/>
              <a:gd name="connsiteX2571" fmla="*/ 8574749 w 12188243"/>
              <a:gd name="connsiteY2571" fmla="*/ 1808250 h 7223977"/>
              <a:gd name="connsiteX2572" fmla="*/ 8574749 w 12188243"/>
              <a:gd name="connsiteY2572" fmla="*/ 2030788 h 7223977"/>
              <a:gd name="connsiteX2573" fmla="*/ 8349078 w 12188243"/>
              <a:gd name="connsiteY2573" fmla="*/ 2030788 h 7223977"/>
              <a:gd name="connsiteX2574" fmla="*/ 8126540 w 12188243"/>
              <a:gd name="connsiteY2574" fmla="*/ 2030788 h 7223977"/>
              <a:gd name="connsiteX2575" fmla="*/ 8126540 w 12188243"/>
              <a:gd name="connsiteY2575" fmla="*/ 1808250 h 7223977"/>
              <a:gd name="connsiteX2576" fmla="*/ 8349078 w 12188243"/>
              <a:gd name="connsiteY2576" fmla="*/ 1808250 h 7223977"/>
              <a:gd name="connsiteX2577" fmla="*/ 8349078 w 12188243"/>
              <a:gd name="connsiteY2577" fmla="*/ 2030788 h 7223977"/>
              <a:gd name="connsiteX2578" fmla="*/ 8123407 w 12188243"/>
              <a:gd name="connsiteY2578" fmla="*/ 2030788 h 7223977"/>
              <a:gd name="connsiteX2579" fmla="*/ 7900868 w 12188243"/>
              <a:gd name="connsiteY2579" fmla="*/ 2030788 h 7223977"/>
              <a:gd name="connsiteX2580" fmla="*/ 7900868 w 12188243"/>
              <a:gd name="connsiteY2580" fmla="*/ 1808250 h 7223977"/>
              <a:gd name="connsiteX2581" fmla="*/ 8123407 w 12188243"/>
              <a:gd name="connsiteY2581" fmla="*/ 1808250 h 7223977"/>
              <a:gd name="connsiteX2582" fmla="*/ 8123407 w 12188243"/>
              <a:gd name="connsiteY2582" fmla="*/ 2030788 h 7223977"/>
              <a:gd name="connsiteX2583" fmla="*/ 7897736 w 12188243"/>
              <a:gd name="connsiteY2583" fmla="*/ 2030788 h 7223977"/>
              <a:gd name="connsiteX2584" fmla="*/ 7675198 w 12188243"/>
              <a:gd name="connsiteY2584" fmla="*/ 2030788 h 7223977"/>
              <a:gd name="connsiteX2585" fmla="*/ 7675198 w 12188243"/>
              <a:gd name="connsiteY2585" fmla="*/ 1808250 h 7223977"/>
              <a:gd name="connsiteX2586" fmla="*/ 7897736 w 12188243"/>
              <a:gd name="connsiteY2586" fmla="*/ 1808250 h 7223977"/>
              <a:gd name="connsiteX2587" fmla="*/ 7897736 w 12188243"/>
              <a:gd name="connsiteY2587" fmla="*/ 2030788 h 7223977"/>
              <a:gd name="connsiteX2588" fmla="*/ 7672065 w 12188243"/>
              <a:gd name="connsiteY2588" fmla="*/ 2030788 h 7223977"/>
              <a:gd name="connsiteX2589" fmla="*/ 7449527 w 12188243"/>
              <a:gd name="connsiteY2589" fmla="*/ 2030788 h 7223977"/>
              <a:gd name="connsiteX2590" fmla="*/ 7449527 w 12188243"/>
              <a:gd name="connsiteY2590" fmla="*/ 1808250 h 7223977"/>
              <a:gd name="connsiteX2591" fmla="*/ 7672065 w 12188243"/>
              <a:gd name="connsiteY2591" fmla="*/ 1808250 h 7223977"/>
              <a:gd name="connsiteX2592" fmla="*/ 7672065 w 12188243"/>
              <a:gd name="connsiteY2592" fmla="*/ 2030788 h 7223977"/>
              <a:gd name="connsiteX2593" fmla="*/ 7446394 w 12188243"/>
              <a:gd name="connsiteY2593" fmla="*/ 2030788 h 7223977"/>
              <a:gd name="connsiteX2594" fmla="*/ 7223856 w 12188243"/>
              <a:gd name="connsiteY2594" fmla="*/ 2030788 h 7223977"/>
              <a:gd name="connsiteX2595" fmla="*/ 7223856 w 12188243"/>
              <a:gd name="connsiteY2595" fmla="*/ 1808250 h 7223977"/>
              <a:gd name="connsiteX2596" fmla="*/ 7446394 w 12188243"/>
              <a:gd name="connsiteY2596" fmla="*/ 1808250 h 7223977"/>
              <a:gd name="connsiteX2597" fmla="*/ 7446394 w 12188243"/>
              <a:gd name="connsiteY2597" fmla="*/ 2030788 h 7223977"/>
              <a:gd name="connsiteX2598" fmla="*/ 7220848 w 12188243"/>
              <a:gd name="connsiteY2598" fmla="*/ 2030788 h 7223977"/>
              <a:gd name="connsiteX2599" fmla="*/ 6998310 w 12188243"/>
              <a:gd name="connsiteY2599" fmla="*/ 2030788 h 7223977"/>
              <a:gd name="connsiteX2600" fmla="*/ 6998310 w 12188243"/>
              <a:gd name="connsiteY2600" fmla="*/ 1808250 h 7223977"/>
              <a:gd name="connsiteX2601" fmla="*/ 7220848 w 12188243"/>
              <a:gd name="connsiteY2601" fmla="*/ 1808250 h 7223977"/>
              <a:gd name="connsiteX2602" fmla="*/ 7220848 w 12188243"/>
              <a:gd name="connsiteY2602" fmla="*/ 2030788 h 7223977"/>
              <a:gd name="connsiteX2603" fmla="*/ 6995177 w 12188243"/>
              <a:gd name="connsiteY2603" fmla="*/ 2030788 h 7223977"/>
              <a:gd name="connsiteX2604" fmla="*/ 6772639 w 12188243"/>
              <a:gd name="connsiteY2604" fmla="*/ 2030788 h 7223977"/>
              <a:gd name="connsiteX2605" fmla="*/ 6772639 w 12188243"/>
              <a:gd name="connsiteY2605" fmla="*/ 1808250 h 7223977"/>
              <a:gd name="connsiteX2606" fmla="*/ 6995177 w 12188243"/>
              <a:gd name="connsiteY2606" fmla="*/ 1808250 h 7223977"/>
              <a:gd name="connsiteX2607" fmla="*/ 6995177 w 12188243"/>
              <a:gd name="connsiteY2607" fmla="*/ 2030788 h 7223977"/>
              <a:gd name="connsiteX2608" fmla="*/ 6769506 w 12188243"/>
              <a:gd name="connsiteY2608" fmla="*/ 2030788 h 7223977"/>
              <a:gd name="connsiteX2609" fmla="*/ 6546967 w 12188243"/>
              <a:gd name="connsiteY2609" fmla="*/ 2030788 h 7223977"/>
              <a:gd name="connsiteX2610" fmla="*/ 6546967 w 12188243"/>
              <a:gd name="connsiteY2610" fmla="*/ 1808250 h 7223977"/>
              <a:gd name="connsiteX2611" fmla="*/ 6769506 w 12188243"/>
              <a:gd name="connsiteY2611" fmla="*/ 1808250 h 7223977"/>
              <a:gd name="connsiteX2612" fmla="*/ 6769506 w 12188243"/>
              <a:gd name="connsiteY2612" fmla="*/ 2030788 h 7223977"/>
              <a:gd name="connsiteX2613" fmla="*/ 6543835 w 12188243"/>
              <a:gd name="connsiteY2613" fmla="*/ 2030788 h 7223977"/>
              <a:gd name="connsiteX2614" fmla="*/ 6321297 w 12188243"/>
              <a:gd name="connsiteY2614" fmla="*/ 2030788 h 7223977"/>
              <a:gd name="connsiteX2615" fmla="*/ 6321297 w 12188243"/>
              <a:gd name="connsiteY2615" fmla="*/ 1808250 h 7223977"/>
              <a:gd name="connsiteX2616" fmla="*/ 6543835 w 12188243"/>
              <a:gd name="connsiteY2616" fmla="*/ 1808250 h 7223977"/>
              <a:gd name="connsiteX2617" fmla="*/ 6543835 w 12188243"/>
              <a:gd name="connsiteY2617" fmla="*/ 2030788 h 7223977"/>
              <a:gd name="connsiteX2618" fmla="*/ 6318164 w 12188243"/>
              <a:gd name="connsiteY2618" fmla="*/ 2030788 h 7223977"/>
              <a:gd name="connsiteX2619" fmla="*/ 6095625 w 12188243"/>
              <a:gd name="connsiteY2619" fmla="*/ 2030788 h 7223977"/>
              <a:gd name="connsiteX2620" fmla="*/ 6095625 w 12188243"/>
              <a:gd name="connsiteY2620" fmla="*/ 1808250 h 7223977"/>
              <a:gd name="connsiteX2621" fmla="*/ 6318164 w 12188243"/>
              <a:gd name="connsiteY2621" fmla="*/ 1808250 h 7223977"/>
              <a:gd name="connsiteX2622" fmla="*/ 6318164 w 12188243"/>
              <a:gd name="connsiteY2622" fmla="*/ 2030788 h 7223977"/>
              <a:gd name="connsiteX2623" fmla="*/ 6092493 w 12188243"/>
              <a:gd name="connsiteY2623" fmla="*/ 2030788 h 7223977"/>
              <a:gd name="connsiteX2624" fmla="*/ 5869954 w 12188243"/>
              <a:gd name="connsiteY2624" fmla="*/ 2030788 h 7223977"/>
              <a:gd name="connsiteX2625" fmla="*/ 5869954 w 12188243"/>
              <a:gd name="connsiteY2625" fmla="*/ 1808250 h 7223977"/>
              <a:gd name="connsiteX2626" fmla="*/ 6092493 w 12188243"/>
              <a:gd name="connsiteY2626" fmla="*/ 1808250 h 7223977"/>
              <a:gd name="connsiteX2627" fmla="*/ 6092493 w 12188243"/>
              <a:gd name="connsiteY2627" fmla="*/ 2030788 h 7223977"/>
              <a:gd name="connsiteX2628" fmla="*/ 5866947 w 12188243"/>
              <a:gd name="connsiteY2628" fmla="*/ 2030788 h 7223977"/>
              <a:gd name="connsiteX2629" fmla="*/ 5644408 w 12188243"/>
              <a:gd name="connsiteY2629" fmla="*/ 2030788 h 7223977"/>
              <a:gd name="connsiteX2630" fmla="*/ 5644408 w 12188243"/>
              <a:gd name="connsiteY2630" fmla="*/ 1808250 h 7223977"/>
              <a:gd name="connsiteX2631" fmla="*/ 5866947 w 12188243"/>
              <a:gd name="connsiteY2631" fmla="*/ 1808250 h 7223977"/>
              <a:gd name="connsiteX2632" fmla="*/ 5866947 w 12188243"/>
              <a:gd name="connsiteY2632" fmla="*/ 2030788 h 7223977"/>
              <a:gd name="connsiteX2633" fmla="*/ 5641276 w 12188243"/>
              <a:gd name="connsiteY2633" fmla="*/ 2030788 h 7223977"/>
              <a:gd name="connsiteX2634" fmla="*/ 5418738 w 12188243"/>
              <a:gd name="connsiteY2634" fmla="*/ 2030788 h 7223977"/>
              <a:gd name="connsiteX2635" fmla="*/ 5418738 w 12188243"/>
              <a:gd name="connsiteY2635" fmla="*/ 1808250 h 7223977"/>
              <a:gd name="connsiteX2636" fmla="*/ 5641276 w 12188243"/>
              <a:gd name="connsiteY2636" fmla="*/ 1808250 h 7223977"/>
              <a:gd name="connsiteX2637" fmla="*/ 5641276 w 12188243"/>
              <a:gd name="connsiteY2637" fmla="*/ 2030788 h 7223977"/>
              <a:gd name="connsiteX2638" fmla="*/ 5415605 w 12188243"/>
              <a:gd name="connsiteY2638" fmla="*/ 2030788 h 7223977"/>
              <a:gd name="connsiteX2639" fmla="*/ 5193066 w 12188243"/>
              <a:gd name="connsiteY2639" fmla="*/ 2030788 h 7223977"/>
              <a:gd name="connsiteX2640" fmla="*/ 5193066 w 12188243"/>
              <a:gd name="connsiteY2640" fmla="*/ 1808250 h 7223977"/>
              <a:gd name="connsiteX2641" fmla="*/ 5415605 w 12188243"/>
              <a:gd name="connsiteY2641" fmla="*/ 1808250 h 7223977"/>
              <a:gd name="connsiteX2642" fmla="*/ 5415605 w 12188243"/>
              <a:gd name="connsiteY2642" fmla="*/ 2030788 h 7223977"/>
              <a:gd name="connsiteX2643" fmla="*/ 5189934 w 12188243"/>
              <a:gd name="connsiteY2643" fmla="*/ 2030788 h 7223977"/>
              <a:gd name="connsiteX2644" fmla="*/ 4967395 w 12188243"/>
              <a:gd name="connsiteY2644" fmla="*/ 2030788 h 7223977"/>
              <a:gd name="connsiteX2645" fmla="*/ 4967395 w 12188243"/>
              <a:gd name="connsiteY2645" fmla="*/ 1808250 h 7223977"/>
              <a:gd name="connsiteX2646" fmla="*/ 5189934 w 12188243"/>
              <a:gd name="connsiteY2646" fmla="*/ 1808250 h 7223977"/>
              <a:gd name="connsiteX2647" fmla="*/ 5189934 w 12188243"/>
              <a:gd name="connsiteY2647" fmla="*/ 2030788 h 7223977"/>
              <a:gd name="connsiteX2648" fmla="*/ 4964263 w 12188243"/>
              <a:gd name="connsiteY2648" fmla="*/ 2030788 h 7223977"/>
              <a:gd name="connsiteX2649" fmla="*/ 4741724 w 12188243"/>
              <a:gd name="connsiteY2649" fmla="*/ 2030788 h 7223977"/>
              <a:gd name="connsiteX2650" fmla="*/ 4741724 w 12188243"/>
              <a:gd name="connsiteY2650" fmla="*/ 1808250 h 7223977"/>
              <a:gd name="connsiteX2651" fmla="*/ 4964263 w 12188243"/>
              <a:gd name="connsiteY2651" fmla="*/ 1808250 h 7223977"/>
              <a:gd name="connsiteX2652" fmla="*/ 4964263 w 12188243"/>
              <a:gd name="connsiteY2652" fmla="*/ 2030788 h 7223977"/>
              <a:gd name="connsiteX2653" fmla="*/ 4738592 w 12188243"/>
              <a:gd name="connsiteY2653" fmla="*/ 2030788 h 7223977"/>
              <a:gd name="connsiteX2654" fmla="*/ 4516053 w 12188243"/>
              <a:gd name="connsiteY2654" fmla="*/ 2030788 h 7223977"/>
              <a:gd name="connsiteX2655" fmla="*/ 4516053 w 12188243"/>
              <a:gd name="connsiteY2655" fmla="*/ 1808250 h 7223977"/>
              <a:gd name="connsiteX2656" fmla="*/ 4738592 w 12188243"/>
              <a:gd name="connsiteY2656" fmla="*/ 1808250 h 7223977"/>
              <a:gd name="connsiteX2657" fmla="*/ 4738592 w 12188243"/>
              <a:gd name="connsiteY2657" fmla="*/ 2030788 h 7223977"/>
              <a:gd name="connsiteX2658" fmla="*/ 4513046 w 12188243"/>
              <a:gd name="connsiteY2658" fmla="*/ 2030788 h 7223977"/>
              <a:gd name="connsiteX2659" fmla="*/ 4290507 w 12188243"/>
              <a:gd name="connsiteY2659" fmla="*/ 2030788 h 7223977"/>
              <a:gd name="connsiteX2660" fmla="*/ 4290507 w 12188243"/>
              <a:gd name="connsiteY2660" fmla="*/ 1808250 h 7223977"/>
              <a:gd name="connsiteX2661" fmla="*/ 4513046 w 12188243"/>
              <a:gd name="connsiteY2661" fmla="*/ 1808250 h 7223977"/>
              <a:gd name="connsiteX2662" fmla="*/ 4513046 w 12188243"/>
              <a:gd name="connsiteY2662" fmla="*/ 2030788 h 7223977"/>
              <a:gd name="connsiteX2663" fmla="*/ 4287375 w 12188243"/>
              <a:gd name="connsiteY2663" fmla="*/ 2030788 h 7223977"/>
              <a:gd name="connsiteX2664" fmla="*/ 4064836 w 12188243"/>
              <a:gd name="connsiteY2664" fmla="*/ 2030788 h 7223977"/>
              <a:gd name="connsiteX2665" fmla="*/ 4064836 w 12188243"/>
              <a:gd name="connsiteY2665" fmla="*/ 1808250 h 7223977"/>
              <a:gd name="connsiteX2666" fmla="*/ 4287375 w 12188243"/>
              <a:gd name="connsiteY2666" fmla="*/ 1808250 h 7223977"/>
              <a:gd name="connsiteX2667" fmla="*/ 4287375 w 12188243"/>
              <a:gd name="connsiteY2667" fmla="*/ 2030788 h 7223977"/>
              <a:gd name="connsiteX2668" fmla="*/ 4061703 w 12188243"/>
              <a:gd name="connsiteY2668" fmla="*/ 2030788 h 7223977"/>
              <a:gd name="connsiteX2669" fmla="*/ 3839165 w 12188243"/>
              <a:gd name="connsiteY2669" fmla="*/ 2030788 h 7223977"/>
              <a:gd name="connsiteX2670" fmla="*/ 3839165 w 12188243"/>
              <a:gd name="connsiteY2670" fmla="*/ 1808250 h 7223977"/>
              <a:gd name="connsiteX2671" fmla="*/ 4061703 w 12188243"/>
              <a:gd name="connsiteY2671" fmla="*/ 1808250 h 7223977"/>
              <a:gd name="connsiteX2672" fmla="*/ 4061703 w 12188243"/>
              <a:gd name="connsiteY2672" fmla="*/ 2030788 h 7223977"/>
              <a:gd name="connsiteX2673" fmla="*/ 3836033 w 12188243"/>
              <a:gd name="connsiteY2673" fmla="*/ 2030788 h 7223977"/>
              <a:gd name="connsiteX2674" fmla="*/ 3613494 w 12188243"/>
              <a:gd name="connsiteY2674" fmla="*/ 2030788 h 7223977"/>
              <a:gd name="connsiteX2675" fmla="*/ 3613494 w 12188243"/>
              <a:gd name="connsiteY2675" fmla="*/ 1808250 h 7223977"/>
              <a:gd name="connsiteX2676" fmla="*/ 3836033 w 12188243"/>
              <a:gd name="connsiteY2676" fmla="*/ 1808250 h 7223977"/>
              <a:gd name="connsiteX2677" fmla="*/ 3836033 w 12188243"/>
              <a:gd name="connsiteY2677" fmla="*/ 2030788 h 7223977"/>
              <a:gd name="connsiteX2678" fmla="*/ 3610361 w 12188243"/>
              <a:gd name="connsiteY2678" fmla="*/ 2030788 h 7223977"/>
              <a:gd name="connsiteX2679" fmla="*/ 3387823 w 12188243"/>
              <a:gd name="connsiteY2679" fmla="*/ 2030788 h 7223977"/>
              <a:gd name="connsiteX2680" fmla="*/ 3387823 w 12188243"/>
              <a:gd name="connsiteY2680" fmla="*/ 1808250 h 7223977"/>
              <a:gd name="connsiteX2681" fmla="*/ 3610361 w 12188243"/>
              <a:gd name="connsiteY2681" fmla="*/ 1808250 h 7223977"/>
              <a:gd name="connsiteX2682" fmla="*/ 3610361 w 12188243"/>
              <a:gd name="connsiteY2682" fmla="*/ 2030788 h 7223977"/>
              <a:gd name="connsiteX2683" fmla="*/ 3384690 w 12188243"/>
              <a:gd name="connsiteY2683" fmla="*/ 2030788 h 7223977"/>
              <a:gd name="connsiteX2684" fmla="*/ 3162152 w 12188243"/>
              <a:gd name="connsiteY2684" fmla="*/ 2030788 h 7223977"/>
              <a:gd name="connsiteX2685" fmla="*/ 3162152 w 12188243"/>
              <a:gd name="connsiteY2685" fmla="*/ 1808250 h 7223977"/>
              <a:gd name="connsiteX2686" fmla="*/ 3384690 w 12188243"/>
              <a:gd name="connsiteY2686" fmla="*/ 1808250 h 7223977"/>
              <a:gd name="connsiteX2687" fmla="*/ 3384690 w 12188243"/>
              <a:gd name="connsiteY2687" fmla="*/ 2030788 h 7223977"/>
              <a:gd name="connsiteX2688" fmla="*/ 3159145 w 12188243"/>
              <a:gd name="connsiteY2688" fmla="*/ 2030788 h 7223977"/>
              <a:gd name="connsiteX2689" fmla="*/ 2936606 w 12188243"/>
              <a:gd name="connsiteY2689" fmla="*/ 2030788 h 7223977"/>
              <a:gd name="connsiteX2690" fmla="*/ 2936606 w 12188243"/>
              <a:gd name="connsiteY2690" fmla="*/ 1808250 h 7223977"/>
              <a:gd name="connsiteX2691" fmla="*/ 3159145 w 12188243"/>
              <a:gd name="connsiteY2691" fmla="*/ 1808250 h 7223977"/>
              <a:gd name="connsiteX2692" fmla="*/ 3159145 w 12188243"/>
              <a:gd name="connsiteY2692" fmla="*/ 2030788 h 7223977"/>
              <a:gd name="connsiteX2693" fmla="*/ 2933474 w 12188243"/>
              <a:gd name="connsiteY2693" fmla="*/ 2030788 h 7223977"/>
              <a:gd name="connsiteX2694" fmla="*/ 2710935 w 12188243"/>
              <a:gd name="connsiteY2694" fmla="*/ 2030788 h 7223977"/>
              <a:gd name="connsiteX2695" fmla="*/ 2710935 w 12188243"/>
              <a:gd name="connsiteY2695" fmla="*/ 1808250 h 7223977"/>
              <a:gd name="connsiteX2696" fmla="*/ 2933474 w 12188243"/>
              <a:gd name="connsiteY2696" fmla="*/ 1808250 h 7223977"/>
              <a:gd name="connsiteX2697" fmla="*/ 2933474 w 12188243"/>
              <a:gd name="connsiteY2697" fmla="*/ 2030788 h 7223977"/>
              <a:gd name="connsiteX2698" fmla="*/ 2707802 w 12188243"/>
              <a:gd name="connsiteY2698" fmla="*/ 2030788 h 7223977"/>
              <a:gd name="connsiteX2699" fmla="*/ 2485264 w 12188243"/>
              <a:gd name="connsiteY2699" fmla="*/ 2030788 h 7223977"/>
              <a:gd name="connsiteX2700" fmla="*/ 2485264 w 12188243"/>
              <a:gd name="connsiteY2700" fmla="*/ 1808250 h 7223977"/>
              <a:gd name="connsiteX2701" fmla="*/ 2707802 w 12188243"/>
              <a:gd name="connsiteY2701" fmla="*/ 1808250 h 7223977"/>
              <a:gd name="connsiteX2702" fmla="*/ 2707802 w 12188243"/>
              <a:gd name="connsiteY2702" fmla="*/ 2030788 h 7223977"/>
              <a:gd name="connsiteX2703" fmla="*/ 2482131 w 12188243"/>
              <a:gd name="connsiteY2703" fmla="*/ 2030788 h 7223977"/>
              <a:gd name="connsiteX2704" fmla="*/ 2259593 w 12188243"/>
              <a:gd name="connsiteY2704" fmla="*/ 2030788 h 7223977"/>
              <a:gd name="connsiteX2705" fmla="*/ 2259593 w 12188243"/>
              <a:gd name="connsiteY2705" fmla="*/ 1808250 h 7223977"/>
              <a:gd name="connsiteX2706" fmla="*/ 2482131 w 12188243"/>
              <a:gd name="connsiteY2706" fmla="*/ 1808250 h 7223977"/>
              <a:gd name="connsiteX2707" fmla="*/ 2482131 w 12188243"/>
              <a:gd name="connsiteY2707" fmla="*/ 2030788 h 7223977"/>
              <a:gd name="connsiteX2708" fmla="*/ 2256460 w 12188243"/>
              <a:gd name="connsiteY2708" fmla="*/ 2030788 h 7223977"/>
              <a:gd name="connsiteX2709" fmla="*/ 2033922 w 12188243"/>
              <a:gd name="connsiteY2709" fmla="*/ 2030788 h 7223977"/>
              <a:gd name="connsiteX2710" fmla="*/ 2033922 w 12188243"/>
              <a:gd name="connsiteY2710" fmla="*/ 1808250 h 7223977"/>
              <a:gd name="connsiteX2711" fmla="*/ 2256460 w 12188243"/>
              <a:gd name="connsiteY2711" fmla="*/ 1808250 h 7223977"/>
              <a:gd name="connsiteX2712" fmla="*/ 2256460 w 12188243"/>
              <a:gd name="connsiteY2712" fmla="*/ 2030788 h 7223977"/>
              <a:gd name="connsiteX2713" fmla="*/ 2030789 w 12188243"/>
              <a:gd name="connsiteY2713" fmla="*/ 2030788 h 7223977"/>
              <a:gd name="connsiteX2714" fmla="*/ 1808251 w 12188243"/>
              <a:gd name="connsiteY2714" fmla="*/ 2030788 h 7223977"/>
              <a:gd name="connsiteX2715" fmla="*/ 1808251 w 12188243"/>
              <a:gd name="connsiteY2715" fmla="*/ 1808250 h 7223977"/>
              <a:gd name="connsiteX2716" fmla="*/ 2030789 w 12188243"/>
              <a:gd name="connsiteY2716" fmla="*/ 1808250 h 7223977"/>
              <a:gd name="connsiteX2717" fmla="*/ 2030789 w 12188243"/>
              <a:gd name="connsiteY2717" fmla="*/ 2030788 h 7223977"/>
              <a:gd name="connsiteX2718" fmla="*/ 2030789 w 12188243"/>
              <a:gd name="connsiteY2718" fmla="*/ 2033921 h 7223977"/>
              <a:gd name="connsiteX2719" fmla="*/ 2030789 w 12188243"/>
              <a:gd name="connsiteY2719" fmla="*/ 2256459 h 7223977"/>
              <a:gd name="connsiteX2720" fmla="*/ 1808251 w 12188243"/>
              <a:gd name="connsiteY2720" fmla="*/ 2256459 h 7223977"/>
              <a:gd name="connsiteX2721" fmla="*/ 1808251 w 12188243"/>
              <a:gd name="connsiteY2721" fmla="*/ 2033921 h 7223977"/>
              <a:gd name="connsiteX2722" fmla="*/ 2030789 w 12188243"/>
              <a:gd name="connsiteY2722" fmla="*/ 2033921 h 7223977"/>
              <a:gd name="connsiteX2723" fmla="*/ 2030789 w 12188243"/>
              <a:gd name="connsiteY2723" fmla="*/ 2259592 h 7223977"/>
              <a:gd name="connsiteX2724" fmla="*/ 2030789 w 12188243"/>
              <a:gd name="connsiteY2724" fmla="*/ 2482130 h 7223977"/>
              <a:gd name="connsiteX2725" fmla="*/ 1808251 w 12188243"/>
              <a:gd name="connsiteY2725" fmla="*/ 2482130 h 7223977"/>
              <a:gd name="connsiteX2726" fmla="*/ 1808251 w 12188243"/>
              <a:gd name="connsiteY2726" fmla="*/ 2259592 h 7223977"/>
              <a:gd name="connsiteX2727" fmla="*/ 2030789 w 12188243"/>
              <a:gd name="connsiteY2727" fmla="*/ 2259592 h 7223977"/>
              <a:gd name="connsiteX2728" fmla="*/ 2030789 w 12188243"/>
              <a:gd name="connsiteY2728" fmla="*/ 2485263 h 7223977"/>
              <a:gd name="connsiteX2729" fmla="*/ 2030789 w 12188243"/>
              <a:gd name="connsiteY2729" fmla="*/ 2707801 h 7223977"/>
              <a:gd name="connsiteX2730" fmla="*/ 1808251 w 12188243"/>
              <a:gd name="connsiteY2730" fmla="*/ 2707801 h 7223977"/>
              <a:gd name="connsiteX2731" fmla="*/ 1808251 w 12188243"/>
              <a:gd name="connsiteY2731" fmla="*/ 2485263 h 7223977"/>
              <a:gd name="connsiteX2732" fmla="*/ 2030789 w 12188243"/>
              <a:gd name="connsiteY2732" fmla="*/ 2485263 h 7223977"/>
              <a:gd name="connsiteX2733" fmla="*/ 2030789 w 12188243"/>
              <a:gd name="connsiteY2733" fmla="*/ 2710934 h 7223977"/>
              <a:gd name="connsiteX2734" fmla="*/ 2030789 w 12188243"/>
              <a:gd name="connsiteY2734" fmla="*/ 2933472 h 7223977"/>
              <a:gd name="connsiteX2735" fmla="*/ 1808251 w 12188243"/>
              <a:gd name="connsiteY2735" fmla="*/ 2933472 h 7223977"/>
              <a:gd name="connsiteX2736" fmla="*/ 1808251 w 12188243"/>
              <a:gd name="connsiteY2736" fmla="*/ 2710934 h 7223977"/>
              <a:gd name="connsiteX2737" fmla="*/ 2030789 w 12188243"/>
              <a:gd name="connsiteY2737" fmla="*/ 2710934 h 7223977"/>
              <a:gd name="connsiteX2738" fmla="*/ 2030789 w 12188243"/>
              <a:gd name="connsiteY2738" fmla="*/ 2936605 h 7223977"/>
              <a:gd name="connsiteX2739" fmla="*/ 2030789 w 12188243"/>
              <a:gd name="connsiteY2739" fmla="*/ 3159143 h 7223977"/>
              <a:gd name="connsiteX2740" fmla="*/ 1808251 w 12188243"/>
              <a:gd name="connsiteY2740" fmla="*/ 3159143 h 7223977"/>
              <a:gd name="connsiteX2741" fmla="*/ 1808251 w 12188243"/>
              <a:gd name="connsiteY2741" fmla="*/ 2936605 h 7223977"/>
              <a:gd name="connsiteX2742" fmla="*/ 2030789 w 12188243"/>
              <a:gd name="connsiteY2742" fmla="*/ 2936605 h 7223977"/>
              <a:gd name="connsiteX2743" fmla="*/ 2030789 w 12188243"/>
              <a:gd name="connsiteY2743" fmla="*/ 3162276 h 7223977"/>
              <a:gd name="connsiteX2744" fmla="*/ 2030789 w 12188243"/>
              <a:gd name="connsiteY2744" fmla="*/ 3384814 h 7223977"/>
              <a:gd name="connsiteX2745" fmla="*/ 1808251 w 12188243"/>
              <a:gd name="connsiteY2745" fmla="*/ 3384814 h 7223977"/>
              <a:gd name="connsiteX2746" fmla="*/ 1808251 w 12188243"/>
              <a:gd name="connsiteY2746" fmla="*/ 3162276 h 7223977"/>
              <a:gd name="connsiteX2747" fmla="*/ 2030789 w 12188243"/>
              <a:gd name="connsiteY2747" fmla="*/ 3162276 h 7223977"/>
              <a:gd name="connsiteX2748" fmla="*/ 2030789 w 12188243"/>
              <a:gd name="connsiteY2748" fmla="*/ 3387821 h 7223977"/>
              <a:gd name="connsiteX2749" fmla="*/ 2030789 w 12188243"/>
              <a:gd name="connsiteY2749" fmla="*/ 3610360 h 7223977"/>
              <a:gd name="connsiteX2750" fmla="*/ 1808251 w 12188243"/>
              <a:gd name="connsiteY2750" fmla="*/ 3610360 h 7223977"/>
              <a:gd name="connsiteX2751" fmla="*/ 1808251 w 12188243"/>
              <a:gd name="connsiteY2751" fmla="*/ 3387821 h 7223977"/>
              <a:gd name="connsiteX2752" fmla="*/ 2030789 w 12188243"/>
              <a:gd name="connsiteY2752" fmla="*/ 3387821 h 7223977"/>
              <a:gd name="connsiteX2753" fmla="*/ 2030789 w 12188243"/>
              <a:gd name="connsiteY2753" fmla="*/ 3613493 h 7223977"/>
              <a:gd name="connsiteX2754" fmla="*/ 2030789 w 12188243"/>
              <a:gd name="connsiteY2754" fmla="*/ 3836031 h 7223977"/>
              <a:gd name="connsiteX2755" fmla="*/ 1808251 w 12188243"/>
              <a:gd name="connsiteY2755" fmla="*/ 3836031 h 7223977"/>
              <a:gd name="connsiteX2756" fmla="*/ 1808251 w 12188243"/>
              <a:gd name="connsiteY2756" fmla="*/ 3613493 h 7223977"/>
              <a:gd name="connsiteX2757" fmla="*/ 2030789 w 12188243"/>
              <a:gd name="connsiteY2757" fmla="*/ 3613493 h 7223977"/>
              <a:gd name="connsiteX2758" fmla="*/ 2030789 w 12188243"/>
              <a:gd name="connsiteY2758" fmla="*/ 3839164 h 7223977"/>
              <a:gd name="connsiteX2759" fmla="*/ 2030789 w 12188243"/>
              <a:gd name="connsiteY2759" fmla="*/ 4061702 h 7223977"/>
              <a:gd name="connsiteX2760" fmla="*/ 1808251 w 12188243"/>
              <a:gd name="connsiteY2760" fmla="*/ 4061702 h 7223977"/>
              <a:gd name="connsiteX2761" fmla="*/ 1808251 w 12188243"/>
              <a:gd name="connsiteY2761" fmla="*/ 3839164 h 7223977"/>
              <a:gd name="connsiteX2762" fmla="*/ 2030789 w 12188243"/>
              <a:gd name="connsiteY2762" fmla="*/ 3839164 h 7223977"/>
              <a:gd name="connsiteX2763" fmla="*/ 2030789 w 12188243"/>
              <a:gd name="connsiteY2763" fmla="*/ 4064834 h 7223977"/>
              <a:gd name="connsiteX2764" fmla="*/ 2030789 w 12188243"/>
              <a:gd name="connsiteY2764" fmla="*/ 4287373 h 7223977"/>
              <a:gd name="connsiteX2765" fmla="*/ 1808251 w 12188243"/>
              <a:gd name="connsiteY2765" fmla="*/ 4287373 h 7223977"/>
              <a:gd name="connsiteX2766" fmla="*/ 1808251 w 12188243"/>
              <a:gd name="connsiteY2766" fmla="*/ 4064834 h 7223977"/>
              <a:gd name="connsiteX2767" fmla="*/ 2030789 w 12188243"/>
              <a:gd name="connsiteY2767" fmla="*/ 4064834 h 7223977"/>
              <a:gd name="connsiteX2768" fmla="*/ 2030789 w 12188243"/>
              <a:gd name="connsiteY2768" fmla="*/ 4290506 h 7223977"/>
              <a:gd name="connsiteX2769" fmla="*/ 2030789 w 12188243"/>
              <a:gd name="connsiteY2769" fmla="*/ 4513044 h 7223977"/>
              <a:gd name="connsiteX2770" fmla="*/ 1808251 w 12188243"/>
              <a:gd name="connsiteY2770" fmla="*/ 4513044 h 7223977"/>
              <a:gd name="connsiteX2771" fmla="*/ 1808251 w 12188243"/>
              <a:gd name="connsiteY2771" fmla="*/ 4290506 h 7223977"/>
              <a:gd name="connsiteX2772" fmla="*/ 2030789 w 12188243"/>
              <a:gd name="connsiteY2772" fmla="*/ 4290506 h 7223977"/>
              <a:gd name="connsiteX2773" fmla="*/ 2030789 w 12188243"/>
              <a:gd name="connsiteY2773" fmla="*/ 4516177 h 7223977"/>
              <a:gd name="connsiteX2774" fmla="*/ 2030789 w 12188243"/>
              <a:gd name="connsiteY2774" fmla="*/ 4738715 h 7223977"/>
              <a:gd name="connsiteX2775" fmla="*/ 1808251 w 12188243"/>
              <a:gd name="connsiteY2775" fmla="*/ 4738715 h 7223977"/>
              <a:gd name="connsiteX2776" fmla="*/ 1808251 w 12188243"/>
              <a:gd name="connsiteY2776" fmla="*/ 4516177 h 7223977"/>
              <a:gd name="connsiteX2777" fmla="*/ 2030789 w 12188243"/>
              <a:gd name="connsiteY2777" fmla="*/ 4516177 h 7223977"/>
              <a:gd name="connsiteX2778" fmla="*/ 2030789 w 12188243"/>
              <a:gd name="connsiteY2778" fmla="*/ 4741722 h 7223977"/>
              <a:gd name="connsiteX2779" fmla="*/ 2030789 w 12188243"/>
              <a:gd name="connsiteY2779" fmla="*/ 4964261 h 7223977"/>
              <a:gd name="connsiteX2780" fmla="*/ 1808251 w 12188243"/>
              <a:gd name="connsiteY2780" fmla="*/ 4964261 h 7223977"/>
              <a:gd name="connsiteX2781" fmla="*/ 1808251 w 12188243"/>
              <a:gd name="connsiteY2781" fmla="*/ 4741722 h 7223977"/>
              <a:gd name="connsiteX2782" fmla="*/ 2030789 w 12188243"/>
              <a:gd name="connsiteY2782" fmla="*/ 4741722 h 7223977"/>
              <a:gd name="connsiteX2783" fmla="*/ 2030789 w 12188243"/>
              <a:gd name="connsiteY2783" fmla="*/ 4967393 h 7223977"/>
              <a:gd name="connsiteX2784" fmla="*/ 2030789 w 12188243"/>
              <a:gd name="connsiteY2784" fmla="*/ 5189932 h 7223977"/>
              <a:gd name="connsiteX2785" fmla="*/ 1808251 w 12188243"/>
              <a:gd name="connsiteY2785" fmla="*/ 5189932 h 7223977"/>
              <a:gd name="connsiteX2786" fmla="*/ 1808251 w 12188243"/>
              <a:gd name="connsiteY2786" fmla="*/ 4967393 h 7223977"/>
              <a:gd name="connsiteX2787" fmla="*/ 2030789 w 12188243"/>
              <a:gd name="connsiteY2787" fmla="*/ 4967393 h 7223977"/>
              <a:gd name="connsiteX2788" fmla="*/ 2030789 w 12188243"/>
              <a:gd name="connsiteY2788" fmla="*/ 5193064 h 7223977"/>
              <a:gd name="connsiteX2789" fmla="*/ 2030789 w 12188243"/>
              <a:gd name="connsiteY2789" fmla="*/ 5415603 h 7223977"/>
              <a:gd name="connsiteX2790" fmla="*/ 1808251 w 12188243"/>
              <a:gd name="connsiteY2790" fmla="*/ 5415603 h 7223977"/>
              <a:gd name="connsiteX2791" fmla="*/ 1808251 w 12188243"/>
              <a:gd name="connsiteY2791" fmla="*/ 5193064 h 7223977"/>
              <a:gd name="connsiteX2792" fmla="*/ 2030789 w 12188243"/>
              <a:gd name="connsiteY2792" fmla="*/ 5193064 h 7223977"/>
              <a:gd name="connsiteX2793" fmla="*/ 2033922 w 12188243"/>
              <a:gd name="connsiteY2793" fmla="*/ 5193064 h 7223977"/>
              <a:gd name="connsiteX2794" fmla="*/ 2256460 w 12188243"/>
              <a:gd name="connsiteY2794" fmla="*/ 5193064 h 7223977"/>
              <a:gd name="connsiteX2795" fmla="*/ 2256460 w 12188243"/>
              <a:gd name="connsiteY2795" fmla="*/ 5415603 h 7223977"/>
              <a:gd name="connsiteX2796" fmla="*/ 2033922 w 12188243"/>
              <a:gd name="connsiteY2796" fmla="*/ 5415603 h 7223977"/>
              <a:gd name="connsiteX2797" fmla="*/ 2033922 w 12188243"/>
              <a:gd name="connsiteY2797" fmla="*/ 5193064 h 7223977"/>
              <a:gd name="connsiteX2798" fmla="*/ 2259593 w 12188243"/>
              <a:gd name="connsiteY2798" fmla="*/ 5193064 h 7223977"/>
              <a:gd name="connsiteX2799" fmla="*/ 2482131 w 12188243"/>
              <a:gd name="connsiteY2799" fmla="*/ 5193064 h 7223977"/>
              <a:gd name="connsiteX2800" fmla="*/ 2482131 w 12188243"/>
              <a:gd name="connsiteY2800" fmla="*/ 5415603 h 7223977"/>
              <a:gd name="connsiteX2801" fmla="*/ 2259593 w 12188243"/>
              <a:gd name="connsiteY2801" fmla="*/ 5415603 h 7223977"/>
              <a:gd name="connsiteX2802" fmla="*/ 2259593 w 12188243"/>
              <a:gd name="connsiteY2802" fmla="*/ 5193064 h 7223977"/>
              <a:gd name="connsiteX2803" fmla="*/ 2485264 w 12188243"/>
              <a:gd name="connsiteY2803" fmla="*/ 5193064 h 7223977"/>
              <a:gd name="connsiteX2804" fmla="*/ 2707802 w 12188243"/>
              <a:gd name="connsiteY2804" fmla="*/ 5193064 h 7223977"/>
              <a:gd name="connsiteX2805" fmla="*/ 2707802 w 12188243"/>
              <a:gd name="connsiteY2805" fmla="*/ 5415603 h 7223977"/>
              <a:gd name="connsiteX2806" fmla="*/ 2485264 w 12188243"/>
              <a:gd name="connsiteY2806" fmla="*/ 5415603 h 7223977"/>
              <a:gd name="connsiteX2807" fmla="*/ 2485264 w 12188243"/>
              <a:gd name="connsiteY2807" fmla="*/ 5193064 h 7223977"/>
              <a:gd name="connsiteX2808" fmla="*/ 2710935 w 12188243"/>
              <a:gd name="connsiteY2808" fmla="*/ 5193064 h 7223977"/>
              <a:gd name="connsiteX2809" fmla="*/ 2933474 w 12188243"/>
              <a:gd name="connsiteY2809" fmla="*/ 5193064 h 7223977"/>
              <a:gd name="connsiteX2810" fmla="*/ 2933474 w 12188243"/>
              <a:gd name="connsiteY2810" fmla="*/ 5415603 h 7223977"/>
              <a:gd name="connsiteX2811" fmla="*/ 2710935 w 12188243"/>
              <a:gd name="connsiteY2811" fmla="*/ 5415603 h 7223977"/>
              <a:gd name="connsiteX2812" fmla="*/ 2710935 w 12188243"/>
              <a:gd name="connsiteY2812" fmla="*/ 5193064 h 7223977"/>
              <a:gd name="connsiteX2813" fmla="*/ 2936606 w 12188243"/>
              <a:gd name="connsiteY2813" fmla="*/ 5193064 h 7223977"/>
              <a:gd name="connsiteX2814" fmla="*/ 3159145 w 12188243"/>
              <a:gd name="connsiteY2814" fmla="*/ 5193064 h 7223977"/>
              <a:gd name="connsiteX2815" fmla="*/ 3159145 w 12188243"/>
              <a:gd name="connsiteY2815" fmla="*/ 5415603 h 7223977"/>
              <a:gd name="connsiteX2816" fmla="*/ 2936606 w 12188243"/>
              <a:gd name="connsiteY2816" fmla="*/ 5415603 h 7223977"/>
              <a:gd name="connsiteX2817" fmla="*/ 2936606 w 12188243"/>
              <a:gd name="connsiteY2817" fmla="*/ 5193064 h 7223977"/>
              <a:gd name="connsiteX2818" fmla="*/ 3162277 w 12188243"/>
              <a:gd name="connsiteY2818" fmla="*/ 5193064 h 7223977"/>
              <a:gd name="connsiteX2819" fmla="*/ 3384816 w 12188243"/>
              <a:gd name="connsiteY2819" fmla="*/ 5193064 h 7223977"/>
              <a:gd name="connsiteX2820" fmla="*/ 3384816 w 12188243"/>
              <a:gd name="connsiteY2820" fmla="*/ 5415603 h 7223977"/>
              <a:gd name="connsiteX2821" fmla="*/ 3162277 w 12188243"/>
              <a:gd name="connsiteY2821" fmla="*/ 5415603 h 7223977"/>
              <a:gd name="connsiteX2822" fmla="*/ 3162277 w 12188243"/>
              <a:gd name="connsiteY2822" fmla="*/ 5193064 h 7223977"/>
              <a:gd name="connsiteX2823" fmla="*/ 3387823 w 12188243"/>
              <a:gd name="connsiteY2823" fmla="*/ 5193064 h 7223977"/>
              <a:gd name="connsiteX2824" fmla="*/ 3610361 w 12188243"/>
              <a:gd name="connsiteY2824" fmla="*/ 5193064 h 7223977"/>
              <a:gd name="connsiteX2825" fmla="*/ 3610361 w 12188243"/>
              <a:gd name="connsiteY2825" fmla="*/ 5415603 h 7223977"/>
              <a:gd name="connsiteX2826" fmla="*/ 3387823 w 12188243"/>
              <a:gd name="connsiteY2826" fmla="*/ 5415603 h 7223977"/>
              <a:gd name="connsiteX2827" fmla="*/ 3387823 w 12188243"/>
              <a:gd name="connsiteY2827" fmla="*/ 5193064 h 7223977"/>
              <a:gd name="connsiteX2828" fmla="*/ 3613494 w 12188243"/>
              <a:gd name="connsiteY2828" fmla="*/ 5193064 h 7223977"/>
              <a:gd name="connsiteX2829" fmla="*/ 3836033 w 12188243"/>
              <a:gd name="connsiteY2829" fmla="*/ 5193064 h 7223977"/>
              <a:gd name="connsiteX2830" fmla="*/ 3836033 w 12188243"/>
              <a:gd name="connsiteY2830" fmla="*/ 5415603 h 7223977"/>
              <a:gd name="connsiteX2831" fmla="*/ 3613494 w 12188243"/>
              <a:gd name="connsiteY2831" fmla="*/ 5415603 h 7223977"/>
              <a:gd name="connsiteX2832" fmla="*/ 3613494 w 12188243"/>
              <a:gd name="connsiteY2832" fmla="*/ 5193064 h 7223977"/>
              <a:gd name="connsiteX2833" fmla="*/ 3839165 w 12188243"/>
              <a:gd name="connsiteY2833" fmla="*/ 5193064 h 7223977"/>
              <a:gd name="connsiteX2834" fmla="*/ 4061703 w 12188243"/>
              <a:gd name="connsiteY2834" fmla="*/ 5193064 h 7223977"/>
              <a:gd name="connsiteX2835" fmla="*/ 4061703 w 12188243"/>
              <a:gd name="connsiteY2835" fmla="*/ 5415603 h 7223977"/>
              <a:gd name="connsiteX2836" fmla="*/ 3839165 w 12188243"/>
              <a:gd name="connsiteY2836" fmla="*/ 5415603 h 7223977"/>
              <a:gd name="connsiteX2837" fmla="*/ 3839165 w 12188243"/>
              <a:gd name="connsiteY2837" fmla="*/ 5193064 h 7223977"/>
              <a:gd name="connsiteX2838" fmla="*/ 4064836 w 12188243"/>
              <a:gd name="connsiteY2838" fmla="*/ 5193064 h 7223977"/>
              <a:gd name="connsiteX2839" fmla="*/ 4287375 w 12188243"/>
              <a:gd name="connsiteY2839" fmla="*/ 5193064 h 7223977"/>
              <a:gd name="connsiteX2840" fmla="*/ 4287375 w 12188243"/>
              <a:gd name="connsiteY2840" fmla="*/ 5415603 h 7223977"/>
              <a:gd name="connsiteX2841" fmla="*/ 4064836 w 12188243"/>
              <a:gd name="connsiteY2841" fmla="*/ 5415603 h 7223977"/>
              <a:gd name="connsiteX2842" fmla="*/ 4064836 w 12188243"/>
              <a:gd name="connsiteY2842" fmla="*/ 5193064 h 7223977"/>
              <a:gd name="connsiteX2843" fmla="*/ 4290507 w 12188243"/>
              <a:gd name="connsiteY2843" fmla="*/ 5193064 h 7223977"/>
              <a:gd name="connsiteX2844" fmla="*/ 4513046 w 12188243"/>
              <a:gd name="connsiteY2844" fmla="*/ 5193064 h 7223977"/>
              <a:gd name="connsiteX2845" fmla="*/ 4513046 w 12188243"/>
              <a:gd name="connsiteY2845" fmla="*/ 5415603 h 7223977"/>
              <a:gd name="connsiteX2846" fmla="*/ 4290507 w 12188243"/>
              <a:gd name="connsiteY2846" fmla="*/ 5415603 h 7223977"/>
              <a:gd name="connsiteX2847" fmla="*/ 4290507 w 12188243"/>
              <a:gd name="connsiteY2847" fmla="*/ 5193064 h 7223977"/>
              <a:gd name="connsiteX2848" fmla="*/ 4516179 w 12188243"/>
              <a:gd name="connsiteY2848" fmla="*/ 5193064 h 7223977"/>
              <a:gd name="connsiteX2849" fmla="*/ 4738717 w 12188243"/>
              <a:gd name="connsiteY2849" fmla="*/ 5193064 h 7223977"/>
              <a:gd name="connsiteX2850" fmla="*/ 4738717 w 12188243"/>
              <a:gd name="connsiteY2850" fmla="*/ 5415603 h 7223977"/>
              <a:gd name="connsiteX2851" fmla="*/ 4516179 w 12188243"/>
              <a:gd name="connsiteY2851" fmla="*/ 5415603 h 7223977"/>
              <a:gd name="connsiteX2852" fmla="*/ 4516179 w 12188243"/>
              <a:gd name="connsiteY2852" fmla="*/ 5193064 h 7223977"/>
              <a:gd name="connsiteX2853" fmla="*/ 4741724 w 12188243"/>
              <a:gd name="connsiteY2853" fmla="*/ 5193064 h 7223977"/>
              <a:gd name="connsiteX2854" fmla="*/ 4964263 w 12188243"/>
              <a:gd name="connsiteY2854" fmla="*/ 5193064 h 7223977"/>
              <a:gd name="connsiteX2855" fmla="*/ 4964263 w 12188243"/>
              <a:gd name="connsiteY2855" fmla="*/ 5415603 h 7223977"/>
              <a:gd name="connsiteX2856" fmla="*/ 4741724 w 12188243"/>
              <a:gd name="connsiteY2856" fmla="*/ 5415603 h 7223977"/>
              <a:gd name="connsiteX2857" fmla="*/ 4741724 w 12188243"/>
              <a:gd name="connsiteY2857" fmla="*/ 5193064 h 7223977"/>
              <a:gd name="connsiteX2858" fmla="*/ 4967395 w 12188243"/>
              <a:gd name="connsiteY2858" fmla="*/ 5193064 h 7223977"/>
              <a:gd name="connsiteX2859" fmla="*/ 5189934 w 12188243"/>
              <a:gd name="connsiteY2859" fmla="*/ 5193064 h 7223977"/>
              <a:gd name="connsiteX2860" fmla="*/ 5189934 w 12188243"/>
              <a:gd name="connsiteY2860" fmla="*/ 5415603 h 7223977"/>
              <a:gd name="connsiteX2861" fmla="*/ 4967395 w 12188243"/>
              <a:gd name="connsiteY2861" fmla="*/ 5415603 h 7223977"/>
              <a:gd name="connsiteX2862" fmla="*/ 4967395 w 12188243"/>
              <a:gd name="connsiteY2862" fmla="*/ 5193064 h 7223977"/>
              <a:gd name="connsiteX2863" fmla="*/ 5193066 w 12188243"/>
              <a:gd name="connsiteY2863" fmla="*/ 5193064 h 7223977"/>
              <a:gd name="connsiteX2864" fmla="*/ 5415605 w 12188243"/>
              <a:gd name="connsiteY2864" fmla="*/ 5193064 h 7223977"/>
              <a:gd name="connsiteX2865" fmla="*/ 5415605 w 12188243"/>
              <a:gd name="connsiteY2865" fmla="*/ 5415603 h 7223977"/>
              <a:gd name="connsiteX2866" fmla="*/ 5193066 w 12188243"/>
              <a:gd name="connsiteY2866" fmla="*/ 5415603 h 7223977"/>
              <a:gd name="connsiteX2867" fmla="*/ 5193066 w 12188243"/>
              <a:gd name="connsiteY2867" fmla="*/ 5193064 h 7223977"/>
              <a:gd name="connsiteX2868" fmla="*/ 5418738 w 12188243"/>
              <a:gd name="connsiteY2868" fmla="*/ 5193064 h 7223977"/>
              <a:gd name="connsiteX2869" fmla="*/ 5641276 w 12188243"/>
              <a:gd name="connsiteY2869" fmla="*/ 5193064 h 7223977"/>
              <a:gd name="connsiteX2870" fmla="*/ 5641276 w 12188243"/>
              <a:gd name="connsiteY2870" fmla="*/ 5415603 h 7223977"/>
              <a:gd name="connsiteX2871" fmla="*/ 5418738 w 12188243"/>
              <a:gd name="connsiteY2871" fmla="*/ 5415603 h 7223977"/>
              <a:gd name="connsiteX2872" fmla="*/ 5418738 w 12188243"/>
              <a:gd name="connsiteY2872" fmla="*/ 5193064 h 7223977"/>
              <a:gd name="connsiteX2873" fmla="*/ 5644408 w 12188243"/>
              <a:gd name="connsiteY2873" fmla="*/ 5193064 h 7223977"/>
              <a:gd name="connsiteX2874" fmla="*/ 5866947 w 12188243"/>
              <a:gd name="connsiteY2874" fmla="*/ 5193064 h 7223977"/>
              <a:gd name="connsiteX2875" fmla="*/ 5866947 w 12188243"/>
              <a:gd name="connsiteY2875" fmla="*/ 5415603 h 7223977"/>
              <a:gd name="connsiteX2876" fmla="*/ 5644408 w 12188243"/>
              <a:gd name="connsiteY2876" fmla="*/ 5415603 h 7223977"/>
              <a:gd name="connsiteX2877" fmla="*/ 5644408 w 12188243"/>
              <a:gd name="connsiteY2877" fmla="*/ 5193064 h 7223977"/>
              <a:gd name="connsiteX2878" fmla="*/ 5870080 w 12188243"/>
              <a:gd name="connsiteY2878" fmla="*/ 5193064 h 7223977"/>
              <a:gd name="connsiteX2879" fmla="*/ 6092618 w 12188243"/>
              <a:gd name="connsiteY2879" fmla="*/ 5193064 h 7223977"/>
              <a:gd name="connsiteX2880" fmla="*/ 6092618 w 12188243"/>
              <a:gd name="connsiteY2880" fmla="*/ 5415603 h 7223977"/>
              <a:gd name="connsiteX2881" fmla="*/ 5870080 w 12188243"/>
              <a:gd name="connsiteY2881" fmla="*/ 5415603 h 7223977"/>
              <a:gd name="connsiteX2882" fmla="*/ 5870080 w 12188243"/>
              <a:gd name="connsiteY2882" fmla="*/ 5193064 h 7223977"/>
              <a:gd name="connsiteX2883" fmla="*/ 6095625 w 12188243"/>
              <a:gd name="connsiteY2883" fmla="*/ 5193064 h 7223977"/>
              <a:gd name="connsiteX2884" fmla="*/ 6318164 w 12188243"/>
              <a:gd name="connsiteY2884" fmla="*/ 5193064 h 7223977"/>
              <a:gd name="connsiteX2885" fmla="*/ 6318164 w 12188243"/>
              <a:gd name="connsiteY2885" fmla="*/ 5415603 h 7223977"/>
              <a:gd name="connsiteX2886" fmla="*/ 6095625 w 12188243"/>
              <a:gd name="connsiteY2886" fmla="*/ 5415603 h 7223977"/>
              <a:gd name="connsiteX2887" fmla="*/ 6095625 w 12188243"/>
              <a:gd name="connsiteY2887" fmla="*/ 5193064 h 7223977"/>
              <a:gd name="connsiteX2888" fmla="*/ 6321297 w 12188243"/>
              <a:gd name="connsiteY2888" fmla="*/ 5193064 h 7223977"/>
              <a:gd name="connsiteX2889" fmla="*/ 6543835 w 12188243"/>
              <a:gd name="connsiteY2889" fmla="*/ 5193064 h 7223977"/>
              <a:gd name="connsiteX2890" fmla="*/ 6543835 w 12188243"/>
              <a:gd name="connsiteY2890" fmla="*/ 5415603 h 7223977"/>
              <a:gd name="connsiteX2891" fmla="*/ 6321297 w 12188243"/>
              <a:gd name="connsiteY2891" fmla="*/ 5415603 h 7223977"/>
              <a:gd name="connsiteX2892" fmla="*/ 6321297 w 12188243"/>
              <a:gd name="connsiteY2892" fmla="*/ 5193064 h 7223977"/>
              <a:gd name="connsiteX2893" fmla="*/ 6546967 w 12188243"/>
              <a:gd name="connsiteY2893" fmla="*/ 5193064 h 7223977"/>
              <a:gd name="connsiteX2894" fmla="*/ 6769506 w 12188243"/>
              <a:gd name="connsiteY2894" fmla="*/ 5193064 h 7223977"/>
              <a:gd name="connsiteX2895" fmla="*/ 6769506 w 12188243"/>
              <a:gd name="connsiteY2895" fmla="*/ 5415603 h 7223977"/>
              <a:gd name="connsiteX2896" fmla="*/ 6546967 w 12188243"/>
              <a:gd name="connsiteY2896" fmla="*/ 5415603 h 7223977"/>
              <a:gd name="connsiteX2897" fmla="*/ 6546967 w 12188243"/>
              <a:gd name="connsiteY2897" fmla="*/ 5193064 h 7223977"/>
              <a:gd name="connsiteX2898" fmla="*/ 6772639 w 12188243"/>
              <a:gd name="connsiteY2898" fmla="*/ 5193064 h 7223977"/>
              <a:gd name="connsiteX2899" fmla="*/ 6995177 w 12188243"/>
              <a:gd name="connsiteY2899" fmla="*/ 5193064 h 7223977"/>
              <a:gd name="connsiteX2900" fmla="*/ 6995177 w 12188243"/>
              <a:gd name="connsiteY2900" fmla="*/ 5415603 h 7223977"/>
              <a:gd name="connsiteX2901" fmla="*/ 6772639 w 12188243"/>
              <a:gd name="connsiteY2901" fmla="*/ 5415603 h 7223977"/>
              <a:gd name="connsiteX2902" fmla="*/ 6772639 w 12188243"/>
              <a:gd name="connsiteY2902" fmla="*/ 5193064 h 7223977"/>
              <a:gd name="connsiteX2903" fmla="*/ 6998310 w 12188243"/>
              <a:gd name="connsiteY2903" fmla="*/ 5193064 h 7223977"/>
              <a:gd name="connsiteX2904" fmla="*/ 7220848 w 12188243"/>
              <a:gd name="connsiteY2904" fmla="*/ 5193064 h 7223977"/>
              <a:gd name="connsiteX2905" fmla="*/ 7220848 w 12188243"/>
              <a:gd name="connsiteY2905" fmla="*/ 5415603 h 7223977"/>
              <a:gd name="connsiteX2906" fmla="*/ 6998310 w 12188243"/>
              <a:gd name="connsiteY2906" fmla="*/ 5415603 h 7223977"/>
              <a:gd name="connsiteX2907" fmla="*/ 6998310 w 12188243"/>
              <a:gd name="connsiteY2907" fmla="*/ 5193064 h 7223977"/>
              <a:gd name="connsiteX2908" fmla="*/ 7223981 w 12188243"/>
              <a:gd name="connsiteY2908" fmla="*/ 5193064 h 7223977"/>
              <a:gd name="connsiteX2909" fmla="*/ 7446520 w 12188243"/>
              <a:gd name="connsiteY2909" fmla="*/ 5193064 h 7223977"/>
              <a:gd name="connsiteX2910" fmla="*/ 7446520 w 12188243"/>
              <a:gd name="connsiteY2910" fmla="*/ 5415603 h 7223977"/>
              <a:gd name="connsiteX2911" fmla="*/ 7223981 w 12188243"/>
              <a:gd name="connsiteY2911" fmla="*/ 5415603 h 7223977"/>
              <a:gd name="connsiteX2912" fmla="*/ 7223981 w 12188243"/>
              <a:gd name="connsiteY2912" fmla="*/ 5193064 h 7223977"/>
              <a:gd name="connsiteX2913" fmla="*/ 7449527 w 12188243"/>
              <a:gd name="connsiteY2913" fmla="*/ 5193064 h 7223977"/>
              <a:gd name="connsiteX2914" fmla="*/ 7672065 w 12188243"/>
              <a:gd name="connsiteY2914" fmla="*/ 5193064 h 7223977"/>
              <a:gd name="connsiteX2915" fmla="*/ 7672065 w 12188243"/>
              <a:gd name="connsiteY2915" fmla="*/ 5415603 h 7223977"/>
              <a:gd name="connsiteX2916" fmla="*/ 7449527 w 12188243"/>
              <a:gd name="connsiteY2916" fmla="*/ 5415603 h 7223977"/>
              <a:gd name="connsiteX2917" fmla="*/ 7449527 w 12188243"/>
              <a:gd name="connsiteY2917" fmla="*/ 5193064 h 7223977"/>
              <a:gd name="connsiteX2918" fmla="*/ 7675198 w 12188243"/>
              <a:gd name="connsiteY2918" fmla="*/ 5193064 h 7223977"/>
              <a:gd name="connsiteX2919" fmla="*/ 7897736 w 12188243"/>
              <a:gd name="connsiteY2919" fmla="*/ 5193064 h 7223977"/>
              <a:gd name="connsiteX2920" fmla="*/ 7897736 w 12188243"/>
              <a:gd name="connsiteY2920" fmla="*/ 5415603 h 7223977"/>
              <a:gd name="connsiteX2921" fmla="*/ 7675198 w 12188243"/>
              <a:gd name="connsiteY2921" fmla="*/ 5415603 h 7223977"/>
              <a:gd name="connsiteX2922" fmla="*/ 7675198 w 12188243"/>
              <a:gd name="connsiteY2922" fmla="*/ 5193064 h 7223977"/>
              <a:gd name="connsiteX2923" fmla="*/ 7900868 w 12188243"/>
              <a:gd name="connsiteY2923" fmla="*/ 5193064 h 7223977"/>
              <a:gd name="connsiteX2924" fmla="*/ 8123407 w 12188243"/>
              <a:gd name="connsiteY2924" fmla="*/ 5193064 h 7223977"/>
              <a:gd name="connsiteX2925" fmla="*/ 8123407 w 12188243"/>
              <a:gd name="connsiteY2925" fmla="*/ 5415603 h 7223977"/>
              <a:gd name="connsiteX2926" fmla="*/ 7900868 w 12188243"/>
              <a:gd name="connsiteY2926" fmla="*/ 5415603 h 7223977"/>
              <a:gd name="connsiteX2927" fmla="*/ 7900868 w 12188243"/>
              <a:gd name="connsiteY2927" fmla="*/ 5193064 h 7223977"/>
              <a:gd name="connsiteX2928" fmla="*/ 8126540 w 12188243"/>
              <a:gd name="connsiteY2928" fmla="*/ 5193064 h 7223977"/>
              <a:gd name="connsiteX2929" fmla="*/ 8349078 w 12188243"/>
              <a:gd name="connsiteY2929" fmla="*/ 5193064 h 7223977"/>
              <a:gd name="connsiteX2930" fmla="*/ 8349078 w 12188243"/>
              <a:gd name="connsiteY2930" fmla="*/ 5415603 h 7223977"/>
              <a:gd name="connsiteX2931" fmla="*/ 8126540 w 12188243"/>
              <a:gd name="connsiteY2931" fmla="*/ 5415603 h 7223977"/>
              <a:gd name="connsiteX2932" fmla="*/ 8126540 w 12188243"/>
              <a:gd name="connsiteY2932" fmla="*/ 5193064 h 7223977"/>
              <a:gd name="connsiteX2933" fmla="*/ 8352211 w 12188243"/>
              <a:gd name="connsiteY2933" fmla="*/ 5193064 h 7223977"/>
              <a:gd name="connsiteX2934" fmla="*/ 8574749 w 12188243"/>
              <a:gd name="connsiteY2934" fmla="*/ 5193064 h 7223977"/>
              <a:gd name="connsiteX2935" fmla="*/ 8574749 w 12188243"/>
              <a:gd name="connsiteY2935" fmla="*/ 5415603 h 7223977"/>
              <a:gd name="connsiteX2936" fmla="*/ 8352211 w 12188243"/>
              <a:gd name="connsiteY2936" fmla="*/ 5415603 h 7223977"/>
              <a:gd name="connsiteX2937" fmla="*/ 8352211 w 12188243"/>
              <a:gd name="connsiteY2937" fmla="*/ 5193064 h 7223977"/>
              <a:gd name="connsiteX2938" fmla="*/ 8577882 w 12188243"/>
              <a:gd name="connsiteY2938" fmla="*/ 5193064 h 7223977"/>
              <a:gd name="connsiteX2939" fmla="*/ 8800420 w 12188243"/>
              <a:gd name="connsiteY2939" fmla="*/ 5193064 h 7223977"/>
              <a:gd name="connsiteX2940" fmla="*/ 8800420 w 12188243"/>
              <a:gd name="connsiteY2940" fmla="*/ 5415603 h 7223977"/>
              <a:gd name="connsiteX2941" fmla="*/ 8577882 w 12188243"/>
              <a:gd name="connsiteY2941" fmla="*/ 5415603 h 7223977"/>
              <a:gd name="connsiteX2942" fmla="*/ 8577882 w 12188243"/>
              <a:gd name="connsiteY2942" fmla="*/ 5193064 h 7223977"/>
              <a:gd name="connsiteX2943" fmla="*/ 8803427 w 12188243"/>
              <a:gd name="connsiteY2943" fmla="*/ 5193064 h 7223977"/>
              <a:gd name="connsiteX2944" fmla="*/ 9025966 w 12188243"/>
              <a:gd name="connsiteY2944" fmla="*/ 5193064 h 7223977"/>
              <a:gd name="connsiteX2945" fmla="*/ 9025966 w 12188243"/>
              <a:gd name="connsiteY2945" fmla="*/ 5415603 h 7223977"/>
              <a:gd name="connsiteX2946" fmla="*/ 8803427 w 12188243"/>
              <a:gd name="connsiteY2946" fmla="*/ 5415603 h 7223977"/>
              <a:gd name="connsiteX2947" fmla="*/ 8803427 w 12188243"/>
              <a:gd name="connsiteY2947" fmla="*/ 5193064 h 7223977"/>
              <a:gd name="connsiteX2948" fmla="*/ 9029099 w 12188243"/>
              <a:gd name="connsiteY2948" fmla="*/ 5193064 h 7223977"/>
              <a:gd name="connsiteX2949" fmla="*/ 9251637 w 12188243"/>
              <a:gd name="connsiteY2949" fmla="*/ 5193064 h 7223977"/>
              <a:gd name="connsiteX2950" fmla="*/ 9251637 w 12188243"/>
              <a:gd name="connsiteY2950" fmla="*/ 5415603 h 7223977"/>
              <a:gd name="connsiteX2951" fmla="*/ 9029099 w 12188243"/>
              <a:gd name="connsiteY2951" fmla="*/ 5415603 h 7223977"/>
              <a:gd name="connsiteX2952" fmla="*/ 9029099 w 12188243"/>
              <a:gd name="connsiteY2952" fmla="*/ 5193064 h 7223977"/>
              <a:gd name="connsiteX2953" fmla="*/ 9254770 w 12188243"/>
              <a:gd name="connsiteY2953" fmla="*/ 5193064 h 7223977"/>
              <a:gd name="connsiteX2954" fmla="*/ 9477308 w 12188243"/>
              <a:gd name="connsiteY2954" fmla="*/ 5193064 h 7223977"/>
              <a:gd name="connsiteX2955" fmla="*/ 9477308 w 12188243"/>
              <a:gd name="connsiteY2955" fmla="*/ 5415603 h 7223977"/>
              <a:gd name="connsiteX2956" fmla="*/ 9254770 w 12188243"/>
              <a:gd name="connsiteY2956" fmla="*/ 5415603 h 7223977"/>
              <a:gd name="connsiteX2957" fmla="*/ 9254770 w 12188243"/>
              <a:gd name="connsiteY2957" fmla="*/ 5193064 h 7223977"/>
              <a:gd name="connsiteX2958" fmla="*/ 9480440 w 12188243"/>
              <a:gd name="connsiteY2958" fmla="*/ 5193064 h 7223977"/>
              <a:gd name="connsiteX2959" fmla="*/ 9702979 w 12188243"/>
              <a:gd name="connsiteY2959" fmla="*/ 5193064 h 7223977"/>
              <a:gd name="connsiteX2960" fmla="*/ 9702979 w 12188243"/>
              <a:gd name="connsiteY2960" fmla="*/ 5415603 h 7223977"/>
              <a:gd name="connsiteX2961" fmla="*/ 9480440 w 12188243"/>
              <a:gd name="connsiteY2961" fmla="*/ 5415603 h 7223977"/>
              <a:gd name="connsiteX2962" fmla="*/ 9480440 w 12188243"/>
              <a:gd name="connsiteY2962" fmla="*/ 5193064 h 7223977"/>
              <a:gd name="connsiteX2963" fmla="*/ 9706112 w 12188243"/>
              <a:gd name="connsiteY2963" fmla="*/ 5193064 h 7223977"/>
              <a:gd name="connsiteX2964" fmla="*/ 9928650 w 12188243"/>
              <a:gd name="connsiteY2964" fmla="*/ 5193064 h 7223977"/>
              <a:gd name="connsiteX2965" fmla="*/ 9928650 w 12188243"/>
              <a:gd name="connsiteY2965" fmla="*/ 5415603 h 7223977"/>
              <a:gd name="connsiteX2966" fmla="*/ 9706112 w 12188243"/>
              <a:gd name="connsiteY2966" fmla="*/ 5415603 h 7223977"/>
              <a:gd name="connsiteX2967" fmla="*/ 9706112 w 12188243"/>
              <a:gd name="connsiteY2967" fmla="*/ 5193064 h 7223977"/>
              <a:gd name="connsiteX2968" fmla="*/ 9931783 w 12188243"/>
              <a:gd name="connsiteY2968" fmla="*/ 5193064 h 7223977"/>
              <a:gd name="connsiteX2969" fmla="*/ 10154321 w 12188243"/>
              <a:gd name="connsiteY2969" fmla="*/ 5193064 h 7223977"/>
              <a:gd name="connsiteX2970" fmla="*/ 10154321 w 12188243"/>
              <a:gd name="connsiteY2970" fmla="*/ 5415603 h 7223977"/>
              <a:gd name="connsiteX2971" fmla="*/ 9931783 w 12188243"/>
              <a:gd name="connsiteY2971" fmla="*/ 5415603 h 7223977"/>
              <a:gd name="connsiteX2972" fmla="*/ 9931783 w 12188243"/>
              <a:gd name="connsiteY2972" fmla="*/ 5193064 h 7223977"/>
              <a:gd name="connsiteX2973" fmla="*/ 10157328 w 12188243"/>
              <a:gd name="connsiteY2973" fmla="*/ 5193064 h 7223977"/>
              <a:gd name="connsiteX2974" fmla="*/ 10379867 w 12188243"/>
              <a:gd name="connsiteY2974" fmla="*/ 5193064 h 7223977"/>
              <a:gd name="connsiteX2975" fmla="*/ 10379867 w 12188243"/>
              <a:gd name="connsiteY2975" fmla="*/ 5415603 h 7223977"/>
              <a:gd name="connsiteX2976" fmla="*/ 10157328 w 12188243"/>
              <a:gd name="connsiteY2976" fmla="*/ 5415603 h 7223977"/>
              <a:gd name="connsiteX2977" fmla="*/ 10157328 w 12188243"/>
              <a:gd name="connsiteY2977" fmla="*/ 5193064 h 7223977"/>
              <a:gd name="connsiteX2978" fmla="*/ 10157328 w 12188243"/>
              <a:gd name="connsiteY2978" fmla="*/ 5189932 h 7223977"/>
              <a:gd name="connsiteX2979" fmla="*/ 10157328 w 12188243"/>
              <a:gd name="connsiteY2979" fmla="*/ 4967393 h 7223977"/>
              <a:gd name="connsiteX2980" fmla="*/ 10379867 w 12188243"/>
              <a:gd name="connsiteY2980" fmla="*/ 4967393 h 7223977"/>
              <a:gd name="connsiteX2981" fmla="*/ 10379867 w 12188243"/>
              <a:gd name="connsiteY2981" fmla="*/ 5189932 h 7223977"/>
              <a:gd name="connsiteX2982" fmla="*/ 10157328 w 12188243"/>
              <a:gd name="connsiteY2982" fmla="*/ 5189932 h 7223977"/>
              <a:gd name="connsiteX2983" fmla="*/ 10157328 w 12188243"/>
              <a:gd name="connsiteY2983" fmla="*/ 4964261 h 7223977"/>
              <a:gd name="connsiteX2984" fmla="*/ 10157328 w 12188243"/>
              <a:gd name="connsiteY2984" fmla="*/ 4741722 h 7223977"/>
              <a:gd name="connsiteX2985" fmla="*/ 10379867 w 12188243"/>
              <a:gd name="connsiteY2985" fmla="*/ 4741722 h 7223977"/>
              <a:gd name="connsiteX2986" fmla="*/ 10379867 w 12188243"/>
              <a:gd name="connsiteY2986" fmla="*/ 4964261 h 7223977"/>
              <a:gd name="connsiteX2987" fmla="*/ 10157328 w 12188243"/>
              <a:gd name="connsiteY2987" fmla="*/ 4964261 h 7223977"/>
              <a:gd name="connsiteX2988" fmla="*/ 10157328 w 12188243"/>
              <a:gd name="connsiteY2988" fmla="*/ 4738590 h 7223977"/>
              <a:gd name="connsiteX2989" fmla="*/ 10157328 w 12188243"/>
              <a:gd name="connsiteY2989" fmla="*/ 4516051 h 7223977"/>
              <a:gd name="connsiteX2990" fmla="*/ 10379867 w 12188243"/>
              <a:gd name="connsiteY2990" fmla="*/ 4516051 h 7223977"/>
              <a:gd name="connsiteX2991" fmla="*/ 10379867 w 12188243"/>
              <a:gd name="connsiteY2991" fmla="*/ 4738590 h 7223977"/>
              <a:gd name="connsiteX2992" fmla="*/ 10157328 w 12188243"/>
              <a:gd name="connsiteY2992" fmla="*/ 4738590 h 7223977"/>
              <a:gd name="connsiteX2993" fmla="*/ 10157328 w 12188243"/>
              <a:gd name="connsiteY2993" fmla="*/ 4513044 h 7223977"/>
              <a:gd name="connsiteX2994" fmla="*/ 10157328 w 12188243"/>
              <a:gd name="connsiteY2994" fmla="*/ 4290506 h 7223977"/>
              <a:gd name="connsiteX2995" fmla="*/ 10379867 w 12188243"/>
              <a:gd name="connsiteY2995" fmla="*/ 4290506 h 7223977"/>
              <a:gd name="connsiteX2996" fmla="*/ 10379867 w 12188243"/>
              <a:gd name="connsiteY2996" fmla="*/ 4513044 h 7223977"/>
              <a:gd name="connsiteX2997" fmla="*/ 10157328 w 12188243"/>
              <a:gd name="connsiteY2997" fmla="*/ 4513044 h 7223977"/>
              <a:gd name="connsiteX2998" fmla="*/ 10157328 w 12188243"/>
              <a:gd name="connsiteY2998" fmla="*/ 4287373 h 7223977"/>
              <a:gd name="connsiteX2999" fmla="*/ 10157328 w 12188243"/>
              <a:gd name="connsiteY2999" fmla="*/ 4064834 h 7223977"/>
              <a:gd name="connsiteX3000" fmla="*/ 10379867 w 12188243"/>
              <a:gd name="connsiteY3000" fmla="*/ 4064834 h 7223977"/>
              <a:gd name="connsiteX3001" fmla="*/ 10379867 w 12188243"/>
              <a:gd name="connsiteY3001" fmla="*/ 4287373 h 7223977"/>
              <a:gd name="connsiteX3002" fmla="*/ 10157328 w 12188243"/>
              <a:gd name="connsiteY3002" fmla="*/ 4287373 h 7223977"/>
              <a:gd name="connsiteX3003" fmla="*/ 10157328 w 12188243"/>
              <a:gd name="connsiteY3003" fmla="*/ 4061702 h 7223977"/>
              <a:gd name="connsiteX3004" fmla="*/ 10157328 w 12188243"/>
              <a:gd name="connsiteY3004" fmla="*/ 3839164 h 7223977"/>
              <a:gd name="connsiteX3005" fmla="*/ 10379867 w 12188243"/>
              <a:gd name="connsiteY3005" fmla="*/ 3839164 h 7223977"/>
              <a:gd name="connsiteX3006" fmla="*/ 10379867 w 12188243"/>
              <a:gd name="connsiteY3006" fmla="*/ 4061702 h 7223977"/>
              <a:gd name="connsiteX3007" fmla="*/ 10157328 w 12188243"/>
              <a:gd name="connsiteY3007" fmla="*/ 4061702 h 7223977"/>
              <a:gd name="connsiteX3008" fmla="*/ 10157328 w 12188243"/>
              <a:gd name="connsiteY3008" fmla="*/ 3836031 h 7223977"/>
              <a:gd name="connsiteX3009" fmla="*/ 10157328 w 12188243"/>
              <a:gd name="connsiteY3009" fmla="*/ 3613493 h 7223977"/>
              <a:gd name="connsiteX3010" fmla="*/ 10379867 w 12188243"/>
              <a:gd name="connsiteY3010" fmla="*/ 3613493 h 7223977"/>
              <a:gd name="connsiteX3011" fmla="*/ 10379867 w 12188243"/>
              <a:gd name="connsiteY3011" fmla="*/ 3836031 h 7223977"/>
              <a:gd name="connsiteX3012" fmla="*/ 10157328 w 12188243"/>
              <a:gd name="connsiteY3012" fmla="*/ 3836031 h 7223977"/>
              <a:gd name="connsiteX3013" fmla="*/ 10157328 w 12188243"/>
              <a:gd name="connsiteY3013" fmla="*/ 3610360 h 7223977"/>
              <a:gd name="connsiteX3014" fmla="*/ 10157328 w 12188243"/>
              <a:gd name="connsiteY3014" fmla="*/ 3387821 h 7223977"/>
              <a:gd name="connsiteX3015" fmla="*/ 10379867 w 12188243"/>
              <a:gd name="connsiteY3015" fmla="*/ 3387821 h 7223977"/>
              <a:gd name="connsiteX3016" fmla="*/ 10379867 w 12188243"/>
              <a:gd name="connsiteY3016" fmla="*/ 3610360 h 7223977"/>
              <a:gd name="connsiteX3017" fmla="*/ 10157328 w 12188243"/>
              <a:gd name="connsiteY3017" fmla="*/ 3610360 h 7223977"/>
              <a:gd name="connsiteX3018" fmla="*/ 10157328 w 12188243"/>
              <a:gd name="connsiteY3018" fmla="*/ 3384689 h 7223977"/>
              <a:gd name="connsiteX3019" fmla="*/ 10157328 w 12188243"/>
              <a:gd name="connsiteY3019" fmla="*/ 3162151 h 7223977"/>
              <a:gd name="connsiteX3020" fmla="*/ 10379867 w 12188243"/>
              <a:gd name="connsiteY3020" fmla="*/ 3162151 h 7223977"/>
              <a:gd name="connsiteX3021" fmla="*/ 10379867 w 12188243"/>
              <a:gd name="connsiteY3021" fmla="*/ 3384689 h 7223977"/>
              <a:gd name="connsiteX3022" fmla="*/ 10157328 w 12188243"/>
              <a:gd name="connsiteY3022" fmla="*/ 3384689 h 7223977"/>
              <a:gd name="connsiteX3023" fmla="*/ 10157328 w 12188243"/>
              <a:gd name="connsiteY3023" fmla="*/ 3159143 h 7223977"/>
              <a:gd name="connsiteX3024" fmla="*/ 10157328 w 12188243"/>
              <a:gd name="connsiteY3024" fmla="*/ 2936605 h 7223977"/>
              <a:gd name="connsiteX3025" fmla="*/ 10379867 w 12188243"/>
              <a:gd name="connsiteY3025" fmla="*/ 2936605 h 7223977"/>
              <a:gd name="connsiteX3026" fmla="*/ 10379867 w 12188243"/>
              <a:gd name="connsiteY3026" fmla="*/ 3159143 h 7223977"/>
              <a:gd name="connsiteX3027" fmla="*/ 10157328 w 12188243"/>
              <a:gd name="connsiteY3027" fmla="*/ 3159143 h 7223977"/>
              <a:gd name="connsiteX3028" fmla="*/ 10157328 w 12188243"/>
              <a:gd name="connsiteY3028" fmla="*/ 2933472 h 7223977"/>
              <a:gd name="connsiteX3029" fmla="*/ 10157328 w 12188243"/>
              <a:gd name="connsiteY3029" fmla="*/ 2710934 h 7223977"/>
              <a:gd name="connsiteX3030" fmla="*/ 10379867 w 12188243"/>
              <a:gd name="connsiteY3030" fmla="*/ 2710934 h 7223977"/>
              <a:gd name="connsiteX3031" fmla="*/ 10379867 w 12188243"/>
              <a:gd name="connsiteY3031" fmla="*/ 2933472 h 7223977"/>
              <a:gd name="connsiteX3032" fmla="*/ 10157328 w 12188243"/>
              <a:gd name="connsiteY3032" fmla="*/ 2933472 h 7223977"/>
              <a:gd name="connsiteX3033" fmla="*/ 10157328 w 12188243"/>
              <a:gd name="connsiteY3033" fmla="*/ 2707801 h 7223977"/>
              <a:gd name="connsiteX3034" fmla="*/ 10157328 w 12188243"/>
              <a:gd name="connsiteY3034" fmla="*/ 2485263 h 7223977"/>
              <a:gd name="connsiteX3035" fmla="*/ 10379867 w 12188243"/>
              <a:gd name="connsiteY3035" fmla="*/ 2485263 h 7223977"/>
              <a:gd name="connsiteX3036" fmla="*/ 10379867 w 12188243"/>
              <a:gd name="connsiteY3036" fmla="*/ 2707801 h 7223977"/>
              <a:gd name="connsiteX3037" fmla="*/ 10157328 w 12188243"/>
              <a:gd name="connsiteY3037" fmla="*/ 2707801 h 7223977"/>
              <a:gd name="connsiteX3038" fmla="*/ 10157328 w 12188243"/>
              <a:gd name="connsiteY3038" fmla="*/ 2482130 h 7223977"/>
              <a:gd name="connsiteX3039" fmla="*/ 10157328 w 12188243"/>
              <a:gd name="connsiteY3039" fmla="*/ 2259592 h 7223977"/>
              <a:gd name="connsiteX3040" fmla="*/ 10379867 w 12188243"/>
              <a:gd name="connsiteY3040" fmla="*/ 2259592 h 7223977"/>
              <a:gd name="connsiteX3041" fmla="*/ 10379867 w 12188243"/>
              <a:gd name="connsiteY3041" fmla="*/ 2482130 h 7223977"/>
              <a:gd name="connsiteX3042" fmla="*/ 10157328 w 12188243"/>
              <a:gd name="connsiteY3042" fmla="*/ 2482130 h 7223977"/>
              <a:gd name="connsiteX3043" fmla="*/ 10157328 w 12188243"/>
              <a:gd name="connsiteY3043" fmla="*/ 2256459 h 7223977"/>
              <a:gd name="connsiteX3044" fmla="*/ 10157328 w 12188243"/>
              <a:gd name="connsiteY3044" fmla="*/ 2033921 h 7223977"/>
              <a:gd name="connsiteX3045" fmla="*/ 10379867 w 12188243"/>
              <a:gd name="connsiteY3045" fmla="*/ 2033921 h 7223977"/>
              <a:gd name="connsiteX3046" fmla="*/ 10379867 w 12188243"/>
              <a:gd name="connsiteY3046" fmla="*/ 2256459 h 7223977"/>
              <a:gd name="connsiteX3047" fmla="*/ 10157328 w 12188243"/>
              <a:gd name="connsiteY3047" fmla="*/ 2256459 h 7223977"/>
              <a:gd name="connsiteX3048" fmla="*/ 10157328 w 12188243"/>
              <a:gd name="connsiteY3048" fmla="*/ 2030788 h 7223977"/>
              <a:gd name="connsiteX3049" fmla="*/ 10157328 w 12188243"/>
              <a:gd name="connsiteY3049" fmla="*/ 1808250 h 7223977"/>
              <a:gd name="connsiteX3050" fmla="*/ 10379867 w 12188243"/>
              <a:gd name="connsiteY3050" fmla="*/ 1808250 h 7223977"/>
              <a:gd name="connsiteX3051" fmla="*/ 10379867 w 12188243"/>
              <a:gd name="connsiteY3051" fmla="*/ 2030788 h 7223977"/>
              <a:gd name="connsiteX3052" fmla="*/ 10157328 w 12188243"/>
              <a:gd name="connsiteY3052" fmla="*/ 2030788 h 7223977"/>
              <a:gd name="connsiteX3053" fmla="*/ 10157328 w 12188243"/>
              <a:gd name="connsiteY3053" fmla="*/ 1805243 h 7223977"/>
              <a:gd name="connsiteX3054" fmla="*/ 10157328 w 12188243"/>
              <a:gd name="connsiteY3054" fmla="*/ 1582704 h 7223977"/>
              <a:gd name="connsiteX3055" fmla="*/ 10379867 w 12188243"/>
              <a:gd name="connsiteY3055" fmla="*/ 1582704 h 7223977"/>
              <a:gd name="connsiteX3056" fmla="*/ 10379867 w 12188243"/>
              <a:gd name="connsiteY3056" fmla="*/ 1805243 h 7223977"/>
              <a:gd name="connsiteX3057" fmla="*/ 10157328 w 12188243"/>
              <a:gd name="connsiteY3057" fmla="*/ 1805243 h 7223977"/>
              <a:gd name="connsiteX3058" fmla="*/ 10154196 w 12188243"/>
              <a:gd name="connsiteY3058" fmla="*/ 1805243 h 7223977"/>
              <a:gd name="connsiteX3059" fmla="*/ 9931657 w 12188243"/>
              <a:gd name="connsiteY3059" fmla="*/ 1805243 h 7223977"/>
              <a:gd name="connsiteX3060" fmla="*/ 9931657 w 12188243"/>
              <a:gd name="connsiteY3060" fmla="*/ 1582704 h 7223977"/>
              <a:gd name="connsiteX3061" fmla="*/ 10154196 w 12188243"/>
              <a:gd name="connsiteY3061" fmla="*/ 1582704 h 7223977"/>
              <a:gd name="connsiteX3062" fmla="*/ 10154196 w 12188243"/>
              <a:gd name="connsiteY3062" fmla="*/ 1805243 h 7223977"/>
              <a:gd name="connsiteX3063" fmla="*/ 9928650 w 12188243"/>
              <a:gd name="connsiteY3063" fmla="*/ 1805243 h 7223977"/>
              <a:gd name="connsiteX3064" fmla="*/ 9706112 w 12188243"/>
              <a:gd name="connsiteY3064" fmla="*/ 1805243 h 7223977"/>
              <a:gd name="connsiteX3065" fmla="*/ 9706112 w 12188243"/>
              <a:gd name="connsiteY3065" fmla="*/ 1582704 h 7223977"/>
              <a:gd name="connsiteX3066" fmla="*/ 9928650 w 12188243"/>
              <a:gd name="connsiteY3066" fmla="*/ 1582704 h 7223977"/>
              <a:gd name="connsiteX3067" fmla="*/ 9928650 w 12188243"/>
              <a:gd name="connsiteY3067" fmla="*/ 1805243 h 7223977"/>
              <a:gd name="connsiteX3068" fmla="*/ 9702979 w 12188243"/>
              <a:gd name="connsiteY3068" fmla="*/ 1805243 h 7223977"/>
              <a:gd name="connsiteX3069" fmla="*/ 9480440 w 12188243"/>
              <a:gd name="connsiteY3069" fmla="*/ 1805243 h 7223977"/>
              <a:gd name="connsiteX3070" fmla="*/ 9480440 w 12188243"/>
              <a:gd name="connsiteY3070" fmla="*/ 1582704 h 7223977"/>
              <a:gd name="connsiteX3071" fmla="*/ 9702979 w 12188243"/>
              <a:gd name="connsiteY3071" fmla="*/ 1582704 h 7223977"/>
              <a:gd name="connsiteX3072" fmla="*/ 9702979 w 12188243"/>
              <a:gd name="connsiteY3072" fmla="*/ 1805243 h 7223977"/>
              <a:gd name="connsiteX3073" fmla="*/ 9477308 w 12188243"/>
              <a:gd name="connsiteY3073" fmla="*/ 1805243 h 7223977"/>
              <a:gd name="connsiteX3074" fmla="*/ 9254770 w 12188243"/>
              <a:gd name="connsiteY3074" fmla="*/ 1805243 h 7223977"/>
              <a:gd name="connsiteX3075" fmla="*/ 9254770 w 12188243"/>
              <a:gd name="connsiteY3075" fmla="*/ 1582704 h 7223977"/>
              <a:gd name="connsiteX3076" fmla="*/ 9477308 w 12188243"/>
              <a:gd name="connsiteY3076" fmla="*/ 1582704 h 7223977"/>
              <a:gd name="connsiteX3077" fmla="*/ 9477308 w 12188243"/>
              <a:gd name="connsiteY3077" fmla="*/ 1805243 h 7223977"/>
              <a:gd name="connsiteX3078" fmla="*/ 9251637 w 12188243"/>
              <a:gd name="connsiteY3078" fmla="*/ 1805243 h 7223977"/>
              <a:gd name="connsiteX3079" fmla="*/ 9029099 w 12188243"/>
              <a:gd name="connsiteY3079" fmla="*/ 1805243 h 7223977"/>
              <a:gd name="connsiteX3080" fmla="*/ 9029099 w 12188243"/>
              <a:gd name="connsiteY3080" fmla="*/ 1582704 h 7223977"/>
              <a:gd name="connsiteX3081" fmla="*/ 9251637 w 12188243"/>
              <a:gd name="connsiteY3081" fmla="*/ 1582704 h 7223977"/>
              <a:gd name="connsiteX3082" fmla="*/ 9251637 w 12188243"/>
              <a:gd name="connsiteY3082" fmla="*/ 1805243 h 7223977"/>
              <a:gd name="connsiteX3083" fmla="*/ 9025966 w 12188243"/>
              <a:gd name="connsiteY3083" fmla="*/ 1805243 h 7223977"/>
              <a:gd name="connsiteX3084" fmla="*/ 8803427 w 12188243"/>
              <a:gd name="connsiteY3084" fmla="*/ 1805243 h 7223977"/>
              <a:gd name="connsiteX3085" fmla="*/ 8803427 w 12188243"/>
              <a:gd name="connsiteY3085" fmla="*/ 1582704 h 7223977"/>
              <a:gd name="connsiteX3086" fmla="*/ 9025966 w 12188243"/>
              <a:gd name="connsiteY3086" fmla="*/ 1582704 h 7223977"/>
              <a:gd name="connsiteX3087" fmla="*/ 9025966 w 12188243"/>
              <a:gd name="connsiteY3087" fmla="*/ 1805243 h 7223977"/>
              <a:gd name="connsiteX3088" fmla="*/ 8800295 w 12188243"/>
              <a:gd name="connsiteY3088" fmla="*/ 1805243 h 7223977"/>
              <a:gd name="connsiteX3089" fmla="*/ 8577756 w 12188243"/>
              <a:gd name="connsiteY3089" fmla="*/ 1805243 h 7223977"/>
              <a:gd name="connsiteX3090" fmla="*/ 8577756 w 12188243"/>
              <a:gd name="connsiteY3090" fmla="*/ 1582704 h 7223977"/>
              <a:gd name="connsiteX3091" fmla="*/ 8800295 w 12188243"/>
              <a:gd name="connsiteY3091" fmla="*/ 1582704 h 7223977"/>
              <a:gd name="connsiteX3092" fmla="*/ 8800295 w 12188243"/>
              <a:gd name="connsiteY3092" fmla="*/ 1805243 h 7223977"/>
              <a:gd name="connsiteX3093" fmla="*/ 8574749 w 12188243"/>
              <a:gd name="connsiteY3093" fmla="*/ 1805243 h 7223977"/>
              <a:gd name="connsiteX3094" fmla="*/ 8352211 w 12188243"/>
              <a:gd name="connsiteY3094" fmla="*/ 1805243 h 7223977"/>
              <a:gd name="connsiteX3095" fmla="*/ 8352211 w 12188243"/>
              <a:gd name="connsiteY3095" fmla="*/ 1582704 h 7223977"/>
              <a:gd name="connsiteX3096" fmla="*/ 8574749 w 12188243"/>
              <a:gd name="connsiteY3096" fmla="*/ 1582704 h 7223977"/>
              <a:gd name="connsiteX3097" fmla="*/ 8574749 w 12188243"/>
              <a:gd name="connsiteY3097" fmla="*/ 1805243 h 7223977"/>
              <a:gd name="connsiteX3098" fmla="*/ 8349078 w 12188243"/>
              <a:gd name="connsiteY3098" fmla="*/ 1805243 h 7223977"/>
              <a:gd name="connsiteX3099" fmla="*/ 8126540 w 12188243"/>
              <a:gd name="connsiteY3099" fmla="*/ 1805243 h 7223977"/>
              <a:gd name="connsiteX3100" fmla="*/ 8126540 w 12188243"/>
              <a:gd name="connsiteY3100" fmla="*/ 1582704 h 7223977"/>
              <a:gd name="connsiteX3101" fmla="*/ 8349078 w 12188243"/>
              <a:gd name="connsiteY3101" fmla="*/ 1582704 h 7223977"/>
              <a:gd name="connsiteX3102" fmla="*/ 8349078 w 12188243"/>
              <a:gd name="connsiteY3102" fmla="*/ 1805243 h 7223977"/>
              <a:gd name="connsiteX3103" fmla="*/ 8123407 w 12188243"/>
              <a:gd name="connsiteY3103" fmla="*/ 1805243 h 7223977"/>
              <a:gd name="connsiteX3104" fmla="*/ 7900868 w 12188243"/>
              <a:gd name="connsiteY3104" fmla="*/ 1805243 h 7223977"/>
              <a:gd name="connsiteX3105" fmla="*/ 7900868 w 12188243"/>
              <a:gd name="connsiteY3105" fmla="*/ 1582704 h 7223977"/>
              <a:gd name="connsiteX3106" fmla="*/ 8123407 w 12188243"/>
              <a:gd name="connsiteY3106" fmla="*/ 1582704 h 7223977"/>
              <a:gd name="connsiteX3107" fmla="*/ 8123407 w 12188243"/>
              <a:gd name="connsiteY3107" fmla="*/ 1805243 h 7223977"/>
              <a:gd name="connsiteX3108" fmla="*/ 7897736 w 12188243"/>
              <a:gd name="connsiteY3108" fmla="*/ 1805243 h 7223977"/>
              <a:gd name="connsiteX3109" fmla="*/ 7675198 w 12188243"/>
              <a:gd name="connsiteY3109" fmla="*/ 1805243 h 7223977"/>
              <a:gd name="connsiteX3110" fmla="*/ 7675198 w 12188243"/>
              <a:gd name="connsiteY3110" fmla="*/ 1582704 h 7223977"/>
              <a:gd name="connsiteX3111" fmla="*/ 7897736 w 12188243"/>
              <a:gd name="connsiteY3111" fmla="*/ 1582704 h 7223977"/>
              <a:gd name="connsiteX3112" fmla="*/ 7897736 w 12188243"/>
              <a:gd name="connsiteY3112" fmla="*/ 1805243 h 7223977"/>
              <a:gd name="connsiteX3113" fmla="*/ 7672065 w 12188243"/>
              <a:gd name="connsiteY3113" fmla="*/ 1805243 h 7223977"/>
              <a:gd name="connsiteX3114" fmla="*/ 7449527 w 12188243"/>
              <a:gd name="connsiteY3114" fmla="*/ 1805243 h 7223977"/>
              <a:gd name="connsiteX3115" fmla="*/ 7449527 w 12188243"/>
              <a:gd name="connsiteY3115" fmla="*/ 1582704 h 7223977"/>
              <a:gd name="connsiteX3116" fmla="*/ 7672065 w 12188243"/>
              <a:gd name="connsiteY3116" fmla="*/ 1582704 h 7223977"/>
              <a:gd name="connsiteX3117" fmla="*/ 7672065 w 12188243"/>
              <a:gd name="connsiteY3117" fmla="*/ 1805243 h 7223977"/>
              <a:gd name="connsiteX3118" fmla="*/ 7446394 w 12188243"/>
              <a:gd name="connsiteY3118" fmla="*/ 1805243 h 7223977"/>
              <a:gd name="connsiteX3119" fmla="*/ 7223856 w 12188243"/>
              <a:gd name="connsiteY3119" fmla="*/ 1805243 h 7223977"/>
              <a:gd name="connsiteX3120" fmla="*/ 7223856 w 12188243"/>
              <a:gd name="connsiteY3120" fmla="*/ 1582704 h 7223977"/>
              <a:gd name="connsiteX3121" fmla="*/ 7446394 w 12188243"/>
              <a:gd name="connsiteY3121" fmla="*/ 1582704 h 7223977"/>
              <a:gd name="connsiteX3122" fmla="*/ 7446394 w 12188243"/>
              <a:gd name="connsiteY3122" fmla="*/ 1805243 h 7223977"/>
              <a:gd name="connsiteX3123" fmla="*/ 7220848 w 12188243"/>
              <a:gd name="connsiteY3123" fmla="*/ 1805243 h 7223977"/>
              <a:gd name="connsiteX3124" fmla="*/ 6998310 w 12188243"/>
              <a:gd name="connsiteY3124" fmla="*/ 1805243 h 7223977"/>
              <a:gd name="connsiteX3125" fmla="*/ 6998310 w 12188243"/>
              <a:gd name="connsiteY3125" fmla="*/ 1582704 h 7223977"/>
              <a:gd name="connsiteX3126" fmla="*/ 7220848 w 12188243"/>
              <a:gd name="connsiteY3126" fmla="*/ 1582704 h 7223977"/>
              <a:gd name="connsiteX3127" fmla="*/ 7220848 w 12188243"/>
              <a:gd name="connsiteY3127" fmla="*/ 1805243 h 7223977"/>
              <a:gd name="connsiteX3128" fmla="*/ 6995177 w 12188243"/>
              <a:gd name="connsiteY3128" fmla="*/ 1805243 h 7223977"/>
              <a:gd name="connsiteX3129" fmla="*/ 6772639 w 12188243"/>
              <a:gd name="connsiteY3129" fmla="*/ 1805243 h 7223977"/>
              <a:gd name="connsiteX3130" fmla="*/ 6772639 w 12188243"/>
              <a:gd name="connsiteY3130" fmla="*/ 1582704 h 7223977"/>
              <a:gd name="connsiteX3131" fmla="*/ 6995177 w 12188243"/>
              <a:gd name="connsiteY3131" fmla="*/ 1582704 h 7223977"/>
              <a:gd name="connsiteX3132" fmla="*/ 6995177 w 12188243"/>
              <a:gd name="connsiteY3132" fmla="*/ 1805243 h 7223977"/>
              <a:gd name="connsiteX3133" fmla="*/ 6769506 w 12188243"/>
              <a:gd name="connsiteY3133" fmla="*/ 1805243 h 7223977"/>
              <a:gd name="connsiteX3134" fmla="*/ 6546967 w 12188243"/>
              <a:gd name="connsiteY3134" fmla="*/ 1805243 h 7223977"/>
              <a:gd name="connsiteX3135" fmla="*/ 6546967 w 12188243"/>
              <a:gd name="connsiteY3135" fmla="*/ 1582704 h 7223977"/>
              <a:gd name="connsiteX3136" fmla="*/ 6769506 w 12188243"/>
              <a:gd name="connsiteY3136" fmla="*/ 1582704 h 7223977"/>
              <a:gd name="connsiteX3137" fmla="*/ 6769506 w 12188243"/>
              <a:gd name="connsiteY3137" fmla="*/ 1805243 h 7223977"/>
              <a:gd name="connsiteX3138" fmla="*/ 6543835 w 12188243"/>
              <a:gd name="connsiteY3138" fmla="*/ 1805243 h 7223977"/>
              <a:gd name="connsiteX3139" fmla="*/ 6321297 w 12188243"/>
              <a:gd name="connsiteY3139" fmla="*/ 1805243 h 7223977"/>
              <a:gd name="connsiteX3140" fmla="*/ 6321297 w 12188243"/>
              <a:gd name="connsiteY3140" fmla="*/ 1582704 h 7223977"/>
              <a:gd name="connsiteX3141" fmla="*/ 6543835 w 12188243"/>
              <a:gd name="connsiteY3141" fmla="*/ 1582704 h 7223977"/>
              <a:gd name="connsiteX3142" fmla="*/ 6543835 w 12188243"/>
              <a:gd name="connsiteY3142" fmla="*/ 1805243 h 7223977"/>
              <a:gd name="connsiteX3143" fmla="*/ 6318164 w 12188243"/>
              <a:gd name="connsiteY3143" fmla="*/ 1805243 h 7223977"/>
              <a:gd name="connsiteX3144" fmla="*/ 6095625 w 12188243"/>
              <a:gd name="connsiteY3144" fmla="*/ 1805243 h 7223977"/>
              <a:gd name="connsiteX3145" fmla="*/ 6095625 w 12188243"/>
              <a:gd name="connsiteY3145" fmla="*/ 1582704 h 7223977"/>
              <a:gd name="connsiteX3146" fmla="*/ 6318164 w 12188243"/>
              <a:gd name="connsiteY3146" fmla="*/ 1582704 h 7223977"/>
              <a:gd name="connsiteX3147" fmla="*/ 6318164 w 12188243"/>
              <a:gd name="connsiteY3147" fmla="*/ 1805243 h 7223977"/>
              <a:gd name="connsiteX3148" fmla="*/ 6092493 w 12188243"/>
              <a:gd name="connsiteY3148" fmla="*/ 1805243 h 7223977"/>
              <a:gd name="connsiteX3149" fmla="*/ 5869954 w 12188243"/>
              <a:gd name="connsiteY3149" fmla="*/ 1805243 h 7223977"/>
              <a:gd name="connsiteX3150" fmla="*/ 5869954 w 12188243"/>
              <a:gd name="connsiteY3150" fmla="*/ 1582704 h 7223977"/>
              <a:gd name="connsiteX3151" fmla="*/ 6092493 w 12188243"/>
              <a:gd name="connsiteY3151" fmla="*/ 1582704 h 7223977"/>
              <a:gd name="connsiteX3152" fmla="*/ 6092493 w 12188243"/>
              <a:gd name="connsiteY3152" fmla="*/ 1805243 h 7223977"/>
              <a:gd name="connsiteX3153" fmla="*/ 5866947 w 12188243"/>
              <a:gd name="connsiteY3153" fmla="*/ 1805243 h 7223977"/>
              <a:gd name="connsiteX3154" fmla="*/ 5644408 w 12188243"/>
              <a:gd name="connsiteY3154" fmla="*/ 1805243 h 7223977"/>
              <a:gd name="connsiteX3155" fmla="*/ 5644408 w 12188243"/>
              <a:gd name="connsiteY3155" fmla="*/ 1582704 h 7223977"/>
              <a:gd name="connsiteX3156" fmla="*/ 5866947 w 12188243"/>
              <a:gd name="connsiteY3156" fmla="*/ 1582704 h 7223977"/>
              <a:gd name="connsiteX3157" fmla="*/ 5866947 w 12188243"/>
              <a:gd name="connsiteY3157" fmla="*/ 1805243 h 7223977"/>
              <a:gd name="connsiteX3158" fmla="*/ 5641276 w 12188243"/>
              <a:gd name="connsiteY3158" fmla="*/ 1805243 h 7223977"/>
              <a:gd name="connsiteX3159" fmla="*/ 5418738 w 12188243"/>
              <a:gd name="connsiteY3159" fmla="*/ 1805243 h 7223977"/>
              <a:gd name="connsiteX3160" fmla="*/ 5418738 w 12188243"/>
              <a:gd name="connsiteY3160" fmla="*/ 1582704 h 7223977"/>
              <a:gd name="connsiteX3161" fmla="*/ 5641276 w 12188243"/>
              <a:gd name="connsiteY3161" fmla="*/ 1582704 h 7223977"/>
              <a:gd name="connsiteX3162" fmla="*/ 5641276 w 12188243"/>
              <a:gd name="connsiteY3162" fmla="*/ 1805243 h 7223977"/>
              <a:gd name="connsiteX3163" fmla="*/ 5415605 w 12188243"/>
              <a:gd name="connsiteY3163" fmla="*/ 1805243 h 7223977"/>
              <a:gd name="connsiteX3164" fmla="*/ 5193066 w 12188243"/>
              <a:gd name="connsiteY3164" fmla="*/ 1805243 h 7223977"/>
              <a:gd name="connsiteX3165" fmla="*/ 5193066 w 12188243"/>
              <a:gd name="connsiteY3165" fmla="*/ 1582704 h 7223977"/>
              <a:gd name="connsiteX3166" fmla="*/ 5415605 w 12188243"/>
              <a:gd name="connsiteY3166" fmla="*/ 1582704 h 7223977"/>
              <a:gd name="connsiteX3167" fmla="*/ 5415605 w 12188243"/>
              <a:gd name="connsiteY3167" fmla="*/ 1805243 h 7223977"/>
              <a:gd name="connsiteX3168" fmla="*/ 5189934 w 12188243"/>
              <a:gd name="connsiteY3168" fmla="*/ 1805243 h 7223977"/>
              <a:gd name="connsiteX3169" fmla="*/ 4967395 w 12188243"/>
              <a:gd name="connsiteY3169" fmla="*/ 1805243 h 7223977"/>
              <a:gd name="connsiteX3170" fmla="*/ 4967395 w 12188243"/>
              <a:gd name="connsiteY3170" fmla="*/ 1582704 h 7223977"/>
              <a:gd name="connsiteX3171" fmla="*/ 5189934 w 12188243"/>
              <a:gd name="connsiteY3171" fmla="*/ 1582704 h 7223977"/>
              <a:gd name="connsiteX3172" fmla="*/ 5189934 w 12188243"/>
              <a:gd name="connsiteY3172" fmla="*/ 1805243 h 7223977"/>
              <a:gd name="connsiteX3173" fmla="*/ 4964263 w 12188243"/>
              <a:gd name="connsiteY3173" fmla="*/ 1805243 h 7223977"/>
              <a:gd name="connsiteX3174" fmla="*/ 4741724 w 12188243"/>
              <a:gd name="connsiteY3174" fmla="*/ 1805243 h 7223977"/>
              <a:gd name="connsiteX3175" fmla="*/ 4741724 w 12188243"/>
              <a:gd name="connsiteY3175" fmla="*/ 1582704 h 7223977"/>
              <a:gd name="connsiteX3176" fmla="*/ 4964263 w 12188243"/>
              <a:gd name="connsiteY3176" fmla="*/ 1582704 h 7223977"/>
              <a:gd name="connsiteX3177" fmla="*/ 4964263 w 12188243"/>
              <a:gd name="connsiteY3177" fmla="*/ 1805243 h 7223977"/>
              <a:gd name="connsiteX3178" fmla="*/ 4738592 w 12188243"/>
              <a:gd name="connsiteY3178" fmla="*/ 1805243 h 7223977"/>
              <a:gd name="connsiteX3179" fmla="*/ 4516053 w 12188243"/>
              <a:gd name="connsiteY3179" fmla="*/ 1805243 h 7223977"/>
              <a:gd name="connsiteX3180" fmla="*/ 4516053 w 12188243"/>
              <a:gd name="connsiteY3180" fmla="*/ 1582704 h 7223977"/>
              <a:gd name="connsiteX3181" fmla="*/ 4738592 w 12188243"/>
              <a:gd name="connsiteY3181" fmla="*/ 1582704 h 7223977"/>
              <a:gd name="connsiteX3182" fmla="*/ 4738592 w 12188243"/>
              <a:gd name="connsiteY3182" fmla="*/ 1805243 h 7223977"/>
              <a:gd name="connsiteX3183" fmla="*/ 4513046 w 12188243"/>
              <a:gd name="connsiteY3183" fmla="*/ 1805243 h 7223977"/>
              <a:gd name="connsiteX3184" fmla="*/ 4290507 w 12188243"/>
              <a:gd name="connsiteY3184" fmla="*/ 1805243 h 7223977"/>
              <a:gd name="connsiteX3185" fmla="*/ 4290507 w 12188243"/>
              <a:gd name="connsiteY3185" fmla="*/ 1582704 h 7223977"/>
              <a:gd name="connsiteX3186" fmla="*/ 4513046 w 12188243"/>
              <a:gd name="connsiteY3186" fmla="*/ 1582704 h 7223977"/>
              <a:gd name="connsiteX3187" fmla="*/ 4513046 w 12188243"/>
              <a:gd name="connsiteY3187" fmla="*/ 1805243 h 7223977"/>
              <a:gd name="connsiteX3188" fmla="*/ 4287375 w 12188243"/>
              <a:gd name="connsiteY3188" fmla="*/ 1805243 h 7223977"/>
              <a:gd name="connsiteX3189" fmla="*/ 4064836 w 12188243"/>
              <a:gd name="connsiteY3189" fmla="*/ 1805243 h 7223977"/>
              <a:gd name="connsiteX3190" fmla="*/ 4064836 w 12188243"/>
              <a:gd name="connsiteY3190" fmla="*/ 1582704 h 7223977"/>
              <a:gd name="connsiteX3191" fmla="*/ 4287375 w 12188243"/>
              <a:gd name="connsiteY3191" fmla="*/ 1582704 h 7223977"/>
              <a:gd name="connsiteX3192" fmla="*/ 4287375 w 12188243"/>
              <a:gd name="connsiteY3192" fmla="*/ 1805243 h 7223977"/>
              <a:gd name="connsiteX3193" fmla="*/ 4061703 w 12188243"/>
              <a:gd name="connsiteY3193" fmla="*/ 1805243 h 7223977"/>
              <a:gd name="connsiteX3194" fmla="*/ 3839165 w 12188243"/>
              <a:gd name="connsiteY3194" fmla="*/ 1805243 h 7223977"/>
              <a:gd name="connsiteX3195" fmla="*/ 3839165 w 12188243"/>
              <a:gd name="connsiteY3195" fmla="*/ 1582704 h 7223977"/>
              <a:gd name="connsiteX3196" fmla="*/ 4061703 w 12188243"/>
              <a:gd name="connsiteY3196" fmla="*/ 1582704 h 7223977"/>
              <a:gd name="connsiteX3197" fmla="*/ 4061703 w 12188243"/>
              <a:gd name="connsiteY3197" fmla="*/ 1805243 h 7223977"/>
              <a:gd name="connsiteX3198" fmla="*/ 3836033 w 12188243"/>
              <a:gd name="connsiteY3198" fmla="*/ 1805243 h 7223977"/>
              <a:gd name="connsiteX3199" fmla="*/ 3613494 w 12188243"/>
              <a:gd name="connsiteY3199" fmla="*/ 1805243 h 7223977"/>
              <a:gd name="connsiteX3200" fmla="*/ 3613494 w 12188243"/>
              <a:gd name="connsiteY3200" fmla="*/ 1582704 h 7223977"/>
              <a:gd name="connsiteX3201" fmla="*/ 3836033 w 12188243"/>
              <a:gd name="connsiteY3201" fmla="*/ 1582704 h 7223977"/>
              <a:gd name="connsiteX3202" fmla="*/ 3836033 w 12188243"/>
              <a:gd name="connsiteY3202" fmla="*/ 1805243 h 7223977"/>
              <a:gd name="connsiteX3203" fmla="*/ 3610361 w 12188243"/>
              <a:gd name="connsiteY3203" fmla="*/ 1805243 h 7223977"/>
              <a:gd name="connsiteX3204" fmla="*/ 3387823 w 12188243"/>
              <a:gd name="connsiteY3204" fmla="*/ 1805243 h 7223977"/>
              <a:gd name="connsiteX3205" fmla="*/ 3387823 w 12188243"/>
              <a:gd name="connsiteY3205" fmla="*/ 1582704 h 7223977"/>
              <a:gd name="connsiteX3206" fmla="*/ 3610361 w 12188243"/>
              <a:gd name="connsiteY3206" fmla="*/ 1582704 h 7223977"/>
              <a:gd name="connsiteX3207" fmla="*/ 3610361 w 12188243"/>
              <a:gd name="connsiteY3207" fmla="*/ 1805243 h 7223977"/>
              <a:gd name="connsiteX3208" fmla="*/ 3384690 w 12188243"/>
              <a:gd name="connsiteY3208" fmla="*/ 1805243 h 7223977"/>
              <a:gd name="connsiteX3209" fmla="*/ 3162152 w 12188243"/>
              <a:gd name="connsiteY3209" fmla="*/ 1805243 h 7223977"/>
              <a:gd name="connsiteX3210" fmla="*/ 3162152 w 12188243"/>
              <a:gd name="connsiteY3210" fmla="*/ 1582704 h 7223977"/>
              <a:gd name="connsiteX3211" fmla="*/ 3384690 w 12188243"/>
              <a:gd name="connsiteY3211" fmla="*/ 1582704 h 7223977"/>
              <a:gd name="connsiteX3212" fmla="*/ 3384690 w 12188243"/>
              <a:gd name="connsiteY3212" fmla="*/ 1805243 h 7223977"/>
              <a:gd name="connsiteX3213" fmla="*/ 3159145 w 12188243"/>
              <a:gd name="connsiteY3213" fmla="*/ 1805243 h 7223977"/>
              <a:gd name="connsiteX3214" fmla="*/ 2936606 w 12188243"/>
              <a:gd name="connsiteY3214" fmla="*/ 1805243 h 7223977"/>
              <a:gd name="connsiteX3215" fmla="*/ 2936606 w 12188243"/>
              <a:gd name="connsiteY3215" fmla="*/ 1582704 h 7223977"/>
              <a:gd name="connsiteX3216" fmla="*/ 3159145 w 12188243"/>
              <a:gd name="connsiteY3216" fmla="*/ 1582704 h 7223977"/>
              <a:gd name="connsiteX3217" fmla="*/ 3159145 w 12188243"/>
              <a:gd name="connsiteY3217" fmla="*/ 1805243 h 7223977"/>
              <a:gd name="connsiteX3218" fmla="*/ 2933474 w 12188243"/>
              <a:gd name="connsiteY3218" fmla="*/ 1805243 h 7223977"/>
              <a:gd name="connsiteX3219" fmla="*/ 2710935 w 12188243"/>
              <a:gd name="connsiteY3219" fmla="*/ 1805243 h 7223977"/>
              <a:gd name="connsiteX3220" fmla="*/ 2710935 w 12188243"/>
              <a:gd name="connsiteY3220" fmla="*/ 1582704 h 7223977"/>
              <a:gd name="connsiteX3221" fmla="*/ 2933474 w 12188243"/>
              <a:gd name="connsiteY3221" fmla="*/ 1582704 h 7223977"/>
              <a:gd name="connsiteX3222" fmla="*/ 2933474 w 12188243"/>
              <a:gd name="connsiteY3222" fmla="*/ 1805243 h 7223977"/>
              <a:gd name="connsiteX3223" fmla="*/ 2707802 w 12188243"/>
              <a:gd name="connsiteY3223" fmla="*/ 1805243 h 7223977"/>
              <a:gd name="connsiteX3224" fmla="*/ 2485264 w 12188243"/>
              <a:gd name="connsiteY3224" fmla="*/ 1805243 h 7223977"/>
              <a:gd name="connsiteX3225" fmla="*/ 2485264 w 12188243"/>
              <a:gd name="connsiteY3225" fmla="*/ 1582704 h 7223977"/>
              <a:gd name="connsiteX3226" fmla="*/ 2707802 w 12188243"/>
              <a:gd name="connsiteY3226" fmla="*/ 1582704 h 7223977"/>
              <a:gd name="connsiteX3227" fmla="*/ 2707802 w 12188243"/>
              <a:gd name="connsiteY3227" fmla="*/ 1805243 h 7223977"/>
              <a:gd name="connsiteX3228" fmla="*/ 2482131 w 12188243"/>
              <a:gd name="connsiteY3228" fmla="*/ 1805243 h 7223977"/>
              <a:gd name="connsiteX3229" fmla="*/ 2259593 w 12188243"/>
              <a:gd name="connsiteY3229" fmla="*/ 1805243 h 7223977"/>
              <a:gd name="connsiteX3230" fmla="*/ 2259593 w 12188243"/>
              <a:gd name="connsiteY3230" fmla="*/ 1582704 h 7223977"/>
              <a:gd name="connsiteX3231" fmla="*/ 2482131 w 12188243"/>
              <a:gd name="connsiteY3231" fmla="*/ 1582704 h 7223977"/>
              <a:gd name="connsiteX3232" fmla="*/ 2482131 w 12188243"/>
              <a:gd name="connsiteY3232" fmla="*/ 1805243 h 7223977"/>
              <a:gd name="connsiteX3233" fmla="*/ 2256460 w 12188243"/>
              <a:gd name="connsiteY3233" fmla="*/ 1805243 h 7223977"/>
              <a:gd name="connsiteX3234" fmla="*/ 2033922 w 12188243"/>
              <a:gd name="connsiteY3234" fmla="*/ 1805243 h 7223977"/>
              <a:gd name="connsiteX3235" fmla="*/ 2033922 w 12188243"/>
              <a:gd name="connsiteY3235" fmla="*/ 1582704 h 7223977"/>
              <a:gd name="connsiteX3236" fmla="*/ 2256460 w 12188243"/>
              <a:gd name="connsiteY3236" fmla="*/ 1582704 h 7223977"/>
              <a:gd name="connsiteX3237" fmla="*/ 2256460 w 12188243"/>
              <a:gd name="connsiteY3237" fmla="*/ 1805243 h 7223977"/>
              <a:gd name="connsiteX3238" fmla="*/ 2030789 w 12188243"/>
              <a:gd name="connsiteY3238" fmla="*/ 1805243 h 7223977"/>
              <a:gd name="connsiteX3239" fmla="*/ 1808251 w 12188243"/>
              <a:gd name="connsiteY3239" fmla="*/ 1805243 h 7223977"/>
              <a:gd name="connsiteX3240" fmla="*/ 1808251 w 12188243"/>
              <a:gd name="connsiteY3240" fmla="*/ 1582704 h 7223977"/>
              <a:gd name="connsiteX3241" fmla="*/ 2030789 w 12188243"/>
              <a:gd name="connsiteY3241" fmla="*/ 1582704 h 7223977"/>
              <a:gd name="connsiteX3242" fmla="*/ 2030789 w 12188243"/>
              <a:gd name="connsiteY3242" fmla="*/ 1805243 h 7223977"/>
              <a:gd name="connsiteX3243" fmla="*/ 1805243 w 12188243"/>
              <a:gd name="connsiteY3243" fmla="*/ 1805243 h 7223977"/>
              <a:gd name="connsiteX3244" fmla="*/ 1582705 w 12188243"/>
              <a:gd name="connsiteY3244" fmla="*/ 1805243 h 7223977"/>
              <a:gd name="connsiteX3245" fmla="*/ 1582705 w 12188243"/>
              <a:gd name="connsiteY3245" fmla="*/ 1582704 h 7223977"/>
              <a:gd name="connsiteX3246" fmla="*/ 1805243 w 12188243"/>
              <a:gd name="connsiteY3246" fmla="*/ 1582704 h 7223977"/>
              <a:gd name="connsiteX3247" fmla="*/ 1805243 w 12188243"/>
              <a:gd name="connsiteY3247" fmla="*/ 1805243 h 7223977"/>
              <a:gd name="connsiteX3248" fmla="*/ 1805243 w 12188243"/>
              <a:gd name="connsiteY3248" fmla="*/ 1808375 h 7223977"/>
              <a:gd name="connsiteX3249" fmla="*/ 1805243 w 12188243"/>
              <a:gd name="connsiteY3249" fmla="*/ 2030914 h 7223977"/>
              <a:gd name="connsiteX3250" fmla="*/ 1582705 w 12188243"/>
              <a:gd name="connsiteY3250" fmla="*/ 2030914 h 7223977"/>
              <a:gd name="connsiteX3251" fmla="*/ 1582705 w 12188243"/>
              <a:gd name="connsiteY3251" fmla="*/ 1808375 h 7223977"/>
              <a:gd name="connsiteX3252" fmla="*/ 1805243 w 12188243"/>
              <a:gd name="connsiteY3252" fmla="*/ 1808375 h 7223977"/>
              <a:gd name="connsiteX3253" fmla="*/ 1805243 w 12188243"/>
              <a:gd name="connsiteY3253" fmla="*/ 2033921 h 7223977"/>
              <a:gd name="connsiteX3254" fmla="*/ 1805243 w 12188243"/>
              <a:gd name="connsiteY3254" fmla="*/ 2256459 h 7223977"/>
              <a:gd name="connsiteX3255" fmla="*/ 1582705 w 12188243"/>
              <a:gd name="connsiteY3255" fmla="*/ 2256459 h 7223977"/>
              <a:gd name="connsiteX3256" fmla="*/ 1582705 w 12188243"/>
              <a:gd name="connsiteY3256" fmla="*/ 2033921 h 7223977"/>
              <a:gd name="connsiteX3257" fmla="*/ 1805243 w 12188243"/>
              <a:gd name="connsiteY3257" fmla="*/ 2033921 h 7223977"/>
              <a:gd name="connsiteX3258" fmla="*/ 1805243 w 12188243"/>
              <a:gd name="connsiteY3258" fmla="*/ 2259592 h 7223977"/>
              <a:gd name="connsiteX3259" fmla="*/ 1805243 w 12188243"/>
              <a:gd name="connsiteY3259" fmla="*/ 2482130 h 7223977"/>
              <a:gd name="connsiteX3260" fmla="*/ 1582705 w 12188243"/>
              <a:gd name="connsiteY3260" fmla="*/ 2482130 h 7223977"/>
              <a:gd name="connsiteX3261" fmla="*/ 1582705 w 12188243"/>
              <a:gd name="connsiteY3261" fmla="*/ 2259592 h 7223977"/>
              <a:gd name="connsiteX3262" fmla="*/ 1805243 w 12188243"/>
              <a:gd name="connsiteY3262" fmla="*/ 2259592 h 7223977"/>
              <a:gd name="connsiteX3263" fmla="*/ 1805243 w 12188243"/>
              <a:gd name="connsiteY3263" fmla="*/ 2485263 h 7223977"/>
              <a:gd name="connsiteX3264" fmla="*/ 1805243 w 12188243"/>
              <a:gd name="connsiteY3264" fmla="*/ 2707801 h 7223977"/>
              <a:gd name="connsiteX3265" fmla="*/ 1582705 w 12188243"/>
              <a:gd name="connsiteY3265" fmla="*/ 2707801 h 7223977"/>
              <a:gd name="connsiteX3266" fmla="*/ 1582705 w 12188243"/>
              <a:gd name="connsiteY3266" fmla="*/ 2485263 h 7223977"/>
              <a:gd name="connsiteX3267" fmla="*/ 1805243 w 12188243"/>
              <a:gd name="connsiteY3267" fmla="*/ 2485263 h 7223977"/>
              <a:gd name="connsiteX3268" fmla="*/ 1805243 w 12188243"/>
              <a:gd name="connsiteY3268" fmla="*/ 2710934 h 7223977"/>
              <a:gd name="connsiteX3269" fmla="*/ 1805243 w 12188243"/>
              <a:gd name="connsiteY3269" fmla="*/ 2933472 h 7223977"/>
              <a:gd name="connsiteX3270" fmla="*/ 1582705 w 12188243"/>
              <a:gd name="connsiteY3270" fmla="*/ 2933472 h 7223977"/>
              <a:gd name="connsiteX3271" fmla="*/ 1582705 w 12188243"/>
              <a:gd name="connsiteY3271" fmla="*/ 2710934 h 7223977"/>
              <a:gd name="connsiteX3272" fmla="*/ 1805243 w 12188243"/>
              <a:gd name="connsiteY3272" fmla="*/ 2710934 h 7223977"/>
              <a:gd name="connsiteX3273" fmla="*/ 1805243 w 12188243"/>
              <a:gd name="connsiteY3273" fmla="*/ 2936605 h 7223977"/>
              <a:gd name="connsiteX3274" fmla="*/ 1805243 w 12188243"/>
              <a:gd name="connsiteY3274" fmla="*/ 3159143 h 7223977"/>
              <a:gd name="connsiteX3275" fmla="*/ 1582705 w 12188243"/>
              <a:gd name="connsiteY3275" fmla="*/ 3159143 h 7223977"/>
              <a:gd name="connsiteX3276" fmla="*/ 1582705 w 12188243"/>
              <a:gd name="connsiteY3276" fmla="*/ 2936605 h 7223977"/>
              <a:gd name="connsiteX3277" fmla="*/ 1805243 w 12188243"/>
              <a:gd name="connsiteY3277" fmla="*/ 2936605 h 7223977"/>
              <a:gd name="connsiteX3278" fmla="*/ 1805243 w 12188243"/>
              <a:gd name="connsiteY3278" fmla="*/ 3162276 h 7223977"/>
              <a:gd name="connsiteX3279" fmla="*/ 1805243 w 12188243"/>
              <a:gd name="connsiteY3279" fmla="*/ 3384814 h 7223977"/>
              <a:gd name="connsiteX3280" fmla="*/ 1582705 w 12188243"/>
              <a:gd name="connsiteY3280" fmla="*/ 3384814 h 7223977"/>
              <a:gd name="connsiteX3281" fmla="*/ 1582705 w 12188243"/>
              <a:gd name="connsiteY3281" fmla="*/ 3162276 h 7223977"/>
              <a:gd name="connsiteX3282" fmla="*/ 1805243 w 12188243"/>
              <a:gd name="connsiteY3282" fmla="*/ 3162276 h 7223977"/>
              <a:gd name="connsiteX3283" fmla="*/ 1805243 w 12188243"/>
              <a:gd name="connsiteY3283" fmla="*/ 3387821 h 7223977"/>
              <a:gd name="connsiteX3284" fmla="*/ 1805243 w 12188243"/>
              <a:gd name="connsiteY3284" fmla="*/ 3610360 h 7223977"/>
              <a:gd name="connsiteX3285" fmla="*/ 1582705 w 12188243"/>
              <a:gd name="connsiteY3285" fmla="*/ 3610360 h 7223977"/>
              <a:gd name="connsiteX3286" fmla="*/ 1582705 w 12188243"/>
              <a:gd name="connsiteY3286" fmla="*/ 3387821 h 7223977"/>
              <a:gd name="connsiteX3287" fmla="*/ 1805243 w 12188243"/>
              <a:gd name="connsiteY3287" fmla="*/ 3387821 h 7223977"/>
              <a:gd name="connsiteX3288" fmla="*/ 1805243 w 12188243"/>
              <a:gd name="connsiteY3288" fmla="*/ 3613493 h 7223977"/>
              <a:gd name="connsiteX3289" fmla="*/ 1805243 w 12188243"/>
              <a:gd name="connsiteY3289" fmla="*/ 3836031 h 7223977"/>
              <a:gd name="connsiteX3290" fmla="*/ 1582705 w 12188243"/>
              <a:gd name="connsiteY3290" fmla="*/ 3836031 h 7223977"/>
              <a:gd name="connsiteX3291" fmla="*/ 1582705 w 12188243"/>
              <a:gd name="connsiteY3291" fmla="*/ 3613493 h 7223977"/>
              <a:gd name="connsiteX3292" fmla="*/ 1805243 w 12188243"/>
              <a:gd name="connsiteY3292" fmla="*/ 3613493 h 7223977"/>
              <a:gd name="connsiteX3293" fmla="*/ 1805243 w 12188243"/>
              <a:gd name="connsiteY3293" fmla="*/ 3839164 h 7223977"/>
              <a:gd name="connsiteX3294" fmla="*/ 1805243 w 12188243"/>
              <a:gd name="connsiteY3294" fmla="*/ 4061702 h 7223977"/>
              <a:gd name="connsiteX3295" fmla="*/ 1582705 w 12188243"/>
              <a:gd name="connsiteY3295" fmla="*/ 4061702 h 7223977"/>
              <a:gd name="connsiteX3296" fmla="*/ 1582705 w 12188243"/>
              <a:gd name="connsiteY3296" fmla="*/ 3839164 h 7223977"/>
              <a:gd name="connsiteX3297" fmla="*/ 1805243 w 12188243"/>
              <a:gd name="connsiteY3297" fmla="*/ 3839164 h 7223977"/>
              <a:gd name="connsiteX3298" fmla="*/ 1805243 w 12188243"/>
              <a:gd name="connsiteY3298" fmla="*/ 4064834 h 7223977"/>
              <a:gd name="connsiteX3299" fmla="*/ 1805243 w 12188243"/>
              <a:gd name="connsiteY3299" fmla="*/ 4287373 h 7223977"/>
              <a:gd name="connsiteX3300" fmla="*/ 1582705 w 12188243"/>
              <a:gd name="connsiteY3300" fmla="*/ 4287373 h 7223977"/>
              <a:gd name="connsiteX3301" fmla="*/ 1582705 w 12188243"/>
              <a:gd name="connsiteY3301" fmla="*/ 4064834 h 7223977"/>
              <a:gd name="connsiteX3302" fmla="*/ 1805243 w 12188243"/>
              <a:gd name="connsiteY3302" fmla="*/ 4064834 h 7223977"/>
              <a:gd name="connsiteX3303" fmla="*/ 1805243 w 12188243"/>
              <a:gd name="connsiteY3303" fmla="*/ 4290506 h 7223977"/>
              <a:gd name="connsiteX3304" fmla="*/ 1805243 w 12188243"/>
              <a:gd name="connsiteY3304" fmla="*/ 4513044 h 7223977"/>
              <a:gd name="connsiteX3305" fmla="*/ 1582705 w 12188243"/>
              <a:gd name="connsiteY3305" fmla="*/ 4513044 h 7223977"/>
              <a:gd name="connsiteX3306" fmla="*/ 1582705 w 12188243"/>
              <a:gd name="connsiteY3306" fmla="*/ 4290506 h 7223977"/>
              <a:gd name="connsiteX3307" fmla="*/ 1805243 w 12188243"/>
              <a:gd name="connsiteY3307" fmla="*/ 4290506 h 7223977"/>
              <a:gd name="connsiteX3308" fmla="*/ 1805243 w 12188243"/>
              <a:gd name="connsiteY3308" fmla="*/ 4516177 h 7223977"/>
              <a:gd name="connsiteX3309" fmla="*/ 1805243 w 12188243"/>
              <a:gd name="connsiteY3309" fmla="*/ 4738715 h 7223977"/>
              <a:gd name="connsiteX3310" fmla="*/ 1582705 w 12188243"/>
              <a:gd name="connsiteY3310" fmla="*/ 4738715 h 7223977"/>
              <a:gd name="connsiteX3311" fmla="*/ 1582705 w 12188243"/>
              <a:gd name="connsiteY3311" fmla="*/ 4516177 h 7223977"/>
              <a:gd name="connsiteX3312" fmla="*/ 1805243 w 12188243"/>
              <a:gd name="connsiteY3312" fmla="*/ 4516177 h 7223977"/>
              <a:gd name="connsiteX3313" fmla="*/ 1805243 w 12188243"/>
              <a:gd name="connsiteY3313" fmla="*/ 4741722 h 7223977"/>
              <a:gd name="connsiteX3314" fmla="*/ 1805243 w 12188243"/>
              <a:gd name="connsiteY3314" fmla="*/ 4964261 h 7223977"/>
              <a:gd name="connsiteX3315" fmla="*/ 1582705 w 12188243"/>
              <a:gd name="connsiteY3315" fmla="*/ 4964261 h 7223977"/>
              <a:gd name="connsiteX3316" fmla="*/ 1582705 w 12188243"/>
              <a:gd name="connsiteY3316" fmla="*/ 4741722 h 7223977"/>
              <a:gd name="connsiteX3317" fmla="*/ 1805243 w 12188243"/>
              <a:gd name="connsiteY3317" fmla="*/ 4741722 h 7223977"/>
              <a:gd name="connsiteX3318" fmla="*/ 1805243 w 12188243"/>
              <a:gd name="connsiteY3318" fmla="*/ 4967393 h 7223977"/>
              <a:gd name="connsiteX3319" fmla="*/ 1805243 w 12188243"/>
              <a:gd name="connsiteY3319" fmla="*/ 5189932 h 7223977"/>
              <a:gd name="connsiteX3320" fmla="*/ 1582705 w 12188243"/>
              <a:gd name="connsiteY3320" fmla="*/ 5189932 h 7223977"/>
              <a:gd name="connsiteX3321" fmla="*/ 1582705 w 12188243"/>
              <a:gd name="connsiteY3321" fmla="*/ 4967393 h 7223977"/>
              <a:gd name="connsiteX3322" fmla="*/ 1805243 w 12188243"/>
              <a:gd name="connsiteY3322" fmla="*/ 4967393 h 7223977"/>
              <a:gd name="connsiteX3323" fmla="*/ 1805243 w 12188243"/>
              <a:gd name="connsiteY3323" fmla="*/ 5193064 h 7223977"/>
              <a:gd name="connsiteX3324" fmla="*/ 1805243 w 12188243"/>
              <a:gd name="connsiteY3324" fmla="*/ 5415603 h 7223977"/>
              <a:gd name="connsiteX3325" fmla="*/ 1582705 w 12188243"/>
              <a:gd name="connsiteY3325" fmla="*/ 5415603 h 7223977"/>
              <a:gd name="connsiteX3326" fmla="*/ 1582705 w 12188243"/>
              <a:gd name="connsiteY3326" fmla="*/ 5193064 h 7223977"/>
              <a:gd name="connsiteX3327" fmla="*/ 1805243 w 12188243"/>
              <a:gd name="connsiteY3327" fmla="*/ 5193064 h 7223977"/>
              <a:gd name="connsiteX3328" fmla="*/ 1805243 w 12188243"/>
              <a:gd name="connsiteY3328" fmla="*/ 5418735 h 7223977"/>
              <a:gd name="connsiteX3329" fmla="*/ 1805243 w 12188243"/>
              <a:gd name="connsiteY3329" fmla="*/ 5641273 h 7223977"/>
              <a:gd name="connsiteX3330" fmla="*/ 1582705 w 12188243"/>
              <a:gd name="connsiteY3330" fmla="*/ 5641273 h 7223977"/>
              <a:gd name="connsiteX3331" fmla="*/ 1582705 w 12188243"/>
              <a:gd name="connsiteY3331" fmla="*/ 5418735 h 7223977"/>
              <a:gd name="connsiteX3332" fmla="*/ 1805243 w 12188243"/>
              <a:gd name="connsiteY3332" fmla="*/ 5418735 h 7223977"/>
              <a:gd name="connsiteX3333" fmla="*/ 1808376 w 12188243"/>
              <a:gd name="connsiteY3333" fmla="*/ 5418735 h 7223977"/>
              <a:gd name="connsiteX3334" fmla="*/ 2030914 w 12188243"/>
              <a:gd name="connsiteY3334" fmla="*/ 5418735 h 7223977"/>
              <a:gd name="connsiteX3335" fmla="*/ 2030914 w 12188243"/>
              <a:gd name="connsiteY3335" fmla="*/ 5641273 h 7223977"/>
              <a:gd name="connsiteX3336" fmla="*/ 1808376 w 12188243"/>
              <a:gd name="connsiteY3336" fmla="*/ 5641273 h 7223977"/>
              <a:gd name="connsiteX3337" fmla="*/ 1808376 w 12188243"/>
              <a:gd name="connsiteY3337" fmla="*/ 5418735 h 7223977"/>
              <a:gd name="connsiteX3338" fmla="*/ 2033922 w 12188243"/>
              <a:gd name="connsiteY3338" fmla="*/ 5418735 h 7223977"/>
              <a:gd name="connsiteX3339" fmla="*/ 2256460 w 12188243"/>
              <a:gd name="connsiteY3339" fmla="*/ 5418735 h 7223977"/>
              <a:gd name="connsiteX3340" fmla="*/ 2256460 w 12188243"/>
              <a:gd name="connsiteY3340" fmla="*/ 5641273 h 7223977"/>
              <a:gd name="connsiteX3341" fmla="*/ 2033922 w 12188243"/>
              <a:gd name="connsiteY3341" fmla="*/ 5641273 h 7223977"/>
              <a:gd name="connsiteX3342" fmla="*/ 2033922 w 12188243"/>
              <a:gd name="connsiteY3342" fmla="*/ 5418735 h 7223977"/>
              <a:gd name="connsiteX3343" fmla="*/ 2259593 w 12188243"/>
              <a:gd name="connsiteY3343" fmla="*/ 5418735 h 7223977"/>
              <a:gd name="connsiteX3344" fmla="*/ 2482131 w 12188243"/>
              <a:gd name="connsiteY3344" fmla="*/ 5418735 h 7223977"/>
              <a:gd name="connsiteX3345" fmla="*/ 2482131 w 12188243"/>
              <a:gd name="connsiteY3345" fmla="*/ 5641273 h 7223977"/>
              <a:gd name="connsiteX3346" fmla="*/ 2259593 w 12188243"/>
              <a:gd name="connsiteY3346" fmla="*/ 5641273 h 7223977"/>
              <a:gd name="connsiteX3347" fmla="*/ 2259593 w 12188243"/>
              <a:gd name="connsiteY3347" fmla="*/ 5418735 h 7223977"/>
              <a:gd name="connsiteX3348" fmla="*/ 2485264 w 12188243"/>
              <a:gd name="connsiteY3348" fmla="*/ 5418735 h 7223977"/>
              <a:gd name="connsiteX3349" fmla="*/ 2707802 w 12188243"/>
              <a:gd name="connsiteY3349" fmla="*/ 5418735 h 7223977"/>
              <a:gd name="connsiteX3350" fmla="*/ 2707802 w 12188243"/>
              <a:gd name="connsiteY3350" fmla="*/ 5641273 h 7223977"/>
              <a:gd name="connsiteX3351" fmla="*/ 2485264 w 12188243"/>
              <a:gd name="connsiteY3351" fmla="*/ 5641273 h 7223977"/>
              <a:gd name="connsiteX3352" fmla="*/ 2485264 w 12188243"/>
              <a:gd name="connsiteY3352" fmla="*/ 5418735 h 7223977"/>
              <a:gd name="connsiteX3353" fmla="*/ 2710935 w 12188243"/>
              <a:gd name="connsiteY3353" fmla="*/ 5418735 h 7223977"/>
              <a:gd name="connsiteX3354" fmla="*/ 2933474 w 12188243"/>
              <a:gd name="connsiteY3354" fmla="*/ 5418735 h 7223977"/>
              <a:gd name="connsiteX3355" fmla="*/ 2933474 w 12188243"/>
              <a:gd name="connsiteY3355" fmla="*/ 5641273 h 7223977"/>
              <a:gd name="connsiteX3356" fmla="*/ 2710935 w 12188243"/>
              <a:gd name="connsiteY3356" fmla="*/ 5641273 h 7223977"/>
              <a:gd name="connsiteX3357" fmla="*/ 2710935 w 12188243"/>
              <a:gd name="connsiteY3357" fmla="*/ 5418735 h 7223977"/>
              <a:gd name="connsiteX3358" fmla="*/ 2936606 w 12188243"/>
              <a:gd name="connsiteY3358" fmla="*/ 5418735 h 7223977"/>
              <a:gd name="connsiteX3359" fmla="*/ 3159145 w 12188243"/>
              <a:gd name="connsiteY3359" fmla="*/ 5418735 h 7223977"/>
              <a:gd name="connsiteX3360" fmla="*/ 3159145 w 12188243"/>
              <a:gd name="connsiteY3360" fmla="*/ 5641273 h 7223977"/>
              <a:gd name="connsiteX3361" fmla="*/ 2936606 w 12188243"/>
              <a:gd name="connsiteY3361" fmla="*/ 5641273 h 7223977"/>
              <a:gd name="connsiteX3362" fmla="*/ 2936606 w 12188243"/>
              <a:gd name="connsiteY3362" fmla="*/ 5418735 h 7223977"/>
              <a:gd name="connsiteX3363" fmla="*/ 3162277 w 12188243"/>
              <a:gd name="connsiteY3363" fmla="*/ 5418735 h 7223977"/>
              <a:gd name="connsiteX3364" fmla="*/ 3384816 w 12188243"/>
              <a:gd name="connsiteY3364" fmla="*/ 5418735 h 7223977"/>
              <a:gd name="connsiteX3365" fmla="*/ 3384816 w 12188243"/>
              <a:gd name="connsiteY3365" fmla="*/ 5641273 h 7223977"/>
              <a:gd name="connsiteX3366" fmla="*/ 3162277 w 12188243"/>
              <a:gd name="connsiteY3366" fmla="*/ 5641273 h 7223977"/>
              <a:gd name="connsiteX3367" fmla="*/ 3162277 w 12188243"/>
              <a:gd name="connsiteY3367" fmla="*/ 5418735 h 7223977"/>
              <a:gd name="connsiteX3368" fmla="*/ 3387823 w 12188243"/>
              <a:gd name="connsiteY3368" fmla="*/ 5418735 h 7223977"/>
              <a:gd name="connsiteX3369" fmla="*/ 3610361 w 12188243"/>
              <a:gd name="connsiteY3369" fmla="*/ 5418735 h 7223977"/>
              <a:gd name="connsiteX3370" fmla="*/ 3610361 w 12188243"/>
              <a:gd name="connsiteY3370" fmla="*/ 5641273 h 7223977"/>
              <a:gd name="connsiteX3371" fmla="*/ 3387823 w 12188243"/>
              <a:gd name="connsiteY3371" fmla="*/ 5641273 h 7223977"/>
              <a:gd name="connsiteX3372" fmla="*/ 3387823 w 12188243"/>
              <a:gd name="connsiteY3372" fmla="*/ 5418735 h 7223977"/>
              <a:gd name="connsiteX3373" fmla="*/ 3613494 w 12188243"/>
              <a:gd name="connsiteY3373" fmla="*/ 5418735 h 7223977"/>
              <a:gd name="connsiteX3374" fmla="*/ 3836033 w 12188243"/>
              <a:gd name="connsiteY3374" fmla="*/ 5418735 h 7223977"/>
              <a:gd name="connsiteX3375" fmla="*/ 3836033 w 12188243"/>
              <a:gd name="connsiteY3375" fmla="*/ 5641273 h 7223977"/>
              <a:gd name="connsiteX3376" fmla="*/ 3613494 w 12188243"/>
              <a:gd name="connsiteY3376" fmla="*/ 5641273 h 7223977"/>
              <a:gd name="connsiteX3377" fmla="*/ 3613494 w 12188243"/>
              <a:gd name="connsiteY3377" fmla="*/ 5418735 h 7223977"/>
              <a:gd name="connsiteX3378" fmla="*/ 3839165 w 12188243"/>
              <a:gd name="connsiteY3378" fmla="*/ 5418735 h 7223977"/>
              <a:gd name="connsiteX3379" fmla="*/ 4061703 w 12188243"/>
              <a:gd name="connsiteY3379" fmla="*/ 5418735 h 7223977"/>
              <a:gd name="connsiteX3380" fmla="*/ 4061703 w 12188243"/>
              <a:gd name="connsiteY3380" fmla="*/ 5641273 h 7223977"/>
              <a:gd name="connsiteX3381" fmla="*/ 3839165 w 12188243"/>
              <a:gd name="connsiteY3381" fmla="*/ 5641273 h 7223977"/>
              <a:gd name="connsiteX3382" fmla="*/ 3839165 w 12188243"/>
              <a:gd name="connsiteY3382" fmla="*/ 5418735 h 7223977"/>
              <a:gd name="connsiteX3383" fmla="*/ 4064836 w 12188243"/>
              <a:gd name="connsiteY3383" fmla="*/ 5418735 h 7223977"/>
              <a:gd name="connsiteX3384" fmla="*/ 4287375 w 12188243"/>
              <a:gd name="connsiteY3384" fmla="*/ 5418735 h 7223977"/>
              <a:gd name="connsiteX3385" fmla="*/ 4287375 w 12188243"/>
              <a:gd name="connsiteY3385" fmla="*/ 5641273 h 7223977"/>
              <a:gd name="connsiteX3386" fmla="*/ 4064836 w 12188243"/>
              <a:gd name="connsiteY3386" fmla="*/ 5641273 h 7223977"/>
              <a:gd name="connsiteX3387" fmla="*/ 4064836 w 12188243"/>
              <a:gd name="connsiteY3387" fmla="*/ 5418735 h 7223977"/>
              <a:gd name="connsiteX3388" fmla="*/ 4290507 w 12188243"/>
              <a:gd name="connsiteY3388" fmla="*/ 5418735 h 7223977"/>
              <a:gd name="connsiteX3389" fmla="*/ 4513046 w 12188243"/>
              <a:gd name="connsiteY3389" fmla="*/ 5418735 h 7223977"/>
              <a:gd name="connsiteX3390" fmla="*/ 4513046 w 12188243"/>
              <a:gd name="connsiteY3390" fmla="*/ 5641273 h 7223977"/>
              <a:gd name="connsiteX3391" fmla="*/ 4290507 w 12188243"/>
              <a:gd name="connsiteY3391" fmla="*/ 5641273 h 7223977"/>
              <a:gd name="connsiteX3392" fmla="*/ 4290507 w 12188243"/>
              <a:gd name="connsiteY3392" fmla="*/ 5418735 h 7223977"/>
              <a:gd name="connsiteX3393" fmla="*/ 4516179 w 12188243"/>
              <a:gd name="connsiteY3393" fmla="*/ 5418735 h 7223977"/>
              <a:gd name="connsiteX3394" fmla="*/ 4738717 w 12188243"/>
              <a:gd name="connsiteY3394" fmla="*/ 5418735 h 7223977"/>
              <a:gd name="connsiteX3395" fmla="*/ 4738717 w 12188243"/>
              <a:gd name="connsiteY3395" fmla="*/ 5641273 h 7223977"/>
              <a:gd name="connsiteX3396" fmla="*/ 4516179 w 12188243"/>
              <a:gd name="connsiteY3396" fmla="*/ 5641273 h 7223977"/>
              <a:gd name="connsiteX3397" fmla="*/ 4516179 w 12188243"/>
              <a:gd name="connsiteY3397" fmla="*/ 5418735 h 7223977"/>
              <a:gd name="connsiteX3398" fmla="*/ 4741724 w 12188243"/>
              <a:gd name="connsiteY3398" fmla="*/ 5418735 h 7223977"/>
              <a:gd name="connsiteX3399" fmla="*/ 4964263 w 12188243"/>
              <a:gd name="connsiteY3399" fmla="*/ 5418735 h 7223977"/>
              <a:gd name="connsiteX3400" fmla="*/ 4964263 w 12188243"/>
              <a:gd name="connsiteY3400" fmla="*/ 5641273 h 7223977"/>
              <a:gd name="connsiteX3401" fmla="*/ 4741724 w 12188243"/>
              <a:gd name="connsiteY3401" fmla="*/ 5641273 h 7223977"/>
              <a:gd name="connsiteX3402" fmla="*/ 4741724 w 12188243"/>
              <a:gd name="connsiteY3402" fmla="*/ 5418735 h 7223977"/>
              <a:gd name="connsiteX3403" fmla="*/ 4967395 w 12188243"/>
              <a:gd name="connsiteY3403" fmla="*/ 5418735 h 7223977"/>
              <a:gd name="connsiteX3404" fmla="*/ 5189934 w 12188243"/>
              <a:gd name="connsiteY3404" fmla="*/ 5418735 h 7223977"/>
              <a:gd name="connsiteX3405" fmla="*/ 5189934 w 12188243"/>
              <a:gd name="connsiteY3405" fmla="*/ 5641273 h 7223977"/>
              <a:gd name="connsiteX3406" fmla="*/ 4967395 w 12188243"/>
              <a:gd name="connsiteY3406" fmla="*/ 5641273 h 7223977"/>
              <a:gd name="connsiteX3407" fmla="*/ 4967395 w 12188243"/>
              <a:gd name="connsiteY3407" fmla="*/ 5418735 h 7223977"/>
              <a:gd name="connsiteX3408" fmla="*/ 5193066 w 12188243"/>
              <a:gd name="connsiteY3408" fmla="*/ 5418735 h 7223977"/>
              <a:gd name="connsiteX3409" fmla="*/ 5415605 w 12188243"/>
              <a:gd name="connsiteY3409" fmla="*/ 5418735 h 7223977"/>
              <a:gd name="connsiteX3410" fmla="*/ 5415605 w 12188243"/>
              <a:gd name="connsiteY3410" fmla="*/ 5641273 h 7223977"/>
              <a:gd name="connsiteX3411" fmla="*/ 5193066 w 12188243"/>
              <a:gd name="connsiteY3411" fmla="*/ 5641273 h 7223977"/>
              <a:gd name="connsiteX3412" fmla="*/ 5193066 w 12188243"/>
              <a:gd name="connsiteY3412" fmla="*/ 5418735 h 7223977"/>
              <a:gd name="connsiteX3413" fmla="*/ 5418738 w 12188243"/>
              <a:gd name="connsiteY3413" fmla="*/ 5418735 h 7223977"/>
              <a:gd name="connsiteX3414" fmla="*/ 5641276 w 12188243"/>
              <a:gd name="connsiteY3414" fmla="*/ 5418735 h 7223977"/>
              <a:gd name="connsiteX3415" fmla="*/ 5641276 w 12188243"/>
              <a:gd name="connsiteY3415" fmla="*/ 5641273 h 7223977"/>
              <a:gd name="connsiteX3416" fmla="*/ 5418738 w 12188243"/>
              <a:gd name="connsiteY3416" fmla="*/ 5641273 h 7223977"/>
              <a:gd name="connsiteX3417" fmla="*/ 5418738 w 12188243"/>
              <a:gd name="connsiteY3417" fmla="*/ 5418735 h 7223977"/>
              <a:gd name="connsiteX3418" fmla="*/ 5644408 w 12188243"/>
              <a:gd name="connsiteY3418" fmla="*/ 5418735 h 7223977"/>
              <a:gd name="connsiteX3419" fmla="*/ 5866947 w 12188243"/>
              <a:gd name="connsiteY3419" fmla="*/ 5418735 h 7223977"/>
              <a:gd name="connsiteX3420" fmla="*/ 5866947 w 12188243"/>
              <a:gd name="connsiteY3420" fmla="*/ 5641273 h 7223977"/>
              <a:gd name="connsiteX3421" fmla="*/ 5644408 w 12188243"/>
              <a:gd name="connsiteY3421" fmla="*/ 5641273 h 7223977"/>
              <a:gd name="connsiteX3422" fmla="*/ 5644408 w 12188243"/>
              <a:gd name="connsiteY3422" fmla="*/ 5418735 h 7223977"/>
              <a:gd name="connsiteX3423" fmla="*/ 5870080 w 12188243"/>
              <a:gd name="connsiteY3423" fmla="*/ 5418735 h 7223977"/>
              <a:gd name="connsiteX3424" fmla="*/ 6092618 w 12188243"/>
              <a:gd name="connsiteY3424" fmla="*/ 5418735 h 7223977"/>
              <a:gd name="connsiteX3425" fmla="*/ 6092618 w 12188243"/>
              <a:gd name="connsiteY3425" fmla="*/ 5641273 h 7223977"/>
              <a:gd name="connsiteX3426" fmla="*/ 5870080 w 12188243"/>
              <a:gd name="connsiteY3426" fmla="*/ 5641273 h 7223977"/>
              <a:gd name="connsiteX3427" fmla="*/ 5870080 w 12188243"/>
              <a:gd name="connsiteY3427" fmla="*/ 5418735 h 7223977"/>
              <a:gd name="connsiteX3428" fmla="*/ 6095625 w 12188243"/>
              <a:gd name="connsiteY3428" fmla="*/ 5418735 h 7223977"/>
              <a:gd name="connsiteX3429" fmla="*/ 6318164 w 12188243"/>
              <a:gd name="connsiteY3429" fmla="*/ 5418735 h 7223977"/>
              <a:gd name="connsiteX3430" fmla="*/ 6318164 w 12188243"/>
              <a:gd name="connsiteY3430" fmla="*/ 5641273 h 7223977"/>
              <a:gd name="connsiteX3431" fmla="*/ 6095625 w 12188243"/>
              <a:gd name="connsiteY3431" fmla="*/ 5641273 h 7223977"/>
              <a:gd name="connsiteX3432" fmla="*/ 6095625 w 12188243"/>
              <a:gd name="connsiteY3432" fmla="*/ 5418735 h 7223977"/>
              <a:gd name="connsiteX3433" fmla="*/ 6321297 w 12188243"/>
              <a:gd name="connsiteY3433" fmla="*/ 5418735 h 7223977"/>
              <a:gd name="connsiteX3434" fmla="*/ 6543835 w 12188243"/>
              <a:gd name="connsiteY3434" fmla="*/ 5418735 h 7223977"/>
              <a:gd name="connsiteX3435" fmla="*/ 6543835 w 12188243"/>
              <a:gd name="connsiteY3435" fmla="*/ 5641273 h 7223977"/>
              <a:gd name="connsiteX3436" fmla="*/ 6321297 w 12188243"/>
              <a:gd name="connsiteY3436" fmla="*/ 5641273 h 7223977"/>
              <a:gd name="connsiteX3437" fmla="*/ 6321297 w 12188243"/>
              <a:gd name="connsiteY3437" fmla="*/ 5418735 h 7223977"/>
              <a:gd name="connsiteX3438" fmla="*/ 6546967 w 12188243"/>
              <a:gd name="connsiteY3438" fmla="*/ 5418735 h 7223977"/>
              <a:gd name="connsiteX3439" fmla="*/ 6769506 w 12188243"/>
              <a:gd name="connsiteY3439" fmla="*/ 5418735 h 7223977"/>
              <a:gd name="connsiteX3440" fmla="*/ 6769506 w 12188243"/>
              <a:gd name="connsiteY3440" fmla="*/ 5641273 h 7223977"/>
              <a:gd name="connsiteX3441" fmla="*/ 6546967 w 12188243"/>
              <a:gd name="connsiteY3441" fmla="*/ 5641273 h 7223977"/>
              <a:gd name="connsiteX3442" fmla="*/ 6546967 w 12188243"/>
              <a:gd name="connsiteY3442" fmla="*/ 5418735 h 7223977"/>
              <a:gd name="connsiteX3443" fmla="*/ 6772639 w 12188243"/>
              <a:gd name="connsiteY3443" fmla="*/ 5418735 h 7223977"/>
              <a:gd name="connsiteX3444" fmla="*/ 6995177 w 12188243"/>
              <a:gd name="connsiteY3444" fmla="*/ 5418735 h 7223977"/>
              <a:gd name="connsiteX3445" fmla="*/ 6995177 w 12188243"/>
              <a:gd name="connsiteY3445" fmla="*/ 5641273 h 7223977"/>
              <a:gd name="connsiteX3446" fmla="*/ 6772639 w 12188243"/>
              <a:gd name="connsiteY3446" fmla="*/ 5641273 h 7223977"/>
              <a:gd name="connsiteX3447" fmla="*/ 6772639 w 12188243"/>
              <a:gd name="connsiteY3447" fmla="*/ 5418735 h 7223977"/>
              <a:gd name="connsiteX3448" fmla="*/ 6998310 w 12188243"/>
              <a:gd name="connsiteY3448" fmla="*/ 5418735 h 7223977"/>
              <a:gd name="connsiteX3449" fmla="*/ 7220848 w 12188243"/>
              <a:gd name="connsiteY3449" fmla="*/ 5418735 h 7223977"/>
              <a:gd name="connsiteX3450" fmla="*/ 7220848 w 12188243"/>
              <a:gd name="connsiteY3450" fmla="*/ 5641273 h 7223977"/>
              <a:gd name="connsiteX3451" fmla="*/ 6998310 w 12188243"/>
              <a:gd name="connsiteY3451" fmla="*/ 5641273 h 7223977"/>
              <a:gd name="connsiteX3452" fmla="*/ 6998310 w 12188243"/>
              <a:gd name="connsiteY3452" fmla="*/ 5418735 h 7223977"/>
              <a:gd name="connsiteX3453" fmla="*/ 7223981 w 12188243"/>
              <a:gd name="connsiteY3453" fmla="*/ 5418735 h 7223977"/>
              <a:gd name="connsiteX3454" fmla="*/ 7446520 w 12188243"/>
              <a:gd name="connsiteY3454" fmla="*/ 5418735 h 7223977"/>
              <a:gd name="connsiteX3455" fmla="*/ 7446520 w 12188243"/>
              <a:gd name="connsiteY3455" fmla="*/ 5641273 h 7223977"/>
              <a:gd name="connsiteX3456" fmla="*/ 7223981 w 12188243"/>
              <a:gd name="connsiteY3456" fmla="*/ 5641273 h 7223977"/>
              <a:gd name="connsiteX3457" fmla="*/ 7223981 w 12188243"/>
              <a:gd name="connsiteY3457" fmla="*/ 5418735 h 7223977"/>
              <a:gd name="connsiteX3458" fmla="*/ 7449527 w 12188243"/>
              <a:gd name="connsiteY3458" fmla="*/ 5418735 h 7223977"/>
              <a:gd name="connsiteX3459" fmla="*/ 7672065 w 12188243"/>
              <a:gd name="connsiteY3459" fmla="*/ 5418735 h 7223977"/>
              <a:gd name="connsiteX3460" fmla="*/ 7672065 w 12188243"/>
              <a:gd name="connsiteY3460" fmla="*/ 5641273 h 7223977"/>
              <a:gd name="connsiteX3461" fmla="*/ 7449527 w 12188243"/>
              <a:gd name="connsiteY3461" fmla="*/ 5641273 h 7223977"/>
              <a:gd name="connsiteX3462" fmla="*/ 7449527 w 12188243"/>
              <a:gd name="connsiteY3462" fmla="*/ 5418735 h 7223977"/>
              <a:gd name="connsiteX3463" fmla="*/ 7675198 w 12188243"/>
              <a:gd name="connsiteY3463" fmla="*/ 5418735 h 7223977"/>
              <a:gd name="connsiteX3464" fmla="*/ 7897736 w 12188243"/>
              <a:gd name="connsiteY3464" fmla="*/ 5418735 h 7223977"/>
              <a:gd name="connsiteX3465" fmla="*/ 7897736 w 12188243"/>
              <a:gd name="connsiteY3465" fmla="*/ 5641273 h 7223977"/>
              <a:gd name="connsiteX3466" fmla="*/ 7675198 w 12188243"/>
              <a:gd name="connsiteY3466" fmla="*/ 5641273 h 7223977"/>
              <a:gd name="connsiteX3467" fmla="*/ 7675198 w 12188243"/>
              <a:gd name="connsiteY3467" fmla="*/ 5418735 h 7223977"/>
              <a:gd name="connsiteX3468" fmla="*/ 7900868 w 12188243"/>
              <a:gd name="connsiteY3468" fmla="*/ 5418735 h 7223977"/>
              <a:gd name="connsiteX3469" fmla="*/ 8123407 w 12188243"/>
              <a:gd name="connsiteY3469" fmla="*/ 5418735 h 7223977"/>
              <a:gd name="connsiteX3470" fmla="*/ 8123407 w 12188243"/>
              <a:gd name="connsiteY3470" fmla="*/ 5641273 h 7223977"/>
              <a:gd name="connsiteX3471" fmla="*/ 7900868 w 12188243"/>
              <a:gd name="connsiteY3471" fmla="*/ 5641273 h 7223977"/>
              <a:gd name="connsiteX3472" fmla="*/ 7900868 w 12188243"/>
              <a:gd name="connsiteY3472" fmla="*/ 5418735 h 7223977"/>
              <a:gd name="connsiteX3473" fmla="*/ 8126540 w 12188243"/>
              <a:gd name="connsiteY3473" fmla="*/ 5418735 h 7223977"/>
              <a:gd name="connsiteX3474" fmla="*/ 8349078 w 12188243"/>
              <a:gd name="connsiteY3474" fmla="*/ 5418735 h 7223977"/>
              <a:gd name="connsiteX3475" fmla="*/ 8349078 w 12188243"/>
              <a:gd name="connsiteY3475" fmla="*/ 5641273 h 7223977"/>
              <a:gd name="connsiteX3476" fmla="*/ 8126540 w 12188243"/>
              <a:gd name="connsiteY3476" fmla="*/ 5641273 h 7223977"/>
              <a:gd name="connsiteX3477" fmla="*/ 8126540 w 12188243"/>
              <a:gd name="connsiteY3477" fmla="*/ 5418735 h 7223977"/>
              <a:gd name="connsiteX3478" fmla="*/ 8352211 w 12188243"/>
              <a:gd name="connsiteY3478" fmla="*/ 5418735 h 7223977"/>
              <a:gd name="connsiteX3479" fmla="*/ 8574749 w 12188243"/>
              <a:gd name="connsiteY3479" fmla="*/ 5418735 h 7223977"/>
              <a:gd name="connsiteX3480" fmla="*/ 8574749 w 12188243"/>
              <a:gd name="connsiteY3480" fmla="*/ 5641273 h 7223977"/>
              <a:gd name="connsiteX3481" fmla="*/ 8352211 w 12188243"/>
              <a:gd name="connsiteY3481" fmla="*/ 5641273 h 7223977"/>
              <a:gd name="connsiteX3482" fmla="*/ 8352211 w 12188243"/>
              <a:gd name="connsiteY3482" fmla="*/ 5418735 h 7223977"/>
              <a:gd name="connsiteX3483" fmla="*/ 8577882 w 12188243"/>
              <a:gd name="connsiteY3483" fmla="*/ 5418735 h 7223977"/>
              <a:gd name="connsiteX3484" fmla="*/ 8800420 w 12188243"/>
              <a:gd name="connsiteY3484" fmla="*/ 5418735 h 7223977"/>
              <a:gd name="connsiteX3485" fmla="*/ 8800420 w 12188243"/>
              <a:gd name="connsiteY3485" fmla="*/ 5641273 h 7223977"/>
              <a:gd name="connsiteX3486" fmla="*/ 8577882 w 12188243"/>
              <a:gd name="connsiteY3486" fmla="*/ 5641273 h 7223977"/>
              <a:gd name="connsiteX3487" fmla="*/ 8577882 w 12188243"/>
              <a:gd name="connsiteY3487" fmla="*/ 5418735 h 7223977"/>
              <a:gd name="connsiteX3488" fmla="*/ 8803427 w 12188243"/>
              <a:gd name="connsiteY3488" fmla="*/ 5418735 h 7223977"/>
              <a:gd name="connsiteX3489" fmla="*/ 9025966 w 12188243"/>
              <a:gd name="connsiteY3489" fmla="*/ 5418735 h 7223977"/>
              <a:gd name="connsiteX3490" fmla="*/ 9025966 w 12188243"/>
              <a:gd name="connsiteY3490" fmla="*/ 5641273 h 7223977"/>
              <a:gd name="connsiteX3491" fmla="*/ 8803427 w 12188243"/>
              <a:gd name="connsiteY3491" fmla="*/ 5641273 h 7223977"/>
              <a:gd name="connsiteX3492" fmla="*/ 8803427 w 12188243"/>
              <a:gd name="connsiteY3492" fmla="*/ 5418735 h 7223977"/>
              <a:gd name="connsiteX3493" fmla="*/ 9029099 w 12188243"/>
              <a:gd name="connsiteY3493" fmla="*/ 5418735 h 7223977"/>
              <a:gd name="connsiteX3494" fmla="*/ 9251637 w 12188243"/>
              <a:gd name="connsiteY3494" fmla="*/ 5418735 h 7223977"/>
              <a:gd name="connsiteX3495" fmla="*/ 9251637 w 12188243"/>
              <a:gd name="connsiteY3495" fmla="*/ 5641273 h 7223977"/>
              <a:gd name="connsiteX3496" fmla="*/ 9029099 w 12188243"/>
              <a:gd name="connsiteY3496" fmla="*/ 5641273 h 7223977"/>
              <a:gd name="connsiteX3497" fmla="*/ 9029099 w 12188243"/>
              <a:gd name="connsiteY3497" fmla="*/ 5418735 h 7223977"/>
              <a:gd name="connsiteX3498" fmla="*/ 9254770 w 12188243"/>
              <a:gd name="connsiteY3498" fmla="*/ 5418735 h 7223977"/>
              <a:gd name="connsiteX3499" fmla="*/ 9477308 w 12188243"/>
              <a:gd name="connsiteY3499" fmla="*/ 5418735 h 7223977"/>
              <a:gd name="connsiteX3500" fmla="*/ 9477308 w 12188243"/>
              <a:gd name="connsiteY3500" fmla="*/ 5641273 h 7223977"/>
              <a:gd name="connsiteX3501" fmla="*/ 9254770 w 12188243"/>
              <a:gd name="connsiteY3501" fmla="*/ 5641273 h 7223977"/>
              <a:gd name="connsiteX3502" fmla="*/ 9254770 w 12188243"/>
              <a:gd name="connsiteY3502" fmla="*/ 5418735 h 7223977"/>
              <a:gd name="connsiteX3503" fmla="*/ 9480440 w 12188243"/>
              <a:gd name="connsiteY3503" fmla="*/ 5418735 h 7223977"/>
              <a:gd name="connsiteX3504" fmla="*/ 9702979 w 12188243"/>
              <a:gd name="connsiteY3504" fmla="*/ 5418735 h 7223977"/>
              <a:gd name="connsiteX3505" fmla="*/ 9702979 w 12188243"/>
              <a:gd name="connsiteY3505" fmla="*/ 5641273 h 7223977"/>
              <a:gd name="connsiteX3506" fmla="*/ 9480440 w 12188243"/>
              <a:gd name="connsiteY3506" fmla="*/ 5641273 h 7223977"/>
              <a:gd name="connsiteX3507" fmla="*/ 9480440 w 12188243"/>
              <a:gd name="connsiteY3507" fmla="*/ 5418735 h 7223977"/>
              <a:gd name="connsiteX3508" fmla="*/ 9706112 w 12188243"/>
              <a:gd name="connsiteY3508" fmla="*/ 5418735 h 7223977"/>
              <a:gd name="connsiteX3509" fmla="*/ 9928650 w 12188243"/>
              <a:gd name="connsiteY3509" fmla="*/ 5418735 h 7223977"/>
              <a:gd name="connsiteX3510" fmla="*/ 9928650 w 12188243"/>
              <a:gd name="connsiteY3510" fmla="*/ 5641273 h 7223977"/>
              <a:gd name="connsiteX3511" fmla="*/ 9706112 w 12188243"/>
              <a:gd name="connsiteY3511" fmla="*/ 5641273 h 7223977"/>
              <a:gd name="connsiteX3512" fmla="*/ 9706112 w 12188243"/>
              <a:gd name="connsiteY3512" fmla="*/ 5418735 h 7223977"/>
              <a:gd name="connsiteX3513" fmla="*/ 9931783 w 12188243"/>
              <a:gd name="connsiteY3513" fmla="*/ 5418735 h 7223977"/>
              <a:gd name="connsiteX3514" fmla="*/ 10154321 w 12188243"/>
              <a:gd name="connsiteY3514" fmla="*/ 5418735 h 7223977"/>
              <a:gd name="connsiteX3515" fmla="*/ 10154321 w 12188243"/>
              <a:gd name="connsiteY3515" fmla="*/ 5641273 h 7223977"/>
              <a:gd name="connsiteX3516" fmla="*/ 9931783 w 12188243"/>
              <a:gd name="connsiteY3516" fmla="*/ 5641273 h 7223977"/>
              <a:gd name="connsiteX3517" fmla="*/ 9931783 w 12188243"/>
              <a:gd name="connsiteY3517" fmla="*/ 5418735 h 7223977"/>
              <a:gd name="connsiteX3518" fmla="*/ 10157328 w 12188243"/>
              <a:gd name="connsiteY3518" fmla="*/ 5418735 h 7223977"/>
              <a:gd name="connsiteX3519" fmla="*/ 10379867 w 12188243"/>
              <a:gd name="connsiteY3519" fmla="*/ 5418735 h 7223977"/>
              <a:gd name="connsiteX3520" fmla="*/ 10379867 w 12188243"/>
              <a:gd name="connsiteY3520" fmla="*/ 5641273 h 7223977"/>
              <a:gd name="connsiteX3521" fmla="*/ 10157328 w 12188243"/>
              <a:gd name="connsiteY3521" fmla="*/ 5641273 h 7223977"/>
              <a:gd name="connsiteX3522" fmla="*/ 10157328 w 12188243"/>
              <a:gd name="connsiteY3522" fmla="*/ 5418735 h 7223977"/>
              <a:gd name="connsiteX3523" fmla="*/ 10383000 w 12188243"/>
              <a:gd name="connsiteY3523" fmla="*/ 5418735 h 7223977"/>
              <a:gd name="connsiteX3524" fmla="*/ 10605538 w 12188243"/>
              <a:gd name="connsiteY3524" fmla="*/ 5418735 h 7223977"/>
              <a:gd name="connsiteX3525" fmla="*/ 10605538 w 12188243"/>
              <a:gd name="connsiteY3525" fmla="*/ 5641273 h 7223977"/>
              <a:gd name="connsiteX3526" fmla="*/ 10383000 w 12188243"/>
              <a:gd name="connsiteY3526" fmla="*/ 5641273 h 7223977"/>
              <a:gd name="connsiteX3527" fmla="*/ 10383000 w 12188243"/>
              <a:gd name="connsiteY3527" fmla="*/ 5418735 h 7223977"/>
              <a:gd name="connsiteX3528" fmla="*/ 10383000 w 12188243"/>
              <a:gd name="connsiteY3528" fmla="*/ 5415603 h 7223977"/>
              <a:gd name="connsiteX3529" fmla="*/ 10383000 w 12188243"/>
              <a:gd name="connsiteY3529" fmla="*/ 5193064 h 7223977"/>
              <a:gd name="connsiteX3530" fmla="*/ 10605538 w 12188243"/>
              <a:gd name="connsiteY3530" fmla="*/ 5193064 h 7223977"/>
              <a:gd name="connsiteX3531" fmla="*/ 10605538 w 12188243"/>
              <a:gd name="connsiteY3531" fmla="*/ 5415603 h 7223977"/>
              <a:gd name="connsiteX3532" fmla="*/ 10383000 w 12188243"/>
              <a:gd name="connsiteY3532" fmla="*/ 5415603 h 7223977"/>
              <a:gd name="connsiteX3533" fmla="*/ 10383000 w 12188243"/>
              <a:gd name="connsiteY3533" fmla="*/ 5189932 h 7223977"/>
              <a:gd name="connsiteX3534" fmla="*/ 10383000 w 12188243"/>
              <a:gd name="connsiteY3534" fmla="*/ 4967393 h 7223977"/>
              <a:gd name="connsiteX3535" fmla="*/ 10605538 w 12188243"/>
              <a:gd name="connsiteY3535" fmla="*/ 4967393 h 7223977"/>
              <a:gd name="connsiteX3536" fmla="*/ 10605538 w 12188243"/>
              <a:gd name="connsiteY3536" fmla="*/ 5189932 h 7223977"/>
              <a:gd name="connsiteX3537" fmla="*/ 10383000 w 12188243"/>
              <a:gd name="connsiteY3537" fmla="*/ 5189932 h 7223977"/>
              <a:gd name="connsiteX3538" fmla="*/ 10383000 w 12188243"/>
              <a:gd name="connsiteY3538" fmla="*/ 4964261 h 7223977"/>
              <a:gd name="connsiteX3539" fmla="*/ 10383000 w 12188243"/>
              <a:gd name="connsiteY3539" fmla="*/ 4741722 h 7223977"/>
              <a:gd name="connsiteX3540" fmla="*/ 10605538 w 12188243"/>
              <a:gd name="connsiteY3540" fmla="*/ 4741722 h 7223977"/>
              <a:gd name="connsiteX3541" fmla="*/ 10605538 w 12188243"/>
              <a:gd name="connsiteY3541" fmla="*/ 4964261 h 7223977"/>
              <a:gd name="connsiteX3542" fmla="*/ 10383000 w 12188243"/>
              <a:gd name="connsiteY3542" fmla="*/ 4964261 h 7223977"/>
              <a:gd name="connsiteX3543" fmla="*/ 10383000 w 12188243"/>
              <a:gd name="connsiteY3543" fmla="*/ 4738590 h 7223977"/>
              <a:gd name="connsiteX3544" fmla="*/ 10383000 w 12188243"/>
              <a:gd name="connsiteY3544" fmla="*/ 4516051 h 7223977"/>
              <a:gd name="connsiteX3545" fmla="*/ 10605538 w 12188243"/>
              <a:gd name="connsiteY3545" fmla="*/ 4516051 h 7223977"/>
              <a:gd name="connsiteX3546" fmla="*/ 10605538 w 12188243"/>
              <a:gd name="connsiteY3546" fmla="*/ 4738590 h 7223977"/>
              <a:gd name="connsiteX3547" fmla="*/ 10383000 w 12188243"/>
              <a:gd name="connsiteY3547" fmla="*/ 4738590 h 7223977"/>
              <a:gd name="connsiteX3548" fmla="*/ 10383000 w 12188243"/>
              <a:gd name="connsiteY3548" fmla="*/ 4513044 h 7223977"/>
              <a:gd name="connsiteX3549" fmla="*/ 10383000 w 12188243"/>
              <a:gd name="connsiteY3549" fmla="*/ 4290506 h 7223977"/>
              <a:gd name="connsiteX3550" fmla="*/ 10605538 w 12188243"/>
              <a:gd name="connsiteY3550" fmla="*/ 4290506 h 7223977"/>
              <a:gd name="connsiteX3551" fmla="*/ 10605538 w 12188243"/>
              <a:gd name="connsiteY3551" fmla="*/ 4513044 h 7223977"/>
              <a:gd name="connsiteX3552" fmla="*/ 10383000 w 12188243"/>
              <a:gd name="connsiteY3552" fmla="*/ 4513044 h 7223977"/>
              <a:gd name="connsiteX3553" fmla="*/ 10383000 w 12188243"/>
              <a:gd name="connsiteY3553" fmla="*/ 4287373 h 7223977"/>
              <a:gd name="connsiteX3554" fmla="*/ 10383000 w 12188243"/>
              <a:gd name="connsiteY3554" fmla="*/ 4064834 h 7223977"/>
              <a:gd name="connsiteX3555" fmla="*/ 10605538 w 12188243"/>
              <a:gd name="connsiteY3555" fmla="*/ 4064834 h 7223977"/>
              <a:gd name="connsiteX3556" fmla="*/ 10605538 w 12188243"/>
              <a:gd name="connsiteY3556" fmla="*/ 4287373 h 7223977"/>
              <a:gd name="connsiteX3557" fmla="*/ 10383000 w 12188243"/>
              <a:gd name="connsiteY3557" fmla="*/ 4287373 h 7223977"/>
              <a:gd name="connsiteX3558" fmla="*/ 10383000 w 12188243"/>
              <a:gd name="connsiteY3558" fmla="*/ 4061702 h 7223977"/>
              <a:gd name="connsiteX3559" fmla="*/ 10383000 w 12188243"/>
              <a:gd name="connsiteY3559" fmla="*/ 3839164 h 7223977"/>
              <a:gd name="connsiteX3560" fmla="*/ 10605538 w 12188243"/>
              <a:gd name="connsiteY3560" fmla="*/ 3839164 h 7223977"/>
              <a:gd name="connsiteX3561" fmla="*/ 10605538 w 12188243"/>
              <a:gd name="connsiteY3561" fmla="*/ 4061702 h 7223977"/>
              <a:gd name="connsiteX3562" fmla="*/ 10383000 w 12188243"/>
              <a:gd name="connsiteY3562" fmla="*/ 4061702 h 7223977"/>
              <a:gd name="connsiteX3563" fmla="*/ 10383000 w 12188243"/>
              <a:gd name="connsiteY3563" fmla="*/ 3836031 h 7223977"/>
              <a:gd name="connsiteX3564" fmla="*/ 10383000 w 12188243"/>
              <a:gd name="connsiteY3564" fmla="*/ 3613493 h 7223977"/>
              <a:gd name="connsiteX3565" fmla="*/ 10605538 w 12188243"/>
              <a:gd name="connsiteY3565" fmla="*/ 3613493 h 7223977"/>
              <a:gd name="connsiteX3566" fmla="*/ 10605538 w 12188243"/>
              <a:gd name="connsiteY3566" fmla="*/ 3836031 h 7223977"/>
              <a:gd name="connsiteX3567" fmla="*/ 10383000 w 12188243"/>
              <a:gd name="connsiteY3567" fmla="*/ 3836031 h 7223977"/>
              <a:gd name="connsiteX3568" fmla="*/ 10383000 w 12188243"/>
              <a:gd name="connsiteY3568" fmla="*/ 3610360 h 7223977"/>
              <a:gd name="connsiteX3569" fmla="*/ 10383000 w 12188243"/>
              <a:gd name="connsiteY3569" fmla="*/ 3387821 h 7223977"/>
              <a:gd name="connsiteX3570" fmla="*/ 10605538 w 12188243"/>
              <a:gd name="connsiteY3570" fmla="*/ 3387821 h 7223977"/>
              <a:gd name="connsiteX3571" fmla="*/ 10605538 w 12188243"/>
              <a:gd name="connsiteY3571" fmla="*/ 3610360 h 7223977"/>
              <a:gd name="connsiteX3572" fmla="*/ 10383000 w 12188243"/>
              <a:gd name="connsiteY3572" fmla="*/ 3610360 h 7223977"/>
              <a:gd name="connsiteX3573" fmla="*/ 10383000 w 12188243"/>
              <a:gd name="connsiteY3573" fmla="*/ 3384689 h 7223977"/>
              <a:gd name="connsiteX3574" fmla="*/ 10383000 w 12188243"/>
              <a:gd name="connsiteY3574" fmla="*/ 3162151 h 7223977"/>
              <a:gd name="connsiteX3575" fmla="*/ 10605538 w 12188243"/>
              <a:gd name="connsiteY3575" fmla="*/ 3162151 h 7223977"/>
              <a:gd name="connsiteX3576" fmla="*/ 10605538 w 12188243"/>
              <a:gd name="connsiteY3576" fmla="*/ 3384689 h 7223977"/>
              <a:gd name="connsiteX3577" fmla="*/ 10383000 w 12188243"/>
              <a:gd name="connsiteY3577" fmla="*/ 3384689 h 7223977"/>
              <a:gd name="connsiteX3578" fmla="*/ 10383000 w 12188243"/>
              <a:gd name="connsiteY3578" fmla="*/ 3159143 h 7223977"/>
              <a:gd name="connsiteX3579" fmla="*/ 10383000 w 12188243"/>
              <a:gd name="connsiteY3579" fmla="*/ 2936605 h 7223977"/>
              <a:gd name="connsiteX3580" fmla="*/ 10605538 w 12188243"/>
              <a:gd name="connsiteY3580" fmla="*/ 2936605 h 7223977"/>
              <a:gd name="connsiteX3581" fmla="*/ 10605538 w 12188243"/>
              <a:gd name="connsiteY3581" fmla="*/ 3159143 h 7223977"/>
              <a:gd name="connsiteX3582" fmla="*/ 10383000 w 12188243"/>
              <a:gd name="connsiteY3582" fmla="*/ 3159143 h 7223977"/>
              <a:gd name="connsiteX3583" fmla="*/ 10383000 w 12188243"/>
              <a:gd name="connsiteY3583" fmla="*/ 2933472 h 7223977"/>
              <a:gd name="connsiteX3584" fmla="*/ 10383000 w 12188243"/>
              <a:gd name="connsiteY3584" fmla="*/ 2710934 h 7223977"/>
              <a:gd name="connsiteX3585" fmla="*/ 10605538 w 12188243"/>
              <a:gd name="connsiteY3585" fmla="*/ 2710934 h 7223977"/>
              <a:gd name="connsiteX3586" fmla="*/ 10605538 w 12188243"/>
              <a:gd name="connsiteY3586" fmla="*/ 2933472 h 7223977"/>
              <a:gd name="connsiteX3587" fmla="*/ 10383000 w 12188243"/>
              <a:gd name="connsiteY3587" fmla="*/ 2933472 h 7223977"/>
              <a:gd name="connsiteX3588" fmla="*/ 10383000 w 12188243"/>
              <a:gd name="connsiteY3588" fmla="*/ 2707801 h 7223977"/>
              <a:gd name="connsiteX3589" fmla="*/ 10383000 w 12188243"/>
              <a:gd name="connsiteY3589" fmla="*/ 2485263 h 7223977"/>
              <a:gd name="connsiteX3590" fmla="*/ 10605538 w 12188243"/>
              <a:gd name="connsiteY3590" fmla="*/ 2485263 h 7223977"/>
              <a:gd name="connsiteX3591" fmla="*/ 10605538 w 12188243"/>
              <a:gd name="connsiteY3591" fmla="*/ 2707801 h 7223977"/>
              <a:gd name="connsiteX3592" fmla="*/ 10383000 w 12188243"/>
              <a:gd name="connsiteY3592" fmla="*/ 2707801 h 7223977"/>
              <a:gd name="connsiteX3593" fmla="*/ 10383000 w 12188243"/>
              <a:gd name="connsiteY3593" fmla="*/ 2482130 h 7223977"/>
              <a:gd name="connsiteX3594" fmla="*/ 10383000 w 12188243"/>
              <a:gd name="connsiteY3594" fmla="*/ 2259592 h 7223977"/>
              <a:gd name="connsiteX3595" fmla="*/ 10605538 w 12188243"/>
              <a:gd name="connsiteY3595" fmla="*/ 2259592 h 7223977"/>
              <a:gd name="connsiteX3596" fmla="*/ 10605538 w 12188243"/>
              <a:gd name="connsiteY3596" fmla="*/ 2482130 h 7223977"/>
              <a:gd name="connsiteX3597" fmla="*/ 10383000 w 12188243"/>
              <a:gd name="connsiteY3597" fmla="*/ 2482130 h 7223977"/>
              <a:gd name="connsiteX3598" fmla="*/ 10383000 w 12188243"/>
              <a:gd name="connsiteY3598" fmla="*/ 2256459 h 7223977"/>
              <a:gd name="connsiteX3599" fmla="*/ 10383000 w 12188243"/>
              <a:gd name="connsiteY3599" fmla="*/ 2033921 h 7223977"/>
              <a:gd name="connsiteX3600" fmla="*/ 10605538 w 12188243"/>
              <a:gd name="connsiteY3600" fmla="*/ 2033921 h 7223977"/>
              <a:gd name="connsiteX3601" fmla="*/ 10605538 w 12188243"/>
              <a:gd name="connsiteY3601" fmla="*/ 2256459 h 7223977"/>
              <a:gd name="connsiteX3602" fmla="*/ 10383000 w 12188243"/>
              <a:gd name="connsiteY3602" fmla="*/ 2256459 h 7223977"/>
              <a:gd name="connsiteX3603" fmla="*/ 10383000 w 12188243"/>
              <a:gd name="connsiteY3603" fmla="*/ 2030788 h 7223977"/>
              <a:gd name="connsiteX3604" fmla="*/ 10383000 w 12188243"/>
              <a:gd name="connsiteY3604" fmla="*/ 1808250 h 7223977"/>
              <a:gd name="connsiteX3605" fmla="*/ 10605538 w 12188243"/>
              <a:gd name="connsiteY3605" fmla="*/ 1808250 h 7223977"/>
              <a:gd name="connsiteX3606" fmla="*/ 10605538 w 12188243"/>
              <a:gd name="connsiteY3606" fmla="*/ 2030788 h 7223977"/>
              <a:gd name="connsiteX3607" fmla="*/ 10383000 w 12188243"/>
              <a:gd name="connsiteY3607" fmla="*/ 2030788 h 7223977"/>
              <a:gd name="connsiteX3608" fmla="*/ 10383000 w 12188243"/>
              <a:gd name="connsiteY3608" fmla="*/ 1805243 h 7223977"/>
              <a:gd name="connsiteX3609" fmla="*/ 10383000 w 12188243"/>
              <a:gd name="connsiteY3609" fmla="*/ 1582704 h 7223977"/>
              <a:gd name="connsiteX3610" fmla="*/ 10605538 w 12188243"/>
              <a:gd name="connsiteY3610" fmla="*/ 1582704 h 7223977"/>
              <a:gd name="connsiteX3611" fmla="*/ 10605538 w 12188243"/>
              <a:gd name="connsiteY3611" fmla="*/ 1805243 h 7223977"/>
              <a:gd name="connsiteX3612" fmla="*/ 10383000 w 12188243"/>
              <a:gd name="connsiteY3612" fmla="*/ 1805243 h 7223977"/>
              <a:gd name="connsiteX3613" fmla="*/ 10383000 w 12188243"/>
              <a:gd name="connsiteY3613" fmla="*/ 1579572 h 7223977"/>
              <a:gd name="connsiteX3614" fmla="*/ 10383000 w 12188243"/>
              <a:gd name="connsiteY3614" fmla="*/ 1357033 h 7223977"/>
              <a:gd name="connsiteX3615" fmla="*/ 10605538 w 12188243"/>
              <a:gd name="connsiteY3615" fmla="*/ 1357033 h 7223977"/>
              <a:gd name="connsiteX3616" fmla="*/ 10605538 w 12188243"/>
              <a:gd name="connsiteY3616" fmla="*/ 1579572 h 7223977"/>
              <a:gd name="connsiteX3617" fmla="*/ 10383000 w 12188243"/>
              <a:gd name="connsiteY3617" fmla="*/ 1579572 h 7223977"/>
              <a:gd name="connsiteX3618" fmla="*/ 10379867 w 12188243"/>
              <a:gd name="connsiteY3618" fmla="*/ 1579572 h 7223977"/>
              <a:gd name="connsiteX3619" fmla="*/ 10157328 w 12188243"/>
              <a:gd name="connsiteY3619" fmla="*/ 1579572 h 7223977"/>
              <a:gd name="connsiteX3620" fmla="*/ 10157328 w 12188243"/>
              <a:gd name="connsiteY3620" fmla="*/ 1357033 h 7223977"/>
              <a:gd name="connsiteX3621" fmla="*/ 10379867 w 12188243"/>
              <a:gd name="connsiteY3621" fmla="*/ 1357033 h 7223977"/>
              <a:gd name="connsiteX3622" fmla="*/ 10379867 w 12188243"/>
              <a:gd name="connsiteY3622" fmla="*/ 1579572 h 7223977"/>
              <a:gd name="connsiteX3623" fmla="*/ 10154196 w 12188243"/>
              <a:gd name="connsiteY3623" fmla="*/ 1579572 h 7223977"/>
              <a:gd name="connsiteX3624" fmla="*/ 9931657 w 12188243"/>
              <a:gd name="connsiteY3624" fmla="*/ 1579572 h 7223977"/>
              <a:gd name="connsiteX3625" fmla="*/ 9931657 w 12188243"/>
              <a:gd name="connsiteY3625" fmla="*/ 1357033 h 7223977"/>
              <a:gd name="connsiteX3626" fmla="*/ 10154196 w 12188243"/>
              <a:gd name="connsiteY3626" fmla="*/ 1357033 h 7223977"/>
              <a:gd name="connsiteX3627" fmla="*/ 10154196 w 12188243"/>
              <a:gd name="connsiteY3627" fmla="*/ 1579572 h 7223977"/>
              <a:gd name="connsiteX3628" fmla="*/ 9928650 w 12188243"/>
              <a:gd name="connsiteY3628" fmla="*/ 1579572 h 7223977"/>
              <a:gd name="connsiteX3629" fmla="*/ 9706112 w 12188243"/>
              <a:gd name="connsiteY3629" fmla="*/ 1579572 h 7223977"/>
              <a:gd name="connsiteX3630" fmla="*/ 9706112 w 12188243"/>
              <a:gd name="connsiteY3630" fmla="*/ 1357033 h 7223977"/>
              <a:gd name="connsiteX3631" fmla="*/ 9928650 w 12188243"/>
              <a:gd name="connsiteY3631" fmla="*/ 1357033 h 7223977"/>
              <a:gd name="connsiteX3632" fmla="*/ 9928650 w 12188243"/>
              <a:gd name="connsiteY3632" fmla="*/ 1579572 h 7223977"/>
              <a:gd name="connsiteX3633" fmla="*/ 9702979 w 12188243"/>
              <a:gd name="connsiteY3633" fmla="*/ 1579572 h 7223977"/>
              <a:gd name="connsiteX3634" fmla="*/ 9480440 w 12188243"/>
              <a:gd name="connsiteY3634" fmla="*/ 1579572 h 7223977"/>
              <a:gd name="connsiteX3635" fmla="*/ 9480440 w 12188243"/>
              <a:gd name="connsiteY3635" fmla="*/ 1357033 h 7223977"/>
              <a:gd name="connsiteX3636" fmla="*/ 9702979 w 12188243"/>
              <a:gd name="connsiteY3636" fmla="*/ 1357033 h 7223977"/>
              <a:gd name="connsiteX3637" fmla="*/ 9702979 w 12188243"/>
              <a:gd name="connsiteY3637" fmla="*/ 1579572 h 7223977"/>
              <a:gd name="connsiteX3638" fmla="*/ 9477308 w 12188243"/>
              <a:gd name="connsiteY3638" fmla="*/ 1579572 h 7223977"/>
              <a:gd name="connsiteX3639" fmla="*/ 9254770 w 12188243"/>
              <a:gd name="connsiteY3639" fmla="*/ 1579572 h 7223977"/>
              <a:gd name="connsiteX3640" fmla="*/ 9254770 w 12188243"/>
              <a:gd name="connsiteY3640" fmla="*/ 1357033 h 7223977"/>
              <a:gd name="connsiteX3641" fmla="*/ 9477308 w 12188243"/>
              <a:gd name="connsiteY3641" fmla="*/ 1357033 h 7223977"/>
              <a:gd name="connsiteX3642" fmla="*/ 9477308 w 12188243"/>
              <a:gd name="connsiteY3642" fmla="*/ 1579572 h 7223977"/>
              <a:gd name="connsiteX3643" fmla="*/ 9251637 w 12188243"/>
              <a:gd name="connsiteY3643" fmla="*/ 1579572 h 7223977"/>
              <a:gd name="connsiteX3644" fmla="*/ 9029099 w 12188243"/>
              <a:gd name="connsiteY3644" fmla="*/ 1579572 h 7223977"/>
              <a:gd name="connsiteX3645" fmla="*/ 9029099 w 12188243"/>
              <a:gd name="connsiteY3645" fmla="*/ 1357033 h 7223977"/>
              <a:gd name="connsiteX3646" fmla="*/ 9251637 w 12188243"/>
              <a:gd name="connsiteY3646" fmla="*/ 1357033 h 7223977"/>
              <a:gd name="connsiteX3647" fmla="*/ 9251637 w 12188243"/>
              <a:gd name="connsiteY3647" fmla="*/ 1579572 h 7223977"/>
              <a:gd name="connsiteX3648" fmla="*/ 9025966 w 12188243"/>
              <a:gd name="connsiteY3648" fmla="*/ 1579572 h 7223977"/>
              <a:gd name="connsiteX3649" fmla="*/ 8803427 w 12188243"/>
              <a:gd name="connsiteY3649" fmla="*/ 1579572 h 7223977"/>
              <a:gd name="connsiteX3650" fmla="*/ 8803427 w 12188243"/>
              <a:gd name="connsiteY3650" fmla="*/ 1357033 h 7223977"/>
              <a:gd name="connsiteX3651" fmla="*/ 9025966 w 12188243"/>
              <a:gd name="connsiteY3651" fmla="*/ 1357033 h 7223977"/>
              <a:gd name="connsiteX3652" fmla="*/ 9025966 w 12188243"/>
              <a:gd name="connsiteY3652" fmla="*/ 1579572 h 7223977"/>
              <a:gd name="connsiteX3653" fmla="*/ 8800295 w 12188243"/>
              <a:gd name="connsiteY3653" fmla="*/ 1579572 h 7223977"/>
              <a:gd name="connsiteX3654" fmla="*/ 8577756 w 12188243"/>
              <a:gd name="connsiteY3654" fmla="*/ 1579572 h 7223977"/>
              <a:gd name="connsiteX3655" fmla="*/ 8577756 w 12188243"/>
              <a:gd name="connsiteY3655" fmla="*/ 1357033 h 7223977"/>
              <a:gd name="connsiteX3656" fmla="*/ 8800295 w 12188243"/>
              <a:gd name="connsiteY3656" fmla="*/ 1357033 h 7223977"/>
              <a:gd name="connsiteX3657" fmla="*/ 8800295 w 12188243"/>
              <a:gd name="connsiteY3657" fmla="*/ 1579572 h 7223977"/>
              <a:gd name="connsiteX3658" fmla="*/ 8574749 w 12188243"/>
              <a:gd name="connsiteY3658" fmla="*/ 1579572 h 7223977"/>
              <a:gd name="connsiteX3659" fmla="*/ 8352211 w 12188243"/>
              <a:gd name="connsiteY3659" fmla="*/ 1579572 h 7223977"/>
              <a:gd name="connsiteX3660" fmla="*/ 8352211 w 12188243"/>
              <a:gd name="connsiteY3660" fmla="*/ 1357033 h 7223977"/>
              <a:gd name="connsiteX3661" fmla="*/ 8574749 w 12188243"/>
              <a:gd name="connsiteY3661" fmla="*/ 1357033 h 7223977"/>
              <a:gd name="connsiteX3662" fmla="*/ 8574749 w 12188243"/>
              <a:gd name="connsiteY3662" fmla="*/ 1579572 h 7223977"/>
              <a:gd name="connsiteX3663" fmla="*/ 8349078 w 12188243"/>
              <a:gd name="connsiteY3663" fmla="*/ 1579572 h 7223977"/>
              <a:gd name="connsiteX3664" fmla="*/ 8126540 w 12188243"/>
              <a:gd name="connsiteY3664" fmla="*/ 1579572 h 7223977"/>
              <a:gd name="connsiteX3665" fmla="*/ 8126540 w 12188243"/>
              <a:gd name="connsiteY3665" fmla="*/ 1357033 h 7223977"/>
              <a:gd name="connsiteX3666" fmla="*/ 8349078 w 12188243"/>
              <a:gd name="connsiteY3666" fmla="*/ 1357033 h 7223977"/>
              <a:gd name="connsiteX3667" fmla="*/ 8349078 w 12188243"/>
              <a:gd name="connsiteY3667" fmla="*/ 1579572 h 7223977"/>
              <a:gd name="connsiteX3668" fmla="*/ 8123407 w 12188243"/>
              <a:gd name="connsiteY3668" fmla="*/ 1579572 h 7223977"/>
              <a:gd name="connsiteX3669" fmla="*/ 7900868 w 12188243"/>
              <a:gd name="connsiteY3669" fmla="*/ 1579572 h 7223977"/>
              <a:gd name="connsiteX3670" fmla="*/ 7900868 w 12188243"/>
              <a:gd name="connsiteY3670" fmla="*/ 1357033 h 7223977"/>
              <a:gd name="connsiteX3671" fmla="*/ 8123407 w 12188243"/>
              <a:gd name="connsiteY3671" fmla="*/ 1357033 h 7223977"/>
              <a:gd name="connsiteX3672" fmla="*/ 8123407 w 12188243"/>
              <a:gd name="connsiteY3672" fmla="*/ 1579572 h 7223977"/>
              <a:gd name="connsiteX3673" fmla="*/ 7897736 w 12188243"/>
              <a:gd name="connsiteY3673" fmla="*/ 1579572 h 7223977"/>
              <a:gd name="connsiteX3674" fmla="*/ 7675198 w 12188243"/>
              <a:gd name="connsiteY3674" fmla="*/ 1579572 h 7223977"/>
              <a:gd name="connsiteX3675" fmla="*/ 7675198 w 12188243"/>
              <a:gd name="connsiteY3675" fmla="*/ 1357033 h 7223977"/>
              <a:gd name="connsiteX3676" fmla="*/ 7897736 w 12188243"/>
              <a:gd name="connsiteY3676" fmla="*/ 1357033 h 7223977"/>
              <a:gd name="connsiteX3677" fmla="*/ 7897736 w 12188243"/>
              <a:gd name="connsiteY3677" fmla="*/ 1579572 h 7223977"/>
              <a:gd name="connsiteX3678" fmla="*/ 7672065 w 12188243"/>
              <a:gd name="connsiteY3678" fmla="*/ 1579572 h 7223977"/>
              <a:gd name="connsiteX3679" fmla="*/ 7449527 w 12188243"/>
              <a:gd name="connsiteY3679" fmla="*/ 1579572 h 7223977"/>
              <a:gd name="connsiteX3680" fmla="*/ 7449527 w 12188243"/>
              <a:gd name="connsiteY3680" fmla="*/ 1357033 h 7223977"/>
              <a:gd name="connsiteX3681" fmla="*/ 7672065 w 12188243"/>
              <a:gd name="connsiteY3681" fmla="*/ 1357033 h 7223977"/>
              <a:gd name="connsiteX3682" fmla="*/ 7672065 w 12188243"/>
              <a:gd name="connsiteY3682" fmla="*/ 1579572 h 7223977"/>
              <a:gd name="connsiteX3683" fmla="*/ 7446394 w 12188243"/>
              <a:gd name="connsiteY3683" fmla="*/ 1579572 h 7223977"/>
              <a:gd name="connsiteX3684" fmla="*/ 7223856 w 12188243"/>
              <a:gd name="connsiteY3684" fmla="*/ 1579572 h 7223977"/>
              <a:gd name="connsiteX3685" fmla="*/ 7223856 w 12188243"/>
              <a:gd name="connsiteY3685" fmla="*/ 1357033 h 7223977"/>
              <a:gd name="connsiteX3686" fmla="*/ 7446394 w 12188243"/>
              <a:gd name="connsiteY3686" fmla="*/ 1357033 h 7223977"/>
              <a:gd name="connsiteX3687" fmla="*/ 7446394 w 12188243"/>
              <a:gd name="connsiteY3687" fmla="*/ 1579572 h 7223977"/>
              <a:gd name="connsiteX3688" fmla="*/ 7220848 w 12188243"/>
              <a:gd name="connsiteY3688" fmla="*/ 1579572 h 7223977"/>
              <a:gd name="connsiteX3689" fmla="*/ 6998310 w 12188243"/>
              <a:gd name="connsiteY3689" fmla="*/ 1579572 h 7223977"/>
              <a:gd name="connsiteX3690" fmla="*/ 6998310 w 12188243"/>
              <a:gd name="connsiteY3690" fmla="*/ 1357033 h 7223977"/>
              <a:gd name="connsiteX3691" fmla="*/ 7220848 w 12188243"/>
              <a:gd name="connsiteY3691" fmla="*/ 1357033 h 7223977"/>
              <a:gd name="connsiteX3692" fmla="*/ 7220848 w 12188243"/>
              <a:gd name="connsiteY3692" fmla="*/ 1579572 h 7223977"/>
              <a:gd name="connsiteX3693" fmla="*/ 6995177 w 12188243"/>
              <a:gd name="connsiteY3693" fmla="*/ 1579572 h 7223977"/>
              <a:gd name="connsiteX3694" fmla="*/ 6772639 w 12188243"/>
              <a:gd name="connsiteY3694" fmla="*/ 1579572 h 7223977"/>
              <a:gd name="connsiteX3695" fmla="*/ 6772639 w 12188243"/>
              <a:gd name="connsiteY3695" fmla="*/ 1357033 h 7223977"/>
              <a:gd name="connsiteX3696" fmla="*/ 6995177 w 12188243"/>
              <a:gd name="connsiteY3696" fmla="*/ 1357033 h 7223977"/>
              <a:gd name="connsiteX3697" fmla="*/ 6995177 w 12188243"/>
              <a:gd name="connsiteY3697" fmla="*/ 1579572 h 7223977"/>
              <a:gd name="connsiteX3698" fmla="*/ 6769506 w 12188243"/>
              <a:gd name="connsiteY3698" fmla="*/ 1579572 h 7223977"/>
              <a:gd name="connsiteX3699" fmla="*/ 6546967 w 12188243"/>
              <a:gd name="connsiteY3699" fmla="*/ 1579572 h 7223977"/>
              <a:gd name="connsiteX3700" fmla="*/ 6546967 w 12188243"/>
              <a:gd name="connsiteY3700" fmla="*/ 1357033 h 7223977"/>
              <a:gd name="connsiteX3701" fmla="*/ 6769506 w 12188243"/>
              <a:gd name="connsiteY3701" fmla="*/ 1357033 h 7223977"/>
              <a:gd name="connsiteX3702" fmla="*/ 6769506 w 12188243"/>
              <a:gd name="connsiteY3702" fmla="*/ 1579572 h 7223977"/>
              <a:gd name="connsiteX3703" fmla="*/ 6543835 w 12188243"/>
              <a:gd name="connsiteY3703" fmla="*/ 1579572 h 7223977"/>
              <a:gd name="connsiteX3704" fmla="*/ 6321297 w 12188243"/>
              <a:gd name="connsiteY3704" fmla="*/ 1579572 h 7223977"/>
              <a:gd name="connsiteX3705" fmla="*/ 6321297 w 12188243"/>
              <a:gd name="connsiteY3705" fmla="*/ 1357033 h 7223977"/>
              <a:gd name="connsiteX3706" fmla="*/ 6543835 w 12188243"/>
              <a:gd name="connsiteY3706" fmla="*/ 1357033 h 7223977"/>
              <a:gd name="connsiteX3707" fmla="*/ 6543835 w 12188243"/>
              <a:gd name="connsiteY3707" fmla="*/ 1579572 h 7223977"/>
              <a:gd name="connsiteX3708" fmla="*/ 6318164 w 12188243"/>
              <a:gd name="connsiteY3708" fmla="*/ 1579572 h 7223977"/>
              <a:gd name="connsiteX3709" fmla="*/ 6095625 w 12188243"/>
              <a:gd name="connsiteY3709" fmla="*/ 1579572 h 7223977"/>
              <a:gd name="connsiteX3710" fmla="*/ 6095625 w 12188243"/>
              <a:gd name="connsiteY3710" fmla="*/ 1357033 h 7223977"/>
              <a:gd name="connsiteX3711" fmla="*/ 6318164 w 12188243"/>
              <a:gd name="connsiteY3711" fmla="*/ 1357033 h 7223977"/>
              <a:gd name="connsiteX3712" fmla="*/ 6318164 w 12188243"/>
              <a:gd name="connsiteY3712" fmla="*/ 1579572 h 7223977"/>
              <a:gd name="connsiteX3713" fmla="*/ 6092493 w 12188243"/>
              <a:gd name="connsiteY3713" fmla="*/ 1579572 h 7223977"/>
              <a:gd name="connsiteX3714" fmla="*/ 5869954 w 12188243"/>
              <a:gd name="connsiteY3714" fmla="*/ 1579572 h 7223977"/>
              <a:gd name="connsiteX3715" fmla="*/ 5869954 w 12188243"/>
              <a:gd name="connsiteY3715" fmla="*/ 1357033 h 7223977"/>
              <a:gd name="connsiteX3716" fmla="*/ 6092493 w 12188243"/>
              <a:gd name="connsiteY3716" fmla="*/ 1357033 h 7223977"/>
              <a:gd name="connsiteX3717" fmla="*/ 6092493 w 12188243"/>
              <a:gd name="connsiteY3717" fmla="*/ 1579572 h 7223977"/>
              <a:gd name="connsiteX3718" fmla="*/ 5866947 w 12188243"/>
              <a:gd name="connsiteY3718" fmla="*/ 1579572 h 7223977"/>
              <a:gd name="connsiteX3719" fmla="*/ 5644408 w 12188243"/>
              <a:gd name="connsiteY3719" fmla="*/ 1579572 h 7223977"/>
              <a:gd name="connsiteX3720" fmla="*/ 5644408 w 12188243"/>
              <a:gd name="connsiteY3720" fmla="*/ 1357033 h 7223977"/>
              <a:gd name="connsiteX3721" fmla="*/ 5866947 w 12188243"/>
              <a:gd name="connsiteY3721" fmla="*/ 1357033 h 7223977"/>
              <a:gd name="connsiteX3722" fmla="*/ 5866947 w 12188243"/>
              <a:gd name="connsiteY3722" fmla="*/ 1579572 h 7223977"/>
              <a:gd name="connsiteX3723" fmla="*/ 5641276 w 12188243"/>
              <a:gd name="connsiteY3723" fmla="*/ 1579572 h 7223977"/>
              <a:gd name="connsiteX3724" fmla="*/ 5418738 w 12188243"/>
              <a:gd name="connsiteY3724" fmla="*/ 1579572 h 7223977"/>
              <a:gd name="connsiteX3725" fmla="*/ 5418738 w 12188243"/>
              <a:gd name="connsiteY3725" fmla="*/ 1357033 h 7223977"/>
              <a:gd name="connsiteX3726" fmla="*/ 5641276 w 12188243"/>
              <a:gd name="connsiteY3726" fmla="*/ 1357033 h 7223977"/>
              <a:gd name="connsiteX3727" fmla="*/ 5641276 w 12188243"/>
              <a:gd name="connsiteY3727" fmla="*/ 1579572 h 7223977"/>
              <a:gd name="connsiteX3728" fmla="*/ 5415605 w 12188243"/>
              <a:gd name="connsiteY3728" fmla="*/ 1579572 h 7223977"/>
              <a:gd name="connsiteX3729" fmla="*/ 5193066 w 12188243"/>
              <a:gd name="connsiteY3729" fmla="*/ 1579572 h 7223977"/>
              <a:gd name="connsiteX3730" fmla="*/ 5193066 w 12188243"/>
              <a:gd name="connsiteY3730" fmla="*/ 1357033 h 7223977"/>
              <a:gd name="connsiteX3731" fmla="*/ 5415605 w 12188243"/>
              <a:gd name="connsiteY3731" fmla="*/ 1357033 h 7223977"/>
              <a:gd name="connsiteX3732" fmla="*/ 5415605 w 12188243"/>
              <a:gd name="connsiteY3732" fmla="*/ 1579572 h 7223977"/>
              <a:gd name="connsiteX3733" fmla="*/ 5189934 w 12188243"/>
              <a:gd name="connsiteY3733" fmla="*/ 1579572 h 7223977"/>
              <a:gd name="connsiteX3734" fmla="*/ 4967395 w 12188243"/>
              <a:gd name="connsiteY3734" fmla="*/ 1579572 h 7223977"/>
              <a:gd name="connsiteX3735" fmla="*/ 4967395 w 12188243"/>
              <a:gd name="connsiteY3735" fmla="*/ 1357033 h 7223977"/>
              <a:gd name="connsiteX3736" fmla="*/ 5189934 w 12188243"/>
              <a:gd name="connsiteY3736" fmla="*/ 1357033 h 7223977"/>
              <a:gd name="connsiteX3737" fmla="*/ 5189934 w 12188243"/>
              <a:gd name="connsiteY3737" fmla="*/ 1579572 h 7223977"/>
              <a:gd name="connsiteX3738" fmla="*/ 4964263 w 12188243"/>
              <a:gd name="connsiteY3738" fmla="*/ 1579572 h 7223977"/>
              <a:gd name="connsiteX3739" fmla="*/ 4741724 w 12188243"/>
              <a:gd name="connsiteY3739" fmla="*/ 1579572 h 7223977"/>
              <a:gd name="connsiteX3740" fmla="*/ 4741724 w 12188243"/>
              <a:gd name="connsiteY3740" fmla="*/ 1357033 h 7223977"/>
              <a:gd name="connsiteX3741" fmla="*/ 4964263 w 12188243"/>
              <a:gd name="connsiteY3741" fmla="*/ 1357033 h 7223977"/>
              <a:gd name="connsiteX3742" fmla="*/ 4964263 w 12188243"/>
              <a:gd name="connsiteY3742" fmla="*/ 1579572 h 7223977"/>
              <a:gd name="connsiteX3743" fmla="*/ 4738592 w 12188243"/>
              <a:gd name="connsiteY3743" fmla="*/ 1579572 h 7223977"/>
              <a:gd name="connsiteX3744" fmla="*/ 4516053 w 12188243"/>
              <a:gd name="connsiteY3744" fmla="*/ 1579572 h 7223977"/>
              <a:gd name="connsiteX3745" fmla="*/ 4516053 w 12188243"/>
              <a:gd name="connsiteY3745" fmla="*/ 1357033 h 7223977"/>
              <a:gd name="connsiteX3746" fmla="*/ 4738592 w 12188243"/>
              <a:gd name="connsiteY3746" fmla="*/ 1357033 h 7223977"/>
              <a:gd name="connsiteX3747" fmla="*/ 4738592 w 12188243"/>
              <a:gd name="connsiteY3747" fmla="*/ 1579572 h 7223977"/>
              <a:gd name="connsiteX3748" fmla="*/ 4513046 w 12188243"/>
              <a:gd name="connsiteY3748" fmla="*/ 1579572 h 7223977"/>
              <a:gd name="connsiteX3749" fmla="*/ 4290507 w 12188243"/>
              <a:gd name="connsiteY3749" fmla="*/ 1579572 h 7223977"/>
              <a:gd name="connsiteX3750" fmla="*/ 4290507 w 12188243"/>
              <a:gd name="connsiteY3750" fmla="*/ 1357033 h 7223977"/>
              <a:gd name="connsiteX3751" fmla="*/ 4513046 w 12188243"/>
              <a:gd name="connsiteY3751" fmla="*/ 1357033 h 7223977"/>
              <a:gd name="connsiteX3752" fmla="*/ 4513046 w 12188243"/>
              <a:gd name="connsiteY3752" fmla="*/ 1579572 h 7223977"/>
              <a:gd name="connsiteX3753" fmla="*/ 4287375 w 12188243"/>
              <a:gd name="connsiteY3753" fmla="*/ 1579572 h 7223977"/>
              <a:gd name="connsiteX3754" fmla="*/ 4064836 w 12188243"/>
              <a:gd name="connsiteY3754" fmla="*/ 1579572 h 7223977"/>
              <a:gd name="connsiteX3755" fmla="*/ 4064836 w 12188243"/>
              <a:gd name="connsiteY3755" fmla="*/ 1357033 h 7223977"/>
              <a:gd name="connsiteX3756" fmla="*/ 4287375 w 12188243"/>
              <a:gd name="connsiteY3756" fmla="*/ 1357033 h 7223977"/>
              <a:gd name="connsiteX3757" fmla="*/ 4287375 w 12188243"/>
              <a:gd name="connsiteY3757" fmla="*/ 1579572 h 7223977"/>
              <a:gd name="connsiteX3758" fmla="*/ 4061703 w 12188243"/>
              <a:gd name="connsiteY3758" fmla="*/ 1579572 h 7223977"/>
              <a:gd name="connsiteX3759" fmla="*/ 3839165 w 12188243"/>
              <a:gd name="connsiteY3759" fmla="*/ 1579572 h 7223977"/>
              <a:gd name="connsiteX3760" fmla="*/ 3839165 w 12188243"/>
              <a:gd name="connsiteY3760" fmla="*/ 1357033 h 7223977"/>
              <a:gd name="connsiteX3761" fmla="*/ 4061703 w 12188243"/>
              <a:gd name="connsiteY3761" fmla="*/ 1357033 h 7223977"/>
              <a:gd name="connsiteX3762" fmla="*/ 4061703 w 12188243"/>
              <a:gd name="connsiteY3762" fmla="*/ 1579572 h 7223977"/>
              <a:gd name="connsiteX3763" fmla="*/ 3836033 w 12188243"/>
              <a:gd name="connsiteY3763" fmla="*/ 1579572 h 7223977"/>
              <a:gd name="connsiteX3764" fmla="*/ 3613494 w 12188243"/>
              <a:gd name="connsiteY3764" fmla="*/ 1579572 h 7223977"/>
              <a:gd name="connsiteX3765" fmla="*/ 3613494 w 12188243"/>
              <a:gd name="connsiteY3765" fmla="*/ 1357033 h 7223977"/>
              <a:gd name="connsiteX3766" fmla="*/ 3836033 w 12188243"/>
              <a:gd name="connsiteY3766" fmla="*/ 1357033 h 7223977"/>
              <a:gd name="connsiteX3767" fmla="*/ 3836033 w 12188243"/>
              <a:gd name="connsiteY3767" fmla="*/ 1579572 h 7223977"/>
              <a:gd name="connsiteX3768" fmla="*/ 3610361 w 12188243"/>
              <a:gd name="connsiteY3768" fmla="*/ 1579572 h 7223977"/>
              <a:gd name="connsiteX3769" fmla="*/ 3387823 w 12188243"/>
              <a:gd name="connsiteY3769" fmla="*/ 1579572 h 7223977"/>
              <a:gd name="connsiteX3770" fmla="*/ 3387823 w 12188243"/>
              <a:gd name="connsiteY3770" fmla="*/ 1357033 h 7223977"/>
              <a:gd name="connsiteX3771" fmla="*/ 3610361 w 12188243"/>
              <a:gd name="connsiteY3771" fmla="*/ 1357033 h 7223977"/>
              <a:gd name="connsiteX3772" fmla="*/ 3610361 w 12188243"/>
              <a:gd name="connsiteY3772" fmla="*/ 1579572 h 7223977"/>
              <a:gd name="connsiteX3773" fmla="*/ 3384690 w 12188243"/>
              <a:gd name="connsiteY3773" fmla="*/ 1579572 h 7223977"/>
              <a:gd name="connsiteX3774" fmla="*/ 3162152 w 12188243"/>
              <a:gd name="connsiteY3774" fmla="*/ 1579572 h 7223977"/>
              <a:gd name="connsiteX3775" fmla="*/ 3162152 w 12188243"/>
              <a:gd name="connsiteY3775" fmla="*/ 1357033 h 7223977"/>
              <a:gd name="connsiteX3776" fmla="*/ 3384690 w 12188243"/>
              <a:gd name="connsiteY3776" fmla="*/ 1357033 h 7223977"/>
              <a:gd name="connsiteX3777" fmla="*/ 3384690 w 12188243"/>
              <a:gd name="connsiteY3777" fmla="*/ 1579572 h 7223977"/>
              <a:gd name="connsiteX3778" fmla="*/ 3159145 w 12188243"/>
              <a:gd name="connsiteY3778" fmla="*/ 1579572 h 7223977"/>
              <a:gd name="connsiteX3779" fmla="*/ 2936606 w 12188243"/>
              <a:gd name="connsiteY3779" fmla="*/ 1579572 h 7223977"/>
              <a:gd name="connsiteX3780" fmla="*/ 2936606 w 12188243"/>
              <a:gd name="connsiteY3780" fmla="*/ 1357033 h 7223977"/>
              <a:gd name="connsiteX3781" fmla="*/ 3159145 w 12188243"/>
              <a:gd name="connsiteY3781" fmla="*/ 1357033 h 7223977"/>
              <a:gd name="connsiteX3782" fmla="*/ 3159145 w 12188243"/>
              <a:gd name="connsiteY3782" fmla="*/ 1579572 h 7223977"/>
              <a:gd name="connsiteX3783" fmla="*/ 2933474 w 12188243"/>
              <a:gd name="connsiteY3783" fmla="*/ 1579572 h 7223977"/>
              <a:gd name="connsiteX3784" fmla="*/ 2710935 w 12188243"/>
              <a:gd name="connsiteY3784" fmla="*/ 1579572 h 7223977"/>
              <a:gd name="connsiteX3785" fmla="*/ 2710935 w 12188243"/>
              <a:gd name="connsiteY3785" fmla="*/ 1357033 h 7223977"/>
              <a:gd name="connsiteX3786" fmla="*/ 2933474 w 12188243"/>
              <a:gd name="connsiteY3786" fmla="*/ 1357033 h 7223977"/>
              <a:gd name="connsiteX3787" fmla="*/ 2933474 w 12188243"/>
              <a:gd name="connsiteY3787" fmla="*/ 1579572 h 7223977"/>
              <a:gd name="connsiteX3788" fmla="*/ 2707802 w 12188243"/>
              <a:gd name="connsiteY3788" fmla="*/ 1579572 h 7223977"/>
              <a:gd name="connsiteX3789" fmla="*/ 2485264 w 12188243"/>
              <a:gd name="connsiteY3789" fmla="*/ 1579572 h 7223977"/>
              <a:gd name="connsiteX3790" fmla="*/ 2485264 w 12188243"/>
              <a:gd name="connsiteY3790" fmla="*/ 1357033 h 7223977"/>
              <a:gd name="connsiteX3791" fmla="*/ 2707802 w 12188243"/>
              <a:gd name="connsiteY3791" fmla="*/ 1357033 h 7223977"/>
              <a:gd name="connsiteX3792" fmla="*/ 2707802 w 12188243"/>
              <a:gd name="connsiteY3792" fmla="*/ 1579572 h 7223977"/>
              <a:gd name="connsiteX3793" fmla="*/ 2482131 w 12188243"/>
              <a:gd name="connsiteY3793" fmla="*/ 1579572 h 7223977"/>
              <a:gd name="connsiteX3794" fmla="*/ 2259593 w 12188243"/>
              <a:gd name="connsiteY3794" fmla="*/ 1579572 h 7223977"/>
              <a:gd name="connsiteX3795" fmla="*/ 2259593 w 12188243"/>
              <a:gd name="connsiteY3795" fmla="*/ 1357033 h 7223977"/>
              <a:gd name="connsiteX3796" fmla="*/ 2482131 w 12188243"/>
              <a:gd name="connsiteY3796" fmla="*/ 1357033 h 7223977"/>
              <a:gd name="connsiteX3797" fmla="*/ 2482131 w 12188243"/>
              <a:gd name="connsiteY3797" fmla="*/ 1579572 h 7223977"/>
              <a:gd name="connsiteX3798" fmla="*/ 2256460 w 12188243"/>
              <a:gd name="connsiteY3798" fmla="*/ 1579572 h 7223977"/>
              <a:gd name="connsiteX3799" fmla="*/ 2033922 w 12188243"/>
              <a:gd name="connsiteY3799" fmla="*/ 1579572 h 7223977"/>
              <a:gd name="connsiteX3800" fmla="*/ 2033922 w 12188243"/>
              <a:gd name="connsiteY3800" fmla="*/ 1357033 h 7223977"/>
              <a:gd name="connsiteX3801" fmla="*/ 2256460 w 12188243"/>
              <a:gd name="connsiteY3801" fmla="*/ 1357033 h 7223977"/>
              <a:gd name="connsiteX3802" fmla="*/ 2256460 w 12188243"/>
              <a:gd name="connsiteY3802" fmla="*/ 1579572 h 7223977"/>
              <a:gd name="connsiteX3803" fmla="*/ 2030789 w 12188243"/>
              <a:gd name="connsiteY3803" fmla="*/ 1579572 h 7223977"/>
              <a:gd name="connsiteX3804" fmla="*/ 1808251 w 12188243"/>
              <a:gd name="connsiteY3804" fmla="*/ 1579572 h 7223977"/>
              <a:gd name="connsiteX3805" fmla="*/ 1808251 w 12188243"/>
              <a:gd name="connsiteY3805" fmla="*/ 1357033 h 7223977"/>
              <a:gd name="connsiteX3806" fmla="*/ 2030789 w 12188243"/>
              <a:gd name="connsiteY3806" fmla="*/ 1357033 h 7223977"/>
              <a:gd name="connsiteX3807" fmla="*/ 2030789 w 12188243"/>
              <a:gd name="connsiteY3807" fmla="*/ 1579572 h 7223977"/>
              <a:gd name="connsiteX3808" fmla="*/ 1805243 w 12188243"/>
              <a:gd name="connsiteY3808" fmla="*/ 1579572 h 7223977"/>
              <a:gd name="connsiteX3809" fmla="*/ 1582705 w 12188243"/>
              <a:gd name="connsiteY3809" fmla="*/ 1579572 h 7223977"/>
              <a:gd name="connsiteX3810" fmla="*/ 1582705 w 12188243"/>
              <a:gd name="connsiteY3810" fmla="*/ 1357033 h 7223977"/>
              <a:gd name="connsiteX3811" fmla="*/ 1805243 w 12188243"/>
              <a:gd name="connsiteY3811" fmla="*/ 1357033 h 7223977"/>
              <a:gd name="connsiteX3812" fmla="*/ 1805243 w 12188243"/>
              <a:gd name="connsiteY3812" fmla="*/ 1579572 h 7223977"/>
              <a:gd name="connsiteX3813" fmla="*/ 1579572 w 12188243"/>
              <a:gd name="connsiteY3813" fmla="*/ 1579572 h 7223977"/>
              <a:gd name="connsiteX3814" fmla="*/ 1357034 w 12188243"/>
              <a:gd name="connsiteY3814" fmla="*/ 1579572 h 7223977"/>
              <a:gd name="connsiteX3815" fmla="*/ 1357034 w 12188243"/>
              <a:gd name="connsiteY3815" fmla="*/ 1357033 h 7223977"/>
              <a:gd name="connsiteX3816" fmla="*/ 1579572 w 12188243"/>
              <a:gd name="connsiteY3816" fmla="*/ 1357033 h 7223977"/>
              <a:gd name="connsiteX3817" fmla="*/ 1579572 w 12188243"/>
              <a:gd name="connsiteY3817" fmla="*/ 1579572 h 7223977"/>
              <a:gd name="connsiteX3818" fmla="*/ 1579572 w 12188243"/>
              <a:gd name="connsiteY3818" fmla="*/ 1582704 h 7223977"/>
              <a:gd name="connsiteX3819" fmla="*/ 1579572 w 12188243"/>
              <a:gd name="connsiteY3819" fmla="*/ 1805243 h 7223977"/>
              <a:gd name="connsiteX3820" fmla="*/ 1357034 w 12188243"/>
              <a:gd name="connsiteY3820" fmla="*/ 1805243 h 7223977"/>
              <a:gd name="connsiteX3821" fmla="*/ 1357034 w 12188243"/>
              <a:gd name="connsiteY3821" fmla="*/ 1582704 h 7223977"/>
              <a:gd name="connsiteX3822" fmla="*/ 1579572 w 12188243"/>
              <a:gd name="connsiteY3822" fmla="*/ 1582704 h 7223977"/>
              <a:gd name="connsiteX3823" fmla="*/ 1579572 w 12188243"/>
              <a:gd name="connsiteY3823" fmla="*/ 1808375 h 7223977"/>
              <a:gd name="connsiteX3824" fmla="*/ 1579572 w 12188243"/>
              <a:gd name="connsiteY3824" fmla="*/ 2030914 h 7223977"/>
              <a:gd name="connsiteX3825" fmla="*/ 1357034 w 12188243"/>
              <a:gd name="connsiteY3825" fmla="*/ 2030914 h 7223977"/>
              <a:gd name="connsiteX3826" fmla="*/ 1357034 w 12188243"/>
              <a:gd name="connsiteY3826" fmla="*/ 1808375 h 7223977"/>
              <a:gd name="connsiteX3827" fmla="*/ 1579572 w 12188243"/>
              <a:gd name="connsiteY3827" fmla="*/ 1808375 h 7223977"/>
              <a:gd name="connsiteX3828" fmla="*/ 1579572 w 12188243"/>
              <a:gd name="connsiteY3828" fmla="*/ 2033921 h 7223977"/>
              <a:gd name="connsiteX3829" fmla="*/ 1579572 w 12188243"/>
              <a:gd name="connsiteY3829" fmla="*/ 2256459 h 7223977"/>
              <a:gd name="connsiteX3830" fmla="*/ 1357034 w 12188243"/>
              <a:gd name="connsiteY3830" fmla="*/ 2256459 h 7223977"/>
              <a:gd name="connsiteX3831" fmla="*/ 1357034 w 12188243"/>
              <a:gd name="connsiteY3831" fmla="*/ 2033921 h 7223977"/>
              <a:gd name="connsiteX3832" fmla="*/ 1579572 w 12188243"/>
              <a:gd name="connsiteY3832" fmla="*/ 2033921 h 7223977"/>
              <a:gd name="connsiteX3833" fmla="*/ 1579572 w 12188243"/>
              <a:gd name="connsiteY3833" fmla="*/ 2259592 h 7223977"/>
              <a:gd name="connsiteX3834" fmla="*/ 1579572 w 12188243"/>
              <a:gd name="connsiteY3834" fmla="*/ 2482130 h 7223977"/>
              <a:gd name="connsiteX3835" fmla="*/ 1357034 w 12188243"/>
              <a:gd name="connsiteY3835" fmla="*/ 2482130 h 7223977"/>
              <a:gd name="connsiteX3836" fmla="*/ 1357034 w 12188243"/>
              <a:gd name="connsiteY3836" fmla="*/ 2259592 h 7223977"/>
              <a:gd name="connsiteX3837" fmla="*/ 1579572 w 12188243"/>
              <a:gd name="connsiteY3837" fmla="*/ 2259592 h 7223977"/>
              <a:gd name="connsiteX3838" fmla="*/ 1579572 w 12188243"/>
              <a:gd name="connsiteY3838" fmla="*/ 2485263 h 7223977"/>
              <a:gd name="connsiteX3839" fmla="*/ 1579572 w 12188243"/>
              <a:gd name="connsiteY3839" fmla="*/ 2707801 h 7223977"/>
              <a:gd name="connsiteX3840" fmla="*/ 1357034 w 12188243"/>
              <a:gd name="connsiteY3840" fmla="*/ 2707801 h 7223977"/>
              <a:gd name="connsiteX3841" fmla="*/ 1357034 w 12188243"/>
              <a:gd name="connsiteY3841" fmla="*/ 2485263 h 7223977"/>
              <a:gd name="connsiteX3842" fmla="*/ 1579572 w 12188243"/>
              <a:gd name="connsiteY3842" fmla="*/ 2485263 h 7223977"/>
              <a:gd name="connsiteX3843" fmla="*/ 1579572 w 12188243"/>
              <a:gd name="connsiteY3843" fmla="*/ 2710934 h 7223977"/>
              <a:gd name="connsiteX3844" fmla="*/ 1579572 w 12188243"/>
              <a:gd name="connsiteY3844" fmla="*/ 2933472 h 7223977"/>
              <a:gd name="connsiteX3845" fmla="*/ 1357034 w 12188243"/>
              <a:gd name="connsiteY3845" fmla="*/ 2933472 h 7223977"/>
              <a:gd name="connsiteX3846" fmla="*/ 1357034 w 12188243"/>
              <a:gd name="connsiteY3846" fmla="*/ 2710934 h 7223977"/>
              <a:gd name="connsiteX3847" fmla="*/ 1579572 w 12188243"/>
              <a:gd name="connsiteY3847" fmla="*/ 2710934 h 7223977"/>
              <a:gd name="connsiteX3848" fmla="*/ 1579572 w 12188243"/>
              <a:gd name="connsiteY3848" fmla="*/ 2936605 h 7223977"/>
              <a:gd name="connsiteX3849" fmla="*/ 1579572 w 12188243"/>
              <a:gd name="connsiteY3849" fmla="*/ 3159143 h 7223977"/>
              <a:gd name="connsiteX3850" fmla="*/ 1357034 w 12188243"/>
              <a:gd name="connsiteY3850" fmla="*/ 3159143 h 7223977"/>
              <a:gd name="connsiteX3851" fmla="*/ 1357034 w 12188243"/>
              <a:gd name="connsiteY3851" fmla="*/ 2936605 h 7223977"/>
              <a:gd name="connsiteX3852" fmla="*/ 1579572 w 12188243"/>
              <a:gd name="connsiteY3852" fmla="*/ 2936605 h 7223977"/>
              <a:gd name="connsiteX3853" fmla="*/ 1579572 w 12188243"/>
              <a:gd name="connsiteY3853" fmla="*/ 3162276 h 7223977"/>
              <a:gd name="connsiteX3854" fmla="*/ 1579572 w 12188243"/>
              <a:gd name="connsiteY3854" fmla="*/ 3384814 h 7223977"/>
              <a:gd name="connsiteX3855" fmla="*/ 1357034 w 12188243"/>
              <a:gd name="connsiteY3855" fmla="*/ 3384814 h 7223977"/>
              <a:gd name="connsiteX3856" fmla="*/ 1357034 w 12188243"/>
              <a:gd name="connsiteY3856" fmla="*/ 3162276 h 7223977"/>
              <a:gd name="connsiteX3857" fmla="*/ 1579572 w 12188243"/>
              <a:gd name="connsiteY3857" fmla="*/ 3162276 h 7223977"/>
              <a:gd name="connsiteX3858" fmla="*/ 1579572 w 12188243"/>
              <a:gd name="connsiteY3858" fmla="*/ 3387821 h 7223977"/>
              <a:gd name="connsiteX3859" fmla="*/ 1579572 w 12188243"/>
              <a:gd name="connsiteY3859" fmla="*/ 3610360 h 7223977"/>
              <a:gd name="connsiteX3860" fmla="*/ 1357034 w 12188243"/>
              <a:gd name="connsiteY3860" fmla="*/ 3610360 h 7223977"/>
              <a:gd name="connsiteX3861" fmla="*/ 1357034 w 12188243"/>
              <a:gd name="connsiteY3861" fmla="*/ 3387821 h 7223977"/>
              <a:gd name="connsiteX3862" fmla="*/ 1579572 w 12188243"/>
              <a:gd name="connsiteY3862" fmla="*/ 3387821 h 7223977"/>
              <a:gd name="connsiteX3863" fmla="*/ 1579572 w 12188243"/>
              <a:gd name="connsiteY3863" fmla="*/ 3613493 h 7223977"/>
              <a:gd name="connsiteX3864" fmla="*/ 1579572 w 12188243"/>
              <a:gd name="connsiteY3864" fmla="*/ 3836031 h 7223977"/>
              <a:gd name="connsiteX3865" fmla="*/ 1357034 w 12188243"/>
              <a:gd name="connsiteY3865" fmla="*/ 3836031 h 7223977"/>
              <a:gd name="connsiteX3866" fmla="*/ 1357034 w 12188243"/>
              <a:gd name="connsiteY3866" fmla="*/ 3613493 h 7223977"/>
              <a:gd name="connsiteX3867" fmla="*/ 1579572 w 12188243"/>
              <a:gd name="connsiteY3867" fmla="*/ 3613493 h 7223977"/>
              <a:gd name="connsiteX3868" fmla="*/ 1579572 w 12188243"/>
              <a:gd name="connsiteY3868" fmla="*/ 3839164 h 7223977"/>
              <a:gd name="connsiteX3869" fmla="*/ 1579572 w 12188243"/>
              <a:gd name="connsiteY3869" fmla="*/ 4061702 h 7223977"/>
              <a:gd name="connsiteX3870" fmla="*/ 1357034 w 12188243"/>
              <a:gd name="connsiteY3870" fmla="*/ 4061702 h 7223977"/>
              <a:gd name="connsiteX3871" fmla="*/ 1357034 w 12188243"/>
              <a:gd name="connsiteY3871" fmla="*/ 3839164 h 7223977"/>
              <a:gd name="connsiteX3872" fmla="*/ 1579572 w 12188243"/>
              <a:gd name="connsiteY3872" fmla="*/ 3839164 h 7223977"/>
              <a:gd name="connsiteX3873" fmla="*/ 1579572 w 12188243"/>
              <a:gd name="connsiteY3873" fmla="*/ 4064834 h 7223977"/>
              <a:gd name="connsiteX3874" fmla="*/ 1579572 w 12188243"/>
              <a:gd name="connsiteY3874" fmla="*/ 4287373 h 7223977"/>
              <a:gd name="connsiteX3875" fmla="*/ 1357034 w 12188243"/>
              <a:gd name="connsiteY3875" fmla="*/ 4287373 h 7223977"/>
              <a:gd name="connsiteX3876" fmla="*/ 1357034 w 12188243"/>
              <a:gd name="connsiteY3876" fmla="*/ 4064834 h 7223977"/>
              <a:gd name="connsiteX3877" fmla="*/ 1579572 w 12188243"/>
              <a:gd name="connsiteY3877" fmla="*/ 4064834 h 7223977"/>
              <a:gd name="connsiteX3878" fmla="*/ 1579572 w 12188243"/>
              <a:gd name="connsiteY3878" fmla="*/ 4290506 h 7223977"/>
              <a:gd name="connsiteX3879" fmla="*/ 1579572 w 12188243"/>
              <a:gd name="connsiteY3879" fmla="*/ 4513044 h 7223977"/>
              <a:gd name="connsiteX3880" fmla="*/ 1357034 w 12188243"/>
              <a:gd name="connsiteY3880" fmla="*/ 4513044 h 7223977"/>
              <a:gd name="connsiteX3881" fmla="*/ 1357034 w 12188243"/>
              <a:gd name="connsiteY3881" fmla="*/ 4290506 h 7223977"/>
              <a:gd name="connsiteX3882" fmla="*/ 1579572 w 12188243"/>
              <a:gd name="connsiteY3882" fmla="*/ 4290506 h 7223977"/>
              <a:gd name="connsiteX3883" fmla="*/ 1579572 w 12188243"/>
              <a:gd name="connsiteY3883" fmla="*/ 4516177 h 7223977"/>
              <a:gd name="connsiteX3884" fmla="*/ 1579572 w 12188243"/>
              <a:gd name="connsiteY3884" fmla="*/ 4738715 h 7223977"/>
              <a:gd name="connsiteX3885" fmla="*/ 1357034 w 12188243"/>
              <a:gd name="connsiteY3885" fmla="*/ 4738715 h 7223977"/>
              <a:gd name="connsiteX3886" fmla="*/ 1357034 w 12188243"/>
              <a:gd name="connsiteY3886" fmla="*/ 4516177 h 7223977"/>
              <a:gd name="connsiteX3887" fmla="*/ 1579572 w 12188243"/>
              <a:gd name="connsiteY3887" fmla="*/ 4516177 h 7223977"/>
              <a:gd name="connsiteX3888" fmla="*/ 1579572 w 12188243"/>
              <a:gd name="connsiteY3888" fmla="*/ 4741722 h 7223977"/>
              <a:gd name="connsiteX3889" fmla="*/ 1579572 w 12188243"/>
              <a:gd name="connsiteY3889" fmla="*/ 4964261 h 7223977"/>
              <a:gd name="connsiteX3890" fmla="*/ 1357034 w 12188243"/>
              <a:gd name="connsiteY3890" fmla="*/ 4964261 h 7223977"/>
              <a:gd name="connsiteX3891" fmla="*/ 1357034 w 12188243"/>
              <a:gd name="connsiteY3891" fmla="*/ 4741722 h 7223977"/>
              <a:gd name="connsiteX3892" fmla="*/ 1579572 w 12188243"/>
              <a:gd name="connsiteY3892" fmla="*/ 4741722 h 7223977"/>
              <a:gd name="connsiteX3893" fmla="*/ 1579572 w 12188243"/>
              <a:gd name="connsiteY3893" fmla="*/ 4967393 h 7223977"/>
              <a:gd name="connsiteX3894" fmla="*/ 1579572 w 12188243"/>
              <a:gd name="connsiteY3894" fmla="*/ 5189932 h 7223977"/>
              <a:gd name="connsiteX3895" fmla="*/ 1357034 w 12188243"/>
              <a:gd name="connsiteY3895" fmla="*/ 5189932 h 7223977"/>
              <a:gd name="connsiteX3896" fmla="*/ 1357034 w 12188243"/>
              <a:gd name="connsiteY3896" fmla="*/ 4967393 h 7223977"/>
              <a:gd name="connsiteX3897" fmla="*/ 1579572 w 12188243"/>
              <a:gd name="connsiteY3897" fmla="*/ 4967393 h 7223977"/>
              <a:gd name="connsiteX3898" fmla="*/ 1579572 w 12188243"/>
              <a:gd name="connsiteY3898" fmla="*/ 5193064 h 7223977"/>
              <a:gd name="connsiteX3899" fmla="*/ 1579572 w 12188243"/>
              <a:gd name="connsiteY3899" fmla="*/ 5415603 h 7223977"/>
              <a:gd name="connsiteX3900" fmla="*/ 1357034 w 12188243"/>
              <a:gd name="connsiteY3900" fmla="*/ 5415603 h 7223977"/>
              <a:gd name="connsiteX3901" fmla="*/ 1357034 w 12188243"/>
              <a:gd name="connsiteY3901" fmla="*/ 5193064 h 7223977"/>
              <a:gd name="connsiteX3902" fmla="*/ 1579572 w 12188243"/>
              <a:gd name="connsiteY3902" fmla="*/ 5193064 h 7223977"/>
              <a:gd name="connsiteX3903" fmla="*/ 1579572 w 12188243"/>
              <a:gd name="connsiteY3903" fmla="*/ 5418735 h 7223977"/>
              <a:gd name="connsiteX3904" fmla="*/ 1579572 w 12188243"/>
              <a:gd name="connsiteY3904" fmla="*/ 5641273 h 7223977"/>
              <a:gd name="connsiteX3905" fmla="*/ 1357034 w 12188243"/>
              <a:gd name="connsiteY3905" fmla="*/ 5641273 h 7223977"/>
              <a:gd name="connsiteX3906" fmla="*/ 1357034 w 12188243"/>
              <a:gd name="connsiteY3906" fmla="*/ 5418735 h 7223977"/>
              <a:gd name="connsiteX3907" fmla="*/ 1579572 w 12188243"/>
              <a:gd name="connsiteY3907" fmla="*/ 5418735 h 7223977"/>
              <a:gd name="connsiteX3908" fmla="*/ 1579572 w 12188243"/>
              <a:gd name="connsiteY3908" fmla="*/ 5644406 h 7223977"/>
              <a:gd name="connsiteX3909" fmla="*/ 1579572 w 12188243"/>
              <a:gd name="connsiteY3909" fmla="*/ 5866945 h 7223977"/>
              <a:gd name="connsiteX3910" fmla="*/ 1357034 w 12188243"/>
              <a:gd name="connsiteY3910" fmla="*/ 5866945 h 7223977"/>
              <a:gd name="connsiteX3911" fmla="*/ 1357034 w 12188243"/>
              <a:gd name="connsiteY3911" fmla="*/ 5644406 h 7223977"/>
              <a:gd name="connsiteX3912" fmla="*/ 1579572 w 12188243"/>
              <a:gd name="connsiteY3912" fmla="*/ 5644406 h 7223977"/>
              <a:gd name="connsiteX3913" fmla="*/ 1582705 w 12188243"/>
              <a:gd name="connsiteY3913" fmla="*/ 5644406 h 7223977"/>
              <a:gd name="connsiteX3914" fmla="*/ 1805243 w 12188243"/>
              <a:gd name="connsiteY3914" fmla="*/ 5644406 h 7223977"/>
              <a:gd name="connsiteX3915" fmla="*/ 1805243 w 12188243"/>
              <a:gd name="connsiteY3915" fmla="*/ 5866945 h 7223977"/>
              <a:gd name="connsiteX3916" fmla="*/ 1582705 w 12188243"/>
              <a:gd name="connsiteY3916" fmla="*/ 5866945 h 7223977"/>
              <a:gd name="connsiteX3917" fmla="*/ 1582705 w 12188243"/>
              <a:gd name="connsiteY3917" fmla="*/ 5644406 h 7223977"/>
              <a:gd name="connsiteX3918" fmla="*/ 1808376 w 12188243"/>
              <a:gd name="connsiteY3918" fmla="*/ 5644406 h 7223977"/>
              <a:gd name="connsiteX3919" fmla="*/ 2030914 w 12188243"/>
              <a:gd name="connsiteY3919" fmla="*/ 5644406 h 7223977"/>
              <a:gd name="connsiteX3920" fmla="*/ 2030914 w 12188243"/>
              <a:gd name="connsiteY3920" fmla="*/ 5866945 h 7223977"/>
              <a:gd name="connsiteX3921" fmla="*/ 1808376 w 12188243"/>
              <a:gd name="connsiteY3921" fmla="*/ 5866945 h 7223977"/>
              <a:gd name="connsiteX3922" fmla="*/ 1808376 w 12188243"/>
              <a:gd name="connsiteY3922" fmla="*/ 5644406 h 7223977"/>
              <a:gd name="connsiteX3923" fmla="*/ 2033922 w 12188243"/>
              <a:gd name="connsiteY3923" fmla="*/ 5644406 h 7223977"/>
              <a:gd name="connsiteX3924" fmla="*/ 2256460 w 12188243"/>
              <a:gd name="connsiteY3924" fmla="*/ 5644406 h 7223977"/>
              <a:gd name="connsiteX3925" fmla="*/ 2256460 w 12188243"/>
              <a:gd name="connsiteY3925" fmla="*/ 5866945 h 7223977"/>
              <a:gd name="connsiteX3926" fmla="*/ 2033922 w 12188243"/>
              <a:gd name="connsiteY3926" fmla="*/ 5866945 h 7223977"/>
              <a:gd name="connsiteX3927" fmla="*/ 2033922 w 12188243"/>
              <a:gd name="connsiteY3927" fmla="*/ 5644406 h 7223977"/>
              <a:gd name="connsiteX3928" fmla="*/ 2259593 w 12188243"/>
              <a:gd name="connsiteY3928" fmla="*/ 5644406 h 7223977"/>
              <a:gd name="connsiteX3929" fmla="*/ 2482131 w 12188243"/>
              <a:gd name="connsiteY3929" fmla="*/ 5644406 h 7223977"/>
              <a:gd name="connsiteX3930" fmla="*/ 2482131 w 12188243"/>
              <a:gd name="connsiteY3930" fmla="*/ 5866945 h 7223977"/>
              <a:gd name="connsiteX3931" fmla="*/ 2259593 w 12188243"/>
              <a:gd name="connsiteY3931" fmla="*/ 5866945 h 7223977"/>
              <a:gd name="connsiteX3932" fmla="*/ 2259593 w 12188243"/>
              <a:gd name="connsiteY3932" fmla="*/ 5644406 h 7223977"/>
              <a:gd name="connsiteX3933" fmla="*/ 2485264 w 12188243"/>
              <a:gd name="connsiteY3933" fmla="*/ 5644406 h 7223977"/>
              <a:gd name="connsiteX3934" fmla="*/ 2707802 w 12188243"/>
              <a:gd name="connsiteY3934" fmla="*/ 5644406 h 7223977"/>
              <a:gd name="connsiteX3935" fmla="*/ 2707802 w 12188243"/>
              <a:gd name="connsiteY3935" fmla="*/ 5866945 h 7223977"/>
              <a:gd name="connsiteX3936" fmla="*/ 2485264 w 12188243"/>
              <a:gd name="connsiteY3936" fmla="*/ 5866945 h 7223977"/>
              <a:gd name="connsiteX3937" fmla="*/ 2485264 w 12188243"/>
              <a:gd name="connsiteY3937" fmla="*/ 5644406 h 7223977"/>
              <a:gd name="connsiteX3938" fmla="*/ 2710935 w 12188243"/>
              <a:gd name="connsiteY3938" fmla="*/ 5644406 h 7223977"/>
              <a:gd name="connsiteX3939" fmla="*/ 2933474 w 12188243"/>
              <a:gd name="connsiteY3939" fmla="*/ 5644406 h 7223977"/>
              <a:gd name="connsiteX3940" fmla="*/ 2933474 w 12188243"/>
              <a:gd name="connsiteY3940" fmla="*/ 5866945 h 7223977"/>
              <a:gd name="connsiteX3941" fmla="*/ 2710935 w 12188243"/>
              <a:gd name="connsiteY3941" fmla="*/ 5866945 h 7223977"/>
              <a:gd name="connsiteX3942" fmla="*/ 2710935 w 12188243"/>
              <a:gd name="connsiteY3942" fmla="*/ 5644406 h 7223977"/>
              <a:gd name="connsiteX3943" fmla="*/ 2936606 w 12188243"/>
              <a:gd name="connsiteY3943" fmla="*/ 5644406 h 7223977"/>
              <a:gd name="connsiteX3944" fmla="*/ 3159145 w 12188243"/>
              <a:gd name="connsiteY3944" fmla="*/ 5644406 h 7223977"/>
              <a:gd name="connsiteX3945" fmla="*/ 3159145 w 12188243"/>
              <a:gd name="connsiteY3945" fmla="*/ 5866945 h 7223977"/>
              <a:gd name="connsiteX3946" fmla="*/ 2936606 w 12188243"/>
              <a:gd name="connsiteY3946" fmla="*/ 5866945 h 7223977"/>
              <a:gd name="connsiteX3947" fmla="*/ 2936606 w 12188243"/>
              <a:gd name="connsiteY3947" fmla="*/ 5644406 h 7223977"/>
              <a:gd name="connsiteX3948" fmla="*/ 3162277 w 12188243"/>
              <a:gd name="connsiteY3948" fmla="*/ 5644406 h 7223977"/>
              <a:gd name="connsiteX3949" fmla="*/ 3384816 w 12188243"/>
              <a:gd name="connsiteY3949" fmla="*/ 5644406 h 7223977"/>
              <a:gd name="connsiteX3950" fmla="*/ 3384816 w 12188243"/>
              <a:gd name="connsiteY3950" fmla="*/ 5866945 h 7223977"/>
              <a:gd name="connsiteX3951" fmla="*/ 3162277 w 12188243"/>
              <a:gd name="connsiteY3951" fmla="*/ 5866945 h 7223977"/>
              <a:gd name="connsiteX3952" fmla="*/ 3162277 w 12188243"/>
              <a:gd name="connsiteY3952" fmla="*/ 5644406 h 7223977"/>
              <a:gd name="connsiteX3953" fmla="*/ 3387823 w 12188243"/>
              <a:gd name="connsiteY3953" fmla="*/ 5644406 h 7223977"/>
              <a:gd name="connsiteX3954" fmla="*/ 3610361 w 12188243"/>
              <a:gd name="connsiteY3954" fmla="*/ 5644406 h 7223977"/>
              <a:gd name="connsiteX3955" fmla="*/ 3610361 w 12188243"/>
              <a:gd name="connsiteY3955" fmla="*/ 5866945 h 7223977"/>
              <a:gd name="connsiteX3956" fmla="*/ 3387823 w 12188243"/>
              <a:gd name="connsiteY3956" fmla="*/ 5866945 h 7223977"/>
              <a:gd name="connsiteX3957" fmla="*/ 3387823 w 12188243"/>
              <a:gd name="connsiteY3957" fmla="*/ 5644406 h 7223977"/>
              <a:gd name="connsiteX3958" fmla="*/ 3613494 w 12188243"/>
              <a:gd name="connsiteY3958" fmla="*/ 5644406 h 7223977"/>
              <a:gd name="connsiteX3959" fmla="*/ 3836033 w 12188243"/>
              <a:gd name="connsiteY3959" fmla="*/ 5644406 h 7223977"/>
              <a:gd name="connsiteX3960" fmla="*/ 3836033 w 12188243"/>
              <a:gd name="connsiteY3960" fmla="*/ 5866945 h 7223977"/>
              <a:gd name="connsiteX3961" fmla="*/ 3613494 w 12188243"/>
              <a:gd name="connsiteY3961" fmla="*/ 5866945 h 7223977"/>
              <a:gd name="connsiteX3962" fmla="*/ 3613494 w 12188243"/>
              <a:gd name="connsiteY3962" fmla="*/ 5644406 h 7223977"/>
              <a:gd name="connsiteX3963" fmla="*/ 3839165 w 12188243"/>
              <a:gd name="connsiteY3963" fmla="*/ 5644406 h 7223977"/>
              <a:gd name="connsiteX3964" fmla="*/ 4061703 w 12188243"/>
              <a:gd name="connsiteY3964" fmla="*/ 5644406 h 7223977"/>
              <a:gd name="connsiteX3965" fmla="*/ 4061703 w 12188243"/>
              <a:gd name="connsiteY3965" fmla="*/ 5866945 h 7223977"/>
              <a:gd name="connsiteX3966" fmla="*/ 3839165 w 12188243"/>
              <a:gd name="connsiteY3966" fmla="*/ 5866945 h 7223977"/>
              <a:gd name="connsiteX3967" fmla="*/ 3839165 w 12188243"/>
              <a:gd name="connsiteY3967" fmla="*/ 5644406 h 7223977"/>
              <a:gd name="connsiteX3968" fmla="*/ 4064836 w 12188243"/>
              <a:gd name="connsiteY3968" fmla="*/ 5644406 h 7223977"/>
              <a:gd name="connsiteX3969" fmla="*/ 4287375 w 12188243"/>
              <a:gd name="connsiteY3969" fmla="*/ 5644406 h 7223977"/>
              <a:gd name="connsiteX3970" fmla="*/ 4287375 w 12188243"/>
              <a:gd name="connsiteY3970" fmla="*/ 5866945 h 7223977"/>
              <a:gd name="connsiteX3971" fmla="*/ 4064836 w 12188243"/>
              <a:gd name="connsiteY3971" fmla="*/ 5866945 h 7223977"/>
              <a:gd name="connsiteX3972" fmla="*/ 4064836 w 12188243"/>
              <a:gd name="connsiteY3972" fmla="*/ 5644406 h 7223977"/>
              <a:gd name="connsiteX3973" fmla="*/ 4290507 w 12188243"/>
              <a:gd name="connsiteY3973" fmla="*/ 5644406 h 7223977"/>
              <a:gd name="connsiteX3974" fmla="*/ 4513046 w 12188243"/>
              <a:gd name="connsiteY3974" fmla="*/ 5644406 h 7223977"/>
              <a:gd name="connsiteX3975" fmla="*/ 4513046 w 12188243"/>
              <a:gd name="connsiteY3975" fmla="*/ 5866945 h 7223977"/>
              <a:gd name="connsiteX3976" fmla="*/ 4290507 w 12188243"/>
              <a:gd name="connsiteY3976" fmla="*/ 5866945 h 7223977"/>
              <a:gd name="connsiteX3977" fmla="*/ 4290507 w 12188243"/>
              <a:gd name="connsiteY3977" fmla="*/ 5644406 h 7223977"/>
              <a:gd name="connsiteX3978" fmla="*/ 4516179 w 12188243"/>
              <a:gd name="connsiteY3978" fmla="*/ 5644406 h 7223977"/>
              <a:gd name="connsiteX3979" fmla="*/ 4738717 w 12188243"/>
              <a:gd name="connsiteY3979" fmla="*/ 5644406 h 7223977"/>
              <a:gd name="connsiteX3980" fmla="*/ 4738717 w 12188243"/>
              <a:gd name="connsiteY3980" fmla="*/ 5866945 h 7223977"/>
              <a:gd name="connsiteX3981" fmla="*/ 4516179 w 12188243"/>
              <a:gd name="connsiteY3981" fmla="*/ 5866945 h 7223977"/>
              <a:gd name="connsiteX3982" fmla="*/ 4516179 w 12188243"/>
              <a:gd name="connsiteY3982" fmla="*/ 5644406 h 7223977"/>
              <a:gd name="connsiteX3983" fmla="*/ 4741724 w 12188243"/>
              <a:gd name="connsiteY3983" fmla="*/ 5644406 h 7223977"/>
              <a:gd name="connsiteX3984" fmla="*/ 4964263 w 12188243"/>
              <a:gd name="connsiteY3984" fmla="*/ 5644406 h 7223977"/>
              <a:gd name="connsiteX3985" fmla="*/ 4964263 w 12188243"/>
              <a:gd name="connsiteY3985" fmla="*/ 5866945 h 7223977"/>
              <a:gd name="connsiteX3986" fmla="*/ 4741724 w 12188243"/>
              <a:gd name="connsiteY3986" fmla="*/ 5866945 h 7223977"/>
              <a:gd name="connsiteX3987" fmla="*/ 4741724 w 12188243"/>
              <a:gd name="connsiteY3987" fmla="*/ 5644406 h 7223977"/>
              <a:gd name="connsiteX3988" fmla="*/ 4967395 w 12188243"/>
              <a:gd name="connsiteY3988" fmla="*/ 5644406 h 7223977"/>
              <a:gd name="connsiteX3989" fmla="*/ 5189934 w 12188243"/>
              <a:gd name="connsiteY3989" fmla="*/ 5644406 h 7223977"/>
              <a:gd name="connsiteX3990" fmla="*/ 5189934 w 12188243"/>
              <a:gd name="connsiteY3990" fmla="*/ 5866945 h 7223977"/>
              <a:gd name="connsiteX3991" fmla="*/ 4967395 w 12188243"/>
              <a:gd name="connsiteY3991" fmla="*/ 5866945 h 7223977"/>
              <a:gd name="connsiteX3992" fmla="*/ 4967395 w 12188243"/>
              <a:gd name="connsiteY3992" fmla="*/ 5644406 h 7223977"/>
              <a:gd name="connsiteX3993" fmla="*/ 5193066 w 12188243"/>
              <a:gd name="connsiteY3993" fmla="*/ 5644406 h 7223977"/>
              <a:gd name="connsiteX3994" fmla="*/ 5415605 w 12188243"/>
              <a:gd name="connsiteY3994" fmla="*/ 5644406 h 7223977"/>
              <a:gd name="connsiteX3995" fmla="*/ 5415605 w 12188243"/>
              <a:gd name="connsiteY3995" fmla="*/ 5866945 h 7223977"/>
              <a:gd name="connsiteX3996" fmla="*/ 5193066 w 12188243"/>
              <a:gd name="connsiteY3996" fmla="*/ 5866945 h 7223977"/>
              <a:gd name="connsiteX3997" fmla="*/ 5193066 w 12188243"/>
              <a:gd name="connsiteY3997" fmla="*/ 5644406 h 7223977"/>
              <a:gd name="connsiteX3998" fmla="*/ 5418738 w 12188243"/>
              <a:gd name="connsiteY3998" fmla="*/ 5644406 h 7223977"/>
              <a:gd name="connsiteX3999" fmla="*/ 5641276 w 12188243"/>
              <a:gd name="connsiteY3999" fmla="*/ 5644406 h 7223977"/>
              <a:gd name="connsiteX4000" fmla="*/ 5641276 w 12188243"/>
              <a:gd name="connsiteY4000" fmla="*/ 5866945 h 7223977"/>
              <a:gd name="connsiteX4001" fmla="*/ 5418738 w 12188243"/>
              <a:gd name="connsiteY4001" fmla="*/ 5866945 h 7223977"/>
              <a:gd name="connsiteX4002" fmla="*/ 5418738 w 12188243"/>
              <a:gd name="connsiteY4002" fmla="*/ 5644406 h 7223977"/>
              <a:gd name="connsiteX4003" fmla="*/ 5644408 w 12188243"/>
              <a:gd name="connsiteY4003" fmla="*/ 5644406 h 7223977"/>
              <a:gd name="connsiteX4004" fmla="*/ 5866947 w 12188243"/>
              <a:gd name="connsiteY4004" fmla="*/ 5644406 h 7223977"/>
              <a:gd name="connsiteX4005" fmla="*/ 5866947 w 12188243"/>
              <a:gd name="connsiteY4005" fmla="*/ 5866945 h 7223977"/>
              <a:gd name="connsiteX4006" fmla="*/ 5644408 w 12188243"/>
              <a:gd name="connsiteY4006" fmla="*/ 5866945 h 7223977"/>
              <a:gd name="connsiteX4007" fmla="*/ 5644408 w 12188243"/>
              <a:gd name="connsiteY4007" fmla="*/ 5644406 h 7223977"/>
              <a:gd name="connsiteX4008" fmla="*/ 5870080 w 12188243"/>
              <a:gd name="connsiteY4008" fmla="*/ 5644406 h 7223977"/>
              <a:gd name="connsiteX4009" fmla="*/ 6092618 w 12188243"/>
              <a:gd name="connsiteY4009" fmla="*/ 5644406 h 7223977"/>
              <a:gd name="connsiteX4010" fmla="*/ 6092618 w 12188243"/>
              <a:gd name="connsiteY4010" fmla="*/ 5866945 h 7223977"/>
              <a:gd name="connsiteX4011" fmla="*/ 5870080 w 12188243"/>
              <a:gd name="connsiteY4011" fmla="*/ 5866945 h 7223977"/>
              <a:gd name="connsiteX4012" fmla="*/ 5870080 w 12188243"/>
              <a:gd name="connsiteY4012" fmla="*/ 5644406 h 7223977"/>
              <a:gd name="connsiteX4013" fmla="*/ 6095625 w 12188243"/>
              <a:gd name="connsiteY4013" fmla="*/ 5644406 h 7223977"/>
              <a:gd name="connsiteX4014" fmla="*/ 6318164 w 12188243"/>
              <a:gd name="connsiteY4014" fmla="*/ 5644406 h 7223977"/>
              <a:gd name="connsiteX4015" fmla="*/ 6318164 w 12188243"/>
              <a:gd name="connsiteY4015" fmla="*/ 5866945 h 7223977"/>
              <a:gd name="connsiteX4016" fmla="*/ 6095625 w 12188243"/>
              <a:gd name="connsiteY4016" fmla="*/ 5866945 h 7223977"/>
              <a:gd name="connsiteX4017" fmla="*/ 6095625 w 12188243"/>
              <a:gd name="connsiteY4017" fmla="*/ 5644406 h 7223977"/>
              <a:gd name="connsiteX4018" fmla="*/ 6321297 w 12188243"/>
              <a:gd name="connsiteY4018" fmla="*/ 5644406 h 7223977"/>
              <a:gd name="connsiteX4019" fmla="*/ 6543835 w 12188243"/>
              <a:gd name="connsiteY4019" fmla="*/ 5644406 h 7223977"/>
              <a:gd name="connsiteX4020" fmla="*/ 6543835 w 12188243"/>
              <a:gd name="connsiteY4020" fmla="*/ 5866945 h 7223977"/>
              <a:gd name="connsiteX4021" fmla="*/ 6321297 w 12188243"/>
              <a:gd name="connsiteY4021" fmla="*/ 5866945 h 7223977"/>
              <a:gd name="connsiteX4022" fmla="*/ 6321297 w 12188243"/>
              <a:gd name="connsiteY4022" fmla="*/ 5644406 h 7223977"/>
              <a:gd name="connsiteX4023" fmla="*/ 6546967 w 12188243"/>
              <a:gd name="connsiteY4023" fmla="*/ 5644406 h 7223977"/>
              <a:gd name="connsiteX4024" fmla="*/ 6769506 w 12188243"/>
              <a:gd name="connsiteY4024" fmla="*/ 5644406 h 7223977"/>
              <a:gd name="connsiteX4025" fmla="*/ 6769506 w 12188243"/>
              <a:gd name="connsiteY4025" fmla="*/ 5866945 h 7223977"/>
              <a:gd name="connsiteX4026" fmla="*/ 6546967 w 12188243"/>
              <a:gd name="connsiteY4026" fmla="*/ 5866945 h 7223977"/>
              <a:gd name="connsiteX4027" fmla="*/ 6546967 w 12188243"/>
              <a:gd name="connsiteY4027" fmla="*/ 5644406 h 7223977"/>
              <a:gd name="connsiteX4028" fmla="*/ 6772639 w 12188243"/>
              <a:gd name="connsiteY4028" fmla="*/ 5644406 h 7223977"/>
              <a:gd name="connsiteX4029" fmla="*/ 6995177 w 12188243"/>
              <a:gd name="connsiteY4029" fmla="*/ 5644406 h 7223977"/>
              <a:gd name="connsiteX4030" fmla="*/ 6995177 w 12188243"/>
              <a:gd name="connsiteY4030" fmla="*/ 5866945 h 7223977"/>
              <a:gd name="connsiteX4031" fmla="*/ 6772639 w 12188243"/>
              <a:gd name="connsiteY4031" fmla="*/ 5866945 h 7223977"/>
              <a:gd name="connsiteX4032" fmla="*/ 6772639 w 12188243"/>
              <a:gd name="connsiteY4032" fmla="*/ 5644406 h 7223977"/>
              <a:gd name="connsiteX4033" fmla="*/ 6998310 w 12188243"/>
              <a:gd name="connsiteY4033" fmla="*/ 5644406 h 7223977"/>
              <a:gd name="connsiteX4034" fmla="*/ 7220848 w 12188243"/>
              <a:gd name="connsiteY4034" fmla="*/ 5644406 h 7223977"/>
              <a:gd name="connsiteX4035" fmla="*/ 7220848 w 12188243"/>
              <a:gd name="connsiteY4035" fmla="*/ 5866945 h 7223977"/>
              <a:gd name="connsiteX4036" fmla="*/ 6998310 w 12188243"/>
              <a:gd name="connsiteY4036" fmla="*/ 5866945 h 7223977"/>
              <a:gd name="connsiteX4037" fmla="*/ 6998310 w 12188243"/>
              <a:gd name="connsiteY4037" fmla="*/ 5644406 h 7223977"/>
              <a:gd name="connsiteX4038" fmla="*/ 7223981 w 12188243"/>
              <a:gd name="connsiteY4038" fmla="*/ 5644406 h 7223977"/>
              <a:gd name="connsiteX4039" fmla="*/ 7446520 w 12188243"/>
              <a:gd name="connsiteY4039" fmla="*/ 5644406 h 7223977"/>
              <a:gd name="connsiteX4040" fmla="*/ 7446520 w 12188243"/>
              <a:gd name="connsiteY4040" fmla="*/ 5866945 h 7223977"/>
              <a:gd name="connsiteX4041" fmla="*/ 7223981 w 12188243"/>
              <a:gd name="connsiteY4041" fmla="*/ 5866945 h 7223977"/>
              <a:gd name="connsiteX4042" fmla="*/ 7223981 w 12188243"/>
              <a:gd name="connsiteY4042" fmla="*/ 5644406 h 7223977"/>
              <a:gd name="connsiteX4043" fmla="*/ 7449527 w 12188243"/>
              <a:gd name="connsiteY4043" fmla="*/ 5644406 h 7223977"/>
              <a:gd name="connsiteX4044" fmla="*/ 7672065 w 12188243"/>
              <a:gd name="connsiteY4044" fmla="*/ 5644406 h 7223977"/>
              <a:gd name="connsiteX4045" fmla="*/ 7672065 w 12188243"/>
              <a:gd name="connsiteY4045" fmla="*/ 5866945 h 7223977"/>
              <a:gd name="connsiteX4046" fmla="*/ 7449527 w 12188243"/>
              <a:gd name="connsiteY4046" fmla="*/ 5866945 h 7223977"/>
              <a:gd name="connsiteX4047" fmla="*/ 7449527 w 12188243"/>
              <a:gd name="connsiteY4047" fmla="*/ 5644406 h 7223977"/>
              <a:gd name="connsiteX4048" fmla="*/ 7675198 w 12188243"/>
              <a:gd name="connsiteY4048" fmla="*/ 5644406 h 7223977"/>
              <a:gd name="connsiteX4049" fmla="*/ 7897736 w 12188243"/>
              <a:gd name="connsiteY4049" fmla="*/ 5644406 h 7223977"/>
              <a:gd name="connsiteX4050" fmla="*/ 7897736 w 12188243"/>
              <a:gd name="connsiteY4050" fmla="*/ 5866945 h 7223977"/>
              <a:gd name="connsiteX4051" fmla="*/ 7675198 w 12188243"/>
              <a:gd name="connsiteY4051" fmla="*/ 5866945 h 7223977"/>
              <a:gd name="connsiteX4052" fmla="*/ 7675198 w 12188243"/>
              <a:gd name="connsiteY4052" fmla="*/ 5644406 h 7223977"/>
              <a:gd name="connsiteX4053" fmla="*/ 7900868 w 12188243"/>
              <a:gd name="connsiteY4053" fmla="*/ 5644406 h 7223977"/>
              <a:gd name="connsiteX4054" fmla="*/ 8123407 w 12188243"/>
              <a:gd name="connsiteY4054" fmla="*/ 5644406 h 7223977"/>
              <a:gd name="connsiteX4055" fmla="*/ 8123407 w 12188243"/>
              <a:gd name="connsiteY4055" fmla="*/ 5866945 h 7223977"/>
              <a:gd name="connsiteX4056" fmla="*/ 7900868 w 12188243"/>
              <a:gd name="connsiteY4056" fmla="*/ 5866945 h 7223977"/>
              <a:gd name="connsiteX4057" fmla="*/ 7900868 w 12188243"/>
              <a:gd name="connsiteY4057" fmla="*/ 5644406 h 7223977"/>
              <a:gd name="connsiteX4058" fmla="*/ 8126540 w 12188243"/>
              <a:gd name="connsiteY4058" fmla="*/ 5644406 h 7223977"/>
              <a:gd name="connsiteX4059" fmla="*/ 8349078 w 12188243"/>
              <a:gd name="connsiteY4059" fmla="*/ 5644406 h 7223977"/>
              <a:gd name="connsiteX4060" fmla="*/ 8349078 w 12188243"/>
              <a:gd name="connsiteY4060" fmla="*/ 5866945 h 7223977"/>
              <a:gd name="connsiteX4061" fmla="*/ 8126540 w 12188243"/>
              <a:gd name="connsiteY4061" fmla="*/ 5866945 h 7223977"/>
              <a:gd name="connsiteX4062" fmla="*/ 8126540 w 12188243"/>
              <a:gd name="connsiteY4062" fmla="*/ 5644406 h 7223977"/>
              <a:gd name="connsiteX4063" fmla="*/ 8352211 w 12188243"/>
              <a:gd name="connsiteY4063" fmla="*/ 5644406 h 7223977"/>
              <a:gd name="connsiteX4064" fmla="*/ 8574749 w 12188243"/>
              <a:gd name="connsiteY4064" fmla="*/ 5644406 h 7223977"/>
              <a:gd name="connsiteX4065" fmla="*/ 8574749 w 12188243"/>
              <a:gd name="connsiteY4065" fmla="*/ 5866945 h 7223977"/>
              <a:gd name="connsiteX4066" fmla="*/ 8352211 w 12188243"/>
              <a:gd name="connsiteY4066" fmla="*/ 5866945 h 7223977"/>
              <a:gd name="connsiteX4067" fmla="*/ 8352211 w 12188243"/>
              <a:gd name="connsiteY4067" fmla="*/ 5644406 h 7223977"/>
              <a:gd name="connsiteX4068" fmla="*/ 8577882 w 12188243"/>
              <a:gd name="connsiteY4068" fmla="*/ 5644406 h 7223977"/>
              <a:gd name="connsiteX4069" fmla="*/ 8800420 w 12188243"/>
              <a:gd name="connsiteY4069" fmla="*/ 5644406 h 7223977"/>
              <a:gd name="connsiteX4070" fmla="*/ 8800420 w 12188243"/>
              <a:gd name="connsiteY4070" fmla="*/ 5866945 h 7223977"/>
              <a:gd name="connsiteX4071" fmla="*/ 8577882 w 12188243"/>
              <a:gd name="connsiteY4071" fmla="*/ 5866945 h 7223977"/>
              <a:gd name="connsiteX4072" fmla="*/ 8577882 w 12188243"/>
              <a:gd name="connsiteY4072" fmla="*/ 5644406 h 7223977"/>
              <a:gd name="connsiteX4073" fmla="*/ 8803427 w 12188243"/>
              <a:gd name="connsiteY4073" fmla="*/ 5644406 h 7223977"/>
              <a:gd name="connsiteX4074" fmla="*/ 9025966 w 12188243"/>
              <a:gd name="connsiteY4074" fmla="*/ 5644406 h 7223977"/>
              <a:gd name="connsiteX4075" fmla="*/ 9025966 w 12188243"/>
              <a:gd name="connsiteY4075" fmla="*/ 5866945 h 7223977"/>
              <a:gd name="connsiteX4076" fmla="*/ 8803427 w 12188243"/>
              <a:gd name="connsiteY4076" fmla="*/ 5866945 h 7223977"/>
              <a:gd name="connsiteX4077" fmla="*/ 8803427 w 12188243"/>
              <a:gd name="connsiteY4077" fmla="*/ 5644406 h 7223977"/>
              <a:gd name="connsiteX4078" fmla="*/ 9029099 w 12188243"/>
              <a:gd name="connsiteY4078" fmla="*/ 5644406 h 7223977"/>
              <a:gd name="connsiteX4079" fmla="*/ 9251637 w 12188243"/>
              <a:gd name="connsiteY4079" fmla="*/ 5644406 h 7223977"/>
              <a:gd name="connsiteX4080" fmla="*/ 9251637 w 12188243"/>
              <a:gd name="connsiteY4080" fmla="*/ 5866945 h 7223977"/>
              <a:gd name="connsiteX4081" fmla="*/ 9029099 w 12188243"/>
              <a:gd name="connsiteY4081" fmla="*/ 5866945 h 7223977"/>
              <a:gd name="connsiteX4082" fmla="*/ 9029099 w 12188243"/>
              <a:gd name="connsiteY4082" fmla="*/ 5644406 h 7223977"/>
              <a:gd name="connsiteX4083" fmla="*/ 9254770 w 12188243"/>
              <a:gd name="connsiteY4083" fmla="*/ 5644406 h 7223977"/>
              <a:gd name="connsiteX4084" fmla="*/ 9477308 w 12188243"/>
              <a:gd name="connsiteY4084" fmla="*/ 5644406 h 7223977"/>
              <a:gd name="connsiteX4085" fmla="*/ 9477308 w 12188243"/>
              <a:gd name="connsiteY4085" fmla="*/ 5866945 h 7223977"/>
              <a:gd name="connsiteX4086" fmla="*/ 9254770 w 12188243"/>
              <a:gd name="connsiteY4086" fmla="*/ 5866945 h 7223977"/>
              <a:gd name="connsiteX4087" fmla="*/ 9254770 w 12188243"/>
              <a:gd name="connsiteY4087" fmla="*/ 5644406 h 7223977"/>
              <a:gd name="connsiteX4088" fmla="*/ 9480440 w 12188243"/>
              <a:gd name="connsiteY4088" fmla="*/ 5644406 h 7223977"/>
              <a:gd name="connsiteX4089" fmla="*/ 9702979 w 12188243"/>
              <a:gd name="connsiteY4089" fmla="*/ 5644406 h 7223977"/>
              <a:gd name="connsiteX4090" fmla="*/ 9702979 w 12188243"/>
              <a:gd name="connsiteY4090" fmla="*/ 5866945 h 7223977"/>
              <a:gd name="connsiteX4091" fmla="*/ 9480440 w 12188243"/>
              <a:gd name="connsiteY4091" fmla="*/ 5866945 h 7223977"/>
              <a:gd name="connsiteX4092" fmla="*/ 9480440 w 12188243"/>
              <a:gd name="connsiteY4092" fmla="*/ 5644406 h 7223977"/>
              <a:gd name="connsiteX4093" fmla="*/ 9706112 w 12188243"/>
              <a:gd name="connsiteY4093" fmla="*/ 5644406 h 7223977"/>
              <a:gd name="connsiteX4094" fmla="*/ 9928650 w 12188243"/>
              <a:gd name="connsiteY4094" fmla="*/ 5644406 h 7223977"/>
              <a:gd name="connsiteX4095" fmla="*/ 9928650 w 12188243"/>
              <a:gd name="connsiteY4095" fmla="*/ 5866945 h 7223977"/>
              <a:gd name="connsiteX4096" fmla="*/ 9706112 w 12188243"/>
              <a:gd name="connsiteY4096" fmla="*/ 5866945 h 7223977"/>
              <a:gd name="connsiteX4097" fmla="*/ 9706112 w 12188243"/>
              <a:gd name="connsiteY4097" fmla="*/ 5644406 h 7223977"/>
              <a:gd name="connsiteX4098" fmla="*/ 9931783 w 12188243"/>
              <a:gd name="connsiteY4098" fmla="*/ 5644406 h 7223977"/>
              <a:gd name="connsiteX4099" fmla="*/ 10154321 w 12188243"/>
              <a:gd name="connsiteY4099" fmla="*/ 5644406 h 7223977"/>
              <a:gd name="connsiteX4100" fmla="*/ 10154321 w 12188243"/>
              <a:gd name="connsiteY4100" fmla="*/ 5866945 h 7223977"/>
              <a:gd name="connsiteX4101" fmla="*/ 9931783 w 12188243"/>
              <a:gd name="connsiteY4101" fmla="*/ 5866945 h 7223977"/>
              <a:gd name="connsiteX4102" fmla="*/ 9931783 w 12188243"/>
              <a:gd name="connsiteY4102" fmla="*/ 5644406 h 7223977"/>
              <a:gd name="connsiteX4103" fmla="*/ 10157328 w 12188243"/>
              <a:gd name="connsiteY4103" fmla="*/ 5644406 h 7223977"/>
              <a:gd name="connsiteX4104" fmla="*/ 10379867 w 12188243"/>
              <a:gd name="connsiteY4104" fmla="*/ 5644406 h 7223977"/>
              <a:gd name="connsiteX4105" fmla="*/ 10379867 w 12188243"/>
              <a:gd name="connsiteY4105" fmla="*/ 5866945 h 7223977"/>
              <a:gd name="connsiteX4106" fmla="*/ 10157328 w 12188243"/>
              <a:gd name="connsiteY4106" fmla="*/ 5866945 h 7223977"/>
              <a:gd name="connsiteX4107" fmla="*/ 10157328 w 12188243"/>
              <a:gd name="connsiteY4107" fmla="*/ 5644406 h 7223977"/>
              <a:gd name="connsiteX4108" fmla="*/ 10383000 w 12188243"/>
              <a:gd name="connsiteY4108" fmla="*/ 5644406 h 7223977"/>
              <a:gd name="connsiteX4109" fmla="*/ 10605538 w 12188243"/>
              <a:gd name="connsiteY4109" fmla="*/ 5644406 h 7223977"/>
              <a:gd name="connsiteX4110" fmla="*/ 10605538 w 12188243"/>
              <a:gd name="connsiteY4110" fmla="*/ 5866945 h 7223977"/>
              <a:gd name="connsiteX4111" fmla="*/ 10383000 w 12188243"/>
              <a:gd name="connsiteY4111" fmla="*/ 5866945 h 7223977"/>
              <a:gd name="connsiteX4112" fmla="*/ 10383000 w 12188243"/>
              <a:gd name="connsiteY4112" fmla="*/ 5644406 h 7223977"/>
              <a:gd name="connsiteX4113" fmla="*/ 10608671 w 12188243"/>
              <a:gd name="connsiteY4113" fmla="*/ 5644406 h 7223977"/>
              <a:gd name="connsiteX4114" fmla="*/ 10831209 w 12188243"/>
              <a:gd name="connsiteY4114" fmla="*/ 5644406 h 7223977"/>
              <a:gd name="connsiteX4115" fmla="*/ 10831209 w 12188243"/>
              <a:gd name="connsiteY4115" fmla="*/ 5866945 h 7223977"/>
              <a:gd name="connsiteX4116" fmla="*/ 10608671 w 12188243"/>
              <a:gd name="connsiteY4116" fmla="*/ 5866945 h 7223977"/>
              <a:gd name="connsiteX4117" fmla="*/ 10608671 w 12188243"/>
              <a:gd name="connsiteY4117" fmla="*/ 5644406 h 7223977"/>
              <a:gd name="connsiteX4118" fmla="*/ 10608671 w 12188243"/>
              <a:gd name="connsiteY4118" fmla="*/ 5641273 h 7223977"/>
              <a:gd name="connsiteX4119" fmla="*/ 10608671 w 12188243"/>
              <a:gd name="connsiteY4119" fmla="*/ 5418735 h 7223977"/>
              <a:gd name="connsiteX4120" fmla="*/ 10831209 w 12188243"/>
              <a:gd name="connsiteY4120" fmla="*/ 5418735 h 7223977"/>
              <a:gd name="connsiteX4121" fmla="*/ 10831209 w 12188243"/>
              <a:gd name="connsiteY4121" fmla="*/ 5641273 h 7223977"/>
              <a:gd name="connsiteX4122" fmla="*/ 10608671 w 12188243"/>
              <a:gd name="connsiteY4122" fmla="*/ 5641273 h 7223977"/>
              <a:gd name="connsiteX4123" fmla="*/ 10608671 w 12188243"/>
              <a:gd name="connsiteY4123" fmla="*/ 5415603 h 7223977"/>
              <a:gd name="connsiteX4124" fmla="*/ 10608671 w 12188243"/>
              <a:gd name="connsiteY4124" fmla="*/ 5193064 h 7223977"/>
              <a:gd name="connsiteX4125" fmla="*/ 10831209 w 12188243"/>
              <a:gd name="connsiteY4125" fmla="*/ 5193064 h 7223977"/>
              <a:gd name="connsiteX4126" fmla="*/ 10831209 w 12188243"/>
              <a:gd name="connsiteY4126" fmla="*/ 5415603 h 7223977"/>
              <a:gd name="connsiteX4127" fmla="*/ 10608671 w 12188243"/>
              <a:gd name="connsiteY4127" fmla="*/ 5415603 h 7223977"/>
              <a:gd name="connsiteX4128" fmla="*/ 10608671 w 12188243"/>
              <a:gd name="connsiteY4128" fmla="*/ 5189932 h 7223977"/>
              <a:gd name="connsiteX4129" fmla="*/ 10608671 w 12188243"/>
              <a:gd name="connsiteY4129" fmla="*/ 4967393 h 7223977"/>
              <a:gd name="connsiteX4130" fmla="*/ 10831209 w 12188243"/>
              <a:gd name="connsiteY4130" fmla="*/ 4967393 h 7223977"/>
              <a:gd name="connsiteX4131" fmla="*/ 10831209 w 12188243"/>
              <a:gd name="connsiteY4131" fmla="*/ 5189932 h 7223977"/>
              <a:gd name="connsiteX4132" fmla="*/ 10608671 w 12188243"/>
              <a:gd name="connsiteY4132" fmla="*/ 5189932 h 7223977"/>
              <a:gd name="connsiteX4133" fmla="*/ 10608671 w 12188243"/>
              <a:gd name="connsiteY4133" fmla="*/ 4964261 h 7223977"/>
              <a:gd name="connsiteX4134" fmla="*/ 10608671 w 12188243"/>
              <a:gd name="connsiteY4134" fmla="*/ 4741722 h 7223977"/>
              <a:gd name="connsiteX4135" fmla="*/ 10831209 w 12188243"/>
              <a:gd name="connsiteY4135" fmla="*/ 4741722 h 7223977"/>
              <a:gd name="connsiteX4136" fmla="*/ 10831209 w 12188243"/>
              <a:gd name="connsiteY4136" fmla="*/ 4964261 h 7223977"/>
              <a:gd name="connsiteX4137" fmla="*/ 10608671 w 12188243"/>
              <a:gd name="connsiteY4137" fmla="*/ 4964261 h 7223977"/>
              <a:gd name="connsiteX4138" fmla="*/ 10608671 w 12188243"/>
              <a:gd name="connsiteY4138" fmla="*/ 4738590 h 7223977"/>
              <a:gd name="connsiteX4139" fmla="*/ 10608671 w 12188243"/>
              <a:gd name="connsiteY4139" fmla="*/ 4516051 h 7223977"/>
              <a:gd name="connsiteX4140" fmla="*/ 10831209 w 12188243"/>
              <a:gd name="connsiteY4140" fmla="*/ 4516051 h 7223977"/>
              <a:gd name="connsiteX4141" fmla="*/ 10831209 w 12188243"/>
              <a:gd name="connsiteY4141" fmla="*/ 4738590 h 7223977"/>
              <a:gd name="connsiteX4142" fmla="*/ 10608671 w 12188243"/>
              <a:gd name="connsiteY4142" fmla="*/ 4738590 h 7223977"/>
              <a:gd name="connsiteX4143" fmla="*/ 10608671 w 12188243"/>
              <a:gd name="connsiteY4143" fmla="*/ 4513044 h 7223977"/>
              <a:gd name="connsiteX4144" fmla="*/ 10608671 w 12188243"/>
              <a:gd name="connsiteY4144" fmla="*/ 4290506 h 7223977"/>
              <a:gd name="connsiteX4145" fmla="*/ 10831209 w 12188243"/>
              <a:gd name="connsiteY4145" fmla="*/ 4290506 h 7223977"/>
              <a:gd name="connsiteX4146" fmla="*/ 10831209 w 12188243"/>
              <a:gd name="connsiteY4146" fmla="*/ 4513044 h 7223977"/>
              <a:gd name="connsiteX4147" fmla="*/ 10608671 w 12188243"/>
              <a:gd name="connsiteY4147" fmla="*/ 4513044 h 7223977"/>
              <a:gd name="connsiteX4148" fmla="*/ 10608671 w 12188243"/>
              <a:gd name="connsiteY4148" fmla="*/ 4287373 h 7223977"/>
              <a:gd name="connsiteX4149" fmla="*/ 10608671 w 12188243"/>
              <a:gd name="connsiteY4149" fmla="*/ 4064834 h 7223977"/>
              <a:gd name="connsiteX4150" fmla="*/ 10831209 w 12188243"/>
              <a:gd name="connsiteY4150" fmla="*/ 4064834 h 7223977"/>
              <a:gd name="connsiteX4151" fmla="*/ 10831209 w 12188243"/>
              <a:gd name="connsiteY4151" fmla="*/ 4287373 h 7223977"/>
              <a:gd name="connsiteX4152" fmla="*/ 10608671 w 12188243"/>
              <a:gd name="connsiteY4152" fmla="*/ 4287373 h 7223977"/>
              <a:gd name="connsiteX4153" fmla="*/ 10608671 w 12188243"/>
              <a:gd name="connsiteY4153" fmla="*/ 4061702 h 7223977"/>
              <a:gd name="connsiteX4154" fmla="*/ 10608671 w 12188243"/>
              <a:gd name="connsiteY4154" fmla="*/ 3839164 h 7223977"/>
              <a:gd name="connsiteX4155" fmla="*/ 10831209 w 12188243"/>
              <a:gd name="connsiteY4155" fmla="*/ 3839164 h 7223977"/>
              <a:gd name="connsiteX4156" fmla="*/ 10831209 w 12188243"/>
              <a:gd name="connsiteY4156" fmla="*/ 4061702 h 7223977"/>
              <a:gd name="connsiteX4157" fmla="*/ 10608671 w 12188243"/>
              <a:gd name="connsiteY4157" fmla="*/ 4061702 h 7223977"/>
              <a:gd name="connsiteX4158" fmla="*/ 10608671 w 12188243"/>
              <a:gd name="connsiteY4158" fmla="*/ 3836031 h 7223977"/>
              <a:gd name="connsiteX4159" fmla="*/ 10608671 w 12188243"/>
              <a:gd name="connsiteY4159" fmla="*/ 3613493 h 7223977"/>
              <a:gd name="connsiteX4160" fmla="*/ 10831209 w 12188243"/>
              <a:gd name="connsiteY4160" fmla="*/ 3613493 h 7223977"/>
              <a:gd name="connsiteX4161" fmla="*/ 10831209 w 12188243"/>
              <a:gd name="connsiteY4161" fmla="*/ 3836031 h 7223977"/>
              <a:gd name="connsiteX4162" fmla="*/ 10608671 w 12188243"/>
              <a:gd name="connsiteY4162" fmla="*/ 3836031 h 7223977"/>
              <a:gd name="connsiteX4163" fmla="*/ 10608671 w 12188243"/>
              <a:gd name="connsiteY4163" fmla="*/ 3610360 h 7223977"/>
              <a:gd name="connsiteX4164" fmla="*/ 10608671 w 12188243"/>
              <a:gd name="connsiteY4164" fmla="*/ 3387821 h 7223977"/>
              <a:gd name="connsiteX4165" fmla="*/ 10831209 w 12188243"/>
              <a:gd name="connsiteY4165" fmla="*/ 3387821 h 7223977"/>
              <a:gd name="connsiteX4166" fmla="*/ 10831209 w 12188243"/>
              <a:gd name="connsiteY4166" fmla="*/ 3610360 h 7223977"/>
              <a:gd name="connsiteX4167" fmla="*/ 10608671 w 12188243"/>
              <a:gd name="connsiteY4167" fmla="*/ 3610360 h 7223977"/>
              <a:gd name="connsiteX4168" fmla="*/ 10608671 w 12188243"/>
              <a:gd name="connsiteY4168" fmla="*/ 3384689 h 7223977"/>
              <a:gd name="connsiteX4169" fmla="*/ 10608671 w 12188243"/>
              <a:gd name="connsiteY4169" fmla="*/ 3162151 h 7223977"/>
              <a:gd name="connsiteX4170" fmla="*/ 10831209 w 12188243"/>
              <a:gd name="connsiteY4170" fmla="*/ 3162151 h 7223977"/>
              <a:gd name="connsiteX4171" fmla="*/ 10831209 w 12188243"/>
              <a:gd name="connsiteY4171" fmla="*/ 3384689 h 7223977"/>
              <a:gd name="connsiteX4172" fmla="*/ 10608671 w 12188243"/>
              <a:gd name="connsiteY4172" fmla="*/ 3384689 h 7223977"/>
              <a:gd name="connsiteX4173" fmla="*/ 10608671 w 12188243"/>
              <a:gd name="connsiteY4173" fmla="*/ 3159143 h 7223977"/>
              <a:gd name="connsiteX4174" fmla="*/ 10608671 w 12188243"/>
              <a:gd name="connsiteY4174" fmla="*/ 2936605 h 7223977"/>
              <a:gd name="connsiteX4175" fmla="*/ 10831209 w 12188243"/>
              <a:gd name="connsiteY4175" fmla="*/ 2936605 h 7223977"/>
              <a:gd name="connsiteX4176" fmla="*/ 10831209 w 12188243"/>
              <a:gd name="connsiteY4176" fmla="*/ 3159143 h 7223977"/>
              <a:gd name="connsiteX4177" fmla="*/ 10608671 w 12188243"/>
              <a:gd name="connsiteY4177" fmla="*/ 3159143 h 7223977"/>
              <a:gd name="connsiteX4178" fmla="*/ 10608671 w 12188243"/>
              <a:gd name="connsiteY4178" fmla="*/ 2933472 h 7223977"/>
              <a:gd name="connsiteX4179" fmla="*/ 10608671 w 12188243"/>
              <a:gd name="connsiteY4179" fmla="*/ 2710934 h 7223977"/>
              <a:gd name="connsiteX4180" fmla="*/ 10831209 w 12188243"/>
              <a:gd name="connsiteY4180" fmla="*/ 2710934 h 7223977"/>
              <a:gd name="connsiteX4181" fmla="*/ 10831209 w 12188243"/>
              <a:gd name="connsiteY4181" fmla="*/ 2933472 h 7223977"/>
              <a:gd name="connsiteX4182" fmla="*/ 10608671 w 12188243"/>
              <a:gd name="connsiteY4182" fmla="*/ 2933472 h 7223977"/>
              <a:gd name="connsiteX4183" fmla="*/ 10608671 w 12188243"/>
              <a:gd name="connsiteY4183" fmla="*/ 2707801 h 7223977"/>
              <a:gd name="connsiteX4184" fmla="*/ 10608671 w 12188243"/>
              <a:gd name="connsiteY4184" fmla="*/ 2485263 h 7223977"/>
              <a:gd name="connsiteX4185" fmla="*/ 10831209 w 12188243"/>
              <a:gd name="connsiteY4185" fmla="*/ 2485263 h 7223977"/>
              <a:gd name="connsiteX4186" fmla="*/ 10831209 w 12188243"/>
              <a:gd name="connsiteY4186" fmla="*/ 2707801 h 7223977"/>
              <a:gd name="connsiteX4187" fmla="*/ 10608671 w 12188243"/>
              <a:gd name="connsiteY4187" fmla="*/ 2707801 h 7223977"/>
              <a:gd name="connsiteX4188" fmla="*/ 10608671 w 12188243"/>
              <a:gd name="connsiteY4188" fmla="*/ 2482130 h 7223977"/>
              <a:gd name="connsiteX4189" fmla="*/ 10608671 w 12188243"/>
              <a:gd name="connsiteY4189" fmla="*/ 2259592 h 7223977"/>
              <a:gd name="connsiteX4190" fmla="*/ 10831209 w 12188243"/>
              <a:gd name="connsiteY4190" fmla="*/ 2259592 h 7223977"/>
              <a:gd name="connsiteX4191" fmla="*/ 10831209 w 12188243"/>
              <a:gd name="connsiteY4191" fmla="*/ 2482130 h 7223977"/>
              <a:gd name="connsiteX4192" fmla="*/ 10608671 w 12188243"/>
              <a:gd name="connsiteY4192" fmla="*/ 2482130 h 7223977"/>
              <a:gd name="connsiteX4193" fmla="*/ 10608671 w 12188243"/>
              <a:gd name="connsiteY4193" fmla="*/ 2256459 h 7223977"/>
              <a:gd name="connsiteX4194" fmla="*/ 10608671 w 12188243"/>
              <a:gd name="connsiteY4194" fmla="*/ 2033921 h 7223977"/>
              <a:gd name="connsiteX4195" fmla="*/ 10831209 w 12188243"/>
              <a:gd name="connsiteY4195" fmla="*/ 2033921 h 7223977"/>
              <a:gd name="connsiteX4196" fmla="*/ 10831209 w 12188243"/>
              <a:gd name="connsiteY4196" fmla="*/ 2256459 h 7223977"/>
              <a:gd name="connsiteX4197" fmla="*/ 10608671 w 12188243"/>
              <a:gd name="connsiteY4197" fmla="*/ 2256459 h 7223977"/>
              <a:gd name="connsiteX4198" fmla="*/ 10608671 w 12188243"/>
              <a:gd name="connsiteY4198" fmla="*/ 2030788 h 7223977"/>
              <a:gd name="connsiteX4199" fmla="*/ 10608671 w 12188243"/>
              <a:gd name="connsiteY4199" fmla="*/ 1808250 h 7223977"/>
              <a:gd name="connsiteX4200" fmla="*/ 10831209 w 12188243"/>
              <a:gd name="connsiteY4200" fmla="*/ 1808250 h 7223977"/>
              <a:gd name="connsiteX4201" fmla="*/ 10831209 w 12188243"/>
              <a:gd name="connsiteY4201" fmla="*/ 2030788 h 7223977"/>
              <a:gd name="connsiteX4202" fmla="*/ 10608671 w 12188243"/>
              <a:gd name="connsiteY4202" fmla="*/ 2030788 h 7223977"/>
              <a:gd name="connsiteX4203" fmla="*/ 10608671 w 12188243"/>
              <a:gd name="connsiteY4203" fmla="*/ 1805243 h 7223977"/>
              <a:gd name="connsiteX4204" fmla="*/ 10608671 w 12188243"/>
              <a:gd name="connsiteY4204" fmla="*/ 1582704 h 7223977"/>
              <a:gd name="connsiteX4205" fmla="*/ 10831209 w 12188243"/>
              <a:gd name="connsiteY4205" fmla="*/ 1582704 h 7223977"/>
              <a:gd name="connsiteX4206" fmla="*/ 10831209 w 12188243"/>
              <a:gd name="connsiteY4206" fmla="*/ 1805243 h 7223977"/>
              <a:gd name="connsiteX4207" fmla="*/ 10608671 w 12188243"/>
              <a:gd name="connsiteY4207" fmla="*/ 1805243 h 7223977"/>
              <a:gd name="connsiteX4208" fmla="*/ 10608671 w 12188243"/>
              <a:gd name="connsiteY4208" fmla="*/ 1579572 h 7223977"/>
              <a:gd name="connsiteX4209" fmla="*/ 10608671 w 12188243"/>
              <a:gd name="connsiteY4209" fmla="*/ 1357033 h 7223977"/>
              <a:gd name="connsiteX4210" fmla="*/ 10831209 w 12188243"/>
              <a:gd name="connsiteY4210" fmla="*/ 1357033 h 7223977"/>
              <a:gd name="connsiteX4211" fmla="*/ 10831209 w 12188243"/>
              <a:gd name="connsiteY4211" fmla="*/ 1579572 h 7223977"/>
              <a:gd name="connsiteX4212" fmla="*/ 10608671 w 12188243"/>
              <a:gd name="connsiteY4212" fmla="*/ 1579572 h 7223977"/>
              <a:gd name="connsiteX4213" fmla="*/ 10608671 w 12188243"/>
              <a:gd name="connsiteY4213" fmla="*/ 1353901 h 7223977"/>
              <a:gd name="connsiteX4214" fmla="*/ 10608671 w 12188243"/>
              <a:gd name="connsiteY4214" fmla="*/ 1131362 h 7223977"/>
              <a:gd name="connsiteX4215" fmla="*/ 10831209 w 12188243"/>
              <a:gd name="connsiteY4215" fmla="*/ 1131362 h 7223977"/>
              <a:gd name="connsiteX4216" fmla="*/ 10831209 w 12188243"/>
              <a:gd name="connsiteY4216" fmla="*/ 1353901 h 7223977"/>
              <a:gd name="connsiteX4217" fmla="*/ 10608671 w 12188243"/>
              <a:gd name="connsiteY4217" fmla="*/ 1353901 h 7223977"/>
              <a:gd name="connsiteX4218" fmla="*/ 10605538 w 12188243"/>
              <a:gd name="connsiteY4218" fmla="*/ 1353901 h 7223977"/>
              <a:gd name="connsiteX4219" fmla="*/ 10383000 w 12188243"/>
              <a:gd name="connsiteY4219" fmla="*/ 1353901 h 7223977"/>
              <a:gd name="connsiteX4220" fmla="*/ 10383000 w 12188243"/>
              <a:gd name="connsiteY4220" fmla="*/ 1131362 h 7223977"/>
              <a:gd name="connsiteX4221" fmla="*/ 10605538 w 12188243"/>
              <a:gd name="connsiteY4221" fmla="*/ 1131362 h 7223977"/>
              <a:gd name="connsiteX4222" fmla="*/ 10605538 w 12188243"/>
              <a:gd name="connsiteY4222" fmla="*/ 1353901 h 7223977"/>
              <a:gd name="connsiteX4223" fmla="*/ 10379867 w 12188243"/>
              <a:gd name="connsiteY4223" fmla="*/ 1353901 h 7223977"/>
              <a:gd name="connsiteX4224" fmla="*/ 10157328 w 12188243"/>
              <a:gd name="connsiteY4224" fmla="*/ 1353901 h 7223977"/>
              <a:gd name="connsiteX4225" fmla="*/ 10157328 w 12188243"/>
              <a:gd name="connsiteY4225" fmla="*/ 1131362 h 7223977"/>
              <a:gd name="connsiteX4226" fmla="*/ 10379867 w 12188243"/>
              <a:gd name="connsiteY4226" fmla="*/ 1131362 h 7223977"/>
              <a:gd name="connsiteX4227" fmla="*/ 10379867 w 12188243"/>
              <a:gd name="connsiteY4227" fmla="*/ 1353901 h 7223977"/>
              <a:gd name="connsiteX4228" fmla="*/ 10154196 w 12188243"/>
              <a:gd name="connsiteY4228" fmla="*/ 1353901 h 7223977"/>
              <a:gd name="connsiteX4229" fmla="*/ 9931657 w 12188243"/>
              <a:gd name="connsiteY4229" fmla="*/ 1353901 h 7223977"/>
              <a:gd name="connsiteX4230" fmla="*/ 9931657 w 12188243"/>
              <a:gd name="connsiteY4230" fmla="*/ 1131362 h 7223977"/>
              <a:gd name="connsiteX4231" fmla="*/ 10154196 w 12188243"/>
              <a:gd name="connsiteY4231" fmla="*/ 1131362 h 7223977"/>
              <a:gd name="connsiteX4232" fmla="*/ 10154196 w 12188243"/>
              <a:gd name="connsiteY4232" fmla="*/ 1353901 h 7223977"/>
              <a:gd name="connsiteX4233" fmla="*/ 9928650 w 12188243"/>
              <a:gd name="connsiteY4233" fmla="*/ 1353901 h 7223977"/>
              <a:gd name="connsiteX4234" fmla="*/ 9706112 w 12188243"/>
              <a:gd name="connsiteY4234" fmla="*/ 1353901 h 7223977"/>
              <a:gd name="connsiteX4235" fmla="*/ 9706112 w 12188243"/>
              <a:gd name="connsiteY4235" fmla="*/ 1131362 h 7223977"/>
              <a:gd name="connsiteX4236" fmla="*/ 9928650 w 12188243"/>
              <a:gd name="connsiteY4236" fmla="*/ 1131362 h 7223977"/>
              <a:gd name="connsiteX4237" fmla="*/ 9928650 w 12188243"/>
              <a:gd name="connsiteY4237" fmla="*/ 1353901 h 7223977"/>
              <a:gd name="connsiteX4238" fmla="*/ 9702979 w 12188243"/>
              <a:gd name="connsiteY4238" fmla="*/ 1353901 h 7223977"/>
              <a:gd name="connsiteX4239" fmla="*/ 9480440 w 12188243"/>
              <a:gd name="connsiteY4239" fmla="*/ 1353901 h 7223977"/>
              <a:gd name="connsiteX4240" fmla="*/ 9480440 w 12188243"/>
              <a:gd name="connsiteY4240" fmla="*/ 1131362 h 7223977"/>
              <a:gd name="connsiteX4241" fmla="*/ 9702979 w 12188243"/>
              <a:gd name="connsiteY4241" fmla="*/ 1131362 h 7223977"/>
              <a:gd name="connsiteX4242" fmla="*/ 9702979 w 12188243"/>
              <a:gd name="connsiteY4242" fmla="*/ 1353901 h 7223977"/>
              <a:gd name="connsiteX4243" fmla="*/ 9477308 w 12188243"/>
              <a:gd name="connsiteY4243" fmla="*/ 1353901 h 7223977"/>
              <a:gd name="connsiteX4244" fmla="*/ 9254770 w 12188243"/>
              <a:gd name="connsiteY4244" fmla="*/ 1353901 h 7223977"/>
              <a:gd name="connsiteX4245" fmla="*/ 9254770 w 12188243"/>
              <a:gd name="connsiteY4245" fmla="*/ 1131362 h 7223977"/>
              <a:gd name="connsiteX4246" fmla="*/ 9477308 w 12188243"/>
              <a:gd name="connsiteY4246" fmla="*/ 1131362 h 7223977"/>
              <a:gd name="connsiteX4247" fmla="*/ 9477308 w 12188243"/>
              <a:gd name="connsiteY4247" fmla="*/ 1353901 h 7223977"/>
              <a:gd name="connsiteX4248" fmla="*/ 9251637 w 12188243"/>
              <a:gd name="connsiteY4248" fmla="*/ 1353901 h 7223977"/>
              <a:gd name="connsiteX4249" fmla="*/ 9029099 w 12188243"/>
              <a:gd name="connsiteY4249" fmla="*/ 1353901 h 7223977"/>
              <a:gd name="connsiteX4250" fmla="*/ 9029099 w 12188243"/>
              <a:gd name="connsiteY4250" fmla="*/ 1131362 h 7223977"/>
              <a:gd name="connsiteX4251" fmla="*/ 9251637 w 12188243"/>
              <a:gd name="connsiteY4251" fmla="*/ 1131362 h 7223977"/>
              <a:gd name="connsiteX4252" fmla="*/ 9251637 w 12188243"/>
              <a:gd name="connsiteY4252" fmla="*/ 1353901 h 7223977"/>
              <a:gd name="connsiteX4253" fmla="*/ 9025966 w 12188243"/>
              <a:gd name="connsiteY4253" fmla="*/ 1353901 h 7223977"/>
              <a:gd name="connsiteX4254" fmla="*/ 8803427 w 12188243"/>
              <a:gd name="connsiteY4254" fmla="*/ 1353901 h 7223977"/>
              <a:gd name="connsiteX4255" fmla="*/ 8803427 w 12188243"/>
              <a:gd name="connsiteY4255" fmla="*/ 1131362 h 7223977"/>
              <a:gd name="connsiteX4256" fmla="*/ 9025966 w 12188243"/>
              <a:gd name="connsiteY4256" fmla="*/ 1131362 h 7223977"/>
              <a:gd name="connsiteX4257" fmla="*/ 9025966 w 12188243"/>
              <a:gd name="connsiteY4257" fmla="*/ 1353901 h 7223977"/>
              <a:gd name="connsiteX4258" fmla="*/ 8800295 w 12188243"/>
              <a:gd name="connsiteY4258" fmla="*/ 1353901 h 7223977"/>
              <a:gd name="connsiteX4259" fmla="*/ 8577756 w 12188243"/>
              <a:gd name="connsiteY4259" fmla="*/ 1353901 h 7223977"/>
              <a:gd name="connsiteX4260" fmla="*/ 8577756 w 12188243"/>
              <a:gd name="connsiteY4260" fmla="*/ 1131362 h 7223977"/>
              <a:gd name="connsiteX4261" fmla="*/ 8800295 w 12188243"/>
              <a:gd name="connsiteY4261" fmla="*/ 1131362 h 7223977"/>
              <a:gd name="connsiteX4262" fmla="*/ 8800295 w 12188243"/>
              <a:gd name="connsiteY4262" fmla="*/ 1353901 h 7223977"/>
              <a:gd name="connsiteX4263" fmla="*/ 8574749 w 12188243"/>
              <a:gd name="connsiteY4263" fmla="*/ 1353901 h 7223977"/>
              <a:gd name="connsiteX4264" fmla="*/ 8352211 w 12188243"/>
              <a:gd name="connsiteY4264" fmla="*/ 1353901 h 7223977"/>
              <a:gd name="connsiteX4265" fmla="*/ 8352211 w 12188243"/>
              <a:gd name="connsiteY4265" fmla="*/ 1131362 h 7223977"/>
              <a:gd name="connsiteX4266" fmla="*/ 8574749 w 12188243"/>
              <a:gd name="connsiteY4266" fmla="*/ 1131362 h 7223977"/>
              <a:gd name="connsiteX4267" fmla="*/ 8574749 w 12188243"/>
              <a:gd name="connsiteY4267" fmla="*/ 1353901 h 7223977"/>
              <a:gd name="connsiteX4268" fmla="*/ 8349078 w 12188243"/>
              <a:gd name="connsiteY4268" fmla="*/ 1353901 h 7223977"/>
              <a:gd name="connsiteX4269" fmla="*/ 8126540 w 12188243"/>
              <a:gd name="connsiteY4269" fmla="*/ 1353901 h 7223977"/>
              <a:gd name="connsiteX4270" fmla="*/ 8126540 w 12188243"/>
              <a:gd name="connsiteY4270" fmla="*/ 1131362 h 7223977"/>
              <a:gd name="connsiteX4271" fmla="*/ 8349078 w 12188243"/>
              <a:gd name="connsiteY4271" fmla="*/ 1131362 h 7223977"/>
              <a:gd name="connsiteX4272" fmla="*/ 8349078 w 12188243"/>
              <a:gd name="connsiteY4272" fmla="*/ 1353901 h 7223977"/>
              <a:gd name="connsiteX4273" fmla="*/ 8123407 w 12188243"/>
              <a:gd name="connsiteY4273" fmla="*/ 1353901 h 7223977"/>
              <a:gd name="connsiteX4274" fmla="*/ 7900868 w 12188243"/>
              <a:gd name="connsiteY4274" fmla="*/ 1353901 h 7223977"/>
              <a:gd name="connsiteX4275" fmla="*/ 7900868 w 12188243"/>
              <a:gd name="connsiteY4275" fmla="*/ 1131362 h 7223977"/>
              <a:gd name="connsiteX4276" fmla="*/ 8123407 w 12188243"/>
              <a:gd name="connsiteY4276" fmla="*/ 1131362 h 7223977"/>
              <a:gd name="connsiteX4277" fmla="*/ 8123407 w 12188243"/>
              <a:gd name="connsiteY4277" fmla="*/ 1353901 h 7223977"/>
              <a:gd name="connsiteX4278" fmla="*/ 7897736 w 12188243"/>
              <a:gd name="connsiteY4278" fmla="*/ 1353901 h 7223977"/>
              <a:gd name="connsiteX4279" fmla="*/ 7675198 w 12188243"/>
              <a:gd name="connsiteY4279" fmla="*/ 1353901 h 7223977"/>
              <a:gd name="connsiteX4280" fmla="*/ 7675198 w 12188243"/>
              <a:gd name="connsiteY4280" fmla="*/ 1131362 h 7223977"/>
              <a:gd name="connsiteX4281" fmla="*/ 7897736 w 12188243"/>
              <a:gd name="connsiteY4281" fmla="*/ 1131362 h 7223977"/>
              <a:gd name="connsiteX4282" fmla="*/ 7897736 w 12188243"/>
              <a:gd name="connsiteY4282" fmla="*/ 1353901 h 7223977"/>
              <a:gd name="connsiteX4283" fmla="*/ 7672065 w 12188243"/>
              <a:gd name="connsiteY4283" fmla="*/ 1353901 h 7223977"/>
              <a:gd name="connsiteX4284" fmla="*/ 7449527 w 12188243"/>
              <a:gd name="connsiteY4284" fmla="*/ 1353901 h 7223977"/>
              <a:gd name="connsiteX4285" fmla="*/ 7449527 w 12188243"/>
              <a:gd name="connsiteY4285" fmla="*/ 1131362 h 7223977"/>
              <a:gd name="connsiteX4286" fmla="*/ 7672065 w 12188243"/>
              <a:gd name="connsiteY4286" fmla="*/ 1131362 h 7223977"/>
              <a:gd name="connsiteX4287" fmla="*/ 7672065 w 12188243"/>
              <a:gd name="connsiteY4287" fmla="*/ 1353901 h 7223977"/>
              <a:gd name="connsiteX4288" fmla="*/ 7446394 w 12188243"/>
              <a:gd name="connsiteY4288" fmla="*/ 1353901 h 7223977"/>
              <a:gd name="connsiteX4289" fmla="*/ 7223856 w 12188243"/>
              <a:gd name="connsiteY4289" fmla="*/ 1353901 h 7223977"/>
              <a:gd name="connsiteX4290" fmla="*/ 7223856 w 12188243"/>
              <a:gd name="connsiteY4290" fmla="*/ 1131362 h 7223977"/>
              <a:gd name="connsiteX4291" fmla="*/ 7446394 w 12188243"/>
              <a:gd name="connsiteY4291" fmla="*/ 1131362 h 7223977"/>
              <a:gd name="connsiteX4292" fmla="*/ 7446394 w 12188243"/>
              <a:gd name="connsiteY4292" fmla="*/ 1353901 h 7223977"/>
              <a:gd name="connsiteX4293" fmla="*/ 7220848 w 12188243"/>
              <a:gd name="connsiteY4293" fmla="*/ 1353901 h 7223977"/>
              <a:gd name="connsiteX4294" fmla="*/ 6998310 w 12188243"/>
              <a:gd name="connsiteY4294" fmla="*/ 1353901 h 7223977"/>
              <a:gd name="connsiteX4295" fmla="*/ 6998310 w 12188243"/>
              <a:gd name="connsiteY4295" fmla="*/ 1131362 h 7223977"/>
              <a:gd name="connsiteX4296" fmla="*/ 7220848 w 12188243"/>
              <a:gd name="connsiteY4296" fmla="*/ 1131362 h 7223977"/>
              <a:gd name="connsiteX4297" fmla="*/ 7220848 w 12188243"/>
              <a:gd name="connsiteY4297" fmla="*/ 1353901 h 7223977"/>
              <a:gd name="connsiteX4298" fmla="*/ 6995177 w 12188243"/>
              <a:gd name="connsiteY4298" fmla="*/ 1353901 h 7223977"/>
              <a:gd name="connsiteX4299" fmla="*/ 6772639 w 12188243"/>
              <a:gd name="connsiteY4299" fmla="*/ 1353901 h 7223977"/>
              <a:gd name="connsiteX4300" fmla="*/ 6772639 w 12188243"/>
              <a:gd name="connsiteY4300" fmla="*/ 1131362 h 7223977"/>
              <a:gd name="connsiteX4301" fmla="*/ 6995177 w 12188243"/>
              <a:gd name="connsiteY4301" fmla="*/ 1131362 h 7223977"/>
              <a:gd name="connsiteX4302" fmla="*/ 6995177 w 12188243"/>
              <a:gd name="connsiteY4302" fmla="*/ 1353901 h 7223977"/>
              <a:gd name="connsiteX4303" fmla="*/ 6769506 w 12188243"/>
              <a:gd name="connsiteY4303" fmla="*/ 1353901 h 7223977"/>
              <a:gd name="connsiteX4304" fmla="*/ 6546967 w 12188243"/>
              <a:gd name="connsiteY4304" fmla="*/ 1353901 h 7223977"/>
              <a:gd name="connsiteX4305" fmla="*/ 6546967 w 12188243"/>
              <a:gd name="connsiteY4305" fmla="*/ 1131362 h 7223977"/>
              <a:gd name="connsiteX4306" fmla="*/ 6769506 w 12188243"/>
              <a:gd name="connsiteY4306" fmla="*/ 1131362 h 7223977"/>
              <a:gd name="connsiteX4307" fmla="*/ 6769506 w 12188243"/>
              <a:gd name="connsiteY4307" fmla="*/ 1353901 h 7223977"/>
              <a:gd name="connsiteX4308" fmla="*/ 6543835 w 12188243"/>
              <a:gd name="connsiteY4308" fmla="*/ 1353901 h 7223977"/>
              <a:gd name="connsiteX4309" fmla="*/ 6321297 w 12188243"/>
              <a:gd name="connsiteY4309" fmla="*/ 1353901 h 7223977"/>
              <a:gd name="connsiteX4310" fmla="*/ 6321297 w 12188243"/>
              <a:gd name="connsiteY4310" fmla="*/ 1131362 h 7223977"/>
              <a:gd name="connsiteX4311" fmla="*/ 6543835 w 12188243"/>
              <a:gd name="connsiteY4311" fmla="*/ 1131362 h 7223977"/>
              <a:gd name="connsiteX4312" fmla="*/ 6543835 w 12188243"/>
              <a:gd name="connsiteY4312" fmla="*/ 1353901 h 7223977"/>
              <a:gd name="connsiteX4313" fmla="*/ 6318164 w 12188243"/>
              <a:gd name="connsiteY4313" fmla="*/ 1353901 h 7223977"/>
              <a:gd name="connsiteX4314" fmla="*/ 6095625 w 12188243"/>
              <a:gd name="connsiteY4314" fmla="*/ 1353901 h 7223977"/>
              <a:gd name="connsiteX4315" fmla="*/ 6095625 w 12188243"/>
              <a:gd name="connsiteY4315" fmla="*/ 1131362 h 7223977"/>
              <a:gd name="connsiteX4316" fmla="*/ 6318164 w 12188243"/>
              <a:gd name="connsiteY4316" fmla="*/ 1131362 h 7223977"/>
              <a:gd name="connsiteX4317" fmla="*/ 6318164 w 12188243"/>
              <a:gd name="connsiteY4317" fmla="*/ 1353901 h 7223977"/>
              <a:gd name="connsiteX4318" fmla="*/ 6092493 w 12188243"/>
              <a:gd name="connsiteY4318" fmla="*/ 1353901 h 7223977"/>
              <a:gd name="connsiteX4319" fmla="*/ 5869954 w 12188243"/>
              <a:gd name="connsiteY4319" fmla="*/ 1353901 h 7223977"/>
              <a:gd name="connsiteX4320" fmla="*/ 5869954 w 12188243"/>
              <a:gd name="connsiteY4320" fmla="*/ 1131362 h 7223977"/>
              <a:gd name="connsiteX4321" fmla="*/ 6092493 w 12188243"/>
              <a:gd name="connsiteY4321" fmla="*/ 1131362 h 7223977"/>
              <a:gd name="connsiteX4322" fmla="*/ 6092493 w 12188243"/>
              <a:gd name="connsiteY4322" fmla="*/ 1353901 h 7223977"/>
              <a:gd name="connsiteX4323" fmla="*/ 5866947 w 12188243"/>
              <a:gd name="connsiteY4323" fmla="*/ 1353901 h 7223977"/>
              <a:gd name="connsiteX4324" fmla="*/ 5644408 w 12188243"/>
              <a:gd name="connsiteY4324" fmla="*/ 1353901 h 7223977"/>
              <a:gd name="connsiteX4325" fmla="*/ 5644408 w 12188243"/>
              <a:gd name="connsiteY4325" fmla="*/ 1131362 h 7223977"/>
              <a:gd name="connsiteX4326" fmla="*/ 5866947 w 12188243"/>
              <a:gd name="connsiteY4326" fmla="*/ 1131362 h 7223977"/>
              <a:gd name="connsiteX4327" fmla="*/ 5866947 w 12188243"/>
              <a:gd name="connsiteY4327" fmla="*/ 1353901 h 7223977"/>
              <a:gd name="connsiteX4328" fmla="*/ 5641276 w 12188243"/>
              <a:gd name="connsiteY4328" fmla="*/ 1353901 h 7223977"/>
              <a:gd name="connsiteX4329" fmla="*/ 5418738 w 12188243"/>
              <a:gd name="connsiteY4329" fmla="*/ 1353901 h 7223977"/>
              <a:gd name="connsiteX4330" fmla="*/ 5418738 w 12188243"/>
              <a:gd name="connsiteY4330" fmla="*/ 1131362 h 7223977"/>
              <a:gd name="connsiteX4331" fmla="*/ 5641276 w 12188243"/>
              <a:gd name="connsiteY4331" fmla="*/ 1131362 h 7223977"/>
              <a:gd name="connsiteX4332" fmla="*/ 5641276 w 12188243"/>
              <a:gd name="connsiteY4332" fmla="*/ 1353901 h 7223977"/>
              <a:gd name="connsiteX4333" fmla="*/ 5415605 w 12188243"/>
              <a:gd name="connsiteY4333" fmla="*/ 1353901 h 7223977"/>
              <a:gd name="connsiteX4334" fmla="*/ 5193066 w 12188243"/>
              <a:gd name="connsiteY4334" fmla="*/ 1353901 h 7223977"/>
              <a:gd name="connsiteX4335" fmla="*/ 5193066 w 12188243"/>
              <a:gd name="connsiteY4335" fmla="*/ 1131362 h 7223977"/>
              <a:gd name="connsiteX4336" fmla="*/ 5415605 w 12188243"/>
              <a:gd name="connsiteY4336" fmla="*/ 1131362 h 7223977"/>
              <a:gd name="connsiteX4337" fmla="*/ 5415605 w 12188243"/>
              <a:gd name="connsiteY4337" fmla="*/ 1353901 h 7223977"/>
              <a:gd name="connsiteX4338" fmla="*/ 5189934 w 12188243"/>
              <a:gd name="connsiteY4338" fmla="*/ 1353901 h 7223977"/>
              <a:gd name="connsiteX4339" fmla="*/ 4967395 w 12188243"/>
              <a:gd name="connsiteY4339" fmla="*/ 1353901 h 7223977"/>
              <a:gd name="connsiteX4340" fmla="*/ 4967395 w 12188243"/>
              <a:gd name="connsiteY4340" fmla="*/ 1131362 h 7223977"/>
              <a:gd name="connsiteX4341" fmla="*/ 5189934 w 12188243"/>
              <a:gd name="connsiteY4341" fmla="*/ 1131362 h 7223977"/>
              <a:gd name="connsiteX4342" fmla="*/ 5189934 w 12188243"/>
              <a:gd name="connsiteY4342" fmla="*/ 1353901 h 7223977"/>
              <a:gd name="connsiteX4343" fmla="*/ 4964263 w 12188243"/>
              <a:gd name="connsiteY4343" fmla="*/ 1353901 h 7223977"/>
              <a:gd name="connsiteX4344" fmla="*/ 4741724 w 12188243"/>
              <a:gd name="connsiteY4344" fmla="*/ 1353901 h 7223977"/>
              <a:gd name="connsiteX4345" fmla="*/ 4741724 w 12188243"/>
              <a:gd name="connsiteY4345" fmla="*/ 1131362 h 7223977"/>
              <a:gd name="connsiteX4346" fmla="*/ 4964263 w 12188243"/>
              <a:gd name="connsiteY4346" fmla="*/ 1131362 h 7223977"/>
              <a:gd name="connsiteX4347" fmla="*/ 4964263 w 12188243"/>
              <a:gd name="connsiteY4347" fmla="*/ 1353901 h 7223977"/>
              <a:gd name="connsiteX4348" fmla="*/ 4738592 w 12188243"/>
              <a:gd name="connsiteY4348" fmla="*/ 1353901 h 7223977"/>
              <a:gd name="connsiteX4349" fmla="*/ 4516053 w 12188243"/>
              <a:gd name="connsiteY4349" fmla="*/ 1353901 h 7223977"/>
              <a:gd name="connsiteX4350" fmla="*/ 4516053 w 12188243"/>
              <a:gd name="connsiteY4350" fmla="*/ 1131362 h 7223977"/>
              <a:gd name="connsiteX4351" fmla="*/ 4738592 w 12188243"/>
              <a:gd name="connsiteY4351" fmla="*/ 1131362 h 7223977"/>
              <a:gd name="connsiteX4352" fmla="*/ 4738592 w 12188243"/>
              <a:gd name="connsiteY4352" fmla="*/ 1353901 h 7223977"/>
              <a:gd name="connsiteX4353" fmla="*/ 4513046 w 12188243"/>
              <a:gd name="connsiteY4353" fmla="*/ 1353901 h 7223977"/>
              <a:gd name="connsiteX4354" fmla="*/ 4290507 w 12188243"/>
              <a:gd name="connsiteY4354" fmla="*/ 1353901 h 7223977"/>
              <a:gd name="connsiteX4355" fmla="*/ 4290507 w 12188243"/>
              <a:gd name="connsiteY4355" fmla="*/ 1131362 h 7223977"/>
              <a:gd name="connsiteX4356" fmla="*/ 4513046 w 12188243"/>
              <a:gd name="connsiteY4356" fmla="*/ 1131362 h 7223977"/>
              <a:gd name="connsiteX4357" fmla="*/ 4513046 w 12188243"/>
              <a:gd name="connsiteY4357" fmla="*/ 1353901 h 7223977"/>
              <a:gd name="connsiteX4358" fmla="*/ 4287375 w 12188243"/>
              <a:gd name="connsiteY4358" fmla="*/ 1353901 h 7223977"/>
              <a:gd name="connsiteX4359" fmla="*/ 4064836 w 12188243"/>
              <a:gd name="connsiteY4359" fmla="*/ 1353901 h 7223977"/>
              <a:gd name="connsiteX4360" fmla="*/ 4064836 w 12188243"/>
              <a:gd name="connsiteY4360" fmla="*/ 1131362 h 7223977"/>
              <a:gd name="connsiteX4361" fmla="*/ 4287375 w 12188243"/>
              <a:gd name="connsiteY4361" fmla="*/ 1131362 h 7223977"/>
              <a:gd name="connsiteX4362" fmla="*/ 4287375 w 12188243"/>
              <a:gd name="connsiteY4362" fmla="*/ 1353901 h 7223977"/>
              <a:gd name="connsiteX4363" fmla="*/ 4061703 w 12188243"/>
              <a:gd name="connsiteY4363" fmla="*/ 1353901 h 7223977"/>
              <a:gd name="connsiteX4364" fmla="*/ 3839165 w 12188243"/>
              <a:gd name="connsiteY4364" fmla="*/ 1353901 h 7223977"/>
              <a:gd name="connsiteX4365" fmla="*/ 3839165 w 12188243"/>
              <a:gd name="connsiteY4365" fmla="*/ 1131362 h 7223977"/>
              <a:gd name="connsiteX4366" fmla="*/ 4061703 w 12188243"/>
              <a:gd name="connsiteY4366" fmla="*/ 1131362 h 7223977"/>
              <a:gd name="connsiteX4367" fmla="*/ 4061703 w 12188243"/>
              <a:gd name="connsiteY4367" fmla="*/ 1353901 h 7223977"/>
              <a:gd name="connsiteX4368" fmla="*/ 3836033 w 12188243"/>
              <a:gd name="connsiteY4368" fmla="*/ 1353901 h 7223977"/>
              <a:gd name="connsiteX4369" fmla="*/ 3613494 w 12188243"/>
              <a:gd name="connsiteY4369" fmla="*/ 1353901 h 7223977"/>
              <a:gd name="connsiteX4370" fmla="*/ 3613494 w 12188243"/>
              <a:gd name="connsiteY4370" fmla="*/ 1131362 h 7223977"/>
              <a:gd name="connsiteX4371" fmla="*/ 3836033 w 12188243"/>
              <a:gd name="connsiteY4371" fmla="*/ 1131362 h 7223977"/>
              <a:gd name="connsiteX4372" fmla="*/ 3836033 w 12188243"/>
              <a:gd name="connsiteY4372" fmla="*/ 1353901 h 7223977"/>
              <a:gd name="connsiteX4373" fmla="*/ 3610361 w 12188243"/>
              <a:gd name="connsiteY4373" fmla="*/ 1353901 h 7223977"/>
              <a:gd name="connsiteX4374" fmla="*/ 3387823 w 12188243"/>
              <a:gd name="connsiteY4374" fmla="*/ 1353901 h 7223977"/>
              <a:gd name="connsiteX4375" fmla="*/ 3387823 w 12188243"/>
              <a:gd name="connsiteY4375" fmla="*/ 1131362 h 7223977"/>
              <a:gd name="connsiteX4376" fmla="*/ 3610361 w 12188243"/>
              <a:gd name="connsiteY4376" fmla="*/ 1131362 h 7223977"/>
              <a:gd name="connsiteX4377" fmla="*/ 3610361 w 12188243"/>
              <a:gd name="connsiteY4377" fmla="*/ 1353901 h 7223977"/>
              <a:gd name="connsiteX4378" fmla="*/ 3384690 w 12188243"/>
              <a:gd name="connsiteY4378" fmla="*/ 1353901 h 7223977"/>
              <a:gd name="connsiteX4379" fmla="*/ 3162152 w 12188243"/>
              <a:gd name="connsiteY4379" fmla="*/ 1353901 h 7223977"/>
              <a:gd name="connsiteX4380" fmla="*/ 3162152 w 12188243"/>
              <a:gd name="connsiteY4380" fmla="*/ 1131362 h 7223977"/>
              <a:gd name="connsiteX4381" fmla="*/ 3384690 w 12188243"/>
              <a:gd name="connsiteY4381" fmla="*/ 1131362 h 7223977"/>
              <a:gd name="connsiteX4382" fmla="*/ 3384690 w 12188243"/>
              <a:gd name="connsiteY4382" fmla="*/ 1353901 h 7223977"/>
              <a:gd name="connsiteX4383" fmla="*/ 3159145 w 12188243"/>
              <a:gd name="connsiteY4383" fmla="*/ 1353901 h 7223977"/>
              <a:gd name="connsiteX4384" fmla="*/ 2936606 w 12188243"/>
              <a:gd name="connsiteY4384" fmla="*/ 1353901 h 7223977"/>
              <a:gd name="connsiteX4385" fmla="*/ 2936606 w 12188243"/>
              <a:gd name="connsiteY4385" fmla="*/ 1131362 h 7223977"/>
              <a:gd name="connsiteX4386" fmla="*/ 3159145 w 12188243"/>
              <a:gd name="connsiteY4386" fmla="*/ 1131362 h 7223977"/>
              <a:gd name="connsiteX4387" fmla="*/ 3159145 w 12188243"/>
              <a:gd name="connsiteY4387" fmla="*/ 1353901 h 7223977"/>
              <a:gd name="connsiteX4388" fmla="*/ 2933474 w 12188243"/>
              <a:gd name="connsiteY4388" fmla="*/ 1353901 h 7223977"/>
              <a:gd name="connsiteX4389" fmla="*/ 2710935 w 12188243"/>
              <a:gd name="connsiteY4389" fmla="*/ 1353901 h 7223977"/>
              <a:gd name="connsiteX4390" fmla="*/ 2710935 w 12188243"/>
              <a:gd name="connsiteY4390" fmla="*/ 1131362 h 7223977"/>
              <a:gd name="connsiteX4391" fmla="*/ 2933474 w 12188243"/>
              <a:gd name="connsiteY4391" fmla="*/ 1131362 h 7223977"/>
              <a:gd name="connsiteX4392" fmla="*/ 2933474 w 12188243"/>
              <a:gd name="connsiteY4392" fmla="*/ 1353901 h 7223977"/>
              <a:gd name="connsiteX4393" fmla="*/ 2707802 w 12188243"/>
              <a:gd name="connsiteY4393" fmla="*/ 1353901 h 7223977"/>
              <a:gd name="connsiteX4394" fmla="*/ 2485264 w 12188243"/>
              <a:gd name="connsiteY4394" fmla="*/ 1353901 h 7223977"/>
              <a:gd name="connsiteX4395" fmla="*/ 2485264 w 12188243"/>
              <a:gd name="connsiteY4395" fmla="*/ 1131362 h 7223977"/>
              <a:gd name="connsiteX4396" fmla="*/ 2707802 w 12188243"/>
              <a:gd name="connsiteY4396" fmla="*/ 1131362 h 7223977"/>
              <a:gd name="connsiteX4397" fmla="*/ 2707802 w 12188243"/>
              <a:gd name="connsiteY4397" fmla="*/ 1353901 h 7223977"/>
              <a:gd name="connsiteX4398" fmla="*/ 2482131 w 12188243"/>
              <a:gd name="connsiteY4398" fmla="*/ 1353901 h 7223977"/>
              <a:gd name="connsiteX4399" fmla="*/ 2259593 w 12188243"/>
              <a:gd name="connsiteY4399" fmla="*/ 1353901 h 7223977"/>
              <a:gd name="connsiteX4400" fmla="*/ 2259593 w 12188243"/>
              <a:gd name="connsiteY4400" fmla="*/ 1131362 h 7223977"/>
              <a:gd name="connsiteX4401" fmla="*/ 2482131 w 12188243"/>
              <a:gd name="connsiteY4401" fmla="*/ 1131362 h 7223977"/>
              <a:gd name="connsiteX4402" fmla="*/ 2482131 w 12188243"/>
              <a:gd name="connsiteY4402" fmla="*/ 1353901 h 7223977"/>
              <a:gd name="connsiteX4403" fmla="*/ 2256460 w 12188243"/>
              <a:gd name="connsiteY4403" fmla="*/ 1353901 h 7223977"/>
              <a:gd name="connsiteX4404" fmla="*/ 2033922 w 12188243"/>
              <a:gd name="connsiteY4404" fmla="*/ 1353901 h 7223977"/>
              <a:gd name="connsiteX4405" fmla="*/ 2033922 w 12188243"/>
              <a:gd name="connsiteY4405" fmla="*/ 1131362 h 7223977"/>
              <a:gd name="connsiteX4406" fmla="*/ 2256460 w 12188243"/>
              <a:gd name="connsiteY4406" fmla="*/ 1131362 h 7223977"/>
              <a:gd name="connsiteX4407" fmla="*/ 2256460 w 12188243"/>
              <a:gd name="connsiteY4407" fmla="*/ 1353901 h 7223977"/>
              <a:gd name="connsiteX4408" fmla="*/ 2030789 w 12188243"/>
              <a:gd name="connsiteY4408" fmla="*/ 1353901 h 7223977"/>
              <a:gd name="connsiteX4409" fmla="*/ 1808251 w 12188243"/>
              <a:gd name="connsiteY4409" fmla="*/ 1353901 h 7223977"/>
              <a:gd name="connsiteX4410" fmla="*/ 1808251 w 12188243"/>
              <a:gd name="connsiteY4410" fmla="*/ 1131362 h 7223977"/>
              <a:gd name="connsiteX4411" fmla="*/ 2030789 w 12188243"/>
              <a:gd name="connsiteY4411" fmla="*/ 1131362 h 7223977"/>
              <a:gd name="connsiteX4412" fmla="*/ 2030789 w 12188243"/>
              <a:gd name="connsiteY4412" fmla="*/ 1353901 h 7223977"/>
              <a:gd name="connsiteX4413" fmla="*/ 1805243 w 12188243"/>
              <a:gd name="connsiteY4413" fmla="*/ 1353901 h 7223977"/>
              <a:gd name="connsiteX4414" fmla="*/ 1582705 w 12188243"/>
              <a:gd name="connsiteY4414" fmla="*/ 1353901 h 7223977"/>
              <a:gd name="connsiteX4415" fmla="*/ 1582705 w 12188243"/>
              <a:gd name="connsiteY4415" fmla="*/ 1131362 h 7223977"/>
              <a:gd name="connsiteX4416" fmla="*/ 1805243 w 12188243"/>
              <a:gd name="connsiteY4416" fmla="*/ 1131362 h 7223977"/>
              <a:gd name="connsiteX4417" fmla="*/ 1805243 w 12188243"/>
              <a:gd name="connsiteY4417" fmla="*/ 1353901 h 7223977"/>
              <a:gd name="connsiteX4418" fmla="*/ 1579572 w 12188243"/>
              <a:gd name="connsiteY4418" fmla="*/ 1353901 h 7223977"/>
              <a:gd name="connsiteX4419" fmla="*/ 1357034 w 12188243"/>
              <a:gd name="connsiteY4419" fmla="*/ 1353901 h 7223977"/>
              <a:gd name="connsiteX4420" fmla="*/ 1357034 w 12188243"/>
              <a:gd name="connsiteY4420" fmla="*/ 1131362 h 7223977"/>
              <a:gd name="connsiteX4421" fmla="*/ 1579572 w 12188243"/>
              <a:gd name="connsiteY4421" fmla="*/ 1131362 h 7223977"/>
              <a:gd name="connsiteX4422" fmla="*/ 1579572 w 12188243"/>
              <a:gd name="connsiteY4422" fmla="*/ 1353901 h 7223977"/>
              <a:gd name="connsiteX4423" fmla="*/ 1353901 w 12188243"/>
              <a:gd name="connsiteY4423" fmla="*/ 1353901 h 7223977"/>
              <a:gd name="connsiteX4424" fmla="*/ 1131363 w 12188243"/>
              <a:gd name="connsiteY4424" fmla="*/ 1353901 h 7223977"/>
              <a:gd name="connsiteX4425" fmla="*/ 1131363 w 12188243"/>
              <a:gd name="connsiteY4425" fmla="*/ 1131362 h 7223977"/>
              <a:gd name="connsiteX4426" fmla="*/ 1353901 w 12188243"/>
              <a:gd name="connsiteY4426" fmla="*/ 1131362 h 7223977"/>
              <a:gd name="connsiteX4427" fmla="*/ 1353901 w 12188243"/>
              <a:gd name="connsiteY4427" fmla="*/ 1353901 h 7223977"/>
              <a:gd name="connsiteX4428" fmla="*/ 1353901 w 12188243"/>
              <a:gd name="connsiteY4428" fmla="*/ 1357033 h 7223977"/>
              <a:gd name="connsiteX4429" fmla="*/ 1353901 w 12188243"/>
              <a:gd name="connsiteY4429" fmla="*/ 1579572 h 7223977"/>
              <a:gd name="connsiteX4430" fmla="*/ 1131363 w 12188243"/>
              <a:gd name="connsiteY4430" fmla="*/ 1579572 h 7223977"/>
              <a:gd name="connsiteX4431" fmla="*/ 1131363 w 12188243"/>
              <a:gd name="connsiteY4431" fmla="*/ 1357033 h 7223977"/>
              <a:gd name="connsiteX4432" fmla="*/ 1353901 w 12188243"/>
              <a:gd name="connsiteY4432" fmla="*/ 1357033 h 7223977"/>
              <a:gd name="connsiteX4433" fmla="*/ 1353901 w 12188243"/>
              <a:gd name="connsiteY4433" fmla="*/ 1582704 h 7223977"/>
              <a:gd name="connsiteX4434" fmla="*/ 1353901 w 12188243"/>
              <a:gd name="connsiteY4434" fmla="*/ 1805243 h 7223977"/>
              <a:gd name="connsiteX4435" fmla="*/ 1131363 w 12188243"/>
              <a:gd name="connsiteY4435" fmla="*/ 1805243 h 7223977"/>
              <a:gd name="connsiteX4436" fmla="*/ 1131363 w 12188243"/>
              <a:gd name="connsiteY4436" fmla="*/ 1582704 h 7223977"/>
              <a:gd name="connsiteX4437" fmla="*/ 1353901 w 12188243"/>
              <a:gd name="connsiteY4437" fmla="*/ 1582704 h 7223977"/>
              <a:gd name="connsiteX4438" fmla="*/ 1353901 w 12188243"/>
              <a:gd name="connsiteY4438" fmla="*/ 1808375 h 7223977"/>
              <a:gd name="connsiteX4439" fmla="*/ 1353901 w 12188243"/>
              <a:gd name="connsiteY4439" fmla="*/ 2030914 h 7223977"/>
              <a:gd name="connsiteX4440" fmla="*/ 1131363 w 12188243"/>
              <a:gd name="connsiteY4440" fmla="*/ 2030914 h 7223977"/>
              <a:gd name="connsiteX4441" fmla="*/ 1131363 w 12188243"/>
              <a:gd name="connsiteY4441" fmla="*/ 1808375 h 7223977"/>
              <a:gd name="connsiteX4442" fmla="*/ 1353901 w 12188243"/>
              <a:gd name="connsiteY4442" fmla="*/ 1808375 h 7223977"/>
              <a:gd name="connsiteX4443" fmla="*/ 1353901 w 12188243"/>
              <a:gd name="connsiteY4443" fmla="*/ 2033921 h 7223977"/>
              <a:gd name="connsiteX4444" fmla="*/ 1353901 w 12188243"/>
              <a:gd name="connsiteY4444" fmla="*/ 2256459 h 7223977"/>
              <a:gd name="connsiteX4445" fmla="*/ 1131363 w 12188243"/>
              <a:gd name="connsiteY4445" fmla="*/ 2256459 h 7223977"/>
              <a:gd name="connsiteX4446" fmla="*/ 1131363 w 12188243"/>
              <a:gd name="connsiteY4446" fmla="*/ 2033921 h 7223977"/>
              <a:gd name="connsiteX4447" fmla="*/ 1353901 w 12188243"/>
              <a:gd name="connsiteY4447" fmla="*/ 2033921 h 7223977"/>
              <a:gd name="connsiteX4448" fmla="*/ 1353901 w 12188243"/>
              <a:gd name="connsiteY4448" fmla="*/ 2259592 h 7223977"/>
              <a:gd name="connsiteX4449" fmla="*/ 1353901 w 12188243"/>
              <a:gd name="connsiteY4449" fmla="*/ 2482130 h 7223977"/>
              <a:gd name="connsiteX4450" fmla="*/ 1131363 w 12188243"/>
              <a:gd name="connsiteY4450" fmla="*/ 2482130 h 7223977"/>
              <a:gd name="connsiteX4451" fmla="*/ 1131363 w 12188243"/>
              <a:gd name="connsiteY4451" fmla="*/ 2259592 h 7223977"/>
              <a:gd name="connsiteX4452" fmla="*/ 1353901 w 12188243"/>
              <a:gd name="connsiteY4452" fmla="*/ 2259592 h 7223977"/>
              <a:gd name="connsiteX4453" fmla="*/ 1353901 w 12188243"/>
              <a:gd name="connsiteY4453" fmla="*/ 2485263 h 7223977"/>
              <a:gd name="connsiteX4454" fmla="*/ 1353901 w 12188243"/>
              <a:gd name="connsiteY4454" fmla="*/ 2707801 h 7223977"/>
              <a:gd name="connsiteX4455" fmla="*/ 1131363 w 12188243"/>
              <a:gd name="connsiteY4455" fmla="*/ 2707801 h 7223977"/>
              <a:gd name="connsiteX4456" fmla="*/ 1131363 w 12188243"/>
              <a:gd name="connsiteY4456" fmla="*/ 2485263 h 7223977"/>
              <a:gd name="connsiteX4457" fmla="*/ 1353901 w 12188243"/>
              <a:gd name="connsiteY4457" fmla="*/ 2485263 h 7223977"/>
              <a:gd name="connsiteX4458" fmla="*/ 1353901 w 12188243"/>
              <a:gd name="connsiteY4458" fmla="*/ 2710934 h 7223977"/>
              <a:gd name="connsiteX4459" fmla="*/ 1353901 w 12188243"/>
              <a:gd name="connsiteY4459" fmla="*/ 2933472 h 7223977"/>
              <a:gd name="connsiteX4460" fmla="*/ 1131363 w 12188243"/>
              <a:gd name="connsiteY4460" fmla="*/ 2933472 h 7223977"/>
              <a:gd name="connsiteX4461" fmla="*/ 1131363 w 12188243"/>
              <a:gd name="connsiteY4461" fmla="*/ 2710934 h 7223977"/>
              <a:gd name="connsiteX4462" fmla="*/ 1353901 w 12188243"/>
              <a:gd name="connsiteY4462" fmla="*/ 2710934 h 7223977"/>
              <a:gd name="connsiteX4463" fmla="*/ 1353901 w 12188243"/>
              <a:gd name="connsiteY4463" fmla="*/ 2936605 h 7223977"/>
              <a:gd name="connsiteX4464" fmla="*/ 1353901 w 12188243"/>
              <a:gd name="connsiteY4464" fmla="*/ 3159143 h 7223977"/>
              <a:gd name="connsiteX4465" fmla="*/ 1131363 w 12188243"/>
              <a:gd name="connsiteY4465" fmla="*/ 3159143 h 7223977"/>
              <a:gd name="connsiteX4466" fmla="*/ 1131363 w 12188243"/>
              <a:gd name="connsiteY4466" fmla="*/ 2936605 h 7223977"/>
              <a:gd name="connsiteX4467" fmla="*/ 1353901 w 12188243"/>
              <a:gd name="connsiteY4467" fmla="*/ 2936605 h 7223977"/>
              <a:gd name="connsiteX4468" fmla="*/ 1353901 w 12188243"/>
              <a:gd name="connsiteY4468" fmla="*/ 3162276 h 7223977"/>
              <a:gd name="connsiteX4469" fmla="*/ 1353901 w 12188243"/>
              <a:gd name="connsiteY4469" fmla="*/ 3384814 h 7223977"/>
              <a:gd name="connsiteX4470" fmla="*/ 1131363 w 12188243"/>
              <a:gd name="connsiteY4470" fmla="*/ 3384814 h 7223977"/>
              <a:gd name="connsiteX4471" fmla="*/ 1131363 w 12188243"/>
              <a:gd name="connsiteY4471" fmla="*/ 3162276 h 7223977"/>
              <a:gd name="connsiteX4472" fmla="*/ 1353901 w 12188243"/>
              <a:gd name="connsiteY4472" fmla="*/ 3162276 h 7223977"/>
              <a:gd name="connsiteX4473" fmla="*/ 1353901 w 12188243"/>
              <a:gd name="connsiteY4473" fmla="*/ 3387821 h 7223977"/>
              <a:gd name="connsiteX4474" fmla="*/ 1353901 w 12188243"/>
              <a:gd name="connsiteY4474" fmla="*/ 3610360 h 7223977"/>
              <a:gd name="connsiteX4475" fmla="*/ 1131363 w 12188243"/>
              <a:gd name="connsiteY4475" fmla="*/ 3610360 h 7223977"/>
              <a:gd name="connsiteX4476" fmla="*/ 1131363 w 12188243"/>
              <a:gd name="connsiteY4476" fmla="*/ 3387821 h 7223977"/>
              <a:gd name="connsiteX4477" fmla="*/ 1353901 w 12188243"/>
              <a:gd name="connsiteY4477" fmla="*/ 3387821 h 7223977"/>
              <a:gd name="connsiteX4478" fmla="*/ 1353901 w 12188243"/>
              <a:gd name="connsiteY4478" fmla="*/ 3613493 h 7223977"/>
              <a:gd name="connsiteX4479" fmla="*/ 1353901 w 12188243"/>
              <a:gd name="connsiteY4479" fmla="*/ 3836031 h 7223977"/>
              <a:gd name="connsiteX4480" fmla="*/ 1131363 w 12188243"/>
              <a:gd name="connsiteY4480" fmla="*/ 3836031 h 7223977"/>
              <a:gd name="connsiteX4481" fmla="*/ 1131363 w 12188243"/>
              <a:gd name="connsiteY4481" fmla="*/ 3613493 h 7223977"/>
              <a:gd name="connsiteX4482" fmla="*/ 1353901 w 12188243"/>
              <a:gd name="connsiteY4482" fmla="*/ 3613493 h 7223977"/>
              <a:gd name="connsiteX4483" fmla="*/ 1353901 w 12188243"/>
              <a:gd name="connsiteY4483" fmla="*/ 3839164 h 7223977"/>
              <a:gd name="connsiteX4484" fmla="*/ 1353901 w 12188243"/>
              <a:gd name="connsiteY4484" fmla="*/ 4061702 h 7223977"/>
              <a:gd name="connsiteX4485" fmla="*/ 1131363 w 12188243"/>
              <a:gd name="connsiteY4485" fmla="*/ 4061702 h 7223977"/>
              <a:gd name="connsiteX4486" fmla="*/ 1131363 w 12188243"/>
              <a:gd name="connsiteY4486" fmla="*/ 3839164 h 7223977"/>
              <a:gd name="connsiteX4487" fmla="*/ 1353901 w 12188243"/>
              <a:gd name="connsiteY4487" fmla="*/ 3839164 h 7223977"/>
              <a:gd name="connsiteX4488" fmla="*/ 1353901 w 12188243"/>
              <a:gd name="connsiteY4488" fmla="*/ 4064834 h 7223977"/>
              <a:gd name="connsiteX4489" fmla="*/ 1353901 w 12188243"/>
              <a:gd name="connsiteY4489" fmla="*/ 4287373 h 7223977"/>
              <a:gd name="connsiteX4490" fmla="*/ 1131363 w 12188243"/>
              <a:gd name="connsiteY4490" fmla="*/ 4287373 h 7223977"/>
              <a:gd name="connsiteX4491" fmla="*/ 1131363 w 12188243"/>
              <a:gd name="connsiteY4491" fmla="*/ 4064834 h 7223977"/>
              <a:gd name="connsiteX4492" fmla="*/ 1353901 w 12188243"/>
              <a:gd name="connsiteY4492" fmla="*/ 4064834 h 7223977"/>
              <a:gd name="connsiteX4493" fmla="*/ 1353901 w 12188243"/>
              <a:gd name="connsiteY4493" fmla="*/ 4290506 h 7223977"/>
              <a:gd name="connsiteX4494" fmla="*/ 1353901 w 12188243"/>
              <a:gd name="connsiteY4494" fmla="*/ 4513044 h 7223977"/>
              <a:gd name="connsiteX4495" fmla="*/ 1131363 w 12188243"/>
              <a:gd name="connsiteY4495" fmla="*/ 4513044 h 7223977"/>
              <a:gd name="connsiteX4496" fmla="*/ 1131363 w 12188243"/>
              <a:gd name="connsiteY4496" fmla="*/ 4290506 h 7223977"/>
              <a:gd name="connsiteX4497" fmla="*/ 1353901 w 12188243"/>
              <a:gd name="connsiteY4497" fmla="*/ 4290506 h 7223977"/>
              <a:gd name="connsiteX4498" fmla="*/ 1353901 w 12188243"/>
              <a:gd name="connsiteY4498" fmla="*/ 4516177 h 7223977"/>
              <a:gd name="connsiteX4499" fmla="*/ 1353901 w 12188243"/>
              <a:gd name="connsiteY4499" fmla="*/ 4738715 h 7223977"/>
              <a:gd name="connsiteX4500" fmla="*/ 1131363 w 12188243"/>
              <a:gd name="connsiteY4500" fmla="*/ 4738715 h 7223977"/>
              <a:gd name="connsiteX4501" fmla="*/ 1131363 w 12188243"/>
              <a:gd name="connsiteY4501" fmla="*/ 4516177 h 7223977"/>
              <a:gd name="connsiteX4502" fmla="*/ 1353901 w 12188243"/>
              <a:gd name="connsiteY4502" fmla="*/ 4516177 h 7223977"/>
              <a:gd name="connsiteX4503" fmla="*/ 1353901 w 12188243"/>
              <a:gd name="connsiteY4503" fmla="*/ 4741722 h 7223977"/>
              <a:gd name="connsiteX4504" fmla="*/ 1353901 w 12188243"/>
              <a:gd name="connsiteY4504" fmla="*/ 4964261 h 7223977"/>
              <a:gd name="connsiteX4505" fmla="*/ 1131363 w 12188243"/>
              <a:gd name="connsiteY4505" fmla="*/ 4964261 h 7223977"/>
              <a:gd name="connsiteX4506" fmla="*/ 1131363 w 12188243"/>
              <a:gd name="connsiteY4506" fmla="*/ 4741722 h 7223977"/>
              <a:gd name="connsiteX4507" fmla="*/ 1353901 w 12188243"/>
              <a:gd name="connsiteY4507" fmla="*/ 4741722 h 7223977"/>
              <a:gd name="connsiteX4508" fmla="*/ 1353901 w 12188243"/>
              <a:gd name="connsiteY4508" fmla="*/ 4967393 h 7223977"/>
              <a:gd name="connsiteX4509" fmla="*/ 1353901 w 12188243"/>
              <a:gd name="connsiteY4509" fmla="*/ 5189932 h 7223977"/>
              <a:gd name="connsiteX4510" fmla="*/ 1131363 w 12188243"/>
              <a:gd name="connsiteY4510" fmla="*/ 5189932 h 7223977"/>
              <a:gd name="connsiteX4511" fmla="*/ 1131363 w 12188243"/>
              <a:gd name="connsiteY4511" fmla="*/ 4967393 h 7223977"/>
              <a:gd name="connsiteX4512" fmla="*/ 1353901 w 12188243"/>
              <a:gd name="connsiteY4512" fmla="*/ 4967393 h 7223977"/>
              <a:gd name="connsiteX4513" fmla="*/ 1353901 w 12188243"/>
              <a:gd name="connsiteY4513" fmla="*/ 5193064 h 7223977"/>
              <a:gd name="connsiteX4514" fmla="*/ 1353901 w 12188243"/>
              <a:gd name="connsiteY4514" fmla="*/ 5415603 h 7223977"/>
              <a:gd name="connsiteX4515" fmla="*/ 1131363 w 12188243"/>
              <a:gd name="connsiteY4515" fmla="*/ 5415603 h 7223977"/>
              <a:gd name="connsiteX4516" fmla="*/ 1131363 w 12188243"/>
              <a:gd name="connsiteY4516" fmla="*/ 5193064 h 7223977"/>
              <a:gd name="connsiteX4517" fmla="*/ 1353901 w 12188243"/>
              <a:gd name="connsiteY4517" fmla="*/ 5193064 h 7223977"/>
              <a:gd name="connsiteX4518" fmla="*/ 1353901 w 12188243"/>
              <a:gd name="connsiteY4518" fmla="*/ 5418735 h 7223977"/>
              <a:gd name="connsiteX4519" fmla="*/ 1353901 w 12188243"/>
              <a:gd name="connsiteY4519" fmla="*/ 5641273 h 7223977"/>
              <a:gd name="connsiteX4520" fmla="*/ 1131363 w 12188243"/>
              <a:gd name="connsiteY4520" fmla="*/ 5641273 h 7223977"/>
              <a:gd name="connsiteX4521" fmla="*/ 1131363 w 12188243"/>
              <a:gd name="connsiteY4521" fmla="*/ 5418735 h 7223977"/>
              <a:gd name="connsiteX4522" fmla="*/ 1353901 w 12188243"/>
              <a:gd name="connsiteY4522" fmla="*/ 5418735 h 7223977"/>
              <a:gd name="connsiteX4523" fmla="*/ 1353901 w 12188243"/>
              <a:gd name="connsiteY4523" fmla="*/ 5644406 h 7223977"/>
              <a:gd name="connsiteX4524" fmla="*/ 1353901 w 12188243"/>
              <a:gd name="connsiteY4524" fmla="*/ 5866945 h 7223977"/>
              <a:gd name="connsiteX4525" fmla="*/ 1131363 w 12188243"/>
              <a:gd name="connsiteY4525" fmla="*/ 5866945 h 7223977"/>
              <a:gd name="connsiteX4526" fmla="*/ 1131363 w 12188243"/>
              <a:gd name="connsiteY4526" fmla="*/ 5644406 h 7223977"/>
              <a:gd name="connsiteX4527" fmla="*/ 1353901 w 12188243"/>
              <a:gd name="connsiteY4527" fmla="*/ 5644406 h 7223977"/>
              <a:gd name="connsiteX4528" fmla="*/ 1353901 w 12188243"/>
              <a:gd name="connsiteY4528" fmla="*/ 5870077 h 7223977"/>
              <a:gd name="connsiteX4529" fmla="*/ 1353901 w 12188243"/>
              <a:gd name="connsiteY4529" fmla="*/ 6092616 h 7223977"/>
              <a:gd name="connsiteX4530" fmla="*/ 1131363 w 12188243"/>
              <a:gd name="connsiteY4530" fmla="*/ 6092616 h 7223977"/>
              <a:gd name="connsiteX4531" fmla="*/ 1131363 w 12188243"/>
              <a:gd name="connsiteY4531" fmla="*/ 5870077 h 7223977"/>
              <a:gd name="connsiteX4532" fmla="*/ 1353901 w 12188243"/>
              <a:gd name="connsiteY4532" fmla="*/ 5870077 h 7223977"/>
              <a:gd name="connsiteX4533" fmla="*/ 1357034 w 12188243"/>
              <a:gd name="connsiteY4533" fmla="*/ 5870077 h 7223977"/>
              <a:gd name="connsiteX4534" fmla="*/ 1579572 w 12188243"/>
              <a:gd name="connsiteY4534" fmla="*/ 5870077 h 7223977"/>
              <a:gd name="connsiteX4535" fmla="*/ 1579572 w 12188243"/>
              <a:gd name="connsiteY4535" fmla="*/ 6092616 h 7223977"/>
              <a:gd name="connsiteX4536" fmla="*/ 1357034 w 12188243"/>
              <a:gd name="connsiteY4536" fmla="*/ 6092616 h 7223977"/>
              <a:gd name="connsiteX4537" fmla="*/ 1357034 w 12188243"/>
              <a:gd name="connsiteY4537" fmla="*/ 5870077 h 7223977"/>
              <a:gd name="connsiteX4538" fmla="*/ 1582705 w 12188243"/>
              <a:gd name="connsiteY4538" fmla="*/ 5870077 h 7223977"/>
              <a:gd name="connsiteX4539" fmla="*/ 1805243 w 12188243"/>
              <a:gd name="connsiteY4539" fmla="*/ 5870077 h 7223977"/>
              <a:gd name="connsiteX4540" fmla="*/ 1805243 w 12188243"/>
              <a:gd name="connsiteY4540" fmla="*/ 6092616 h 7223977"/>
              <a:gd name="connsiteX4541" fmla="*/ 1582705 w 12188243"/>
              <a:gd name="connsiteY4541" fmla="*/ 6092616 h 7223977"/>
              <a:gd name="connsiteX4542" fmla="*/ 1582705 w 12188243"/>
              <a:gd name="connsiteY4542" fmla="*/ 5870077 h 7223977"/>
              <a:gd name="connsiteX4543" fmla="*/ 1808376 w 12188243"/>
              <a:gd name="connsiteY4543" fmla="*/ 5870077 h 7223977"/>
              <a:gd name="connsiteX4544" fmla="*/ 2030914 w 12188243"/>
              <a:gd name="connsiteY4544" fmla="*/ 5870077 h 7223977"/>
              <a:gd name="connsiteX4545" fmla="*/ 2030914 w 12188243"/>
              <a:gd name="connsiteY4545" fmla="*/ 6092616 h 7223977"/>
              <a:gd name="connsiteX4546" fmla="*/ 1808376 w 12188243"/>
              <a:gd name="connsiteY4546" fmla="*/ 6092616 h 7223977"/>
              <a:gd name="connsiteX4547" fmla="*/ 1808376 w 12188243"/>
              <a:gd name="connsiteY4547" fmla="*/ 5870077 h 7223977"/>
              <a:gd name="connsiteX4548" fmla="*/ 2033922 w 12188243"/>
              <a:gd name="connsiteY4548" fmla="*/ 5870077 h 7223977"/>
              <a:gd name="connsiteX4549" fmla="*/ 2256460 w 12188243"/>
              <a:gd name="connsiteY4549" fmla="*/ 5870077 h 7223977"/>
              <a:gd name="connsiteX4550" fmla="*/ 2256460 w 12188243"/>
              <a:gd name="connsiteY4550" fmla="*/ 6092616 h 7223977"/>
              <a:gd name="connsiteX4551" fmla="*/ 2033922 w 12188243"/>
              <a:gd name="connsiteY4551" fmla="*/ 6092616 h 7223977"/>
              <a:gd name="connsiteX4552" fmla="*/ 2033922 w 12188243"/>
              <a:gd name="connsiteY4552" fmla="*/ 5870077 h 7223977"/>
              <a:gd name="connsiteX4553" fmla="*/ 2259593 w 12188243"/>
              <a:gd name="connsiteY4553" fmla="*/ 5870077 h 7223977"/>
              <a:gd name="connsiteX4554" fmla="*/ 2482131 w 12188243"/>
              <a:gd name="connsiteY4554" fmla="*/ 5870077 h 7223977"/>
              <a:gd name="connsiteX4555" fmla="*/ 2482131 w 12188243"/>
              <a:gd name="connsiteY4555" fmla="*/ 6092616 h 7223977"/>
              <a:gd name="connsiteX4556" fmla="*/ 2259593 w 12188243"/>
              <a:gd name="connsiteY4556" fmla="*/ 6092616 h 7223977"/>
              <a:gd name="connsiteX4557" fmla="*/ 2259593 w 12188243"/>
              <a:gd name="connsiteY4557" fmla="*/ 5870077 h 7223977"/>
              <a:gd name="connsiteX4558" fmla="*/ 2485264 w 12188243"/>
              <a:gd name="connsiteY4558" fmla="*/ 5870077 h 7223977"/>
              <a:gd name="connsiteX4559" fmla="*/ 2707802 w 12188243"/>
              <a:gd name="connsiteY4559" fmla="*/ 5870077 h 7223977"/>
              <a:gd name="connsiteX4560" fmla="*/ 2707802 w 12188243"/>
              <a:gd name="connsiteY4560" fmla="*/ 6092616 h 7223977"/>
              <a:gd name="connsiteX4561" fmla="*/ 2485264 w 12188243"/>
              <a:gd name="connsiteY4561" fmla="*/ 6092616 h 7223977"/>
              <a:gd name="connsiteX4562" fmla="*/ 2485264 w 12188243"/>
              <a:gd name="connsiteY4562" fmla="*/ 5870077 h 7223977"/>
              <a:gd name="connsiteX4563" fmla="*/ 2710935 w 12188243"/>
              <a:gd name="connsiteY4563" fmla="*/ 5870077 h 7223977"/>
              <a:gd name="connsiteX4564" fmla="*/ 2933474 w 12188243"/>
              <a:gd name="connsiteY4564" fmla="*/ 5870077 h 7223977"/>
              <a:gd name="connsiteX4565" fmla="*/ 2933474 w 12188243"/>
              <a:gd name="connsiteY4565" fmla="*/ 6092616 h 7223977"/>
              <a:gd name="connsiteX4566" fmla="*/ 2710935 w 12188243"/>
              <a:gd name="connsiteY4566" fmla="*/ 6092616 h 7223977"/>
              <a:gd name="connsiteX4567" fmla="*/ 2710935 w 12188243"/>
              <a:gd name="connsiteY4567" fmla="*/ 5870077 h 7223977"/>
              <a:gd name="connsiteX4568" fmla="*/ 2936606 w 12188243"/>
              <a:gd name="connsiteY4568" fmla="*/ 5870077 h 7223977"/>
              <a:gd name="connsiteX4569" fmla="*/ 3159145 w 12188243"/>
              <a:gd name="connsiteY4569" fmla="*/ 5870077 h 7223977"/>
              <a:gd name="connsiteX4570" fmla="*/ 3159145 w 12188243"/>
              <a:gd name="connsiteY4570" fmla="*/ 6092616 h 7223977"/>
              <a:gd name="connsiteX4571" fmla="*/ 2936606 w 12188243"/>
              <a:gd name="connsiteY4571" fmla="*/ 6092616 h 7223977"/>
              <a:gd name="connsiteX4572" fmla="*/ 2936606 w 12188243"/>
              <a:gd name="connsiteY4572" fmla="*/ 5870077 h 7223977"/>
              <a:gd name="connsiteX4573" fmla="*/ 3162277 w 12188243"/>
              <a:gd name="connsiteY4573" fmla="*/ 5870077 h 7223977"/>
              <a:gd name="connsiteX4574" fmla="*/ 3384816 w 12188243"/>
              <a:gd name="connsiteY4574" fmla="*/ 5870077 h 7223977"/>
              <a:gd name="connsiteX4575" fmla="*/ 3384816 w 12188243"/>
              <a:gd name="connsiteY4575" fmla="*/ 6092616 h 7223977"/>
              <a:gd name="connsiteX4576" fmla="*/ 3162277 w 12188243"/>
              <a:gd name="connsiteY4576" fmla="*/ 6092616 h 7223977"/>
              <a:gd name="connsiteX4577" fmla="*/ 3162277 w 12188243"/>
              <a:gd name="connsiteY4577" fmla="*/ 5870077 h 7223977"/>
              <a:gd name="connsiteX4578" fmla="*/ 3387823 w 12188243"/>
              <a:gd name="connsiteY4578" fmla="*/ 5870077 h 7223977"/>
              <a:gd name="connsiteX4579" fmla="*/ 3610361 w 12188243"/>
              <a:gd name="connsiteY4579" fmla="*/ 5870077 h 7223977"/>
              <a:gd name="connsiteX4580" fmla="*/ 3610361 w 12188243"/>
              <a:gd name="connsiteY4580" fmla="*/ 6092616 h 7223977"/>
              <a:gd name="connsiteX4581" fmla="*/ 3387823 w 12188243"/>
              <a:gd name="connsiteY4581" fmla="*/ 6092616 h 7223977"/>
              <a:gd name="connsiteX4582" fmla="*/ 3387823 w 12188243"/>
              <a:gd name="connsiteY4582" fmla="*/ 5870077 h 7223977"/>
              <a:gd name="connsiteX4583" fmla="*/ 3613494 w 12188243"/>
              <a:gd name="connsiteY4583" fmla="*/ 5870077 h 7223977"/>
              <a:gd name="connsiteX4584" fmla="*/ 3836033 w 12188243"/>
              <a:gd name="connsiteY4584" fmla="*/ 5870077 h 7223977"/>
              <a:gd name="connsiteX4585" fmla="*/ 3836033 w 12188243"/>
              <a:gd name="connsiteY4585" fmla="*/ 6092616 h 7223977"/>
              <a:gd name="connsiteX4586" fmla="*/ 3613494 w 12188243"/>
              <a:gd name="connsiteY4586" fmla="*/ 6092616 h 7223977"/>
              <a:gd name="connsiteX4587" fmla="*/ 3613494 w 12188243"/>
              <a:gd name="connsiteY4587" fmla="*/ 5870077 h 7223977"/>
              <a:gd name="connsiteX4588" fmla="*/ 3839165 w 12188243"/>
              <a:gd name="connsiteY4588" fmla="*/ 5870077 h 7223977"/>
              <a:gd name="connsiteX4589" fmla="*/ 4061703 w 12188243"/>
              <a:gd name="connsiteY4589" fmla="*/ 5870077 h 7223977"/>
              <a:gd name="connsiteX4590" fmla="*/ 4061703 w 12188243"/>
              <a:gd name="connsiteY4590" fmla="*/ 6092616 h 7223977"/>
              <a:gd name="connsiteX4591" fmla="*/ 3839165 w 12188243"/>
              <a:gd name="connsiteY4591" fmla="*/ 6092616 h 7223977"/>
              <a:gd name="connsiteX4592" fmla="*/ 3839165 w 12188243"/>
              <a:gd name="connsiteY4592" fmla="*/ 5870077 h 7223977"/>
              <a:gd name="connsiteX4593" fmla="*/ 4064836 w 12188243"/>
              <a:gd name="connsiteY4593" fmla="*/ 5870077 h 7223977"/>
              <a:gd name="connsiteX4594" fmla="*/ 4287375 w 12188243"/>
              <a:gd name="connsiteY4594" fmla="*/ 5870077 h 7223977"/>
              <a:gd name="connsiteX4595" fmla="*/ 4287375 w 12188243"/>
              <a:gd name="connsiteY4595" fmla="*/ 6092616 h 7223977"/>
              <a:gd name="connsiteX4596" fmla="*/ 4064836 w 12188243"/>
              <a:gd name="connsiteY4596" fmla="*/ 6092616 h 7223977"/>
              <a:gd name="connsiteX4597" fmla="*/ 4064836 w 12188243"/>
              <a:gd name="connsiteY4597" fmla="*/ 5870077 h 7223977"/>
              <a:gd name="connsiteX4598" fmla="*/ 4290507 w 12188243"/>
              <a:gd name="connsiteY4598" fmla="*/ 5870077 h 7223977"/>
              <a:gd name="connsiteX4599" fmla="*/ 4513046 w 12188243"/>
              <a:gd name="connsiteY4599" fmla="*/ 5870077 h 7223977"/>
              <a:gd name="connsiteX4600" fmla="*/ 4513046 w 12188243"/>
              <a:gd name="connsiteY4600" fmla="*/ 6092616 h 7223977"/>
              <a:gd name="connsiteX4601" fmla="*/ 4290507 w 12188243"/>
              <a:gd name="connsiteY4601" fmla="*/ 6092616 h 7223977"/>
              <a:gd name="connsiteX4602" fmla="*/ 4290507 w 12188243"/>
              <a:gd name="connsiteY4602" fmla="*/ 5870077 h 7223977"/>
              <a:gd name="connsiteX4603" fmla="*/ 4516179 w 12188243"/>
              <a:gd name="connsiteY4603" fmla="*/ 5870077 h 7223977"/>
              <a:gd name="connsiteX4604" fmla="*/ 4738717 w 12188243"/>
              <a:gd name="connsiteY4604" fmla="*/ 5870077 h 7223977"/>
              <a:gd name="connsiteX4605" fmla="*/ 4738717 w 12188243"/>
              <a:gd name="connsiteY4605" fmla="*/ 6092616 h 7223977"/>
              <a:gd name="connsiteX4606" fmla="*/ 4516179 w 12188243"/>
              <a:gd name="connsiteY4606" fmla="*/ 6092616 h 7223977"/>
              <a:gd name="connsiteX4607" fmla="*/ 4516179 w 12188243"/>
              <a:gd name="connsiteY4607" fmla="*/ 5870077 h 7223977"/>
              <a:gd name="connsiteX4608" fmla="*/ 4741724 w 12188243"/>
              <a:gd name="connsiteY4608" fmla="*/ 5870077 h 7223977"/>
              <a:gd name="connsiteX4609" fmla="*/ 4964263 w 12188243"/>
              <a:gd name="connsiteY4609" fmla="*/ 5870077 h 7223977"/>
              <a:gd name="connsiteX4610" fmla="*/ 4964263 w 12188243"/>
              <a:gd name="connsiteY4610" fmla="*/ 6092616 h 7223977"/>
              <a:gd name="connsiteX4611" fmla="*/ 4741724 w 12188243"/>
              <a:gd name="connsiteY4611" fmla="*/ 6092616 h 7223977"/>
              <a:gd name="connsiteX4612" fmla="*/ 4741724 w 12188243"/>
              <a:gd name="connsiteY4612" fmla="*/ 5870077 h 7223977"/>
              <a:gd name="connsiteX4613" fmla="*/ 4967395 w 12188243"/>
              <a:gd name="connsiteY4613" fmla="*/ 5870077 h 7223977"/>
              <a:gd name="connsiteX4614" fmla="*/ 5189934 w 12188243"/>
              <a:gd name="connsiteY4614" fmla="*/ 5870077 h 7223977"/>
              <a:gd name="connsiteX4615" fmla="*/ 5189934 w 12188243"/>
              <a:gd name="connsiteY4615" fmla="*/ 6092616 h 7223977"/>
              <a:gd name="connsiteX4616" fmla="*/ 4967395 w 12188243"/>
              <a:gd name="connsiteY4616" fmla="*/ 6092616 h 7223977"/>
              <a:gd name="connsiteX4617" fmla="*/ 4967395 w 12188243"/>
              <a:gd name="connsiteY4617" fmla="*/ 5870077 h 7223977"/>
              <a:gd name="connsiteX4618" fmla="*/ 5193066 w 12188243"/>
              <a:gd name="connsiteY4618" fmla="*/ 5870077 h 7223977"/>
              <a:gd name="connsiteX4619" fmla="*/ 5415605 w 12188243"/>
              <a:gd name="connsiteY4619" fmla="*/ 5870077 h 7223977"/>
              <a:gd name="connsiteX4620" fmla="*/ 5415605 w 12188243"/>
              <a:gd name="connsiteY4620" fmla="*/ 6092616 h 7223977"/>
              <a:gd name="connsiteX4621" fmla="*/ 5193066 w 12188243"/>
              <a:gd name="connsiteY4621" fmla="*/ 6092616 h 7223977"/>
              <a:gd name="connsiteX4622" fmla="*/ 5193066 w 12188243"/>
              <a:gd name="connsiteY4622" fmla="*/ 5870077 h 7223977"/>
              <a:gd name="connsiteX4623" fmla="*/ 5418738 w 12188243"/>
              <a:gd name="connsiteY4623" fmla="*/ 5870077 h 7223977"/>
              <a:gd name="connsiteX4624" fmla="*/ 5641276 w 12188243"/>
              <a:gd name="connsiteY4624" fmla="*/ 5870077 h 7223977"/>
              <a:gd name="connsiteX4625" fmla="*/ 5641276 w 12188243"/>
              <a:gd name="connsiteY4625" fmla="*/ 6092616 h 7223977"/>
              <a:gd name="connsiteX4626" fmla="*/ 5418738 w 12188243"/>
              <a:gd name="connsiteY4626" fmla="*/ 6092616 h 7223977"/>
              <a:gd name="connsiteX4627" fmla="*/ 5418738 w 12188243"/>
              <a:gd name="connsiteY4627" fmla="*/ 5870077 h 7223977"/>
              <a:gd name="connsiteX4628" fmla="*/ 5644408 w 12188243"/>
              <a:gd name="connsiteY4628" fmla="*/ 5870077 h 7223977"/>
              <a:gd name="connsiteX4629" fmla="*/ 5866947 w 12188243"/>
              <a:gd name="connsiteY4629" fmla="*/ 5870077 h 7223977"/>
              <a:gd name="connsiteX4630" fmla="*/ 5866947 w 12188243"/>
              <a:gd name="connsiteY4630" fmla="*/ 6092616 h 7223977"/>
              <a:gd name="connsiteX4631" fmla="*/ 5644408 w 12188243"/>
              <a:gd name="connsiteY4631" fmla="*/ 6092616 h 7223977"/>
              <a:gd name="connsiteX4632" fmla="*/ 5644408 w 12188243"/>
              <a:gd name="connsiteY4632" fmla="*/ 5870077 h 7223977"/>
              <a:gd name="connsiteX4633" fmla="*/ 5870080 w 12188243"/>
              <a:gd name="connsiteY4633" fmla="*/ 5870077 h 7223977"/>
              <a:gd name="connsiteX4634" fmla="*/ 6092618 w 12188243"/>
              <a:gd name="connsiteY4634" fmla="*/ 5870077 h 7223977"/>
              <a:gd name="connsiteX4635" fmla="*/ 6092618 w 12188243"/>
              <a:gd name="connsiteY4635" fmla="*/ 6092616 h 7223977"/>
              <a:gd name="connsiteX4636" fmla="*/ 5870080 w 12188243"/>
              <a:gd name="connsiteY4636" fmla="*/ 6092616 h 7223977"/>
              <a:gd name="connsiteX4637" fmla="*/ 5870080 w 12188243"/>
              <a:gd name="connsiteY4637" fmla="*/ 5870077 h 7223977"/>
              <a:gd name="connsiteX4638" fmla="*/ 6095625 w 12188243"/>
              <a:gd name="connsiteY4638" fmla="*/ 5870077 h 7223977"/>
              <a:gd name="connsiteX4639" fmla="*/ 6318164 w 12188243"/>
              <a:gd name="connsiteY4639" fmla="*/ 5870077 h 7223977"/>
              <a:gd name="connsiteX4640" fmla="*/ 6318164 w 12188243"/>
              <a:gd name="connsiteY4640" fmla="*/ 6092616 h 7223977"/>
              <a:gd name="connsiteX4641" fmla="*/ 6095625 w 12188243"/>
              <a:gd name="connsiteY4641" fmla="*/ 6092616 h 7223977"/>
              <a:gd name="connsiteX4642" fmla="*/ 6095625 w 12188243"/>
              <a:gd name="connsiteY4642" fmla="*/ 5870077 h 7223977"/>
              <a:gd name="connsiteX4643" fmla="*/ 6321297 w 12188243"/>
              <a:gd name="connsiteY4643" fmla="*/ 5870077 h 7223977"/>
              <a:gd name="connsiteX4644" fmla="*/ 6543835 w 12188243"/>
              <a:gd name="connsiteY4644" fmla="*/ 5870077 h 7223977"/>
              <a:gd name="connsiteX4645" fmla="*/ 6543835 w 12188243"/>
              <a:gd name="connsiteY4645" fmla="*/ 6092616 h 7223977"/>
              <a:gd name="connsiteX4646" fmla="*/ 6321297 w 12188243"/>
              <a:gd name="connsiteY4646" fmla="*/ 6092616 h 7223977"/>
              <a:gd name="connsiteX4647" fmla="*/ 6321297 w 12188243"/>
              <a:gd name="connsiteY4647" fmla="*/ 5870077 h 7223977"/>
              <a:gd name="connsiteX4648" fmla="*/ 6546967 w 12188243"/>
              <a:gd name="connsiteY4648" fmla="*/ 5870077 h 7223977"/>
              <a:gd name="connsiteX4649" fmla="*/ 6769506 w 12188243"/>
              <a:gd name="connsiteY4649" fmla="*/ 5870077 h 7223977"/>
              <a:gd name="connsiteX4650" fmla="*/ 6769506 w 12188243"/>
              <a:gd name="connsiteY4650" fmla="*/ 6092616 h 7223977"/>
              <a:gd name="connsiteX4651" fmla="*/ 6546967 w 12188243"/>
              <a:gd name="connsiteY4651" fmla="*/ 6092616 h 7223977"/>
              <a:gd name="connsiteX4652" fmla="*/ 6546967 w 12188243"/>
              <a:gd name="connsiteY4652" fmla="*/ 5870077 h 7223977"/>
              <a:gd name="connsiteX4653" fmla="*/ 6772639 w 12188243"/>
              <a:gd name="connsiteY4653" fmla="*/ 5870077 h 7223977"/>
              <a:gd name="connsiteX4654" fmla="*/ 6995177 w 12188243"/>
              <a:gd name="connsiteY4654" fmla="*/ 5870077 h 7223977"/>
              <a:gd name="connsiteX4655" fmla="*/ 6995177 w 12188243"/>
              <a:gd name="connsiteY4655" fmla="*/ 6092616 h 7223977"/>
              <a:gd name="connsiteX4656" fmla="*/ 6772639 w 12188243"/>
              <a:gd name="connsiteY4656" fmla="*/ 6092616 h 7223977"/>
              <a:gd name="connsiteX4657" fmla="*/ 6772639 w 12188243"/>
              <a:gd name="connsiteY4657" fmla="*/ 5870077 h 7223977"/>
              <a:gd name="connsiteX4658" fmla="*/ 6998310 w 12188243"/>
              <a:gd name="connsiteY4658" fmla="*/ 5870077 h 7223977"/>
              <a:gd name="connsiteX4659" fmla="*/ 7220848 w 12188243"/>
              <a:gd name="connsiteY4659" fmla="*/ 5870077 h 7223977"/>
              <a:gd name="connsiteX4660" fmla="*/ 7220848 w 12188243"/>
              <a:gd name="connsiteY4660" fmla="*/ 6092616 h 7223977"/>
              <a:gd name="connsiteX4661" fmla="*/ 6998310 w 12188243"/>
              <a:gd name="connsiteY4661" fmla="*/ 6092616 h 7223977"/>
              <a:gd name="connsiteX4662" fmla="*/ 6998310 w 12188243"/>
              <a:gd name="connsiteY4662" fmla="*/ 5870077 h 7223977"/>
              <a:gd name="connsiteX4663" fmla="*/ 7223981 w 12188243"/>
              <a:gd name="connsiteY4663" fmla="*/ 5870077 h 7223977"/>
              <a:gd name="connsiteX4664" fmla="*/ 7446520 w 12188243"/>
              <a:gd name="connsiteY4664" fmla="*/ 5870077 h 7223977"/>
              <a:gd name="connsiteX4665" fmla="*/ 7446520 w 12188243"/>
              <a:gd name="connsiteY4665" fmla="*/ 6092616 h 7223977"/>
              <a:gd name="connsiteX4666" fmla="*/ 7223981 w 12188243"/>
              <a:gd name="connsiteY4666" fmla="*/ 6092616 h 7223977"/>
              <a:gd name="connsiteX4667" fmla="*/ 7223981 w 12188243"/>
              <a:gd name="connsiteY4667" fmla="*/ 5870077 h 7223977"/>
              <a:gd name="connsiteX4668" fmla="*/ 7449527 w 12188243"/>
              <a:gd name="connsiteY4668" fmla="*/ 5870077 h 7223977"/>
              <a:gd name="connsiteX4669" fmla="*/ 7672065 w 12188243"/>
              <a:gd name="connsiteY4669" fmla="*/ 5870077 h 7223977"/>
              <a:gd name="connsiteX4670" fmla="*/ 7672065 w 12188243"/>
              <a:gd name="connsiteY4670" fmla="*/ 6092616 h 7223977"/>
              <a:gd name="connsiteX4671" fmla="*/ 7449527 w 12188243"/>
              <a:gd name="connsiteY4671" fmla="*/ 6092616 h 7223977"/>
              <a:gd name="connsiteX4672" fmla="*/ 7449527 w 12188243"/>
              <a:gd name="connsiteY4672" fmla="*/ 5870077 h 7223977"/>
              <a:gd name="connsiteX4673" fmla="*/ 7675198 w 12188243"/>
              <a:gd name="connsiteY4673" fmla="*/ 5870077 h 7223977"/>
              <a:gd name="connsiteX4674" fmla="*/ 7897736 w 12188243"/>
              <a:gd name="connsiteY4674" fmla="*/ 5870077 h 7223977"/>
              <a:gd name="connsiteX4675" fmla="*/ 7897736 w 12188243"/>
              <a:gd name="connsiteY4675" fmla="*/ 6092616 h 7223977"/>
              <a:gd name="connsiteX4676" fmla="*/ 7675198 w 12188243"/>
              <a:gd name="connsiteY4676" fmla="*/ 6092616 h 7223977"/>
              <a:gd name="connsiteX4677" fmla="*/ 7675198 w 12188243"/>
              <a:gd name="connsiteY4677" fmla="*/ 5870077 h 7223977"/>
              <a:gd name="connsiteX4678" fmla="*/ 7900868 w 12188243"/>
              <a:gd name="connsiteY4678" fmla="*/ 5870077 h 7223977"/>
              <a:gd name="connsiteX4679" fmla="*/ 8123407 w 12188243"/>
              <a:gd name="connsiteY4679" fmla="*/ 5870077 h 7223977"/>
              <a:gd name="connsiteX4680" fmla="*/ 8123407 w 12188243"/>
              <a:gd name="connsiteY4680" fmla="*/ 6092616 h 7223977"/>
              <a:gd name="connsiteX4681" fmla="*/ 7900868 w 12188243"/>
              <a:gd name="connsiteY4681" fmla="*/ 6092616 h 7223977"/>
              <a:gd name="connsiteX4682" fmla="*/ 7900868 w 12188243"/>
              <a:gd name="connsiteY4682" fmla="*/ 5870077 h 7223977"/>
              <a:gd name="connsiteX4683" fmla="*/ 8126540 w 12188243"/>
              <a:gd name="connsiteY4683" fmla="*/ 5870077 h 7223977"/>
              <a:gd name="connsiteX4684" fmla="*/ 8349078 w 12188243"/>
              <a:gd name="connsiteY4684" fmla="*/ 5870077 h 7223977"/>
              <a:gd name="connsiteX4685" fmla="*/ 8349078 w 12188243"/>
              <a:gd name="connsiteY4685" fmla="*/ 6092616 h 7223977"/>
              <a:gd name="connsiteX4686" fmla="*/ 8126540 w 12188243"/>
              <a:gd name="connsiteY4686" fmla="*/ 6092616 h 7223977"/>
              <a:gd name="connsiteX4687" fmla="*/ 8126540 w 12188243"/>
              <a:gd name="connsiteY4687" fmla="*/ 5870077 h 7223977"/>
              <a:gd name="connsiteX4688" fmla="*/ 8352211 w 12188243"/>
              <a:gd name="connsiteY4688" fmla="*/ 5870077 h 7223977"/>
              <a:gd name="connsiteX4689" fmla="*/ 8574749 w 12188243"/>
              <a:gd name="connsiteY4689" fmla="*/ 5870077 h 7223977"/>
              <a:gd name="connsiteX4690" fmla="*/ 8574749 w 12188243"/>
              <a:gd name="connsiteY4690" fmla="*/ 6092616 h 7223977"/>
              <a:gd name="connsiteX4691" fmla="*/ 8352211 w 12188243"/>
              <a:gd name="connsiteY4691" fmla="*/ 6092616 h 7223977"/>
              <a:gd name="connsiteX4692" fmla="*/ 8352211 w 12188243"/>
              <a:gd name="connsiteY4692" fmla="*/ 5870077 h 7223977"/>
              <a:gd name="connsiteX4693" fmla="*/ 8577882 w 12188243"/>
              <a:gd name="connsiteY4693" fmla="*/ 5870077 h 7223977"/>
              <a:gd name="connsiteX4694" fmla="*/ 8800420 w 12188243"/>
              <a:gd name="connsiteY4694" fmla="*/ 5870077 h 7223977"/>
              <a:gd name="connsiteX4695" fmla="*/ 8800420 w 12188243"/>
              <a:gd name="connsiteY4695" fmla="*/ 6092616 h 7223977"/>
              <a:gd name="connsiteX4696" fmla="*/ 8577882 w 12188243"/>
              <a:gd name="connsiteY4696" fmla="*/ 6092616 h 7223977"/>
              <a:gd name="connsiteX4697" fmla="*/ 8577882 w 12188243"/>
              <a:gd name="connsiteY4697" fmla="*/ 5870077 h 7223977"/>
              <a:gd name="connsiteX4698" fmla="*/ 8803427 w 12188243"/>
              <a:gd name="connsiteY4698" fmla="*/ 5870077 h 7223977"/>
              <a:gd name="connsiteX4699" fmla="*/ 9025966 w 12188243"/>
              <a:gd name="connsiteY4699" fmla="*/ 5870077 h 7223977"/>
              <a:gd name="connsiteX4700" fmla="*/ 9025966 w 12188243"/>
              <a:gd name="connsiteY4700" fmla="*/ 6092616 h 7223977"/>
              <a:gd name="connsiteX4701" fmla="*/ 8803427 w 12188243"/>
              <a:gd name="connsiteY4701" fmla="*/ 6092616 h 7223977"/>
              <a:gd name="connsiteX4702" fmla="*/ 8803427 w 12188243"/>
              <a:gd name="connsiteY4702" fmla="*/ 5870077 h 7223977"/>
              <a:gd name="connsiteX4703" fmla="*/ 9029099 w 12188243"/>
              <a:gd name="connsiteY4703" fmla="*/ 5870077 h 7223977"/>
              <a:gd name="connsiteX4704" fmla="*/ 9251637 w 12188243"/>
              <a:gd name="connsiteY4704" fmla="*/ 5870077 h 7223977"/>
              <a:gd name="connsiteX4705" fmla="*/ 9251637 w 12188243"/>
              <a:gd name="connsiteY4705" fmla="*/ 6092616 h 7223977"/>
              <a:gd name="connsiteX4706" fmla="*/ 9029099 w 12188243"/>
              <a:gd name="connsiteY4706" fmla="*/ 6092616 h 7223977"/>
              <a:gd name="connsiteX4707" fmla="*/ 9029099 w 12188243"/>
              <a:gd name="connsiteY4707" fmla="*/ 5870077 h 7223977"/>
              <a:gd name="connsiteX4708" fmla="*/ 9254770 w 12188243"/>
              <a:gd name="connsiteY4708" fmla="*/ 5870077 h 7223977"/>
              <a:gd name="connsiteX4709" fmla="*/ 9477308 w 12188243"/>
              <a:gd name="connsiteY4709" fmla="*/ 5870077 h 7223977"/>
              <a:gd name="connsiteX4710" fmla="*/ 9477308 w 12188243"/>
              <a:gd name="connsiteY4710" fmla="*/ 6092616 h 7223977"/>
              <a:gd name="connsiteX4711" fmla="*/ 9254770 w 12188243"/>
              <a:gd name="connsiteY4711" fmla="*/ 6092616 h 7223977"/>
              <a:gd name="connsiteX4712" fmla="*/ 9254770 w 12188243"/>
              <a:gd name="connsiteY4712" fmla="*/ 5870077 h 7223977"/>
              <a:gd name="connsiteX4713" fmla="*/ 9480440 w 12188243"/>
              <a:gd name="connsiteY4713" fmla="*/ 5870077 h 7223977"/>
              <a:gd name="connsiteX4714" fmla="*/ 9702979 w 12188243"/>
              <a:gd name="connsiteY4714" fmla="*/ 5870077 h 7223977"/>
              <a:gd name="connsiteX4715" fmla="*/ 9702979 w 12188243"/>
              <a:gd name="connsiteY4715" fmla="*/ 6092616 h 7223977"/>
              <a:gd name="connsiteX4716" fmla="*/ 9480440 w 12188243"/>
              <a:gd name="connsiteY4716" fmla="*/ 6092616 h 7223977"/>
              <a:gd name="connsiteX4717" fmla="*/ 9480440 w 12188243"/>
              <a:gd name="connsiteY4717" fmla="*/ 5870077 h 7223977"/>
              <a:gd name="connsiteX4718" fmla="*/ 9706112 w 12188243"/>
              <a:gd name="connsiteY4718" fmla="*/ 5870077 h 7223977"/>
              <a:gd name="connsiteX4719" fmla="*/ 9928650 w 12188243"/>
              <a:gd name="connsiteY4719" fmla="*/ 5870077 h 7223977"/>
              <a:gd name="connsiteX4720" fmla="*/ 9928650 w 12188243"/>
              <a:gd name="connsiteY4720" fmla="*/ 6092616 h 7223977"/>
              <a:gd name="connsiteX4721" fmla="*/ 9706112 w 12188243"/>
              <a:gd name="connsiteY4721" fmla="*/ 6092616 h 7223977"/>
              <a:gd name="connsiteX4722" fmla="*/ 9706112 w 12188243"/>
              <a:gd name="connsiteY4722" fmla="*/ 5870077 h 7223977"/>
              <a:gd name="connsiteX4723" fmla="*/ 9931783 w 12188243"/>
              <a:gd name="connsiteY4723" fmla="*/ 5870077 h 7223977"/>
              <a:gd name="connsiteX4724" fmla="*/ 10154321 w 12188243"/>
              <a:gd name="connsiteY4724" fmla="*/ 5870077 h 7223977"/>
              <a:gd name="connsiteX4725" fmla="*/ 10154321 w 12188243"/>
              <a:gd name="connsiteY4725" fmla="*/ 6092616 h 7223977"/>
              <a:gd name="connsiteX4726" fmla="*/ 9931783 w 12188243"/>
              <a:gd name="connsiteY4726" fmla="*/ 6092616 h 7223977"/>
              <a:gd name="connsiteX4727" fmla="*/ 9931783 w 12188243"/>
              <a:gd name="connsiteY4727" fmla="*/ 5870077 h 7223977"/>
              <a:gd name="connsiteX4728" fmla="*/ 10157328 w 12188243"/>
              <a:gd name="connsiteY4728" fmla="*/ 5870077 h 7223977"/>
              <a:gd name="connsiteX4729" fmla="*/ 10379867 w 12188243"/>
              <a:gd name="connsiteY4729" fmla="*/ 5870077 h 7223977"/>
              <a:gd name="connsiteX4730" fmla="*/ 10379867 w 12188243"/>
              <a:gd name="connsiteY4730" fmla="*/ 6092616 h 7223977"/>
              <a:gd name="connsiteX4731" fmla="*/ 10157328 w 12188243"/>
              <a:gd name="connsiteY4731" fmla="*/ 6092616 h 7223977"/>
              <a:gd name="connsiteX4732" fmla="*/ 10157328 w 12188243"/>
              <a:gd name="connsiteY4732" fmla="*/ 5870077 h 7223977"/>
              <a:gd name="connsiteX4733" fmla="*/ 10383000 w 12188243"/>
              <a:gd name="connsiteY4733" fmla="*/ 5870077 h 7223977"/>
              <a:gd name="connsiteX4734" fmla="*/ 10605538 w 12188243"/>
              <a:gd name="connsiteY4734" fmla="*/ 5870077 h 7223977"/>
              <a:gd name="connsiteX4735" fmla="*/ 10605538 w 12188243"/>
              <a:gd name="connsiteY4735" fmla="*/ 6092616 h 7223977"/>
              <a:gd name="connsiteX4736" fmla="*/ 10383000 w 12188243"/>
              <a:gd name="connsiteY4736" fmla="*/ 6092616 h 7223977"/>
              <a:gd name="connsiteX4737" fmla="*/ 10383000 w 12188243"/>
              <a:gd name="connsiteY4737" fmla="*/ 5870077 h 7223977"/>
              <a:gd name="connsiteX4738" fmla="*/ 10608671 w 12188243"/>
              <a:gd name="connsiteY4738" fmla="*/ 5870077 h 7223977"/>
              <a:gd name="connsiteX4739" fmla="*/ 10831209 w 12188243"/>
              <a:gd name="connsiteY4739" fmla="*/ 5870077 h 7223977"/>
              <a:gd name="connsiteX4740" fmla="*/ 10831209 w 12188243"/>
              <a:gd name="connsiteY4740" fmla="*/ 6092616 h 7223977"/>
              <a:gd name="connsiteX4741" fmla="*/ 10608671 w 12188243"/>
              <a:gd name="connsiteY4741" fmla="*/ 6092616 h 7223977"/>
              <a:gd name="connsiteX4742" fmla="*/ 10608671 w 12188243"/>
              <a:gd name="connsiteY4742" fmla="*/ 5870077 h 7223977"/>
              <a:gd name="connsiteX4743" fmla="*/ 10834342 w 12188243"/>
              <a:gd name="connsiteY4743" fmla="*/ 5870077 h 7223977"/>
              <a:gd name="connsiteX4744" fmla="*/ 11056880 w 12188243"/>
              <a:gd name="connsiteY4744" fmla="*/ 5870077 h 7223977"/>
              <a:gd name="connsiteX4745" fmla="*/ 11056880 w 12188243"/>
              <a:gd name="connsiteY4745" fmla="*/ 6092616 h 7223977"/>
              <a:gd name="connsiteX4746" fmla="*/ 10834342 w 12188243"/>
              <a:gd name="connsiteY4746" fmla="*/ 6092616 h 7223977"/>
              <a:gd name="connsiteX4747" fmla="*/ 10834342 w 12188243"/>
              <a:gd name="connsiteY4747" fmla="*/ 5870077 h 7223977"/>
              <a:gd name="connsiteX4748" fmla="*/ 10834342 w 12188243"/>
              <a:gd name="connsiteY4748" fmla="*/ 5866945 h 7223977"/>
              <a:gd name="connsiteX4749" fmla="*/ 10834342 w 12188243"/>
              <a:gd name="connsiteY4749" fmla="*/ 5644406 h 7223977"/>
              <a:gd name="connsiteX4750" fmla="*/ 11056880 w 12188243"/>
              <a:gd name="connsiteY4750" fmla="*/ 5644406 h 7223977"/>
              <a:gd name="connsiteX4751" fmla="*/ 11056880 w 12188243"/>
              <a:gd name="connsiteY4751" fmla="*/ 5866945 h 7223977"/>
              <a:gd name="connsiteX4752" fmla="*/ 10834342 w 12188243"/>
              <a:gd name="connsiteY4752" fmla="*/ 5866945 h 7223977"/>
              <a:gd name="connsiteX4753" fmla="*/ 10834342 w 12188243"/>
              <a:gd name="connsiteY4753" fmla="*/ 5641273 h 7223977"/>
              <a:gd name="connsiteX4754" fmla="*/ 10834342 w 12188243"/>
              <a:gd name="connsiteY4754" fmla="*/ 5418735 h 7223977"/>
              <a:gd name="connsiteX4755" fmla="*/ 11056880 w 12188243"/>
              <a:gd name="connsiteY4755" fmla="*/ 5418735 h 7223977"/>
              <a:gd name="connsiteX4756" fmla="*/ 11056880 w 12188243"/>
              <a:gd name="connsiteY4756" fmla="*/ 5641273 h 7223977"/>
              <a:gd name="connsiteX4757" fmla="*/ 10834342 w 12188243"/>
              <a:gd name="connsiteY4757" fmla="*/ 5641273 h 7223977"/>
              <a:gd name="connsiteX4758" fmla="*/ 10834342 w 12188243"/>
              <a:gd name="connsiteY4758" fmla="*/ 5415603 h 7223977"/>
              <a:gd name="connsiteX4759" fmla="*/ 10834342 w 12188243"/>
              <a:gd name="connsiteY4759" fmla="*/ 5193064 h 7223977"/>
              <a:gd name="connsiteX4760" fmla="*/ 11056880 w 12188243"/>
              <a:gd name="connsiteY4760" fmla="*/ 5193064 h 7223977"/>
              <a:gd name="connsiteX4761" fmla="*/ 11056880 w 12188243"/>
              <a:gd name="connsiteY4761" fmla="*/ 5415603 h 7223977"/>
              <a:gd name="connsiteX4762" fmla="*/ 10834342 w 12188243"/>
              <a:gd name="connsiteY4762" fmla="*/ 5415603 h 7223977"/>
              <a:gd name="connsiteX4763" fmla="*/ 10834342 w 12188243"/>
              <a:gd name="connsiteY4763" fmla="*/ 5189932 h 7223977"/>
              <a:gd name="connsiteX4764" fmla="*/ 10834342 w 12188243"/>
              <a:gd name="connsiteY4764" fmla="*/ 4967393 h 7223977"/>
              <a:gd name="connsiteX4765" fmla="*/ 11056880 w 12188243"/>
              <a:gd name="connsiteY4765" fmla="*/ 4967393 h 7223977"/>
              <a:gd name="connsiteX4766" fmla="*/ 11056880 w 12188243"/>
              <a:gd name="connsiteY4766" fmla="*/ 5189932 h 7223977"/>
              <a:gd name="connsiteX4767" fmla="*/ 10834342 w 12188243"/>
              <a:gd name="connsiteY4767" fmla="*/ 5189932 h 7223977"/>
              <a:gd name="connsiteX4768" fmla="*/ 10834342 w 12188243"/>
              <a:gd name="connsiteY4768" fmla="*/ 4964261 h 7223977"/>
              <a:gd name="connsiteX4769" fmla="*/ 10834342 w 12188243"/>
              <a:gd name="connsiteY4769" fmla="*/ 4741722 h 7223977"/>
              <a:gd name="connsiteX4770" fmla="*/ 11056880 w 12188243"/>
              <a:gd name="connsiteY4770" fmla="*/ 4741722 h 7223977"/>
              <a:gd name="connsiteX4771" fmla="*/ 11056880 w 12188243"/>
              <a:gd name="connsiteY4771" fmla="*/ 4964261 h 7223977"/>
              <a:gd name="connsiteX4772" fmla="*/ 10834342 w 12188243"/>
              <a:gd name="connsiteY4772" fmla="*/ 4964261 h 7223977"/>
              <a:gd name="connsiteX4773" fmla="*/ 10834342 w 12188243"/>
              <a:gd name="connsiteY4773" fmla="*/ 4738590 h 7223977"/>
              <a:gd name="connsiteX4774" fmla="*/ 10834342 w 12188243"/>
              <a:gd name="connsiteY4774" fmla="*/ 4516051 h 7223977"/>
              <a:gd name="connsiteX4775" fmla="*/ 11056880 w 12188243"/>
              <a:gd name="connsiteY4775" fmla="*/ 4516051 h 7223977"/>
              <a:gd name="connsiteX4776" fmla="*/ 11056880 w 12188243"/>
              <a:gd name="connsiteY4776" fmla="*/ 4738590 h 7223977"/>
              <a:gd name="connsiteX4777" fmla="*/ 10834342 w 12188243"/>
              <a:gd name="connsiteY4777" fmla="*/ 4738590 h 7223977"/>
              <a:gd name="connsiteX4778" fmla="*/ 10834342 w 12188243"/>
              <a:gd name="connsiteY4778" fmla="*/ 4513044 h 7223977"/>
              <a:gd name="connsiteX4779" fmla="*/ 10834342 w 12188243"/>
              <a:gd name="connsiteY4779" fmla="*/ 4290506 h 7223977"/>
              <a:gd name="connsiteX4780" fmla="*/ 11056880 w 12188243"/>
              <a:gd name="connsiteY4780" fmla="*/ 4290506 h 7223977"/>
              <a:gd name="connsiteX4781" fmla="*/ 11056880 w 12188243"/>
              <a:gd name="connsiteY4781" fmla="*/ 4513044 h 7223977"/>
              <a:gd name="connsiteX4782" fmla="*/ 10834342 w 12188243"/>
              <a:gd name="connsiteY4782" fmla="*/ 4513044 h 7223977"/>
              <a:gd name="connsiteX4783" fmla="*/ 10834342 w 12188243"/>
              <a:gd name="connsiteY4783" fmla="*/ 4287373 h 7223977"/>
              <a:gd name="connsiteX4784" fmla="*/ 10834342 w 12188243"/>
              <a:gd name="connsiteY4784" fmla="*/ 4064834 h 7223977"/>
              <a:gd name="connsiteX4785" fmla="*/ 11056880 w 12188243"/>
              <a:gd name="connsiteY4785" fmla="*/ 4064834 h 7223977"/>
              <a:gd name="connsiteX4786" fmla="*/ 11056880 w 12188243"/>
              <a:gd name="connsiteY4786" fmla="*/ 4287373 h 7223977"/>
              <a:gd name="connsiteX4787" fmla="*/ 10834342 w 12188243"/>
              <a:gd name="connsiteY4787" fmla="*/ 4287373 h 7223977"/>
              <a:gd name="connsiteX4788" fmla="*/ 10834342 w 12188243"/>
              <a:gd name="connsiteY4788" fmla="*/ 4061702 h 7223977"/>
              <a:gd name="connsiteX4789" fmla="*/ 10834342 w 12188243"/>
              <a:gd name="connsiteY4789" fmla="*/ 3839164 h 7223977"/>
              <a:gd name="connsiteX4790" fmla="*/ 11056880 w 12188243"/>
              <a:gd name="connsiteY4790" fmla="*/ 3839164 h 7223977"/>
              <a:gd name="connsiteX4791" fmla="*/ 11056880 w 12188243"/>
              <a:gd name="connsiteY4791" fmla="*/ 4061702 h 7223977"/>
              <a:gd name="connsiteX4792" fmla="*/ 10834342 w 12188243"/>
              <a:gd name="connsiteY4792" fmla="*/ 4061702 h 7223977"/>
              <a:gd name="connsiteX4793" fmla="*/ 10834342 w 12188243"/>
              <a:gd name="connsiteY4793" fmla="*/ 3836031 h 7223977"/>
              <a:gd name="connsiteX4794" fmla="*/ 10834342 w 12188243"/>
              <a:gd name="connsiteY4794" fmla="*/ 3613493 h 7223977"/>
              <a:gd name="connsiteX4795" fmla="*/ 11056880 w 12188243"/>
              <a:gd name="connsiteY4795" fmla="*/ 3613493 h 7223977"/>
              <a:gd name="connsiteX4796" fmla="*/ 11056880 w 12188243"/>
              <a:gd name="connsiteY4796" fmla="*/ 3836031 h 7223977"/>
              <a:gd name="connsiteX4797" fmla="*/ 10834342 w 12188243"/>
              <a:gd name="connsiteY4797" fmla="*/ 3836031 h 7223977"/>
              <a:gd name="connsiteX4798" fmla="*/ 10834342 w 12188243"/>
              <a:gd name="connsiteY4798" fmla="*/ 3610360 h 7223977"/>
              <a:gd name="connsiteX4799" fmla="*/ 10834342 w 12188243"/>
              <a:gd name="connsiteY4799" fmla="*/ 3387821 h 7223977"/>
              <a:gd name="connsiteX4800" fmla="*/ 11056880 w 12188243"/>
              <a:gd name="connsiteY4800" fmla="*/ 3387821 h 7223977"/>
              <a:gd name="connsiteX4801" fmla="*/ 11056880 w 12188243"/>
              <a:gd name="connsiteY4801" fmla="*/ 3610360 h 7223977"/>
              <a:gd name="connsiteX4802" fmla="*/ 10834342 w 12188243"/>
              <a:gd name="connsiteY4802" fmla="*/ 3610360 h 7223977"/>
              <a:gd name="connsiteX4803" fmla="*/ 10834342 w 12188243"/>
              <a:gd name="connsiteY4803" fmla="*/ 3384689 h 7223977"/>
              <a:gd name="connsiteX4804" fmla="*/ 10834342 w 12188243"/>
              <a:gd name="connsiteY4804" fmla="*/ 3162151 h 7223977"/>
              <a:gd name="connsiteX4805" fmla="*/ 11056880 w 12188243"/>
              <a:gd name="connsiteY4805" fmla="*/ 3162151 h 7223977"/>
              <a:gd name="connsiteX4806" fmla="*/ 11056880 w 12188243"/>
              <a:gd name="connsiteY4806" fmla="*/ 3384689 h 7223977"/>
              <a:gd name="connsiteX4807" fmla="*/ 10834342 w 12188243"/>
              <a:gd name="connsiteY4807" fmla="*/ 3384689 h 7223977"/>
              <a:gd name="connsiteX4808" fmla="*/ 10834342 w 12188243"/>
              <a:gd name="connsiteY4808" fmla="*/ 3159143 h 7223977"/>
              <a:gd name="connsiteX4809" fmla="*/ 10834342 w 12188243"/>
              <a:gd name="connsiteY4809" fmla="*/ 2936605 h 7223977"/>
              <a:gd name="connsiteX4810" fmla="*/ 11056880 w 12188243"/>
              <a:gd name="connsiteY4810" fmla="*/ 2936605 h 7223977"/>
              <a:gd name="connsiteX4811" fmla="*/ 11056880 w 12188243"/>
              <a:gd name="connsiteY4811" fmla="*/ 3159143 h 7223977"/>
              <a:gd name="connsiteX4812" fmla="*/ 10834342 w 12188243"/>
              <a:gd name="connsiteY4812" fmla="*/ 3159143 h 7223977"/>
              <a:gd name="connsiteX4813" fmla="*/ 10834342 w 12188243"/>
              <a:gd name="connsiteY4813" fmla="*/ 2933472 h 7223977"/>
              <a:gd name="connsiteX4814" fmla="*/ 10834342 w 12188243"/>
              <a:gd name="connsiteY4814" fmla="*/ 2710934 h 7223977"/>
              <a:gd name="connsiteX4815" fmla="*/ 11056880 w 12188243"/>
              <a:gd name="connsiteY4815" fmla="*/ 2710934 h 7223977"/>
              <a:gd name="connsiteX4816" fmla="*/ 11056880 w 12188243"/>
              <a:gd name="connsiteY4816" fmla="*/ 2933472 h 7223977"/>
              <a:gd name="connsiteX4817" fmla="*/ 10834342 w 12188243"/>
              <a:gd name="connsiteY4817" fmla="*/ 2933472 h 7223977"/>
              <a:gd name="connsiteX4818" fmla="*/ 10834342 w 12188243"/>
              <a:gd name="connsiteY4818" fmla="*/ 2707801 h 7223977"/>
              <a:gd name="connsiteX4819" fmla="*/ 10834342 w 12188243"/>
              <a:gd name="connsiteY4819" fmla="*/ 2485263 h 7223977"/>
              <a:gd name="connsiteX4820" fmla="*/ 11056880 w 12188243"/>
              <a:gd name="connsiteY4820" fmla="*/ 2485263 h 7223977"/>
              <a:gd name="connsiteX4821" fmla="*/ 11056880 w 12188243"/>
              <a:gd name="connsiteY4821" fmla="*/ 2707801 h 7223977"/>
              <a:gd name="connsiteX4822" fmla="*/ 10834342 w 12188243"/>
              <a:gd name="connsiteY4822" fmla="*/ 2707801 h 7223977"/>
              <a:gd name="connsiteX4823" fmla="*/ 10834342 w 12188243"/>
              <a:gd name="connsiteY4823" fmla="*/ 2482130 h 7223977"/>
              <a:gd name="connsiteX4824" fmla="*/ 10834342 w 12188243"/>
              <a:gd name="connsiteY4824" fmla="*/ 2259592 h 7223977"/>
              <a:gd name="connsiteX4825" fmla="*/ 11056880 w 12188243"/>
              <a:gd name="connsiteY4825" fmla="*/ 2259592 h 7223977"/>
              <a:gd name="connsiteX4826" fmla="*/ 11056880 w 12188243"/>
              <a:gd name="connsiteY4826" fmla="*/ 2482130 h 7223977"/>
              <a:gd name="connsiteX4827" fmla="*/ 10834342 w 12188243"/>
              <a:gd name="connsiteY4827" fmla="*/ 2482130 h 7223977"/>
              <a:gd name="connsiteX4828" fmla="*/ 10834342 w 12188243"/>
              <a:gd name="connsiteY4828" fmla="*/ 2256459 h 7223977"/>
              <a:gd name="connsiteX4829" fmla="*/ 10834342 w 12188243"/>
              <a:gd name="connsiteY4829" fmla="*/ 2033921 h 7223977"/>
              <a:gd name="connsiteX4830" fmla="*/ 11056880 w 12188243"/>
              <a:gd name="connsiteY4830" fmla="*/ 2033921 h 7223977"/>
              <a:gd name="connsiteX4831" fmla="*/ 11056880 w 12188243"/>
              <a:gd name="connsiteY4831" fmla="*/ 2256459 h 7223977"/>
              <a:gd name="connsiteX4832" fmla="*/ 10834342 w 12188243"/>
              <a:gd name="connsiteY4832" fmla="*/ 2256459 h 7223977"/>
              <a:gd name="connsiteX4833" fmla="*/ 10834342 w 12188243"/>
              <a:gd name="connsiteY4833" fmla="*/ 2030788 h 7223977"/>
              <a:gd name="connsiteX4834" fmla="*/ 10834342 w 12188243"/>
              <a:gd name="connsiteY4834" fmla="*/ 1808250 h 7223977"/>
              <a:gd name="connsiteX4835" fmla="*/ 11056880 w 12188243"/>
              <a:gd name="connsiteY4835" fmla="*/ 1808250 h 7223977"/>
              <a:gd name="connsiteX4836" fmla="*/ 11056880 w 12188243"/>
              <a:gd name="connsiteY4836" fmla="*/ 2030788 h 7223977"/>
              <a:gd name="connsiteX4837" fmla="*/ 10834342 w 12188243"/>
              <a:gd name="connsiteY4837" fmla="*/ 2030788 h 7223977"/>
              <a:gd name="connsiteX4838" fmla="*/ 10834342 w 12188243"/>
              <a:gd name="connsiteY4838" fmla="*/ 1805243 h 7223977"/>
              <a:gd name="connsiteX4839" fmla="*/ 10834342 w 12188243"/>
              <a:gd name="connsiteY4839" fmla="*/ 1582704 h 7223977"/>
              <a:gd name="connsiteX4840" fmla="*/ 11056880 w 12188243"/>
              <a:gd name="connsiteY4840" fmla="*/ 1582704 h 7223977"/>
              <a:gd name="connsiteX4841" fmla="*/ 11056880 w 12188243"/>
              <a:gd name="connsiteY4841" fmla="*/ 1805243 h 7223977"/>
              <a:gd name="connsiteX4842" fmla="*/ 10834342 w 12188243"/>
              <a:gd name="connsiteY4842" fmla="*/ 1805243 h 7223977"/>
              <a:gd name="connsiteX4843" fmla="*/ 10834342 w 12188243"/>
              <a:gd name="connsiteY4843" fmla="*/ 1579572 h 7223977"/>
              <a:gd name="connsiteX4844" fmla="*/ 10834342 w 12188243"/>
              <a:gd name="connsiteY4844" fmla="*/ 1357033 h 7223977"/>
              <a:gd name="connsiteX4845" fmla="*/ 11056880 w 12188243"/>
              <a:gd name="connsiteY4845" fmla="*/ 1357033 h 7223977"/>
              <a:gd name="connsiteX4846" fmla="*/ 11056880 w 12188243"/>
              <a:gd name="connsiteY4846" fmla="*/ 1579572 h 7223977"/>
              <a:gd name="connsiteX4847" fmla="*/ 10834342 w 12188243"/>
              <a:gd name="connsiteY4847" fmla="*/ 1579572 h 7223977"/>
              <a:gd name="connsiteX4848" fmla="*/ 10834342 w 12188243"/>
              <a:gd name="connsiteY4848" fmla="*/ 1353901 h 7223977"/>
              <a:gd name="connsiteX4849" fmla="*/ 10834342 w 12188243"/>
              <a:gd name="connsiteY4849" fmla="*/ 1131362 h 7223977"/>
              <a:gd name="connsiteX4850" fmla="*/ 11056880 w 12188243"/>
              <a:gd name="connsiteY4850" fmla="*/ 1131362 h 7223977"/>
              <a:gd name="connsiteX4851" fmla="*/ 11056880 w 12188243"/>
              <a:gd name="connsiteY4851" fmla="*/ 1353901 h 7223977"/>
              <a:gd name="connsiteX4852" fmla="*/ 10834342 w 12188243"/>
              <a:gd name="connsiteY4852" fmla="*/ 1353901 h 7223977"/>
              <a:gd name="connsiteX4853" fmla="*/ 10834342 w 12188243"/>
              <a:gd name="connsiteY4853" fmla="*/ 1128230 h 7223977"/>
              <a:gd name="connsiteX4854" fmla="*/ 10834342 w 12188243"/>
              <a:gd name="connsiteY4854" fmla="*/ 905691 h 7223977"/>
              <a:gd name="connsiteX4855" fmla="*/ 11056880 w 12188243"/>
              <a:gd name="connsiteY4855" fmla="*/ 905691 h 7223977"/>
              <a:gd name="connsiteX4856" fmla="*/ 11056880 w 12188243"/>
              <a:gd name="connsiteY4856" fmla="*/ 1128230 h 7223977"/>
              <a:gd name="connsiteX4857" fmla="*/ 10834342 w 12188243"/>
              <a:gd name="connsiteY4857" fmla="*/ 1128230 h 7223977"/>
              <a:gd name="connsiteX4858" fmla="*/ 10831209 w 12188243"/>
              <a:gd name="connsiteY4858" fmla="*/ 1128230 h 7223977"/>
              <a:gd name="connsiteX4859" fmla="*/ 10608671 w 12188243"/>
              <a:gd name="connsiteY4859" fmla="*/ 1128230 h 7223977"/>
              <a:gd name="connsiteX4860" fmla="*/ 10608671 w 12188243"/>
              <a:gd name="connsiteY4860" fmla="*/ 905691 h 7223977"/>
              <a:gd name="connsiteX4861" fmla="*/ 10831209 w 12188243"/>
              <a:gd name="connsiteY4861" fmla="*/ 905691 h 7223977"/>
              <a:gd name="connsiteX4862" fmla="*/ 10831209 w 12188243"/>
              <a:gd name="connsiteY4862" fmla="*/ 1128230 h 7223977"/>
              <a:gd name="connsiteX4863" fmla="*/ 10605538 w 12188243"/>
              <a:gd name="connsiteY4863" fmla="*/ 1128230 h 7223977"/>
              <a:gd name="connsiteX4864" fmla="*/ 10383000 w 12188243"/>
              <a:gd name="connsiteY4864" fmla="*/ 1128230 h 7223977"/>
              <a:gd name="connsiteX4865" fmla="*/ 10383000 w 12188243"/>
              <a:gd name="connsiteY4865" fmla="*/ 905691 h 7223977"/>
              <a:gd name="connsiteX4866" fmla="*/ 10605538 w 12188243"/>
              <a:gd name="connsiteY4866" fmla="*/ 905691 h 7223977"/>
              <a:gd name="connsiteX4867" fmla="*/ 10605538 w 12188243"/>
              <a:gd name="connsiteY4867" fmla="*/ 1128230 h 7223977"/>
              <a:gd name="connsiteX4868" fmla="*/ 10379867 w 12188243"/>
              <a:gd name="connsiteY4868" fmla="*/ 1128230 h 7223977"/>
              <a:gd name="connsiteX4869" fmla="*/ 10157328 w 12188243"/>
              <a:gd name="connsiteY4869" fmla="*/ 1128230 h 7223977"/>
              <a:gd name="connsiteX4870" fmla="*/ 10157328 w 12188243"/>
              <a:gd name="connsiteY4870" fmla="*/ 905691 h 7223977"/>
              <a:gd name="connsiteX4871" fmla="*/ 10379867 w 12188243"/>
              <a:gd name="connsiteY4871" fmla="*/ 905691 h 7223977"/>
              <a:gd name="connsiteX4872" fmla="*/ 10379867 w 12188243"/>
              <a:gd name="connsiteY4872" fmla="*/ 1128230 h 7223977"/>
              <a:gd name="connsiteX4873" fmla="*/ 10154196 w 12188243"/>
              <a:gd name="connsiteY4873" fmla="*/ 1128230 h 7223977"/>
              <a:gd name="connsiteX4874" fmla="*/ 9931657 w 12188243"/>
              <a:gd name="connsiteY4874" fmla="*/ 1128230 h 7223977"/>
              <a:gd name="connsiteX4875" fmla="*/ 9931657 w 12188243"/>
              <a:gd name="connsiteY4875" fmla="*/ 905691 h 7223977"/>
              <a:gd name="connsiteX4876" fmla="*/ 10154196 w 12188243"/>
              <a:gd name="connsiteY4876" fmla="*/ 905691 h 7223977"/>
              <a:gd name="connsiteX4877" fmla="*/ 10154196 w 12188243"/>
              <a:gd name="connsiteY4877" fmla="*/ 1128230 h 7223977"/>
              <a:gd name="connsiteX4878" fmla="*/ 9928650 w 12188243"/>
              <a:gd name="connsiteY4878" fmla="*/ 1128230 h 7223977"/>
              <a:gd name="connsiteX4879" fmla="*/ 9706112 w 12188243"/>
              <a:gd name="connsiteY4879" fmla="*/ 1128230 h 7223977"/>
              <a:gd name="connsiteX4880" fmla="*/ 9706112 w 12188243"/>
              <a:gd name="connsiteY4880" fmla="*/ 905691 h 7223977"/>
              <a:gd name="connsiteX4881" fmla="*/ 9928650 w 12188243"/>
              <a:gd name="connsiteY4881" fmla="*/ 905691 h 7223977"/>
              <a:gd name="connsiteX4882" fmla="*/ 9928650 w 12188243"/>
              <a:gd name="connsiteY4882" fmla="*/ 1128230 h 7223977"/>
              <a:gd name="connsiteX4883" fmla="*/ 9702979 w 12188243"/>
              <a:gd name="connsiteY4883" fmla="*/ 1128230 h 7223977"/>
              <a:gd name="connsiteX4884" fmla="*/ 9480440 w 12188243"/>
              <a:gd name="connsiteY4884" fmla="*/ 1128230 h 7223977"/>
              <a:gd name="connsiteX4885" fmla="*/ 9480440 w 12188243"/>
              <a:gd name="connsiteY4885" fmla="*/ 905691 h 7223977"/>
              <a:gd name="connsiteX4886" fmla="*/ 9702979 w 12188243"/>
              <a:gd name="connsiteY4886" fmla="*/ 905691 h 7223977"/>
              <a:gd name="connsiteX4887" fmla="*/ 9702979 w 12188243"/>
              <a:gd name="connsiteY4887" fmla="*/ 1128230 h 7223977"/>
              <a:gd name="connsiteX4888" fmla="*/ 9477308 w 12188243"/>
              <a:gd name="connsiteY4888" fmla="*/ 1128230 h 7223977"/>
              <a:gd name="connsiteX4889" fmla="*/ 9254770 w 12188243"/>
              <a:gd name="connsiteY4889" fmla="*/ 1128230 h 7223977"/>
              <a:gd name="connsiteX4890" fmla="*/ 9254770 w 12188243"/>
              <a:gd name="connsiteY4890" fmla="*/ 905691 h 7223977"/>
              <a:gd name="connsiteX4891" fmla="*/ 9477308 w 12188243"/>
              <a:gd name="connsiteY4891" fmla="*/ 905691 h 7223977"/>
              <a:gd name="connsiteX4892" fmla="*/ 9477308 w 12188243"/>
              <a:gd name="connsiteY4892" fmla="*/ 1128230 h 7223977"/>
              <a:gd name="connsiteX4893" fmla="*/ 9251637 w 12188243"/>
              <a:gd name="connsiteY4893" fmla="*/ 1128230 h 7223977"/>
              <a:gd name="connsiteX4894" fmla="*/ 9029099 w 12188243"/>
              <a:gd name="connsiteY4894" fmla="*/ 1128230 h 7223977"/>
              <a:gd name="connsiteX4895" fmla="*/ 9029099 w 12188243"/>
              <a:gd name="connsiteY4895" fmla="*/ 905691 h 7223977"/>
              <a:gd name="connsiteX4896" fmla="*/ 9251637 w 12188243"/>
              <a:gd name="connsiteY4896" fmla="*/ 905691 h 7223977"/>
              <a:gd name="connsiteX4897" fmla="*/ 9251637 w 12188243"/>
              <a:gd name="connsiteY4897" fmla="*/ 1128230 h 7223977"/>
              <a:gd name="connsiteX4898" fmla="*/ 9025966 w 12188243"/>
              <a:gd name="connsiteY4898" fmla="*/ 1128230 h 7223977"/>
              <a:gd name="connsiteX4899" fmla="*/ 8803427 w 12188243"/>
              <a:gd name="connsiteY4899" fmla="*/ 1128230 h 7223977"/>
              <a:gd name="connsiteX4900" fmla="*/ 8803427 w 12188243"/>
              <a:gd name="connsiteY4900" fmla="*/ 905691 h 7223977"/>
              <a:gd name="connsiteX4901" fmla="*/ 9025966 w 12188243"/>
              <a:gd name="connsiteY4901" fmla="*/ 905691 h 7223977"/>
              <a:gd name="connsiteX4902" fmla="*/ 9025966 w 12188243"/>
              <a:gd name="connsiteY4902" fmla="*/ 1128230 h 7223977"/>
              <a:gd name="connsiteX4903" fmla="*/ 8800295 w 12188243"/>
              <a:gd name="connsiteY4903" fmla="*/ 1128230 h 7223977"/>
              <a:gd name="connsiteX4904" fmla="*/ 8577756 w 12188243"/>
              <a:gd name="connsiteY4904" fmla="*/ 1128230 h 7223977"/>
              <a:gd name="connsiteX4905" fmla="*/ 8577756 w 12188243"/>
              <a:gd name="connsiteY4905" fmla="*/ 905691 h 7223977"/>
              <a:gd name="connsiteX4906" fmla="*/ 8800295 w 12188243"/>
              <a:gd name="connsiteY4906" fmla="*/ 905691 h 7223977"/>
              <a:gd name="connsiteX4907" fmla="*/ 8800295 w 12188243"/>
              <a:gd name="connsiteY4907" fmla="*/ 1128230 h 7223977"/>
              <a:gd name="connsiteX4908" fmla="*/ 8574749 w 12188243"/>
              <a:gd name="connsiteY4908" fmla="*/ 1128230 h 7223977"/>
              <a:gd name="connsiteX4909" fmla="*/ 8352211 w 12188243"/>
              <a:gd name="connsiteY4909" fmla="*/ 1128230 h 7223977"/>
              <a:gd name="connsiteX4910" fmla="*/ 8352211 w 12188243"/>
              <a:gd name="connsiteY4910" fmla="*/ 905691 h 7223977"/>
              <a:gd name="connsiteX4911" fmla="*/ 8574749 w 12188243"/>
              <a:gd name="connsiteY4911" fmla="*/ 905691 h 7223977"/>
              <a:gd name="connsiteX4912" fmla="*/ 8574749 w 12188243"/>
              <a:gd name="connsiteY4912" fmla="*/ 1128230 h 7223977"/>
              <a:gd name="connsiteX4913" fmla="*/ 8349078 w 12188243"/>
              <a:gd name="connsiteY4913" fmla="*/ 1128230 h 7223977"/>
              <a:gd name="connsiteX4914" fmla="*/ 8126540 w 12188243"/>
              <a:gd name="connsiteY4914" fmla="*/ 1128230 h 7223977"/>
              <a:gd name="connsiteX4915" fmla="*/ 8126540 w 12188243"/>
              <a:gd name="connsiteY4915" fmla="*/ 905691 h 7223977"/>
              <a:gd name="connsiteX4916" fmla="*/ 8349078 w 12188243"/>
              <a:gd name="connsiteY4916" fmla="*/ 905691 h 7223977"/>
              <a:gd name="connsiteX4917" fmla="*/ 8349078 w 12188243"/>
              <a:gd name="connsiteY4917" fmla="*/ 1128230 h 7223977"/>
              <a:gd name="connsiteX4918" fmla="*/ 8123407 w 12188243"/>
              <a:gd name="connsiteY4918" fmla="*/ 1128230 h 7223977"/>
              <a:gd name="connsiteX4919" fmla="*/ 7900868 w 12188243"/>
              <a:gd name="connsiteY4919" fmla="*/ 1128230 h 7223977"/>
              <a:gd name="connsiteX4920" fmla="*/ 7900868 w 12188243"/>
              <a:gd name="connsiteY4920" fmla="*/ 905691 h 7223977"/>
              <a:gd name="connsiteX4921" fmla="*/ 8123407 w 12188243"/>
              <a:gd name="connsiteY4921" fmla="*/ 905691 h 7223977"/>
              <a:gd name="connsiteX4922" fmla="*/ 8123407 w 12188243"/>
              <a:gd name="connsiteY4922" fmla="*/ 1128230 h 7223977"/>
              <a:gd name="connsiteX4923" fmla="*/ 7897736 w 12188243"/>
              <a:gd name="connsiteY4923" fmla="*/ 1128230 h 7223977"/>
              <a:gd name="connsiteX4924" fmla="*/ 7675198 w 12188243"/>
              <a:gd name="connsiteY4924" fmla="*/ 1128230 h 7223977"/>
              <a:gd name="connsiteX4925" fmla="*/ 7675198 w 12188243"/>
              <a:gd name="connsiteY4925" fmla="*/ 905691 h 7223977"/>
              <a:gd name="connsiteX4926" fmla="*/ 7897736 w 12188243"/>
              <a:gd name="connsiteY4926" fmla="*/ 905691 h 7223977"/>
              <a:gd name="connsiteX4927" fmla="*/ 7897736 w 12188243"/>
              <a:gd name="connsiteY4927" fmla="*/ 1128230 h 7223977"/>
              <a:gd name="connsiteX4928" fmla="*/ 7672065 w 12188243"/>
              <a:gd name="connsiteY4928" fmla="*/ 1128230 h 7223977"/>
              <a:gd name="connsiteX4929" fmla="*/ 7449527 w 12188243"/>
              <a:gd name="connsiteY4929" fmla="*/ 1128230 h 7223977"/>
              <a:gd name="connsiteX4930" fmla="*/ 7449527 w 12188243"/>
              <a:gd name="connsiteY4930" fmla="*/ 905691 h 7223977"/>
              <a:gd name="connsiteX4931" fmla="*/ 7672065 w 12188243"/>
              <a:gd name="connsiteY4931" fmla="*/ 905691 h 7223977"/>
              <a:gd name="connsiteX4932" fmla="*/ 7672065 w 12188243"/>
              <a:gd name="connsiteY4932" fmla="*/ 1128230 h 7223977"/>
              <a:gd name="connsiteX4933" fmla="*/ 7446394 w 12188243"/>
              <a:gd name="connsiteY4933" fmla="*/ 1128230 h 7223977"/>
              <a:gd name="connsiteX4934" fmla="*/ 7223856 w 12188243"/>
              <a:gd name="connsiteY4934" fmla="*/ 1128230 h 7223977"/>
              <a:gd name="connsiteX4935" fmla="*/ 7223856 w 12188243"/>
              <a:gd name="connsiteY4935" fmla="*/ 905691 h 7223977"/>
              <a:gd name="connsiteX4936" fmla="*/ 7446394 w 12188243"/>
              <a:gd name="connsiteY4936" fmla="*/ 905691 h 7223977"/>
              <a:gd name="connsiteX4937" fmla="*/ 7446394 w 12188243"/>
              <a:gd name="connsiteY4937" fmla="*/ 1128230 h 7223977"/>
              <a:gd name="connsiteX4938" fmla="*/ 7220848 w 12188243"/>
              <a:gd name="connsiteY4938" fmla="*/ 1128230 h 7223977"/>
              <a:gd name="connsiteX4939" fmla="*/ 6998310 w 12188243"/>
              <a:gd name="connsiteY4939" fmla="*/ 1128230 h 7223977"/>
              <a:gd name="connsiteX4940" fmla="*/ 6998310 w 12188243"/>
              <a:gd name="connsiteY4940" fmla="*/ 905691 h 7223977"/>
              <a:gd name="connsiteX4941" fmla="*/ 7220848 w 12188243"/>
              <a:gd name="connsiteY4941" fmla="*/ 905691 h 7223977"/>
              <a:gd name="connsiteX4942" fmla="*/ 7220848 w 12188243"/>
              <a:gd name="connsiteY4942" fmla="*/ 1128230 h 7223977"/>
              <a:gd name="connsiteX4943" fmla="*/ 6995177 w 12188243"/>
              <a:gd name="connsiteY4943" fmla="*/ 1128230 h 7223977"/>
              <a:gd name="connsiteX4944" fmla="*/ 6772639 w 12188243"/>
              <a:gd name="connsiteY4944" fmla="*/ 1128230 h 7223977"/>
              <a:gd name="connsiteX4945" fmla="*/ 6772639 w 12188243"/>
              <a:gd name="connsiteY4945" fmla="*/ 905691 h 7223977"/>
              <a:gd name="connsiteX4946" fmla="*/ 6995177 w 12188243"/>
              <a:gd name="connsiteY4946" fmla="*/ 905691 h 7223977"/>
              <a:gd name="connsiteX4947" fmla="*/ 6995177 w 12188243"/>
              <a:gd name="connsiteY4947" fmla="*/ 1128230 h 7223977"/>
              <a:gd name="connsiteX4948" fmla="*/ 6769506 w 12188243"/>
              <a:gd name="connsiteY4948" fmla="*/ 1128230 h 7223977"/>
              <a:gd name="connsiteX4949" fmla="*/ 6546967 w 12188243"/>
              <a:gd name="connsiteY4949" fmla="*/ 1128230 h 7223977"/>
              <a:gd name="connsiteX4950" fmla="*/ 6546967 w 12188243"/>
              <a:gd name="connsiteY4950" fmla="*/ 905691 h 7223977"/>
              <a:gd name="connsiteX4951" fmla="*/ 6769506 w 12188243"/>
              <a:gd name="connsiteY4951" fmla="*/ 905691 h 7223977"/>
              <a:gd name="connsiteX4952" fmla="*/ 6769506 w 12188243"/>
              <a:gd name="connsiteY4952" fmla="*/ 1128230 h 7223977"/>
              <a:gd name="connsiteX4953" fmla="*/ 6543835 w 12188243"/>
              <a:gd name="connsiteY4953" fmla="*/ 1128230 h 7223977"/>
              <a:gd name="connsiteX4954" fmla="*/ 6321297 w 12188243"/>
              <a:gd name="connsiteY4954" fmla="*/ 1128230 h 7223977"/>
              <a:gd name="connsiteX4955" fmla="*/ 6321297 w 12188243"/>
              <a:gd name="connsiteY4955" fmla="*/ 905691 h 7223977"/>
              <a:gd name="connsiteX4956" fmla="*/ 6543835 w 12188243"/>
              <a:gd name="connsiteY4956" fmla="*/ 905691 h 7223977"/>
              <a:gd name="connsiteX4957" fmla="*/ 6543835 w 12188243"/>
              <a:gd name="connsiteY4957" fmla="*/ 1128230 h 7223977"/>
              <a:gd name="connsiteX4958" fmla="*/ 6318164 w 12188243"/>
              <a:gd name="connsiteY4958" fmla="*/ 1128230 h 7223977"/>
              <a:gd name="connsiteX4959" fmla="*/ 6095625 w 12188243"/>
              <a:gd name="connsiteY4959" fmla="*/ 1128230 h 7223977"/>
              <a:gd name="connsiteX4960" fmla="*/ 6095625 w 12188243"/>
              <a:gd name="connsiteY4960" fmla="*/ 905691 h 7223977"/>
              <a:gd name="connsiteX4961" fmla="*/ 6318164 w 12188243"/>
              <a:gd name="connsiteY4961" fmla="*/ 905691 h 7223977"/>
              <a:gd name="connsiteX4962" fmla="*/ 6318164 w 12188243"/>
              <a:gd name="connsiteY4962" fmla="*/ 1128230 h 7223977"/>
              <a:gd name="connsiteX4963" fmla="*/ 6092493 w 12188243"/>
              <a:gd name="connsiteY4963" fmla="*/ 1128230 h 7223977"/>
              <a:gd name="connsiteX4964" fmla="*/ 5869954 w 12188243"/>
              <a:gd name="connsiteY4964" fmla="*/ 1128230 h 7223977"/>
              <a:gd name="connsiteX4965" fmla="*/ 5869954 w 12188243"/>
              <a:gd name="connsiteY4965" fmla="*/ 905691 h 7223977"/>
              <a:gd name="connsiteX4966" fmla="*/ 6092493 w 12188243"/>
              <a:gd name="connsiteY4966" fmla="*/ 905691 h 7223977"/>
              <a:gd name="connsiteX4967" fmla="*/ 6092493 w 12188243"/>
              <a:gd name="connsiteY4967" fmla="*/ 1128230 h 7223977"/>
              <a:gd name="connsiteX4968" fmla="*/ 5866947 w 12188243"/>
              <a:gd name="connsiteY4968" fmla="*/ 1128230 h 7223977"/>
              <a:gd name="connsiteX4969" fmla="*/ 5644408 w 12188243"/>
              <a:gd name="connsiteY4969" fmla="*/ 1128230 h 7223977"/>
              <a:gd name="connsiteX4970" fmla="*/ 5644408 w 12188243"/>
              <a:gd name="connsiteY4970" fmla="*/ 905691 h 7223977"/>
              <a:gd name="connsiteX4971" fmla="*/ 5866947 w 12188243"/>
              <a:gd name="connsiteY4971" fmla="*/ 905691 h 7223977"/>
              <a:gd name="connsiteX4972" fmla="*/ 5866947 w 12188243"/>
              <a:gd name="connsiteY4972" fmla="*/ 1128230 h 7223977"/>
              <a:gd name="connsiteX4973" fmla="*/ 5641276 w 12188243"/>
              <a:gd name="connsiteY4973" fmla="*/ 1128230 h 7223977"/>
              <a:gd name="connsiteX4974" fmla="*/ 5418738 w 12188243"/>
              <a:gd name="connsiteY4974" fmla="*/ 1128230 h 7223977"/>
              <a:gd name="connsiteX4975" fmla="*/ 5418738 w 12188243"/>
              <a:gd name="connsiteY4975" fmla="*/ 905691 h 7223977"/>
              <a:gd name="connsiteX4976" fmla="*/ 5641276 w 12188243"/>
              <a:gd name="connsiteY4976" fmla="*/ 905691 h 7223977"/>
              <a:gd name="connsiteX4977" fmla="*/ 5641276 w 12188243"/>
              <a:gd name="connsiteY4977" fmla="*/ 1128230 h 7223977"/>
              <a:gd name="connsiteX4978" fmla="*/ 5415605 w 12188243"/>
              <a:gd name="connsiteY4978" fmla="*/ 1128230 h 7223977"/>
              <a:gd name="connsiteX4979" fmla="*/ 5193066 w 12188243"/>
              <a:gd name="connsiteY4979" fmla="*/ 1128230 h 7223977"/>
              <a:gd name="connsiteX4980" fmla="*/ 5193066 w 12188243"/>
              <a:gd name="connsiteY4980" fmla="*/ 905691 h 7223977"/>
              <a:gd name="connsiteX4981" fmla="*/ 5415605 w 12188243"/>
              <a:gd name="connsiteY4981" fmla="*/ 905691 h 7223977"/>
              <a:gd name="connsiteX4982" fmla="*/ 5415605 w 12188243"/>
              <a:gd name="connsiteY4982" fmla="*/ 1128230 h 7223977"/>
              <a:gd name="connsiteX4983" fmla="*/ 5189934 w 12188243"/>
              <a:gd name="connsiteY4983" fmla="*/ 1128230 h 7223977"/>
              <a:gd name="connsiteX4984" fmla="*/ 4967395 w 12188243"/>
              <a:gd name="connsiteY4984" fmla="*/ 1128230 h 7223977"/>
              <a:gd name="connsiteX4985" fmla="*/ 4967395 w 12188243"/>
              <a:gd name="connsiteY4985" fmla="*/ 905691 h 7223977"/>
              <a:gd name="connsiteX4986" fmla="*/ 5189934 w 12188243"/>
              <a:gd name="connsiteY4986" fmla="*/ 905691 h 7223977"/>
              <a:gd name="connsiteX4987" fmla="*/ 5189934 w 12188243"/>
              <a:gd name="connsiteY4987" fmla="*/ 1128230 h 7223977"/>
              <a:gd name="connsiteX4988" fmla="*/ 4964263 w 12188243"/>
              <a:gd name="connsiteY4988" fmla="*/ 1128230 h 7223977"/>
              <a:gd name="connsiteX4989" fmla="*/ 4741724 w 12188243"/>
              <a:gd name="connsiteY4989" fmla="*/ 1128230 h 7223977"/>
              <a:gd name="connsiteX4990" fmla="*/ 4741724 w 12188243"/>
              <a:gd name="connsiteY4990" fmla="*/ 905691 h 7223977"/>
              <a:gd name="connsiteX4991" fmla="*/ 4964263 w 12188243"/>
              <a:gd name="connsiteY4991" fmla="*/ 905691 h 7223977"/>
              <a:gd name="connsiteX4992" fmla="*/ 4964263 w 12188243"/>
              <a:gd name="connsiteY4992" fmla="*/ 1128230 h 7223977"/>
              <a:gd name="connsiteX4993" fmla="*/ 4738592 w 12188243"/>
              <a:gd name="connsiteY4993" fmla="*/ 1128230 h 7223977"/>
              <a:gd name="connsiteX4994" fmla="*/ 4516053 w 12188243"/>
              <a:gd name="connsiteY4994" fmla="*/ 1128230 h 7223977"/>
              <a:gd name="connsiteX4995" fmla="*/ 4516053 w 12188243"/>
              <a:gd name="connsiteY4995" fmla="*/ 905691 h 7223977"/>
              <a:gd name="connsiteX4996" fmla="*/ 4738592 w 12188243"/>
              <a:gd name="connsiteY4996" fmla="*/ 905691 h 7223977"/>
              <a:gd name="connsiteX4997" fmla="*/ 4738592 w 12188243"/>
              <a:gd name="connsiteY4997" fmla="*/ 1128230 h 7223977"/>
              <a:gd name="connsiteX4998" fmla="*/ 4513046 w 12188243"/>
              <a:gd name="connsiteY4998" fmla="*/ 1128230 h 7223977"/>
              <a:gd name="connsiteX4999" fmla="*/ 4290507 w 12188243"/>
              <a:gd name="connsiteY4999" fmla="*/ 1128230 h 7223977"/>
              <a:gd name="connsiteX5000" fmla="*/ 4290507 w 12188243"/>
              <a:gd name="connsiteY5000" fmla="*/ 905691 h 7223977"/>
              <a:gd name="connsiteX5001" fmla="*/ 4513046 w 12188243"/>
              <a:gd name="connsiteY5001" fmla="*/ 905691 h 7223977"/>
              <a:gd name="connsiteX5002" fmla="*/ 4513046 w 12188243"/>
              <a:gd name="connsiteY5002" fmla="*/ 1128230 h 7223977"/>
              <a:gd name="connsiteX5003" fmla="*/ 4287375 w 12188243"/>
              <a:gd name="connsiteY5003" fmla="*/ 1128230 h 7223977"/>
              <a:gd name="connsiteX5004" fmla="*/ 4064836 w 12188243"/>
              <a:gd name="connsiteY5004" fmla="*/ 1128230 h 7223977"/>
              <a:gd name="connsiteX5005" fmla="*/ 4064836 w 12188243"/>
              <a:gd name="connsiteY5005" fmla="*/ 905691 h 7223977"/>
              <a:gd name="connsiteX5006" fmla="*/ 4287375 w 12188243"/>
              <a:gd name="connsiteY5006" fmla="*/ 905691 h 7223977"/>
              <a:gd name="connsiteX5007" fmla="*/ 4287375 w 12188243"/>
              <a:gd name="connsiteY5007" fmla="*/ 1128230 h 7223977"/>
              <a:gd name="connsiteX5008" fmla="*/ 4061703 w 12188243"/>
              <a:gd name="connsiteY5008" fmla="*/ 1128230 h 7223977"/>
              <a:gd name="connsiteX5009" fmla="*/ 3839165 w 12188243"/>
              <a:gd name="connsiteY5009" fmla="*/ 1128230 h 7223977"/>
              <a:gd name="connsiteX5010" fmla="*/ 3839165 w 12188243"/>
              <a:gd name="connsiteY5010" fmla="*/ 905691 h 7223977"/>
              <a:gd name="connsiteX5011" fmla="*/ 4061703 w 12188243"/>
              <a:gd name="connsiteY5011" fmla="*/ 905691 h 7223977"/>
              <a:gd name="connsiteX5012" fmla="*/ 4061703 w 12188243"/>
              <a:gd name="connsiteY5012" fmla="*/ 1128230 h 7223977"/>
              <a:gd name="connsiteX5013" fmla="*/ 3836033 w 12188243"/>
              <a:gd name="connsiteY5013" fmla="*/ 1128230 h 7223977"/>
              <a:gd name="connsiteX5014" fmla="*/ 3613494 w 12188243"/>
              <a:gd name="connsiteY5014" fmla="*/ 1128230 h 7223977"/>
              <a:gd name="connsiteX5015" fmla="*/ 3613494 w 12188243"/>
              <a:gd name="connsiteY5015" fmla="*/ 905691 h 7223977"/>
              <a:gd name="connsiteX5016" fmla="*/ 3836033 w 12188243"/>
              <a:gd name="connsiteY5016" fmla="*/ 905691 h 7223977"/>
              <a:gd name="connsiteX5017" fmla="*/ 3836033 w 12188243"/>
              <a:gd name="connsiteY5017" fmla="*/ 1128230 h 7223977"/>
              <a:gd name="connsiteX5018" fmla="*/ 3610361 w 12188243"/>
              <a:gd name="connsiteY5018" fmla="*/ 1128230 h 7223977"/>
              <a:gd name="connsiteX5019" fmla="*/ 3387823 w 12188243"/>
              <a:gd name="connsiteY5019" fmla="*/ 1128230 h 7223977"/>
              <a:gd name="connsiteX5020" fmla="*/ 3387823 w 12188243"/>
              <a:gd name="connsiteY5020" fmla="*/ 905691 h 7223977"/>
              <a:gd name="connsiteX5021" fmla="*/ 3610361 w 12188243"/>
              <a:gd name="connsiteY5021" fmla="*/ 905691 h 7223977"/>
              <a:gd name="connsiteX5022" fmla="*/ 3610361 w 12188243"/>
              <a:gd name="connsiteY5022" fmla="*/ 1128230 h 7223977"/>
              <a:gd name="connsiteX5023" fmla="*/ 3384690 w 12188243"/>
              <a:gd name="connsiteY5023" fmla="*/ 1128230 h 7223977"/>
              <a:gd name="connsiteX5024" fmla="*/ 3162152 w 12188243"/>
              <a:gd name="connsiteY5024" fmla="*/ 1128230 h 7223977"/>
              <a:gd name="connsiteX5025" fmla="*/ 3162152 w 12188243"/>
              <a:gd name="connsiteY5025" fmla="*/ 905691 h 7223977"/>
              <a:gd name="connsiteX5026" fmla="*/ 3384690 w 12188243"/>
              <a:gd name="connsiteY5026" fmla="*/ 905691 h 7223977"/>
              <a:gd name="connsiteX5027" fmla="*/ 3384690 w 12188243"/>
              <a:gd name="connsiteY5027" fmla="*/ 1128230 h 7223977"/>
              <a:gd name="connsiteX5028" fmla="*/ 3159145 w 12188243"/>
              <a:gd name="connsiteY5028" fmla="*/ 1128230 h 7223977"/>
              <a:gd name="connsiteX5029" fmla="*/ 2936606 w 12188243"/>
              <a:gd name="connsiteY5029" fmla="*/ 1128230 h 7223977"/>
              <a:gd name="connsiteX5030" fmla="*/ 2936606 w 12188243"/>
              <a:gd name="connsiteY5030" fmla="*/ 905691 h 7223977"/>
              <a:gd name="connsiteX5031" fmla="*/ 3159145 w 12188243"/>
              <a:gd name="connsiteY5031" fmla="*/ 905691 h 7223977"/>
              <a:gd name="connsiteX5032" fmla="*/ 3159145 w 12188243"/>
              <a:gd name="connsiteY5032" fmla="*/ 1128230 h 7223977"/>
              <a:gd name="connsiteX5033" fmla="*/ 2933474 w 12188243"/>
              <a:gd name="connsiteY5033" fmla="*/ 1128230 h 7223977"/>
              <a:gd name="connsiteX5034" fmla="*/ 2710935 w 12188243"/>
              <a:gd name="connsiteY5034" fmla="*/ 1128230 h 7223977"/>
              <a:gd name="connsiteX5035" fmla="*/ 2710935 w 12188243"/>
              <a:gd name="connsiteY5035" fmla="*/ 905691 h 7223977"/>
              <a:gd name="connsiteX5036" fmla="*/ 2933474 w 12188243"/>
              <a:gd name="connsiteY5036" fmla="*/ 905691 h 7223977"/>
              <a:gd name="connsiteX5037" fmla="*/ 2933474 w 12188243"/>
              <a:gd name="connsiteY5037" fmla="*/ 1128230 h 7223977"/>
              <a:gd name="connsiteX5038" fmla="*/ 2707802 w 12188243"/>
              <a:gd name="connsiteY5038" fmla="*/ 1128230 h 7223977"/>
              <a:gd name="connsiteX5039" fmla="*/ 2485264 w 12188243"/>
              <a:gd name="connsiteY5039" fmla="*/ 1128230 h 7223977"/>
              <a:gd name="connsiteX5040" fmla="*/ 2485264 w 12188243"/>
              <a:gd name="connsiteY5040" fmla="*/ 905691 h 7223977"/>
              <a:gd name="connsiteX5041" fmla="*/ 2707802 w 12188243"/>
              <a:gd name="connsiteY5041" fmla="*/ 905691 h 7223977"/>
              <a:gd name="connsiteX5042" fmla="*/ 2707802 w 12188243"/>
              <a:gd name="connsiteY5042" fmla="*/ 1128230 h 7223977"/>
              <a:gd name="connsiteX5043" fmla="*/ 2482131 w 12188243"/>
              <a:gd name="connsiteY5043" fmla="*/ 1128230 h 7223977"/>
              <a:gd name="connsiteX5044" fmla="*/ 2259593 w 12188243"/>
              <a:gd name="connsiteY5044" fmla="*/ 1128230 h 7223977"/>
              <a:gd name="connsiteX5045" fmla="*/ 2259593 w 12188243"/>
              <a:gd name="connsiteY5045" fmla="*/ 905691 h 7223977"/>
              <a:gd name="connsiteX5046" fmla="*/ 2482131 w 12188243"/>
              <a:gd name="connsiteY5046" fmla="*/ 905691 h 7223977"/>
              <a:gd name="connsiteX5047" fmla="*/ 2482131 w 12188243"/>
              <a:gd name="connsiteY5047" fmla="*/ 1128230 h 7223977"/>
              <a:gd name="connsiteX5048" fmla="*/ 2256460 w 12188243"/>
              <a:gd name="connsiteY5048" fmla="*/ 1128230 h 7223977"/>
              <a:gd name="connsiteX5049" fmla="*/ 2033922 w 12188243"/>
              <a:gd name="connsiteY5049" fmla="*/ 1128230 h 7223977"/>
              <a:gd name="connsiteX5050" fmla="*/ 2033922 w 12188243"/>
              <a:gd name="connsiteY5050" fmla="*/ 905691 h 7223977"/>
              <a:gd name="connsiteX5051" fmla="*/ 2256460 w 12188243"/>
              <a:gd name="connsiteY5051" fmla="*/ 905691 h 7223977"/>
              <a:gd name="connsiteX5052" fmla="*/ 2256460 w 12188243"/>
              <a:gd name="connsiteY5052" fmla="*/ 1128230 h 7223977"/>
              <a:gd name="connsiteX5053" fmla="*/ 2030789 w 12188243"/>
              <a:gd name="connsiteY5053" fmla="*/ 1128230 h 7223977"/>
              <a:gd name="connsiteX5054" fmla="*/ 1808251 w 12188243"/>
              <a:gd name="connsiteY5054" fmla="*/ 1128230 h 7223977"/>
              <a:gd name="connsiteX5055" fmla="*/ 1808251 w 12188243"/>
              <a:gd name="connsiteY5055" fmla="*/ 905691 h 7223977"/>
              <a:gd name="connsiteX5056" fmla="*/ 2030789 w 12188243"/>
              <a:gd name="connsiteY5056" fmla="*/ 905691 h 7223977"/>
              <a:gd name="connsiteX5057" fmla="*/ 2030789 w 12188243"/>
              <a:gd name="connsiteY5057" fmla="*/ 1128230 h 7223977"/>
              <a:gd name="connsiteX5058" fmla="*/ 1805243 w 12188243"/>
              <a:gd name="connsiteY5058" fmla="*/ 1128230 h 7223977"/>
              <a:gd name="connsiteX5059" fmla="*/ 1582705 w 12188243"/>
              <a:gd name="connsiteY5059" fmla="*/ 1128230 h 7223977"/>
              <a:gd name="connsiteX5060" fmla="*/ 1582705 w 12188243"/>
              <a:gd name="connsiteY5060" fmla="*/ 905691 h 7223977"/>
              <a:gd name="connsiteX5061" fmla="*/ 1805243 w 12188243"/>
              <a:gd name="connsiteY5061" fmla="*/ 905691 h 7223977"/>
              <a:gd name="connsiteX5062" fmla="*/ 1805243 w 12188243"/>
              <a:gd name="connsiteY5062" fmla="*/ 1128230 h 7223977"/>
              <a:gd name="connsiteX5063" fmla="*/ 1579572 w 12188243"/>
              <a:gd name="connsiteY5063" fmla="*/ 1128230 h 7223977"/>
              <a:gd name="connsiteX5064" fmla="*/ 1357034 w 12188243"/>
              <a:gd name="connsiteY5064" fmla="*/ 1128230 h 7223977"/>
              <a:gd name="connsiteX5065" fmla="*/ 1357034 w 12188243"/>
              <a:gd name="connsiteY5065" fmla="*/ 905691 h 7223977"/>
              <a:gd name="connsiteX5066" fmla="*/ 1579572 w 12188243"/>
              <a:gd name="connsiteY5066" fmla="*/ 905691 h 7223977"/>
              <a:gd name="connsiteX5067" fmla="*/ 1579572 w 12188243"/>
              <a:gd name="connsiteY5067" fmla="*/ 1128230 h 7223977"/>
              <a:gd name="connsiteX5068" fmla="*/ 1353901 w 12188243"/>
              <a:gd name="connsiteY5068" fmla="*/ 1128230 h 7223977"/>
              <a:gd name="connsiteX5069" fmla="*/ 1131363 w 12188243"/>
              <a:gd name="connsiteY5069" fmla="*/ 1128230 h 7223977"/>
              <a:gd name="connsiteX5070" fmla="*/ 1131363 w 12188243"/>
              <a:gd name="connsiteY5070" fmla="*/ 905691 h 7223977"/>
              <a:gd name="connsiteX5071" fmla="*/ 1353901 w 12188243"/>
              <a:gd name="connsiteY5071" fmla="*/ 905691 h 7223977"/>
              <a:gd name="connsiteX5072" fmla="*/ 1353901 w 12188243"/>
              <a:gd name="connsiteY5072" fmla="*/ 1128230 h 7223977"/>
              <a:gd name="connsiteX5073" fmla="*/ 1128230 w 12188243"/>
              <a:gd name="connsiteY5073" fmla="*/ 1128230 h 7223977"/>
              <a:gd name="connsiteX5074" fmla="*/ 905692 w 12188243"/>
              <a:gd name="connsiteY5074" fmla="*/ 1128230 h 7223977"/>
              <a:gd name="connsiteX5075" fmla="*/ 905692 w 12188243"/>
              <a:gd name="connsiteY5075" fmla="*/ 905691 h 7223977"/>
              <a:gd name="connsiteX5076" fmla="*/ 1128230 w 12188243"/>
              <a:gd name="connsiteY5076" fmla="*/ 905691 h 7223977"/>
              <a:gd name="connsiteX5077" fmla="*/ 1128230 w 12188243"/>
              <a:gd name="connsiteY5077" fmla="*/ 1128230 h 7223977"/>
              <a:gd name="connsiteX5078" fmla="*/ 1128230 w 12188243"/>
              <a:gd name="connsiteY5078" fmla="*/ 1131362 h 7223977"/>
              <a:gd name="connsiteX5079" fmla="*/ 1128230 w 12188243"/>
              <a:gd name="connsiteY5079" fmla="*/ 1353901 h 7223977"/>
              <a:gd name="connsiteX5080" fmla="*/ 905692 w 12188243"/>
              <a:gd name="connsiteY5080" fmla="*/ 1353901 h 7223977"/>
              <a:gd name="connsiteX5081" fmla="*/ 905692 w 12188243"/>
              <a:gd name="connsiteY5081" fmla="*/ 1131362 h 7223977"/>
              <a:gd name="connsiteX5082" fmla="*/ 1128230 w 12188243"/>
              <a:gd name="connsiteY5082" fmla="*/ 1131362 h 7223977"/>
              <a:gd name="connsiteX5083" fmla="*/ 1128230 w 12188243"/>
              <a:gd name="connsiteY5083" fmla="*/ 1357033 h 7223977"/>
              <a:gd name="connsiteX5084" fmla="*/ 1128230 w 12188243"/>
              <a:gd name="connsiteY5084" fmla="*/ 1579572 h 7223977"/>
              <a:gd name="connsiteX5085" fmla="*/ 905692 w 12188243"/>
              <a:gd name="connsiteY5085" fmla="*/ 1579572 h 7223977"/>
              <a:gd name="connsiteX5086" fmla="*/ 905692 w 12188243"/>
              <a:gd name="connsiteY5086" fmla="*/ 1357033 h 7223977"/>
              <a:gd name="connsiteX5087" fmla="*/ 1128230 w 12188243"/>
              <a:gd name="connsiteY5087" fmla="*/ 1357033 h 7223977"/>
              <a:gd name="connsiteX5088" fmla="*/ 1128230 w 12188243"/>
              <a:gd name="connsiteY5088" fmla="*/ 1582704 h 7223977"/>
              <a:gd name="connsiteX5089" fmla="*/ 1128230 w 12188243"/>
              <a:gd name="connsiteY5089" fmla="*/ 1805243 h 7223977"/>
              <a:gd name="connsiteX5090" fmla="*/ 905692 w 12188243"/>
              <a:gd name="connsiteY5090" fmla="*/ 1805243 h 7223977"/>
              <a:gd name="connsiteX5091" fmla="*/ 905692 w 12188243"/>
              <a:gd name="connsiteY5091" fmla="*/ 1582704 h 7223977"/>
              <a:gd name="connsiteX5092" fmla="*/ 1128230 w 12188243"/>
              <a:gd name="connsiteY5092" fmla="*/ 1582704 h 7223977"/>
              <a:gd name="connsiteX5093" fmla="*/ 1128230 w 12188243"/>
              <a:gd name="connsiteY5093" fmla="*/ 1808375 h 7223977"/>
              <a:gd name="connsiteX5094" fmla="*/ 1128230 w 12188243"/>
              <a:gd name="connsiteY5094" fmla="*/ 2030914 h 7223977"/>
              <a:gd name="connsiteX5095" fmla="*/ 905692 w 12188243"/>
              <a:gd name="connsiteY5095" fmla="*/ 2030914 h 7223977"/>
              <a:gd name="connsiteX5096" fmla="*/ 905692 w 12188243"/>
              <a:gd name="connsiteY5096" fmla="*/ 1808375 h 7223977"/>
              <a:gd name="connsiteX5097" fmla="*/ 1128230 w 12188243"/>
              <a:gd name="connsiteY5097" fmla="*/ 1808375 h 7223977"/>
              <a:gd name="connsiteX5098" fmla="*/ 1128230 w 12188243"/>
              <a:gd name="connsiteY5098" fmla="*/ 2033921 h 7223977"/>
              <a:gd name="connsiteX5099" fmla="*/ 1128230 w 12188243"/>
              <a:gd name="connsiteY5099" fmla="*/ 2256459 h 7223977"/>
              <a:gd name="connsiteX5100" fmla="*/ 905692 w 12188243"/>
              <a:gd name="connsiteY5100" fmla="*/ 2256459 h 7223977"/>
              <a:gd name="connsiteX5101" fmla="*/ 905692 w 12188243"/>
              <a:gd name="connsiteY5101" fmla="*/ 2033921 h 7223977"/>
              <a:gd name="connsiteX5102" fmla="*/ 1128230 w 12188243"/>
              <a:gd name="connsiteY5102" fmla="*/ 2033921 h 7223977"/>
              <a:gd name="connsiteX5103" fmla="*/ 1128230 w 12188243"/>
              <a:gd name="connsiteY5103" fmla="*/ 2259592 h 7223977"/>
              <a:gd name="connsiteX5104" fmla="*/ 1128230 w 12188243"/>
              <a:gd name="connsiteY5104" fmla="*/ 2482130 h 7223977"/>
              <a:gd name="connsiteX5105" fmla="*/ 905692 w 12188243"/>
              <a:gd name="connsiteY5105" fmla="*/ 2482130 h 7223977"/>
              <a:gd name="connsiteX5106" fmla="*/ 905692 w 12188243"/>
              <a:gd name="connsiteY5106" fmla="*/ 2259592 h 7223977"/>
              <a:gd name="connsiteX5107" fmla="*/ 1128230 w 12188243"/>
              <a:gd name="connsiteY5107" fmla="*/ 2259592 h 7223977"/>
              <a:gd name="connsiteX5108" fmla="*/ 1128230 w 12188243"/>
              <a:gd name="connsiteY5108" fmla="*/ 2485263 h 7223977"/>
              <a:gd name="connsiteX5109" fmla="*/ 1128230 w 12188243"/>
              <a:gd name="connsiteY5109" fmla="*/ 2707801 h 7223977"/>
              <a:gd name="connsiteX5110" fmla="*/ 905692 w 12188243"/>
              <a:gd name="connsiteY5110" fmla="*/ 2707801 h 7223977"/>
              <a:gd name="connsiteX5111" fmla="*/ 905692 w 12188243"/>
              <a:gd name="connsiteY5111" fmla="*/ 2485263 h 7223977"/>
              <a:gd name="connsiteX5112" fmla="*/ 1128230 w 12188243"/>
              <a:gd name="connsiteY5112" fmla="*/ 2485263 h 7223977"/>
              <a:gd name="connsiteX5113" fmla="*/ 1128230 w 12188243"/>
              <a:gd name="connsiteY5113" fmla="*/ 2710934 h 7223977"/>
              <a:gd name="connsiteX5114" fmla="*/ 1128230 w 12188243"/>
              <a:gd name="connsiteY5114" fmla="*/ 2933472 h 7223977"/>
              <a:gd name="connsiteX5115" fmla="*/ 905692 w 12188243"/>
              <a:gd name="connsiteY5115" fmla="*/ 2933472 h 7223977"/>
              <a:gd name="connsiteX5116" fmla="*/ 905692 w 12188243"/>
              <a:gd name="connsiteY5116" fmla="*/ 2710934 h 7223977"/>
              <a:gd name="connsiteX5117" fmla="*/ 1128230 w 12188243"/>
              <a:gd name="connsiteY5117" fmla="*/ 2710934 h 7223977"/>
              <a:gd name="connsiteX5118" fmla="*/ 1128230 w 12188243"/>
              <a:gd name="connsiteY5118" fmla="*/ 2936605 h 7223977"/>
              <a:gd name="connsiteX5119" fmla="*/ 1128230 w 12188243"/>
              <a:gd name="connsiteY5119" fmla="*/ 3159143 h 7223977"/>
              <a:gd name="connsiteX5120" fmla="*/ 905692 w 12188243"/>
              <a:gd name="connsiteY5120" fmla="*/ 3159143 h 7223977"/>
              <a:gd name="connsiteX5121" fmla="*/ 905692 w 12188243"/>
              <a:gd name="connsiteY5121" fmla="*/ 2936605 h 7223977"/>
              <a:gd name="connsiteX5122" fmla="*/ 1128230 w 12188243"/>
              <a:gd name="connsiteY5122" fmla="*/ 2936605 h 7223977"/>
              <a:gd name="connsiteX5123" fmla="*/ 1128230 w 12188243"/>
              <a:gd name="connsiteY5123" fmla="*/ 3162276 h 7223977"/>
              <a:gd name="connsiteX5124" fmla="*/ 1128230 w 12188243"/>
              <a:gd name="connsiteY5124" fmla="*/ 3384814 h 7223977"/>
              <a:gd name="connsiteX5125" fmla="*/ 905692 w 12188243"/>
              <a:gd name="connsiteY5125" fmla="*/ 3384814 h 7223977"/>
              <a:gd name="connsiteX5126" fmla="*/ 905692 w 12188243"/>
              <a:gd name="connsiteY5126" fmla="*/ 3162276 h 7223977"/>
              <a:gd name="connsiteX5127" fmla="*/ 1128230 w 12188243"/>
              <a:gd name="connsiteY5127" fmla="*/ 3162276 h 7223977"/>
              <a:gd name="connsiteX5128" fmla="*/ 1128230 w 12188243"/>
              <a:gd name="connsiteY5128" fmla="*/ 3387821 h 7223977"/>
              <a:gd name="connsiteX5129" fmla="*/ 1128230 w 12188243"/>
              <a:gd name="connsiteY5129" fmla="*/ 3610360 h 7223977"/>
              <a:gd name="connsiteX5130" fmla="*/ 905692 w 12188243"/>
              <a:gd name="connsiteY5130" fmla="*/ 3610360 h 7223977"/>
              <a:gd name="connsiteX5131" fmla="*/ 905692 w 12188243"/>
              <a:gd name="connsiteY5131" fmla="*/ 3387821 h 7223977"/>
              <a:gd name="connsiteX5132" fmla="*/ 1128230 w 12188243"/>
              <a:gd name="connsiteY5132" fmla="*/ 3387821 h 7223977"/>
              <a:gd name="connsiteX5133" fmla="*/ 1128230 w 12188243"/>
              <a:gd name="connsiteY5133" fmla="*/ 3613493 h 7223977"/>
              <a:gd name="connsiteX5134" fmla="*/ 1128230 w 12188243"/>
              <a:gd name="connsiteY5134" fmla="*/ 3836031 h 7223977"/>
              <a:gd name="connsiteX5135" fmla="*/ 905692 w 12188243"/>
              <a:gd name="connsiteY5135" fmla="*/ 3836031 h 7223977"/>
              <a:gd name="connsiteX5136" fmla="*/ 905692 w 12188243"/>
              <a:gd name="connsiteY5136" fmla="*/ 3613493 h 7223977"/>
              <a:gd name="connsiteX5137" fmla="*/ 1128230 w 12188243"/>
              <a:gd name="connsiteY5137" fmla="*/ 3613493 h 7223977"/>
              <a:gd name="connsiteX5138" fmla="*/ 1128230 w 12188243"/>
              <a:gd name="connsiteY5138" fmla="*/ 3839164 h 7223977"/>
              <a:gd name="connsiteX5139" fmla="*/ 1128230 w 12188243"/>
              <a:gd name="connsiteY5139" fmla="*/ 4061702 h 7223977"/>
              <a:gd name="connsiteX5140" fmla="*/ 905692 w 12188243"/>
              <a:gd name="connsiteY5140" fmla="*/ 4061702 h 7223977"/>
              <a:gd name="connsiteX5141" fmla="*/ 905692 w 12188243"/>
              <a:gd name="connsiteY5141" fmla="*/ 3839164 h 7223977"/>
              <a:gd name="connsiteX5142" fmla="*/ 1128230 w 12188243"/>
              <a:gd name="connsiteY5142" fmla="*/ 3839164 h 7223977"/>
              <a:gd name="connsiteX5143" fmla="*/ 1128230 w 12188243"/>
              <a:gd name="connsiteY5143" fmla="*/ 4064834 h 7223977"/>
              <a:gd name="connsiteX5144" fmla="*/ 1128230 w 12188243"/>
              <a:gd name="connsiteY5144" fmla="*/ 4287373 h 7223977"/>
              <a:gd name="connsiteX5145" fmla="*/ 905692 w 12188243"/>
              <a:gd name="connsiteY5145" fmla="*/ 4287373 h 7223977"/>
              <a:gd name="connsiteX5146" fmla="*/ 905692 w 12188243"/>
              <a:gd name="connsiteY5146" fmla="*/ 4064834 h 7223977"/>
              <a:gd name="connsiteX5147" fmla="*/ 1128230 w 12188243"/>
              <a:gd name="connsiteY5147" fmla="*/ 4064834 h 7223977"/>
              <a:gd name="connsiteX5148" fmla="*/ 1128230 w 12188243"/>
              <a:gd name="connsiteY5148" fmla="*/ 4290506 h 7223977"/>
              <a:gd name="connsiteX5149" fmla="*/ 1128230 w 12188243"/>
              <a:gd name="connsiteY5149" fmla="*/ 4513044 h 7223977"/>
              <a:gd name="connsiteX5150" fmla="*/ 905692 w 12188243"/>
              <a:gd name="connsiteY5150" fmla="*/ 4513044 h 7223977"/>
              <a:gd name="connsiteX5151" fmla="*/ 905692 w 12188243"/>
              <a:gd name="connsiteY5151" fmla="*/ 4290506 h 7223977"/>
              <a:gd name="connsiteX5152" fmla="*/ 1128230 w 12188243"/>
              <a:gd name="connsiteY5152" fmla="*/ 4290506 h 7223977"/>
              <a:gd name="connsiteX5153" fmla="*/ 1128230 w 12188243"/>
              <a:gd name="connsiteY5153" fmla="*/ 4516177 h 7223977"/>
              <a:gd name="connsiteX5154" fmla="*/ 1128230 w 12188243"/>
              <a:gd name="connsiteY5154" fmla="*/ 4738715 h 7223977"/>
              <a:gd name="connsiteX5155" fmla="*/ 905692 w 12188243"/>
              <a:gd name="connsiteY5155" fmla="*/ 4738715 h 7223977"/>
              <a:gd name="connsiteX5156" fmla="*/ 905692 w 12188243"/>
              <a:gd name="connsiteY5156" fmla="*/ 4516177 h 7223977"/>
              <a:gd name="connsiteX5157" fmla="*/ 1128230 w 12188243"/>
              <a:gd name="connsiteY5157" fmla="*/ 4516177 h 7223977"/>
              <a:gd name="connsiteX5158" fmla="*/ 1128230 w 12188243"/>
              <a:gd name="connsiteY5158" fmla="*/ 4741722 h 7223977"/>
              <a:gd name="connsiteX5159" fmla="*/ 1128230 w 12188243"/>
              <a:gd name="connsiteY5159" fmla="*/ 4964261 h 7223977"/>
              <a:gd name="connsiteX5160" fmla="*/ 905692 w 12188243"/>
              <a:gd name="connsiteY5160" fmla="*/ 4964261 h 7223977"/>
              <a:gd name="connsiteX5161" fmla="*/ 905692 w 12188243"/>
              <a:gd name="connsiteY5161" fmla="*/ 4741722 h 7223977"/>
              <a:gd name="connsiteX5162" fmla="*/ 1128230 w 12188243"/>
              <a:gd name="connsiteY5162" fmla="*/ 4741722 h 7223977"/>
              <a:gd name="connsiteX5163" fmla="*/ 1128230 w 12188243"/>
              <a:gd name="connsiteY5163" fmla="*/ 4967393 h 7223977"/>
              <a:gd name="connsiteX5164" fmla="*/ 1128230 w 12188243"/>
              <a:gd name="connsiteY5164" fmla="*/ 5189932 h 7223977"/>
              <a:gd name="connsiteX5165" fmla="*/ 905692 w 12188243"/>
              <a:gd name="connsiteY5165" fmla="*/ 5189932 h 7223977"/>
              <a:gd name="connsiteX5166" fmla="*/ 905692 w 12188243"/>
              <a:gd name="connsiteY5166" fmla="*/ 4967393 h 7223977"/>
              <a:gd name="connsiteX5167" fmla="*/ 1128230 w 12188243"/>
              <a:gd name="connsiteY5167" fmla="*/ 4967393 h 7223977"/>
              <a:gd name="connsiteX5168" fmla="*/ 1128230 w 12188243"/>
              <a:gd name="connsiteY5168" fmla="*/ 5193064 h 7223977"/>
              <a:gd name="connsiteX5169" fmla="*/ 1128230 w 12188243"/>
              <a:gd name="connsiteY5169" fmla="*/ 5415603 h 7223977"/>
              <a:gd name="connsiteX5170" fmla="*/ 905692 w 12188243"/>
              <a:gd name="connsiteY5170" fmla="*/ 5415603 h 7223977"/>
              <a:gd name="connsiteX5171" fmla="*/ 905692 w 12188243"/>
              <a:gd name="connsiteY5171" fmla="*/ 5193064 h 7223977"/>
              <a:gd name="connsiteX5172" fmla="*/ 1128230 w 12188243"/>
              <a:gd name="connsiteY5172" fmla="*/ 5193064 h 7223977"/>
              <a:gd name="connsiteX5173" fmla="*/ 1128230 w 12188243"/>
              <a:gd name="connsiteY5173" fmla="*/ 5418735 h 7223977"/>
              <a:gd name="connsiteX5174" fmla="*/ 1128230 w 12188243"/>
              <a:gd name="connsiteY5174" fmla="*/ 5641273 h 7223977"/>
              <a:gd name="connsiteX5175" fmla="*/ 905692 w 12188243"/>
              <a:gd name="connsiteY5175" fmla="*/ 5641273 h 7223977"/>
              <a:gd name="connsiteX5176" fmla="*/ 905692 w 12188243"/>
              <a:gd name="connsiteY5176" fmla="*/ 5418735 h 7223977"/>
              <a:gd name="connsiteX5177" fmla="*/ 1128230 w 12188243"/>
              <a:gd name="connsiteY5177" fmla="*/ 5418735 h 7223977"/>
              <a:gd name="connsiteX5178" fmla="*/ 1128230 w 12188243"/>
              <a:gd name="connsiteY5178" fmla="*/ 5644406 h 7223977"/>
              <a:gd name="connsiteX5179" fmla="*/ 1128230 w 12188243"/>
              <a:gd name="connsiteY5179" fmla="*/ 5866945 h 7223977"/>
              <a:gd name="connsiteX5180" fmla="*/ 905692 w 12188243"/>
              <a:gd name="connsiteY5180" fmla="*/ 5866945 h 7223977"/>
              <a:gd name="connsiteX5181" fmla="*/ 905692 w 12188243"/>
              <a:gd name="connsiteY5181" fmla="*/ 5644406 h 7223977"/>
              <a:gd name="connsiteX5182" fmla="*/ 1128230 w 12188243"/>
              <a:gd name="connsiteY5182" fmla="*/ 5644406 h 7223977"/>
              <a:gd name="connsiteX5183" fmla="*/ 1128230 w 12188243"/>
              <a:gd name="connsiteY5183" fmla="*/ 5870077 h 7223977"/>
              <a:gd name="connsiteX5184" fmla="*/ 1128230 w 12188243"/>
              <a:gd name="connsiteY5184" fmla="*/ 6092616 h 7223977"/>
              <a:gd name="connsiteX5185" fmla="*/ 905692 w 12188243"/>
              <a:gd name="connsiteY5185" fmla="*/ 6092616 h 7223977"/>
              <a:gd name="connsiteX5186" fmla="*/ 905692 w 12188243"/>
              <a:gd name="connsiteY5186" fmla="*/ 5870077 h 7223977"/>
              <a:gd name="connsiteX5187" fmla="*/ 1128230 w 12188243"/>
              <a:gd name="connsiteY5187" fmla="*/ 5870077 h 7223977"/>
              <a:gd name="connsiteX5188" fmla="*/ 1128230 w 12188243"/>
              <a:gd name="connsiteY5188" fmla="*/ 6095623 h 7223977"/>
              <a:gd name="connsiteX5189" fmla="*/ 1128230 w 12188243"/>
              <a:gd name="connsiteY5189" fmla="*/ 6318161 h 7223977"/>
              <a:gd name="connsiteX5190" fmla="*/ 905692 w 12188243"/>
              <a:gd name="connsiteY5190" fmla="*/ 6318161 h 7223977"/>
              <a:gd name="connsiteX5191" fmla="*/ 905692 w 12188243"/>
              <a:gd name="connsiteY5191" fmla="*/ 6095623 h 7223977"/>
              <a:gd name="connsiteX5192" fmla="*/ 1128230 w 12188243"/>
              <a:gd name="connsiteY5192" fmla="*/ 6095623 h 7223977"/>
              <a:gd name="connsiteX5193" fmla="*/ 1131363 w 12188243"/>
              <a:gd name="connsiteY5193" fmla="*/ 6095623 h 7223977"/>
              <a:gd name="connsiteX5194" fmla="*/ 1353901 w 12188243"/>
              <a:gd name="connsiteY5194" fmla="*/ 6095623 h 7223977"/>
              <a:gd name="connsiteX5195" fmla="*/ 1353901 w 12188243"/>
              <a:gd name="connsiteY5195" fmla="*/ 6318161 h 7223977"/>
              <a:gd name="connsiteX5196" fmla="*/ 1131363 w 12188243"/>
              <a:gd name="connsiteY5196" fmla="*/ 6318161 h 7223977"/>
              <a:gd name="connsiteX5197" fmla="*/ 1131363 w 12188243"/>
              <a:gd name="connsiteY5197" fmla="*/ 6095623 h 7223977"/>
              <a:gd name="connsiteX5198" fmla="*/ 1357034 w 12188243"/>
              <a:gd name="connsiteY5198" fmla="*/ 6095623 h 7223977"/>
              <a:gd name="connsiteX5199" fmla="*/ 1579572 w 12188243"/>
              <a:gd name="connsiteY5199" fmla="*/ 6095623 h 7223977"/>
              <a:gd name="connsiteX5200" fmla="*/ 1579572 w 12188243"/>
              <a:gd name="connsiteY5200" fmla="*/ 6318161 h 7223977"/>
              <a:gd name="connsiteX5201" fmla="*/ 1357034 w 12188243"/>
              <a:gd name="connsiteY5201" fmla="*/ 6318161 h 7223977"/>
              <a:gd name="connsiteX5202" fmla="*/ 1357034 w 12188243"/>
              <a:gd name="connsiteY5202" fmla="*/ 6095623 h 7223977"/>
              <a:gd name="connsiteX5203" fmla="*/ 1582705 w 12188243"/>
              <a:gd name="connsiteY5203" fmla="*/ 6095623 h 7223977"/>
              <a:gd name="connsiteX5204" fmla="*/ 1805243 w 12188243"/>
              <a:gd name="connsiteY5204" fmla="*/ 6095623 h 7223977"/>
              <a:gd name="connsiteX5205" fmla="*/ 1805243 w 12188243"/>
              <a:gd name="connsiteY5205" fmla="*/ 6318161 h 7223977"/>
              <a:gd name="connsiteX5206" fmla="*/ 1582705 w 12188243"/>
              <a:gd name="connsiteY5206" fmla="*/ 6318161 h 7223977"/>
              <a:gd name="connsiteX5207" fmla="*/ 1582705 w 12188243"/>
              <a:gd name="connsiteY5207" fmla="*/ 6095623 h 7223977"/>
              <a:gd name="connsiteX5208" fmla="*/ 1808376 w 12188243"/>
              <a:gd name="connsiteY5208" fmla="*/ 6095623 h 7223977"/>
              <a:gd name="connsiteX5209" fmla="*/ 2030914 w 12188243"/>
              <a:gd name="connsiteY5209" fmla="*/ 6095623 h 7223977"/>
              <a:gd name="connsiteX5210" fmla="*/ 2030914 w 12188243"/>
              <a:gd name="connsiteY5210" fmla="*/ 6318161 h 7223977"/>
              <a:gd name="connsiteX5211" fmla="*/ 1808376 w 12188243"/>
              <a:gd name="connsiteY5211" fmla="*/ 6318161 h 7223977"/>
              <a:gd name="connsiteX5212" fmla="*/ 1808376 w 12188243"/>
              <a:gd name="connsiteY5212" fmla="*/ 6095623 h 7223977"/>
              <a:gd name="connsiteX5213" fmla="*/ 2033922 w 12188243"/>
              <a:gd name="connsiteY5213" fmla="*/ 6095623 h 7223977"/>
              <a:gd name="connsiteX5214" fmla="*/ 2256460 w 12188243"/>
              <a:gd name="connsiteY5214" fmla="*/ 6095623 h 7223977"/>
              <a:gd name="connsiteX5215" fmla="*/ 2256460 w 12188243"/>
              <a:gd name="connsiteY5215" fmla="*/ 6318161 h 7223977"/>
              <a:gd name="connsiteX5216" fmla="*/ 2033922 w 12188243"/>
              <a:gd name="connsiteY5216" fmla="*/ 6318161 h 7223977"/>
              <a:gd name="connsiteX5217" fmla="*/ 2033922 w 12188243"/>
              <a:gd name="connsiteY5217" fmla="*/ 6095623 h 7223977"/>
              <a:gd name="connsiteX5218" fmla="*/ 2259593 w 12188243"/>
              <a:gd name="connsiteY5218" fmla="*/ 6095623 h 7223977"/>
              <a:gd name="connsiteX5219" fmla="*/ 2482131 w 12188243"/>
              <a:gd name="connsiteY5219" fmla="*/ 6095623 h 7223977"/>
              <a:gd name="connsiteX5220" fmla="*/ 2482131 w 12188243"/>
              <a:gd name="connsiteY5220" fmla="*/ 6318161 h 7223977"/>
              <a:gd name="connsiteX5221" fmla="*/ 2259593 w 12188243"/>
              <a:gd name="connsiteY5221" fmla="*/ 6318161 h 7223977"/>
              <a:gd name="connsiteX5222" fmla="*/ 2259593 w 12188243"/>
              <a:gd name="connsiteY5222" fmla="*/ 6095623 h 7223977"/>
              <a:gd name="connsiteX5223" fmla="*/ 2485264 w 12188243"/>
              <a:gd name="connsiteY5223" fmla="*/ 6095623 h 7223977"/>
              <a:gd name="connsiteX5224" fmla="*/ 2707802 w 12188243"/>
              <a:gd name="connsiteY5224" fmla="*/ 6095623 h 7223977"/>
              <a:gd name="connsiteX5225" fmla="*/ 2707802 w 12188243"/>
              <a:gd name="connsiteY5225" fmla="*/ 6318161 h 7223977"/>
              <a:gd name="connsiteX5226" fmla="*/ 2485264 w 12188243"/>
              <a:gd name="connsiteY5226" fmla="*/ 6318161 h 7223977"/>
              <a:gd name="connsiteX5227" fmla="*/ 2485264 w 12188243"/>
              <a:gd name="connsiteY5227" fmla="*/ 6095623 h 7223977"/>
              <a:gd name="connsiteX5228" fmla="*/ 2710935 w 12188243"/>
              <a:gd name="connsiteY5228" fmla="*/ 6095623 h 7223977"/>
              <a:gd name="connsiteX5229" fmla="*/ 2933474 w 12188243"/>
              <a:gd name="connsiteY5229" fmla="*/ 6095623 h 7223977"/>
              <a:gd name="connsiteX5230" fmla="*/ 2933474 w 12188243"/>
              <a:gd name="connsiteY5230" fmla="*/ 6318161 h 7223977"/>
              <a:gd name="connsiteX5231" fmla="*/ 2710935 w 12188243"/>
              <a:gd name="connsiteY5231" fmla="*/ 6318161 h 7223977"/>
              <a:gd name="connsiteX5232" fmla="*/ 2710935 w 12188243"/>
              <a:gd name="connsiteY5232" fmla="*/ 6095623 h 7223977"/>
              <a:gd name="connsiteX5233" fmla="*/ 2936606 w 12188243"/>
              <a:gd name="connsiteY5233" fmla="*/ 6095623 h 7223977"/>
              <a:gd name="connsiteX5234" fmla="*/ 3159145 w 12188243"/>
              <a:gd name="connsiteY5234" fmla="*/ 6095623 h 7223977"/>
              <a:gd name="connsiteX5235" fmla="*/ 3159145 w 12188243"/>
              <a:gd name="connsiteY5235" fmla="*/ 6318161 h 7223977"/>
              <a:gd name="connsiteX5236" fmla="*/ 2936606 w 12188243"/>
              <a:gd name="connsiteY5236" fmla="*/ 6318161 h 7223977"/>
              <a:gd name="connsiteX5237" fmla="*/ 2936606 w 12188243"/>
              <a:gd name="connsiteY5237" fmla="*/ 6095623 h 7223977"/>
              <a:gd name="connsiteX5238" fmla="*/ 3162277 w 12188243"/>
              <a:gd name="connsiteY5238" fmla="*/ 6095623 h 7223977"/>
              <a:gd name="connsiteX5239" fmla="*/ 3384816 w 12188243"/>
              <a:gd name="connsiteY5239" fmla="*/ 6095623 h 7223977"/>
              <a:gd name="connsiteX5240" fmla="*/ 3384816 w 12188243"/>
              <a:gd name="connsiteY5240" fmla="*/ 6318161 h 7223977"/>
              <a:gd name="connsiteX5241" fmla="*/ 3162277 w 12188243"/>
              <a:gd name="connsiteY5241" fmla="*/ 6318161 h 7223977"/>
              <a:gd name="connsiteX5242" fmla="*/ 3162277 w 12188243"/>
              <a:gd name="connsiteY5242" fmla="*/ 6095623 h 7223977"/>
              <a:gd name="connsiteX5243" fmla="*/ 3387823 w 12188243"/>
              <a:gd name="connsiteY5243" fmla="*/ 6095623 h 7223977"/>
              <a:gd name="connsiteX5244" fmla="*/ 3610361 w 12188243"/>
              <a:gd name="connsiteY5244" fmla="*/ 6095623 h 7223977"/>
              <a:gd name="connsiteX5245" fmla="*/ 3610361 w 12188243"/>
              <a:gd name="connsiteY5245" fmla="*/ 6318161 h 7223977"/>
              <a:gd name="connsiteX5246" fmla="*/ 3387823 w 12188243"/>
              <a:gd name="connsiteY5246" fmla="*/ 6318161 h 7223977"/>
              <a:gd name="connsiteX5247" fmla="*/ 3387823 w 12188243"/>
              <a:gd name="connsiteY5247" fmla="*/ 6095623 h 7223977"/>
              <a:gd name="connsiteX5248" fmla="*/ 3613494 w 12188243"/>
              <a:gd name="connsiteY5248" fmla="*/ 6095623 h 7223977"/>
              <a:gd name="connsiteX5249" fmla="*/ 3836033 w 12188243"/>
              <a:gd name="connsiteY5249" fmla="*/ 6095623 h 7223977"/>
              <a:gd name="connsiteX5250" fmla="*/ 3836033 w 12188243"/>
              <a:gd name="connsiteY5250" fmla="*/ 6318161 h 7223977"/>
              <a:gd name="connsiteX5251" fmla="*/ 3613494 w 12188243"/>
              <a:gd name="connsiteY5251" fmla="*/ 6318161 h 7223977"/>
              <a:gd name="connsiteX5252" fmla="*/ 3613494 w 12188243"/>
              <a:gd name="connsiteY5252" fmla="*/ 6095623 h 7223977"/>
              <a:gd name="connsiteX5253" fmla="*/ 3839165 w 12188243"/>
              <a:gd name="connsiteY5253" fmla="*/ 6095623 h 7223977"/>
              <a:gd name="connsiteX5254" fmla="*/ 4061703 w 12188243"/>
              <a:gd name="connsiteY5254" fmla="*/ 6095623 h 7223977"/>
              <a:gd name="connsiteX5255" fmla="*/ 4061703 w 12188243"/>
              <a:gd name="connsiteY5255" fmla="*/ 6318161 h 7223977"/>
              <a:gd name="connsiteX5256" fmla="*/ 3839165 w 12188243"/>
              <a:gd name="connsiteY5256" fmla="*/ 6318161 h 7223977"/>
              <a:gd name="connsiteX5257" fmla="*/ 3839165 w 12188243"/>
              <a:gd name="connsiteY5257" fmla="*/ 6095623 h 7223977"/>
              <a:gd name="connsiteX5258" fmla="*/ 4064836 w 12188243"/>
              <a:gd name="connsiteY5258" fmla="*/ 6095623 h 7223977"/>
              <a:gd name="connsiteX5259" fmla="*/ 4287375 w 12188243"/>
              <a:gd name="connsiteY5259" fmla="*/ 6095623 h 7223977"/>
              <a:gd name="connsiteX5260" fmla="*/ 4287375 w 12188243"/>
              <a:gd name="connsiteY5260" fmla="*/ 6318161 h 7223977"/>
              <a:gd name="connsiteX5261" fmla="*/ 4064836 w 12188243"/>
              <a:gd name="connsiteY5261" fmla="*/ 6318161 h 7223977"/>
              <a:gd name="connsiteX5262" fmla="*/ 4064836 w 12188243"/>
              <a:gd name="connsiteY5262" fmla="*/ 6095623 h 7223977"/>
              <a:gd name="connsiteX5263" fmla="*/ 4290507 w 12188243"/>
              <a:gd name="connsiteY5263" fmla="*/ 6095623 h 7223977"/>
              <a:gd name="connsiteX5264" fmla="*/ 4513046 w 12188243"/>
              <a:gd name="connsiteY5264" fmla="*/ 6095623 h 7223977"/>
              <a:gd name="connsiteX5265" fmla="*/ 4513046 w 12188243"/>
              <a:gd name="connsiteY5265" fmla="*/ 6318161 h 7223977"/>
              <a:gd name="connsiteX5266" fmla="*/ 4290507 w 12188243"/>
              <a:gd name="connsiteY5266" fmla="*/ 6318161 h 7223977"/>
              <a:gd name="connsiteX5267" fmla="*/ 4290507 w 12188243"/>
              <a:gd name="connsiteY5267" fmla="*/ 6095623 h 7223977"/>
              <a:gd name="connsiteX5268" fmla="*/ 4516179 w 12188243"/>
              <a:gd name="connsiteY5268" fmla="*/ 6095623 h 7223977"/>
              <a:gd name="connsiteX5269" fmla="*/ 4738717 w 12188243"/>
              <a:gd name="connsiteY5269" fmla="*/ 6095623 h 7223977"/>
              <a:gd name="connsiteX5270" fmla="*/ 4738717 w 12188243"/>
              <a:gd name="connsiteY5270" fmla="*/ 6318161 h 7223977"/>
              <a:gd name="connsiteX5271" fmla="*/ 4516179 w 12188243"/>
              <a:gd name="connsiteY5271" fmla="*/ 6318161 h 7223977"/>
              <a:gd name="connsiteX5272" fmla="*/ 4516179 w 12188243"/>
              <a:gd name="connsiteY5272" fmla="*/ 6095623 h 7223977"/>
              <a:gd name="connsiteX5273" fmla="*/ 4741724 w 12188243"/>
              <a:gd name="connsiteY5273" fmla="*/ 6095623 h 7223977"/>
              <a:gd name="connsiteX5274" fmla="*/ 4964263 w 12188243"/>
              <a:gd name="connsiteY5274" fmla="*/ 6095623 h 7223977"/>
              <a:gd name="connsiteX5275" fmla="*/ 4964263 w 12188243"/>
              <a:gd name="connsiteY5275" fmla="*/ 6318161 h 7223977"/>
              <a:gd name="connsiteX5276" fmla="*/ 4741724 w 12188243"/>
              <a:gd name="connsiteY5276" fmla="*/ 6318161 h 7223977"/>
              <a:gd name="connsiteX5277" fmla="*/ 4741724 w 12188243"/>
              <a:gd name="connsiteY5277" fmla="*/ 6095623 h 7223977"/>
              <a:gd name="connsiteX5278" fmla="*/ 4967395 w 12188243"/>
              <a:gd name="connsiteY5278" fmla="*/ 6095623 h 7223977"/>
              <a:gd name="connsiteX5279" fmla="*/ 5189934 w 12188243"/>
              <a:gd name="connsiteY5279" fmla="*/ 6095623 h 7223977"/>
              <a:gd name="connsiteX5280" fmla="*/ 5189934 w 12188243"/>
              <a:gd name="connsiteY5280" fmla="*/ 6318161 h 7223977"/>
              <a:gd name="connsiteX5281" fmla="*/ 4967395 w 12188243"/>
              <a:gd name="connsiteY5281" fmla="*/ 6318161 h 7223977"/>
              <a:gd name="connsiteX5282" fmla="*/ 4967395 w 12188243"/>
              <a:gd name="connsiteY5282" fmla="*/ 6095623 h 7223977"/>
              <a:gd name="connsiteX5283" fmla="*/ 5193066 w 12188243"/>
              <a:gd name="connsiteY5283" fmla="*/ 6095623 h 7223977"/>
              <a:gd name="connsiteX5284" fmla="*/ 5415605 w 12188243"/>
              <a:gd name="connsiteY5284" fmla="*/ 6095623 h 7223977"/>
              <a:gd name="connsiteX5285" fmla="*/ 5415605 w 12188243"/>
              <a:gd name="connsiteY5285" fmla="*/ 6318161 h 7223977"/>
              <a:gd name="connsiteX5286" fmla="*/ 5193066 w 12188243"/>
              <a:gd name="connsiteY5286" fmla="*/ 6318161 h 7223977"/>
              <a:gd name="connsiteX5287" fmla="*/ 5193066 w 12188243"/>
              <a:gd name="connsiteY5287" fmla="*/ 6095623 h 7223977"/>
              <a:gd name="connsiteX5288" fmla="*/ 5418738 w 12188243"/>
              <a:gd name="connsiteY5288" fmla="*/ 6095623 h 7223977"/>
              <a:gd name="connsiteX5289" fmla="*/ 5641276 w 12188243"/>
              <a:gd name="connsiteY5289" fmla="*/ 6095623 h 7223977"/>
              <a:gd name="connsiteX5290" fmla="*/ 5641276 w 12188243"/>
              <a:gd name="connsiteY5290" fmla="*/ 6318161 h 7223977"/>
              <a:gd name="connsiteX5291" fmla="*/ 5418738 w 12188243"/>
              <a:gd name="connsiteY5291" fmla="*/ 6318161 h 7223977"/>
              <a:gd name="connsiteX5292" fmla="*/ 5418738 w 12188243"/>
              <a:gd name="connsiteY5292" fmla="*/ 6095623 h 7223977"/>
              <a:gd name="connsiteX5293" fmla="*/ 5644408 w 12188243"/>
              <a:gd name="connsiteY5293" fmla="*/ 6095623 h 7223977"/>
              <a:gd name="connsiteX5294" fmla="*/ 5866947 w 12188243"/>
              <a:gd name="connsiteY5294" fmla="*/ 6095623 h 7223977"/>
              <a:gd name="connsiteX5295" fmla="*/ 5866947 w 12188243"/>
              <a:gd name="connsiteY5295" fmla="*/ 6318161 h 7223977"/>
              <a:gd name="connsiteX5296" fmla="*/ 5644408 w 12188243"/>
              <a:gd name="connsiteY5296" fmla="*/ 6318161 h 7223977"/>
              <a:gd name="connsiteX5297" fmla="*/ 5644408 w 12188243"/>
              <a:gd name="connsiteY5297" fmla="*/ 6095623 h 7223977"/>
              <a:gd name="connsiteX5298" fmla="*/ 5870080 w 12188243"/>
              <a:gd name="connsiteY5298" fmla="*/ 6095623 h 7223977"/>
              <a:gd name="connsiteX5299" fmla="*/ 6092618 w 12188243"/>
              <a:gd name="connsiteY5299" fmla="*/ 6095623 h 7223977"/>
              <a:gd name="connsiteX5300" fmla="*/ 6092618 w 12188243"/>
              <a:gd name="connsiteY5300" fmla="*/ 6318161 h 7223977"/>
              <a:gd name="connsiteX5301" fmla="*/ 5870080 w 12188243"/>
              <a:gd name="connsiteY5301" fmla="*/ 6318161 h 7223977"/>
              <a:gd name="connsiteX5302" fmla="*/ 5870080 w 12188243"/>
              <a:gd name="connsiteY5302" fmla="*/ 6095623 h 7223977"/>
              <a:gd name="connsiteX5303" fmla="*/ 6095625 w 12188243"/>
              <a:gd name="connsiteY5303" fmla="*/ 6095623 h 7223977"/>
              <a:gd name="connsiteX5304" fmla="*/ 6318164 w 12188243"/>
              <a:gd name="connsiteY5304" fmla="*/ 6095623 h 7223977"/>
              <a:gd name="connsiteX5305" fmla="*/ 6318164 w 12188243"/>
              <a:gd name="connsiteY5305" fmla="*/ 6318161 h 7223977"/>
              <a:gd name="connsiteX5306" fmla="*/ 6095625 w 12188243"/>
              <a:gd name="connsiteY5306" fmla="*/ 6318161 h 7223977"/>
              <a:gd name="connsiteX5307" fmla="*/ 6095625 w 12188243"/>
              <a:gd name="connsiteY5307" fmla="*/ 6095623 h 7223977"/>
              <a:gd name="connsiteX5308" fmla="*/ 6321297 w 12188243"/>
              <a:gd name="connsiteY5308" fmla="*/ 6095623 h 7223977"/>
              <a:gd name="connsiteX5309" fmla="*/ 6543835 w 12188243"/>
              <a:gd name="connsiteY5309" fmla="*/ 6095623 h 7223977"/>
              <a:gd name="connsiteX5310" fmla="*/ 6543835 w 12188243"/>
              <a:gd name="connsiteY5310" fmla="*/ 6318161 h 7223977"/>
              <a:gd name="connsiteX5311" fmla="*/ 6321297 w 12188243"/>
              <a:gd name="connsiteY5311" fmla="*/ 6318161 h 7223977"/>
              <a:gd name="connsiteX5312" fmla="*/ 6321297 w 12188243"/>
              <a:gd name="connsiteY5312" fmla="*/ 6095623 h 7223977"/>
              <a:gd name="connsiteX5313" fmla="*/ 6546967 w 12188243"/>
              <a:gd name="connsiteY5313" fmla="*/ 6095623 h 7223977"/>
              <a:gd name="connsiteX5314" fmla="*/ 6769506 w 12188243"/>
              <a:gd name="connsiteY5314" fmla="*/ 6095623 h 7223977"/>
              <a:gd name="connsiteX5315" fmla="*/ 6769506 w 12188243"/>
              <a:gd name="connsiteY5315" fmla="*/ 6318161 h 7223977"/>
              <a:gd name="connsiteX5316" fmla="*/ 6546967 w 12188243"/>
              <a:gd name="connsiteY5316" fmla="*/ 6318161 h 7223977"/>
              <a:gd name="connsiteX5317" fmla="*/ 6546967 w 12188243"/>
              <a:gd name="connsiteY5317" fmla="*/ 6095623 h 7223977"/>
              <a:gd name="connsiteX5318" fmla="*/ 6772639 w 12188243"/>
              <a:gd name="connsiteY5318" fmla="*/ 6095623 h 7223977"/>
              <a:gd name="connsiteX5319" fmla="*/ 6995177 w 12188243"/>
              <a:gd name="connsiteY5319" fmla="*/ 6095623 h 7223977"/>
              <a:gd name="connsiteX5320" fmla="*/ 6995177 w 12188243"/>
              <a:gd name="connsiteY5320" fmla="*/ 6318161 h 7223977"/>
              <a:gd name="connsiteX5321" fmla="*/ 6772639 w 12188243"/>
              <a:gd name="connsiteY5321" fmla="*/ 6318161 h 7223977"/>
              <a:gd name="connsiteX5322" fmla="*/ 6772639 w 12188243"/>
              <a:gd name="connsiteY5322" fmla="*/ 6095623 h 7223977"/>
              <a:gd name="connsiteX5323" fmla="*/ 6998310 w 12188243"/>
              <a:gd name="connsiteY5323" fmla="*/ 6095623 h 7223977"/>
              <a:gd name="connsiteX5324" fmla="*/ 7220848 w 12188243"/>
              <a:gd name="connsiteY5324" fmla="*/ 6095623 h 7223977"/>
              <a:gd name="connsiteX5325" fmla="*/ 7220848 w 12188243"/>
              <a:gd name="connsiteY5325" fmla="*/ 6318161 h 7223977"/>
              <a:gd name="connsiteX5326" fmla="*/ 6998310 w 12188243"/>
              <a:gd name="connsiteY5326" fmla="*/ 6318161 h 7223977"/>
              <a:gd name="connsiteX5327" fmla="*/ 6998310 w 12188243"/>
              <a:gd name="connsiteY5327" fmla="*/ 6095623 h 7223977"/>
              <a:gd name="connsiteX5328" fmla="*/ 7223981 w 12188243"/>
              <a:gd name="connsiteY5328" fmla="*/ 6095623 h 7223977"/>
              <a:gd name="connsiteX5329" fmla="*/ 7446520 w 12188243"/>
              <a:gd name="connsiteY5329" fmla="*/ 6095623 h 7223977"/>
              <a:gd name="connsiteX5330" fmla="*/ 7446520 w 12188243"/>
              <a:gd name="connsiteY5330" fmla="*/ 6318161 h 7223977"/>
              <a:gd name="connsiteX5331" fmla="*/ 7223981 w 12188243"/>
              <a:gd name="connsiteY5331" fmla="*/ 6318161 h 7223977"/>
              <a:gd name="connsiteX5332" fmla="*/ 7223981 w 12188243"/>
              <a:gd name="connsiteY5332" fmla="*/ 6095623 h 7223977"/>
              <a:gd name="connsiteX5333" fmla="*/ 7449527 w 12188243"/>
              <a:gd name="connsiteY5333" fmla="*/ 6095623 h 7223977"/>
              <a:gd name="connsiteX5334" fmla="*/ 7672065 w 12188243"/>
              <a:gd name="connsiteY5334" fmla="*/ 6095623 h 7223977"/>
              <a:gd name="connsiteX5335" fmla="*/ 7672065 w 12188243"/>
              <a:gd name="connsiteY5335" fmla="*/ 6318161 h 7223977"/>
              <a:gd name="connsiteX5336" fmla="*/ 7449527 w 12188243"/>
              <a:gd name="connsiteY5336" fmla="*/ 6318161 h 7223977"/>
              <a:gd name="connsiteX5337" fmla="*/ 7449527 w 12188243"/>
              <a:gd name="connsiteY5337" fmla="*/ 6095623 h 7223977"/>
              <a:gd name="connsiteX5338" fmla="*/ 7675198 w 12188243"/>
              <a:gd name="connsiteY5338" fmla="*/ 6095623 h 7223977"/>
              <a:gd name="connsiteX5339" fmla="*/ 7897736 w 12188243"/>
              <a:gd name="connsiteY5339" fmla="*/ 6095623 h 7223977"/>
              <a:gd name="connsiteX5340" fmla="*/ 7897736 w 12188243"/>
              <a:gd name="connsiteY5340" fmla="*/ 6318161 h 7223977"/>
              <a:gd name="connsiteX5341" fmla="*/ 7675198 w 12188243"/>
              <a:gd name="connsiteY5341" fmla="*/ 6318161 h 7223977"/>
              <a:gd name="connsiteX5342" fmla="*/ 7675198 w 12188243"/>
              <a:gd name="connsiteY5342" fmla="*/ 6095623 h 7223977"/>
              <a:gd name="connsiteX5343" fmla="*/ 7900868 w 12188243"/>
              <a:gd name="connsiteY5343" fmla="*/ 6095623 h 7223977"/>
              <a:gd name="connsiteX5344" fmla="*/ 8123407 w 12188243"/>
              <a:gd name="connsiteY5344" fmla="*/ 6095623 h 7223977"/>
              <a:gd name="connsiteX5345" fmla="*/ 8123407 w 12188243"/>
              <a:gd name="connsiteY5345" fmla="*/ 6318161 h 7223977"/>
              <a:gd name="connsiteX5346" fmla="*/ 7900868 w 12188243"/>
              <a:gd name="connsiteY5346" fmla="*/ 6318161 h 7223977"/>
              <a:gd name="connsiteX5347" fmla="*/ 7900868 w 12188243"/>
              <a:gd name="connsiteY5347" fmla="*/ 6095623 h 7223977"/>
              <a:gd name="connsiteX5348" fmla="*/ 8126540 w 12188243"/>
              <a:gd name="connsiteY5348" fmla="*/ 6095623 h 7223977"/>
              <a:gd name="connsiteX5349" fmla="*/ 8349078 w 12188243"/>
              <a:gd name="connsiteY5349" fmla="*/ 6095623 h 7223977"/>
              <a:gd name="connsiteX5350" fmla="*/ 8349078 w 12188243"/>
              <a:gd name="connsiteY5350" fmla="*/ 6318161 h 7223977"/>
              <a:gd name="connsiteX5351" fmla="*/ 8126540 w 12188243"/>
              <a:gd name="connsiteY5351" fmla="*/ 6318161 h 7223977"/>
              <a:gd name="connsiteX5352" fmla="*/ 8126540 w 12188243"/>
              <a:gd name="connsiteY5352" fmla="*/ 6095623 h 7223977"/>
              <a:gd name="connsiteX5353" fmla="*/ 8352211 w 12188243"/>
              <a:gd name="connsiteY5353" fmla="*/ 6095623 h 7223977"/>
              <a:gd name="connsiteX5354" fmla="*/ 8574749 w 12188243"/>
              <a:gd name="connsiteY5354" fmla="*/ 6095623 h 7223977"/>
              <a:gd name="connsiteX5355" fmla="*/ 8574749 w 12188243"/>
              <a:gd name="connsiteY5355" fmla="*/ 6318161 h 7223977"/>
              <a:gd name="connsiteX5356" fmla="*/ 8352211 w 12188243"/>
              <a:gd name="connsiteY5356" fmla="*/ 6318161 h 7223977"/>
              <a:gd name="connsiteX5357" fmla="*/ 8352211 w 12188243"/>
              <a:gd name="connsiteY5357" fmla="*/ 6095623 h 7223977"/>
              <a:gd name="connsiteX5358" fmla="*/ 8577882 w 12188243"/>
              <a:gd name="connsiteY5358" fmla="*/ 6095623 h 7223977"/>
              <a:gd name="connsiteX5359" fmla="*/ 8800420 w 12188243"/>
              <a:gd name="connsiteY5359" fmla="*/ 6095623 h 7223977"/>
              <a:gd name="connsiteX5360" fmla="*/ 8800420 w 12188243"/>
              <a:gd name="connsiteY5360" fmla="*/ 6318161 h 7223977"/>
              <a:gd name="connsiteX5361" fmla="*/ 8577882 w 12188243"/>
              <a:gd name="connsiteY5361" fmla="*/ 6318161 h 7223977"/>
              <a:gd name="connsiteX5362" fmla="*/ 8577882 w 12188243"/>
              <a:gd name="connsiteY5362" fmla="*/ 6095623 h 7223977"/>
              <a:gd name="connsiteX5363" fmla="*/ 8803427 w 12188243"/>
              <a:gd name="connsiteY5363" fmla="*/ 6095623 h 7223977"/>
              <a:gd name="connsiteX5364" fmla="*/ 9025966 w 12188243"/>
              <a:gd name="connsiteY5364" fmla="*/ 6095623 h 7223977"/>
              <a:gd name="connsiteX5365" fmla="*/ 9025966 w 12188243"/>
              <a:gd name="connsiteY5365" fmla="*/ 6318161 h 7223977"/>
              <a:gd name="connsiteX5366" fmla="*/ 8803427 w 12188243"/>
              <a:gd name="connsiteY5366" fmla="*/ 6318161 h 7223977"/>
              <a:gd name="connsiteX5367" fmla="*/ 8803427 w 12188243"/>
              <a:gd name="connsiteY5367" fmla="*/ 6095623 h 7223977"/>
              <a:gd name="connsiteX5368" fmla="*/ 9029099 w 12188243"/>
              <a:gd name="connsiteY5368" fmla="*/ 6095623 h 7223977"/>
              <a:gd name="connsiteX5369" fmla="*/ 9251637 w 12188243"/>
              <a:gd name="connsiteY5369" fmla="*/ 6095623 h 7223977"/>
              <a:gd name="connsiteX5370" fmla="*/ 9251637 w 12188243"/>
              <a:gd name="connsiteY5370" fmla="*/ 6318161 h 7223977"/>
              <a:gd name="connsiteX5371" fmla="*/ 9029099 w 12188243"/>
              <a:gd name="connsiteY5371" fmla="*/ 6318161 h 7223977"/>
              <a:gd name="connsiteX5372" fmla="*/ 9029099 w 12188243"/>
              <a:gd name="connsiteY5372" fmla="*/ 6095623 h 7223977"/>
              <a:gd name="connsiteX5373" fmla="*/ 9254770 w 12188243"/>
              <a:gd name="connsiteY5373" fmla="*/ 6095623 h 7223977"/>
              <a:gd name="connsiteX5374" fmla="*/ 9477308 w 12188243"/>
              <a:gd name="connsiteY5374" fmla="*/ 6095623 h 7223977"/>
              <a:gd name="connsiteX5375" fmla="*/ 9477308 w 12188243"/>
              <a:gd name="connsiteY5375" fmla="*/ 6318161 h 7223977"/>
              <a:gd name="connsiteX5376" fmla="*/ 9254770 w 12188243"/>
              <a:gd name="connsiteY5376" fmla="*/ 6318161 h 7223977"/>
              <a:gd name="connsiteX5377" fmla="*/ 9254770 w 12188243"/>
              <a:gd name="connsiteY5377" fmla="*/ 6095623 h 7223977"/>
              <a:gd name="connsiteX5378" fmla="*/ 9480440 w 12188243"/>
              <a:gd name="connsiteY5378" fmla="*/ 6095623 h 7223977"/>
              <a:gd name="connsiteX5379" fmla="*/ 9702979 w 12188243"/>
              <a:gd name="connsiteY5379" fmla="*/ 6095623 h 7223977"/>
              <a:gd name="connsiteX5380" fmla="*/ 9702979 w 12188243"/>
              <a:gd name="connsiteY5380" fmla="*/ 6318161 h 7223977"/>
              <a:gd name="connsiteX5381" fmla="*/ 9480440 w 12188243"/>
              <a:gd name="connsiteY5381" fmla="*/ 6318161 h 7223977"/>
              <a:gd name="connsiteX5382" fmla="*/ 9480440 w 12188243"/>
              <a:gd name="connsiteY5382" fmla="*/ 6095623 h 7223977"/>
              <a:gd name="connsiteX5383" fmla="*/ 9706112 w 12188243"/>
              <a:gd name="connsiteY5383" fmla="*/ 6095623 h 7223977"/>
              <a:gd name="connsiteX5384" fmla="*/ 9928650 w 12188243"/>
              <a:gd name="connsiteY5384" fmla="*/ 6095623 h 7223977"/>
              <a:gd name="connsiteX5385" fmla="*/ 9928650 w 12188243"/>
              <a:gd name="connsiteY5385" fmla="*/ 6318161 h 7223977"/>
              <a:gd name="connsiteX5386" fmla="*/ 9706112 w 12188243"/>
              <a:gd name="connsiteY5386" fmla="*/ 6318161 h 7223977"/>
              <a:gd name="connsiteX5387" fmla="*/ 9706112 w 12188243"/>
              <a:gd name="connsiteY5387" fmla="*/ 6095623 h 7223977"/>
              <a:gd name="connsiteX5388" fmla="*/ 9931783 w 12188243"/>
              <a:gd name="connsiteY5388" fmla="*/ 6095623 h 7223977"/>
              <a:gd name="connsiteX5389" fmla="*/ 10154321 w 12188243"/>
              <a:gd name="connsiteY5389" fmla="*/ 6095623 h 7223977"/>
              <a:gd name="connsiteX5390" fmla="*/ 10154321 w 12188243"/>
              <a:gd name="connsiteY5390" fmla="*/ 6318161 h 7223977"/>
              <a:gd name="connsiteX5391" fmla="*/ 9931783 w 12188243"/>
              <a:gd name="connsiteY5391" fmla="*/ 6318161 h 7223977"/>
              <a:gd name="connsiteX5392" fmla="*/ 9931783 w 12188243"/>
              <a:gd name="connsiteY5392" fmla="*/ 6095623 h 7223977"/>
              <a:gd name="connsiteX5393" fmla="*/ 10157328 w 12188243"/>
              <a:gd name="connsiteY5393" fmla="*/ 6095623 h 7223977"/>
              <a:gd name="connsiteX5394" fmla="*/ 10379867 w 12188243"/>
              <a:gd name="connsiteY5394" fmla="*/ 6095623 h 7223977"/>
              <a:gd name="connsiteX5395" fmla="*/ 10379867 w 12188243"/>
              <a:gd name="connsiteY5395" fmla="*/ 6318161 h 7223977"/>
              <a:gd name="connsiteX5396" fmla="*/ 10157328 w 12188243"/>
              <a:gd name="connsiteY5396" fmla="*/ 6318161 h 7223977"/>
              <a:gd name="connsiteX5397" fmla="*/ 10157328 w 12188243"/>
              <a:gd name="connsiteY5397" fmla="*/ 6095623 h 7223977"/>
              <a:gd name="connsiteX5398" fmla="*/ 10383000 w 12188243"/>
              <a:gd name="connsiteY5398" fmla="*/ 6095623 h 7223977"/>
              <a:gd name="connsiteX5399" fmla="*/ 10605538 w 12188243"/>
              <a:gd name="connsiteY5399" fmla="*/ 6095623 h 7223977"/>
              <a:gd name="connsiteX5400" fmla="*/ 10605538 w 12188243"/>
              <a:gd name="connsiteY5400" fmla="*/ 6318161 h 7223977"/>
              <a:gd name="connsiteX5401" fmla="*/ 10383000 w 12188243"/>
              <a:gd name="connsiteY5401" fmla="*/ 6318161 h 7223977"/>
              <a:gd name="connsiteX5402" fmla="*/ 10383000 w 12188243"/>
              <a:gd name="connsiteY5402" fmla="*/ 6095623 h 7223977"/>
              <a:gd name="connsiteX5403" fmla="*/ 10608671 w 12188243"/>
              <a:gd name="connsiteY5403" fmla="*/ 6095623 h 7223977"/>
              <a:gd name="connsiteX5404" fmla="*/ 10831209 w 12188243"/>
              <a:gd name="connsiteY5404" fmla="*/ 6095623 h 7223977"/>
              <a:gd name="connsiteX5405" fmla="*/ 10831209 w 12188243"/>
              <a:gd name="connsiteY5405" fmla="*/ 6318161 h 7223977"/>
              <a:gd name="connsiteX5406" fmla="*/ 10608671 w 12188243"/>
              <a:gd name="connsiteY5406" fmla="*/ 6318161 h 7223977"/>
              <a:gd name="connsiteX5407" fmla="*/ 10608671 w 12188243"/>
              <a:gd name="connsiteY5407" fmla="*/ 6095623 h 7223977"/>
              <a:gd name="connsiteX5408" fmla="*/ 10834342 w 12188243"/>
              <a:gd name="connsiteY5408" fmla="*/ 6095623 h 7223977"/>
              <a:gd name="connsiteX5409" fmla="*/ 11056880 w 12188243"/>
              <a:gd name="connsiteY5409" fmla="*/ 6095623 h 7223977"/>
              <a:gd name="connsiteX5410" fmla="*/ 11056880 w 12188243"/>
              <a:gd name="connsiteY5410" fmla="*/ 6318161 h 7223977"/>
              <a:gd name="connsiteX5411" fmla="*/ 10834342 w 12188243"/>
              <a:gd name="connsiteY5411" fmla="*/ 6318161 h 7223977"/>
              <a:gd name="connsiteX5412" fmla="*/ 10834342 w 12188243"/>
              <a:gd name="connsiteY5412" fmla="*/ 6095623 h 7223977"/>
              <a:gd name="connsiteX5413" fmla="*/ 11060012 w 12188243"/>
              <a:gd name="connsiteY5413" fmla="*/ 6095623 h 7223977"/>
              <a:gd name="connsiteX5414" fmla="*/ 11282551 w 12188243"/>
              <a:gd name="connsiteY5414" fmla="*/ 6095623 h 7223977"/>
              <a:gd name="connsiteX5415" fmla="*/ 11282551 w 12188243"/>
              <a:gd name="connsiteY5415" fmla="*/ 6318161 h 7223977"/>
              <a:gd name="connsiteX5416" fmla="*/ 11060012 w 12188243"/>
              <a:gd name="connsiteY5416" fmla="*/ 6318161 h 7223977"/>
              <a:gd name="connsiteX5417" fmla="*/ 11060012 w 12188243"/>
              <a:gd name="connsiteY5417" fmla="*/ 6095623 h 7223977"/>
              <a:gd name="connsiteX5418" fmla="*/ 11060012 w 12188243"/>
              <a:gd name="connsiteY5418" fmla="*/ 6092490 h 7223977"/>
              <a:gd name="connsiteX5419" fmla="*/ 11060012 w 12188243"/>
              <a:gd name="connsiteY5419" fmla="*/ 5869952 h 7223977"/>
              <a:gd name="connsiteX5420" fmla="*/ 11282551 w 12188243"/>
              <a:gd name="connsiteY5420" fmla="*/ 5869952 h 7223977"/>
              <a:gd name="connsiteX5421" fmla="*/ 11282551 w 12188243"/>
              <a:gd name="connsiteY5421" fmla="*/ 6092490 h 7223977"/>
              <a:gd name="connsiteX5422" fmla="*/ 11060012 w 12188243"/>
              <a:gd name="connsiteY5422" fmla="*/ 6092490 h 7223977"/>
              <a:gd name="connsiteX5423" fmla="*/ 11060012 w 12188243"/>
              <a:gd name="connsiteY5423" fmla="*/ 5866945 h 7223977"/>
              <a:gd name="connsiteX5424" fmla="*/ 11060012 w 12188243"/>
              <a:gd name="connsiteY5424" fmla="*/ 5644406 h 7223977"/>
              <a:gd name="connsiteX5425" fmla="*/ 11282551 w 12188243"/>
              <a:gd name="connsiteY5425" fmla="*/ 5644406 h 7223977"/>
              <a:gd name="connsiteX5426" fmla="*/ 11282551 w 12188243"/>
              <a:gd name="connsiteY5426" fmla="*/ 5866945 h 7223977"/>
              <a:gd name="connsiteX5427" fmla="*/ 11060012 w 12188243"/>
              <a:gd name="connsiteY5427" fmla="*/ 5866945 h 7223977"/>
              <a:gd name="connsiteX5428" fmla="*/ 11060012 w 12188243"/>
              <a:gd name="connsiteY5428" fmla="*/ 5641273 h 7223977"/>
              <a:gd name="connsiteX5429" fmla="*/ 11060012 w 12188243"/>
              <a:gd name="connsiteY5429" fmla="*/ 5418735 h 7223977"/>
              <a:gd name="connsiteX5430" fmla="*/ 11282551 w 12188243"/>
              <a:gd name="connsiteY5430" fmla="*/ 5418735 h 7223977"/>
              <a:gd name="connsiteX5431" fmla="*/ 11282551 w 12188243"/>
              <a:gd name="connsiteY5431" fmla="*/ 5641273 h 7223977"/>
              <a:gd name="connsiteX5432" fmla="*/ 11060012 w 12188243"/>
              <a:gd name="connsiteY5432" fmla="*/ 5641273 h 7223977"/>
              <a:gd name="connsiteX5433" fmla="*/ 11060012 w 12188243"/>
              <a:gd name="connsiteY5433" fmla="*/ 5415603 h 7223977"/>
              <a:gd name="connsiteX5434" fmla="*/ 11060012 w 12188243"/>
              <a:gd name="connsiteY5434" fmla="*/ 5193064 h 7223977"/>
              <a:gd name="connsiteX5435" fmla="*/ 11282551 w 12188243"/>
              <a:gd name="connsiteY5435" fmla="*/ 5193064 h 7223977"/>
              <a:gd name="connsiteX5436" fmla="*/ 11282551 w 12188243"/>
              <a:gd name="connsiteY5436" fmla="*/ 5415603 h 7223977"/>
              <a:gd name="connsiteX5437" fmla="*/ 11060012 w 12188243"/>
              <a:gd name="connsiteY5437" fmla="*/ 5415603 h 7223977"/>
              <a:gd name="connsiteX5438" fmla="*/ 11060012 w 12188243"/>
              <a:gd name="connsiteY5438" fmla="*/ 5189932 h 7223977"/>
              <a:gd name="connsiteX5439" fmla="*/ 11060012 w 12188243"/>
              <a:gd name="connsiteY5439" fmla="*/ 4967393 h 7223977"/>
              <a:gd name="connsiteX5440" fmla="*/ 11282551 w 12188243"/>
              <a:gd name="connsiteY5440" fmla="*/ 4967393 h 7223977"/>
              <a:gd name="connsiteX5441" fmla="*/ 11282551 w 12188243"/>
              <a:gd name="connsiteY5441" fmla="*/ 5189932 h 7223977"/>
              <a:gd name="connsiteX5442" fmla="*/ 11060012 w 12188243"/>
              <a:gd name="connsiteY5442" fmla="*/ 5189932 h 7223977"/>
              <a:gd name="connsiteX5443" fmla="*/ 11060012 w 12188243"/>
              <a:gd name="connsiteY5443" fmla="*/ 4964261 h 7223977"/>
              <a:gd name="connsiteX5444" fmla="*/ 11060012 w 12188243"/>
              <a:gd name="connsiteY5444" fmla="*/ 4741722 h 7223977"/>
              <a:gd name="connsiteX5445" fmla="*/ 11282551 w 12188243"/>
              <a:gd name="connsiteY5445" fmla="*/ 4741722 h 7223977"/>
              <a:gd name="connsiteX5446" fmla="*/ 11282551 w 12188243"/>
              <a:gd name="connsiteY5446" fmla="*/ 4964261 h 7223977"/>
              <a:gd name="connsiteX5447" fmla="*/ 11060012 w 12188243"/>
              <a:gd name="connsiteY5447" fmla="*/ 4964261 h 7223977"/>
              <a:gd name="connsiteX5448" fmla="*/ 11060012 w 12188243"/>
              <a:gd name="connsiteY5448" fmla="*/ 4738590 h 7223977"/>
              <a:gd name="connsiteX5449" fmla="*/ 11060012 w 12188243"/>
              <a:gd name="connsiteY5449" fmla="*/ 4516051 h 7223977"/>
              <a:gd name="connsiteX5450" fmla="*/ 11282551 w 12188243"/>
              <a:gd name="connsiteY5450" fmla="*/ 4516051 h 7223977"/>
              <a:gd name="connsiteX5451" fmla="*/ 11282551 w 12188243"/>
              <a:gd name="connsiteY5451" fmla="*/ 4738590 h 7223977"/>
              <a:gd name="connsiteX5452" fmla="*/ 11060012 w 12188243"/>
              <a:gd name="connsiteY5452" fmla="*/ 4738590 h 7223977"/>
              <a:gd name="connsiteX5453" fmla="*/ 11060012 w 12188243"/>
              <a:gd name="connsiteY5453" fmla="*/ 4513044 h 7223977"/>
              <a:gd name="connsiteX5454" fmla="*/ 11060012 w 12188243"/>
              <a:gd name="connsiteY5454" fmla="*/ 4290506 h 7223977"/>
              <a:gd name="connsiteX5455" fmla="*/ 11282551 w 12188243"/>
              <a:gd name="connsiteY5455" fmla="*/ 4290506 h 7223977"/>
              <a:gd name="connsiteX5456" fmla="*/ 11282551 w 12188243"/>
              <a:gd name="connsiteY5456" fmla="*/ 4513044 h 7223977"/>
              <a:gd name="connsiteX5457" fmla="*/ 11060012 w 12188243"/>
              <a:gd name="connsiteY5457" fmla="*/ 4513044 h 7223977"/>
              <a:gd name="connsiteX5458" fmla="*/ 11060012 w 12188243"/>
              <a:gd name="connsiteY5458" fmla="*/ 4287373 h 7223977"/>
              <a:gd name="connsiteX5459" fmla="*/ 11060012 w 12188243"/>
              <a:gd name="connsiteY5459" fmla="*/ 4064834 h 7223977"/>
              <a:gd name="connsiteX5460" fmla="*/ 11282551 w 12188243"/>
              <a:gd name="connsiteY5460" fmla="*/ 4064834 h 7223977"/>
              <a:gd name="connsiteX5461" fmla="*/ 11282551 w 12188243"/>
              <a:gd name="connsiteY5461" fmla="*/ 4287373 h 7223977"/>
              <a:gd name="connsiteX5462" fmla="*/ 11060012 w 12188243"/>
              <a:gd name="connsiteY5462" fmla="*/ 4287373 h 7223977"/>
              <a:gd name="connsiteX5463" fmla="*/ 11060012 w 12188243"/>
              <a:gd name="connsiteY5463" fmla="*/ 4061702 h 7223977"/>
              <a:gd name="connsiteX5464" fmla="*/ 11060012 w 12188243"/>
              <a:gd name="connsiteY5464" fmla="*/ 3839164 h 7223977"/>
              <a:gd name="connsiteX5465" fmla="*/ 11282551 w 12188243"/>
              <a:gd name="connsiteY5465" fmla="*/ 3839164 h 7223977"/>
              <a:gd name="connsiteX5466" fmla="*/ 11282551 w 12188243"/>
              <a:gd name="connsiteY5466" fmla="*/ 4061702 h 7223977"/>
              <a:gd name="connsiteX5467" fmla="*/ 11060012 w 12188243"/>
              <a:gd name="connsiteY5467" fmla="*/ 4061702 h 7223977"/>
              <a:gd name="connsiteX5468" fmla="*/ 11060012 w 12188243"/>
              <a:gd name="connsiteY5468" fmla="*/ 3836031 h 7223977"/>
              <a:gd name="connsiteX5469" fmla="*/ 11060012 w 12188243"/>
              <a:gd name="connsiteY5469" fmla="*/ 3613493 h 7223977"/>
              <a:gd name="connsiteX5470" fmla="*/ 11282551 w 12188243"/>
              <a:gd name="connsiteY5470" fmla="*/ 3613493 h 7223977"/>
              <a:gd name="connsiteX5471" fmla="*/ 11282551 w 12188243"/>
              <a:gd name="connsiteY5471" fmla="*/ 3836031 h 7223977"/>
              <a:gd name="connsiteX5472" fmla="*/ 11060012 w 12188243"/>
              <a:gd name="connsiteY5472" fmla="*/ 3836031 h 7223977"/>
              <a:gd name="connsiteX5473" fmla="*/ 11060012 w 12188243"/>
              <a:gd name="connsiteY5473" fmla="*/ 3610360 h 7223977"/>
              <a:gd name="connsiteX5474" fmla="*/ 11060012 w 12188243"/>
              <a:gd name="connsiteY5474" fmla="*/ 3387821 h 7223977"/>
              <a:gd name="connsiteX5475" fmla="*/ 11282551 w 12188243"/>
              <a:gd name="connsiteY5475" fmla="*/ 3387821 h 7223977"/>
              <a:gd name="connsiteX5476" fmla="*/ 11282551 w 12188243"/>
              <a:gd name="connsiteY5476" fmla="*/ 3610360 h 7223977"/>
              <a:gd name="connsiteX5477" fmla="*/ 11060012 w 12188243"/>
              <a:gd name="connsiteY5477" fmla="*/ 3610360 h 7223977"/>
              <a:gd name="connsiteX5478" fmla="*/ 11060012 w 12188243"/>
              <a:gd name="connsiteY5478" fmla="*/ 3384689 h 7223977"/>
              <a:gd name="connsiteX5479" fmla="*/ 11060012 w 12188243"/>
              <a:gd name="connsiteY5479" fmla="*/ 3162151 h 7223977"/>
              <a:gd name="connsiteX5480" fmla="*/ 11282551 w 12188243"/>
              <a:gd name="connsiteY5480" fmla="*/ 3162151 h 7223977"/>
              <a:gd name="connsiteX5481" fmla="*/ 11282551 w 12188243"/>
              <a:gd name="connsiteY5481" fmla="*/ 3384689 h 7223977"/>
              <a:gd name="connsiteX5482" fmla="*/ 11060012 w 12188243"/>
              <a:gd name="connsiteY5482" fmla="*/ 3384689 h 7223977"/>
              <a:gd name="connsiteX5483" fmla="*/ 11060012 w 12188243"/>
              <a:gd name="connsiteY5483" fmla="*/ 3159143 h 7223977"/>
              <a:gd name="connsiteX5484" fmla="*/ 11060012 w 12188243"/>
              <a:gd name="connsiteY5484" fmla="*/ 2936605 h 7223977"/>
              <a:gd name="connsiteX5485" fmla="*/ 11282551 w 12188243"/>
              <a:gd name="connsiteY5485" fmla="*/ 2936605 h 7223977"/>
              <a:gd name="connsiteX5486" fmla="*/ 11282551 w 12188243"/>
              <a:gd name="connsiteY5486" fmla="*/ 3159143 h 7223977"/>
              <a:gd name="connsiteX5487" fmla="*/ 11060012 w 12188243"/>
              <a:gd name="connsiteY5487" fmla="*/ 3159143 h 7223977"/>
              <a:gd name="connsiteX5488" fmla="*/ 11060012 w 12188243"/>
              <a:gd name="connsiteY5488" fmla="*/ 2933472 h 7223977"/>
              <a:gd name="connsiteX5489" fmla="*/ 11060012 w 12188243"/>
              <a:gd name="connsiteY5489" fmla="*/ 2710934 h 7223977"/>
              <a:gd name="connsiteX5490" fmla="*/ 11282551 w 12188243"/>
              <a:gd name="connsiteY5490" fmla="*/ 2710934 h 7223977"/>
              <a:gd name="connsiteX5491" fmla="*/ 11282551 w 12188243"/>
              <a:gd name="connsiteY5491" fmla="*/ 2933472 h 7223977"/>
              <a:gd name="connsiteX5492" fmla="*/ 11060012 w 12188243"/>
              <a:gd name="connsiteY5492" fmla="*/ 2933472 h 7223977"/>
              <a:gd name="connsiteX5493" fmla="*/ 11060012 w 12188243"/>
              <a:gd name="connsiteY5493" fmla="*/ 2707801 h 7223977"/>
              <a:gd name="connsiteX5494" fmla="*/ 11060012 w 12188243"/>
              <a:gd name="connsiteY5494" fmla="*/ 2485263 h 7223977"/>
              <a:gd name="connsiteX5495" fmla="*/ 11282551 w 12188243"/>
              <a:gd name="connsiteY5495" fmla="*/ 2485263 h 7223977"/>
              <a:gd name="connsiteX5496" fmla="*/ 11282551 w 12188243"/>
              <a:gd name="connsiteY5496" fmla="*/ 2707801 h 7223977"/>
              <a:gd name="connsiteX5497" fmla="*/ 11060012 w 12188243"/>
              <a:gd name="connsiteY5497" fmla="*/ 2707801 h 7223977"/>
              <a:gd name="connsiteX5498" fmla="*/ 11060012 w 12188243"/>
              <a:gd name="connsiteY5498" fmla="*/ 2482130 h 7223977"/>
              <a:gd name="connsiteX5499" fmla="*/ 11060012 w 12188243"/>
              <a:gd name="connsiteY5499" fmla="*/ 2259592 h 7223977"/>
              <a:gd name="connsiteX5500" fmla="*/ 11282551 w 12188243"/>
              <a:gd name="connsiteY5500" fmla="*/ 2259592 h 7223977"/>
              <a:gd name="connsiteX5501" fmla="*/ 11282551 w 12188243"/>
              <a:gd name="connsiteY5501" fmla="*/ 2482130 h 7223977"/>
              <a:gd name="connsiteX5502" fmla="*/ 11060012 w 12188243"/>
              <a:gd name="connsiteY5502" fmla="*/ 2482130 h 7223977"/>
              <a:gd name="connsiteX5503" fmla="*/ 11060012 w 12188243"/>
              <a:gd name="connsiteY5503" fmla="*/ 2256459 h 7223977"/>
              <a:gd name="connsiteX5504" fmla="*/ 11060012 w 12188243"/>
              <a:gd name="connsiteY5504" fmla="*/ 2033921 h 7223977"/>
              <a:gd name="connsiteX5505" fmla="*/ 11282551 w 12188243"/>
              <a:gd name="connsiteY5505" fmla="*/ 2033921 h 7223977"/>
              <a:gd name="connsiteX5506" fmla="*/ 11282551 w 12188243"/>
              <a:gd name="connsiteY5506" fmla="*/ 2256459 h 7223977"/>
              <a:gd name="connsiteX5507" fmla="*/ 11060012 w 12188243"/>
              <a:gd name="connsiteY5507" fmla="*/ 2256459 h 7223977"/>
              <a:gd name="connsiteX5508" fmla="*/ 11060012 w 12188243"/>
              <a:gd name="connsiteY5508" fmla="*/ 2030788 h 7223977"/>
              <a:gd name="connsiteX5509" fmla="*/ 11060012 w 12188243"/>
              <a:gd name="connsiteY5509" fmla="*/ 1808250 h 7223977"/>
              <a:gd name="connsiteX5510" fmla="*/ 11282551 w 12188243"/>
              <a:gd name="connsiteY5510" fmla="*/ 1808250 h 7223977"/>
              <a:gd name="connsiteX5511" fmla="*/ 11282551 w 12188243"/>
              <a:gd name="connsiteY5511" fmla="*/ 2030788 h 7223977"/>
              <a:gd name="connsiteX5512" fmla="*/ 11060012 w 12188243"/>
              <a:gd name="connsiteY5512" fmla="*/ 2030788 h 7223977"/>
              <a:gd name="connsiteX5513" fmla="*/ 11060012 w 12188243"/>
              <a:gd name="connsiteY5513" fmla="*/ 1805243 h 7223977"/>
              <a:gd name="connsiteX5514" fmla="*/ 11060012 w 12188243"/>
              <a:gd name="connsiteY5514" fmla="*/ 1582704 h 7223977"/>
              <a:gd name="connsiteX5515" fmla="*/ 11282551 w 12188243"/>
              <a:gd name="connsiteY5515" fmla="*/ 1582704 h 7223977"/>
              <a:gd name="connsiteX5516" fmla="*/ 11282551 w 12188243"/>
              <a:gd name="connsiteY5516" fmla="*/ 1805243 h 7223977"/>
              <a:gd name="connsiteX5517" fmla="*/ 11060012 w 12188243"/>
              <a:gd name="connsiteY5517" fmla="*/ 1805243 h 7223977"/>
              <a:gd name="connsiteX5518" fmla="*/ 11060012 w 12188243"/>
              <a:gd name="connsiteY5518" fmla="*/ 1579572 h 7223977"/>
              <a:gd name="connsiteX5519" fmla="*/ 11060012 w 12188243"/>
              <a:gd name="connsiteY5519" fmla="*/ 1357033 h 7223977"/>
              <a:gd name="connsiteX5520" fmla="*/ 11282551 w 12188243"/>
              <a:gd name="connsiteY5520" fmla="*/ 1357033 h 7223977"/>
              <a:gd name="connsiteX5521" fmla="*/ 11282551 w 12188243"/>
              <a:gd name="connsiteY5521" fmla="*/ 1579572 h 7223977"/>
              <a:gd name="connsiteX5522" fmla="*/ 11060012 w 12188243"/>
              <a:gd name="connsiteY5522" fmla="*/ 1579572 h 7223977"/>
              <a:gd name="connsiteX5523" fmla="*/ 11060012 w 12188243"/>
              <a:gd name="connsiteY5523" fmla="*/ 1353901 h 7223977"/>
              <a:gd name="connsiteX5524" fmla="*/ 11060012 w 12188243"/>
              <a:gd name="connsiteY5524" fmla="*/ 1131362 h 7223977"/>
              <a:gd name="connsiteX5525" fmla="*/ 11282551 w 12188243"/>
              <a:gd name="connsiteY5525" fmla="*/ 1131362 h 7223977"/>
              <a:gd name="connsiteX5526" fmla="*/ 11282551 w 12188243"/>
              <a:gd name="connsiteY5526" fmla="*/ 1353901 h 7223977"/>
              <a:gd name="connsiteX5527" fmla="*/ 11060012 w 12188243"/>
              <a:gd name="connsiteY5527" fmla="*/ 1353901 h 7223977"/>
              <a:gd name="connsiteX5528" fmla="*/ 11060012 w 12188243"/>
              <a:gd name="connsiteY5528" fmla="*/ 1128230 h 7223977"/>
              <a:gd name="connsiteX5529" fmla="*/ 11060012 w 12188243"/>
              <a:gd name="connsiteY5529" fmla="*/ 905691 h 7223977"/>
              <a:gd name="connsiteX5530" fmla="*/ 11282551 w 12188243"/>
              <a:gd name="connsiteY5530" fmla="*/ 905691 h 7223977"/>
              <a:gd name="connsiteX5531" fmla="*/ 11282551 w 12188243"/>
              <a:gd name="connsiteY5531" fmla="*/ 1128230 h 7223977"/>
              <a:gd name="connsiteX5532" fmla="*/ 11060012 w 12188243"/>
              <a:gd name="connsiteY5532" fmla="*/ 1128230 h 7223977"/>
              <a:gd name="connsiteX5533" fmla="*/ 11060012 w 12188243"/>
              <a:gd name="connsiteY5533" fmla="*/ 902559 h 7223977"/>
              <a:gd name="connsiteX5534" fmla="*/ 11060012 w 12188243"/>
              <a:gd name="connsiteY5534" fmla="*/ 680020 h 7223977"/>
              <a:gd name="connsiteX5535" fmla="*/ 11282551 w 12188243"/>
              <a:gd name="connsiteY5535" fmla="*/ 680020 h 7223977"/>
              <a:gd name="connsiteX5536" fmla="*/ 11282551 w 12188243"/>
              <a:gd name="connsiteY5536" fmla="*/ 902559 h 7223977"/>
              <a:gd name="connsiteX5537" fmla="*/ 11060012 w 12188243"/>
              <a:gd name="connsiteY5537" fmla="*/ 902559 h 7223977"/>
              <a:gd name="connsiteX5538" fmla="*/ 11056880 w 12188243"/>
              <a:gd name="connsiteY5538" fmla="*/ 902559 h 7223977"/>
              <a:gd name="connsiteX5539" fmla="*/ 10834342 w 12188243"/>
              <a:gd name="connsiteY5539" fmla="*/ 902559 h 7223977"/>
              <a:gd name="connsiteX5540" fmla="*/ 10834342 w 12188243"/>
              <a:gd name="connsiteY5540" fmla="*/ 680020 h 7223977"/>
              <a:gd name="connsiteX5541" fmla="*/ 11056880 w 12188243"/>
              <a:gd name="connsiteY5541" fmla="*/ 680020 h 7223977"/>
              <a:gd name="connsiteX5542" fmla="*/ 11056880 w 12188243"/>
              <a:gd name="connsiteY5542" fmla="*/ 902559 h 7223977"/>
              <a:gd name="connsiteX5543" fmla="*/ 10831209 w 12188243"/>
              <a:gd name="connsiteY5543" fmla="*/ 902559 h 7223977"/>
              <a:gd name="connsiteX5544" fmla="*/ 10608671 w 12188243"/>
              <a:gd name="connsiteY5544" fmla="*/ 902559 h 7223977"/>
              <a:gd name="connsiteX5545" fmla="*/ 10608671 w 12188243"/>
              <a:gd name="connsiteY5545" fmla="*/ 680020 h 7223977"/>
              <a:gd name="connsiteX5546" fmla="*/ 10831209 w 12188243"/>
              <a:gd name="connsiteY5546" fmla="*/ 680020 h 7223977"/>
              <a:gd name="connsiteX5547" fmla="*/ 10831209 w 12188243"/>
              <a:gd name="connsiteY5547" fmla="*/ 902559 h 7223977"/>
              <a:gd name="connsiteX5548" fmla="*/ 10605538 w 12188243"/>
              <a:gd name="connsiteY5548" fmla="*/ 902559 h 7223977"/>
              <a:gd name="connsiteX5549" fmla="*/ 10383000 w 12188243"/>
              <a:gd name="connsiteY5549" fmla="*/ 902559 h 7223977"/>
              <a:gd name="connsiteX5550" fmla="*/ 10383000 w 12188243"/>
              <a:gd name="connsiteY5550" fmla="*/ 680020 h 7223977"/>
              <a:gd name="connsiteX5551" fmla="*/ 10605538 w 12188243"/>
              <a:gd name="connsiteY5551" fmla="*/ 680020 h 7223977"/>
              <a:gd name="connsiteX5552" fmla="*/ 10605538 w 12188243"/>
              <a:gd name="connsiteY5552" fmla="*/ 902559 h 7223977"/>
              <a:gd name="connsiteX5553" fmla="*/ 10379867 w 12188243"/>
              <a:gd name="connsiteY5553" fmla="*/ 902559 h 7223977"/>
              <a:gd name="connsiteX5554" fmla="*/ 10157328 w 12188243"/>
              <a:gd name="connsiteY5554" fmla="*/ 902559 h 7223977"/>
              <a:gd name="connsiteX5555" fmla="*/ 10157328 w 12188243"/>
              <a:gd name="connsiteY5555" fmla="*/ 680020 h 7223977"/>
              <a:gd name="connsiteX5556" fmla="*/ 10379867 w 12188243"/>
              <a:gd name="connsiteY5556" fmla="*/ 680020 h 7223977"/>
              <a:gd name="connsiteX5557" fmla="*/ 10379867 w 12188243"/>
              <a:gd name="connsiteY5557" fmla="*/ 902559 h 7223977"/>
              <a:gd name="connsiteX5558" fmla="*/ 10154196 w 12188243"/>
              <a:gd name="connsiteY5558" fmla="*/ 902559 h 7223977"/>
              <a:gd name="connsiteX5559" fmla="*/ 9931657 w 12188243"/>
              <a:gd name="connsiteY5559" fmla="*/ 902559 h 7223977"/>
              <a:gd name="connsiteX5560" fmla="*/ 9931657 w 12188243"/>
              <a:gd name="connsiteY5560" fmla="*/ 680020 h 7223977"/>
              <a:gd name="connsiteX5561" fmla="*/ 10154196 w 12188243"/>
              <a:gd name="connsiteY5561" fmla="*/ 680020 h 7223977"/>
              <a:gd name="connsiteX5562" fmla="*/ 10154196 w 12188243"/>
              <a:gd name="connsiteY5562" fmla="*/ 902559 h 7223977"/>
              <a:gd name="connsiteX5563" fmla="*/ 9928650 w 12188243"/>
              <a:gd name="connsiteY5563" fmla="*/ 902559 h 7223977"/>
              <a:gd name="connsiteX5564" fmla="*/ 9706112 w 12188243"/>
              <a:gd name="connsiteY5564" fmla="*/ 902559 h 7223977"/>
              <a:gd name="connsiteX5565" fmla="*/ 9706112 w 12188243"/>
              <a:gd name="connsiteY5565" fmla="*/ 680020 h 7223977"/>
              <a:gd name="connsiteX5566" fmla="*/ 9928650 w 12188243"/>
              <a:gd name="connsiteY5566" fmla="*/ 680020 h 7223977"/>
              <a:gd name="connsiteX5567" fmla="*/ 9928650 w 12188243"/>
              <a:gd name="connsiteY5567" fmla="*/ 902559 h 7223977"/>
              <a:gd name="connsiteX5568" fmla="*/ 9702979 w 12188243"/>
              <a:gd name="connsiteY5568" fmla="*/ 902559 h 7223977"/>
              <a:gd name="connsiteX5569" fmla="*/ 9480440 w 12188243"/>
              <a:gd name="connsiteY5569" fmla="*/ 902559 h 7223977"/>
              <a:gd name="connsiteX5570" fmla="*/ 9480440 w 12188243"/>
              <a:gd name="connsiteY5570" fmla="*/ 680020 h 7223977"/>
              <a:gd name="connsiteX5571" fmla="*/ 9702979 w 12188243"/>
              <a:gd name="connsiteY5571" fmla="*/ 680020 h 7223977"/>
              <a:gd name="connsiteX5572" fmla="*/ 9702979 w 12188243"/>
              <a:gd name="connsiteY5572" fmla="*/ 902559 h 7223977"/>
              <a:gd name="connsiteX5573" fmla="*/ 9477308 w 12188243"/>
              <a:gd name="connsiteY5573" fmla="*/ 902559 h 7223977"/>
              <a:gd name="connsiteX5574" fmla="*/ 9254770 w 12188243"/>
              <a:gd name="connsiteY5574" fmla="*/ 902559 h 7223977"/>
              <a:gd name="connsiteX5575" fmla="*/ 9254770 w 12188243"/>
              <a:gd name="connsiteY5575" fmla="*/ 680020 h 7223977"/>
              <a:gd name="connsiteX5576" fmla="*/ 9477308 w 12188243"/>
              <a:gd name="connsiteY5576" fmla="*/ 680020 h 7223977"/>
              <a:gd name="connsiteX5577" fmla="*/ 9477308 w 12188243"/>
              <a:gd name="connsiteY5577" fmla="*/ 902559 h 7223977"/>
              <a:gd name="connsiteX5578" fmla="*/ 9251637 w 12188243"/>
              <a:gd name="connsiteY5578" fmla="*/ 902559 h 7223977"/>
              <a:gd name="connsiteX5579" fmla="*/ 9029099 w 12188243"/>
              <a:gd name="connsiteY5579" fmla="*/ 902559 h 7223977"/>
              <a:gd name="connsiteX5580" fmla="*/ 9029099 w 12188243"/>
              <a:gd name="connsiteY5580" fmla="*/ 680020 h 7223977"/>
              <a:gd name="connsiteX5581" fmla="*/ 9251637 w 12188243"/>
              <a:gd name="connsiteY5581" fmla="*/ 680020 h 7223977"/>
              <a:gd name="connsiteX5582" fmla="*/ 9251637 w 12188243"/>
              <a:gd name="connsiteY5582" fmla="*/ 902559 h 7223977"/>
              <a:gd name="connsiteX5583" fmla="*/ 9025966 w 12188243"/>
              <a:gd name="connsiteY5583" fmla="*/ 902559 h 7223977"/>
              <a:gd name="connsiteX5584" fmla="*/ 8803427 w 12188243"/>
              <a:gd name="connsiteY5584" fmla="*/ 902559 h 7223977"/>
              <a:gd name="connsiteX5585" fmla="*/ 8803427 w 12188243"/>
              <a:gd name="connsiteY5585" fmla="*/ 680020 h 7223977"/>
              <a:gd name="connsiteX5586" fmla="*/ 9025966 w 12188243"/>
              <a:gd name="connsiteY5586" fmla="*/ 680020 h 7223977"/>
              <a:gd name="connsiteX5587" fmla="*/ 9025966 w 12188243"/>
              <a:gd name="connsiteY5587" fmla="*/ 902559 h 7223977"/>
              <a:gd name="connsiteX5588" fmla="*/ 8800295 w 12188243"/>
              <a:gd name="connsiteY5588" fmla="*/ 902559 h 7223977"/>
              <a:gd name="connsiteX5589" fmla="*/ 8577756 w 12188243"/>
              <a:gd name="connsiteY5589" fmla="*/ 902559 h 7223977"/>
              <a:gd name="connsiteX5590" fmla="*/ 8577756 w 12188243"/>
              <a:gd name="connsiteY5590" fmla="*/ 680020 h 7223977"/>
              <a:gd name="connsiteX5591" fmla="*/ 8800295 w 12188243"/>
              <a:gd name="connsiteY5591" fmla="*/ 680020 h 7223977"/>
              <a:gd name="connsiteX5592" fmla="*/ 8800295 w 12188243"/>
              <a:gd name="connsiteY5592" fmla="*/ 902559 h 7223977"/>
              <a:gd name="connsiteX5593" fmla="*/ 8574749 w 12188243"/>
              <a:gd name="connsiteY5593" fmla="*/ 902559 h 7223977"/>
              <a:gd name="connsiteX5594" fmla="*/ 8352211 w 12188243"/>
              <a:gd name="connsiteY5594" fmla="*/ 902559 h 7223977"/>
              <a:gd name="connsiteX5595" fmla="*/ 8352211 w 12188243"/>
              <a:gd name="connsiteY5595" fmla="*/ 680020 h 7223977"/>
              <a:gd name="connsiteX5596" fmla="*/ 8574749 w 12188243"/>
              <a:gd name="connsiteY5596" fmla="*/ 680020 h 7223977"/>
              <a:gd name="connsiteX5597" fmla="*/ 8574749 w 12188243"/>
              <a:gd name="connsiteY5597" fmla="*/ 902559 h 7223977"/>
              <a:gd name="connsiteX5598" fmla="*/ 8349078 w 12188243"/>
              <a:gd name="connsiteY5598" fmla="*/ 902559 h 7223977"/>
              <a:gd name="connsiteX5599" fmla="*/ 8126540 w 12188243"/>
              <a:gd name="connsiteY5599" fmla="*/ 902559 h 7223977"/>
              <a:gd name="connsiteX5600" fmla="*/ 8126540 w 12188243"/>
              <a:gd name="connsiteY5600" fmla="*/ 680020 h 7223977"/>
              <a:gd name="connsiteX5601" fmla="*/ 8349078 w 12188243"/>
              <a:gd name="connsiteY5601" fmla="*/ 680020 h 7223977"/>
              <a:gd name="connsiteX5602" fmla="*/ 8349078 w 12188243"/>
              <a:gd name="connsiteY5602" fmla="*/ 902559 h 7223977"/>
              <a:gd name="connsiteX5603" fmla="*/ 8123407 w 12188243"/>
              <a:gd name="connsiteY5603" fmla="*/ 902559 h 7223977"/>
              <a:gd name="connsiteX5604" fmla="*/ 7900868 w 12188243"/>
              <a:gd name="connsiteY5604" fmla="*/ 902559 h 7223977"/>
              <a:gd name="connsiteX5605" fmla="*/ 7900868 w 12188243"/>
              <a:gd name="connsiteY5605" fmla="*/ 680020 h 7223977"/>
              <a:gd name="connsiteX5606" fmla="*/ 8123407 w 12188243"/>
              <a:gd name="connsiteY5606" fmla="*/ 680020 h 7223977"/>
              <a:gd name="connsiteX5607" fmla="*/ 8123407 w 12188243"/>
              <a:gd name="connsiteY5607" fmla="*/ 902559 h 7223977"/>
              <a:gd name="connsiteX5608" fmla="*/ 7897736 w 12188243"/>
              <a:gd name="connsiteY5608" fmla="*/ 902559 h 7223977"/>
              <a:gd name="connsiteX5609" fmla="*/ 7675198 w 12188243"/>
              <a:gd name="connsiteY5609" fmla="*/ 902559 h 7223977"/>
              <a:gd name="connsiteX5610" fmla="*/ 7675198 w 12188243"/>
              <a:gd name="connsiteY5610" fmla="*/ 680020 h 7223977"/>
              <a:gd name="connsiteX5611" fmla="*/ 7897736 w 12188243"/>
              <a:gd name="connsiteY5611" fmla="*/ 680020 h 7223977"/>
              <a:gd name="connsiteX5612" fmla="*/ 7897736 w 12188243"/>
              <a:gd name="connsiteY5612" fmla="*/ 902559 h 7223977"/>
              <a:gd name="connsiteX5613" fmla="*/ 7672065 w 12188243"/>
              <a:gd name="connsiteY5613" fmla="*/ 902559 h 7223977"/>
              <a:gd name="connsiteX5614" fmla="*/ 7449527 w 12188243"/>
              <a:gd name="connsiteY5614" fmla="*/ 902559 h 7223977"/>
              <a:gd name="connsiteX5615" fmla="*/ 7449527 w 12188243"/>
              <a:gd name="connsiteY5615" fmla="*/ 680020 h 7223977"/>
              <a:gd name="connsiteX5616" fmla="*/ 7672065 w 12188243"/>
              <a:gd name="connsiteY5616" fmla="*/ 680020 h 7223977"/>
              <a:gd name="connsiteX5617" fmla="*/ 7672065 w 12188243"/>
              <a:gd name="connsiteY5617" fmla="*/ 902559 h 7223977"/>
              <a:gd name="connsiteX5618" fmla="*/ 7446394 w 12188243"/>
              <a:gd name="connsiteY5618" fmla="*/ 902559 h 7223977"/>
              <a:gd name="connsiteX5619" fmla="*/ 7223856 w 12188243"/>
              <a:gd name="connsiteY5619" fmla="*/ 902559 h 7223977"/>
              <a:gd name="connsiteX5620" fmla="*/ 7223856 w 12188243"/>
              <a:gd name="connsiteY5620" fmla="*/ 680020 h 7223977"/>
              <a:gd name="connsiteX5621" fmla="*/ 7446394 w 12188243"/>
              <a:gd name="connsiteY5621" fmla="*/ 680020 h 7223977"/>
              <a:gd name="connsiteX5622" fmla="*/ 7446394 w 12188243"/>
              <a:gd name="connsiteY5622" fmla="*/ 902559 h 7223977"/>
              <a:gd name="connsiteX5623" fmla="*/ 7220848 w 12188243"/>
              <a:gd name="connsiteY5623" fmla="*/ 902559 h 7223977"/>
              <a:gd name="connsiteX5624" fmla="*/ 6998310 w 12188243"/>
              <a:gd name="connsiteY5624" fmla="*/ 902559 h 7223977"/>
              <a:gd name="connsiteX5625" fmla="*/ 6998310 w 12188243"/>
              <a:gd name="connsiteY5625" fmla="*/ 680020 h 7223977"/>
              <a:gd name="connsiteX5626" fmla="*/ 7220848 w 12188243"/>
              <a:gd name="connsiteY5626" fmla="*/ 680020 h 7223977"/>
              <a:gd name="connsiteX5627" fmla="*/ 7220848 w 12188243"/>
              <a:gd name="connsiteY5627" fmla="*/ 902559 h 7223977"/>
              <a:gd name="connsiteX5628" fmla="*/ 6995177 w 12188243"/>
              <a:gd name="connsiteY5628" fmla="*/ 902559 h 7223977"/>
              <a:gd name="connsiteX5629" fmla="*/ 6772639 w 12188243"/>
              <a:gd name="connsiteY5629" fmla="*/ 902559 h 7223977"/>
              <a:gd name="connsiteX5630" fmla="*/ 6772639 w 12188243"/>
              <a:gd name="connsiteY5630" fmla="*/ 680020 h 7223977"/>
              <a:gd name="connsiteX5631" fmla="*/ 6995177 w 12188243"/>
              <a:gd name="connsiteY5631" fmla="*/ 680020 h 7223977"/>
              <a:gd name="connsiteX5632" fmla="*/ 6995177 w 12188243"/>
              <a:gd name="connsiteY5632" fmla="*/ 902559 h 7223977"/>
              <a:gd name="connsiteX5633" fmla="*/ 6769506 w 12188243"/>
              <a:gd name="connsiteY5633" fmla="*/ 902559 h 7223977"/>
              <a:gd name="connsiteX5634" fmla="*/ 6546967 w 12188243"/>
              <a:gd name="connsiteY5634" fmla="*/ 902559 h 7223977"/>
              <a:gd name="connsiteX5635" fmla="*/ 6546967 w 12188243"/>
              <a:gd name="connsiteY5635" fmla="*/ 680020 h 7223977"/>
              <a:gd name="connsiteX5636" fmla="*/ 6769506 w 12188243"/>
              <a:gd name="connsiteY5636" fmla="*/ 680020 h 7223977"/>
              <a:gd name="connsiteX5637" fmla="*/ 6769506 w 12188243"/>
              <a:gd name="connsiteY5637" fmla="*/ 902559 h 7223977"/>
              <a:gd name="connsiteX5638" fmla="*/ 6543835 w 12188243"/>
              <a:gd name="connsiteY5638" fmla="*/ 902559 h 7223977"/>
              <a:gd name="connsiteX5639" fmla="*/ 6321297 w 12188243"/>
              <a:gd name="connsiteY5639" fmla="*/ 902559 h 7223977"/>
              <a:gd name="connsiteX5640" fmla="*/ 6321297 w 12188243"/>
              <a:gd name="connsiteY5640" fmla="*/ 680020 h 7223977"/>
              <a:gd name="connsiteX5641" fmla="*/ 6543835 w 12188243"/>
              <a:gd name="connsiteY5641" fmla="*/ 680020 h 7223977"/>
              <a:gd name="connsiteX5642" fmla="*/ 6543835 w 12188243"/>
              <a:gd name="connsiteY5642" fmla="*/ 902559 h 7223977"/>
              <a:gd name="connsiteX5643" fmla="*/ 6318164 w 12188243"/>
              <a:gd name="connsiteY5643" fmla="*/ 902559 h 7223977"/>
              <a:gd name="connsiteX5644" fmla="*/ 6095625 w 12188243"/>
              <a:gd name="connsiteY5644" fmla="*/ 902559 h 7223977"/>
              <a:gd name="connsiteX5645" fmla="*/ 6095625 w 12188243"/>
              <a:gd name="connsiteY5645" fmla="*/ 680020 h 7223977"/>
              <a:gd name="connsiteX5646" fmla="*/ 6318164 w 12188243"/>
              <a:gd name="connsiteY5646" fmla="*/ 680020 h 7223977"/>
              <a:gd name="connsiteX5647" fmla="*/ 6318164 w 12188243"/>
              <a:gd name="connsiteY5647" fmla="*/ 902559 h 7223977"/>
              <a:gd name="connsiteX5648" fmla="*/ 6092493 w 12188243"/>
              <a:gd name="connsiteY5648" fmla="*/ 902559 h 7223977"/>
              <a:gd name="connsiteX5649" fmla="*/ 5869954 w 12188243"/>
              <a:gd name="connsiteY5649" fmla="*/ 902559 h 7223977"/>
              <a:gd name="connsiteX5650" fmla="*/ 5869954 w 12188243"/>
              <a:gd name="connsiteY5650" fmla="*/ 680020 h 7223977"/>
              <a:gd name="connsiteX5651" fmla="*/ 6092493 w 12188243"/>
              <a:gd name="connsiteY5651" fmla="*/ 680020 h 7223977"/>
              <a:gd name="connsiteX5652" fmla="*/ 6092493 w 12188243"/>
              <a:gd name="connsiteY5652" fmla="*/ 902559 h 7223977"/>
              <a:gd name="connsiteX5653" fmla="*/ 5866947 w 12188243"/>
              <a:gd name="connsiteY5653" fmla="*/ 902559 h 7223977"/>
              <a:gd name="connsiteX5654" fmla="*/ 5644408 w 12188243"/>
              <a:gd name="connsiteY5654" fmla="*/ 902559 h 7223977"/>
              <a:gd name="connsiteX5655" fmla="*/ 5644408 w 12188243"/>
              <a:gd name="connsiteY5655" fmla="*/ 680020 h 7223977"/>
              <a:gd name="connsiteX5656" fmla="*/ 5866947 w 12188243"/>
              <a:gd name="connsiteY5656" fmla="*/ 680020 h 7223977"/>
              <a:gd name="connsiteX5657" fmla="*/ 5866947 w 12188243"/>
              <a:gd name="connsiteY5657" fmla="*/ 902559 h 7223977"/>
              <a:gd name="connsiteX5658" fmla="*/ 5641276 w 12188243"/>
              <a:gd name="connsiteY5658" fmla="*/ 902559 h 7223977"/>
              <a:gd name="connsiteX5659" fmla="*/ 5418738 w 12188243"/>
              <a:gd name="connsiteY5659" fmla="*/ 902559 h 7223977"/>
              <a:gd name="connsiteX5660" fmla="*/ 5418738 w 12188243"/>
              <a:gd name="connsiteY5660" fmla="*/ 680020 h 7223977"/>
              <a:gd name="connsiteX5661" fmla="*/ 5641276 w 12188243"/>
              <a:gd name="connsiteY5661" fmla="*/ 680020 h 7223977"/>
              <a:gd name="connsiteX5662" fmla="*/ 5641276 w 12188243"/>
              <a:gd name="connsiteY5662" fmla="*/ 902559 h 7223977"/>
              <a:gd name="connsiteX5663" fmla="*/ 5415605 w 12188243"/>
              <a:gd name="connsiteY5663" fmla="*/ 902559 h 7223977"/>
              <a:gd name="connsiteX5664" fmla="*/ 5193066 w 12188243"/>
              <a:gd name="connsiteY5664" fmla="*/ 902559 h 7223977"/>
              <a:gd name="connsiteX5665" fmla="*/ 5193066 w 12188243"/>
              <a:gd name="connsiteY5665" fmla="*/ 680020 h 7223977"/>
              <a:gd name="connsiteX5666" fmla="*/ 5415605 w 12188243"/>
              <a:gd name="connsiteY5666" fmla="*/ 680020 h 7223977"/>
              <a:gd name="connsiteX5667" fmla="*/ 5415605 w 12188243"/>
              <a:gd name="connsiteY5667" fmla="*/ 902559 h 7223977"/>
              <a:gd name="connsiteX5668" fmla="*/ 5189934 w 12188243"/>
              <a:gd name="connsiteY5668" fmla="*/ 902559 h 7223977"/>
              <a:gd name="connsiteX5669" fmla="*/ 4967395 w 12188243"/>
              <a:gd name="connsiteY5669" fmla="*/ 902559 h 7223977"/>
              <a:gd name="connsiteX5670" fmla="*/ 4967395 w 12188243"/>
              <a:gd name="connsiteY5670" fmla="*/ 680020 h 7223977"/>
              <a:gd name="connsiteX5671" fmla="*/ 5189934 w 12188243"/>
              <a:gd name="connsiteY5671" fmla="*/ 680020 h 7223977"/>
              <a:gd name="connsiteX5672" fmla="*/ 5189934 w 12188243"/>
              <a:gd name="connsiteY5672" fmla="*/ 902559 h 7223977"/>
              <a:gd name="connsiteX5673" fmla="*/ 4964263 w 12188243"/>
              <a:gd name="connsiteY5673" fmla="*/ 902559 h 7223977"/>
              <a:gd name="connsiteX5674" fmla="*/ 4741724 w 12188243"/>
              <a:gd name="connsiteY5674" fmla="*/ 902559 h 7223977"/>
              <a:gd name="connsiteX5675" fmla="*/ 4741724 w 12188243"/>
              <a:gd name="connsiteY5675" fmla="*/ 680020 h 7223977"/>
              <a:gd name="connsiteX5676" fmla="*/ 4964263 w 12188243"/>
              <a:gd name="connsiteY5676" fmla="*/ 680020 h 7223977"/>
              <a:gd name="connsiteX5677" fmla="*/ 4964263 w 12188243"/>
              <a:gd name="connsiteY5677" fmla="*/ 902559 h 7223977"/>
              <a:gd name="connsiteX5678" fmla="*/ 4738592 w 12188243"/>
              <a:gd name="connsiteY5678" fmla="*/ 902559 h 7223977"/>
              <a:gd name="connsiteX5679" fmla="*/ 4516053 w 12188243"/>
              <a:gd name="connsiteY5679" fmla="*/ 902559 h 7223977"/>
              <a:gd name="connsiteX5680" fmla="*/ 4516053 w 12188243"/>
              <a:gd name="connsiteY5680" fmla="*/ 680020 h 7223977"/>
              <a:gd name="connsiteX5681" fmla="*/ 4738592 w 12188243"/>
              <a:gd name="connsiteY5681" fmla="*/ 680020 h 7223977"/>
              <a:gd name="connsiteX5682" fmla="*/ 4738592 w 12188243"/>
              <a:gd name="connsiteY5682" fmla="*/ 902559 h 7223977"/>
              <a:gd name="connsiteX5683" fmla="*/ 4513046 w 12188243"/>
              <a:gd name="connsiteY5683" fmla="*/ 902559 h 7223977"/>
              <a:gd name="connsiteX5684" fmla="*/ 4290507 w 12188243"/>
              <a:gd name="connsiteY5684" fmla="*/ 902559 h 7223977"/>
              <a:gd name="connsiteX5685" fmla="*/ 4290507 w 12188243"/>
              <a:gd name="connsiteY5685" fmla="*/ 680020 h 7223977"/>
              <a:gd name="connsiteX5686" fmla="*/ 4513046 w 12188243"/>
              <a:gd name="connsiteY5686" fmla="*/ 680020 h 7223977"/>
              <a:gd name="connsiteX5687" fmla="*/ 4513046 w 12188243"/>
              <a:gd name="connsiteY5687" fmla="*/ 902559 h 7223977"/>
              <a:gd name="connsiteX5688" fmla="*/ 4287375 w 12188243"/>
              <a:gd name="connsiteY5688" fmla="*/ 902559 h 7223977"/>
              <a:gd name="connsiteX5689" fmla="*/ 4064836 w 12188243"/>
              <a:gd name="connsiteY5689" fmla="*/ 902559 h 7223977"/>
              <a:gd name="connsiteX5690" fmla="*/ 4064836 w 12188243"/>
              <a:gd name="connsiteY5690" fmla="*/ 680020 h 7223977"/>
              <a:gd name="connsiteX5691" fmla="*/ 4287375 w 12188243"/>
              <a:gd name="connsiteY5691" fmla="*/ 680020 h 7223977"/>
              <a:gd name="connsiteX5692" fmla="*/ 4287375 w 12188243"/>
              <a:gd name="connsiteY5692" fmla="*/ 902559 h 7223977"/>
              <a:gd name="connsiteX5693" fmla="*/ 4061703 w 12188243"/>
              <a:gd name="connsiteY5693" fmla="*/ 902559 h 7223977"/>
              <a:gd name="connsiteX5694" fmla="*/ 3839165 w 12188243"/>
              <a:gd name="connsiteY5694" fmla="*/ 902559 h 7223977"/>
              <a:gd name="connsiteX5695" fmla="*/ 3839165 w 12188243"/>
              <a:gd name="connsiteY5695" fmla="*/ 680020 h 7223977"/>
              <a:gd name="connsiteX5696" fmla="*/ 4061703 w 12188243"/>
              <a:gd name="connsiteY5696" fmla="*/ 680020 h 7223977"/>
              <a:gd name="connsiteX5697" fmla="*/ 4061703 w 12188243"/>
              <a:gd name="connsiteY5697" fmla="*/ 902559 h 7223977"/>
              <a:gd name="connsiteX5698" fmla="*/ 3836033 w 12188243"/>
              <a:gd name="connsiteY5698" fmla="*/ 902559 h 7223977"/>
              <a:gd name="connsiteX5699" fmla="*/ 3613494 w 12188243"/>
              <a:gd name="connsiteY5699" fmla="*/ 902559 h 7223977"/>
              <a:gd name="connsiteX5700" fmla="*/ 3613494 w 12188243"/>
              <a:gd name="connsiteY5700" fmla="*/ 680020 h 7223977"/>
              <a:gd name="connsiteX5701" fmla="*/ 3836033 w 12188243"/>
              <a:gd name="connsiteY5701" fmla="*/ 680020 h 7223977"/>
              <a:gd name="connsiteX5702" fmla="*/ 3836033 w 12188243"/>
              <a:gd name="connsiteY5702" fmla="*/ 902559 h 7223977"/>
              <a:gd name="connsiteX5703" fmla="*/ 3610361 w 12188243"/>
              <a:gd name="connsiteY5703" fmla="*/ 902559 h 7223977"/>
              <a:gd name="connsiteX5704" fmla="*/ 3387823 w 12188243"/>
              <a:gd name="connsiteY5704" fmla="*/ 902559 h 7223977"/>
              <a:gd name="connsiteX5705" fmla="*/ 3387823 w 12188243"/>
              <a:gd name="connsiteY5705" fmla="*/ 680020 h 7223977"/>
              <a:gd name="connsiteX5706" fmla="*/ 3610361 w 12188243"/>
              <a:gd name="connsiteY5706" fmla="*/ 680020 h 7223977"/>
              <a:gd name="connsiteX5707" fmla="*/ 3610361 w 12188243"/>
              <a:gd name="connsiteY5707" fmla="*/ 902559 h 7223977"/>
              <a:gd name="connsiteX5708" fmla="*/ 3384690 w 12188243"/>
              <a:gd name="connsiteY5708" fmla="*/ 902559 h 7223977"/>
              <a:gd name="connsiteX5709" fmla="*/ 3162152 w 12188243"/>
              <a:gd name="connsiteY5709" fmla="*/ 902559 h 7223977"/>
              <a:gd name="connsiteX5710" fmla="*/ 3162152 w 12188243"/>
              <a:gd name="connsiteY5710" fmla="*/ 680020 h 7223977"/>
              <a:gd name="connsiteX5711" fmla="*/ 3384690 w 12188243"/>
              <a:gd name="connsiteY5711" fmla="*/ 680020 h 7223977"/>
              <a:gd name="connsiteX5712" fmla="*/ 3384690 w 12188243"/>
              <a:gd name="connsiteY5712" fmla="*/ 902559 h 7223977"/>
              <a:gd name="connsiteX5713" fmla="*/ 3159145 w 12188243"/>
              <a:gd name="connsiteY5713" fmla="*/ 902559 h 7223977"/>
              <a:gd name="connsiteX5714" fmla="*/ 2936606 w 12188243"/>
              <a:gd name="connsiteY5714" fmla="*/ 902559 h 7223977"/>
              <a:gd name="connsiteX5715" fmla="*/ 2936606 w 12188243"/>
              <a:gd name="connsiteY5715" fmla="*/ 680020 h 7223977"/>
              <a:gd name="connsiteX5716" fmla="*/ 3159145 w 12188243"/>
              <a:gd name="connsiteY5716" fmla="*/ 680020 h 7223977"/>
              <a:gd name="connsiteX5717" fmla="*/ 3159145 w 12188243"/>
              <a:gd name="connsiteY5717" fmla="*/ 902559 h 7223977"/>
              <a:gd name="connsiteX5718" fmla="*/ 2933474 w 12188243"/>
              <a:gd name="connsiteY5718" fmla="*/ 902559 h 7223977"/>
              <a:gd name="connsiteX5719" fmla="*/ 2710935 w 12188243"/>
              <a:gd name="connsiteY5719" fmla="*/ 902559 h 7223977"/>
              <a:gd name="connsiteX5720" fmla="*/ 2710935 w 12188243"/>
              <a:gd name="connsiteY5720" fmla="*/ 680020 h 7223977"/>
              <a:gd name="connsiteX5721" fmla="*/ 2933474 w 12188243"/>
              <a:gd name="connsiteY5721" fmla="*/ 680020 h 7223977"/>
              <a:gd name="connsiteX5722" fmla="*/ 2933474 w 12188243"/>
              <a:gd name="connsiteY5722" fmla="*/ 902559 h 7223977"/>
              <a:gd name="connsiteX5723" fmla="*/ 2707802 w 12188243"/>
              <a:gd name="connsiteY5723" fmla="*/ 902559 h 7223977"/>
              <a:gd name="connsiteX5724" fmla="*/ 2485264 w 12188243"/>
              <a:gd name="connsiteY5724" fmla="*/ 902559 h 7223977"/>
              <a:gd name="connsiteX5725" fmla="*/ 2485264 w 12188243"/>
              <a:gd name="connsiteY5725" fmla="*/ 680020 h 7223977"/>
              <a:gd name="connsiteX5726" fmla="*/ 2707802 w 12188243"/>
              <a:gd name="connsiteY5726" fmla="*/ 680020 h 7223977"/>
              <a:gd name="connsiteX5727" fmla="*/ 2707802 w 12188243"/>
              <a:gd name="connsiteY5727" fmla="*/ 902559 h 7223977"/>
              <a:gd name="connsiteX5728" fmla="*/ 2482131 w 12188243"/>
              <a:gd name="connsiteY5728" fmla="*/ 902559 h 7223977"/>
              <a:gd name="connsiteX5729" fmla="*/ 2259593 w 12188243"/>
              <a:gd name="connsiteY5729" fmla="*/ 902559 h 7223977"/>
              <a:gd name="connsiteX5730" fmla="*/ 2259593 w 12188243"/>
              <a:gd name="connsiteY5730" fmla="*/ 680020 h 7223977"/>
              <a:gd name="connsiteX5731" fmla="*/ 2482131 w 12188243"/>
              <a:gd name="connsiteY5731" fmla="*/ 680020 h 7223977"/>
              <a:gd name="connsiteX5732" fmla="*/ 2482131 w 12188243"/>
              <a:gd name="connsiteY5732" fmla="*/ 902559 h 7223977"/>
              <a:gd name="connsiteX5733" fmla="*/ 2256460 w 12188243"/>
              <a:gd name="connsiteY5733" fmla="*/ 902559 h 7223977"/>
              <a:gd name="connsiteX5734" fmla="*/ 2033922 w 12188243"/>
              <a:gd name="connsiteY5734" fmla="*/ 902559 h 7223977"/>
              <a:gd name="connsiteX5735" fmla="*/ 2033922 w 12188243"/>
              <a:gd name="connsiteY5735" fmla="*/ 680020 h 7223977"/>
              <a:gd name="connsiteX5736" fmla="*/ 2256460 w 12188243"/>
              <a:gd name="connsiteY5736" fmla="*/ 680020 h 7223977"/>
              <a:gd name="connsiteX5737" fmla="*/ 2256460 w 12188243"/>
              <a:gd name="connsiteY5737" fmla="*/ 902559 h 7223977"/>
              <a:gd name="connsiteX5738" fmla="*/ 2030789 w 12188243"/>
              <a:gd name="connsiteY5738" fmla="*/ 902559 h 7223977"/>
              <a:gd name="connsiteX5739" fmla="*/ 1808251 w 12188243"/>
              <a:gd name="connsiteY5739" fmla="*/ 902559 h 7223977"/>
              <a:gd name="connsiteX5740" fmla="*/ 1808251 w 12188243"/>
              <a:gd name="connsiteY5740" fmla="*/ 680020 h 7223977"/>
              <a:gd name="connsiteX5741" fmla="*/ 2030789 w 12188243"/>
              <a:gd name="connsiteY5741" fmla="*/ 680020 h 7223977"/>
              <a:gd name="connsiteX5742" fmla="*/ 2030789 w 12188243"/>
              <a:gd name="connsiteY5742" fmla="*/ 902559 h 7223977"/>
              <a:gd name="connsiteX5743" fmla="*/ 1805243 w 12188243"/>
              <a:gd name="connsiteY5743" fmla="*/ 902559 h 7223977"/>
              <a:gd name="connsiteX5744" fmla="*/ 1582705 w 12188243"/>
              <a:gd name="connsiteY5744" fmla="*/ 902559 h 7223977"/>
              <a:gd name="connsiteX5745" fmla="*/ 1582705 w 12188243"/>
              <a:gd name="connsiteY5745" fmla="*/ 680020 h 7223977"/>
              <a:gd name="connsiteX5746" fmla="*/ 1805243 w 12188243"/>
              <a:gd name="connsiteY5746" fmla="*/ 680020 h 7223977"/>
              <a:gd name="connsiteX5747" fmla="*/ 1805243 w 12188243"/>
              <a:gd name="connsiteY5747" fmla="*/ 902559 h 7223977"/>
              <a:gd name="connsiteX5748" fmla="*/ 1579572 w 12188243"/>
              <a:gd name="connsiteY5748" fmla="*/ 902559 h 7223977"/>
              <a:gd name="connsiteX5749" fmla="*/ 1357034 w 12188243"/>
              <a:gd name="connsiteY5749" fmla="*/ 902559 h 7223977"/>
              <a:gd name="connsiteX5750" fmla="*/ 1357034 w 12188243"/>
              <a:gd name="connsiteY5750" fmla="*/ 680020 h 7223977"/>
              <a:gd name="connsiteX5751" fmla="*/ 1579572 w 12188243"/>
              <a:gd name="connsiteY5751" fmla="*/ 680020 h 7223977"/>
              <a:gd name="connsiteX5752" fmla="*/ 1579572 w 12188243"/>
              <a:gd name="connsiteY5752" fmla="*/ 902559 h 7223977"/>
              <a:gd name="connsiteX5753" fmla="*/ 1353901 w 12188243"/>
              <a:gd name="connsiteY5753" fmla="*/ 902559 h 7223977"/>
              <a:gd name="connsiteX5754" fmla="*/ 1131363 w 12188243"/>
              <a:gd name="connsiteY5754" fmla="*/ 902559 h 7223977"/>
              <a:gd name="connsiteX5755" fmla="*/ 1131363 w 12188243"/>
              <a:gd name="connsiteY5755" fmla="*/ 680020 h 7223977"/>
              <a:gd name="connsiteX5756" fmla="*/ 1353901 w 12188243"/>
              <a:gd name="connsiteY5756" fmla="*/ 680020 h 7223977"/>
              <a:gd name="connsiteX5757" fmla="*/ 1353901 w 12188243"/>
              <a:gd name="connsiteY5757" fmla="*/ 902559 h 7223977"/>
              <a:gd name="connsiteX5758" fmla="*/ 1128230 w 12188243"/>
              <a:gd name="connsiteY5758" fmla="*/ 902559 h 7223977"/>
              <a:gd name="connsiteX5759" fmla="*/ 905692 w 12188243"/>
              <a:gd name="connsiteY5759" fmla="*/ 902559 h 7223977"/>
              <a:gd name="connsiteX5760" fmla="*/ 905692 w 12188243"/>
              <a:gd name="connsiteY5760" fmla="*/ 680020 h 7223977"/>
              <a:gd name="connsiteX5761" fmla="*/ 1128230 w 12188243"/>
              <a:gd name="connsiteY5761" fmla="*/ 680020 h 7223977"/>
              <a:gd name="connsiteX5762" fmla="*/ 1128230 w 12188243"/>
              <a:gd name="connsiteY5762" fmla="*/ 902559 h 7223977"/>
              <a:gd name="connsiteX5763" fmla="*/ 902559 w 12188243"/>
              <a:gd name="connsiteY5763" fmla="*/ 902559 h 7223977"/>
              <a:gd name="connsiteX5764" fmla="*/ 680021 w 12188243"/>
              <a:gd name="connsiteY5764" fmla="*/ 902559 h 7223977"/>
              <a:gd name="connsiteX5765" fmla="*/ 680021 w 12188243"/>
              <a:gd name="connsiteY5765" fmla="*/ 680020 h 7223977"/>
              <a:gd name="connsiteX5766" fmla="*/ 902559 w 12188243"/>
              <a:gd name="connsiteY5766" fmla="*/ 680020 h 7223977"/>
              <a:gd name="connsiteX5767" fmla="*/ 902559 w 12188243"/>
              <a:gd name="connsiteY5767" fmla="*/ 902559 h 7223977"/>
              <a:gd name="connsiteX5768" fmla="*/ 902559 w 12188243"/>
              <a:gd name="connsiteY5768" fmla="*/ 905691 h 7223977"/>
              <a:gd name="connsiteX5769" fmla="*/ 902559 w 12188243"/>
              <a:gd name="connsiteY5769" fmla="*/ 1128230 h 7223977"/>
              <a:gd name="connsiteX5770" fmla="*/ 680021 w 12188243"/>
              <a:gd name="connsiteY5770" fmla="*/ 1128230 h 7223977"/>
              <a:gd name="connsiteX5771" fmla="*/ 680021 w 12188243"/>
              <a:gd name="connsiteY5771" fmla="*/ 905691 h 7223977"/>
              <a:gd name="connsiteX5772" fmla="*/ 902559 w 12188243"/>
              <a:gd name="connsiteY5772" fmla="*/ 905691 h 7223977"/>
              <a:gd name="connsiteX5773" fmla="*/ 902559 w 12188243"/>
              <a:gd name="connsiteY5773" fmla="*/ 1131362 h 7223977"/>
              <a:gd name="connsiteX5774" fmla="*/ 902559 w 12188243"/>
              <a:gd name="connsiteY5774" fmla="*/ 1353901 h 7223977"/>
              <a:gd name="connsiteX5775" fmla="*/ 680021 w 12188243"/>
              <a:gd name="connsiteY5775" fmla="*/ 1353901 h 7223977"/>
              <a:gd name="connsiteX5776" fmla="*/ 680021 w 12188243"/>
              <a:gd name="connsiteY5776" fmla="*/ 1131362 h 7223977"/>
              <a:gd name="connsiteX5777" fmla="*/ 902559 w 12188243"/>
              <a:gd name="connsiteY5777" fmla="*/ 1131362 h 7223977"/>
              <a:gd name="connsiteX5778" fmla="*/ 902559 w 12188243"/>
              <a:gd name="connsiteY5778" fmla="*/ 1357033 h 7223977"/>
              <a:gd name="connsiteX5779" fmla="*/ 902559 w 12188243"/>
              <a:gd name="connsiteY5779" fmla="*/ 1579572 h 7223977"/>
              <a:gd name="connsiteX5780" fmla="*/ 680021 w 12188243"/>
              <a:gd name="connsiteY5780" fmla="*/ 1579572 h 7223977"/>
              <a:gd name="connsiteX5781" fmla="*/ 680021 w 12188243"/>
              <a:gd name="connsiteY5781" fmla="*/ 1357033 h 7223977"/>
              <a:gd name="connsiteX5782" fmla="*/ 902559 w 12188243"/>
              <a:gd name="connsiteY5782" fmla="*/ 1357033 h 7223977"/>
              <a:gd name="connsiteX5783" fmla="*/ 902559 w 12188243"/>
              <a:gd name="connsiteY5783" fmla="*/ 1582704 h 7223977"/>
              <a:gd name="connsiteX5784" fmla="*/ 902559 w 12188243"/>
              <a:gd name="connsiteY5784" fmla="*/ 1805243 h 7223977"/>
              <a:gd name="connsiteX5785" fmla="*/ 680021 w 12188243"/>
              <a:gd name="connsiteY5785" fmla="*/ 1805243 h 7223977"/>
              <a:gd name="connsiteX5786" fmla="*/ 680021 w 12188243"/>
              <a:gd name="connsiteY5786" fmla="*/ 1582704 h 7223977"/>
              <a:gd name="connsiteX5787" fmla="*/ 902559 w 12188243"/>
              <a:gd name="connsiteY5787" fmla="*/ 1582704 h 7223977"/>
              <a:gd name="connsiteX5788" fmla="*/ 902559 w 12188243"/>
              <a:gd name="connsiteY5788" fmla="*/ 1808375 h 7223977"/>
              <a:gd name="connsiteX5789" fmla="*/ 902559 w 12188243"/>
              <a:gd name="connsiteY5789" fmla="*/ 2030914 h 7223977"/>
              <a:gd name="connsiteX5790" fmla="*/ 680021 w 12188243"/>
              <a:gd name="connsiteY5790" fmla="*/ 2030914 h 7223977"/>
              <a:gd name="connsiteX5791" fmla="*/ 680021 w 12188243"/>
              <a:gd name="connsiteY5791" fmla="*/ 1808375 h 7223977"/>
              <a:gd name="connsiteX5792" fmla="*/ 902559 w 12188243"/>
              <a:gd name="connsiteY5792" fmla="*/ 1808375 h 7223977"/>
              <a:gd name="connsiteX5793" fmla="*/ 902559 w 12188243"/>
              <a:gd name="connsiteY5793" fmla="*/ 2033921 h 7223977"/>
              <a:gd name="connsiteX5794" fmla="*/ 902559 w 12188243"/>
              <a:gd name="connsiteY5794" fmla="*/ 2256459 h 7223977"/>
              <a:gd name="connsiteX5795" fmla="*/ 680021 w 12188243"/>
              <a:gd name="connsiteY5795" fmla="*/ 2256459 h 7223977"/>
              <a:gd name="connsiteX5796" fmla="*/ 680021 w 12188243"/>
              <a:gd name="connsiteY5796" fmla="*/ 2033921 h 7223977"/>
              <a:gd name="connsiteX5797" fmla="*/ 902559 w 12188243"/>
              <a:gd name="connsiteY5797" fmla="*/ 2033921 h 7223977"/>
              <a:gd name="connsiteX5798" fmla="*/ 902559 w 12188243"/>
              <a:gd name="connsiteY5798" fmla="*/ 2259592 h 7223977"/>
              <a:gd name="connsiteX5799" fmla="*/ 902559 w 12188243"/>
              <a:gd name="connsiteY5799" fmla="*/ 2482130 h 7223977"/>
              <a:gd name="connsiteX5800" fmla="*/ 680021 w 12188243"/>
              <a:gd name="connsiteY5800" fmla="*/ 2482130 h 7223977"/>
              <a:gd name="connsiteX5801" fmla="*/ 680021 w 12188243"/>
              <a:gd name="connsiteY5801" fmla="*/ 2259592 h 7223977"/>
              <a:gd name="connsiteX5802" fmla="*/ 902559 w 12188243"/>
              <a:gd name="connsiteY5802" fmla="*/ 2259592 h 7223977"/>
              <a:gd name="connsiteX5803" fmla="*/ 902559 w 12188243"/>
              <a:gd name="connsiteY5803" fmla="*/ 2485263 h 7223977"/>
              <a:gd name="connsiteX5804" fmla="*/ 902559 w 12188243"/>
              <a:gd name="connsiteY5804" fmla="*/ 2707801 h 7223977"/>
              <a:gd name="connsiteX5805" fmla="*/ 680021 w 12188243"/>
              <a:gd name="connsiteY5805" fmla="*/ 2707801 h 7223977"/>
              <a:gd name="connsiteX5806" fmla="*/ 680021 w 12188243"/>
              <a:gd name="connsiteY5806" fmla="*/ 2485263 h 7223977"/>
              <a:gd name="connsiteX5807" fmla="*/ 902559 w 12188243"/>
              <a:gd name="connsiteY5807" fmla="*/ 2485263 h 7223977"/>
              <a:gd name="connsiteX5808" fmla="*/ 902559 w 12188243"/>
              <a:gd name="connsiteY5808" fmla="*/ 2710934 h 7223977"/>
              <a:gd name="connsiteX5809" fmla="*/ 902559 w 12188243"/>
              <a:gd name="connsiteY5809" fmla="*/ 2933472 h 7223977"/>
              <a:gd name="connsiteX5810" fmla="*/ 680021 w 12188243"/>
              <a:gd name="connsiteY5810" fmla="*/ 2933472 h 7223977"/>
              <a:gd name="connsiteX5811" fmla="*/ 680021 w 12188243"/>
              <a:gd name="connsiteY5811" fmla="*/ 2710934 h 7223977"/>
              <a:gd name="connsiteX5812" fmla="*/ 902559 w 12188243"/>
              <a:gd name="connsiteY5812" fmla="*/ 2710934 h 7223977"/>
              <a:gd name="connsiteX5813" fmla="*/ 902559 w 12188243"/>
              <a:gd name="connsiteY5813" fmla="*/ 2936605 h 7223977"/>
              <a:gd name="connsiteX5814" fmla="*/ 902559 w 12188243"/>
              <a:gd name="connsiteY5814" fmla="*/ 3159143 h 7223977"/>
              <a:gd name="connsiteX5815" fmla="*/ 680021 w 12188243"/>
              <a:gd name="connsiteY5815" fmla="*/ 3159143 h 7223977"/>
              <a:gd name="connsiteX5816" fmla="*/ 680021 w 12188243"/>
              <a:gd name="connsiteY5816" fmla="*/ 2936605 h 7223977"/>
              <a:gd name="connsiteX5817" fmla="*/ 902559 w 12188243"/>
              <a:gd name="connsiteY5817" fmla="*/ 2936605 h 7223977"/>
              <a:gd name="connsiteX5818" fmla="*/ 902559 w 12188243"/>
              <a:gd name="connsiteY5818" fmla="*/ 3162276 h 7223977"/>
              <a:gd name="connsiteX5819" fmla="*/ 902559 w 12188243"/>
              <a:gd name="connsiteY5819" fmla="*/ 3384814 h 7223977"/>
              <a:gd name="connsiteX5820" fmla="*/ 680021 w 12188243"/>
              <a:gd name="connsiteY5820" fmla="*/ 3384814 h 7223977"/>
              <a:gd name="connsiteX5821" fmla="*/ 680021 w 12188243"/>
              <a:gd name="connsiteY5821" fmla="*/ 3162276 h 7223977"/>
              <a:gd name="connsiteX5822" fmla="*/ 902559 w 12188243"/>
              <a:gd name="connsiteY5822" fmla="*/ 3162276 h 7223977"/>
              <a:gd name="connsiteX5823" fmla="*/ 902559 w 12188243"/>
              <a:gd name="connsiteY5823" fmla="*/ 3387821 h 7223977"/>
              <a:gd name="connsiteX5824" fmla="*/ 902559 w 12188243"/>
              <a:gd name="connsiteY5824" fmla="*/ 3610360 h 7223977"/>
              <a:gd name="connsiteX5825" fmla="*/ 680021 w 12188243"/>
              <a:gd name="connsiteY5825" fmla="*/ 3610360 h 7223977"/>
              <a:gd name="connsiteX5826" fmla="*/ 680021 w 12188243"/>
              <a:gd name="connsiteY5826" fmla="*/ 3387821 h 7223977"/>
              <a:gd name="connsiteX5827" fmla="*/ 902559 w 12188243"/>
              <a:gd name="connsiteY5827" fmla="*/ 3387821 h 7223977"/>
              <a:gd name="connsiteX5828" fmla="*/ 902559 w 12188243"/>
              <a:gd name="connsiteY5828" fmla="*/ 3613493 h 7223977"/>
              <a:gd name="connsiteX5829" fmla="*/ 902559 w 12188243"/>
              <a:gd name="connsiteY5829" fmla="*/ 3836031 h 7223977"/>
              <a:gd name="connsiteX5830" fmla="*/ 680021 w 12188243"/>
              <a:gd name="connsiteY5830" fmla="*/ 3836031 h 7223977"/>
              <a:gd name="connsiteX5831" fmla="*/ 680021 w 12188243"/>
              <a:gd name="connsiteY5831" fmla="*/ 3613493 h 7223977"/>
              <a:gd name="connsiteX5832" fmla="*/ 902559 w 12188243"/>
              <a:gd name="connsiteY5832" fmla="*/ 3613493 h 7223977"/>
              <a:gd name="connsiteX5833" fmla="*/ 902559 w 12188243"/>
              <a:gd name="connsiteY5833" fmla="*/ 3839164 h 7223977"/>
              <a:gd name="connsiteX5834" fmla="*/ 902559 w 12188243"/>
              <a:gd name="connsiteY5834" fmla="*/ 4061702 h 7223977"/>
              <a:gd name="connsiteX5835" fmla="*/ 680021 w 12188243"/>
              <a:gd name="connsiteY5835" fmla="*/ 4061702 h 7223977"/>
              <a:gd name="connsiteX5836" fmla="*/ 680021 w 12188243"/>
              <a:gd name="connsiteY5836" fmla="*/ 3839164 h 7223977"/>
              <a:gd name="connsiteX5837" fmla="*/ 902559 w 12188243"/>
              <a:gd name="connsiteY5837" fmla="*/ 3839164 h 7223977"/>
              <a:gd name="connsiteX5838" fmla="*/ 902559 w 12188243"/>
              <a:gd name="connsiteY5838" fmla="*/ 4064834 h 7223977"/>
              <a:gd name="connsiteX5839" fmla="*/ 902559 w 12188243"/>
              <a:gd name="connsiteY5839" fmla="*/ 4287373 h 7223977"/>
              <a:gd name="connsiteX5840" fmla="*/ 680021 w 12188243"/>
              <a:gd name="connsiteY5840" fmla="*/ 4287373 h 7223977"/>
              <a:gd name="connsiteX5841" fmla="*/ 680021 w 12188243"/>
              <a:gd name="connsiteY5841" fmla="*/ 4064834 h 7223977"/>
              <a:gd name="connsiteX5842" fmla="*/ 902559 w 12188243"/>
              <a:gd name="connsiteY5842" fmla="*/ 4064834 h 7223977"/>
              <a:gd name="connsiteX5843" fmla="*/ 902559 w 12188243"/>
              <a:gd name="connsiteY5843" fmla="*/ 4290506 h 7223977"/>
              <a:gd name="connsiteX5844" fmla="*/ 902559 w 12188243"/>
              <a:gd name="connsiteY5844" fmla="*/ 4513044 h 7223977"/>
              <a:gd name="connsiteX5845" fmla="*/ 680021 w 12188243"/>
              <a:gd name="connsiteY5845" fmla="*/ 4513044 h 7223977"/>
              <a:gd name="connsiteX5846" fmla="*/ 680021 w 12188243"/>
              <a:gd name="connsiteY5846" fmla="*/ 4290506 h 7223977"/>
              <a:gd name="connsiteX5847" fmla="*/ 902559 w 12188243"/>
              <a:gd name="connsiteY5847" fmla="*/ 4290506 h 7223977"/>
              <a:gd name="connsiteX5848" fmla="*/ 902559 w 12188243"/>
              <a:gd name="connsiteY5848" fmla="*/ 4516177 h 7223977"/>
              <a:gd name="connsiteX5849" fmla="*/ 902559 w 12188243"/>
              <a:gd name="connsiteY5849" fmla="*/ 4738715 h 7223977"/>
              <a:gd name="connsiteX5850" fmla="*/ 680021 w 12188243"/>
              <a:gd name="connsiteY5850" fmla="*/ 4738715 h 7223977"/>
              <a:gd name="connsiteX5851" fmla="*/ 680021 w 12188243"/>
              <a:gd name="connsiteY5851" fmla="*/ 4516177 h 7223977"/>
              <a:gd name="connsiteX5852" fmla="*/ 902559 w 12188243"/>
              <a:gd name="connsiteY5852" fmla="*/ 4516177 h 7223977"/>
              <a:gd name="connsiteX5853" fmla="*/ 902559 w 12188243"/>
              <a:gd name="connsiteY5853" fmla="*/ 4741722 h 7223977"/>
              <a:gd name="connsiteX5854" fmla="*/ 902559 w 12188243"/>
              <a:gd name="connsiteY5854" fmla="*/ 4964261 h 7223977"/>
              <a:gd name="connsiteX5855" fmla="*/ 680021 w 12188243"/>
              <a:gd name="connsiteY5855" fmla="*/ 4964261 h 7223977"/>
              <a:gd name="connsiteX5856" fmla="*/ 680021 w 12188243"/>
              <a:gd name="connsiteY5856" fmla="*/ 4741722 h 7223977"/>
              <a:gd name="connsiteX5857" fmla="*/ 902559 w 12188243"/>
              <a:gd name="connsiteY5857" fmla="*/ 4741722 h 7223977"/>
              <a:gd name="connsiteX5858" fmla="*/ 902559 w 12188243"/>
              <a:gd name="connsiteY5858" fmla="*/ 4967393 h 7223977"/>
              <a:gd name="connsiteX5859" fmla="*/ 902559 w 12188243"/>
              <a:gd name="connsiteY5859" fmla="*/ 5189932 h 7223977"/>
              <a:gd name="connsiteX5860" fmla="*/ 680021 w 12188243"/>
              <a:gd name="connsiteY5860" fmla="*/ 5189932 h 7223977"/>
              <a:gd name="connsiteX5861" fmla="*/ 680021 w 12188243"/>
              <a:gd name="connsiteY5861" fmla="*/ 4967393 h 7223977"/>
              <a:gd name="connsiteX5862" fmla="*/ 902559 w 12188243"/>
              <a:gd name="connsiteY5862" fmla="*/ 4967393 h 7223977"/>
              <a:gd name="connsiteX5863" fmla="*/ 902559 w 12188243"/>
              <a:gd name="connsiteY5863" fmla="*/ 5193064 h 7223977"/>
              <a:gd name="connsiteX5864" fmla="*/ 902559 w 12188243"/>
              <a:gd name="connsiteY5864" fmla="*/ 5415603 h 7223977"/>
              <a:gd name="connsiteX5865" fmla="*/ 680021 w 12188243"/>
              <a:gd name="connsiteY5865" fmla="*/ 5415603 h 7223977"/>
              <a:gd name="connsiteX5866" fmla="*/ 680021 w 12188243"/>
              <a:gd name="connsiteY5866" fmla="*/ 5193064 h 7223977"/>
              <a:gd name="connsiteX5867" fmla="*/ 902559 w 12188243"/>
              <a:gd name="connsiteY5867" fmla="*/ 5193064 h 7223977"/>
              <a:gd name="connsiteX5868" fmla="*/ 902559 w 12188243"/>
              <a:gd name="connsiteY5868" fmla="*/ 5418735 h 7223977"/>
              <a:gd name="connsiteX5869" fmla="*/ 902559 w 12188243"/>
              <a:gd name="connsiteY5869" fmla="*/ 5641273 h 7223977"/>
              <a:gd name="connsiteX5870" fmla="*/ 680021 w 12188243"/>
              <a:gd name="connsiteY5870" fmla="*/ 5641273 h 7223977"/>
              <a:gd name="connsiteX5871" fmla="*/ 680021 w 12188243"/>
              <a:gd name="connsiteY5871" fmla="*/ 5418735 h 7223977"/>
              <a:gd name="connsiteX5872" fmla="*/ 902559 w 12188243"/>
              <a:gd name="connsiteY5872" fmla="*/ 5418735 h 7223977"/>
              <a:gd name="connsiteX5873" fmla="*/ 902559 w 12188243"/>
              <a:gd name="connsiteY5873" fmla="*/ 5644406 h 7223977"/>
              <a:gd name="connsiteX5874" fmla="*/ 902559 w 12188243"/>
              <a:gd name="connsiteY5874" fmla="*/ 5866945 h 7223977"/>
              <a:gd name="connsiteX5875" fmla="*/ 680021 w 12188243"/>
              <a:gd name="connsiteY5875" fmla="*/ 5866945 h 7223977"/>
              <a:gd name="connsiteX5876" fmla="*/ 680021 w 12188243"/>
              <a:gd name="connsiteY5876" fmla="*/ 5644406 h 7223977"/>
              <a:gd name="connsiteX5877" fmla="*/ 902559 w 12188243"/>
              <a:gd name="connsiteY5877" fmla="*/ 5644406 h 7223977"/>
              <a:gd name="connsiteX5878" fmla="*/ 902559 w 12188243"/>
              <a:gd name="connsiteY5878" fmla="*/ 5870077 h 7223977"/>
              <a:gd name="connsiteX5879" fmla="*/ 902559 w 12188243"/>
              <a:gd name="connsiteY5879" fmla="*/ 6092616 h 7223977"/>
              <a:gd name="connsiteX5880" fmla="*/ 680021 w 12188243"/>
              <a:gd name="connsiteY5880" fmla="*/ 6092616 h 7223977"/>
              <a:gd name="connsiteX5881" fmla="*/ 680021 w 12188243"/>
              <a:gd name="connsiteY5881" fmla="*/ 5870077 h 7223977"/>
              <a:gd name="connsiteX5882" fmla="*/ 902559 w 12188243"/>
              <a:gd name="connsiteY5882" fmla="*/ 5870077 h 7223977"/>
              <a:gd name="connsiteX5883" fmla="*/ 902559 w 12188243"/>
              <a:gd name="connsiteY5883" fmla="*/ 6095623 h 7223977"/>
              <a:gd name="connsiteX5884" fmla="*/ 902559 w 12188243"/>
              <a:gd name="connsiteY5884" fmla="*/ 6318161 h 7223977"/>
              <a:gd name="connsiteX5885" fmla="*/ 680021 w 12188243"/>
              <a:gd name="connsiteY5885" fmla="*/ 6318161 h 7223977"/>
              <a:gd name="connsiteX5886" fmla="*/ 680021 w 12188243"/>
              <a:gd name="connsiteY5886" fmla="*/ 6095623 h 7223977"/>
              <a:gd name="connsiteX5887" fmla="*/ 902559 w 12188243"/>
              <a:gd name="connsiteY5887" fmla="*/ 6095623 h 7223977"/>
              <a:gd name="connsiteX5888" fmla="*/ 902559 w 12188243"/>
              <a:gd name="connsiteY5888" fmla="*/ 6321294 h 7223977"/>
              <a:gd name="connsiteX5889" fmla="*/ 902559 w 12188243"/>
              <a:gd name="connsiteY5889" fmla="*/ 6543832 h 7223977"/>
              <a:gd name="connsiteX5890" fmla="*/ 680021 w 12188243"/>
              <a:gd name="connsiteY5890" fmla="*/ 6543832 h 7223977"/>
              <a:gd name="connsiteX5891" fmla="*/ 680021 w 12188243"/>
              <a:gd name="connsiteY5891" fmla="*/ 6321294 h 7223977"/>
              <a:gd name="connsiteX5892" fmla="*/ 902559 w 12188243"/>
              <a:gd name="connsiteY5892" fmla="*/ 6321294 h 7223977"/>
              <a:gd name="connsiteX5893" fmla="*/ 905692 w 12188243"/>
              <a:gd name="connsiteY5893" fmla="*/ 6321294 h 7223977"/>
              <a:gd name="connsiteX5894" fmla="*/ 1128230 w 12188243"/>
              <a:gd name="connsiteY5894" fmla="*/ 6321294 h 7223977"/>
              <a:gd name="connsiteX5895" fmla="*/ 1128230 w 12188243"/>
              <a:gd name="connsiteY5895" fmla="*/ 6543832 h 7223977"/>
              <a:gd name="connsiteX5896" fmla="*/ 905692 w 12188243"/>
              <a:gd name="connsiteY5896" fmla="*/ 6543832 h 7223977"/>
              <a:gd name="connsiteX5897" fmla="*/ 905692 w 12188243"/>
              <a:gd name="connsiteY5897" fmla="*/ 6321294 h 7223977"/>
              <a:gd name="connsiteX5898" fmla="*/ 1131363 w 12188243"/>
              <a:gd name="connsiteY5898" fmla="*/ 6321294 h 7223977"/>
              <a:gd name="connsiteX5899" fmla="*/ 1353901 w 12188243"/>
              <a:gd name="connsiteY5899" fmla="*/ 6321294 h 7223977"/>
              <a:gd name="connsiteX5900" fmla="*/ 1353901 w 12188243"/>
              <a:gd name="connsiteY5900" fmla="*/ 6543832 h 7223977"/>
              <a:gd name="connsiteX5901" fmla="*/ 1131363 w 12188243"/>
              <a:gd name="connsiteY5901" fmla="*/ 6543832 h 7223977"/>
              <a:gd name="connsiteX5902" fmla="*/ 1131363 w 12188243"/>
              <a:gd name="connsiteY5902" fmla="*/ 6321294 h 7223977"/>
              <a:gd name="connsiteX5903" fmla="*/ 1357034 w 12188243"/>
              <a:gd name="connsiteY5903" fmla="*/ 6321294 h 7223977"/>
              <a:gd name="connsiteX5904" fmla="*/ 1579572 w 12188243"/>
              <a:gd name="connsiteY5904" fmla="*/ 6321294 h 7223977"/>
              <a:gd name="connsiteX5905" fmla="*/ 1579572 w 12188243"/>
              <a:gd name="connsiteY5905" fmla="*/ 6543832 h 7223977"/>
              <a:gd name="connsiteX5906" fmla="*/ 1357034 w 12188243"/>
              <a:gd name="connsiteY5906" fmla="*/ 6543832 h 7223977"/>
              <a:gd name="connsiteX5907" fmla="*/ 1357034 w 12188243"/>
              <a:gd name="connsiteY5907" fmla="*/ 6321294 h 7223977"/>
              <a:gd name="connsiteX5908" fmla="*/ 1582705 w 12188243"/>
              <a:gd name="connsiteY5908" fmla="*/ 6321294 h 7223977"/>
              <a:gd name="connsiteX5909" fmla="*/ 1805243 w 12188243"/>
              <a:gd name="connsiteY5909" fmla="*/ 6321294 h 7223977"/>
              <a:gd name="connsiteX5910" fmla="*/ 1805243 w 12188243"/>
              <a:gd name="connsiteY5910" fmla="*/ 6543832 h 7223977"/>
              <a:gd name="connsiteX5911" fmla="*/ 1582705 w 12188243"/>
              <a:gd name="connsiteY5911" fmla="*/ 6543832 h 7223977"/>
              <a:gd name="connsiteX5912" fmla="*/ 1582705 w 12188243"/>
              <a:gd name="connsiteY5912" fmla="*/ 6321294 h 7223977"/>
              <a:gd name="connsiteX5913" fmla="*/ 1808376 w 12188243"/>
              <a:gd name="connsiteY5913" fmla="*/ 6321294 h 7223977"/>
              <a:gd name="connsiteX5914" fmla="*/ 2030914 w 12188243"/>
              <a:gd name="connsiteY5914" fmla="*/ 6321294 h 7223977"/>
              <a:gd name="connsiteX5915" fmla="*/ 2030914 w 12188243"/>
              <a:gd name="connsiteY5915" fmla="*/ 6543832 h 7223977"/>
              <a:gd name="connsiteX5916" fmla="*/ 1808376 w 12188243"/>
              <a:gd name="connsiteY5916" fmla="*/ 6543832 h 7223977"/>
              <a:gd name="connsiteX5917" fmla="*/ 1808376 w 12188243"/>
              <a:gd name="connsiteY5917" fmla="*/ 6321294 h 7223977"/>
              <a:gd name="connsiteX5918" fmla="*/ 2033922 w 12188243"/>
              <a:gd name="connsiteY5918" fmla="*/ 6321294 h 7223977"/>
              <a:gd name="connsiteX5919" fmla="*/ 2256460 w 12188243"/>
              <a:gd name="connsiteY5919" fmla="*/ 6321294 h 7223977"/>
              <a:gd name="connsiteX5920" fmla="*/ 2256460 w 12188243"/>
              <a:gd name="connsiteY5920" fmla="*/ 6543832 h 7223977"/>
              <a:gd name="connsiteX5921" fmla="*/ 2033922 w 12188243"/>
              <a:gd name="connsiteY5921" fmla="*/ 6543832 h 7223977"/>
              <a:gd name="connsiteX5922" fmla="*/ 2033922 w 12188243"/>
              <a:gd name="connsiteY5922" fmla="*/ 6321294 h 7223977"/>
              <a:gd name="connsiteX5923" fmla="*/ 2259593 w 12188243"/>
              <a:gd name="connsiteY5923" fmla="*/ 6321294 h 7223977"/>
              <a:gd name="connsiteX5924" fmla="*/ 2482131 w 12188243"/>
              <a:gd name="connsiteY5924" fmla="*/ 6321294 h 7223977"/>
              <a:gd name="connsiteX5925" fmla="*/ 2482131 w 12188243"/>
              <a:gd name="connsiteY5925" fmla="*/ 6543832 h 7223977"/>
              <a:gd name="connsiteX5926" fmla="*/ 2259593 w 12188243"/>
              <a:gd name="connsiteY5926" fmla="*/ 6543832 h 7223977"/>
              <a:gd name="connsiteX5927" fmla="*/ 2259593 w 12188243"/>
              <a:gd name="connsiteY5927" fmla="*/ 6321294 h 7223977"/>
              <a:gd name="connsiteX5928" fmla="*/ 2485264 w 12188243"/>
              <a:gd name="connsiteY5928" fmla="*/ 6321294 h 7223977"/>
              <a:gd name="connsiteX5929" fmla="*/ 2707802 w 12188243"/>
              <a:gd name="connsiteY5929" fmla="*/ 6321294 h 7223977"/>
              <a:gd name="connsiteX5930" fmla="*/ 2707802 w 12188243"/>
              <a:gd name="connsiteY5930" fmla="*/ 6543832 h 7223977"/>
              <a:gd name="connsiteX5931" fmla="*/ 2485264 w 12188243"/>
              <a:gd name="connsiteY5931" fmla="*/ 6543832 h 7223977"/>
              <a:gd name="connsiteX5932" fmla="*/ 2485264 w 12188243"/>
              <a:gd name="connsiteY5932" fmla="*/ 6321294 h 7223977"/>
              <a:gd name="connsiteX5933" fmla="*/ 2710935 w 12188243"/>
              <a:gd name="connsiteY5933" fmla="*/ 6321294 h 7223977"/>
              <a:gd name="connsiteX5934" fmla="*/ 2933474 w 12188243"/>
              <a:gd name="connsiteY5934" fmla="*/ 6321294 h 7223977"/>
              <a:gd name="connsiteX5935" fmla="*/ 2933474 w 12188243"/>
              <a:gd name="connsiteY5935" fmla="*/ 6543832 h 7223977"/>
              <a:gd name="connsiteX5936" fmla="*/ 2710935 w 12188243"/>
              <a:gd name="connsiteY5936" fmla="*/ 6543832 h 7223977"/>
              <a:gd name="connsiteX5937" fmla="*/ 2710935 w 12188243"/>
              <a:gd name="connsiteY5937" fmla="*/ 6321294 h 7223977"/>
              <a:gd name="connsiteX5938" fmla="*/ 2936606 w 12188243"/>
              <a:gd name="connsiteY5938" fmla="*/ 6321294 h 7223977"/>
              <a:gd name="connsiteX5939" fmla="*/ 3159145 w 12188243"/>
              <a:gd name="connsiteY5939" fmla="*/ 6321294 h 7223977"/>
              <a:gd name="connsiteX5940" fmla="*/ 3159145 w 12188243"/>
              <a:gd name="connsiteY5940" fmla="*/ 6543832 h 7223977"/>
              <a:gd name="connsiteX5941" fmla="*/ 2936606 w 12188243"/>
              <a:gd name="connsiteY5941" fmla="*/ 6543832 h 7223977"/>
              <a:gd name="connsiteX5942" fmla="*/ 2936606 w 12188243"/>
              <a:gd name="connsiteY5942" fmla="*/ 6321294 h 7223977"/>
              <a:gd name="connsiteX5943" fmla="*/ 3162277 w 12188243"/>
              <a:gd name="connsiteY5943" fmla="*/ 6321294 h 7223977"/>
              <a:gd name="connsiteX5944" fmla="*/ 3384816 w 12188243"/>
              <a:gd name="connsiteY5944" fmla="*/ 6321294 h 7223977"/>
              <a:gd name="connsiteX5945" fmla="*/ 3384816 w 12188243"/>
              <a:gd name="connsiteY5945" fmla="*/ 6543832 h 7223977"/>
              <a:gd name="connsiteX5946" fmla="*/ 3162277 w 12188243"/>
              <a:gd name="connsiteY5946" fmla="*/ 6543832 h 7223977"/>
              <a:gd name="connsiteX5947" fmla="*/ 3162277 w 12188243"/>
              <a:gd name="connsiteY5947" fmla="*/ 6321294 h 7223977"/>
              <a:gd name="connsiteX5948" fmla="*/ 3387823 w 12188243"/>
              <a:gd name="connsiteY5948" fmla="*/ 6321294 h 7223977"/>
              <a:gd name="connsiteX5949" fmla="*/ 3610361 w 12188243"/>
              <a:gd name="connsiteY5949" fmla="*/ 6321294 h 7223977"/>
              <a:gd name="connsiteX5950" fmla="*/ 3610361 w 12188243"/>
              <a:gd name="connsiteY5950" fmla="*/ 6543832 h 7223977"/>
              <a:gd name="connsiteX5951" fmla="*/ 3387823 w 12188243"/>
              <a:gd name="connsiteY5951" fmla="*/ 6543832 h 7223977"/>
              <a:gd name="connsiteX5952" fmla="*/ 3387823 w 12188243"/>
              <a:gd name="connsiteY5952" fmla="*/ 6321294 h 7223977"/>
              <a:gd name="connsiteX5953" fmla="*/ 3613494 w 12188243"/>
              <a:gd name="connsiteY5953" fmla="*/ 6321294 h 7223977"/>
              <a:gd name="connsiteX5954" fmla="*/ 3836033 w 12188243"/>
              <a:gd name="connsiteY5954" fmla="*/ 6321294 h 7223977"/>
              <a:gd name="connsiteX5955" fmla="*/ 3836033 w 12188243"/>
              <a:gd name="connsiteY5955" fmla="*/ 6543832 h 7223977"/>
              <a:gd name="connsiteX5956" fmla="*/ 3613494 w 12188243"/>
              <a:gd name="connsiteY5956" fmla="*/ 6543832 h 7223977"/>
              <a:gd name="connsiteX5957" fmla="*/ 3613494 w 12188243"/>
              <a:gd name="connsiteY5957" fmla="*/ 6321294 h 7223977"/>
              <a:gd name="connsiteX5958" fmla="*/ 3839165 w 12188243"/>
              <a:gd name="connsiteY5958" fmla="*/ 6321294 h 7223977"/>
              <a:gd name="connsiteX5959" fmla="*/ 4061703 w 12188243"/>
              <a:gd name="connsiteY5959" fmla="*/ 6321294 h 7223977"/>
              <a:gd name="connsiteX5960" fmla="*/ 4061703 w 12188243"/>
              <a:gd name="connsiteY5960" fmla="*/ 6543832 h 7223977"/>
              <a:gd name="connsiteX5961" fmla="*/ 3839165 w 12188243"/>
              <a:gd name="connsiteY5961" fmla="*/ 6543832 h 7223977"/>
              <a:gd name="connsiteX5962" fmla="*/ 3839165 w 12188243"/>
              <a:gd name="connsiteY5962" fmla="*/ 6321294 h 7223977"/>
              <a:gd name="connsiteX5963" fmla="*/ 4064836 w 12188243"/>
              <a:gd name="connsiteY5963" fmla="*/ 6321294 h 7223977"/>
              <a:gd name="connsiteX5964" fmla="*/ 4287375 w 12188243"/>
              <a:gd name="connsiteY5964" fmla="*/ 6321294 h 7223977"/>
              <a:gd name="connsiteX5965" fmla="*/ 4287375 w 12188243"/>
              <a:gd name="connsiteY5965" fmla="*/ 6543832 h 7223977"/>
              <a:gd name="connsiteX5966" fmla="*/ 4064836 w 12188243"/>
              <a:gd name="connsiteY5966" fmla="*/ 6543832 h 7223977"/>
              <a:gd name="connsiteX5967" fmla="*/ 4064836 w 12188243"/>
              <a:gd name="connsiteY5967" fmla="*/ 6321294 h 7223977"/>
              <a:gd name="connsiteX5968" fmla="*/ 4290507 w 12188243"/>
              <a:gd name="connsiteY5968" fmla="*/ 6321294 h 7223977"/>
              <a:gd name="connsiteX5969" fmla="*/ 4513046 w 12188243"/>
              <a:gd name="connsiteY5969" fmla="*/ 6321294 h 7223977"/>
              <a:gd name="connsiteX5970" fmla="*/ 4513046 w 12188243"/>
              <a:gd name="connsiteY5970" fmla="*/ 6543832 h 7223977"/>
              <a:gd name="connsiteX5971" fmla="*/ 4290507 w 12188243"/>
              <a:gd name="connsiteY5971" fmla="*/ 6543832 h 7223977"/>
              <a:gd name="connsiteX5972" fmla="*/ 4290507 w 12188243"/>
              <a:gd name="connsiteY5972" fmla="*/ 6321294 h 7223977"/>
              <a:gd name="connsiteX5973" fmla="*/ 4516179 w 12188243"/>
              <a:gd name="connsiteY5973" fmla="*/ 6321294 h 7223977"/>
              <a:gd name="connsiteX5974" fmla="*/ 4738717 w 12188243"/>
              <a:gd name="connsiteY5974" fmla="*/ 6321294 h 7223977"/>
              <a:gd name="connsiteX5975" fmla="*/ 4738717 w 12188243"/>
              <a:gd name="connsiteY5975" fmla="*/ 6543832 h 7223977"/>
              <a:gd name="connsiteX5976" fmla="*/ 4516179 w 12188243"/>
              <a:gd name="connsiteY5976" fmla="*/ 6543832 h 7223977"/>
              <a:gd name="connsiteX5977" fmla="*/ 4516179 w 12188243"/>
              <a:gd name="connsiteY5977" fmla="*/ 6321294 h 7223977"/>
              <a:gd name="connsiteX5978" fmla="*/ 4741724 w 12188243"/>
              <a:gd name="connsiteY5978" fmla="*/ 6321294 h 7223977"/>
              <a:gd name="connsiteX5979" fmla="*/ 4964263 w 12188243"/>
              <a:gd name="connsiteY5979" fmla="*/ 6321294 h 7223977"/>
              <a:gd name="connsiteX5980" fmla="*/ 4964263 w 12188243"/>
              <a:gd name="connsiteY5980" fmla="*/ 6543832 h 7223977"/>
              <a:gd name="connsiteX5981" fmla="*/ 4741724 w 12188243"/>
              <a:gd name="connsiteY5981" fmla="*/ 6543832 h 7223977"/>
              <a:gd name="connsiteX5982" fmla="*/ 4741724 w 12188243"/>
              <a:gd name="connsiteY5982" fmla="*/ 6321294 h 7223977"/>
              <a:gd name="connsiteX5983" fmla="*/ 4967395 w 12188243"/>
              <a:gd name="connsiteY5983" fmla="*/ 6321294 h 7223977"/>
              <a:gd name="connsiteX5984" fmla="*/ 5189934 w 12188243"/>
              <a:gd name="connsiteY5984" fmla="*/ 6321294 h 7223977"/>
              <a:gd name="connsiteX5985" fmla="*/ 5189934 w 12188243"/>
              <a:gd name="connsiteY5985" fmla="*/ 6543832 h 7223977"/>
              <a:gd name="connsiteX5986" fmla="*/ 4967395 w 12188243"/>
              <a:gd name="connsiteY5986" fmla="*/ 6543832 h 7223977"/>
              <a:gd name="connsiteX5987" fmla="*/ 4967395 w 12188243"/>
              <a:gd name="connsiteY5987" fmla="*/ 6321294 h 7223977"/>
              <a:gd name="connsiteX5988" fmla="*/ 5193066 w 12188243"/>
              <a:gd name="connsiteY5988" fmla="*/ 6321294 h 7223977"/>
              <a:gd name="connsiteX5989" fmla="*/ 5415605 w 12188243"/>
              <a:gd name="connsiteY5989" fmla="*/ 6321294 h 7223977"/>
              <a:gd name="connsiteX5990" fmla="*/ 5415605 w 12188243"/>
              <a:gd name="connsiteY5990" fmla="*/ 6543832 h 7223977"/>
              <a:gd name="connsiteX5991" fmla="*/ 5193066 w 12188243"/>
              <a:gd name="connsiteY5991" fmla="*/ 6543832 h 7223977"/>
              <a:gd name="connsiteX5992" fmla="*/ 5193066 w 12188243"/>
              <a:gd name="connsiteY5992" fmla="*/ 6321294 h 7223977"/>
              <a:gd name="connsiteX5993" fmla="*/ 5418738 w 12188243"/>
              <a:gd name="connsiteY5993" fmla="*/ 6321294 h 7223977"/>
              <a:gd name="connsiteX5994" fmla="*/ 5641276 w 12188243"/>
              <a:gd name="connsiteY5994" fmla="*/ 6321294 h 7223977"/>
              <a:gd name="connsiteX5995" fmla="*/ 5641276 w 12188243"/>
              <a:gd name="connsiteY5995" fmla="*/ 6543832 h 7223977"/>
              <a:gd name="connsiteX5996" fmla="*/ 5418738 w 12188243"/>
              <a:gd name="connsiteY5996" fmla="*/ 6543832 h 7223977"/>
              <a:gd name="connsiteX5997" fmla="*/ 5418738 w 12188243"/>
              <a:gd name="connsiteY5997" fmla="*/ 6321294 h 7223977"/>
              <a:gd name="connsiteX5998" fmla="*/ 5644408 w 12188243"/>
              <a:gd name="connsiteY5998" fmla="*/ 6321294 h 7223977"/>
              <a:gd name="connsiteX5999" fmla="*/ 5866947 w 12188243"/>
              <a:gd name="connsiteY5999" fmla="*/ 6321294 h 7223977"/>
              <a:gd name="connsiteX6000" fmla="*/ 5866947 w 12188243"/>
              <a:gd name="connsiteY6000" fmla="*/ 6543832 h 7223977"/>
              <a:gd name="connsiteX6001" fmla="*/ 5644408 w 12188243"/>
              <a:gd name="connsiteY6001" fmla="*/ 6543832 h 7223977"/>
              <a:gd name="connsiteX6002" fmla="*/ 5644408 w 12188243"/>
              <a:gd name="connsiteY6002" fmla="*/ 6321294 h 7223977"/>
              <a:gd name="connsiteX6003" fmla="*/ 5870080 w 12188243"/>
              <a:gd name="connsiteY6003" fmla="*/ 6321294 h 7223977"/>
              <a:gd name="connsiteX6004" fmla="*/ 6092618 w 12188243"/>
              <a:gd name="connsiteY6004" fmla="*/ 6321294 h 7223977"/>
              <a:gd name="connsiteX6005" fmla="*/ 6092618 w 12188243"/>
              <a:gd name="connsiteY6005" fmla="*/ 6543832 h 7223977"/>
              <a:gd name="connsiteX6006" fmla="*/ 5870080 w 12188243"/>
              <a:gd name="connsiteY6006" fmla="*/ 6543832 h 7223977"/>
              <a:gd name="connsiteX6007" fmla="*/ 5870080 w 12188243"/>
              <a:gd name="connsiteY6007" fmla="*/ 6321294 h 7223977"/>
              <a:gd name="connsiteX6008" fmla="*/ 6095625 w 12188243"/>
              <a:gd name="connsiteY6008" fmla="*/ 6321294 h 7223977"/>
              <a:gd name="connsiteX6009" fmla="*/ 6318164 w 12188243"/>
              <a:gd name="connsiteY6009" fmla="*/ 6321294 h 7223977"/>
              <a:gd name="connsiteX6010" fmla="*/ 6318164 w 12188243"/>
              <a:gd name="connsiteY6010" fmla="*/ 6543832 h 7223977"/>
              <a:gd name="connsiteX6011" fmla="*/ 6095625 w 12188243"/>
              <a:gd name="connsiteY6011" fmla="*/ 6543832 h 7223977"/>
              <a:gd name="connsiteX6012" fmla="*/ 6095625 w 12188243"/>
              <a:gd name="connsiteY6012" fmla="*/ 6321294 h 7223977"/>
              <a:gd name="connsiteX6013" fmla="*/ 6321297 w 12188243"/>
              <a:gd name="connsiteY6013" fmla="*/ 6321294 h 7223977"/>
              <a:gd name="connsiteX6014" fmla="*/ 6543835 w 12188243"/>
              <a:gd name="connsiteY6014" fmla="*/ 6321294 h 7223977"/>
              <a:gd name="connsiteX6015" fmla="*/ 6543835 w 12188243"/>
              <a:gd name="connsiteY6015" fmla="*/ 6543832 h 7223977"/>
              <a:gd name="connsiteX6016" fmla="*/ 6321297 w 12188243"/>
              <a:gd name="connsiteY6016" fmla="*/ 6543832 h 7223977"/>
              <a:gd name="connsiteX6017" fmla="*/ 6321297 w 12188243"/>
              <a:gd name="connsiteY6017" fmla="*/ 6321294 h 7223977"/>
              <a:gd name="connsiteX6018" fmla="*/ 6546967 w 12188243"/>
              <a:gd name="connsiteY6018" fmla="*/ 6321294 h 7223977"/>
              <a:gd name="connsiteX6019" fmla="*/ 6769506 w 12188243"/>
              <a:gd name="connsiteY6019" fmla="*/ 6321294 h 7223977"/>
              <a:gd name="connsiteX6020" fmla="*/ 6769506 w 12188243"/>
              <a:gd name="connsiteY6020" fmla="*/ 6543832 h 7223977"/>
              <a:gd name="connsiteX6021" fmla="*/ 6546967 w 12188243"/>
              <a:gd name="connsiteY6021" fmla="*/ 6543832 h 7223977"/>
              <a:gd name="connsiteX6022" fmla="*/ 6546967 w 12188243"/>
              <a:gd name="connsiteY6022" fmla="*/ 6321294 h 7223977"/>
              <a:gd name="connsiteX6023" fmla="*/ 6772639 w 12188243"/>
              <a:gd name="connsiteY6023" fmla="*/ 6321294 h 7223977"/>
              <a:gd name="connsiteX6024" fmla="*/ 6995177 w 12188243"/>
              <a:gd name="connsiteY6024" fmla="*/ 6321294 h 7223977"/>
              <a:gd name="connsiteX6025" fmla="*/ 6995177 w 12188243"/>
              <a:gd name="connsiteY6025" fmla="*/ 6543832 h 7223977"/>
              <a:gd name="connsiteX6026" fmla="*/ 6772639 w 12188243"/>
              <a:gd name="connsiteY6026" fmla="*/ 6543832 h 7223977"/>
              <a:gd name="connsiteX6027" fmla="*/ 6772639 w 12188243"/>
              <a:gd name="connsiteY6027" fmla="*/ 6321294 h 7223977"/>
              <a:gd name="connsiteX6028" fmla="*/ 6998310 w 12188243"/>
              <a:gd name="connsiteY6028" fmla="*/ 6321294 h 7223977"/>
              <a:gd name="connsiteX6029" fmla="*/ 7220848 w 12188243"/>
              <a:gd name="connsiteY6029" fmla="*/ 6321294 h 7223977"/>
              <a:gd name="connsiteX6030" fmla="*/ 7220848 w 12188243"/>
              <a:gd name="connsiteY6030" fmla="*/ 6543832 h 7223977"/>
              <a:gd name="connsiteX6031" fmla="*/ 6998310 w 12188243"/>
              <a:gd name="connsiteY6031" fmla="*/ 6543832 h 7223977"/>
              <a:gd name="connsiteX6032" fmla="*/ 6998310 w 12188243"/>
              <a:gd name="connsiteY6032" fmla="*/ 6321294 h 7223977"/>
              <a:gd name="connsiteX6033" fmla="*/ 7223981 w 12188243"/>
              <a:gd name="connsiteY6033" fmla="*/ 6321294 h 7223977"/>
              <a:gd name="connsiteX6034" fmla="*/ 7446520 w 12188243"/>
              <a:gd name="connsiteY6034" fmla="*/ 6321294 h 7223977"/>
              <a:gd name="connsiteX6035" fmla="*/ 7446520 w 12188243"/>
              <a:gd name="connsiteY6035" fmla="*/ 6543832 h 7223977"/>
              <a:gd name="connsiteX6036" fmla="*/ 7223981 w 12188243"/>
              <a:gd name="connsiteY6036" fmla="*/ 6543832 h 7223977"/>
              <a:gd name="connsiteX6037" fmla="*/ 7223981 w 12188243"/>
              <a:gd name="connsiteY6037" fmla="*/ 6321294 h 7223977"/>
              <a:gd name="connsiteX6038" fmla="*/ 7449527 w 12188243"/>
              <a:gd name="connsiteY6038" fmla="*/ 6321294 h 7223977"/>
              <a:gd name="connsiteX6039" fmla="*/ 7672065 w 12188243"/>
              <a:gd name="connsiteY6039" fmla="*/ 6321294 h 7223977"/>
              <a:gd name="connsiteX6040" fmla="*/ 7672065 w 12188243"/>
              <a:gd name="connsiteY6040" fmla="*/ 6543832 h 7223977"/>
              <a:gd name="connsiteX6041" fmla="*/ 7449527 w 12188243"/>
              <a:gd name="connsiteY6041" fmla="*/ 6543832 h 7223977"/>
              <a:gd name="connsiteX6042" fmla="*/ 7449527 w 12188243"/>
              <a:gd name="connsiteY6042" fmla="*/ 6321294 h 7223977"/>
              <a:gd name="connsiteX6043" fmla="*/ 7675198 w 12188243"/>
              <a:gd name="connsiteY6043" fmla="*/ 6321294 h 7223977"/>
              <a:gd name="connsiteX6044" fmla="*/ 7897736 w 12188243"/>
              <a:gd name="connsiteY6044" fmla="*/ 6321294 h 7223977"/>
              <a:gd name="connsiteX6045" fmla="*/ 7897736 w 12188243"/>
              <a:gd name="connsiteY6045" fmla="*/ 6543832 h 7223977"/>
              <a:gd name="connsiteX6046" fmla="*/ 7675198 w 12188243"/>
              <a:gd name="connsiteY6046" fmla="*/ 6543832 h 7223977"/>
              <a:gd name="connsiteX6047" fmla="*/ 7675198 w 12188243"/>
              <a:gd name="connsiteY6047" fmla="*/ 6321294 h 7223977"/>
              <a:gd name="connsiteX6048" fmla="*/ 7900868 w 12188243"/>
              <a:gd name="connsiteY6048" fmla="*/ 6321294 h 7223977"/>
              <a:gd name="connsiteX6049" fmla="*/ 8123407 w 12188243"/>
              <a:gd name="connsiteY6049" fmla="*/ 6321294 h 7223977"/>
              <a:gd name="connsiteX6050" fmla="*/ 8123407 w 12188243"/>
              <a:gd name="connsiteY6050" fmla="*/ 6543832 h 7223977"/>
              <a:gd name="connsiteX6051" fmla="*/ 7900868 w 12188243"/>
              <a:gd name="connsiteY6051" fmla="*/ 6543832 h 7223977"/>
              <a:gd name="connsiteX6052" fmla="*/ 7900868 w 12188243"/>
              <a:gd name="connsiteY6052" fmla="*/ 6321294 h 7223977"/>
              <a:gd name="connsiteX6053" fmla="*/ 8126540 w 12188243"/>
              <a:gd name="connsiteY6053" fmla="*/ 6321294 h 7223977"/>
              <a:gd name="connsiteX6054" fmla="*/ 8349078 w 12188243"/>
              <a:gd name="connsiteY6054" fmla="*/ 6321294 h 7223977"/>
              <a:gd name="connsiteX6055" fmla="*/ 8349078 w 12188243"/>
              <a:gd name="connsiteY6055" fmla="*/ 6543832 h 7223977"/>
              <a:gd name="connsiteX6056" fmla="*/ 8126540 w 12188243"/>
              <a:gd name="connsiteY6056" fmla="*/ 6543832 h 7223977"/>
              <a:gd name="connsiteX6057" fmla="*/ 8126540 w 12188243"/>
              <a:gd name="connsiteY6057" fmla="*/ 6321294 h 7223977"/>
              <a:gd name="connsiteX6058" fmla="*/ 8352211 w 12188243"/>
              <a:gd name="connsiteY6058" fmla="*/ 6321294 h 7223977"/>
              <a:gd name="connsiteX6059" fmla="*/ 8574749 w 12188243"/>
              <a:gd name="connsiteY6059" fmla="*/ 6321294 h 7223977"/>
              <a:gd name="connsiteX6060" fmla="*/ 8574749 w 12188243"/>
              <a:gd name="connsiteY6060" fmla="*/ 6543832 h 7223977"/>
              <a:gd name="connsiteX6061" fmla="*/ 8352211 w 12188243"/>
              <a:gd name="connsiteY6061" fmla="*/ 6543832 h 7223977"/>
              <a:gd name="connsiteX6062" fmla="*/ 8352211 w 12188243"/>
              <a:gd name="connsiteY6062" fmla="*/ 6321294 h 7223977"/>
              <a:gd name="connsiteX6063" fmla="*/ 8577882 w 12188243"/>
              <a:gd name="connsiteY6063" fmla="*/ 6321294 h 7223977"/>
              <a:gd name="connsiteX6064" fmla="*/ 8800420 w 12188243"/>
              <a:gd name="connsiteY6064" fmla="*/ 6321294 h 7223977"/>
              <a:gd name="connsiteX6065" fmla="*/ 8800420 w 12188243"/>
              <a:gd name="connsiteY6065" fmla="*/ 6543832 h 7223977"/>
              <a:gd name="connsiteX6066" fmla="*/ 8577882 w 12188243"/>
              <a:gd name="connsiteY6066" fmla="*/ 6543832 h 7223977"/>
              <a:gd name="connsiteX6067" fmla="*/ 8577882 w 12188243"/>
              <a:gd name="connsiteY6067" fmla="*/ 6321294 h 7223977"/>
              <a:gd name="connsiteX6068" fmla="*/ 8803427 w 12188243"/>
              <a:gd name="connsiteY6068" fmla="*/ 6321294 h 7223977"/>
              <a:gd name="connsiteX6069" fmla="*/ 9025966 w 12188243"/>
              <a:gd name="connsiteY6069" fmla="*/ 6321294 h 7223977"/>
              <a:gd name="connsiteX6070" fmla="*/ 9025966 w 12188243"/>
              <a:gd name="connsiteY6070" fmla="*/ 6543832 h 7223977"/>
              <a:gd name="connsiteX6071" fmla="*/ 8803427 w 12188243"/>
              <a:gd name="connsiteY6071" fmla="*/ 6543832 h 7223977"/>
              <a:gd name="connsiteX6072" fmla="*/ 8803427 w 12188243"/>
              <a:gd name="connsiteY6072" fmla="*/ 6321294 h 7223977"/>
              <a:gd name="connsiteX6073" fmla="*/ 9029099 w 12188243"/>
              <a:gd name="connsiteY6073" fmla="*/ 6321294 h 7223977"/>
              <a:gd name="connsiteX6074" fmla="*/ 9251637 w 12188243"/>
              <a:gd name="connsiteY6074" fmla="*/ 6321294 h 7223977"/>
              <a:gd name="connsiteX6075" fmla="*/ 9251637 w 12188243"/>
              <a:gd name="connsiteY6075" fmla="*/ 6543832 h 7223977"/>
              <a:gd name="connsiteX6076" fmla="*/ 9029099 w 12188243"/>
              <a:gd name="connsiteY6076" fmla="*/ 6543832 h 7223977"/>
              <a:gd name="connsiteX6077" fmla="*/ 9029099 w 12188243"/>
              <a:gd name="connsiteY6077" fmla="*/ 6321294 h 7223977"/>
              <a:gd name="connsiteX6078" fmla="*/ 9254770 w 12188243"/>
              <a:gd name="connsiteY6078" fmla="*/ 6321294 h 7223977"/>
              <a:gd name="connsiteX6079" fmla="*/ 9477308 w 12188243"/>
              <a:gd name="connsiteY6079" fmla="*/ 6321294 h 7223977"/>
              <a:gd name="connsiteX6080" fmla="*/ 9477308 w 12188243"/>
              <a:gd name="connsiteY6080" fmla="*/ 6543832 h 7223977"/>
              <a:gd name="connsiteX6081" fmla="*/ 9254770 w 12188243"/>
              <a:gd name="connsiteY6081" fmla="*/ 6543832 h 7223977"/>
              <a:gd name="connsiteX6082" fmla="*/ 9254770 w 12188243"/>
              <a:gd name="connsiteY6082" fmla="*/ 6321294 h 7223977"/>
              <a:gd name="connsiteX6083" fmla="*/ 9480440 w 12188243"/>
              <a:gd name="connsiteY6083" fmla="*/ 6321294 h 7223977"/>
              <a:gd name="connsiteX6084" fmla="*/ 9702979 w 12188243"/>
              <a:gd name="connsiteY6084" fmla="*/ 6321294 h 7223977"/>
              <a:gd name="connsiteX6085" fmla="*/ 9702979 w 12188243"/>
              <a:gd name="connsiteY6085" fmla="*/ 6543832 h 7223977"/>
              <a:gd name="connsiteX6086" fmla="*/ 9480440 w 12188243"/>
              <a:gd name="connsiteY6086" fmla="*/ 6543832 h 7223977"/>
              <a:gd name="connsiteX6087" fmla="*/ 9480440 w 12188243"/>
              <a:gd name="connsiteY6087" fmla="*/ 6321294 h 7223977"/>
              <a:gd name="connsiteX6088" fmla="*/ 9706112 w 12188243"/>
              <a:gd name="connsiteY6088" fmla="*/ 6321294 h 7223977"/>
              <a:gd name="connsiteX6089" fmla="*/ 9928650 w 12188243"/>
              <a:gd name="connsiteY6089" fmla="*/ 6321294 h 7223977"/>
              <a:gd name="connsiteX6090" fmla="*/ 9928650 w 12188243"/>
              <a:gd name="connsiteY6090" fmla="*/ 6543832 h 7223977"/>
              <a:gd name="connsiteX6091" fmla="*/ 9706112 w 12188243"/>
              <a:gd name="connsiteY6091" fmla="*/ 6543832 h 7223977"/>
              <a:gd name="connsiteX6092" fmla="*/ 9706112 w 12188243"/>
              <a:gd name="connsiteY6092" fmla="*/ 6321294 h 7223977"/>
              <a:gd name="connsiteX6093" fmla="*/ 9931783 w 12188243"/>
              <a:gd name="connsiteY6093" fmla="*/ 6321294 h 7223977"/>
              <a:gd name="connsiteX6094" fmla="*/ 10154321 w 12188243"/>
              <a:gd name="connsiteY6094" fmla="*/ 6321294 h 7223977"/>
              <a:gd name="connsiteX6095" fmla="*/ 10154321 w 12188243"/>
              <a:gd name="connsiteY6095" fmla="*/ 6543832 h 7223977"/>
              <a:gd name="connsiteX6096" fmla="*/ 9931783 w 12188243"/>
              <a:gd name="connsiteY6096" fmla="*/ 6543832 h 7223977"/>
              <a:gd name="connsiteX6097" fmla="*/ 9931783 w 12188243"/>
              <a:gd name="connsiteY6097" fmla="*/ 6321294 h 7223977"/>
              <a:gd name="connsiteX6098" fmla="*/ 10157328 w 12188243"/>
              <a:gd name="connsiteY6098" fmla="*/ 6321294 h 7223977"/>
              <a:gd name="connsiteX6099" fmla="*/ 10379867 w 12188243"/>
              <a:gd name="connsiteY6099" fmla="*/ 6321294 h 7223977"/>
              <a:gd name="connsiteX6100" fmla="*/ 10379867 w 12188243"/>
              <a:gd name="connsiteY6100" fmla="*/ 6543832 h 7223977"/>
              <a:gd name="connsiteX6101" fmla="*/ 10157328 w 12188243"/>
              <a:gd name="connsiteY6101" fmla="*/ 6543832 h 7223977"/>
              <a:gd name="connsiteX6102" fmla="*/ 10157328 w 12188243"/>
              <a:gd name="connsiteY6102" fmla="*/ 6321294 h 7223977"/>
              <a:gd name="connsiteX6103" fmla="*/ 10383000 w 12188243"/>
              <a:gd name="connsiteY6103" fmla="*/ 6321294 h 7223977"/>
              <a:gd name="connsiteX6104" fmla="*/ 10605538 w 12188243"/>
              <a:gd name="connsiteY6104" fmla="*/ 6321294 h 7223977"/>
              <a:gd name="connsiteX6105" fmla="*/ 10605538 w 12188243"/>
              <a:gd name="connsiteY6105" fmla="*/ 6543832 h 7223977"/>
              <a:gd name="connsiteX6106" fmla="*/ 10383000 w 12188243"/>
              <a:gd name="connsiteY6106" fmla="*/ 6543832 h 7223977"/>
              <a:gd name="connsiteX6107" fmla="*/ 10383000 w 12188243"/>
              <a:gd name="connsiteY6107" fmla="*/ 6321294 h 7223977"/>
              <a:gd name="connsiteX6108" fmla="*/ 10608671 w 12188243"/>
              <a:gd name="connsiteY6108" fmla="*/ 6321294 h 7223977"/>
              <a:gd name="connsiteX6109" fmla="*/ 10831209 w 12188243"/>
              <a:gd name="connsiteY6109" fmla="*/ 6321294 h 7223977"/>
              <a:gd name="connsiteX6110" fmla="*/ 10831209 w 12188243"/>
              <a:gd name="connsiteY6110" fmla="*/ 6543832 h 7223977"/>
              <a:gd name="connsiteX6111" fmla="*/ 10608671 w 12188243"/>
              <a:gd name="connsiteY6111" fmla="*/ 6543832 h 7223977"/>
              <a:gd name="connsiteX6112" fmla="*/ 10608671 w 12188243"/>
              <a:gd name="connsiteY6112" fmla="*/ 6321294 h 7223977"/>
              <a:gd name="connsiteX6113" fmla="*/ 10834342 w 12188243"/>
              <a:gd name="connsiteY6113" fmla="*/ 6321294 h 7223977"/>
              <a:gd name="connsiteX6114" fmla="*/ 11056880 w 12188243"/>
              <a:gd name="connsiteY6114" fmla="*/ 6321294 h 7223977"/>
              <a:gd name="connsiteX6115" fmla="*/ 11056880 w 12188243"/>
              <a:gd name="connsiteY6115" fmla="*/ 6543832 h 7223977"/>
              <a:gd name="connsiteX6116" fmla="*/ 10834342 w 12188243"/>
              <a:gd name="connsiteY6116" fmla="*/ 6543832 h 7223977"/>
              <a:gd name="connsiteX6117" fmla="*/ 10834342 w 12188243"/>
              <a:gd name="connsiteY6117" fmla="*/ 6321294 h 7223977"/>
              <a:gd name="connsiteX6118" fmla="*/ 11060012 w 12188243"/>
              <a:gd name="connsiteY6118" fmla="*/ 6321294 h 7223977"/>
              <a:gd name="connsiteX6119" fmla="*/ 11282551 w 12188243"/>
              <a:gd name="connsiteY6119" fmla="*/ 6321294 h 7223977"/>
              <a:gd name="connsiteX6120" fmla="*/ 11282551 w 12188243"/>
              <a:gd name="connsiteY6120" fmla="*/ 6543832 h 7223977"/>
              <a:gd name="connsiteX6121" fmla="*/ 11060012 w 12188243"/>
              <a:gd name="connsiteY6121" fmla="*/ 6543832 h 7223977"/>
              <a:gd name="connsiteX6122" fmla="*/ 11060012 w 12188243"/>
              <a:gd name="connsiteY6122" fmla="*/ 6321294 h 7223977"/>
              <a:gd name="connsiteX6123" fmla="*/ 11285684 w 12188243"/>
              <a:gd name="connsiteY6123" fmla="*/ 6321294 h 7223977"/>
              <a:gd name="connsiteX6124" fmla="*/ 11508222 w 12188243"/>
              <a:gd name="connsiteY6124" fmla="*/ 6321294 h 7223977"/>
              <a:gd name="connsiteX6125" fmla="*/ 11508222 w 12188243"/>
              <a:gd name="connsiteY6125" fmla="*/ 6543832 h 7223977"/>
              <a:gd name="connsiteX6126" fmla="*/ 11285684 w 12188243"/>
              <a:gd name="connsiteY6126" fmla="*/ 6543832 h 7223977"/>
              <a:gd name="connsiteX6127" fmla="*/ 11285684 w 12188243"/>
              <a:gd name="connsiteY6127" fmla="*/ 6321294 h 7223977"/>
              <a:gd name="connsiteX6128" fmla="*/ 11285684 w 12188243"/>
              <a:gd name="connsiteY6128" fmla="*/ 6318161 h 7223977"/>
              <a:gd name="connsiteX6129" fmla="*/ 11285684 w 12188243"/>
              <a:gd name="connsiteY6129" fmla="*/ 6095623 h 7223977"/>
              <a:gd name="connsiteX6130" fmla="*/ 11508222 w 12188243"/>
              <a:gd name="connsiteY6130" fmla="*/ 6095623 h 7223977"/>
              <a:gd name="connsiteX6131" fmla="*/ 11508222 w 12188243"/>
              <a:gd name="connsiteY6131" fmla="*/ 6318161 h 7223977"/>
              <a:gd name="connsiteX6132" fmla="*/ 11285684 w 12188243"/>
              <a:gd name="connsiteY6132" fmla="*/ 6318161 h 7223977"/>
              <a:gd name="connsiteX6133" fmla="*/ 11285684 w 12188243"/>
              <a:gd name="connsiteY6133" fmla="*/ 6092490 h 7223977"/>
              <a:gd name="connsiteX6134" fmla="*/ 11285684 w 12188243"/>
              <a:gd name="connsiteY6134" fmla="*/ 5869952 h 7223977"/>
              <a:gd name="connsiteX6135" fmla="*/ 11508222 w 12188243"/>
              <a:gd name="connsiteY6135" fmla="*/ 5869952 h 7223977"/>
              <a:gd name="connsiteX6136" fmla="*/ 11508222 w 12188243"/>
              <a:gd name="connsiteY6136" fmla="*/ 6092490 h 7223977"/>
              <a:gd name="connsiteX6137" fmla="*/ 11285684 w 12188243"/>
              <a:gd name="connsiteY6137" fmla="*/ 6092490 h 7223977"/>
              <a:gd name="connsiteX6138" fmla="*/ 11285684 w 12188243"/>
              <a:gd name="connsiteY6138" fmla="*/ 5866945 h 7223977"/>
              <a:gd name="connsiteX6139" fmla="*/ 11285684 w 12188243"/>
              <a:gd name="connsiteY6139" fmla="*/ 5644406 h 7223977"/>
              <a:gd name="connsiteX6140" fmla="*/ 11508222 w 12188243"/>
              <a:gd name="connsiteY6140" fmla="*/ 5644406 h 7223977"/>
              <a:gd name="connsiteX6141" fmla="*/ 11508222 w 12188243"/>
              <a:gd name="connsiteY6141" fmla="*/ 5866945 h 7223977"/>
              <a:gd name="connsiteX6142" fmla="*/ 11285684 w 12188243"/>
              <a:gd name="connsiteY6142" fmla="*/ 5866945 h 7223977"/>
              <a:gd name="connsiteX6143" fmla="*/ 11285684 w 12188243"/>
              <a:gd name="connsiteY6143" fmla="*/ 5641273 h 7223977"/>
              <a:gd name="connsiteX6144" fmla="*/ 11285684 w 12188243"/>
              <a:gd name="connsiteY6144" fmla="*/ 5418735 h 7223977"/>
              <a:gd name="connsiteX6145" fmla="*/ 11508222 w 12188243"/>
              <a:gd name="connsiteY6145" fmla="*/ 5418735 h 7223977"/>
              <a:gd name="connsiteX6146" fmla="*/ 11508222 w 12188243"/>
              <a:gd name="connsiteY6146" fmla="*/ 5641273 h 7223977"/>
              <a:gd name="connsiteX6147" fmla="*/ 11285684 w 12188243"/>
              <a:gd name="connsiteY6147" fmla="*/ 5641273 h 7223977"/>
              <a:gd name="connsiteX6148" fmla="*/ 11285684 w 12188243"/>
              <a:gd name="connsiteY6148" fmla="*/ 5415603 h 7223977"/>
              <a:gd name="connsiteX6149" fmla="*/ 11285684 w 12188243"/>
              <a:gd name="connsiteY6149" fmla="*/ 5193064 h 7223977"/>
              <a:gd name="connsiteX6150" fmla="*/ 11508222 w 12188243"/>
              <a:gd name="connsiteY6150" fmla="*/ 5193064 h 7223977"/>
              <a:gd name="connsiteX6151" fmla="*/ 11508222 w 12188243"/>
              <a:gd name="connsiteY6151" fmla="*/ 5415603 h 7223977"/>
              <a:gd name="connsiteX6152" fmla="*/ 11285684 w 12188243"/>
              <a:gd name="connsiteY6152" fmla="*/ 5415603 h 7223977"/>
              <a:gd name="connsiteX6153" fmla="*/ 11285684 w 12188243"/>
              <a:gd name="connsiteY6153" fmla="*/ 5189932 h 7223977"/>
              <a:gd name="connsiteX6154" fmla="*/ 11285684 w 12188243"/>
              <a:gd name="connsiteY6154" fmla="*/ 4967393 h 7223977"/>
              <a:gd name="connsiteX6155" fmla="*/ 11508222 w 12188243"/>
              <a:gd name="connsiteY6155" fmla="*/ 4967393 h 7223977"/>
              <a:gd name="connsiteX6156" fmla="*/ 11508222 w 12188243"/>
              <a:gd name="connsiteY6156" fmla="*/ 5189932 h 7223977"/>
              <a:gd name="connsiteX6157" fmla="*/ 11285684 w 12188243"/>
              <a:gd name="connsiteY6157" fmla="*/ 5189932 h 7223977"/>
              <a:gd name="connsiteX6158" fmla="*/ 11285684 w 12188243"/>
              <a:gd name="connsiteY6158" fmla="*/ 4964261 h 7223977"/>
              <a:gd name="connsiteX6159" fmla="*/ 11285684 w 12188243"/>
              <a:gd name="connsiteY6159" fmla="*/ 4741722 h 7223977"/>
              <a:gd name="connsiteX6160" fmla="*/ 11508222 w 12188243"/>
              <a:gd name="connsiteY6160" fmla="*/ 4741722 h 7223977"/>
              <a:gd name="connsiteX6161" fmla="*/ 11508222 w 12188243"/>
              <a:gd name="connsiteY6161" fmla="*/ 4964261 h 7223977"/>
              <a:gd name="connsiteX6162" fmla="*/ 11285684 w 12188243"/>
              <a:gd name="connsiteY6162" fmla="*/ 4964261 h 7223977"/>
              <a:gd name="connsiteX6163" fmla="*/ 11285684 w 12188243"/>
              <a:gd name="connsiteY6163" fmla="*/ 4738590 h 7223977"/>
              <a:gd name="connsiteX6164" fmla="*/ 11285684 w 12188243"/>
              <a:gd name="connsiteY6164" fmla="*/ 4516051 h 7223977"/>
              <a:gd name="connsiteX6165" fmla="*/ 11508222 w 12188243"/>
              <a:gd name="connsiteY6165" fmla="*/ 4516051 h 7223977"/>
              <a:gd name="connsiteX6166" fmla="*/ 11508222 w 12188243"/>
              <a:gd name="connsiteY6166" fmla="*/ 4738590 h 7223977"/>
              <a:gd name="connsiteX6167" fmla="*/ 11285684 w 12188243"/>
              <a:gd name="connsiteY6167" fmla="*/ 4738590 h 7223977"/>
              <a:gd name="connsiteX6168" fmla="*/ 11285684 w 12188243"/>
              <a:gd name="connsiteY6168" fmla="*/ 4513044 h 7223977"/>
              <a:gd name="connsiteX6169" fmla="*/ 11285684 w 12188243"/>
              <a:gd name="connsiteY6169" fmla="*/ 4290506 h 7223977"/>
              <a:gd name="connsiteX6170" fmla="*/ 11508222 w 12188243"/>
              <a:gd name="connsiteY6170" fmla="*/ 4290506 h 7223977"/>
              <a:gd name="connsiteX6171" fmla="*/ 11508222 w 12188243"/>
              <a:gd name="connsiteY6171" fmla="*/ 4513044 h 7223977"/>
              <a:gd name="connsiteX6172" fmla="*/ 11285684 w 12188243"/>
              <a:gd name="connsiteY6172" fmla="*/ 4513044 h 7223977"/>
              <a:gd name="connsiteX6173" fmla="*/ 11285684 w 12188243"/>
              <a:gd name="connsiteY6173" fmla="*/ 4287373 h 7223977"/>
              <a:gd name="connsiteX6174" fmla="*/ 11285684 w 12188243"/>
              <a:gd name="connsiteY6174" fmla="*/ 4064834 h 7223977"/>
              <a:gd name="connsiteX6175" fmla="*/ 11508222 w 12188243"/>
              <a:gd name="connsiteY6175" fmla="*/ 4064834 h 7223977"/>
              <a:gd name="connsiteX6176" fmla="*/ 11508222 w 12188243"/>
              <a:gd name="connsiteY6176" fmla="*/ 4287373 h 7223977"/>
              <a:gd name="connsiteX6177" fmla="*/ 11285684 w 12188243"/>
              <a:gd name="connsiteY6177" fmla="*/ 4287373 h 7223977"/>
              <a:gd name="connsiteX6178" fmla="*/ 11285684 w 12188243"/>
              <a:gd name="connsiteY6178" fmla="*/ 4061702 h 7223977"/>
              <a:gd name="connsiteX6179" fmla="*/ 11285684 w 12188243"/>
              <a:gd name="connsiteY6179" fmla="*/ 3839164 h 7223977"/>
              <a:gd name="connsiteX6180" fmla="*/ 11508222 w 12188243"/>
              <a:gd name="connsiteY6180" fmla="*/ 3839164 h 7223977"/>
              <a:gd name="connsiteX6181" fmla="*/ 11508222 w 12188243"/>
              <a:gd name="connsiteY6181" fmla="*/ 4061702 h 7223977"/>
              <a:gd name="connsiteX6182" fmla="*/ 11285684 w 12188243"/>
              <a:gd name="connsiteY6182" fmla="*/ 4061702 h 7223977"/>
              <a:gd name="connsiteX6183" fmla="*/ 11285684 w 12188243"/>
              <a:gd name="connsiteY6183" fmla="*/ 3836031 h 7223977"/>
              <a:gd name="connsiteX6184" fmla="*/ 11285684 w 12188243"/>
              <a:gd name="connsiteY6184" fmla="*/ 3613493 h 7223977"/>
              <a:gd name="connsiteX6185" fmla="*/ 11508222 w 12188243"/>
              <a:gd name="connsiteY6185" fmla="*/ 3613493 h 7223977"/>
              <a:gd name="connsiteX6186" fmla="*/ 11508222 w 12188243"/>
              <a:gd name="connsiteY6186" fmla="*/ 3836031 h 7223977"/>
              <a:gd name="connsiteX6187" fmla="*/ 11285684 w 12188243"/>
              <a:gd name="connsiteY6187" fmla="*/ 3836031 h 7223977"/>
              <a:gd name="connsiteX6188" fmla="*/ 11285684 w 12188243"/>
              <a:gd name="connsiteY6188" fmla="*/ 3610360 h 7223977"/>
              <a:gd name="connsiteX6189" fmla="*/ 11285684 w 12188243"/>
              <a:gd name="connsiteY6189" fmla="*/ 3387821 h 7223977"/>
              <a:gd name="connsiteX6190" fmla="*/ 11508222 w 12188243"/>
              <a:gd name="connsiteY6190" fmla="*/ 3387821 h 7223977"/>
              <a:gd name="connsiteX6191" fmla="*/ 11508222 w 12188243"/>
              <a:gd name="connsiteY6191" fmla="*/ 3610360 h 7223977"/>
              <a:gd name="connsiteX6192" fmla="*/ 11285684 w 12188243"/>
              <a:gd name="connsiteY6192" fmla="*/ 3610360 h 7223977"/>
              <a:gd name="connsiteX6193" fmla="*/ 11285684 w 12188243"/>
              <a:gd name="connsiteY6193" fmla="*/ 3384689 h 7223977"/>
              <a:gd name="connsiteX6194" fmla="*/ 11285684 w 12188243"/>
              <a:gd name="connsiteY6194" fmla="*/ 3162151 h 7223977"/>
              <a:gd name="connsiteX6195" fmla="*/ 11508222 w 12188243"/>
              <a:gd name="connsiteY6195" fmla="*/ 3162151 h 7223977"/>
              <a:gd name="connsiteX6196" fmla="*/ 11508222 w 12188243"/>
              <a:gd name="connsiteY6196" fmla="*/ 3384689 h 7223977"/>
              <a:gd name="connsiteX6197" fmla="*/ 11285684 w 12188243"/>
              <a:gd name="connsiteY6197" fmla="*/ 3384689 h 7223977"/>
              <a:gd name="connsiteX6198" fmla="*/ 11285684 w 12188243"/>
              <a:gd name="connsiteY6198" fmla="*/ 3159143 h 7223977"/>
              <a:gd name="connsiteX6199" fmla="*/ 11285684 w 12188243"/>
              <a:gd name="connsiteY6199" fmla="*/ 2936605 h 7223977"/>
              <a:gd name="connsiteX6200" fmla="*/ 11508222 w 12188243"/>
              <a:gd name="connsiteY6200" fmla="*/ 2936605 h 7223977"/>
              <a:gd name="connsiteX6201" fmla="*/ 11508222 w 12188243"/>
              <a:gd name="connsiteY6201" fmla="*/ 3159143 h 7223977"/>
              <a:gd name="connsiteX6202" fmla="*/ 11285684 w 12188243"/>
              <a:gd name="connsiteY6202" fmla="*/ 3159143 h 7223977"/>
              <a:gd name="connsiteX6203" fmla="*/ 11285684 w 12188243"/>
              <a:gd name="connsiteY6203" fmla="*/ 2933472 h 7223977"/>
              <a:gd name="connsiteX6204" fmla="*/ 11285684 w 12188243"/>
              <a:gd name="connsiteY6204" fmla="*/ 2710934 h 7223977"/>
              <a:gd name="connsiteX6205" fmla="*/ 11508222 w 12188243"/>
              <a:gd name="connsiteY6205" fmla="*/ 2710934 h 7223977"/>
              <a:gd name="connsiteX6206" fmla="*/ 11508222 w 12188243"/>
              <a:gd name="connsiteY6206" fmla="*/ 2933472 h 7223977"/>
              <a:gd name="connsiteX6207" fmla="*/ 11285684 w 12188243"/>
              <a:gd name="connsiteY6207" fmla="*/ 2933472 h 7223977"/>
              <a:gd name="connsiteX6208" fmla="*/ 11285684 w 12188243"/>
              <a:gd name="connsiteY6208" fmla="*/ 2707801 h 7223977"/>
              <a:gd name="connsiteX6209" fmla="*/ 11285684 w 12188243"/>
              <a:gd name="connsiteY6209" fmla="*/ 2485263 h 7223977"/>
              <a:gd name="connsiteX6210" fmla="*/ 11508222 w 12188243"/>
              <a:gd name="connsiteY6210" fmla="*/ 2485263 h 7223977"/>
              <a:gd name="connsiteX6211" fmla="*/ 11508222 w 12188243"/>
              <a:gd name="connsiteY6211" fmla="*/ 2707801 h 7223977"/>
              <a:gd name="connsiteX6212" fmla="*/ 11285684 w 12188243"/>
              <a:gd name="connsiteY6212" fmla="*/ 2707801 h 7223977"/>
              <a:gd name="connsiteX6213" fmla="*/ 11285684 w 12188243"/>
              <a:gd name="connsiteY6213" fmla="*/ 2482130 h 7223977"/>
              <a:gd name="connsiteX6214" fmla="*/ 11285684 w 12188243"/>
              <a:gd name="connsiteY6214" fmla="*/ 2259592 h 7223977"/>
              <a:gd name="connsiteX6215" fmla="*/ 11508222 w 12188243"/>
              <a:gd name="connsiteY6215" fmla="*/ 2259592 h 7223977"/>
              <a:gd name="connsiteX6216" fmla="*/ 11508222 w 12188243"/>
              <a:gd name="connsiteY6216" fmla="*/ 2482130 h 7223977"/>
              <a:gd name="connsiteX6217" fmla="*/ 11285684 w 12188243"/>
              <a:gd name="connsiteY6217" fmla="*/ 2482130 h 7223977"/>
              <a:gd name="connsiteX6218" fmla="*/ 11285684 w 12188243"/>
              <a:gd name="connsiteY6218" fmla="*/ 2256459 h 7223977"/>
              <a:gd name="connsiteX6219" fmla="*/ 11285684 w 12188243"/>
              <a:gd name="connsiteY6219" fmla="*/ 2033921 h 7223977"/>
              <a:gd name="connsiteX6220" fmla="*/ 11508222 w 12188243"/>
              <a:gd name="connsiteY6220" fmla="*/ 2033921 h 7223977"/>
              <a:gd name="connsiteX6221" fmla="*/ 11508222 w 12188243"/>
              <a:gd name="connsiteY6221" fmla="*/ 2256459 h 7223977"/>
              <a:gd name="connsiteX6222" fmla="*/ 11285684 w 12188243"/>
              <a:gd name="connsiteY6222" fmla="*/ 2256459 h 7223977"/>
              <a:gd name="connsiteX6223" fmla="*/ 11285684 w 12188243"/>
              <a:gd name="connsiteY6223" fmla="*/ 2030788 h 7223977"/>
              <a:gd name="connsiteX6224" fmla="*/ 11285684 w 12188243"/>
              <a:gd name="connsiteY6224" fmla="*/ 1808250 h 7223977"/>
              <a:gd name="connsiteX6225" fmla="*/ 11508222 w 12188243"/>
              <a:gd name="connsiteY6225" fmla="*/ 1808250 h 7223977"/>
              <a:gd name="connsiteX6226" fmla="*/ 11508222 w 12188243"/>
              <a:gd name="connsiteY6226" fmla="*/ 2030788 h 7223977"/>
              <a:gd name="connsiteX6227" fmla="*/ 11285684 w 12188243"/>
              <a:gd name="connsiteY6227" fmla="*/ 2030788 h 7223977"/>
              <a:gd name="connsiteX6228" fmla="*/ 11285684 w 12188243"/>
              <a:gd name="connsiteY6228" fmla="*/ 1805243 h 7223977"/>
              <a:gd name="connsiteX6229" fmla="*/ 11285684 w 12188243"/>
              <a:gd name="connsiteY6229" fmla="*/ 1582704 h 7223977"/>
              <a:gd name="connsiteX6230" fmla="*/ 11508222 w 12188243"/>
              <a:gd name="connsiteY6230" fmla="*/ 1582704 h 7223977"/>
              <a:gd name="connsiteX6231" fmla="*/ 11508222 w 12188243"/>
              <a:gd name="connsiteY6231" fmla="*/ 1805243 h 7223977"/>
              <a:gd name="connsiteX6232" fmla="*/ 11285684 w 12188243"/>
              <a:gd name="connsiteY6232" fmla="*/ 1805243 h 7223977"/>
              <a:gd name="connsiteX6233" fmla="*/ 11285684 w 12188243"/>
              <a:gd name="connsiteY6233" fmla="*/ 1579572 h 7223977"/>
              <a:gd name="connsiteX6234" fmla="*/ 11285684 w 12188243"/>
              <a:gd name="connsiteY6234" fmla="*/ 1357033 h 7223977"/>
              <a:gd name="connsiteX6235" fmla="*/ 11508222 w 12188243"/>
              <a:gd name="connsiteY6235" fmla="*/ 1357033 h 7223977"/>
              <a:gd name="connsiteX6236" fmla="*/ 11508222 w 12188243"/>
              <a:gd name="connsiteY6236" fmla="*/ 1579572 h 7223977"/>
              <a:gd name="connsiteX6237" fmla="*/ 11285684 w 12188243"/>
              <a:gd name="connsiteY6237" fmla="*/ 1579572 h 7223977"/>
              <a:gd name="connsiteX6238" fmla="*/ 11285684 w 12188243"/>
              <a:gd name="connsiteY6238" fmla="*/ 1353901 h 7223977"/>
              <a:gd name="connsiteX6239" fmla="*/ 11285684 w 12188243"/>
              <a:gd name="connsiteY6239" fmla="*/ 1131362 h 7223977"/>
              <a:gd name="connsiteX6240" fmla="*/ 11508222 w 12188243"/>
              <a:gd name="connsiteY6240" fmla="*/ 1131362 h 7223977"/>
              <a:gd name="connsiteX6241" fmla="*/ 11508222 w 12188243"/>
              <a:gd name="connsiteY6241" fmla="*/ 1353901 h 7223977"/>
              <a:gd name="connsiteX6242" fmla="*/ 11285684 w 12188243"/>
              <a:gd name="connsiteY6242" fmla="*/ 1353901 h 7223977"/>
              <a:gd name="connsiteX6243" fmla="*/ 11285684 w 12188243"/>
              <a:gd name="connsiteY6243" fmla="*/ 1128230 h 7223977"/>
              <a:gd name="connsiteX6244" fmla="*/ 11285684 w 12188243"/>
              <a:gd name="connsiteY6244" fmla="*/ 905691 h 7223977"/>
              <a:gd name="connsiteX6245" fmla="*/ 11508222 w 12188243"/>
              <a:gd name="connsiteY6245" fmla="*/ 905691 h 7223977"/>
              <a:gd name="connsiteX6246" fmla="*/ 11508222 w 12188243"/>
              <a:gd name="connsiteY6246" fmla="*/ 1128230 h 7223977"/>
              <a:gd name="connsiteX6247" fmla="*/ 11285684 w 12188243"/>
              <a:gd name="connsiteY6247" fmla="*/ 1128230 h 7223977"/>
              <a:gd name="connsiteX6248" fmla="*/ 11285684 w 12188243"/>
              <a:gd name="connsiteY6248" fmla="*/ 902559 h 7223977"/>
              <a:gd name="connsiteX6249" fmla="*/ 11285684 w 12188243"/>
              <a:gd name="connsiteY6249" fmla="*/ 680020 h 7223977"/>
              <a:gd name="connsiteX6250" fmla="*/ 11508222 w 12188243"/>
              <a:gd name="connsiteY6250" fmla="*/ 680020 h 7223977"/>
              <a:gd name="connsiteX6251" fmla="*/ 11508222 w 12188243"/>
              <a:gd name="connsiteY6251" fmla="*/ 902559 h 7223977"/>
              <a:gd name="connsiteX6252" fmla="*/ 11285684 w 12188243"/>
              <a:gd name="connsiteY6252" fmla="*/ 902559 h 7223977"/>
              <a:gd name="connsiteX6253" fmla="*/ 11285684 w 12188243"/>
              <a:gd name="connsiteY6253" fmla="*/ 676888 h 7223977"/>
              <a:gd name="connsiteX6254" fmla="*/ 11285684 w 12188243"/>
              <a:gd name="connsiteY6254" fmla="*/ 454349 h 7223977"/>
              <a:gd name="connsiteX6255" fmla="*/ 11508222 w 12188243"/>
              <a:gd name="connsiteY6255" fmla="*/ 454349 h 7223977"/>
              <a:gd name="connsiteX6256" fmla="*/ 11508222 w 12188243"/>
              <a:gd name="connsiteY6256" fmla="*/ 676888 h 7223977"/>
              <a:gd name="connsiteX6257" fmla="*/ 11285684 w 12188243"/>
              <a:gd name="connsiteY6257" fmla="*/ 676888 h 7223977"/>
              <a:gd name="connsiteX6258" fmla="*/ 11282551 w 12188243"/>
              <a:gd name="connsiteY6258" fmla="*/ 676888 h 7223977"/>
              <a:gd name="connsiteX6259" fmla="*/ 11060012 w 12188243"/>
              <a:gd name="connsiteY6259" fmla="*/ 676888 h 7223977"/>
              <a:gd name="connsiteX6260" fmla="*/ 11060012 w 12188243"/>
              <a:gd name="connsiteY6260" fmla="*/ 454349 h 7223977"/>
              <a:gd name="connsiteX6261" fmla="*/ 11282551 w 12188243"/>
              <a:gd name="connsiteY6261" fmla="*/ 454349 h 7223977"/>
              <a:gd name="connsiteX6262" fmla="*/ 11282551 w 12188243"/>
              <a:gd name="connsiteY6262" fmla="*/ 676888 h 7223977"/>
              <a:gd name="connsiteX6263" fmla="*/ 11056880 w 12188243"/>
              <a:gd name="connsiteY6263" fmla="*/ 676888 h 7223977"/>
              <a:gd name="connsiteX6264" fmla="*/ 10834342 w 12188243"/>
              <a:gd name="connsiteY6264" fmla="*/ 676888 h 7223977"/>
              <a:gd name="connsiteX6265" fmla="*/ 10834342 w 12188243"/>
              <a:gd name="connsiteY6265" fmla="*/ 454349 h 7223977"/>
              <a:gd name="connsiteX6266" fmla="*/ 11056880 w 12188243"/>
              <a:gd name="connsiteY6266" fmla="*/ 454349 h 7223977"/>
              <a:gd name="connsiteX6267" fmla="*/ 11056880 w 12188243"/>
              <a:gd name="connsiteY6267" fmla="*/ 676888 h 7223977"/>
              <a:gd name="connsiteX6268" fmla="*/ 10831209 w 12188243"/>
              <a:gd name="connsiteY6268" fmla="*/ 676888 h 7223977"/>
              <a:gd name="connsiteX6269" fmla="*/ 10608671 w 12188243"/>
              <a:gd name="connsiteY6269" fmla="*/ 676888 h 7223977"/>
              <a:gd name="connsiteX6270" fmla="*/ 10608671 w 12188243"/>
              <a:gd name="connsiteY6270" fmla="*/ 454349 h 7223977"/>
              <a:gd name="connsiteX6271" fmla="*/ 10831209 w 12188243"/>
              <a:gd name="connsiteY6271" fmla="*/ 454349 h 7223977"/>
              <a:gd name="connsiteX6272" fmla="*/ 10831209 w 12188243"/>
              <a:gd name="connsiteY6272" fmla="*/ 676888 h 7223977"/>
              <a:gd name="connsiteX6273" fmla="*/ 10605538 w 12188243"/>
              <a:gd name="connsiteY6273" fmla="*/ 676888 h 7223977"/>
              <a:gd name="connsiteX6274" fmla="*/ 10383000 w 12188243"/>
              <a:gd name="connsiteY6274" fmla="*/ 676888 h 7223977"/>
              <a:gd name="connsiteX6275" fmla="*/ 10383000 w 12188243"/>
              <a:gd name="connsiteY6275" fmla="*/ 454349 h 7223977"/>
              <a:gd name="connsiteX6276" fmla="*/ 10605538 w 12188243"/>
              <a:gd name="connsiteY6276" fmla="*/ 454349 h 7223977"/>
              <a:gd name="connsiteX6277" fmla="*/ 10605538 w 12188243"/>
              <a:gd name="connsiteY6277" fmla="*/ 676888 h 7223977"/>
              <a:gd name="connsiteX6278" fmla="*/ 10379867 w 12188243"/>
              <a:gd name="connsiteY6278" fmla="*/ 676888 h 7223977"/>
              <a:gd name="connsiteX6279" fmla="*/ 10157328 w 12188243"/>
              <a:gd name="connsiteY6279" fmla="*/ 676888 h 7223977"/>
              <a:gd name="connsiteX6280" fmla="*/ 10157328 w 12188243"/>
              <a:gd name="connsiteY6280" fmla="*/ 454349 h 7223977"/>
              <a:gd name="connsiteX6281" fmla="*/ 10379867 w 12188243"/>
              <a:gd name="connsiteY6281" fmla="*/ 454349 h 7223977"/>
              <a:gd name="connsiteX6282" fmla="*/ 10379867 w 12188243"/>
              <a:gd name="connsiteY6282" fmla="*/ 676888 h 7223977"/>
              <a:gd name="connsiteX6283" fmla="*/ 10154196 w 12188243"/>
              <a:gd name="connsiteY6283" fmla="*/ 676888 h 7223977"/>
              <a:gd name="connsiteX6284" fmla="*/ 9931657 w 12188243"/>
              <a:gd name="connsiteY6284" fmla="*/ 676888 h 7223977"/>
              <a:gd name="connsiteX6285" fmla="*/ 9931657 w 12188243"/>
              <a:gd name="connsiteY6285" fmla="*/ 454349 h 7223977"/>
              <a:gd name="connsiteX6286" fmla="*/ 10154196 w 12188243"/>
              <a:gd name="connsiteY6286" fmla="*/ 454349 h 7223977"/>
              <a:gd name="connsiteX6287" fmla="*/ 10154196 w 12188243"/>
              <a:gd name="connsiteY6287" fmla="*/ 676888 h 7223977"/>
              <a:gd name="connsiteX6288" fmla="*/ 9928650 w 12188243"/>
              <a:gd name="connsiteY6288" fmla="*/ 676888 h 7223977"/>
              <a:gd name="connsiteX6289" fmla="*/ 9706112 w 12188243"/>
              <a:gd name="connsiteY6289" fmla="*/ 676888 h 7223977"/>
              <a:gd name="connsiteX6290" fmla="*/ 9706112 w 12188243"/>
              <a:gd name="connsiteY6290" fmla="*/ 454349 h 7223977"/>
              <a:gd name="connsiteX6291" fmla="*/ 9928650 w 12188243"/>
              <a:gd name="connsiteY6291" fmla="*/ 454349 h 7223977"/>
              <a:gd name="connsiteX6292" fmla="*/ 9928650 w 12188243"/>
              <a:gd name="connsiteY6292" fmla="*/ 676888 h 7223977"/>
              <a:gd name="connsiteX6293" fmla="*/ 9702979 w 12188243"/>
              <a:gd name="connsiteY6293" fmla="*/ 676888 h 7223977"/>
              <a:gd name="connsiteX6294" fmla="*/ 9480440 w 12188243"/>
              <a:gd name="connsiteY6294" fmla="*/ 676888 h 7223977"/>
              <a:gd name="connsiteX6295" fmla="*/ 9480440 w 12188243"/>
              <a:gd name="connsiteY6295" fmla="*/ 454349 h 7223977"/>
              <a:gd name="connsiteX6296" fmla="*/ 9702979 w 12188243"/>
              <a:gd name="connsiteY6296" fmla="*/ 454349 h 7223977"/>
              <a:gd name="connsiteX6297" fmla="*/ 9702979 w 12188243"/>
              <a:gd name="connsiteY6297" fmla="*/ 676888 h 7223977"/>
              <a:gd name="connsiteX6298" fmla="*/ 9477308 w 12188243"/>
              <a:gd name="connsiteY6298" fmla="*/ 676888 h 7223977"/>
              <a:gd name="connsiteX6299" fmla="*/ 9254770 w 12188243"/>
              <a:gd name="connsiteY6299" fmla="*/ 676888 h 7223977"/>
              <a:gd name="connsiteX6300" fmla="*/ 9254770 w 12188243"/>
              <a:gd name="connsiteY6300" fmla="*/ 454349 h 7223977"/>
              <a:gd name="connsiteX6301" fmla="*/ 9477308 w 12188243"/>
              <a:gd name="connsiteY6301" fmla="*/ 454349 h 7223977"/>
              <a:gd name="connsiteX6302" fmla="*/ 9477308 w 12188243"/>
              <a:gd name="connsiteY6302" fmla="*/ 676888 h 7223977"/>
              <a:gd name="connsiteX6303" fmla="*/ 9251637 w 12188243"/>
              <a:gd name="connsiteY6303" fmla="*/ 676888 h 7223977"/>
              <a:gd name="connsiteX6304" fmla="*/ 9029099 w 12188243"/>
              <a:gd name="connsiteY6304" fmla="*/ 676888 h 7223977"/>
              <a:gd name="connsiteX6305" fmla="*/ 9029099 w 12188243"/>
              <a:gd name="connsiteY6305" fmla="*/ 454349 h 7223977"/>
              <a:gd name="connsiteX6306" fmla="*/ 9251637 w 12188243"/>
              <a:gd name="connsiteY6306" fmla="*/ 454349 h 7223977"/>
              <a:gd name="connsiteX6307" fmla="*/ 9251637 w 12188243"/>
              <a:gd name="connsiteY6307" fmla="*/ 676888 h 7223977"/>
              <a:gd name="connsiteX6308" fmla="*/ 9025966 w 12188243"/>
              <a:gd name="connsiteY6308" fmla="*/ 676888 h 7223977"/>
              <a:gd name="connsiteX6309" fmla="*/ 8803427 w 12188243"/>
              <a:gd name="connsiteY6309" fmla="*/ 676888 h 7223977"/>
              <a:gd name="connsiteX6310" fmla="*/ 8803427 w 12188243"/>
              <a:gd name="connsiteY6310" fmla="*/ 454349 h 7223977"/>
              <a:gd name="connsiteX6311" fmla="*/ 9025966 w 12188243"/>
              <a:gd name="connsiteY6311" fmla="*/ 454349 h 7223977"/>
              <a:gd name="connsiteX6312" fmla="*/ 9025966 w 12188243"/>
              <a:gd name="connsiteY6312" fmla="*/ 676888 h 7223977"/>
              <a:gd name="connsiteX6313" fmla="*/ 8800295 w 12188243"/>
              <a:gd name="connsiteY6313" fmla="*/ 676888 h 7223977"/>
              <a:gd name="connsiteX6314" fmla="*/ 8577756 w 12188243"/>
              <a:gd name="connsiteY6314" fmla="*/ 676888 h 7223977"/>
              <a:gd name="connsiteX6315" fmla="*/ 8577756 w 12188243"/>
              <a:gd name="connsiteY6315" fmla="*/ 454349 h 7223977"/>
              <a:gd name="connsiteX6316" fmla="*/ 8800295 w 12188243"/>
              <a:gd name="connsiteY6316" fmla="*/ 454349 h 7223977"/>
              <a:gd name="connsiteX6317" fmla="*/ 8800295 w 12188243"/>
              <a:gd name="connsiteY6317" fmla="*/ 676888 h 7223977"/>
              <a:gd name="connsiteX6318" fmla="*/ 8574749 w 12188243"/>
              <a:gd name="connsiteY6318" fmla="*/ 676888 h 7223977"/>
              <a:gd name="connsiteX6319" fmla="*/ 8352211 w 12188243"/>
              <a:gd name="connsiteY6319" fmla="*/ 676888 h 7223977"/>
              <a:gd name="connsiteX6320" fmla="*/ 8352211 w 12188243"/>
              <a:gd name="connsiteY6320" fmla="*/ 454349 h 7223977"/>
              <a:gd name="connsiteX6321" fmla="*/ 8574749 w 12188243"/>
              <a:gd name="connsiteY6321" fmla="*/ 454349 h 7223977"/>
              <a:gd name="connsiteX6322" fmla="*/ 8574749 w 12188243"/>
              <a:gd name="connsiteY6322" fmla="*/ 676888 h 7223977"/>
              <a:gd name="connsiteX6323" fmla="*/ 8349078 w 12188243"/>
              <a:gd name="connsiteY6323" fmla="*/ 676888 h 7223977"/>
              <a:gd name="connsiteX6324" fmla="*/ 8126540 w 12188243"/>
              <a:gd name="connsiteY6324" fmla="*/ 676888 h 7223977"/>
              <a:gd name="connsiteX6325" fmla="*/ 8126540 w 12188243"/>
              <a:gd name="connsiteY6325" fmla="*/ 454349 h 7223977"/>
              <a:gd name="connsiteX6326" fmla="*/ 8349078 w 12188243"/>
              <a:gd name="connsiteY6326" fmla="*/ 454349 h 7223977"/>
              <a:gd name="connsiteX6327" fmla="*/ 8349078 w 12188243"/>
              <a:gd name="connsiteY6327" fmla="*/ 676888 h 7223977"/>
              <a:gd name="connsiteX6328" fmla="*/ 8123407 w 12188243"/>
              <a:gd name="connsiteY6328" fmla="*/ 676888 h 7223977"/>
              <a:gd name="connsiteX6329" fmla="*/ 7900868 w 12188243"/>
              <a:gd name="connsiteY6329" fmla="*/ 676888 h 7223977"/>
              <a:gd name="connsiteX6330" fmla="*/ 7900868 w 12188243"/>
              <a:gd name="connsiteY6330" fmla="*/ 454349 h 7223977"/>
              <a:gd name="connsiteX6331" fmla="*/ 8123407 w 12188243"/>
              <a:gd name="connsiteY6331" fmla="*/ 454349 h 7223977"/>
              <a:gd name="connsiteX6332" fmla="*/ 8123407 w 12188243"/>
              <a:gd name="connsiteY6332" fmla="*/ 676888 h 7223977"/>
              <a:gd name="connsiteX6333" fmla="*/ 7897736 w 12188243"/>
              <a:gd name="connsiteY6333" fmla="*/ 676888 h 7223977"/>
              <a:gd name="connsiteX6334" fmla="*/ 7675198 w 12188243"/>
              <a:gd name="connsiteY6334" fmla="*/ 676888 h 7223977"/>
              <a:gd name="connsiteX6335" fmla="*/ 7675198 w 12188243"/>
              <a:gd name="connsiteY6335" fmla="*/ 454349 h 7223977"/>
              <a:gd name="connsiteX6336" fmla="*/ 7897736 w 12188243"/>
              <a:gd name="connsiteY6336" fmla="*/ 454349 h 7223977"/>
              <a:gd name="connsiteX6337" fmla="*/ 7897736 w 12188243"/>
              <a:gd name="connsiteY6337" fmla="*/ 676888 h 7223977"/>
              <a:gd name="connsiteX6338" fmla="*/ 7672065 w 12188243"/>
              <a:gd name="connsiteY6338" fmla="*/ 676888 h 7223977"/>
              <a:gd name="connsiteX6339" fmla="*/ 7449527 w 12188243"/>
              <a:gd name="connsiteY6339" fmla="*/ 676888 h 7223977"/>
              <a:gd name="connsiteX6340" fmla="*/ 7449527 w 12188243"/>
              <a:gd name="connsiteY6340" fmla="*/ 454349 h 7223977"/>
              <a:gd name="connsiteX6341" fmla="*/ 7672065 w 12188243"/>
              <a:gd name="connsiteY6341" fmla="*/ 454349 h 7223977"/>
              <a:gd name="connsiteX6342" fmla="*/ 7672065 w 12188243"/>
              <a:gd name="connsiteY6342" fmla="*/ 676888 h 7223977"/>
              <a:gd name="connsiteX6343" fmla="*/ 7446394 w 12188243"/>
              <a:gd name="connsiteY6343" fmla="*/ 676888 h 7223977"/>
              <a:gd name="connsiteX6344" fmla="*/ 7223856 w 12188243"/>
              <a:gd name="connsiteY6344" fmla="*/ 676888 h 7223977"/>
              <a:gd name="connsiteX6345" fmla="*/ 7223856 w 12188243"/>
              <a:gd name="connsiteY6345" fmla="*/ 454349 h 7223977"/>
              <a:gd name="connsiteX6346" fmla="*/ 7446394 w 12188243"/>
              <a:gd name="connsiteY6346" fmla="*/ 454349 h 7223977"/>
              <a:gd name="connsiteX6347" fmla="*/ 7446394 w 12188243"/>
              <a:gd name="connsiteY6347" fmla="*/ 676888 h 7223977"/>
              <a:gd name="connsiteX6348" fmla="*/ 7220848 w 12188243"/>
              <a:gd name="connsiteY6348" fmla="*/ 676888 h 7223977"/>
              <a:gd name="connsiteX6349" fmla="*/ 6998310 w 12188243"/>
              <a:gd name="connsiteY6349" fmla="*/ 676888 h 7223977"/>
              <a:gd name="connsiteX6350" fmla="*/ 6998310 w 12188243"/>
              <a:gd name="connsiteY6350" fmla="*/ 454349 h 7223977"/>
              <a:gd name="connsiteX6351" fmla="*/ 7220848 w 12188243"/>
              <a:gd name="connsiteY6351" fmla="*/ 454349 h 7223977"/>
              <a:gd name="connsiteX6352" fmla="*/ 7220848 w 12188243"/>
              <a:gd name="connsiteY6352" fmla="*/ 676888 h 7223977"/>
              <a:gd name="connsiteX6353" fmla="*/ 6995177 w 12188243"/>
              <a:gd name="connsiteY6353" fmla="*/ 676888 h 7223977"/>
              <a:gd name="connsiteX6354" fmla="*/ 6772639 w 12188243"/>
              <a:gd name="connsiteY6354" fmla="*/ 676888 h 7223977"/>
              <a:gd name="connsiteX6355" fmla="*/ 6772639 w 12188243"/>
              <a:gd name="connsiteY6355" fmla="*/ 454349 h 7223977"/>
              <a:gd name="connsiteX6356" fmla="*/ 6995177 w 12188243"/>
              <a:gd name="connsiteY6356" fmla="*/ 454349 h 7223977"/>
              <a:gd name="connsiteX6357" fmla="*/ 6995177 w 12188243"/>
              <a:gd name="connsiteY6357" fmla="*/ 676888 h 7223977"/>
              <a:gd name="connsiteX6358" fmla="*/ 6769506 w 12188243"/>
              <a:gd name="connsiteY6358" fmla="*/ 676888 h 7223977"/>
              <a:gd name="connsiteX6359" fmla="*/ 6546967 w 12188243"/>
              <a:gd name="connsiteY6359" fmla="*/ 676888 h 7223977"/>
              <a:gd name="connsiteX6360" fmla="*/ 6546967 w 12188243"/>
              <a:gd name="connsiteY6360" fmla="*/ 454349 h 7223977"/>
              <a:gd name="connsiteX6361" fmla="*/ 6769506 w 12188243"/>
              <a:gd name="connsiteY6361" fmla="*/ 454349 h 7223977"/>
              <a:gd name="connsiteX6362" fmla="*/ 6769506 w 12188243"/>
              <a:gd name="connsiteY6362" fmla="*/ 676888 h 7223977"/>
              <a:gd name="connsiteX6363" fmla="*/ 6543835 w 12188243"/>
              <a:gd name="connsiteY6363" fmla="*/ 676888 h 7223977"/>
              <a:gd name="connsiteX6364" fmla="*/ 6321297 w 12188243"/>
              <a:gd name="connsiteY6364" fmla="*/ 676888 h 7223977"/>
              <a:gd name="connsiteX6365" fmla="*/ 6321297 w 12188243"/>
              <a:gd name="connsiteY6365" fmla="*/ 454349 h 7223977"/>
              <a:gd name="connsiteX6366" fmla="*/ 6543835 w 12188243"/>
              <a:gd name="connsiteY6366" fmla="*/ 454349 h 7223977"/>
              <a:gd name="connsiteX6367" fmla="*/ 6543835 w 12188243"/>
              <a:gd name="connsiteY6367" fmla="*/ 676888 h 7223977"/>
              <a:gd name="connsiteX6368" fmla="*/ 6318164 w 12188243"/>
              <a:gd name="connsiteY6368" fmla="*/ 676888 h 7223977"/>
              <a:gd name="connsiteX6369" fmla="*/ 6095625 w 12188243"/>
              <a:gd name="connsiteY6369" fmla="*/ 676888 h 7223977"/>
              <a:gd name="connsiteX6370" fmla="*/ 6095625 w 12188243"/>
              <a:gd name="connsiteY6370" fmla="*/ 454349 h 7223977"/>
              <a:gd name="connsiteX6371" fmla="*/ 6318164 w 12188243"/>
              <a:gd name="connsiteY6371" fmla="*/ 454349 h 7223977"/>
              <a:gd name="connsiteX6372" fmla="*/ 6318164 w 12188243"/>
              <a:gd name="connsiteY6372" fmla="*/ 676888 h 7223977"/>
              <a:gd name="connsiteX6373" fmla="*/ 6092493 w 12188243"/>
              <a:gd name="connsiteY6373" fmla="*/ 676888 h 7223977"/>
              <a:gd name="connsiteX6374" fmla="*/ 5869954 w 12188243"/>
              <a:gd name="connsiteY6374" fmla="*/ 676888 h 7223977"/>
              <a:gd name="connsiteX6375" fmla="*/ 5869954 w 12188243"/>
              <a:gd name="connsiteY6375" fmla="*/ 454349 h 7223977"/>
              <a:gd name="connsiteX6376" fmla="*/ 6092493 w 12188243"/>
              <a:gd name="connsiteY6376" fmla="*/ 454349 h 7223977"/>
              <a:gd name="connsiteX6377" fmla="*/ 6092493 w 12188243"/>
              <a:gd name="connsiteY6377" fmla="*/ 676888 h 7223977"/>
              <a:gd name="connsiteX6378" fmla="*/ 5866947 w 12188243"/>
              <a:gd name="connsiteY6378" fmla="*/ 676888 h 7223977"/>
              <a:gd name="connsiteX6379" fmla="*/ 5644408 w 12188243"/>
              <a:gd name="connsiteY6379" fmla="*/ 676888 h 7223977"/>
              <a:gd name="connsiteX6380" fmla="*/ 5644408 w 12188243"/>
              <a:gd name="connsiteY6380" fmla="*/ 454349 h 7223977"/>
              <a:gd name="connsiteX6381" fmla="*/ 5866947 w 12188243"/>
              <a:gd name="connsiteY6381" fmla="*/ 454349 h 7223977"/>
              <a:gd name="connsiteX6382" fmla="*/ 5866947 w 12188243"/>
              <a:gd name="connsiteY6382" fmla="*/ 676888 h 7223977"/>
              <a:gd name="connsiteX6383" fmla="*/ 5641276 w 12188243"/>
              <a:gd name="connsiteY6383" fmla="*/ 676888 h 7223977"/>
              <a:gd name="connsiteX6384" fmla="*/ 5418738 w 12188243"/>
              <a:gd name="connsiteY6384" fmla="*/ 676888 h 7223977"/>
              <a:gd name="connsiteX6385" fmla="*/ 5418738 w 12188243"/>
              <a:gd name="connsiteY6385" fmla="*/ 454349 h 7223977"/>
              <a:gd name="connsiteX6386" fmla="*/ 5641276 w 12188243"/>
              <a:gd name="connsiteY6386" fmla="*/ 454349 h 7223977"/>
              <a:gd name="connsiteX6387" fmla="*/ 5641276 w 12188243"/>
              <a:gd name="connsiteY6387" fmla="*/ 676888 h 7223977"/>
              <a:gd name="connsiteX6388" fmla="*/ 5415605 w 12188243"/>
              <a:gd name="connsiteY6388" fmla="*/ 676888 h 7223977"/>
              <a:gd name="connsiteX6389" fmla="*/ 5193066 w 12188243"/>
              <a:gd name="connsiteY6389" fmla="*/ 676888 h 7223977"/>
              <a:gd name="connsiteX6390" fmla="*/ 5193066 w 12188243"/>
              <a:gd name="connsiteY6390" fmla="*/ 454349 h 7223977"/>
              <a:gd name="connsiteX6391" fmla="*/ 5415605 w 12188243"/>
              <a:gd name="connsiteY6391" fmla="*/ 454349 h 7223977"/>
              <a:gd name="connsiteX6392" fmla="*/ 5415605 w 12188243"/>
              <a:gd name="connsiteY6392" fmla="*/ 676888 h 7223977"/>
              <a:gd name="connsiteX6393" fmla="*/ 5189934 w 12188243"/>
              <a:gd name="connsiteY6393" fmla="*/ 676888 h 7223977"/>
              <a:gd name="connsiteX6394" fmla="*/ 4967395 w 12188243"/>
              <a:gd name="connsiteY6394" fmla="*/ 676888 h 7223977"/>
              <a:gd name="connsiteX6395" fmla="*/ 4967395 w 12188243"/>
              <a:gd name="connsiteY6395" fmla="*/ 454349 h 7223977"/>
              <a:gd name="connsiteX6396" fmla="*/ 5189934 w 12188243"/>
              <a:gd name="connsiteY6396" fmla="*/ 454349 h 7223977"/>
              <a:gd name="connsiteX6397" fmla="*/ 5189934 w 12188243"/>
              <a:gd name="connsiteY6397" fmla="*/ 676888 h 7223977"/>
              <a:gd name="connsiteX6398" fmla="*/ 4964263 w 12188243"/>
              <a:gd name="connsiteY6398" fmla="*/ 676888 h 7223977"/>
              <a:gd name="connsiteX6399" fmla="*/ 4741724 w 12188243"/>
              <a:gd name="connsiteY6399" fmla="*/ 676888 h 7223977"/>
              <a:gd name="connsiteX6400" fmla="*/ 4741724 w 12188243"/>
              <a:gd name="connsiteY6400" fmla="*/ 454349 h 7223977"/>
              <a:gd name="connsiteX6401" fmla="*/ 4964263 w 12188243"/>
              <a:gd name="connsiteY6401" fmla="*/ 454349 h 7223977"/>
              <a:gd name="connsiteX6402" fmla="*/ 4964263 w 12188243"/>
              <a:gd name="connsiteY6402" fmla="*/ 676888 h 7223977"/>
              <a:gd name="connsiteX6403" fmla="*/ 4738592 w 12188243"/>
              <a:gd name="connsiteY6403" fmla="*/ 676888 h 7223977"/>
              <a:gd name="connsiteX6404" fmla="*/ 4516053 w 12188243"/>
              <a:gd name="connsiteY6404" fmla="*/ 676888 h 7223977"/>
              <a:gd name="connsiteX6405" fmla="*/ 4516053 w 12188243"/>
              <a:gd name="connsiteY6405" fmla="*/ 454349 h 7223977"/>
              <a:gd name="connsiteX6406" fmla="*/ 4738592 w 12188243"/>
              <a:gd name="connsiteY6406" fmla="*/ 454349 h 7223977"/>
              <a:gd name="connsiteX6407" fmla="*/ 4738592 w 12188243"/>
              <a:gd name="connsiteY6407" fmla="*/ 676888 h 7223977"/>
              <a:gd name="connsiteX6408" fmla="*/ 4513046 w 12188243"/>
              <a:gd name="connsiteY6408" fmla="*/ 676888 h 7223977"/>
              <a:gd name="connsiteX6409" fmla="*/ 4290507 w 12188243"/>
              <a:gd name="connsiteY6409" fmla="*/ 676888 h 7223977"/>
              <a:gd name="connsiteX6410" fmla="*/ 4290507 w 12188243"/>
              <a:gd name="connsiteY6410" fmla="*/ 454349 h 7223977"/>
              <a:gd name="connsiteX6411" fmla="*/ 4513046 w 12188243"/>
              <a:gd name="connsiteY6411" fmla="*/ 454349 h 7223977"/>
              <a:gd name="connsiteX6412" fmla="*/ 4513046 w 12188243"/>
              <a:gd name="connsiteY6412" fmla="*/ 676888 h 7223977"/>
              <a:gd name="connsiteX6413" fmla="*/ 4287375 w 12188243"/>
              <a:gd name="connsiteY6413" fmla="*/ 676888 h 7223977"/>
              <a:gd name="connsiteX6414" fmla="*/ 4064836 w 12188243"/>
              <a:gd name="connsiteY6414" fmla="*/ 676888 h 7223977"/>
              <a:gd name="connsiteX6415" fmla="*/ 4064836 w 12188243"/>
              <a:gd name="connsiteY6415" fmla="*/ 454349 h 7223977"/>
              <a:gd name="connsiteX6416" fmla="*/ 4287375 w 12188243"/>
              <a:gd name="connsiteY6416" fmla="*/ 454349 h 7223977"/>
              <a:gd name="connsiteX6417" fmla="*/ 4287375 w 12188243"/>
              <a:gd name="connsiteY6417" fmla="*/ 676888 h 7223977"/>
              <a:gd name="connsiteX6418" fmla="*/ 4061703 w 12188243"/>
              <a:gd name="connsiteY6418" fmla="*/ 676888 h 7223977"/>
              <a:gd name="connsiteX6419" fmla="*/ 3839165 w 12188243"/>
              <a:gd name="connsiteY6419" fmla="*/ 676888 h 7223977"/>
              <a:gd name="connsiteX6420" fmla="*/ 3839165 w 12188243"/>
              <a:gd name="connsiteY6420" fmla="*/ 454349 h 7223977"/>
              <a:gd name="connsiteX6421" fmla="*/ 4061703 w 12188243"/>
              <a:gd name="connsiteY6421" fmla="*/ 454349 h 7223977"/>
              <a:gd name="connsiteX6422" fmla="*/ 4061703 w 12188243"/>
              <a:gd name="connsiteY6422" fmla="*/ 676888 h 7223977"/>
              <a:gd name="connsiteX6423" fmla="*/ 3836033 w 12188243"/>
              <a:gd name="connsiteY6423" fmla="*/ 676888 h 7223977"/>
              <a:gd name="connsiteX6424" fmla="*/ 3613494 w 12188243"/>
              <a:gd name="connsiteY6424" fmla="*/ 676888 h 7223977"/>
              <a:gd name="connsiteX6425" fmla="*/ 3613494 w 12188243"/>
              <a:gd name="connsiteY6425" fmla="*/ 454349 h 7223977"/>
              <a:gd name="connsiteX6426" fmla="*/ 3836033 w 12188243"/>
              <a:gd name="connsiteY6426" fmla="*/ 454349 h 7223977"/>
              <a:gd name="connsiteX6427" fmla="*/ 3836033 w 12188243"/>
              <a:gd name="connsiteY6427" fmla="*/ 676888 h 7223977"/>
              <a:gd name="connsiteX6428" fmla="*/ 3610361 w 12188243"/>
              <a:gd name="connsiteY6428" fmla="*/ 676888 h 7223977"/>
              <a:gd name="connsiteX6429" fmla="*/ 3387823 w 12188243"/>
              <a:gd name="connsiteY6429" fmla="*/ 676888 h 7223977"/>
              <a:gd name="connsiteX6430" fmla="*/ 3387823 w 12188243"/>
              <a:gd name="connsiteY6430" fmla="*/ 454349 h 7223977"/>
              <a:gd name="connsiteX6431" fmla="*/ 3610361 w 12188243"/>
              <a:gd name="connsiteY6431" fmla="*/ 454349 h 7223977"/>
              <a:gd name="connsiteX6432" fmla="*/ 3610361 w 12188243"/>
              <a:gd name="connsiteY6432" fmla="*/ 676888 h 7223977"/>
              <a:gd name="connsiteX6433" fmla="*/ 3384690 w 12188243"/>
              <a:gd name="connsiteY6433" fmla="*/ 676888 h 7223977"/>
              <a:gd name="connsiteX6434" fmla="*/ 3162152 w 12188243"/>
              <a:gd name="connsiteY6434" fmla="*/ 676888 h 7223977"/>
              <a:gd name="connsiteX6435" fmla="*/ 3162152 w 12188243"/>
              <a:gd name="connsiteY6435" fmla="*/ 454349 h 7223977"/>
              <a:gd name="connsiteX6436" fmla="*/ 3384690 w 12188243"/>
              <a:gd name="connsiteY6436" fmla="*/ 454349 h 7223977"/>
              <a:gd name="connsiteX6437" fmla="*/ 3384690 w 12188243"/>
              <a:gd name="connsiteY6437" fmla="*/ 676888 h 7223977"/>
              <a:gd name="connsiteX6438" fmla="*/ 3159145 w 12188243"/>
              <a:gd name="connsiteY6438" fmla="*/ 676888 h 7223977"/>
              <a:gd name="connsiteX6439" fmla="*/ 2936606 w 12188243"/>
              <a:gd name="connsiteY6439" fmla="*/ 676888 h 7223977"/>
              <a:gd name="connsiteX6440" fmla="*/ 2936606 w 12188243"/>
              <a:gd name="connsiteY6440" fmla="*/ 454349 h 7223977"/>
              <a:gd name="connsiteX6441" fmla="*/ 3159145 w 12188243"/>
              <a:gd name="connsiteY6441" fmla="*/ 454349 h 7223977"/>
              <a:gd name="connsiteX6442" fmla="*/ 3159145 w 12188243"/>
              <a:gd name="connsiteY6442" fmla="*/ 676888 h 7223977"/>
              <a:gd name="connsiteX6443" fmla="*/ 2933474 w 12188243"/>
              <a:gd name="connsiteY6443" fmla="*/ 676888 h 7223977"/>
              <a:gd name="connsiteX6444" fmla="*/ 2710935 w 12188243"/>
              <a:gd name="connsiteY6444" fmla="*/ 676888 h 7223977"/>
              <a:gd name="connsiteX6445" fmla="*/ 2710935 w 12188243"/>
              <a:gd name="connsiteY6445" fmla="*/ 454349 h 7223977"/>
              <a:gd name="connsiteX6446" fmla="*/ 2933474 w 12188243"/>
              <a:gd name="connsiteY6446" fmla="*/ 454349 h 7223977"/>
              <a:gd name="connsiteX6447" fmla="*/ 2933474 w 12188243"/>
              <a:gd name="connsiteY6447" fmla="*/ 676888 h 7223977"/>
              <a:gd name="connsiteX6448" fmla="*/ 2707802 w 12188243"/>
              <a:gd name="connsiteY6448" fmla="*/ 676888 h 7223977"/>
              <a:gd name="connsiteX6449" fmla="*/ 2485264 w 12188243"/>
              <a:gd name="connsiteY6449" fmla="*/ 676888 h 7223977"/>
              <a:gd name="connsiteX6450" fmla="*/ 2485264 w 12188243"/>
              <a:gd name="connsiteY6450" fmla="*/ 454349 h 7223977"/>
              <a:gd name="connsiteX6451" fmla="*/ 2707802 w 12188243"/>
              <a:gd name="connsiteY6451" fmla="*/ 454349 h 7223977"/>
              <a:gd name="connsiteX6452" fmla="*/ 2707802 w 12188243"/>
              <a:gd name="connsiteY6452" fmla="*/ 676888 h 7223977"/>
              <a:gd name="connsiteX6453" fmla="*/ 2482131 w 12188243"/>
              <a:gd name="connsiteY6453" fmla="*/ 676888 h 7223977"/>
              <a:gd name="connsiteX6454" fmla="*/ 2259593 w 12188243"/>
              <a:gd name="connsiteY6454" fmla="*/ 676888 h 7223977"/>
              <a:gd name="connsiteX6455" fmla="*/ 2259593 w 12188243"/>
              <a:gd name="connsiteY6455" fmla="*/ 454349 h 7223977"/>
              <a:gd name="connsiteX6456" fmla="*/ 2482131 w 12188243"/>
              <a:gd name="connsiteY6456" fmla="*/ 454349 h 7223977"/>
              <a:gd name="connsiteX6457" fmla="*/ 2482131 w 12188243"/>
              <a:gd name="connsiteY6457" fmla="*/ 676888 h 7223977"/>
              <a:gd name="connsiteX6458" fmla="*/ 2256460 w 12188243"/>
              <a:gd name="connsiteY6458" fmla="*/ 676888 h 7223977"/>
              <a:gd name="connsiteX6459" fmla="*/ 2033922 w 12188243"/>
              <a:gd name="connsiteY6459" fmla="*/ 676888 h 7223977"/>
              <a:gd name="connsiteX6460" fmla="*/ 2033922 w 12188243"/>
              <a:gd name="connsiteY6460" fmla="*/ 454349 h 7223977"/>
              <a:gd name="connsiteX6461" fmla="*/ 2256460 w 12188243"/>
              <a:gd name="connsiteY6461" fmla="*/ 454349 h 7223977"/>
              <a:gd name="connsiteX6462" fmla="*/ 2256460 w 12188243"/>
              <a:gd name="connsiteY6462" fmla="*/ 676888 h 7223977"/>
              <a:gd name="connsiteX6463" fmla="*/ 2030789 w 12188243"/>
              <a:gd name="connsiteY6463" fmla="*/ 676888 h 7223977"/>
              <a:gd name="connsiteX6464" fmla="*/ 1808251 w 12188243"/>
              <a:gd name="connsiteY6464" fmla="*/ 676888 h 7223977"/>
              <a:gd name="connsiteX6465" fmla="*/ 1808251 w 12188243"/>
              <a:gd name="connsiteY6465" fmla="*/ 454349 h 7223977"/>
              <a:gd name="connsiteX6466" fmla="*/ 2030789 w 12188243"/>
              <a:gd name="connsiteY6466" fmla="*/ 454349 h 7223977"/>
              <a:gd name="connsiteX6467" fmla="*/ 2030789 w 12188243"/>
              <a:gd name="connsiteY6467" fmla="*/ 676888 h 7223977"/>
              <a:gd name="connsiteX6468" fmla="*/ 1805243 w 12188243"/>
              <a:gd name="connsiteY6468" fmla="*/ 676888 h 7223977"/>
              <a:gd name="connsiteX6469" fmla="*/ 1582705 w 12188243"/>
              <a:gd name="connsiteY6469" fmla="*/ 676888 h 7223977"/>
              <a:gd name="connsiteX6470" fmla="*/ 1582705 w 12188243"/>
              <a:gd name="connsiteY6470" fmla="*/ 454349 h 7223977"/>
              <a:gd name="connsiteX6471" fmla="*/ 1805243 w 12188243"/>
              <a:gd name="connsiteY6471" fmla="*/ 454349 h 7223977"/>
              <a:gd name="connsiteX6472" fmla="*/ 1805243 w 12188243"/>
              <a:gd name="connsiteY6472" fmla="*/ 676888 h 7223977"/>
              <a:gd name="connsiteX6473" fmla="*/ 1579572 w 12188243"/>
              <a:gd name="connsiteY6473" fmla="*/ 676888 h 7223977"/>
              <a:gd name="connsiteX6474" fmla="*/ 1357034 w 12188243"/>
              <a:gd name="connsiteY6474" fmla="*/ 676888 h 7223977"/>
              <a:gd name="connsiteX6475" fmla="*/ 1357034 w 12188243"/>
              <a:gd name="connsiteY6475" fmla="*/ 454349 h 7223977"/>
              <a:gd name="connsiteX6476" fmla="*/ 1579572 w 12188243"/>
              <a:gd name="connsiteY6476" fmla="*/ 454349 h 7223977"/>
              <a:gd name="connsiteX6477" fmla="*/ 1579572 w 12188243"/>
              <a:gd name="connsiteY6477" fmla="*/ 676888 h 7223977"/>
              <a:gd name="connsiteX6478" fmla="*/ 1353901 w 12188243"/>
              <a:gd name="connsiteY6478" fmla="*/ 676888 h 7223977"/>
              <a:gd name="connsiteX6479" fmla="*/ 1131363 w 12188243"/>
              <a:gd name="connsiteY6479" fmla="*/ 676888 h 7223977"/>
              <a:gd name="connsiteX6480" fmla="*/ 1131363 w 12188243"/>
              <a:gd name="connsiteY6480" fmla="*/ 454349 h 7223977"/>
              <a:gd name="connsiteX6481" fmla="*/ 1353901 w 12188243"/>
              <a:gd name="connsiteY6481" fmla="*/ 454349 h 7223977"/>
              <a:gd name="connsiteX6482" fmla="*/ 1353901 w 12188243"/>
              <a:gd name="connsiteY6482" fmla="*/ 676888 h 7223977"/>
              <a:gd name="connsiteX6483" fmla="*/ 1128230 w 12188243"/>
              <a:gd name="connsiteY6483" fmla="*/ 676888 h 7223977"/>
              <a:gd name="connsiteX6484" fmla="*/ 905692 w 12188243"/>
              <a:gd name="connsiteY6484" fmla="*/ 676888 h 7223977"/>
              <a:gd name="connsiteX6485" fmla="*/ 905692 w 12188243"/>
              <a:gd name="connsiteY6485" fmla="*/ 454349 h 7223977"/>
              <a:gd name="connsiteX6486" fmla="*/ 1128230 w 12188243"/>
              <a:gd name="connsiteY6486" fmla="*/ 454349 h 7223977"/>
              <a:gd name="connsiteX6487" fmla="*/ 1128230 w 12188243"/>
              <a:gd name="connsiteY6487" fmla="*/ 676888 h 7223977"/>
              <a:gd name="connsiteX6488" fmla="*/ 902559 w 12188243"/>
              <a:gd name="connsiteY6488" fmla="*/ 676888 h 7223977"/>
              <a:gd name="connsiteX6489" fmla="*/ 680021 w 12188243"/>
              <a:gd name="connsiteY6489" fmla="*/ 676888 h 7223977"/>
              <a:gd name="connsiteX6490" fmla="*/ 680021 w 12188243"/>
              <a:gd name="connsiteY6490" fmla="*/ 454349 h 7223977"/>
              <a:gd name="connsiteX6491" fmla="*/ 902559 w 12188243"/>
              <a:gd name="connsiteY6491" fmla="*/ 454349 h 7223977"/>
              <a:gd name="connsiteX6492" fmla="*/ 902559 w 12188243"/>
              <a:gd name="connsiteY6492" fmla="*/ 676888 h 7223977"/>
              <a:gd name="connsiteX6493" fmla="*/ 676888 w 12188243"/>
              <a:gd name="connsiteY6493" fmla="*/ 676888 h 7223977"/>
              <a:gd name="connsiteX6494" fmla="*/ 454349 w 12188243"/>
              <a:gd name="connsiteY6494" fmla="*/ 676888 h 7223977"/>
              <a:gd name="connsiteX6495" fmla="*/ 454349 w 12188243"/>
              <a:gd name="connsiteY6495" fmla="*/ 454349 h 7223977"/>
              <a:gd name="connsiteX6496" fmla="*/ 676888 w 12188243"/>
              <a:gd name="connsiteY6496" fmla="*/ 454349 h 7223977"/>
              <a:gd name="connsiteX6497" fmla="*/ 676888 w 12188243"/>
              <a:gd name="connsiteY6497" fmla="*/ 676888 h 7223977"/>
              <a:gd name="connsiteX6498" fmla="*/ 676888 w 12188243"/>
              <a:gd name="connsiteY6498" fmla="*/ 680020 h 7223977"/>
              <a:gd name="connsiteX6499" fmla="*/ 676888 w 12188243"/>
              <a:gd name="connsiteY6499" fmla="*/ 902559 h 7223977"/>
              <a:gd name="connsiteX6500" fmla="*/ 454349 w 12188243"/>
              <a:gd name="connsiteY6500" fmla="*/ 902559 h 7223977"/>
              <a:gd name="connsiteX6501" fmla="*/ 454349 w 12188243"/>
              <a:gd name="connsiteY6501" fmla="*/ 680020 h 7223977"/>
              <a:gd name="connsiteX6502" fmla="*/ 676888 w 12188243"/>
              <a:gd name="connsiteY6502" fmla="*/ 680020 h 7223977"/>
              <a:gd name="connsiteX6503" fmla="*/ 676888 w 12188243"/>
              <a:gd name="connsiteY6503" fmla="*/ 905691 h 7223977"/>
              <a:gd name="connsiteX6504" fmla="*/ 676888 w 12188243"/>
              <a:gd name="connsiteY6504" fmla="*/ 1128230 h 7223977"/>
              <a:gd name="connsiteX6505" fmla="*/ 454349 w 12188243"/>
              <a:gd name="connsiteY6505" fmla="*/ 1128230 h 7223977"/>
              <a:gd name="connsiteX6506" fmla="*/ 454349 w 12188243"/>
              <a:gd name="connsiteY6506" fmla="*/ 905691 h 7223977"/>
              <a:gd name="connsiteX6507" fmla="*/ 676888 w 12188243"/>
              <a:gd name="connsiteY6507" fmla="*/ 905691 h 7223977"/>
              <a:gd name="connsiteX6508" fmla="*/ 676888 w 12188243"/>
              <a:gd name="connsiteY6508" fmla="*/ 1131362 h 7223977"/>
              <a:gd name="connsiteX6509" fmla="*/ 676888 w 12188243"/>
              <a:gd name="connsiteY6509" fmla="*/ 1353901 h 7223977"/>
              <a:gd name="connsiteX6510" fmla="*/ 454349 w 12188243"/>
              <a:gd name="connsiteY6510" fmla="*/ 1353901 h 7223977"/>
              <a:gd name="connsiteX6511" fmla="*/ 454349 w 12188243"/>
              <a:gd name="connsiteY6511" fmla="*/ 1131362 h 7223977"/>
              <a:gd name="connsiteX6512" fmla="*/ 676888 w 12188243"/>
              <a:gd name="connsiteY6512" fmla="*/ 1131362 h 7223977"/>
              <a:gd name="connsiteX6513" fmla="*/ 676888 w 12188243"/>
              <a:gd name="connsiteY6513" fmla="*/ 1357033 h 7223977"/>
              <a:gd name="connsiteX6514" fmla="*/ 676888 w 12188243"/>
              <a:gd name="connsiteY6514" fmla="*/ 1579572 h 7223977"/>
              <a:gd name="connsiteX6515" fmla="*/ 454349 w 12188243"/>
              <a:gd name="connsiteY6515" fmla="*/ 1579572 h 7223977"/>
              <a:gd name="connsiteX6516" fmla="*/ 454349 w 12188243"/>
              <a:gd name="connsiteY6516" fmla="*/ 1357033 h 7223977"/>
              <a:gd name="connsiteX6517" fmla="*/ 676888 w 12188243"/>
              <a:gd name="connsiteY6517" fmla="*/ 1357033 h 7223977"/>
              <a:gd name="connsiteX6518" fmla="*/ 676888 w 12188243"/>
              <a:gd name="connsiteY6518" fmla="*/ 1582704 h 7223977"/>
              <a:gd name="connsiteX6519" fmla="*/ 676888 w 12188243"/>
              <a:gd name="connsiteY6519" fmla="*/ 1805243 h 7223977"/>
              <a:gd name="connsiteX6520" fmla="*/ 454349 w 12188243"/>
              <a:gd name="connsiteY6520" fmla="*/ 1805243 h 7223977"/>
              <a:gd name="connsiteX6521" fmla="*/ 454349 w 12188243"/>
              <a:gd name="connsiteY6521" fmla="*/ 1582704 h 7223977"/>
              <a:gd name="connsiteX6522" fmla="*/ 676888 w 12188243"/>
              <a:gd name="connsiteY6522" fmla="*/ 1582704 h 7223977"/>
              <a:gd name="connsiteX6523" fmla="*/ 676888 w 12188243"/>
              <a:gd name="connsiteY6523" fmla="*/ 1808375 h 7223977"/>
              <a:gd name="connsiteX6524" fmla="*/ 676888 w 12188243"/>
              <a:gd name="connsiteY6524" fmla="*/ 2030914 h 7223977"/>
              <a:gd name="connsiteX6525" fmla="*/ 454349 w 12188243"/>
              <a:gd name="connsiteY6525" fmla="*/ 2030914 h 7223977"/>
              <a:gd name="connsiteX6526" fmla="*/ 454349 w 12188243"/>
              <a:gd name="connsiteY6526" fmla="*/ 1808375 h 7223977"/>
              <a:gd name="connsiteX6527" fmla="*/ 676888 w 12188243"/>
              <a:gd name="connsiteY6527" fmla="*/ 1808375 h 7223977"/>
              <a:gd name="connsiteX6528" fmla="*/ 676888 w 12188243"/>
              <a:gd name="connsiteY6528" fmla="*/ 2033921 h 7223977"/>
              <a:gd name="connsiteX6529" fmla="*/ 676888 w 12188243"/>
              <a:gd name="connsiteY6529" fmla="*/ 2256459 h 7223977"/>
              <a:gd name="connsiteX6530" fmla="*/ 454349 w 12188243"/>
              <a:gd name="connsiteY6530" fmla="*/ 2256459 h 7223977"/>
              <a:gd name="connsiteX6531" fmla="*/ 454349 w 12188243"/>
              <a:gd name="connsiteY6531" fmla="*/ 2033921 h 7223977"/>
              <a:gd name="connsiteX6532" fmla="*/ 676888 w 12188243"/>
              <a:gd name="connsiteY6532" fmla="*/ 2033921 h 7223977"/>
              <a:gd name="connsiteX6533" fmla="*/ 676888 w 12188243"/>
              <a:gd name="connsiteY6533" fmla="*/ 2259592 h 7223977"/>
              <a:gd name="connsiteX6534" fmla="*/ 676888 w 12188243"/>
              <a:gd name="connsiteY6534" fmla="*/ 2482130 h 7223977"/>
              <a:gd name="connsiteX6535" fmla="*/ 454349 w 12188243"/>
              <a:gd name="connsiteY6535" fmla="*/ 2482130 h 7223977"/>
              <a:gd name="connsiteX6536" fmla="*/ 454349 w 12188243"/>
              <a:gd name="connsiteY6536" fmla="*/ 2259592 h 7223977"/>
              <a:gd name="connsiteX6537" fmla="*/ 676888 w 12188243"/>
              <a:gd name="connsiteY6537" fmla="*/ 2259592 h 7223977"/>
              <a:gd name="connsiteX6538" fmla="*/ 676888 w 12188243"/>
              <a:gd name="connsiteY6538" fmla="*/ 2485263 h 7223977"/>
              <a:gd name="connsiteX6539" fmla="*/ 676888 w 12188243"/>
              <a:gd name="connsiteY6539" fmla="*/ 2707801 h 7223977"/>
              <a:gd name="connsiteX6540" fmla="*/ 454349 w 12188243"/>
              <a:gd name="connsiteY6540" fmla="*/ 2707801 h 7223977"/>
              <a:gd name="connsiteX6541" fmla="*/ 454349 w 12188243"/>
              <a:gd name="connsiteY6541" fmla="*/ 2485263 h 7223977"/>
              <a:gd name="connsiteX6542" fmla="*/ 676888 w 12188243"/>
              <a:gd name="connsiteY6542" fmla="*/ 2485263 h 7223977"/>
              <a:gd name="connsiteX6543" fmla="*/ 676888 w 12188243"/>
              <a:gd name="connsiteY6543" fmla="*/ 2710934 h 7223977"/>
              <a:gd name="connsiteX6544" fmla="*/ 676888 w 12188243"/>
              <a:gd name="connsiteY6544" fmla="*/ 2933472 h 7223977"/>
              <a:gd name="connsiteX6545" fmla="*/ 454349 w 12188243"/>
              <a:gd name="connsiteY6545" fmla="*/ 2933472 h 7223977"/>
              <a:gd name="connsiteX6546" fmla="*/ 454349 w 12188243"/>
              <a:gd name="connsiteY6546" fmla="*/ 2710934 h 7223977"/>
              <a:gd name="connsiteX6547" fmla="*/ 676888 w 12188243"/>
              <a:gd name="connsiteY6547" fmla="*/ 2710934 h 7223977"/>
              <a:gd name="connsiteX6548" fmla="*/ 676888 w 12188243"/>
              <a:gd name="connsiteY6548" fmla="*/ 2936605 h 7223977"/>
              <a:gd name="connsiteX6549" fmla="*/ 676888 w 12188243"/>
              <a:gd name="connsiteY6549" fmla="*/ 3159143 h 7223977"/>
              <a:gd name="connsiteX6550" fmla="*/ 454349 w 12188243"/>
              <a:gd name="connsiteY6550" fmla="*/ 3159143 h 7223977"/>
              <a:gd name="connsiteX6551" fmla="*/ 454349 w 12188243"/>
              <a:gd name="connsiteY6551" fmla="*/ 2936605 h 7223977"/>
              <a:gd name="connsiteX6552" fmla="*/ 676888 w 12188243"/>
              <a:gd name="connsiteY6552" fmla="*/ 2936605 h 7223977"/>
              <a:gd name="connsiteX6553" fmla="*/ 676888 w 12188243"/>
              <a:gd name="connsiteY6553" fmla="*/ 3162276 h 7223977"/>
              <a:gd name="connsiteX6554" fmla="*/ 676888 w 12188243"/>
              <a:gd name="connsiteY6554" fmla="*/ 3384814 h 7223977"/>
              <a:gd name="connsiteX6555" fmla="*/ 454349 w 12188243"/>
              <a:gd name="connsiteY6555" fmla="*/ 3384814 h 7223977"/>
              <a:gd name="connsiteX6556" fmla="*/ 454349 w 12188243"/>
              <a:gd name="connsiteY6556" fmla="*/ 3162276 h 7223977"/>
              <a:gd name="connsiteX6557" fmla="*/ 676888 w 12188243"/>
              <a:gd name="connsiteY6557" fmla="*/ 3162276 h 7223977"/>
              <a:gd name="connsiteX6558" fmla="*/ 676888 w 12188243"/>
              <a:gd name="connsiteY6558" fmla="*/ 3387821 h 7223977"/>
              <a:gd name="connsiteX6559" fmla="*/ 676888 w 12188243"/>
              <a:gd name="connsiteY6559" fmla="*/ 3610360 h 7223977"/>
              <a:gd name="connsiteX6560" fmla="*/ 454349 w 12188243"/>
              <a:gd name="connsiteY6560" fmla="*/ 3610360 h 7223977"/>
              <a:gd name="connsiteX6561" fmla="*/ 454349 w 12188243"/>
              <a:gd name="connsiteY6561" fmla="*/ 3387821 h 7223977"/>
              <a:gd name="connsiteX6562" fmla="*/ 676888 w 12188243"/>
              <a:gd name="connsiteY6562" fmla="*/ 3387821 h 7223977"/>
              <a:gd name="connsiteX6563" fmla="*/ 676888 w 12188243"/>
              <a:gd name="connsiteY6563" fmla="*/ 3613493 h 7223977"/>
              <a:gd name="connsiteX6564" fmla="*/ 676888 w 12188243"/>
              <a:gd name="connsiteY6564" fmla="*/ 3836031 h 7223977"/>
              <a:gd name="connsiteX6565" fmla="*/ 454349 w 12188243"/>
              <a:gd name="connsiteY6565" fmla="*/ 3836031 h 7223977"/>
              <a:gd name="connsiteX6566" fmla="*/ 454349 w 12188243"/>
              <a:gd name="connsiteY6566" fmla="*/ 3613493 h 7223977"/>
              <a:gd name="connsiteX6567" fmla="*/ 676888 w 12188243"/>
              <a:gd name="connsiteY6567" fmla="*/ 3613493 h 7223977"/>
              <a:gd name="connsiteX6568" fmla="*/ 676888 w 12188243"/>
              <a:gd name="connsiteY6568" fmla="*/ 3839164 h 7223977"/>
              <a:gd name="connsiteX6569" fmla="*/ 676888 w 12188243"/>
              <a:gd name="connsiteY6569" fmla="*/ 4061702 h 7223977"/>
              <a:gd name="connsiteX6570" fmla="*/ 454349 w 12188243"/>
              <a:gd name="connsiteY6570" fmla="*/ 4061702 h 7223977"/>
              <a:gd name="connsiteX6571" fmla="*/ 454349 w 12188243"/>
              <a:gd name="connsiteY6571" fmla="*/ 3839164 h 7223977"/>
              <a:gd name="connsiteX6572" fmla="*/ 676888 w 12188243"/>
              <a:gd name="connsiteY6572" fmla="*/ 3839164 h 7223977"/>
              <a:gd name="connsiteX6573" fmla="*/ 676888 w 12188243"/>
              <a:gd name="connsiteY6573" fmla="*/ 4064834 h 7223977"/>
              <a:gd name="connsiteX6574" fmla="*/ 676888 w 12188243"/>
              <a:gd name="connsiteY6574" fmla="*/ 4287373 h 7223977"/>
              <a:gd name="connsiteX6575" fmla="*/ 454349 w 12188243"/>
              <a:gd name="connsiteY6575" fmla="*/ 4287373 h 7223977"/>
              <a:gd name="connsiteX6576" fmla="*/ 454349 w 12188243"/>
              <a:gd name="connsiteY6576" fmla="*/ 4064834 h 7223977"/>
              <a:gd name="connsiteX6577" fmla="*/ 676888 w 12188243"/>
              <a:gd name="connsiteY6577" fmla="*/ 4064834 h 7223977"/>
              <a:gd name="connsiteX6578" fmla="*/ 676888 w 12188243"/>
              <a:gd name="connsiteY6578" fmla="*/ 4290506 h 7223977"/>
              <a:gd name="connsiteX6579" fmla="*/ 676888 w 12188243"/>
              <a:gd name="connsiteY6579" fmla="*/ 4513044 h 7223977"/>
              <a:gd name="connsiteX6580" fmla="*/ 454349 w 12188243"/>
              <a:gd name="connsiteY6580" fmla="*/ 4513044 h 7223977"/>
              <a:gd name="connsiteX6581" fmla="*/ 454349 w 12188243"/>
              <a:gd name="connsiteY6581" fmla="*/ 4290506 h 7223977"/>
              <a:gd name="connsiteX6582" fmla="*/ 676888 w 12188243"/>
              <a:gd name="connsiteY6582" fmla="*/ 4290506 h 7223977"/>
              <a:gd name="connsiteX6583" fmla="*/ 676888 w 12188243"/>
              <a:gd name="connsiteY6583" fmla="*/ 4516177 h 7223977"/>
              <a:gd name="connsiteX6584" fmla="*/ 676888 w 12188243"/>
              <a:gd name="connsiteY6584" fmla="*/ 4738715 h 7223977"/>
              <a:gd name="connsiteX6585" fmla="*/ 454349 w 12188243"/>
              <a:gd name="connsiteY6585" fmla="*/ 4738715 h 7223977"/>
              <a:gd name="connsiteX6586" fmla="*/ 454349 w 12188243"/>
              <a:gd name="connsiteY6586" fmla="*/ 4516177 h 7223977"/>
              <a:gd name="connsiteX6587" fmla="*/ 676888 w 12188243"/>
              <a:gd name="connsiteY6587" fmla="*/ 4516177 h 7223977"/>
              <a:gd name="connsiteX6588" fmla="*/ 676888 w 12188243"/>
              <a:gd name="connsiteY6588" fmla="*/ 4741722 h 7223977"/>
              <a:gd name="connsiteX6589" fmla="*/ 676888 w 12188243"/>
              <a:gd name="connsiteY6589" fmla="*/ 4964261 h 7223977"/>
              <a:gd name="connsiteX6590" fmla="*/ 454349 w 12188243"/>
              <a:gd name="connsiteY6590" fmla="*/ 4964261 h 7223977"/>
              <a:gd name="connsiteX6591" fmla="*/ 454349 w 12188243"/>
              <a:gd name="connsiteY6591" fmla="*/ 4741722 h 7223977"/>
              <a:gd name="connsiteX6592" fmla="*/ 676888 w 12188243"/>
              <a:gd name="connsiteY6592" fmla="*/ 4741722 h 7223977"/>
              <a:gd name="connsiteX6593" fmla="*/ 676888 w 12188243"/>
              <a:gd name="connsiteY6593" fmla="*/ 4967393 h 7223977"/>
              <a:gd name="connsiteX6594" fmla="*/ 676888 w 12188243"/>
              <a:gd name="connsiteY6594" fmla="*/ 5189932 h 7223977"/>
              <a:gd name="connsiteX6595" fmla="*/ 454349 w 12188243"/>
              <a:gd name="connsiteY6595" fmla="*/ 5189932 h 7223977"/>
              <a:gd name="connsiteX6596" fmla="*/ 454349 w 12188243"/>
              <a:gd name="connsiteY6596" fmla="*/ 4967393 h 7223977"/>
              <a:gd name="connsiteX6597" fmla="*/ 676888 w 12188243"/>
              <a:gd name="connsiteY6597" fmla="*/ 4967393 h 7223977"/>
              <a:gd name="connsiteX6598" fmla="*/ 676888 w 12188243"/>
              <a:gd name="connsiteY6598" fmla="*/ 5193064 h 7223977"/>
              <a:gd name="connsiteX6599" fmla="*/ 676888 w 12188243"/>
              <a:gd name="connsiteY6599" fmla="*/ 5415603 h 7223977"/>
              <a:gd name="connsiteX6600" fmla="*/ 454349 w 12188243"/>
              <a:gd name="connsiteY6600" fmla="*/ 5415603 h 7223977"/>
              <a:gd name="connsiteX6601" fmla="*/ 454349 w 12188243"/>
              <a:gd name="connsiteY6601" fmla="*/ 5193064 h 7223977"/>
              <a:gd name="connsiteX6602" fmla="*/ 676888 w 12188243"/>
              <a:gd name="connsiteY6602" fmla="*/ 5193064 h 7223977"/>
              <a:gd name="connsiteX6603" fmla="*/ 676888 w 12188243"/>
              <a:gd name="connsiteY6603" fmla="*/ 5418735 h 7223977"/>
              <a:gd name="connsiteX6604" fmla="*/ 676888 w 12188243"/>
              <a:gd name="connsiteY6604" fmla="*/ 5641273 h 7223977"/>
              <a:gd name="connsiteX6605" fmla="*/ 454349 w 12188243"/>
              <a:gd name="connsiteY6605" fmla="*/ 5641273 h 7223977"/>
              <a:gd name="connsiteX6606" fmla="*/ 454349 w 12188243"/>
              <a:gd name="connsiteY6606" fmla="*/ 5418735 h 7223977"/>
              <a:gd name="connsiteX6607" fmla="*/ 676888 w 12188243"/>
              <a:gd name="connsiteY6607" fmla="*/ 5418735 h 7223977"/>
              <a:gd name="connsiteX6608" fmla="*/ 676888 w 12188243"/>
              <a:gd name="connsiteY6608" fmla="*/ 5644406 h 7223977"/>
              <a:gd name="connsiteX6609" fmla="*/ 676888 w 12188243"/>
              <a:gd name="connsiteY6609" fmla="*/ 5866945 h 7223977"/>
              <a:gd name="connsiteX6610" fmla="*/ 454349 w 12188243"/>
              <a:gd name="connsiteY6610" fmla="*/ 5866945 h 7223977"/>
              <a:gd name="connsiteX6611" fmla="*/ 454349 w 12188243"/>
              <a:gd name="connsiteY6611" fmla="*/ 5644406 h 7223977"/>
              <a:gd name="connsiteX6612" fmla="*/ 676888 w 12188243"/>
              <a:gd name="connsiteY6612" fmla="*/ 5644406 h 7223977"/>
              <a:gd name="connsiteX6613" fmla="*/ 676888 w 12188243"/>
              <a:gd name="connsiteY6613" fmla="*/ 5870077 h 7223977"/>
              <a:gd name="connsiteX6614" fmla="*/ 676888 w 12188243"/>
              <a:gd name="connsiteY6614" fmla="*/ 6092616 h 7223977"/>
              <a:gd name="connsiteX6615" fmla="*/ 454349 w 12188243"/>
              <a:gd name="connsiteY6615" fmla="*/ 6092616 h 7223977"/>
              <a:gd name="connsiteX6616" fmla="*/ 454349 w 12188243"/>
              <a:gd name="connsiteY6616" fmla="*/ 5870077 h 7223977"/>
              <a:gd name="connsiteX6617" fmla="*/ 676888 w 12188243"/>
              <a:gd name="connsiteY6617" fmla="*/ 5870077 h 7223977"/>
              <a:gd name="connsiteX6618" fmla="*/ 676888 w 12188243"/>
              <a:gd name="connsiteY6618" fmla="*/ 6095623 h 7223977"/>
              <a:gd name="connsiteX6619" fmla="*/ 676888 w 12188243"/>
              <a:gd name="connsiteY6619" fmla="*/ 6318161 h 7223977"/>
              <a:gd name="connsiteX6620" fmla="*/ 454349 w 12188243"/>
              <a:gd name="connsiteY6620" fmla="*/ 6318161 h 7223977"/>
              <a:gd name="connsiteX6621" fmla="*/ 454349 w 12188243"/>
              <a:gd name="connsiteY6621" fmla="*/ 6095623 h 7223977"/>
              <a:gd name="connsiteX6622" fmla="*/ 676888 w 12188243"/>
              <a:gd name="connsiteY6622" fmla="*/ 6095623 h 7223977"/>
              <a:gd name="connsiteX6623" fmla="*/ 676888 w 12188243"/>
              <a:gd name="connsiteY6623" fmla="*/ 6321294 h 7223977"/>
              <a:gd name="connsiteX6624" fmla="*/ 676888 w 12188243"/>
              <a:gd name="connsiteY6624" fmla="*/ 6543832 h 7223977"/>
              <a:gd name="connsiteX6625" fmla="*/ 454349 w 12188243"/>
              <a:gd name="connsiteY6625" fmla="*/ 6543832 h 7223977"/>
              <a:gd name="connsiteX6626" fmla="*/ 454349 w 12188243"/>
              <a:gd name="connsiteY6626" fmla="*/ 6321294 h 7223977"/>
              <a:gd name="connsiteX6627" fmla="*/ 676888 w 12188243"/>
              <a:gd name="connsiteY6627" fmla="*/ 6321294 h 7223977"/>
              <a:gd name="connsiteX6628" fmla="*/ 676888 w 12188243"/>
              <a:gd name="connsiteY6628" fmla="*/ 6546965 h 7223977"/>
              <a:gd name="connsiteX6629" fmla="*/ 676888 w 12188243"/>
              <a:gd name="connsiteY6629" fmla="*/ 6769503 h 7223977"/>
              <a:gd name="connsiteX6630" fmla="*/ 454349 w 12188243"/>
              <a:gd name="connsiteY6630" fmla="*/ 6769503 h 7223977"/>
              <a:gd name="connsiteX6631" fmla="*/ 454349 w 12188243"/>
              <a:gd name="connsiteY6631" fmla="*/ 6546965 h 7223977"/>
              <a:gd name="connsiteX6632" fmla="*/ 676888 w 12188243"/>
              <a:gd name="connsiteY6632" fmla="*/ 6546965 h 7223977"/>
              <a:gd name="connsiteX6633" fmla="*/ 680021 w 12188243"/>
              <a:gd name="connsiteY6633" fmla="*/ 6546965 h 7223977"/>
              <a:gd name="connsiteX6634" fmla="*/ 902559 w 12188243"/>
              <a:gd name="connsiteY6634" fmla="*/ 6546965 h 7223977"/>
              <a:gd name="connsiteX6635" fmla="*/ 902559 w 12188243"/>
              <a:gd name="connsiteY6635" fmla="*/ 6769503 h 7223977"/>
              <a:gd name="connsiteX6636" fmla="*/ 680021 w 12188243"/>
              <a:gd name="connsiteY6636" fmla="*/ 6769503 h 7223977"/>
              <a:gd name="connsiteX6637" fmla="*/ 680021 w 12188243"/>
              <a:gd name="connsiteY6637" fmla="*/ 6546965 h 7223977"/>
              <a:gd name="connsiteX6638" fmla="*/ 905692 w 12188243"/>
              <a:gd name="connsiteY6638" fmla="*/ 6546965 h 7223977"/>
              <a:gd name="connsiteX6639" fmla="*/ 1128230 w 12188243"/>
              <a:gd name="connsiteY6639" fmla="*/ 6546965 h 7223977"/>
              <a:gd name="connsiteX6640" fmla="*/ 1128230 w 12188243"/>
              <a:gd name="connsiteY6640" fmla="*/ 6769503 h 7223977"/>
              <a:gd name="connsiteX6641" fmla="*/ 905692 w 12188243"/>
              <a:gd name="connsiteY6641" fmla="*/ 6769503 h 7223977"/>
              <a:gd name="connsiteX6642" fmla="*/ 905692 w 12188243"/>
              <a:gd name="connsiteY6642" fmla="*/ 6546965 h 7223977"/>
              <a:gd name="connsiteX6643" fmla="*/ 1131363 w 12188243"/>
              <a:gd name="connsiteY6643" fmla="*/ 6546965 h 7223977"/>
              <a:gd name="connsiteX6644" fmla="*/ 1353901 w 12188243"/>
              <a:gd name="connsiteY6644" fmla="*/ 6546965 h 7223977"/>
              <a:gd name="connsiteX6645" fmla="*/ 1353901 w 12188243"/>
              <a:gd name="connsiteY6645" fmla="*/ 6769503 h 7223977"/>
              <a:gd name="connsiteX6646" fmla="*/ 1131363 w 12188243"/>
              <a:gd name="connsiteY6646" fmla="*/ 6769503 h 7223977"/>
              <a:gd name="connsiteX6647" fmla="*/ 1131363 w 12188243"/>
              <a:gd name="connsiteY6647" fmla="*/ 6546965 h 7223977"/>
              <a:gd name="connsiteX6648" fmla="*/ 1357034 w 12188243"/>
              <a:gd name="connsiteY6648" fmla="*/ 6546965 h 7223977"/>
              <a:gd name="connsiteX6649" fmla="*/ 1579572 w 12188243"/>
              <a:gd name="connsiteY6649" fmla="*/ 6546965 h 7223977"/>
              <a:gd name="connsiteX6650" fmla="*/ 1579572 w 12188243"/>
              <a:gd name="connsiteY6650" fmla="*/ 6769503 h 7223977"/>
              <a:gd name="connsiteX6651" fmla="*/ 1357034 w 12188243"/>
              <a:gd name="connsiteY6651" fmla="*/ 6769503 h 7223977"/>
              <a:gd name="connsiteX6652" fmla="*/ 1357034 w 12188243"/>
              <a:gd name="connsiteY6652" fmla="*/ 6546965 h 7223977"/>
              <a:gd name="connsiteX6653" fmla="*/ 1582705 w 12188243"/>
              <a:gd name="connsiteY6653" fmla="*/ 6546965 h 7223977"/>
              <a:gd name="connsiteX6654" fmla="*/ 1805243 w 12188243"/>
              <a:gd name="connsiteY6654" fmla="*/ 6546965 h 7223977"/>
              <a:gd name="connsiteX6655" fmla="*/ 1805243 w 12188243"/>
              <a:gd name="connsiteY6655" fmla="*/ 6769503 h 7223977"/>
              <a:gd name="connsiteX6656" fmla="*/ 1582705 w 12188243"/>
              <a:gd name="connsiteY6656" fmla="*/ 6769503 h 7223977"/>
              <a:gd name="connsiteX6657" fmla="*/ 1582705 w 12188243"/>
              <a:gd name="connsiteY6657" fmla="*/ 6546965 h 7223977"/>
              <a:gd name="connsiteX6658" fmla="*/ 1808376 w 12188243"/>
              <a:gd name="connsiteY6658" fmla="*/ 6546965 h 7223977"/>
              <a:gd name="connsiteX6659" fmla="*/ 2030914 w 12188243"/>
              <a:gd name="connsiteY6659" fmla="*/ 6546965 h 7223977"/>
              <a:gd name="connsiteX6660" fmla="*/ 2030914 w 12188243"/>
              <a:gd name="connsiteY6660" fmla="*/ 6769503 h 7223977"/>
              <a:gd name="connsiteX6661" fmla="*/ 1808376 w 12188243"/>
              <a:gd name="connsiteY6661" fmla="*/ 6769503 h 7223977"/>
              <a:gd name="connsiteX6662" fmla="*/ 1808376 w 12188243"/>
              <a:gd name="connsiteY6662" fmla="*/ 6546965 h 7223977"/>
              <a:gd name="connsiteX6663" fmla="*/ 2033922 w 12188243"/>
              <a:gd name="connsiteY6663" fmla="*/ 6546965 h 7223977"/>
              <a:gd name="connsiteX6664" fmla="*/ 2256460 w 12188243"/>
              <a:gd name="connsiteY6664" fmla="*/ 6546965 h 7223977"/>
              <a:gd name="connsiteX6665" fmla="*/ 2256460 w 12188243"/>
              <a:gd name="connsiteY6665" fmla="*/ 6769503 h 7223977"/>
              <a:gd name="connsiteX6666" fmla="*/ 2033922 w 12188243"/>
              <a:gd name="connsiteY6666" fmla="*/ 6769503 h 7223977"/>
              <a:gd name="connsiteX6667" fmla="*/ 2033922 w 12188243"/>
              <a:gd name="connsiteY6667" fmla="*/ 6546965 h 7223977"/>
              <a:gd name="connsiteX6668" fmla="*/ 2259593 w 12188243"/>
              <a:gd name="connsiteY6668" fmla="*/ 6546965 h 7223977"/>
              <a:gd name="connsiteX6669" fmla="*/ 2482131 w 12188243"/>
              <a:gd name="connsiteY6669" fmla="*/ 6546965 h 7223977"/>
              <a:gd name="connsiteX6670" fmla="*/ 2482131 w 12188243"/>
              <a:gd name="connsiteY6670" fmla="*/ 6769503 h 7223977"/>
              <a:gd name="connsiteX6671" fmla="*/ 2259593 w 12188243"/>
              <a:gd name="connsiteY6671" fmla="*/ 6769503 h 7223977"/>
              <a:gd name="connsiteX6672" fmla="*/ 2259593 w 12188243"/>
              <a:gd name="connsiteY6672" fmla="*/ 6546965 h 7223977"/>
              <a:gd name="connsiteX6673" fmla="*/ 2485264 w 12188243"/>
              <a:gd name="connsiteY6673" fmla="*/ 6546965 h 7223977"/>
              <a:gd name="connsiteX6674" fmla="*/ 2707802 w 12188243"/>
              <a:gd name="connsiteY6674" fmla="*/ 6546965 h 7223977"/>
              <a:gd name="connsiteX6675" fmla="*/ 2707802 w 12188243"/>
              <a:gd name="connsiteY6675" fmla="*/ 6769503 h 7223977"/>
              <a:gd name="connsiteX6676" fmla="*/ 2485264 w 12188243"/>
              <a:gd name="connsiteY6676" fmla="*/ 6769503 h 7223977"/>
              <a:gd name="connsiteX6677" fmla="*/ 2485264 w 12188243"/>
              <a:gd name="connsiteY6677" fmla="*/ 6546965 h 7223977"/>
              <a:gd name="connsiteX6678" fmla="*/ 2710935 w 12188243"/>
              <a:gd name="connsiteY6678" fmla="*/ 6546965 h 7223977"/>
              <a:gd name="connsiteX6679" fmla="*/ 2933474 w 12188243"/>
              <a:gd name="connsiteY6679" fmla="*/ 6546965 h 7223977"/>
              <a:gd name="connsiteX6680" fmla="*/ 2933474 w 12188243"/>
              <a:gd name="connsiteY6680" fmla="*/ 6769503 h 7223977"/>
              <a:gd name="connsiteX6681" fmla="*/ 2710935 w 12188243"/>
              <a:gd name="connsiteY6681" fmla="*/ 6769503 h 7223977"/>
              <a:gd name="connsiteX6682" fmla="*/ 2710935 w 12188243"/>
              <a:gd name="connsiteY6682" fmla="*/ 6546965 h 7223977"/>
              <a:gd name="connsiteX6683" fmla="*/ 2936606 w 12188243"/>
              <a:gd name="connsiteY6683" fmla="*/ 6546965 h 7223977"/>
              <a:gd name="connsiteX6684" fmla="*/ 3159145 w 12188243"/>
              <a:gd name="connsiteY6684" fmla="*/ 6546965 h 7223977"/>
              <a:gd name="connsiteX6685" fmla="*/ 3159145 w 12188243"/>
              <a:gd name="connsiteY6685" fmla="*/ 6769503 h 7223977"/>
              <a:gd name="connsiteX6686" fmla="*/ 2936606 w 12188243"/>
              <a:gd name="connsiteY6686" fmla="*/ 6769503 h 7223977"/>
              <a:gd name="connsiteX6687" fmla="*/ 2936606 w 12188243"/>
              <a:gd name="connsiteY6687" fmla="*/ 6546965 h 7223977"/>
              <a:gd name="connsiteX6688" fmla="*/ 3162277 w 12188243"/>
              <a:gd name="connsiteY6688" fmla="*/ 6546965 h 7223977"/>
              <a:gd name="connsiteX6689" fmla="*/ 3384816 w 12188243"/>
              <a:gd name="connsiteY6689" fmla="*/ 6546965 h 7223977"/>
              <a:gd name="connsiteX6690" fmla="*/ 3384816 w 12188243"/>
              <a:gd name="connsiteY6690" fmla="*/ 6769503 h 7223977"/>
              <a:gd name="connsiteX6691" fmla="*/ 3162277 w 12188243"/>
              <a:gd name="connsiteY6691" fmla="*/ 6769503 h 7223977"/>
              <a:gd name="connsiteX6692" fmla="*/ 3162277 w 12188243"/>
              <a:gd name="connsiteY6692" fmla="*/ 6546965 h 7223977"/>
              <a:gd name="connsiteX6693" fmla="*/ 3387823 w 12188243"/>
              <a:gd name="connsiteY6693" fmla="*/ 6546965 h 7223977"/>
              <a:gd name="connsiteX6694" fmla="*/ 3610361 w 12188243"/>
              <a:gd name="connsiteY6694" fmla="*/ 6546965 h 7223977"/>
              <a:gd name="connsiteX6695" fmla="*/ 3610361 w 12188243"/>
              <a:gd name="connsiteY6695" fmla="*/ 6769503 h 7223977"/>
              <a:gd name="connsiteX6696" fmla="*/ 3387823 w 12188243"/>
              <a:gd name="connsiteY6696" fmla="*/ 6769503 h 7223977"/>
              <a:gd name="connsiteX6697" fmla="*/ 3387823 w 12188243"/>
              <a:gd name="connsiteY6697" fmla="*/ 6546965 h 7223977"/>
              <a:gd name="connsiteX6698" fmla="*/ 3613494 w 12188243"/>
              <a:gd name="connsiteY6698" fmla="*/ 6546965 h 7223977"/>
              <a:gd name="connsiteX6699" fmla="*/ 3836033 w 12188243"/>
              <a:gd name="connsiteY6699" fmla="*/ 6546965 h 7223977"/>
              <a:gd name="connsiteX6700" fmla="*/ 3836033 w 12188243"/>
              <a:gd name="connsiteY6700" fmla="*/ 6769503 h 7223977"/>
              <a:gd name="connsiteX6701" fmla="*/ 3613494 w 12188243"/>
              <a:gd name="connsiteY6701" fmla="*/ 6769503 h 7223977"/>
              <a:gd name="connsiteX6702" fmla="*/ 3613494 w 12188243"/>
              <a:gd name="connsiteY6702" fmla="*/ 6546965 h 7223977"/>
              <a:gd name="connsiteX6703" fmla="*/ 3839165 w 12188243"/>
              <a:gd name="connsiteY6703" fmla="*/ 6546965 h 7223977"/>
              <a:gd name="connsiteX6704" fmla="*/ 4061703 w 12188243"/>
              <a:gd name="connsiteY6704" fmla="*/ 6546965 h 7223977"/>
              <a:gd name="connsiteX6705" fmla="*/ 4061703 w 12188243"/>
              <a:gd name="connsiteY6705" fmla="*/ 6769503 h 7223977"/>
              <a:gd name="connsiteX6706" fmla="*/ 3839165 w 12188243"/>
              <a:gd name="connsiteY6706" fmla="*/ 6769503 h 7223977"/>
              <a:gd name="connsiteX6707" fmla="*/ 3839165 w 12188243"/>
              <a:gd name="connsiteY6707" fmla="*/ 6546965 h 7223977"/>
              <a:gd name="connsiteX6708" fmla="*/ 4064836 w 12188243"/>
              <a:gd name="connsiteY6708" fmla="*/ 6546965 h 7223977"/>
              <a:gd name="connsiteX6709" fmla="*/ 4287375 w 12188243"/>
              <a:gd name="connsiteY6709" fmla="*/ 6546965 h 7223977"/>
              <a:gd name="connsiteX6710" fmla="*/ 4287375 w 12188243"/>
              <a:gd name="connsiteY6710" fmla="*/ 6769503 h 7223977"/>
              <a:gd name="connsiteX6711" fmla="*/ 4064836 w 12188243"/>
              <a:gd name="connsiteY6711" fmla="*/ 6769503 h 7223977"/>
              <a:gd name="connsiteX6712" fmla="*/ 4064836 w 12188243"/>
              <a:gd name="connsiteY6712" fmla="*/ 6546965 h 7223977"/>
              <a:gd name="connsiteX6713" fmla="*/ 4290507 w 12188243"/>
              <a:gd name="connsiteY6713" fmla="*/ 6546965 h 7223977"/>
              <a:gd name="connsiteX6714" fmla="*/ 4513046 w 12188243"/>
              <a:gd name="connsiteY6714" fmla="*/ 6546965 h 7223977"/>
              <a:gd name="connsiteX6715" fmla="*/ 4513046 w 12188243"/>
              <a:gd name="connsiteY6715" fmla="*/ 6769503 h 7223977"/>
              <a:gd name="connsiteX6716" fmla="*/ 4290507 w 12188243"/>
              <a:gd name="connsiteY6716" fmla="*/ 6769503 h 7223977"/>
              <a:gd name="connsiteX6717" fmla="*/ 4290507 w 12188243"/>
              <a:gd name="connsiteY6717" fmla="*/ 6546965 h 7223977"/>
              <a:gd name="connsiteX6718" fmla="*/ 4516179 w 12188243"/>
              <a:gd name="connsiteY6718" fmla="*/ 6546965 h 7223977"/>
              <a:gd name="connsiteX6719" fmla="*/ 4738717 w 12188243"/>
              <a:gd name="connsiteY6719" fmla="*/ 6546965 h 7223977"/>
              <a:gd name="connsiteX6720" fmla="*/ 4738717 w 12188243"/>
              <a:gd name="connsiteY6720" fmla="*/ 6769503 h 7223977"/>
              <a:gd name="connsiteX6721" fmla="*/ 4516179 w 12188243"/>
              <a:gd name="connsiteY6721" fmla="*/ 6769503 h 7223977"/>
              <a:gd name="connsiteX6722" fmla="*/ 4516179 w 12188243"/>
              <a:gd name="connsiteY6722" fmla="*/ 6546965 h 7223977"/>
              <a:gd name="connsiteX6723" fmla="*/ 4741724 w 12188243"/>
              <a:gd name="connsiteY6723" fmla="*/ 6546965 h 7223977"/>
              <a:gd name="connsiteX6724" fmla="*/ 4964263 w 12188243"/>
              <a:gd name="connsiteY6724" fmla="*/ 6546965 h 7223977"/>
              <a:gd name="connsiteX6725" fmla="*/ 4964263 w 12188243"/>
              <a:gd name="connsiteY6725" fmla="*/ 6769503 h 7223977"/>
              <a:gd name="connsiteX6726" fmla="*/ 4741724 w 12188243"/>
              <a:gd name="connsiteY6726" fmla="*/ 6769503 h 7223977"/>
              <a:gd name="connsiteX6727" fmla="*/ 4741724 w 12188243"/>
              <a:gd name="connsiteY6727" fmla="*/ 6546965 h 7223977"/>
              <a:gd name="connsiteX6728" fmla="*/ 4967395 w 12188243"/>
              <a:gd name="connsiteY6728" fmla="*/ 6546965 h 7223977"/>
              <a:gd name="connsiteX6729" fmla="*/ 5189934 w 12188243"/>
              <a:gd name="connsiteY6729" fmla="*/ 6546965 h 7223977"/>
              <a:gd name="connsiteX6730" fmla="*/ 5189934 w 12188243"/>
              <a:gd name="connsiteY6730" fmla="*/ 6769503 h 7223977"/>
              <a:gd name="connsiteX6731" fmla="*/ 4967395 w 12188243"/>
              <a:gd name="connsiteY6731" fmla="*/ 6769503 h 7223977"/>
              <a:gd name="connsiteX6732" fmla="*/ 4967395 w 12188243"/>
              <a:gd name="connsiteY6732" fmla="*/ 6546965 h 7223977"/>
              <a:gd name="connsiteX6733" fmla="*/ 5193066 w 12188243"/>
              <a:gd name="connsiteY6733" fmla="*/ 6546965 h 7223977"/>
              <a:gd name="connsiteX6734" fmla="*/ 5415605 w 12188243"/>
              <a:gd name="connsiteY6734" fmla="*/ 6546965 h 7223977"/>
              <a:gd name="connsiteX6735" fmla="*/ 5415605 w 12188243"/>
              <a:gd name="connsiteY6735" fmla="*/ 6769503 h 7223977"/>
              <a:gd name="connsiteX6736" fmla="*/ 5193066 w 12188243"/>
              <a:gd name="connsiteY6736" fmla="*/ 6769503 h 7223977"/>
              <a:gd name="connsiteX6737" fmla="*/ 5193066 w 12188243"/>
              <a:gd name="connsiteY6737" fmla="*/ 6546965 h 7223977"/>
              <a:gd name="connsiteX6738" fmla="*/ 5418738 w 12188243"/>
              <a:gd name="connsiteY6738" fmla="*/ 6546965 h 7223977"/>
              <a:gd name="connsiteX6739" fmla="*/ 5641276 w 12188243"/>
              <a:gd name="connsiteY6739" fmla="*/ 6546965 h 7223977"/>
              <a:gd name="connsiteX6740" fmla="*/ 5641276 w 12188243"/>
              <a:gd name="connsiteY6740" fmla="*/ 6769503 h 7223977"/>
              <a:gd name="connsiteX6741" fmla="*/ 5418738 w 12188243"/>
              <a:gd name="connsiteY6741" fmla="*/ 6769503 h 7223977"/>
              <a:gd name="connsiteX6742" fmla="*/ 5418738 w 12188243"/>
              <a:gd name="connsiteY6742" fmla="*/ 6546965 h 7223977"/>
              <a:gd name="connsiteX6743" fmla="*/ 5644408 w 12188243"/>
              <a:gd name="connsiteY6743" fmla="*/ 6546965 h 7223977"/>
              <a:gd name="connsiteX6744" fmla="*/ 5866947 w 12188243"/>
              <a:gd name="connsiteY6744" fmla="*/ 6546965 h 7223977"/>
              <a:gd name="connsiteX6745" fmla="*/ 5866947 w 12188243"/>
              <a:gd name="connsiteY6745" fmla="*/ 6769503 h 7223977"/>
              <a:gd name="connsiteX6746" fmla="*/ 5644408 w 12188243"/>
              <a:gd name="connsiteY6746" fmla="*/ 6769503 h 7223977"/>
              <a:gd name="connsiteX6747" fmla="*/ 5644408 w 12188243"/>
              <a:gd name="connsiteY6747" fmla="*/ 6546965 h 7223977"/>
              <a:gd name="connsiteX6748" fmla="*/ 5870080 w 12188243"/>
              <a:gd name="connsiteY6748" fmla="*/ 6546965 h 7223977"/>
              <a:gd name="connsiteX6749" fmla="*/ 6092618 w 12188243"/>
              <a:gd name="connsiteY6749" fmla="*/ 6546965 h 7223977"/>
              <a:gd name="connsiteX6750" fmla="*/ 6092618 w 12188243"/>
              <a:gd name="connsiteY6750" fmla="*/ 6769503 h 7223977"/>
              <a:gd name="connsiteX6751" fmla="*/ 5870080 w 12188243"/>
              <a:gd name="connsiteY6751" fmla="*/ 6769503 h 7223977"/>
              <a:gd name="connsiteX6752" fmla="*/ 5870080 w 12188243"/>
              <a:gd name="connsiteY6752" fmla="*/ 6546965 h 7223977"/>
              <a:gd name="connsiteX6753" fmla="*/ 6095625 w 12188243"/>
              <a:gd name="connsiteY6753" fmla="*/ 6546965 h 7223977"/>
              <a:gd name="connsiteX6754" fmla="*/ 6318164 w 12188243"/>
              <a:gd name="connsiteY6754" fmla="*/ 6546965 h 7223977"/>
              <a:gd name="connsiteX6755" fmla="*/ 6318164 w 12188243"/>
              <a:gd name="connsiteY6755" fmla="*/ 6769503 h 7223977"/>
              <a:gd name="connsiteX6756" fmla="*/ 6095625 w 12188243"/>
              <a:gd name="connsiteY6756" fmla="*/ 6769503 h 7223977"/>
              <a:gd name="connsiteX6757" fmla="*/ 6095625 w 12188243"/>
              <a:gd name="connsiteY6757" fmla="*/ 6546965 h 7223977"/>
              <a:gd name="connsiteX6758" fmla="*/ 6321297 w 12188243"/>
              <a:gd name="connsiteY6758" fmla="*/ 6546965 h 7223977"/>
              <a:gd name="connsiteX6759" fmla="*/ 6543835 w 12188243"/>
              <a:gd name="connsiteY6759" fmla="*/ 6546965 h 7223977"/>
              <a:gd name="connsiteX6760" fmla="*/ 6543835 w 12188243"/>
              <a:gd name="connsiteY6760" fmla="*/ 6769503 h 7223977"/>
              <a:gd name="connsiteX6761" fmla="*/ 6321297 w 12188243"/>
              <a:gd name="connsiteY6761" fmla="*/ 6769503 h 7223977"/>
              <a:gd name="connsiteX6762" fmla="*/ 6321297 w 12188243"/>
              <a:gd name="connsiteY6762" fmla="*/ 6546965 h 7223977"/>
              <a:gd name="connsiteX6763" fmla="*/ 6546967 w 12188243"/>
              <a:gd name="connsiteY6763" fmla="*/ 6546965 h 7223977"/>
              <a:gd name="connsiteX6764" fmla="*/ 6769506 w 12188243"/>
              <a:gd name="connsiteY6764" fmla="*/ 6546965 h 7223977"/>
              <a:gd name="connsiteX6765" fmla="*/ 6769506 w 12188243"/>
              <a:gd name="connsiteY6765" fmla="*/ 6769503 h 7223977"/>
              <a:gd name="connsiteX6766" fmla="*/ 6546967 w 12188243"/>
              <a:gd name="connsiteY6766" fmla="*/ 6769503 h 7223977"/>
              <a:gd name="connsiteX6767" fmla="*/ 6546967 w 12188243"/>
              <a:gd name="connsiteY6767" fmla="*/ 6546965 h 7223977"/>
              <a:gd name="connsiteX6768" fmla="*/ 6772639 w 12188243"/>
              <a:gd name="connsiteY6768" fmla="*/ 6546965 h 7223977"/>
              <a:gd name="connsiteX6769" fmla="*/ 6995177 w 12188243"/>
              <a:gd name="connsiteY6769" fmla="*/ 6546965 h 7223977"/>
              <a:gd name="connsiteX6770" fmla="*/ 6995177 w 12188243"/>
              <a:gd name="connsiteY6770" fmla="*/ 6769503 h 7223977"/>
              <a:gd name="connsiteX6771" fmla="*/ 6772639 w 12188243"/>
              <a:gd name="connsiteY6771" fmla="*/ 6769503 h 7223977"/>
              <a:gd name="connsiteX6772" fmla="*/ 6772639 w 12188243"/>
              <a:gd name="connsiteY6772" fmla="*/ 6546965 h 7223977"/>
              <a:gd name="connsiteX6773" fmla="*/ 6998310 w 12188243"/>
              <a:gd name="connsiteY6773" fmla="*/ 6546965 h 7223977"/>
              <a:gd name="connsiteX6774" fmla="*/ 7220848 w 12188243"/>
              <a:gd name="connsiteY6774" fmla="*/ 6546965 h 7223977"/>
              <a:gd name="connsiteX6775" fmla="*/ 7220848 w 12188243"/>
              <a:gd name="connsiteY6775" fmla="*/ 6769503 h 7223977"/>
              <a:gd name="connsiteX6776" fmla="*/ 6998310 w 12188243"/>
              <a:gd name="connsiteY6776" fmla="*/ 6769503 h 7223977"/>
              <a:gd name="connsiteX6777" fmla="*/ 6998310 w 12188243"/>
              <a:gd name="connsiteY6777" fmla="*/ 6546965 h 7223977"/>
              <a:gd name="connsiteX6778" fmla="*/ 7223981 w 12188243"/>
              <a:gd name="connsiteY6778" fmla="*/ 6546965 h 7223977"/>
              <a:gd name="connsiteX6779" fmla="*/ 7446520 w 12188243"/>
              <a:gd name="connsiteY6779" fmla="*/ 6546965 h 7223977"/>
              <a:gd name="connsiteX6780" fmla="*/ 7446520 w 12188243"/>
              <a:gd name="connsiteY6780" fmla="*/ 6769503 h 7223977"/>
              <a:gd name="connsiteX6781" fmla="*/ 7223981 w 12188243"/>
              <a:gd name="connsiteY6781" fmla="*/ 6769503 h 7223977"/>
              <a:gd name="connsiteX6782" fmla="*/ 7223981 w 12188243"/>
              <a:gd name="connsiteY6782" fmla="*/ 6546965 h 7223977"/>
              <a:gd name="connsiteX6783" fmla="*/ 7449527 w 12188243"/>
              <a:gd name="connsiteY6783" fmla="*/ 6546965 h 7223977"/>
              <a:gd name="connsiteX6784" fmla="*/ 7672065 w 12188243"/>
              <a:gd name="connsiteY6784" fmla="*/ 6546965 h 7223977"/>
              <a:gd name="connsiteX6785" fmla="*/ 7672065 w 12188243"/>
              <a:gd name="connsiteY6785" fmla="*/ 6769503 h 7223977"/>
              <a:gd name="connsiteX6786" fmla="*/ 7449527 w 12188243"/>
              <a:gd name="connsiteY6786" fmla="*/ 6769503 h 7223977"/>
              <a:gd name="connsiteX6787" fmla="*/ 7449527 w 12188243"/>
              <a:gd name="connsiteY6787" fmla="*/ 6546965 h 7223977"/>
              <a:gd name="connsiteX6788" fmla="*/ 7675198 w 12188243"/>
              <a:gd name="connsiteY6788" fmla="*/ 6546965 h 7223977"/>
              <a:gd name="connsiteX6789" fmla="*/ 7897736 w 12188243"/>
              <a:gd name="connsiteY6789" fmla="*/ 6546965 h 7223977"/>
              <a:gd name="connsiteX6790" fmla="*/ 7897736 w 12188243"/>
              <a:gd name="connsiteY6790" fmla="*/ 6769503 h 7223977"/>
              <a:gd name="connsiteX6791" fmla="*/ 7675198 w 12188243"/>
              <a:gd name="connsiteY6791" fmla="*/ 6769503 h 7223977"/>
              <a:gd name="connsiteX6792" fmla="*/ 7675198 w 12188243"/>
              <a:gd name="connsiteY6792" fmla="*/ 6546965 h 7223977"/>
              <a:gd name="connsiteX6793" fmla="*/ 7900868 w 12188243"/>
              <a:gd name="connsiteY6793" fmla="*/ 6546965 h 7223977"/>
              <a:gd name="connsiteX6794" fmla="*/ 8123407 w 12188243"/>
              <a:gd name="connsiteY6794" fmla="*/ 6546965 h 7223977"/>
              <a:gd name="connsiteX6795" fmla="*/ 8123407 w 12188243"/>
              <a:gd name="connsiteY6795" fmla="*/ 6769503 h 7223977"/>
              <a:gd name="connsiteX6796" fmla="*/ 7900868 w 12188243"/>
              <a:gd name="connsiteY6796" fmla="*/ 6769503 h 7223977"/>
              <a:gd name="connsiteX6797" fmla="*/ 7900868 w 12188243"/>
              <a:gd name="connsiteY6797" fmla="*/ 6546965 h 7223977"/>
              <a:gd name="connsiteX6798" fmla="*/ 8126540 w 12188243"/>
              <a:gd name="connsiteY6798" fmla="*/ 6546965 h 7223977"/>
              <a:gd name="connsiteX6799" fmla="*/ 8349078 w 12188243"/>
              <a:gd name="connsiteY6799" fmla="*/ 6546965 h 7223977"/>
              <a:gd name="connsiteX6800" fmla="*/ 8349078 w 12188243"/>
              <a:gd name="connsiteY6800" fmla="*/ 6769503 h 7223977"/>
              <a:gd name="connsiteX6801" fmla="*/ 8126540 w 12188243"/>
              <a:gd name="connsiteY6801" fmla="*/ 6769503 h 7223977"/>
              <a:gd name="connsiteX6802" fmla="*/ 8126540 w 12188243"/>
              <a:gd name="connsiteY6802" fmla="*/ 6546965 h 7223977"/>
              <a:gd name="connsiteX6803" fmla="*/ 8352211 w 12188243"/>
              <a:gd name="connsiteY6803" fmla="*/ 6546965 h 7223977"/>
              <a:gd name="connsiteX6804" fmla="*/ 8574749 w 12188243"/>
              <a:gd name="connsiteY6804" fmla="*/ 6546965 h 7223977"/>
              <a:gd name="connsiteX6805" fmla="*/ 8574749 w 12188243"/>
              <a:gd name="connsiteY6805" fmla="*/ 6769503 h 7223977"/>
              <a:gd name="connsiteX6806" fmla="*/ 8352211 w 12188243"/>
              <a:gd name="connsiteY6806" fmla="*/ 6769503 h 7223977"/>
              <a:gd name="connsiteX6807" fmla="*/ 8352211 w 12188243"/>
              <a:gd name="connsiteY6807" fmla="*/ 6546965 h 7223977"/>
              <a:gd name="connsiteX6808" fmla="*/ 8577882 w 12188243"/>
              <a:gd name="connsiteY6808" fmla="*/ 6546965 h 7223977"/>
              <a:gd name="connsiteX6809" fmla="*/ 8800420 w 12188243"/>
              <a:gd name="connsiteY6809" fmla="*/ 6546965 h 7223977"/>
              <a:gd name="connsiteX6810" fmla="*/ 8800420 w 12188243"/>
              <a:gd name="connsiteY6810" fmla="*/ 6769503 h 7223977"/>
              <a:gd name="connsiteX6811" fmla="*/ 8577882 w 12188243"/>
              <a:gd name="connsiteY6811" fmla="*/ 6769503 h 7223977"/>
              <a:gd name="connsiteX6812" fmla="*/ 8577882 w 12188243"/>
              <a:gd name="connsiteY6812" fmla="*/ 6546965 h 7223977"/>
              <a:gd name="connsiteX6813" fmla="*/ 8803427 w 12188243"/>
              <a:gd name="connsiteY6813" fmla="*/ 6546965 h 7223977"/>
              <a:gd name="connsiteX6814" fmla="*/ 9025966 w 12188243"/>
              <a:gd name="connsiteY6814" fmla="*/ 6546965 h 7223977"/>
              <a:gd name="connsiteX6815" fmla="*/ 9025966 w 12188243"/>
              <a:gd name="connsiteY6815" fmla="*/ 6769503 h 7223977"/>
              <a:gd name="connsiteX6816" fmla="*/ 8803427 w 12188243"/>
              <a:gd name="connsiteY6816" fmla="*/ 6769503 h 7223977"/>
              <a:gd name="connsiteX6817" fmla="*/ 8803427 w 12188243"/>
              <a:gd name="connsiteY6817" fmla="*/ 6546965 h 7223977"/>
              <a:gd name="connsiteX6818" fmla="*/ 9029099 w 12188243"/>
              <a:gd name="connsiteY6818" fmla="*/ 6546965 h 7223977"/>
              <a:gd name="connsiteX6819" fmla="*/ 9251637 w 12188243"/>
              <a:gd name="connsiteY6819" fmla="*/ 6546965 h 7223977"/>
              <a:gd name="connsiteX6820" fmla="*/ 9251637 w 12188243"/>
              <a:gd name="connsiteY6820" fmla="*/ 6769503 h 7223977"/>
              <a:gd name="connsiteX6821" fmla="*/ 9029099 w 12188243"/>
              <a:gd name="connsiteY6821" fmla="*/ 6769503 h 7223977"/>
              <a:gd name="connsiteX6822" fmla="*/ 9029099 w 12188243"/>
              <a:gd name="connsiteY6822" fmla="*/ 6546965 h 7223977"/>
              <a:gd name="connsiteX6823" fmla="*/ 9254770 w 12188243"/>
              <a:gd name="connsiteY6823" fmla="*/ 6546965 h 7223977"/>
              <a:gd name="connsiteX6824" fmla="*/ 9477308 w 12188243"/>
              <a:gd name="connsiteY6824" fmla="*/ 6546965 h 7223977"/>
              <a:gd name="connsiteX6825" fmla="*/ 9477308 w 12188243"/>
              <a:gd name="connsiteY6825" fmla="*/ 6769503 h 7223977"/>
              <a:gd name="connsiteX6826" fmla="*/ 9254770 w 12188243"/>
              <a:gd name="connsiteY6826" fmla="*/ 6769503 h 7223977"/>
              <a:gd name="connsiteX6827" fmla="*/ 9254770 w 12188243"/>
              <a:gd name="connsiteY6827" fmla="*/ 6546965 h 7223977"/>
              <a:gd name="connsiteX6828" fmla="*/ 9480440 w 12188243"/>
              <a:gd name="connsiteY6828" fmla="*/ 6546965 h 7223977"/>
              <a:gd name="connsiteX6829" fmla="*/ 9702979 w 12188243"/>
              <a:gd name="connsiteY6829" fmla="*/ 6546965 h 7223977"/>
              <a:gd name="connsiteX6830" fmla="*/ 9702979 w 12188243"/>
              <a:gd name="connsiteY6830" fmla="*/ 6769503 h 7223977"/>
              <a:gd name="connsiteX6831" fmla="*/ 9480440 w 12188243"/>
              <a:gd name="connsiteY6831" fmla="*/ 6769503 h 7223977"/>
              <a:gd name="connsiteX6832" fmla="*/ 9480440 w 12188243"/>
              <a:gd name="connsiteY6832" fmla="*/ 6546965 h 7223977"/>
              <a:gd name="connsiteX6833" fmla="*/ 9706112 w 12188243"/>
              <a:gd name="connsiteY6833" fmla="*/ 6546965 h 7223977"/>
              <a:gd name="connsiteX6834" fmla="*/ 9928650 w 12188243"/>
              <a:gd name="connsiteY6834" fmla="*/ 6546965 h 7223977"/>
              <a:gd name="connsiteX6835" fmla="*/ 9928650 w 12188243"/>
              <a:gd name="connsiteY6835" fmla="*/ 6769503 h 7223977"/>
              <a:gd name="connsiteX6836" fmla="*/ 9706112 w 12188243"/>
              <a:gd name="connsiteY6836" fmla="*/ 6769503 h 7223977"/>
              <a:gd name="connsiteX6837" fmla="*/ 9706112 w 12188243"/>
              <a:gd name="connsiteY6837" fmla="*/ 6546965 h 7223977"/>
              <a:gd name="connsiteX6838" fmla="*/ 9931783 w 12188243"/>
              <a:gd name="connsiteY6838" fmla="*/ 6546965 h 7223977"/>
              <a:gd name="connsiteX6839" fmla="*/ 10154321 w 12188243"/>
              <a:gd name="connsiteY6839" fmla="*/ 6546965 h 7223977"/>
              <a:gd name="connsiteX6840" fmla="*/ 10154321 w 12188243"/>
              <a:gd name="connsiteY6840" fmla="*/ 6769503 h 7223977"/>
              <a:gd name="connsiteX6841" fmla="*/ 9931783 w 12188243"/>
              <a:gd name="connsiteY6841" fmla="*/ 6769503 h 7223977"/>
              <a:gd name="connsiteX6842" fmla="*/ 9931783 w 12188243"/>
              <a:gd name="connsiteY6842" fmla="*/ 6546965 h 7223977"/>
              <a:gd name="connsiteX6843" fmla="*/ 10157328 w 12188243"/>
              <a:gd name="connsiteY6843" fmla="*/ 6546965 h 7223977"/>
              <a:gd name="connsiteX6844" fmla="*/ 10379867 w 12188243"/>
              <a:gd name="connsiteY6844" fmla="*/ 6546965 h 7223977"/>
              <a:gd name="connsiteX6845" fmla="*/ 10379867 w 12188243"/>
              <a:gd name="connsiteY6845" fmla="*/ 6769503 h 7223977"/>
              <a:gd name="connsiteX6846" fmla="*/ 10157328 w 12188243"/>
              <a:gd name="connsiteY6846" fmla="*/ 6769503 h 7223977"/>
              <a:gd name="connsiteX6847" fmla="*/ 10157328 w 12188243"/>
              <a:gd name="connsiteY6847" fmla="*/ 6546965 h 7223977"/>
              <a:gd name="connsiteX6848" fmla="*/ 10383000 w 12188243"/>
              <a:gd name="connsiteY6848" fmla="*/ 6546965 h 7223977"/>
              <a:gd name="connsiteX6849" fmla="*/ 10605538 w 12188243"/>
              <a:gd name="connsiteY6849" fmla="*/ 6546965 h 7223977"/>
              <a:gd name="connsiteX6850" fmla="*/ 10605538 w 12188243"/>
              <a:gd name="connsiteY6850" fmla="*/ 6769503 h 7223977"/>
              <a:gd name="connsiteX6851" fmla="*/ 10383000 w 12188243"/>
              <a:gd name="connsiteY6851" fmla="*/ 6769503 h 7223977"/>
              <a:gd name="connsiteX6852" fmla="*/ 10383000 w 12188243"/>
              <a:gd name="connsiteY6852" fmla="*/ 6546965 h 7223977"/>
              <a:gd name="connsiteX6853" fmla="*/ 10608671 w 12188243"/>
              <a:gd name="connsiteY6853" fmla="*/ 6546965 h 7223977"/>
              <a:gd name="connsiteX6854" fmla="*/ 10831209 w 12188243"/>
              <a:gd name="connsiteY6854" fmla="*/ 6546965 h 7223977"/>
              <a:gd name="connsiteX6855" fmla="*/ 10831209 w 12188243"/>
              <a:gd name="connsiteY6855" fmla="*/ 6769503 h 7223977"/>
              <a:gd name="connsiteX6856" fmla="*/ 10608671 w 12188243"/>
              <a:gd name="connsiteY6856" fmla="*/ 6769503 h 7223977"/>
              <a:gd name="connsiteX6857" fmla="*/ 10608671 w 12188243"/>
              <a:gd name="connsiteY6857" fmla="*/ 6546965 h 7223977"/>
              <a:gd name="connsiteX6858" fmla="*/ 10834342 w 12188243"/>
              <a:gd name="connsiteY6858" fmla="*/ 6546965 h 7223977"/>
              <a:gd name="connsiteX6859" fmla="*/ 11056880 w 12188243"/>
              <a:gd name="connsiteY6859" fmla="*/ 6546965 h 7223977"/>
              <a:gd name="connsiteX6860" fmla="*/ 11056880 w 12188243"/>
              <a:gd name="connsiteY6860" fmla="*/ 6769503 h 7223977"/>
              <a:gd name="connsiteX6861" fmla="*/ 10834342 w 12188243"/>
              <a:gd name="connsiteY6861" fmla="*/ 6769503 h 7223977"/>
              <a:gd name="connsiteX6862" fmla="*/ 10834342 w 12188243"/>
              <a:gd name="connsiteY6862" fmla="*/ 6546965 h 7223977"/>
              <a:gd name="connsiteX6863" fmla="*/ 11060012 w 12188243"/>
              <a:gd name="connsiteY6863" fmla="*/ 6546965 h 7223977"/>
              <a:gd name="connsiteX6864" fmla="*/ 11282551 w 12188243"/>
              <a:gd name="connsiteY6864" fmla="*/ 6546965 h 7223977"/>
              <a:gd name="connsiteX6865" fmla="*/ 11282551 w 12188243"/>
              <a:gd name="connsiteY6865" fmla="*/ 6769503 h 7223977"/>
              <a:gd name="connsiteX6866" fmla="*/ 11060012 w 12188243"/>
              <a:gd name="connsiteY6866" fmla="*/ 6769503 h 7223977"/>
              <a:gd name="connsiteX6867" fmla="*/ 11060012 w 12188243"/>
              <a:gd name="connsiteY6867" fmla="*/ 6546965 h 7223977"/>
              <a:gd name="connsiteX6868" fmla="*/ 11285684 w 12188243"/>
              <a:gd name="connsiteY6868" fmla="*/ 6546965 h 7223977"/>
              <a:gd name="connsiteX6869" fmla="*/ 11508222 w 12188243"/>
              <a:gd name="connsiteY6869" fmla="*/ 6546965 h 7223977"/>
              <a:gd name="connsiteX6870" fmla="*/ 11508222 w 12188243"/>
              <a:gd name="connsiteY6870" fmla="*/ 6769503 h 7223977"/>
              <a:gd name="connsiteX6871" fmla="*/ 11285684 w 12188243"/>
              <a:gd name="connsiteY6871" fmla="*/ 6769503 h 7223977"/>
              <a:gd name="connsiteX6872" fmla="*/ 11285684 w 12188243"/>
              <a:gd name="connsiteY6872" fmla="*/ 6546965 h 7223977"/>
              <a:gd name="connsiteX6873" fmla="*/ 11511229 w 12188243"/>
              <a:gd name="connsiteY6873" fmla="*/ 6546965 h 7223977"/>
              <a:gd name="connsiteX6874" fmla="*/ 11733768 w 12188243"/>
              <a:gd name="connsiteY6874" fmla="*/ 6546965 h 7223977"/>
              <a:gd name="connsiteX6875" fmla="*/ 11733768 w 12188243"/>
              <a:gd name="connsiteY6875" fmla="*/ 6769503 h 7223977"/>
              <a:gd name="connsiteX6876" fmla="*/ 11511229 w 12188243"/>
              <a:gd name="connsiteY6876" fmla="*/ 6769503 h 7223977"/>
              <a:gd name="connsiteX6877" fmla="*/ 11511229 w 12188243"/>
              <a:gd name="connsiteY6877" fmla="*/ 6546965 h 7223977"/>
              <a:gd name="connsiteX6878" fmla="*/ 11511229 w 12188243"/>
              <a:gd name="connsiteY6878" fmla="*/ 6543832 h 7223977"/>
              <a:gd name="connsiteX6879" fmla="*/ 11511229 w 12188243"/>
              <a:gd name="connsiteY6879" fmla="*/ 6321294 h 7223977"/>
              <a:gd name="connsiteX6880" fmla="*/ 11733768 w 12188243"/>
              <a:gd name="connsiteY6880" fmla="*/ 6321294 h 7223977"/>
              <a:gd name="connsiteX6881" fmla="*/ 11733768 w 12188243"/>
              <a:gd name="connsiteY6881" fmla="*/ 6543832 h 7223977"/>
              <a:gd name="connsiteX6882" fmla="*/ 11511229 w 12188243"/>
              <a:gd name="connsiteY6882" fmla="*/ 6543832 h 7223977"/>
              <a:gd name="connsiteX6883" fmla="*/ 11511229 w 12188243"/>
              <a:gd name="connsiteY6883" fmla="*/ 6318161 h 7223977"/>
              <a:gd name="connsiteX6884" fmla="*/ 11511229 w 12188243"/>
              <a:gd name="connsiteY6884" fmla="*/ 6095623 h 7223977"/>
              <a:gd name="connsiteX6885" fmla="*/ 11733768 w 12188243"/>
              <a:gd name="connsiteY6885" fmla="*/ 6095623 h 7223977"/>
              <a:gd name="connsiteX6886" fmla="*/ 11733768 w 12188243"/>
              <a:gd name="connsiteY6886" fmla="*/ 6318161 h 7223977"/>
              <a:gd name="connsiteX6887" fmla="*/ 11511229 w 12188243"/>
              <a:gd name="connsiteY6887" fmla="*/ 6318161 h 7223977"/>
              <a:gd name="connsiteX6888" fmla="*/ 11511229 w 12188243"/>
              <a:gd name="connsiteY6888" fmla="*/ 6092490 h 7223977"/>
              <a:gd name="connsiteX6889" fmla="*/ 11511229 w 12188243"/>
              <a:gd name="connsiteY6889" fmla="*/ 5869952 h 7223977"/>
              <a:gd name="connsiteX6890" fmla="*/ 11733768 w 12188243"/>
              <a:gd name="connsiteY6890" fmla="*/ 5869952 h 7223977"/>
              <a:gd name="connsiteX6891" fmla="*/ 11733768 w 12188243"/>
              <a:gd name="connsiteY6891" fmla="*/ 6092490 h 7223977"/>
              <a:gd name="connsiteX6892" fmla="*/ 11511229 w 12188243"/>
              <a:gd name="connsiteY6892" fmla="*/ 6092490 h 7223977"/>
              <a:gd name="connsiteX6893" fmla="*/ 11511229 w 12188243"/>
              <a:gd name="connsiteY6893" fmla="*/ 5866945 h 7223977"/>
              <a:gd name="connsiteX6894" fmla="*/ 11511229 w 12188243"/>
              <a:gd name="connsiteY6894" fmla="*/ 5644406 h 7223977"/>
              <a:gd name="connsiteX6895" fmla="*/ 11733768 w 12188243"/>
              <a:gd name="connsiteY6895" fmla="*/ 5644406 h 7223977"/>
              <a:gd name="connsiteX6896" fmla="*/ 11733768 w 12188243"/>
              <a:gd name="connsiteY6896" fmla="*/ 5866945 h 7223977"/>
              <a:gd name="connsiteX6897" fmla="*/ 11511229 w 12188243"/>
              <a:gd name="connsiteY6897" fmla="*/ 5866945 h 7223977"/>
              <a:gd name="connsiteX6898" fmla="*/ 11511229 w 12188243"/>
              <a:gd name="connsiteY6898" fmla="*/ 5641273 h 7223977"/>
              <a:gd name="connsiteX6899" fmla="*/ 11511229 w 12188243"/>
              <a:gd name="connsiteY6899" fmla="*/ 5418735 h 7223977"/>
              <a:gd name="connsiteX6900" fmla="*/ 11733768 w 12188243"/>
              <a:gd name="connsiteY6900" fmla="*/ 5418735 h 7223977"/>
              <a:gd name="connsiteX6901" fmla="*/ 11733768 w 12188243"/>
              <a:gd name="connsiteY6901" fmla="*/ 5641273 h 7223977"/>
              <a:gd name="connsiteX6902" fmla="*/ 11511229 w 12188243"/>
              <a:gd name="connsiteY6902" fmla="*/ 5641273 h 7223977"/>
              <a:gd name="connsiteX6903" fmla="*/ 11511229 w 12188243"/>
              <a:gd name="connsiteY6903" fmla="*/ 5415603 h 7223977"/>
              <a:gd name="connsiteX6904" fmla="*/ 11511229 w 12188243"/>
              <a:gd name="connsiteY6904" fmla="*/ 5193064 h 7223977"/>
              <a:gd name="connsiteX6905" fmla="*/ 11733768 w 12188243"/>
              <a:gd name="connsiteY6905" fmla="*/ 5193064 h 7223977"/>
              <a:gd name="connsiteX6906" fmla="*/ 11733768 w 12188243"/>
              <a:gd name="connsiteY6906" fmla="*/ 5415603 h 7223977"/>
              <a:gd name="connsiteX6907" fmla="*/ 11511229 w 12188243"/>
              <a:gd name="connsiteY6907" fmla="*/ 5415603 h 7223977"/>
              <a:gd name="connsiteX6908" fmla="*/ 11511229 w 12188243"/>
              <a:gd name="connsiteY6908" fmla="*/ 5189932 h 7223977"/>
              <a:gd name="connsiteX6909" fmla="*/ 11511229 w 12188243"/>
              <a:gd name="connsiteY6909" fmla="*/ 4967393 h 7223977"/>
              <a:gd name="connsiteX6910" fmla="*/ 11733768 w 12188243"/>
              <a:gd name="connsiteY6910" fmla="*/ 4967393 h 7223977"/>
              <a:gd name="connsiteX6911" fmla="*/ 11733768 w 12188243"/>
              <a:gd name="connsiteY6911" fmla="*/ 5189932 h 7223977"/>
              <a:gd name="connsiteX6912" fmla="*/ 11511229 w 12188243"/>
              <a:gd name="connsiteY6912" fmla="*/ 5189932 h 7223977"/>
              <a:gd name="connsiteX6913" fmla="*/ 11511229 w 12188243"/>
              <a:gd name="connsiteY6913" fmla="*/ 4964261 h 7223977"/>
              <a:gd name="connsiteX6914" fmla="*/ 11511229 w 12188243"/>
              <a:gd name="connsiteY6914" fmla="*/ 4741722 h 7223977"/>
              <a:gd name="connsiteX6915" fmla="*/ 11733768 w 12188243"/>
              <a:gd name="connsiteY6915" fmla="*/ 4741722 h 7223977"/>
              <a:gd name="connsiteX6916" fmla="*/ 11733768 w 12188243"/>
              <a:gd name="connsiteY6916" fmla="*/ 4964261 h 7223977"/>
              <a:gd name="connsiteX6917" fmla="*/ 11511229 w 12188243"/>
              <a:gd name="connsiteY6917" fmla="*/ 4964261 h 7223977"/>
              <a:gd name="connsiteX6918" fmla="*/ 11511229 w 12188243"/>
              <a:gd name="connsiteY6918" fmla="*/ 4738590 h 7223977"/>
              <a:gd name="connsiteX6919" fmla="*/ 11511229 w 12188243"/>
              <a:gd name="connsiteY6919" fmla="*/ 4516051 h 7223977"/>
              <a:gd name="connsiteX6920" fmla="*/ 11733768 w 12188243"/>
              <a:gd name="connsiteY6920" fmla="*/ 4516051 h 7223977"/>
              <a:gd name="connsiteX6921" fmla="*/ 11733768 w 12188243"/>
              <a:gd name="connsiteY6921" fmla="*/ 4738590 h 7223977"/>
              <a:gd name="connsiteX6922" fmla="*/ 11511229 w 12188243"/>
              <a:gd name="connsiteY6922" fmla="*/ 4738590 h 7223977"/>
              <a:gd name="connsiteX6923" fmla="*/ 11511229 w 12188243"/>
              <a:gd name="connsiteY6923" fmla="*/ 4513044 h 7223977"/>
              <a:gd name="connsiteX6924" fmla="*/ 11511229 w 12188243"/>
              <a:gd name="connsiteY6924" fmla="*/ 4290506 h 7223977"/>
              <a:gd name="connsiteX6925" fmla="*/ 11733768 w 12188243"/>
              <a:gd name="connsiteY6925" fmla="*/ 4290506 h 7223977"/>
              <a:gd name="connsiteX6926" fmla="*/ 11733768 w 12188243"/>
              <a:gd name="connsiteY6926" fmla="*/ 4513044 h 7223977"/>
              <a:gd name="connsiteX6927" fmla="*/ 11511229 w 12188243"/>
              <a:gd name="connsiteY6927" fmla="*/ 4513044 h 7223977"/>
              <a:gd name="connsiteX6928" fmla="*/ 11511229 w 12188243"/>
              <a:gd name="connsiteY6928" fmla="*/ 4287373 h 7223977"/>
              <a:gd name="connsiteX6929" fmla="*/ 11511229 w 12188243"/>
              <a:gd name="connsiteY6929" fmla="*/ 4064834 h 7223977"/>
              <a:gd name="connsiteX6930" fmla="*/ 11733768 w 12188243"/>
              <a:gd name="connsiteY6930" fmla="*/ 4064834 h 7223977"/>
              <a:gd name="connsiteX6931" fmla="*/ 11733768 w 12188243"/>
              <a:gd name="connsiteY6931" fmla="*/ 4287373 h 7223977"/>
              <a:gd name="connsiteX6932" fmla="*/ 11511229 w 12188243"/>
              <a:gd name="connsiteY6932" fmla="*/ 4287373 h 7223977"/>
              <a:gd name="connsiteX6933" fmla="*/ 11511229 w 12188243"/>
              <a:gd name="connsiteY6933" fmla="*/ 4061702 h 7223977"/>
              <a:gd name="connsiteX6934" fmla="*/ 11511229 w 12188243"/>
              <a:gd name="connsiteY6934" fmla="*/ 3839164 h 7223977"/>
              <a:gd name="connsiteX6935" fmla="*/ 11733768 w 12188243"/>
              <a:gd name="connsiteY6935" fmla="*/ 3839164 h 7223977"/>
              <a:gd name="connsiteX6936" fmla="*/ 11733768 w 12188243"/>
              <a:gd name="connsiteY6936" fmla="*/ 4061702 h 7223977"/>
              <a:gd name="connsiteX6937" fmla="*/ 11511229 w 12188243"/>
              <a:gd name="connsiteY6937" fmla="*/ 4061702 h 7223977"/>
              <a:gd name="connsiteX6938" fmla="*/ 11511229 w 12188243"/>
              <a:gd name="connsiteY6938" fmla="*/ 3836031 h 7223977"/>
              <a:gd name="connsiteX6939" fmla="*/ 11511229 w 12188243"/>
              <a:gd name="connsiteY6939" fmla="*/ 3613493 h 7223977"/>
              <a:gd name="connsiteX6940" fmla="*/ 11733768 w 12188243"/>
              <a:gd name="connsiteY6940" fmla="*/ 3613493 h 7223977"/>
              <a:gd name="connsiteX6941" fmla="*/ 11733768 w 12188243"/>
              <a:gd name="connsiteY6941" fmla="*/ 3836031 h 7223977"/>
              <a:gd name="connsiteX6942" fmla="*/ 11511229 w 12188243"/>
              <a:gd name="connsiteY6942" fmla="*/ 3836031 h 7223977"/>
              <a:gd name="connsiteX6943" fmla="*/ 11511229 w 12188243"/>
              <a:gd name="connsiteY6943" fmla="*/ 3610360 h 7223977"/>
              <a:gd name="connsiteX6944" fmla="*/ 11511229 w 12188243"/>
              <a:gd name="connsiteY6944" fmla="*/ 3387821 h 7223977"/>
              <a:gd name="connsiteX6945" fmla="*/ 11733768 w 12188243"/>
              <a:gd name="connsiteY6945" fmla="*/ 3387821 h 7223977"/>
              <a:gd name="connsiteX6946" fmla="*/ 11733768 w 12188243"/>
              <a:gd name="connsiteY6946" fmla="*/ 3610360 h 7223977"/>
              <a:gd name="connsiteX6947" fmla="*/ 11511229 w 12188243"/>
              <a:gd name="connsiteY6947" fmla="*/ 3610360 h 7223977"/>
              <a:gd name="connsiteX6948" fmla="*/ 11511229 w 12188243"/>
              <a:gd name="connsiteY6948" fmla="*/ 3384689 h 7223977"/>
              <a:gd name="connsiteX6949" fmla="*/ 11511229 w 12188243"/>
              <a:gd name="connsiteY6949" fmla="*/ 3162151 h 7223977"/>
              <a:gd name="connsiteX6950" fmla="*/ 11733768 w 12188243"/>
              <a:gd name="connsiteY6950" fmla="*/ 3162151 h 7223977"/>
              <a:gd name="connsiteX6951" fmla="*/ 11733768 w 12188243"/>
              <a:gd name="connsiteY6951" fmla="*/ 3384689 h 7223977"/>
              <a:gd name="connsiteX6952" fmla="*/ 11511229 w 12188243"/>
              <a:gd name="connsiteY6952" fmla="*/ 3384689 h 7223977"/>
              <a:gd name="connsiteX6953" fmla="*/ 11511229 w 12188243"/>
              <a:gd name="connsiteY6953" fmla="*/ 3159143 h 7223977"/>
              <a:gd name="connsiteX6954" fmla="*/ 11511229 w 12188243"/>
              <a:gd name="connsiteY6954" fmla="*/ 2936605 h 7223977"/>
              <a:gd name="connsiteX6955" fmla="*/ 11733768 w 12188243"/>
              <a:gd name="connsiteY6955" fmla="*/ 2936605 h 7223977"/>
              <a:gd name="connsiteX6956" fmla="*/ 11733768 w 12188243"/>
              <a:gd name="connsiteY6956" fmla="*/ 3159143 h 7223977"/>
              <a:gd name="connsiteX6957" fmla="*/ 11511229 w 12188243"/>
              <a:gd name="connsiteY6957" fmla="*/ 3159143 h 7223977"/>
              <a:gd name="connsiteX6958" fmla="*/ 11511229 w 12188243"/>
              <a:gd name="connsiteY6958" fmla="*/ 2933472 h 7223977"/>
              <a:gd name="connsiteX6959" fmla="*/ 11511229 w 12188243"/>
              <a:gd name="connsiteY6959" fmla="*/ 2710934 h 7223977"/>
              <a:gd name="connsiteX6960" fmla="*/ 11733768 w 12188243"/>
              <a:gd name="connsiteY6960" fmla="*/ 2710934 h 7223977"/>
              <a:gd name="connsiteX6961" fmla="*/ 11733768 w 12188243"/>
              <a:gd name="connsiteY6961" fmla="*/ 2933472 h 7223977"/>
              <a:gd name="connsiteX6962" fmla="*/ 11511229 w 12188243"/>
              <a:gd name="connsiteY6962" fmla="*/ 2933472 h 7223977"/>
              <a:gd name="connsiteX6963" fmla="*/ 11511229 w 12188243"/>
              <a:gd name="connsiteY6963" fmla="*/ 2707801 h 7223977"/>
              <a:gd name="connsiteX6964" fmla="*/ 11511229 w 12188243"/>
              <a:gd name="connsiteY6964" fmla="*/ 2485263 h 7223977"/>
              <a:gd name="connsiteX6965" fmla="*/ 11733768 w 12188243"/>
              <a:gd name="connsiteY6965" fmla="*/ 2485263 h 7223977"/>
              <a:gd name="connsiteX6966" fmla="*/ 11733768 w 12188243"/>
              <a:gd name="connsiteY6966" fmla="*/ 2707801 h 7223977"/>
              <a:gd name="connsiteX6967" fmla="*/ 11511229 w 12188243"/>
              <a:gd name="connsiteY6967" fmla="*/ 2707801 h 7223977"/>
              <a:gd name="connsiteX6968" fmla="*/ 11511229 w 12188243"/>
              <a:gd name="connsiteY6968" fmla="*/ 2482130 h 7223977"/>
              <a:gd name="connsiteX6969" fmla="*/ 11511229 w 12188243"/>
              <a:gd name="connsiteY6969" fmla="*/ 2259592 h 7223977"/>
              <a:gd name="connsiteX6970" fmla="*/ 11733768 w 12188243"/>
              <a:gd name="connsiteY6970" fmla="*/ 2259592 h 7223977"/>
              <a:gd name="connsiteX6971" fmla="*/ 11733768 w 12188243"/>
              <a:gd name="connsiteY6971" fmla="*/ 2482130 h 7223977"/>
              <a:gd name="connsiteX6972" fmla="*/ 11511229 w 12188243"/>
              <a:gd name="connsiteY6972" fmla="*/ 2482130 h 7223977"/>
              <a:gd name="connsiteX6973" fmla="*/ 11511229 w 12188243"/>
              <a:gd name="connsiteY6973" fmla="*/ 2256459 h 7223977"/>
              <a:gd name="connsiteX6974" fmla="*/ 11511229 w 12188243"/>
              <a:gd name="connsiteY6974" fmla="*/ 2033921 h 7223977"/>
              <a:gd name="connsiteX6975" fmla="*/ 11733768 w 12188243"/>
              <a:gd name="connsiteY6975" fmla="*/ 2033921 h 7223977"/>
              <a:gd name="connsiteX6976" fmla="*/ 11733768 w 12188243"/>
              <a:gd name="connsiteY6976" fmla="*/ 2256459 h 7223977"/>
              <a:gd name="connsiteX6977" fmla="*/ 11511229 w 12188243"/>
              <a:gd name="connsiteY6977" fmla="*/ 2256459 h 7223977"/>
              <a:gd name="connsiteX6978" fmla="*/ 11511229 w 12188243"/>
              <a:gd name="connsiteY6978" fmla="*/ 2030788 h 7223977"/>
              <a:gd name="connsiteX6979" fmla="*/ 11511229 w 12188243"/>
              <a:gd name="connsiteY6979" fmla="*/ 1808250 h 7223977"/>
              <a:gd name="connsiteX6980" fmla="*/ 11733768 w 12188243"/>
              <a:gd name="connsiteY6980" fmla="*/ 1808250 h 7223977"/>
              <a:gd name="connsiteX6981" fmla="*/ 11733768 w 12188243"/>
              <a:gd name="connsiteY6981" fmla="*/ 2030788 h 7223977"/>
              <a:gd name="connsiteX6982" fmla="*/ 11511229 w 12188243"/>
              <a:gd name="connsiteY6982" fmla="*/ 2030788 h 7223977"/>
              <a:gd name="connsiteX6983" fmla="*/ 11511229 w 12188243"/>
              <a:gd name="connsiteY6983" fmla="*/ 1805243 h 7223977"/>
              <a:gd name="connsiteX6984" fmla="*/ 11511229 w 12188243"/>
              <a:gd name="connsiteY6984" fmla="*/ 1582704 h 7223977"/>
              <a:gd name="connsiteX6985" fmla="*/ 11733768 w 12188243"/>
              <a:gd name="connsiteY6985" fmla="*/ 1582704 h 7223977"/>
              <a:gd name="connsiteX6986" fmla="*/ 11733768 w 12188243"/>
              <a:gd name="connsiteY6986" fmla="*/ 1805243 h 7223977"/>
              <a:gd name="connsiteX6987" fmla="*/ 11511229 w 12188243"/>
              <a:gd name="connsiteY6987" fmla="*/ 1805243 h 7223977"/>
              <a:gd name="connsiteX6988" fmla="*/ 11511229 w 12188243"/>
              <a:gd name="connsiteY6988" fmla="*/ 1579572 h 7223977"/>
              <a:gd name="connsiteX6989" fmla="*/ 11511229 w 12188243"/>
              <a:gd name="connsiteY6989" fmla="*/ 1357033 h 7223977"/>
              <a:gd name="connsiteX6990" fmla="*/ 11733768 w 12188243"/>
              <a:gd name="connsiteY6990" fmla="*/ 1357033 h 7223977"/>
              <a:gd name="connsiteX6991" fmla="*/ 11733768 w 12188243"/>
              <a:gd name="connsiteY6991" fmla="*/ 1579572 h 7223977"/>
              <a:gd name="connsiteX6992" fmla="*/ 11511229 w 12188243"/>
              <a:gd name="connsiteY6992" fmla="*/ 1579572 h 7223977"/>
              <a:gd name="connsiteX6993" fmla="*/ 11511229 w 12188243"/>
              <a:gd name="connsiteY6993" fmla="*/ 1353901 h 7223977"/>
              <a:gd name="connsiteX6994" fmla="*/ 11511229 w 12188243"/>
              <a:gd name="connsiteY6994" fmla="*/ 1131362 h 7223977"/>
              <a:gd name="connsiteX6995" fmla="*/ 11733768 w 12188243"/>
              <a:gd name="connsiteY6995" fmla="*/ 1131362 h 7223977"/>
              <a:gd name="connsiteX6996" fmla="*/ 11733768 w 12188243"/>
              <a:gd name="connsiteY6996" fmla="*/ 1353901 h 7223977"/>
              <a:gd name="connsiteX6997" fmla="*/ 11511229 w 12188243"/>
              <a:gd name="connsiteY6997" fmla="*/ 1353901 h 7223977"/>
              <a:gd name="connsiteX6998" fmla="*/ 11511229 w 12188243"/>
              <a:gd name="connsiteY6998" fmla="*/ 1128230 h 7223977"/>
              <a:gd name="connsiteX6999" fmla="*/ 11511229 w 12188243"/>
              <a:gd name="connsiteY6999" fmla="*/ 905691 h 7223977"/>
              <a:gd name="connsiteX7000" fmla="*/ 11733768 w 12188243"/>
              <a:gd name="connsiteY7000" fmla="*/ 905691 h 7223977"/>
              <a:gd name="connsiteX7001" fmla="*/ 11733768 w 12188243"/>
              <a:gd name="connsiteY7001" fmla="*/ 1128230 h 7223977"/>
              <a:gd name="connsiteX7002" fmla="*/ 11511229 w 12188243"/>
              <a:gd name="connsiteY7002" fmla="*/ 1128230 h 7223977"/>
              <a:gd name="connsiteX7003" fmla="*/ 11511229 w 12188243"/>
              <a:gd name="connsiteY7003" fmla="*/ 902559 h 7223977"/>
              <a:gd name="connsiteX7004" fmla="*/ 11511229 w 12188243"/>
              <a:gd name="connsiteY7004" fmla="*/ 680020 h 7223977"/>
              <a:gd name="connsiteX7005" fmla="*/ 11733768 w 12188243"/>
              <a:gd name="connsiteY7005" fmla="*/ 680020 h 7223977"/>
              <a:gd name="connsiteX7006" fmla="*/ 11733768 w 12188243"/>
              <a:gd name="connsiteY7006" fmla="*/ 902559 h 7223977"/>
              <a:gd name="connsiteX7007" fmla="*/ 11511229 w 12188243"/>
              <a:gd name="connsiteY7007" fmla="*/ 902559 h 7223977"/>
              <a:gd name="connsiteX7008" fmla="*/ 11511229 w 12188243"/>
              <a:gd name="connsiteY7008" fmla="*/ 676888 h 7223977"/>
              <a:gd name="connsiteX7009" fmla="*/ 11511229 w 12188243"/>
              <a:gd name="connsiteY7009" fmla="*/ 454349 h 7223977"/>
              <a:gd name="connsiteX7010" fmla="*/ 11733768 w 12188243"/>
              <a:gd name="connsiteY7010" fmla="*/ 454349 h 7223977"/>
              <a:gd name="connsiteX7011" fmla="*/ 11733768 w 12188243"/>
              <a:gd name="connsiteY7011" fmla="*/ 676888 h 7223977"/>
              <a:gd name="connsiteX7012" fmla="*/ 11511229 w 12188243"/>
              <a:gd name="connsiteY7012" fmla="*/ 676888 h 7223977"/>
              <a:gd name="connsiteX7013" fmla="*/ 11511229 w 12188243"/>
              <a:gd name="connsiteY7013" fmla="*/ 451342 h 7223977"/>
              <a:gd name="connsiteX7014" fmla="*/ 11511229 w 12188243"/>
              <a:gd name="connsiteY7014" fmla="*/ 228804 h 7223977"/>
              <a:gd name="connsiteX7015" fmla="*/ 11733768 w 12188243"/>
              <a:gd name="connsiteY7015" fmla="*/ 228804 h 7223977"/>
              <a:gd name="connsiteX7016" fmla="*/ 11733768 w 12188243"/>
              <a:gd name="connsiteY7016" fmla="*/ 451342 h 7223977"/>
              <a:gd name="connsiteX7017" fmla="*/ 11511229 w 12188243"/>
              <a:gd name="connsiteY7017" fmla="*/ 451342 h 7223977"/>
              <a:gd name="connsiteX7018" fmla="*/ 11508097 w 12188243"/>
              <a:gd name="connsiteY7018" fmla="*/ 451342 h 7223977"/>
              <a:gd name="connsiteX7019" fmla="*/ 11285558 w 12188243"/>
              <a:gd name="connsiteY7019" fmla="*/ 451342 h 7223977"/>
              <a:gd name="connsiteX7020" fmla="*/ 11285558 w 12188243"/>
              <a:gd name="connsiteY7020" fmla="*/ 228804 h 7223977"/>
              <a:gd name="connsiteX7021" fmla="*/ 11508097 w 12188243"/>
              <a:gd name="connsiteY7021" fmla="*/ 228804 h 7223977"/>
              <a:gd name="connsiteX7022" fmla="*/ 11508097 w 12188243"/>
              <a:gd name="connsiteY7022" fmla="*/ 451342 h 7223977"/>
              <a:gd name="connsiteX7023" fmla="*/ 11282551 w 12188243"/>
              <a:gd name="connsiteY7023" fmla="*/ 451342 h 7223977"/>
              <a:gd name="connsiteX7024" fmla="*/ 11060012 w 12188243"/>
              <a:gd name="connsiteY7024" fmla="*/ 451342 h 7223977"/>
              <a:gd name="connsiteX7025" fmla="*/ 11060012 w 12188243"/>
              <a:gd name="connsiteY7025" fmla="*/ 228804 h 7223977"/>
              <a:gd name="connsiteX7026" fmla="*/ 11282551 w 12188243"/>
              <a:gd name="connsiteY7026" fmla="*/ 228804 h 7223977"/>
              <a:gd name="connsiteX7027" fmla="*/ 11282551 w 12188243"/>
              <a:gd name="connsiteY7027" fmla="*/ 451342 h 7223977"/>
              <a:gd name="connsiteX7028" fmla="*/ 11056880 w 12188243"/>
              <a:gd name="connsiteY7028" fmla="*/ 451342 h 7223977"/>
              <a:gd name="connsiteX7029" fmla="*/ 10834342 w 12188243"/>
              <a:gd name="connsiteY7029" fmla="*/ 451342 h 7223977"/>
              <a:gd name="connsiteX7030" fmla="*/ 10834342 w 12188243"/>
              <a:gd name="connsiteY7030" fmla="*/ 228804 h 7223977"/>
              <a:gd name="connsiteX7031" fmla="*/ 11056880 w 12188243"/>
              <a:gd name="connsiteY7031" fmla="*/ 228804 h 7223977"/>
              <a:gd name="connsiteX7032" fmla="*/ 11056880 w 12188243"/>
              <a:gd name="connsiteY7032" fmla="*/ 451342 h 7223977"/>
              <a:gd name="connsiteX7033" fmla="*/ 10831209 w 12188243"/>
              <a:gd name="connsiteY7033" fmla="*/ 451342 h 7223977"/>
              <a:gd name="connsiteX7034" fmla="*/ 10608671 w 12188243"/>
              <a:gd name="connsiteY7034" fmla="*/ 451342 h 7223977"/>
              <a:gd name="connsiteX7035" fmla="*/ 10608671 w 12188243"/>
              <a:gd name="connsiteY7035" fmla="*/ 228804 h 7223977"/>
              <a:gd name="connsiteX7036" fmla="*/ 10831209 w 12188243"/>
              <a:gd name="connsiteY7036" fmla="*/ 228804 h 7223977"/>
              <a:gd name="connsiteX7037" fmla="*/ 10831209 w 12188243"/>
              <a:gd name="connsiteY7037" fmla="*/ 451342 h 7223977"/>
              <a:gd name="connsiteX7038" fmla="*/ 10605538 w 12188243"/>
              <a:gd name="connsiteY7038" fmla="*/ 451342 h 7223977"/>
              <a:gd name="connsiteX7039" fmla="*/ 10383000 w 12188243"/>
              <a:gd name="connsiteY7039" fmla="*/ 451342 h 7223977"/>
              <a:gd name="connsiteX7040" fmla="*/ 10383000 w 12188243"/>
              <a:gd name="connsiteY7040" fmla="*/ 228804 h 7223977"/>
              <a:gd name="connsiteX7041" fmla="*/ 10605538 w 12188243"/>
              <a:gd name="connsiteY7041" fmla="*/ 228804 h 7223977"/>
              <a:gd name="connsiteX7042" fmla="*/ 10605538 w 12188243"/>
              <a:gd name="connsiteY7042" fmla="*/ 451342 h 7223977"/>
              <a:gd name="connsiteX7043" fmla="*/ 10379867 w 12188243"/>
              <a:gd name="connsiteY7043" fmla="*/ 451342 h 7223977"/>
              <a:gd name="connsiteX7044" fmla="*/ 10157328 w 12188243"/>
              <a:gd name="connsiteY7044" fmla="*/ 451342 h 7223977"/>
              <a:gd name="connsiteX7045" fmla="*/ 10157328 w 12188243"/>
              <a:gd name="connsiteY7045" fmla="*/ 228804 h 7223977"/>
              <a:gd name="connsiteX7046" fmla="*/ 10379867 w 12188243"/>
              <a:gd name="connsiteY7046" fmla="*/ 228804 h 7223977"/>
              <a:gd name="connsiteX7047" fmla="*/ 10379867 w 12188243"/>
              <a:gd name="connsiteY7047" fmla="*/ 451342 h 7223977"/>
              <a:gd name="connsiteX7048" fmla="*/ 10154196 w 12188243"/>
              <a:gd name="connsiteY7048" fmla="*/ 451342 h 7223977"/>
              <a:gd name="connsiteX7049" fmla="*/ 9931657 w 12188243"/>
              <a:gd name="connsiteY7049" fmla="*/ 451342 h 7223977"/>
              <a:gd name="connsiteX7050" fmla="*/ 9931657 w 12188243"/>
              <a:gd name="connsiteY7050" fmla="*/ 228804 h 7223977"/>
              <a:gd name="connsiteX7051" fmla="*/ 10154196 w 12188243"/>
              <a:gd name="connsiteY7051" fmla="*/ 228804 h 7223977"/>
              <a:gd name="connsiteX7052" fmla="*/ 10154196 w 12188243"/>
              <a:gd name="connsiteY7052" fmla="*/ 451342 h 7223977"/>
              <a:gd name="connsiteX7053" fmla="*/ 9928650 w 12188243"/>
              <a:gd name="connsiteY7053" fmla="*/ 451342 h 7223977"/>
              <a:gd name="connsiteX7054" fmla="*/ 9706112 w 12188243"/>
              <a:gd name="connsiteY7054" fmla="*/ 451342 h 7223977"/>
              <a:gd name="connsiteX7055" fmla="*/ 9706112 w 12188243"/>
              <a:gd name="connsiteY7055" fmla="*/ 228804 h 7223977"/>
              <a:gd name="connsiteX7056" fmla="*/ 9928650 w 12188243"/>
              <a:gd name="connsiteY7056" fmla="*/ 228804 h 7223977"/>
              <a:gd name="connsiteX7057" fmla="*/ 9928650 w 12188243"/>
              <a:gd name="connsiteY7057" fmla="*/ 451342 h 7223977"/>
              <a:gd name="connsiteX7058" fmla="*/ 9702979 w 12188243"/>
              <a:gd name="connsiteY7058" fmla="*/ 451342 h 7223977"/>
              <a:gd name="connsiteX7059" fmla="*/ 9480440 w 12188243"/>
              <a:gd name="connsiteY7059" fmla="*/ 451342 h 7223977"/>
              <a:gd name="connsiteX7060" fmla="*/ 9480440 w 12188243"/>
              <a:gd name="connsiteY7060" fmla="*/ 228804 h 7223977"/>
              <a:gd name="connsiteX7061" fmla="*/ 9702979 w 12188243"/>
              <a:gd name="connsiteY7061" fmla="*/ 228804 h 7223977"/>
              <a:gd name="connsiteX7062" fmla="*/ 9702979 w 12188243"/>
              <a:gd name="connsiteY7062" fmla="*/ 451342 h 7223977"/>
              <a:gd name="connsiteX7063" fmla="*/ 9477308 w 12188243"/>
              <a:gd name="connsiteY7063" fmla="*/ 451342 h 7223977"/>
              <a:gd name="connsiteX7064" fmla="*/ 9254770 w 12188243"/>
              <a:gd name="connsiteY7064" fmla="*/ 451342 h 7223977"/>
              <a:gd name="connsiteX7065" fmla="*/ 9254770 w 12188243"/>
              <a:gd name="connsiteY7065" fmla="*/ 228804 h 7223977"/>
              <a:gd name="connsiteX7066" fmla="*/ 9477308 w 12188243"/>
              <a:gd name="connsiteY7066" fmla="*/ 228804 h 7223977"/>
              <a:gd name="connsiteX7067" fmla="*/ 9477308 w 12188243"/>
              <a:gd name="connsiteY7067" fmla="*/ 451342 h 7223977"/>
              <a:gd name="connsiteX7068" fmla="*/ 9251637 w 12188243"/>
              <a:gd name="connsiteY7068" fmla="*/ 451342 h 7223977"/>
              <a:gd name="connsiteX7069" fmla="*/ 9029099 w 12188243"/>
              <a:gd name="connsiteY7069" fmla="*/ 451342 h 7223977"/>
              <a:gd name="connsiteX7070" fmla="*/ 9029099 w 12188243"/>
              <a:gd name="connsiteY7070" fmla="*/ 228804 h 7223977"/>
              <a:gd name="connsiteX7071" fmla="*/ 9251637 w 12188243"/>
              <a:gd name="connsiteY7071" fmla="*/ 228804 h 7223977"/>
              <a:gd name="connsiteX7072" fmla="*/ 9251637 w 12188243"/>
              <a:gd name="connsiteY7072" fmla="*/ 451342 h 7223977"/>
              <a:gd name="connsiteX7073" fmla="*/ 9025966 w 12188243"/>
              <a:gd name="connsiteY7073" fmla="*/ 451342 h 7223977"/>
              <a:gd name="connsiteX7074" fmla="*/ 8803427 w 12188243"/>
              <a:gd name="connsiteY7074" fmla="*/ 451342 h 7223977"/>
              <a:gd name="connsiteX7075" fmla="*/ 8803427 w 12188243"/>
              <a:gd name="connsiteY7075" fmla="*/ 228804 h 7223977"/>
              <a:gd name="connsiteX7076" fmla="*/ 9025966 w 12188243"/>
              <a:gd name="connsiteY7076" fmla="*/ 228804 h 7223977"/>
              <a:gd name="connsiteX7077" fmla="*/ 9025966 w 12188243"/>
              <a:gd name="connsiteY7077" fmla="*/ 451342 h 7223977"/>
              <a:gd name="connsiteX7078" fmla="*/ 8800295 w 12188243"/>
              <a:gd name="connsiteY7078" fmla="*/ 451342 h 7223977"/>
              <a:gd name="connsiteX7079" fmla="*/ 8577756 w 12188243"/>
              <a:gd name="connsiteY7079" fmla="*/ 451342 h 7223977"/>
              <a:gd name="connsiteX7080" fmla="*/ 8577756 w 12188243"/>
              <a:gd name="connsiteY7080" fmla="*/ 228804 h 7223977"/>
              <a:gd name="connsiteX7081" fmla="*/ 8800295 w 12188243"/>
              <a:gd name="connsiteY7081" fmla="*/ 228804 h 7223977"/>
              <a:gd name="connsiteX7082" fmla="*/ 8800295 w 12188243"/>
              <a:gd name="connsiteY7082" fmla="*/ 451342 h 7223977"/>
              <a:gd name="connsiteX7083" fmla="*/ 8574749 w 12188243"/>
              <a:gd name="connsiteY7083" fmla="*/ 451342 h 7223977"/>
              <a:gd name="connsiteX7084" fmla="*/ 8352211 w 12188243"/>
              <a:gd name="connsiteY7084" fmla="*/ 451342 h 7223977"/>
              <a:gd name="connsiteX7085" fmla="*/ 8352211 w 12188243"/>
              <a:gd name="connsiteY7085" fmla="*/ 228804 h 7223977"/>
              <a:gd name="connsiteX7086" fmla="*/ 8574749 w 12188243"/>
              <a:gd name="connsiteY7086" fmla="*/ 228804 h 7223977"/>
              <a:gd name="connsiteX7087" fmla="*/ 8574749 w 12188243"/>
              <a:gd name="connsiteY7087" fmla="*/ 451342 h 7223977"/>
              <a:gd name="connsiteX7088" fmla="*/ 8349078 w 12188243"/>
              <a:gd name="connsiteY7088" fmla="*/ 451342 h 7223977"/>
              <a:gd name="connsiteX7089" fmla="*/ 8126540 w 12188243"/>
              <a:gd name="connsiteY7089" fmla="*/ 451342 h 7223977"/>
              <a:gd name="connsiteX7090" fmla="*/ 8126540 w 12188243"/>
              <a:gd name="connsiteY7090" fmla="*/ 228804 h 7223977"/>
              <a:gd name="connsiteX7091" fmla="*/ 8349078 w 12188243"/>
              <a:gd name="connsiteY7091" fmla="*/ 228804 h 7223977"/>
              <a:gd name="connsiteX7092" fmla="*/ 8349078 w 12188243"/>
              <a:gd name="connsiteY7092" fmla="*/ 451342 h 7223977"/>
              <a:gd name="connsiteX7093" fmla="*/ 8123407 w 12188243"/>
              <a:gd name="connsiteY7093" fmla="*/ 451342 h 7223977"/>
              <a:gd name="connsiteX7094" fmla="*/ 7900868 w 12188243"/>
              <a:gd name="connsiteY7094" fmla="*/ 451342 h 7223977"/>
              <a:gd name="connsiteX7095" fmla="*/ 7900868 w 12188243"/>
              <a:gd name="connsiteY7095" fmla="*/ 228804 h 7223977"/>
              <a:gd name="connsiteX7096" fmla="*/ 8123407 w 12188243"/>
              <a:gd name="connsiteY7096" fmla="*/ 228804 h 7223977"/>
              <a:gd name="connsiteX7097" fmla="*/ 8123407 w 12188243"/>
              <a:gd name="connsiteY7097" fmla="*/ 451342 h 7223977"/>
              <a:gd name="connsiteX7098" fmla="*/ 7897736 w 12188243"/>
              <a:gd name="connsiteY7098" fmla="*/ 451342 h 7223977"/>
              <a:gd name="connsiteX7099" fmla="*/ 7675198 w 12188243"/>
              <a:gd name="connsiteY7099" fmla="*/ 451342 h 7223977"/>
              <a:gd name="connsiteX7100" fmla="*/ 7675198 w 12188243"/>
              <a:gd name="connsiteY7100" fmla="*/ 228804 h 7223977"/>
              <a:gd name="connsiteX7101" fmla="*/ 7897736 w 12188243"/>
              <a:gd name="connsiteY7101" fmla="*/ 228804 h 7223977"/>
              <a:gd name="connsiteX7102" fmla="*/ 7897736 w 12188243"/>
              <a:gd name="connsiteY7102" fmla="*/ 451342 h 7223977"/>
              <a:gd name="connsiteX7103" fmla="*/ 7672065 w 12188243"/>
              <a:gd name="connsiteY7103" fmla="*/ 451342 h 7223977"/>
              <a:gd name="connsiteX7104" fmla="*/ 7449527 w 12188243"/>
              <a:gd name="connsiteY7104" fmla="*/ 451342 h 7223977"/>
              <a:gd name="connsiteX7105" fmla="*/ 7449527 w 12188243"/>
              <a:gd name="connsiteY7105" fmla="*/ 228804 h 7223977"/>
              <a:gd name="connsiteX7106" fmla="*/ 7672065 w 12188243"/>
              <a:gd name="connsiteY7106" fmla="*/ 228804 h 7223977"/>
              <a:gd name="connsiteX7107" fmla="*/ 7672065 w 12188243"/>
              <a:gd name="connsiteY7107" fmla="*/ 451342 h 7223977"/>
              <a:gd name="connsiteX7108" fmla="*/ 7446394 w 12188243"/>
              <a:gd name="connsiteY7108" fmla="*/ 451342 h 7223977"/>
              <a:gd name="connsiteX7109" fmla="*/ 7223856 w 12188243"/>
              <a:gd name="connsiteY7109" fmla="*/ 451342 h 7223977"/>
              <a:gd name="connsiteX7110" fmla="*/ 7223856 w 12188243"/>
              <a:gd name="connsiteY7110" fmla="*/ 228804 h 7223977"/>
              <a:gd name="connsiteX7111" fmla="*/ 7446394 w 12188243"/>
              <a:gd name="connsiteY7111" fmla="*/ 228804 h 7223977"/>
              <a:gd name="connsiteX7112" fmla="*/ 7446394 w 12188243"/>
              <a:gd name="connsiteY7112" fmla="*/ 451342 h 7223977"/>
              <a:gd name="connsiteX7113" fmla="*/ 7220848 w 12188243"/>
              <a:gd name="connsiteY7113" fmla="*/ 451342 h 7223977"/>
              <a:gd name="connsiteX7114" fmla="*/ 6998310 w 12188243"/>
              <a:gd name="connsiteY7114" fmla="*/ 451342 h 7223977"/>
              <a:gd name="connsiteX7115" fmla="*/ 6998310 w 12188243"/>
              <a:gd name="connsiteY7115" fmla="*/ 228804 h 7223977"/>
              <a:gd name="connsiteX7116" fmla="*/ 7220848 w 12188243"/>
              <a:gd name="connsiteY7116" fmla="*/ 228804 h 7223977"/>
              <a:gd name="connsiteX7117" fmla="*/ 7220848 w 12188243"/>
              <a:gd name="connsiteY7117" fmla="*/ 451342 h 7223977"/>
              <a:gd name="connsiteX7118" fmla="*/ 6995177 w 12188243"/>
              <a:gd name="connsiteY7118" fmla="*/ 451342 h 7223977"/>
              <a:gd name="connsiteX7119" fmla="*/ 6772639 w 12188243"/>
              <a:gd name="connsiteY7119" fmla="*/ 451342 h 7223977"/>
              <a:gd name="connsiteX7120" fmla="*/ 6772639 w 12188243"/>
              <a:gd name="connsiteY7120" fmla="*/ 228804 h 7223977"/>
              <a:gd name="connsiteX7121" fmla="*/ 6995177 w 12188243"/>
              <a:gd name="connsiteY7121" fmla="*/ 228804 h 7223977"/>
              <a:gd name="connsiteX7122" fmla="*/ 6995177 w 12188243"/>
              <a:gd name="connsiteY7122" fmla="*/ 451342 h 7223977"/>
              <a:gd name="connsiteX7123" fmla="*/ 6769506 w 12188243"/>
              <a:gd name="connsiteY7123" fmla="*/ 451342 h 7223977"/>
              <a:gd name="connsiteX7124" fmla="*/ 6546967 w 12188243"/>
              <a:gd name="connsiteY7124" fmla="*/ 451342 h 7223977"/>
              <a:gd name="connsiteX7125" fmla="*/ 6546967 w 12188243"/>
              <a:gd name="connsiteY7125" fmla="*/ 228804 h 7223977"/>
              <a:gd name="connsiteX7126" fmla="*/ 6769506 w 12188243"/>
              <a:gd name="connsiteY7126" fmla="*/ 228804 h 7223977"/>
              <a:gd name="connsiteX7127" fmla="*/ 6769506 w 12188243"/>
              <a:gd name="connsiteY7127" fmla="*/ 451342 h 7223977"/>
              <a:gd name="connsiteX7128" fmla="*/ 6543835 w 12188243"/>
              <a:gd name="connsiteY7128" fmla="*/ 451342 h 7223977"/>
              <a:gd name="connsiteX7129" fmla="*/ 6321297 w 12188243"/>
              <a:gd name="connsiteY7129" fmla="*/ 451342 h 7223977"/>
              <a:gd name="connsiteX7130" fmla="*/ 6321297 w 12188243"/>
              <a:gd name="connsiteY7130" fmla="*/ 228804 h 7223977"/>
              <a:gd name="connsiteX7131" fmla="*/ 6543835 w 12188243"/>
              <a:gd name="connsiteY7131" fmla="*/ 228804 h 7223977"/>
              <a:gd name="connsiteX7132" fmla="*/ 6543835 w 12188243"/>
              <a:gd name="connsiteY7132" fmla="*/ 451342 h 7223977"/>
              <a:gd name="connsiteX7133" fmla="*/ 6318164 w 12188243"/>
              <a:gd name="connsiteY7133" fmla="*/ 451342 h 7223977"/>
              <a:gd name="connsiteX7134" fmla="*/ 6095625 w 12188243"/>
              <a:gd name="connsiteY7134" fmla="*/ 451342 h 7223977"/>
              <a:gd name="connsiteX7135" fmla="*/ 6095625 w 12188243"/>
              <a:gd name="connsiteY7135" fmla="*/ 228804 h 7223977"/>
              <a:gd name="connsiteX7136" fmla="*/ 6318164 w 12188243"/>
              <a:gd name="connsiteY7136" fmla="*/ 228804 h 7223977"/>
              <a:gd name="connsiteX7137" fmla="*/ 6318164 w 12188243"/>
              <a:gd name="connsiteY7137" fmla="*/ 451342 h 7223977"/>
              <a:gd name="connsiteX7138" fmla="*/ 6092493 w 12188243"/>
              <a:gd name="connsiteY7138" fmla="*/ 451342 h 7223977"/>
              <a:gd name="connsiteX7139" fmla="*/ 5869954 w 12188243"/>
              <a:gd name="connsiteY7139" fmla="*/ 451342 h 7223977"/>
              <a:gd name="connsiteX7140" fmla="*/ 5869954 w 12188243"/>
              <a:gd name="connsiteY7140" fmla="*/ 228804 h 7223977"/>
              <a:gd name="connsiteX7141" fmla="*/ 6092493 w 12188243"/>
              <a:gd name="connsiteY7141" fmla="*/ 228804 h 7223977"/>
              <a:gd name="connsiteX7142" fmla="*/ 6092493 w 12188243"/>
              <a:gd name="connsiteY7142" fmla="*/ 451342 h 7223977"/>
              <a:gd name="connsiteX7143" fmla="*/ 5866947 w 12188243"/>
              <a:gd name="connsiteY7143" fmla="*/ 451342 h 7223977"/>
              <a:gd name="connsiteX7144" fmla="*/ 5644408 w 12188243"/>
              <a:gd name="connsiteY7144" fmla="*/ 451342 h 7223977"/>
              <a:gd name="connsiteX7145" fmla="*/ 5644408 w 12188243"/>
              <a:gd name="connsiteY7145" fmla="*/ 228804 h 7223977"/>
              <a:gd name="connsiteX7146" fmla="*/ 5866947 w 12188243"/>
              <a:gd name="connsiteY7146" fmla="*/ 228804 h 7223977"/>
              <a:gd name="connsiteX7147" fmla="*/ 5866947 w 12188243"/>
              <a:gd name="connsiteY7147" fmla="*/ 451342 h 7223977"/>
              <a:gd name="connsiteX7148" fmla="*/ 5641276 w 12188243"/>
              <a:gd name="connsiteY7148" fmla="*/ 451342 h 7223977"/>
              <a:gd name="connsiteX7149" fmla="*/ 5418738 w 12188243"/>
              <a:gd name="connsiteY7149" fmla="*/ 451342 h 7223977"/>
              <a:gd name="connsiteX7150" fmla="*/ 5418738 w 12188243"/>
              <a:gd name="connsiteY7150" fmla="*/ 228804 h 7223977"/>
              <a:gd name="connsiteX7151" fmla="*/ 5641276 w 12188243"/>
              <a:gd name="connsiteY7151" fmla="*/ 228804 h 7223977"/>
              <a:gd name="connsiteX7152" fmla="*/ 5641276 w 12188243"/>
              <a:gd name="connsiteY7152" fmla="*/ 451342 h 7223977"/>
              <a:gd name="connsiteX7153" fmla="*/ 5415605 w 12188243"/>
              <a:gd name="connsiteY7153" fmla="*/ 451342 h 7223977"/>
              <a:gd name="connsiteX7154" fmla="*/ 5193066 w 12188243"/>
              <a:gd name="connsiteY7154" fmla="*/ 451342 h 7223977"/>
              <a:gd name="connsiteX7155" fmla="*/ 5193066 w 12188243"/>
              <a:gd name="connsiteY7155" fmla="*/ 228804 h 7223977"/>
              <a:gd name="connsiteX7156" fmla="*/ 5415605 w 12188243"/>
              <a:gd name="connsiteY7156" fmla="*/ 228804 h 7223977"/>
              <a:gd name="connsiteX7157" fmla="*/ 5415605 w 12188243"/>
              <a:gd name="connsiteY7157" fmla="*/ 451342 h 7223977"/>
              <a:gd name="connsiteX7158" fmla="*/ 5189934 w 12188243"/>
              <a:gd name="connsiteY7158" fmla="*/ 451342 h 7223977"/>
              <a:gd name="connsiteX7159" fmla="*/ 4967395 w 12188243"/>
              <a:gd name="connsiteY7159" fmla="*/ 451342 h 7223977"/>
              <a:gd name="connsiteX7160" fmla="*/ 4967395 w 12188243"/>
              <a:gd name="connsiteY7160" fmla="*/ 228804 h 7223977"/>
              <a:gd name="connsiteX7161" fmla="*/ 5189934 w 12188243"/>
              <a:gd name="connsiteY7161" fmla="*/ 228804 h 7223977"/>
              <a:gd name="connsiteX7162" fmla="*/ 5189934 w 12188243"/>
              <a:gd name="connsiteY7162" fmla="*/ 451342 h 7223977"/>
              <a:gd name="connsiteX7163" fmla="*/ 4964263 w 12188243"/>
              <a:gd name="connsiteY7163" fmla="*/ 451342 h 7223977"/>
              <a:gd name="connsiteX7164" fmla="*/ 4741724 w 12188243"/>
              <a:gd name="connsiteY7164" fmla="*/ 451342 h 7223977"/>
              <a:gd name="connsiteX7165" fmla="*/ 4741724 w 12188243"/>
              <a:gd name="connsiteY7165" fmla="*/ 228804 h 7223977"/>
              <a:gd name="connsiteX7166" fmla="*/ 4964263 w 12188243"/>
              <a:gd name="connsiteY7166" fmla="*/ 228804 h 7223977"/>
              <a:gd name="connsiteX7167" fmla="*/ 4964263 w 12188243"/>
              <a:gd name="connsiteY7167" fmla="*/ 451342 h 7223977"/>
              <a:gd name="connsiteX7168" fmla="*/ 4738592 w 12188243"/>
              <a:gd name="connsiteY7168" fmla="*/ 451342 h 7223977"/>
              <a:gd name="connsiteX7169" fmla="*/ 4516053 w 12188243"/>
              <a:gd name="connsiteY7169" fmla="*/ 451342 h 7223977"/>
              <a:gd name="connsiteX7170" fmla="*/ 4516053 w 12188243"/>
              <a:gd name="connsiteY7170" fmla="*/ 228804 h 7223977"/>
              <a:gd name="connsiteX7171" fmla="*/ 4738592 w 12188243"/>
              <a:gd name="connsiteY7171" fmla="*/ 228804 h 7223977"/>
              <a:gd name="connsiteX7172" fmla="*/ 4738592 w 12188243"/>
              <a:gd name="connsiteY7172" fmla="*/ 451342 h 7223977"/>
              <a:gd name="connsiteX7173" fmla="*/ 4513046 w 12188243"/>
              <a:gd name="connsiteY7173" fmla="*/ 451342 h 7223977"/>
              <a:gd name="connsiteX7174" fmla="*/ 4290507 w 12188243"/>
              <a:gd name="connsiteY7174" fmla="*/ 451342 h 7223977"/>
              <a:gd name="connsiteX7175" fmla="*/ 4290507 w 12188243"/>
              <a:gd name="connsiteY7175" fmla="*/ 228804 h 7223977"/>
              <a:gd name="connsiteX7176" fmla="*/ 4513046 w 12188243"/>
              <a:gd name="connsiteY7176" fmla="*/ 228804 h 7223977"/>
              <a:gd name="connsiteX7177" fmla="*/ 4513046 w 12188243"/>
              <a:gd name="connsiteY7177" fmla="*/ 451342 h 7223977"/>
              <a:gd name="connsiteX7178" fmla="*/ 4287375 w 12188243"/>
              <a:gd name="connsiteY7178" fmla="*/ 451342 h 7223977"/>
              <a:gd name="connsiteX7179" fmla="*/ 4064836 w 12188243"/>
              <a:gd name="connsiteY7179" fmla="*/ 451342 h 7223977"/>
              <a:gd name="connsiteX7180" fmla="*/ 4064836 w 12188243"/>
              <a:gd name="connsiteY7180" fmla="*/ 228804 h 7223977"/>
              <a:gd name="connsiteX7181" fmla="*/ 4287375 w 12188243"/>
              <a:gd name="connsiteY7181" fmla="*/ 228804 h 7223977"/>
              <a:gd name="connsiteX7182" fmla="*/ 4287375 w 12188243"/>
              <a:gd name="connsiteY7182" fmla="*/ 451342 h 7223977"/>
              <a:gd name="connsiteX7183" fmla="*/ 4061703 w 12188243"/>
              <a:gd name="connsiteY7183" fmla="*/ 451342 h 7223977"/>
              <a:gd name="connsiteX7184" fmla="*/ 3839165 w 12188243"/>
              <a:gd name="connsiteY7184" fmla="*/ 451342 h 7223977"/>
              <a:gd name="connsiteX7185" fmla="*/ 3839165 w 12188243"/>
              <a:gd name="connsiteY7185" fmla="*/ 228804 h 7223977"/>
              <a:gd name="connsiteX7186" fmla="*/ 4061703 w 12188243"/>
              <a:gd name="connsiteY7186" fmla="*/ 228804 h 7223977"/>
              <a:gd name="connsiteX7187" fmla="*/ 4061703 w 12188243"/>
              <a:gd name="connsiteY7187" fmla="*/ 451342 h 7223977"/>
              <a:gd name="connsiteX7188" fmla="*/ 3836033 w 12188243"/>
              <a:gd name="connsiteY7188" fmla="*/ 451342 h 7223977"/>
              <a:gd name="connsiteX7189" fmla="*/ 3613494 w 12188243"/>
              <a:gd name="connsiteY7189" fmla="*/ 451342 h 7223977"/>
              <a:gd name="connsiteX7190" fmla="*/ 3613494 w 12188243"/>
              <a:gd name="connsiteY7190" fmla="*/ 228804 h 7223977"/>
              <a:gd name="connsiteX7191" fmla="*/ 3836033 w 12188243"/>
              <a:gd name="connsiteY7191" fmla="*/ 228804 h 7223977"/>
              <a:gd name="connsiteX7192" fmla="*/ 3836033 w 12188243"/>
              <a:gd name="connsiteY7192" fmla="*/ 451342 h 7223977"/>
              <a:gd name="connsiteX7193" fmla="*/ 3610361 w 12188243"/>
              <a:gd name="connsiteY7193" fmla="*/ 451342 h 7223977"/>
              <a:gd name="connsiteX7194" fmla="*/ 3387823 w 12188243"/>
              <a:gd name="connsiteY7194" fmla="*/ 451342 h 7223977"/>
              <a:gd name="connsiteX7195" fmla="*/ 3387823 w 12188243"/>
              <a:gd name="connsiteY7195" fmla="*/ 228804 h 7223977"/>
              <a:gd name="connsiteX7196" fmla="*/ 3610361 w 12188243"/>
              <a:gd name="connsiteY7196" fmla="*/ 228804 h 7223977"/>
              <a:gd name="connsiteX7197" fmla="*/ 3610361 w 12188243"/>
              <a:gd name="connsiteY7197" fmla="*/ 451342 h 7223977"/>
              <a:gd name="connsiteX7198" fmla="*/ 3384690 w 12188243"/>
              <a:gd name="connsiteY7198" fmla="*/ 451342 h 7223977"/>
              <a:gd name="connsiteX7199" fmla="*/ 3162152 w 12188243"/>
              <a:gd name="connsiteY7199" fmla="*/ 451342 h 7223977"/>
              <a:gd name="connsiteX7200" fmla="*/ 3162152 w 12188243"/>
              <a:gd name="connsiteY7200" fmla="*/ 228804 h 7223977"/>
              <a:gd name="connsiteX7201" fmla="*/ 3384690 w 12188243"/>
              <a:gd name="connsiteY7201" fmla="*/ 228804 h 7223977"/>
              <a:gd name="connsiteX7202" fmla="*/ 3384690 w 12188243"/>
              <a:gd name="connsiteY7202" fmla="*/ 451342 h 7223977"/>
              <a:gd name="connsiteX7203" fmla="*/ 3159145 w 12188243"/>
              <a:gd name="connsiteY7203" fmla="*/ 451342 h 7223977"/>
              <a:gd name="connsiteX7204" fmla="*/ 2936606 w 12188243"/>
              <a:gd name="connsiteY7204" fmla="*/ 451342 h 7223977"/>
              <a:gd name="connsiteX7205" fmla="*/ 2936606 w 12188243"/>
              <a:gd name="connsiteY7205" fmla="*/ 228804 h 7223977"/>
              <a:gd name="connsiteX7206" fmla="*/ 3159145 w 12188243"/>
              <a:gd name="connsiteY7206" fmla="*/ 228804 h 7223977"/>
              <a:gd name="connsiteX7207" fmla="*/ 3159145 w 12188243"/>
              <a:gd name="connsiteY7207" fmla="*/ 451342 h 7223977"/>
              <a:gd name="connsiteX7208" fmla="*/ 2933474 w 12188243"/>
              <a:gd name="connsiteY7208" fmla="*/ 451342 h 7223977"/>
              <a:gd name="connsiteX7209" fmla="*/ 2710935 w 12188243"/>
              <a:gd name="connsiteY7209" fmla="*/ 451342 h 7223977"/>
              <a:gd name="connsiteX7210" fmla="*/ 2710935 w 12188243"/>
              <a:gd name="connsiteY7210" fmla="*/ 228804 h 7223977"/>
              <a:gd name="connsiteX7211" fmla="*/ 2933474 w 12188243"/>
              <a:gd name="connsiteY7211" fmla="*/ 228804 h 7223977"/>
              <a:gd name="connsiteX7212" fmla="*/ 2933474 w 12188243"/>
              <a:gd name="connsiteY7212" fmla="*/ 451342 h 7223977"/>
              <a:gd name="connsiteX7213" fmla="*/ 2707802 w 12188243"/>
              <a:gd name="connsiteY7213" fmla="*/ 451342 h 7223977"/>
              <a:gd name="connsiteX7214" fmla="*/ 2485264 w 12188243"/>
              <a:gd name="connsiteY7214" fmla="*/ 451342 h 7223977"/>
              <a:gd name="connsiteX7215" fmla="*/ 2485264 w 12188243"/>
              <a:gd name="connsiteY7215" fmla="*/ 228804 h 7223977"/>
              <a:gd name="connsiteX7216" fmla="*/ 2707802 w 12188243"/>
              <a:gd name="connsiteY7216" fmla="*/ 228804 h 7223977"/>
              <a:gd name="connsiteX7217" fmla="*/ 2707802 w 12188243"/>
              <a:gd name="connsiteY7217" fmla="*/ 451342 h 7223977"/>
              <a:gd name="connsiteX7218" fmla="*/ 2482131 w 12188243"/>
              <a:gd name="connsiteY7218" fmla="*/ 451342 h 7223977"/>
              <a:gd name="connsiteX7219" fmla="*/ 2259593 w 12188243"/>
              <a:gd name="connsiteY7219" fmla="*/ 451342 h 7223977"/>
              <a:gd name="connsiteX7220" fmla="*/ 2259593 w 12188243"/>
              <a:gd name="connsiteY7220" fmla="*/ 228804 h 7223977"/>
              <a:gd name="connsiteX7221" fmla="*/ 2482131 w 12188243"/>
              <a:gd name="connsiteY7221" fmla="*/ 228804 h 7223977"/>
              <a:gd name="connsiteX7222" fmla="*/ 2482131 w 12188243"/>
              <a:gd name="connsiteY7222" fmla="*/ 451342 h 7223977"/>
              <a:gd name="connsiteX7223" fmla="*/ 2256460 w 12188243"/>
              <a:gd name="connsiteY7223" fmla="*/ 451342 h 7223977"/>
              <a:gd name="connsiteX7224" fmla="*/ 2033922 w 12188243"/>
              <a:gd name="connsiteY7224" fmla="*/ 451342 h 7223977"/>
              <a:gd name="connsiteX7225" fmla="*/ 2033922 w 12188243"/>
              <a:gd name="connsiteY7225" fmla="*/ 228804 h 7223977"/>
              <a:gd name="connsiteX7226" fmla="*/ 2256460 w 12188243"/>
              <a:gd name="connsiteY7226" fmla="*/ 228804 h 7223977"/>
              <a:gd name="connsiteX7227" fmla="*/ 2256460 w 12188243"/>
              <a:gd name="connsiteY7227" fmla="*/ 451342 h 7223977"/>
              <a:gd name="connsiteX7228" fmla="*/ 2030789 w 12188243"/>
              <a:gd name="connsiteY7228" fmla="*/ 451342 h 7223977"/>
              <a:gd name="connsiteX7229" fmla="*/ 1808251 w 12188243"/>
              <a:gd name="connsiteY7229" fmla="*/ 451342 h 7223977"/>
              <a:gd name="connsiteX7230" fmla="*/ 1808251 w 12188243"/>
              <a:gd name="connsiteY7230" fmla="*/ 228804 h 7223977"/>
              <a:gd name="connsiteX7231" fmla="*/ 2030789 w 12188243"/>
              <a:gd name="connsiteY7231" fmla="*/ 228804 h 7223977"/>
              <a:gd name="connsiteX7232" fmla="*/ 2030789 w 12188243"/>
              <a:gd name="connsiteY7232" fmla="*/ 451342 h 7223977"/>
              <a:gd name="connsiteX7233" fmla="*/ 1805243 w 12188243"/>
              <a:gd name="connsiteY7233" fmla="*/ 451342 h 7223977"/>
              <a:gd name="connsiteX7234" fmla="*/ 1582705 w 12188243"/>
              <a:gd name="connsiteY7234" fmla="*/ 451342 h 7223977"/>
              <a:gd name="connsiteX7235" fmla="*/ 1582705 w 12188243"/>
              <a:gd name="connsiteY7235" fmla="*/ 228804 h 7223977"/>
              <a:gd name="connsiteX7236" fmla="*/ 1805243 w 12188243"/>
              <a:gd name="connsiteY7236" fmla="*/ 228804 h 7223977"/>
              <a:gd name="connsiteX7237" fmla="*/ 1805243 w 12188243"/>
              <a:gd name="connsiteY7237" fmla="*/ 451342 h 7223977"/>
              <a:gd name="connsiteX7238" fmla="*/ 1579572 w 12188243"/>
              <a:gd name="connsiteY7238" fmla="*/ 451342 h 7223977"/>
              <a:gd name="connsiteX7239" fmla="*/ 1357034 w 12188243"/>
              <a:gd name="connsiteY7239" fmla="*/ 451342 h 7223977"/>
              <a:gd name="connsiteX7240" fmla="*/ 1357034 w 12188243"/>
              <a:gd name="connsiteY7240" fmla="*/ 228804 h 7223977"/>
              <a:gd name="connsiteX7241" fmla="*/ 1579572 w 12188243"/>
              <a:gd name="connsiteY7241" fmla="*/ 228804 h 7223977"/>
              <a:gd name="connsiteX7242" fmla="*/ 1579572 w 12188243"/>
              <a:gd name="connsiteY7242" fmla="*/ 451342 h 7223977"/>
              <a:gd name="connsiteX7243" fmla="*/ 1353901 w 12188243"/>
              <a:gd name="connsiteY7243" fmla="*/ 451342 h 7223977"/>
              <a:gd name="connsiteX7244" fmla="*/ 1131363 w 12188243"/>
              <a:gd name="connsiteY7244" fmla="*/ 451342 h 7223977"/>
              <a:gd name="connsiteX7245" fmla="*/ 1131363 w 12188243"/>
              <a:gd name="connsiteY7245" fmla="*/ 228804 h 7223977"/>
              <a:gd name="connsiteX7246" fmla="*/ 1353901 w 12188243"/>
              <a:gd name="connsiteY7246" fmla="*/ 228804 h 7223977"/>
              <a:gd name="connsiteX7247" fmla="*/ 1353901 w 12188243"/>
              <a:gd name="connsiteY7247" fmla="*/ 451342 h 7223977"/>
              <a:gd name="connsiteX7248" fmla="*/ 1128230 w 12188243"/>
              <a:gd name="connsiteY7248" fmla="*/ 451342 h 7223977"/>
              <a:gd name="connsiteX7249" fmla="*/ 905692 w 12188243"/>
              <a:gd name="connsiteY7249" fmla="*/ 451342 h 7223977"/>
              <a:gd name="connsiteX7250" fmla="*/ 905692 w 12188243"/>
              <a:gd name="connsiteY7250" fmla="*/ 228804 h 7223977"/>
              <a:gd name="connsiteX7251" fmla="*/ 1128230 w 12188243"/>
              <a:gd name="connsiteY7251" fmla="*/ 228804 h 7223977"/>
              <a:gd name="connsiteX7252" fmla="*/ 1128230 w 12188243"/>
              <a:gd name="connsiteY7252" fmla="*/ 451342 h 7223977"/>
              <a:gd name="connsiteX7253" fmla="*/ 902559 w 12188243"/>
              <a:gd name="connsiteY7253" fmla="*/ 451342 h 7223977"/>
              <a:gd name="connsiteX7254" fmla="*/ 680021 w 12188243"/>
              <a:gd name="connsiteY7254" fmla="*/ 451342 h 7223977"/>
              <a:gd name="connsiteX7255" fmla="*/ 680021 w 12188243"/>
              <a:gd name="connsiteY7255" fmla="*/ 228804 h 7223977"/>
              <a:gd name="connsiteX7256" fmla="*/ 902559 w 12188243"/>
              <a:gd name="connsiteY7256" fmla="*/ 228804 h 7223977"/>
              <a:gd name="connsiteX7257" fmla="*/ 902559 w 12188243"/>
              <a:gd name="connsiteY7257" fmla="*/ 451342 h 7223977"/>
              <a:gd name="connsiteX7258" fmla="*/ 676888 w 12188243"/>
              <a:gd name="connsiteY7258" fmla="*/ 451342 h 7223977"/>
              <a:gd name="connsiteX7259" fmla="*/ 454349 w 12188243"/>
              <a:gd name="connsiteY7259" fmla="*/ 451342 h 7223977"/>
              <a:gd name="connsiteX7260" fmla="*/ 454349 w 12188243"/>
              <a:gd name="connsiteY7260" fmla="*/ 228804 h 7223977"/>
              <a:gd name="connsiteX7261" fmla="*/ 676888 w 12188243"/>
              <a:gd name="connsiteY7261" fmla="*/ 228804 h 7223977"/>
              <a:gd name="connsiteX7262" fmla="*/ 676888 w 12188243"/>
              <a:gd name="connsiteY7262" fmla="*/ 451342 h 7223977"/>
              <a:gd name="connsiteX7263" fmla="*/ 451342 w 12188243"/>
              <a:gd name="connsiteY7263" fmla="*/ 451342 h 7223977"/>
              <a:gd name="connsiteX7264" fmla="*/ 228804 w 12188243"/>
              <a:gd name="connsiteY7264" fmla="*/ 451342 h 7223977"/>
              <a:gd name="connsiteX7265" fmla="*/ 228804 w 12188243"/>
              <a:gd name="connsiteY7265" fmla="*/ 228804 h 7223977"/>
              <a:gd name="connsiteX7266" fmla="*/ 451342 w 12188243"/>
              <a:gd name="connsiteY7266" fmla="*/ 228804 h 7223977"/>
              <a:gd name="connsiteX7267" fmla="*/ 451342 w 12188243"/>
              <a:gd name="connsiteY7267" fmla="*/ 451342 h 7223977"/>
              <a:gd name="connsiteX7268" fmla="*/ 451342 w 12188243"/>
              <a:gd name="connsiteY7268" fmla="*/ 454475 h 7223977"/>
              <a:gd name="connsiteX7269" fmla="*/ 451342 w 12188243"/>
              <a:gd name="connsiteY7269" fmla="*/ 677013 h 7223977"/>
              <a:gd name="connsiteX7270" fmla="*/ 228804 w 12188243"/>
              <a:gd name="connsiteY7270" fmla="*/ 677013 h 7223977"/>
              <a:gd name="connsiteX7271" fmla="*/ 228804 w 12188243"/>
              <a:gd name="connsiteY7271" fmla="*/ 454475 h 7223977"/>
              <a:gd name="connsiteX7272" fmla="*/ 451342 w 12188243"/>
              <a:gd name="connsiteY7272" fmla="*/ 454475 h 7223977"/>
              <a:gd name="connsiteX7273" fmla="*/ 451342 w 12188243"/>
              <a:gd name="connsiteY7273" fmla="*/ 680020 h 7223977"/>
              <a:gd name="connsiteX7274" fmla="*/ 451342 w 12188243"/>
              <a:gd name="connsiteY7274" fmla="*/ 902559 h 7223977"/>
              <a:gd name="connsiteX7275" fmla="*/ 228804 w 12188243"/>
              <a:gd name="connsiteY7275" fmla="*/ 902559 h 7223977"/>
              <a:gd name="connsiteX7276" fmla="*/ 228804 w 12188243"/>
              <a:gd name="connsiteY7276" fmla="*/ 680020 h 7223977"/>
              <a:gd name="connsiteX7277" fmla="*/ 451342 w 12188243"/>
              <a:gd name="connsiteY7277" fmla="*/ 680020 h 7223977"/>
              <a:gd name="connsiteX7278" fmla="*/ 451342 w 12188243"/>
              <a:gd name="connsiteY7278" fmla="*/ 905691 h 7223977"/>
              <a:gd name="connsiteX7279" fmla="*/ 451342 w 12188243"/>
              <a:gd name="connsiteY7279" fmla="*/ 1128230 h 7223977"/>
              <a:gd name="connsiteX7280" fmla="*/ 228804 w 12188243"/>
              <a:gd name="connsiteY7280" fmla="*/ 1128230 h 7223977"/>
              <a:gd name="connsiteX7281" fmla="*/ 228804 w 12188243"/>
              <a:gd name="connsiteY7281" fmla="*/ 905691 h 7223977"/>
              <a:gd name="connsiteX7282" fmla="*/ 451342 w 12188243"/>
              <a:gd name="connsiteY7282" fmla="*/ 905691 h 7223977"/>
              <a:gd name="connsiteX7283" fmla="*/ 451342 w 12188243"/>
              <a:gd name="connsiteY7283" fmla="*/ 1131362 h 7223977"/>
              <a:gd name="connsiteX7284" fmla="*/ 451342 w 12188243"/>
              <a:gd name="connsiteY7284" fmla="*/ 1353901 h 7223977"/>
              <a:gd name="connsiteX7285" fmla="*/ 228804 w 12188243"/>
              <a:gd name="connsiteY7285" fmla="*/ 1353901 h 7223977"/>
              <a:gd name="connsiteX7286" fmla="*/ 228804 w 12188243"/>
              <a:gd name="connsiteY7286" fmla="*/ 1131362 h 7223977"/>
              <a:gd name="connsiteX7287" fmla="*/ 451342 w 12188243"/>
              <a:gd name="connsiteY7287" fmla="*/ 1131362 h 7223977"/>
              <a:gd name="connsiteX7288" fmla="*/ 451342 w 12188243"/>
              <a:gd name="connsiteY7288" fmla="*/ 1357033 h 7223977"/>
              <a:gd name="connsiteX7289" fmla="*/ 451342 w 12188243"/>
              <a:gd name="connsiteY7289" fmla="*/ 1579572 h 7223977"/>
              <a:gd name="connsiteX7290" fmla="*/ 228804 w 12188243"/>
              <a:gd name="connsiteY7290" fmla="*/ 1579572 h 7223977"/>
              <a:gd name="connsiteX7291" fmla="*/ 228804 w 12188243"/>
              <a:gd name="connsiteY7291" fmla="*/ 1357033 h 7223977"/>
              <a:gd name="connsiteX7292" fmla="*/ 451342 w 12188243"/>
              <a:gd name="connsiteY7292" fmla="*/ 1357033 h 7223977"/>
              <a:gd name="connsiteX7293" fmla="*/ 451342 w 12188243"/>
              <a:gd name="connsiteY7293" fmla="*/ 1582704 h 7223977"/>
              <a:gd name="connsiteX7294" fmla="*/ 451342 w 12188243"/>
              <a:gd name="connsiteY7294" fmla="*/ 1805243 h 7223977"/>
              <a:gd name="connsiteX7295" fmla="*/ 228804 w 12188243"/>
              <a:gd name="connsiteY7295" fmla="*/ 1805243 h 7223977"/>
              <a:gd name="connsiteX7296" fmla="*/ 228804 w 12188243"/>
              <a:gd name="connsiteY7296" fmla="*/ 1582704 h 7223977"/>
              <a:gd name="connsiteX7297" fmla="*/ 451342 w 12188243"/>
              <a:gd name="connsiteY7297" fmla="*/ 1582704 h 7223977"/>
              <a:gd name="connsiteX7298" fmla="*/ 451342 w 12188243"/>
              <a:gd name="connsiteY7298" fmla="*/ 1808375 h 7223977"/>
              <a:gd name="connsiteX7299" fmla="*/ 451342 w 12188243"/>
              <a:gd name="connsiteY7299" fmla="*/ 2030914 h 7223977"/>
              <a:gd name="connsiteX7300" fmla="*/ 228804 w 12188243"/>
              <a:gd name="connsiteY7300" fmla="*/ 2030914 h 7223977"/>
              <a:gd name="connsiteX7301" fmla="*/ 228804 w 12188243"/>
              <a:gd name="connsiteY7301" fmla="*/ 1808375 h 7223977"/>
              <a:gd name="connsiteX7302" fmla="*/ 451342 w 12188243"/>
              <a:gd name="connsiteY7302" fmla="*/ 1808375 h 7223977"/>
              <a:gd name="connsiteX7303" fmla="*/ 451342 w 12188243"/>
              <a:gd name="connsiteY7303" fmla="*/ 2033921 h 7223977"/>
              <a:gd name="connsiteX7304" fmla="*/ 451342 w 12188243"/>
              <a:gd name="connsiteY7304" fmla="*/ 2256459 h 7223977"/>
              <a:gd name="connsiteX7305" fmla="*/ 228804 w 12188243"/>
              <a:gd name="connsiteY7305" fmla="*/ 2256459 h 7223977"/>
              <a:gd name="connsiteX7306" fmla="*/ 228804 w 12188243"/>
              <a:gd name="connsiteY7306" fmla="*/ 2033921 h 7223977"/>
              <a:gd name="connsiteX7307" fmla="*/ 451342 w 12188243"/>
              <a:gd name="connsiteY7307" fmla="*/ 2033921 h 7223977"/>
              <a:gd name="connsiteX7308" fmla="*/ 451342 w 12188243"/>
              <a:gd name="connsiteY7308" fmla="*/ 2259592 h 7223977"/>
              <a:gd name="connsiteX7309" fmla="*/ 451342 w 12188243"/>
              <a:gd name="connsiteY7309" fmla="*/ 2482130 h 7223977"/>
              <a:gd name="connsiteX7310" fmla="*/ 228804 w 12188243"/>
              <a:gd name="connsiteY7310" fmla="*/ 2482130 h 7223977"/>
              <a:gd name="connsiteX7311" fmla="*/ 228804 w 12188243"/>
              <a:gd name="connsiteY7311" fmla="*/ 2259592 h 7223977"/>
              <a:gd name="connsiteX7312" fmla="*/ 451342 w 12188243"/>
              <a:gd name="connsiteY7312" fmla="*/ 2259592 h 7223977"/>
              <a:gd name="connsiteX7313" fmla="*/ 451342 w 12188243"/>
              <a:gd name="connsiteY7313" fmla="*/ 2485263 h 7223977"/>
              <a:gd name="connsiteX7314" fmla="*/ 451342 w 12188243"/>
              <a:gd name="connsiteY7314" fmla="*/ 2707801 h 7223977"/>
              <a:gd name="connsiteX7315" fmla="*/ 228804 w 12188243"/>
              <a:gd name="connsiteY7315" fmla="*/ 2707801 h 7223977"/>
              <a:gd name="connsiteX7316" fmla="*/ 228804 w 12188243"/>
              <a:gd name="connsiteY7316" fmla="*/ 2485263 h 7223977"/>
              <a:gd name="connsiteX7317" fmla="*/ 451342 w 12188243"/>
              <a:gd name="connsiteY7317" fmla="*/ 2485263 h 7223977"/>
              <a:gd name="connsiteX7318" fmla="*/ 451342 w 12188243"/>
              <a:gd name="connsiteY7318" fmla="*/ 2710934 h 7223977"/>
              <a:gd name="connsiteX7319" fmla="*/ 451342 w 12188243"/>
              <a:gd name="connsiteY7319" fmla="*/ 2933472 h 7223977"/>
              <a:gd name="connsiteX7320" fmla="*/ 228804 w 12188243"/>
              <a:gd name="connsiteY7320" fmla="*/ 2933472 h 7223977"/>
              <a:gd name="connsiteX7321" fmla="*/ 228804 w 12188243"/>
              <a:gd name="connsiteY7321" fmla="*/ 2710934 h 7223977"/>
              <a:gd name="connsiteX7322" fmla="*/ 451342 w 12188243"/>
              <a:gd name="connsiteY7322" fmla="*/ 2710934 h 7223977"/>
              <a:gd name="connsiteX7323" fmla="*/ 451342 w 12188243"/>
              <a:gd name="connsiteY7323" fmla="*/ 2936605 h 7223977"/>
              <a:gd name="connsiteX7324" fmla="*/ 451342 w 12188243"/>
              <a:gd name="connsiteY7324" fmla="*/ 3159143 h 7223977"/>
              <a:gd name="connsiteX7325" fmla="*/ 228804 w 12188243"/>
              <a:gd name="connsiteY7325" fmla="*/ 3159143 h 7223977"/>
              <a:gd name="connsiteX7326" fmla="*/ 228804 w 12188243"/>
              <a:gd name="connsiteY7326" fmla="*/ 2936605 h 7223977"/>
              <a:gd name="connsiteX7327" fmla="*/ 451342 w 12188243"/>
              <a:gd name="connsiteY7327" fmla="*/ 2936605 h 7223977"/>
              <a:gd name="connsiteX7328" fmla="*/ 451342 w 12188243"/>
              <a:gd name="connsiteY7328" fmla="*/ 3162276 h 7223977"/>
              <a:gd name="connsiteX7329" fmla="*/ 451342 w 12188243"/>
              <a:gd name="connsiteY7329" fmla="*/ 3384814 h 7223977"/>
              <a:gd name="connsiteX7330" fmla="*/ 228804 w 12188243"/>
              <a:gd name="connsiteY7330" fmla="*/ 3384814 h 7223977"/>
              <a:gd name="connsiteX7331" fmla="*/ 228804 w 12188243"/>
              <a:gd name="connsiteY7331" fmla="*/ 3162276 h 7223977"/>
              <a:gd name="connsiteX7332" fmla="*/ 451342 w 12188243"/>
              <a:gd name="connsiteY7332" fmla="*/ 3162276 h 7223977"/>
              <a:gd name="connsiteX7333" fmla="*/ 451342 w 12188243"/>
              <a:gd name="connsiteY7333" fmla="*/ 3387821 h 7223977"/>
              <a:gd name="connsiteX7334" fmla="*/ 451342 w 12188243"/>
              <a:gd name="connsiteY7334" fmla="*/ 3610360 h 7223977"/>
              <a:gd name="connsiteX7335" fmla="*/ 228804 w 12188243"/>
              <a:gd name="connsiteY7335" fmla="*/ 3610360 h 7223977"/>
              <a:gd name="connsiteX7336" fmla="*/ 228804 w 12188243"/>
              <a:gd name="connsiteY7336" fmla="*/ 3387821 h 7223977"/>
              <a:gd name="connsiteX7337" fmla="*/ 451342 w 12188243"/>
              <a:gd name="connsiteY7337" fmla="*/ 3387821 h 7223977"/>
              <a:gd name="connsiteX7338" fmla="*/ 451342 w 12188243"/>
              <a:gd name="connsiteY7338" fmla="*/ 3613493 h 7223977"/>
              <a:gd name="connsiteX7339" fmla="*/ 451342 w 12188243"/>
              <a:gd name="connsiteY7339" fmla="*/ 3836031 h 7223977"/>
              <a:gd name="connsiteX7340" fmla="*/ 228804 w 12188243"/>
              <a:gd name="connsiteY7340" fmla="*/ 3836031 h 7223977"/>
              <a:gd name="connsiteX7341" fmla="*/ 228804 w 12188243"/>
              <a:gd name="connsiteY7341" fmla="*/ 3613493 h 7223977"/>
              <a:gd name="connsiteX7342" fmla="*/ 451342 w 12188243"/>
              <a:gd name="connsiteY7342" fmla="*/ 3613493 h 7223977"/>
              <a:gd name="connsiteX7343" fmla="*/ 451342 w 12188243"/>
              <a:gd name="connsiteY7343" fmla="*/ 3839164 h 7223977"/>
              <a:gd name="connsiteX7344" fmla="*/ 451342 w 12188243"/>
              <a:gd name="connsiteY7344" fmla="*/ 4061702 h 7223977"/>
              <a:gd name="connsiteX7345" fmla="*/ 228804 w 12188243"/>
              <a:gd name="connsiteY7345" fmla="*/ 4061702 h 7223977"/>
              <a:gd name="connsiteX7346" fmla="*/ 228804 w 12188243"/>
              <a:gd name="connsiteY7346" fmla="*/ 3839164 h 7223977"/>
              <a:gd name="connsiteX7347" fmla="*/ 451342 w 12188243"/>
              <a:gd name="connsiteY7347" fmla="*/ 3839164 h 7223977"/>
              <a:gd name="connsiteX7348" fmla="*/ 451342 w 12188243"/>
              <a:gd name="connsiteY7348" fmla="*/ 4064834 h 7223977"/>
              <a:gd name="connsiteX7349" fmla="*/ 451342 w 12188243"/>
              <a:gd name="connsiteY7349" fmla="*/ 4287373 h 7223977"/>
              <a:gd name="connsiteX7350" fmla="*/ 228804 w 12188243"/>
              <a:gd name="connsiteY7350" fmla="*/ 4287373 h 7223977"/>
              <a:gd name="connsiteX7351" fmla="*/ 228804 w 12188243"/>
              <a:gd name="connsiteY7351" fmla="*/ 4064834 h 7223977"/>
              <a:gd name="connsiteX7352" fmla="*/ 451342 w 12188243"/>
              <a:gd name="connsiteY7352" fmla="*/ 4064834 h 7223977"/>
              <a:gd name="connsiteX7353" fmla="*/ 451342 w 12188243"/>
              <a:gd name="connsiteY7353" fmla="*/ 4290506 h 7223977"/>
              <a:gd name="connsiteX7354" fmla="*/ 451342 w 12188243"/>
              <a:gd name="connsiteY7354" fmla="*/ 4513044 h 7223977"/>
              <a:gd name="connsiteX7355" fmla="*/ 228804 w 12188243"/>
              <a:gd name="connsiteY7355" fmla="*/ 4513044 h 7223977"/>
              <a:gd name="connsiteX7356" fmla="*/ 228804 w 12188243"/>
              <a:gd name="connsiteY7356" fmla="*/ 4290506 h 7223977"/>
              <a:gd name="connsiteX7357" fmla="*/ 451342 w 12188243"/>
              <a:gd name="connsiteY7357" fmla="*/ 4290506 h 7223977"/>
              <a:gd name="connsiteX7358" fmla="*/ 451342 w 12188243"/>
              <a:gd name="connsiteY7358" fmla="*/ 4516177 h 7223977"/>
              <a:gd name="connsiteX7359" fmla="*/ 451342 w 12188243"/>
              <a:gd name="connsiteY7359" fmla="*/ 4738715 h 7223977"/>
              <a:gd name="connsiteX7360" fmla="*/ 228804 w 12188243"/>
              <a:gd name="connsiteY7360" fmla="*/ 4738715 h 7223977"/>
              <a:gd name="connsiteX7361" fmla="*/ 228804 w 12188243"/>
              <a:gd name="connsiteY7361" fmla="*/ 4516177 h 7223977"/>
              <a:gd name="connsiteX7362" fmla="*/ 451342 w 12188243"/>
              <a:gd name="connsiteY7362" fmla="*/ 4516177 h 7223977"/>
              <a:gd name="connsiteX7363" fmla="*/ 451342 w 12188243"/>
              <a:gd name="connsiteY7363" fmla="*/ 4741722 h 7223977"/>
              <a:gd name="connsiteX7364" fmla="*/ 451342 w 12188243"/>
              <a:gd name="connsiteY7364" fmla="*/ 4964261 h 7223977"/>
              <a:gd name="connsiteX7365" fmla="*/ 228804 w 12188243"/>
              <a:gd name="connsiteY7365" fmla="*/ 4964261 h 7223977"/>
              <a:gd name="connsiteX7366" fmla="*/ 228804 w 12188243"/>
              <a:gd name="connsiteY7366" fmla="*/ 4741722 h 7223977"/>
              <a:gd name="connsiteX7367" fmla="*/ 451342 w 12188243"/>
              <a:gd name="connsiteY7367" fmla="*/ 4741722 h 7223977"/>
              <a:gd name="connsiteX7368" fmla="*/ 451342 w 12188243"/>
              <a:gd name="connsiteY7368" fmla="*/ 4967393 h 7223977"/>
              <a:gd name="connsiteX7369" fmla="*/ 451342 w 12188243"/>
              <a:gd name="connsiteY7369" fmla="*/ 5189932 h 7223977"/>
              <a:gd name="connsiteX7370" fmla="*/ 228804 w 12188243"/>
              <a:gd name="connsiteY7370" fmla="*/ 5189932 h 7223977"/>
              <a:gd name="connsiteX7371" fmla="*/ 228804 w 12188243"/>
              <a:gd name="connsiteY7371" fmla="*/ 4967393 h 7223977"/>
              <a:gd name="connsiteX7372" fmla="*/ 451342 w 12188243"/>
              <a:gd name="connsiteY7372" fmla="*/ 4967393 h 7223977"/>
              <a:gd name="connsiteX7373" fmla="*/ 451342 w 12188243"/>
              <a:gd name="connsiteY7373" fmla="*/ 5193064 h 7223977"/>
              <a:gd name="connsiteX7374" fmla="*/ 451342 w 12188243"/>
              <a:gd name="connsiteY7374" fmla="*/ 5415603 h 7223977"/>
              <a:gd name="connsiteX7375" fmla="*/ 228804 w 12188243"/>
              <a:gd name="connsiteY7375" fmla="*/ 5415603 h 7223977"/>
              <a:gd name="connsiteX7376" fmla="*/ 228804 w 12188243"/>
              <a:gd name="connsiteY7376" fmla="*/ 5193064 h 7223977"/>
              <a:gd name="connsiteX7377" fmla="*/ 451342 w 12188243"/>
              <a:gd name="connsiteY7377" fmla="*/ 5193064 h 7223977"/>
              <a:gd name="connsiteX7378" fmla="*/ 451342 w 12188243"/>
              <a:gd name="connsiteY7378" fmla="*/ 5418735 h 7223977"/>
              <a:gd name="connsiteX7379" fmla="*/ 451342 w 12188243"/>
              <a:gd name="connsiteY7379" fmla="*/ 5641273 h 7223977"/>
              <a:gd name="connsiteX7380" fmla="*/ 228804 w 12188243"/>
              <a:gd name="connsiteY7380" fmla="*/ 5641273 h 7223977"/>
              <a:gd name="connsiteX7381" fmla="*/ 228804 w 12188243"/>
              <a:gd name="connsiteY7381" fmla="*/ 5418735 h 7223977"/>
              <a:gd name="connsiteX7382" fmla="*/ 451342 w 12188243"/>
              <a:gd name="connsiteY7382" fmla="*/ 5418735 h 7223977"/>
              <a:gd name="connsiteX7383" fmla="*/ 451342 w 12188243"/>
              <a:gd name="connsiteY7383" fmla="*/ 5644406 h 7223977"/>
              <a:gd name="connsiteX7384" fmla="*/ 451342 w 12188243"/>
              <a:gd name="connsiteY7384" fmla="*/ 5866945 h 7223977"/>
              <a:gd name="connsiteX7385" fmla="*/ 228804 w 12188243"/>
              <a:gd name="connsiteY7385" fmla="*/ 5866945 h 7223977"/>
              <a:gd name="connsiteX7386" fmla="*/ 228804 w 12188243"/>
              <a:gd name="connsiteY7386" fmla="*/ 5644406 h 7223977"/>
              <a:gd name="connsiteX7387" fmla="*/ 451342 w 12188243"/>
              <a:gd name="connsiteY7387" fmla="*/ 5644406 h 7223977"/>
              <a:gd name="connsiteX7388" fmla="*/ 451342 w 12188243"/>
              <a:gd name="connsiteY7388" fmla="*/ 5870077 h 7223977"/>
              <a:gd name="connsiteX7389" fmla="*/ 451342 w 12188243"/>
              <a:gd name="connsiteY7389" fmla="*/ 6092616 h 7223977"/>
              <a:gd name="connsiteX7390" fmla="*/ 228804 w 12188243"/>
              <a:gd name="connsiteY7390" fmla="*/ 6092616 h 7223977"/>
              <a:gd name="connsiteX7391" fmla="*/ 228804 w 12188243"/>
              <a:gd name="connsiteY7391" fmla="*/ 5870077 h 7223977"/>
              <a:gd name="connsiteX7392" fmla="*/ 451342 w 12188243"/>
              <a:gd name="connsiteY7392" fmla="*/ 5870077 h 7223977"/>
              <a:gd name="connsiteX7393" fmla="*/ 451342 w 12188243"/>
              <a:gd name="connsiteY7393" fmla="*/ 6095623 h 7223977"/>
              <a:gd name="connsiteX7394" fmla="*/ 451342 w 12188243"/>
              <a:gd name="connsiteY7394" fmla="*/ 6318161 h 7223977"/>
              <a:gd name="connsiteX7395" fmla="*/ 228804 w 12188243"/>
              <a:gd name="connsiteY7395" fmla="*/ 6318161 h 7223977"/>
              <a:gd name="connsiteX7396" fmla="*/ 228804 w 12188243"/>
              <a:gd name="connsiteY7396" fmla="*/ 6095623 h 7223977"/>
              <a:gd name="connsiteX7397" fmla="*/ 451342 w 12188243"/>
              <a:gd name="connsiteY7397" fmla="*/ 6095623 h 7223977"/>
              <a:gd name="connsiteX7398" fmla="*/ 451342 w 12188243"/>
              <a:gd name="connsiteY7398" fmla="*/ 6321294 h 7223977"/>
              <a:gd name="connsiteX7399" fmla="*/ 451342 w 12188243"/>
              <a:gd name="connsiteY7399" fmla="*/ 6543832 h 7223977"/>
              <a:gd name="connsiteX7400" fmla="*/ 228804 w 12188243"/>
              <a:gd name="connsiteY7400" fmla="*/ 6543832 h 7223977"/>
              <a:gd name="connsiteX7401" fmla="*/ 228804 w 12188243"/>
              <a:gd name="connsiteY7401" fmla="*/ 6321294 h 7223977"/>
              <a:gd name="connsiteX7402" fmla="*/ 451342 w 12188243"/>
              <a:gd name="connsiteY7402" fmla="*/ 6321294 h 7223977"/>
              <a:gd name="connsiteX7403" fmla="*/ 451342 w 12188243"/>
              <a:gd name="connsiteY7403" fmla="*/ 6546965 h 7223977"/>
              <a:gd name="connsiteX7404" fmla="*/ 451342 w 12188243"/>
              <a:gd name="connsiteY7404" fmla="*/ 6769503 h 7223977"/>
              <a:gd name="connsiteX7405" fmla="*/ 228804 w 12188243"/>
              <a:gd name="connsiteY7405" fmla="*/ 6769503 h 7223977"/>
              <a:gd name="connsiteX7406" fmla="*/ 228804 w 12188243"/>
              <a:gd name="connsiteY7406" fmla="*/ 6546965 h 7223977"/>
              <a:gd name="connsiteX7407" fmla="*/ 451342 w 12188243"/>
              <a:gd name="connsiteY7407" fmla="*/ 6546965 h 7223977"/>
              <a:gd name="connsiteX7408" fmla="*/ 451342 w 12188243"/>
              <a:gd name="connsiteY7408" fmla="*/ 6772636 h 7223977"/>
              <a:gd name="connsiteX7409" fmla="*/ 451342 w 12188243"/>
              <a:gd name="connsiteY7409" fmla="*/ 6995174 h 7223977"/>
              <a:gd name="connsiteX7410" fmla="*/ 228804 w 12188243"/>
              <a:gd name="connsiteY7410" fmla="*/ 6995174 h 7223977"/>
              <a:gd name="connsiteX7411" fmla="*/ 228804 w 12188243"/>
              <a:gd name="connsiteY7411" fmla="*/ 6772636 h 7223977"/>
              <a:gd name="connsiteX7412" fmla="*/ 451342 w 12188243"/>
              <a:gd name="connsiteY7412" fmla="*/ 6772636 h 7223977"/>
              <a:gd name="connsiteX7413" fmla="*/ 454475 w 12188243"/>
              <a:gd name="connsiteY7413" fmla="*/ 6772636 h 7223977"/>
              <a:gd name="connsiteX7414" fmla="*/ 677013 w 12188243"/>
              <a:gd name="connsiteY7414" fmla="*/ 6772636 h 7223977"/>
              <a:gd name="connsiteX7415" fmla="*/ 677013 w 12188243"/>
              <a:gd name="connsiteY7415" fmla="*/ 6995174 h 7223977"/>
              <a:gd name="connsiteX7416" fmla="*/ 454475 w 12188243"/>
              <a:gd name="connsiteY7416" fmla="*/ 6995174 h 7223977"/>
              <a:gd name="connsiteX7417" fmla="*/ 454475 w 12188243"/>
              <a:gd name="connsiteY7417" fmla="*/ 6772636 h 7223977"/>
              <a:gd name="connsiteX7418" fmla="*/ 680021 w 12188243"/>
              <a:gd name="connsiteY7418" fmla="*/ 6772636 h 7223977"/>
              <a:gd name="connsiteX7419" fmla="*/ 902559 w 12188243"/>
              <a:gd name="connsiteY7419" fmla="*/ 6772636 h 7223977"/>
              <a:gd name="connsiteX7420" fmla="*/ 902559 w 12188243"/>
              <a:gd name="connsiteY7420" fmla="*/ 6995174 h 7223977"/>
              <a:gd name="connsiteX7421" fmla="*/ 680021 w 12188243"/>
              <a:gd name="connsiteY7421" fmla="*/ 6995174 h 7223977"/>
              <a:gd name="connsiteX7422" fmla="*/ 680021 w 12188243"/>
              <a:gd name="connsiteY7422" fmla="*/ 6772636 h 7223977"/>
              <a:gd name="connsiteX7423" fmla="*/ 905692 w 12188243"/>
              <a:gd name="connsiteY7423" fmla="*/ 6772636 h 7223977"/>
              <a:gd name="connsiteX7424" fmla="*/ 1128230 w 12188243"/>
              <a:gd name="connsiteY7424" fmla="*/ 6772636 h 7223977"/>
              <a:gd name="connsiteX7425" fmla="*/ 1128230 w 12188243"/>
              <a:gd name="connsiteY7425" fmla="*/ 6995174 h 7223977"/>
              <a:gd name="connsiteX7426" fmla="*/ 905692 w 12188243"/>
              <a:gd name="connsiteY7426" fmla="*/ 6995174 h 7223977"/>
              <a:gd name="connsiteX7427" fmla="*/ 905692 w 12188243"/>
              <a:gd name="connsiteY7427" fmla="*/ 6772636 h 7223977"/>
              <a:gd name="connsiteX7428" fmla="*/ 1131363 w 12188243"/>
              <a:gd name="connsiteY7428" fmla="*/ 6772636 h 7223977"/>
              <a:gd name="connsiteX7429" fmla="*/ 1353901 w 12188243"/>
              <a:gd name="connsiteY7429" fmla="*/ 6772636 h 7223977"/>
              <a:gd name="connsiteX7430" fmla="*/ 1353901 w 12188243"/>
              <a:gd name="connsiteY7430" fmla="*/ 6995174 h 7223977"/>
              <a:gd name="connsiteX7431" fmla="*/ 1131363 w 12188243"/>
              <a:gd name="connsiteY7431" fmla="*/ 6995174 h 7223977"/>
              <a:gd name="connsiteX7432" fmla="*/ 1131363 w 12188243"/>
              <a:gd name="connsiteY7432" fmla="*/ 6772636 h 7223977"/>
              <a:gd name="connsiteX7433" fmla="*/ 1357034 w 12188243"/>
              <a:gd name="connsiteY7433" fmla="*/ 6772636 h 7223977"/>
              <a:gd name="connsiteX7434" fmla="*/ 1579572 w 12188243"/>
              <a:gd name="connsiteY7434" fmla="*/ 6772636 h 7223977"/>
              <a:gd name="connsiteX7435" fmla="*/ 1579572 w 12188243"/>
              <a:gd name="connsiteY7435" fmla="*/ 6995174 h 7223977"/>
              <a:gd name="connsiteX7436" fmla="*/ 1357034 w 12188243"/>
              <a:gd name="connsiteY7436" fmla="*/ 6995174 h 7223977"/>
              <a:gd name="connsiteX7437" fmla="*/ 1357034 w 12188243"/>
              <a:gd name="connsiteY7437" fmla="*/ 6772636 h 7223977"/>
              <a:gd name="connsiteX7438" fmla="*/ 1582705 w 12188243"/>
              <a:gd name="connsiteY7438" fmla="*/ 6772636 h 7223977"/>
              <a:gd name="connsiteX7439" fmla="*/ 1805243 w 12188243"/>
              <a:gd name="connsiteY7439" fmla="*/ 6772636 h 7223977"/>
              <a:gd name="connsiteX7440" fmla="*/ 1805243 w 12188243"/>
              <a:gd name="connsiteY7440" fmla="*/ 6995174 h 7223977"/>
              <a:gd name="connsiteX7441" fmla="*/ 1582705 w 12188243"/>
              <a:gd name="connsiteY7441" fmla="*/ 6995174 h 7223977"/>
              <a:gd name="connsiteX7442" fmla="*/ 1582705 w 12188243"/>
              <a:gd name="connsiteY7442" fmla="*/ 6772636 h 7223977"/>
              <a:gd name="connsiteX7443" fmla="*/ 1808376 w 12188243"/>
              <a:gd name="connsiteY7443" fmla="*/ 6772636 h 7223977"/>
              <a:gd name="connsiteX7444" fmla="*/ 2030914 w 12188243"/>
              <a:gd name="connsiteY7444" fmla="*/ 6772636 h 7223977"/>
              <a:gd name="connsiteX7445" fmla="*/ 2030914 w 12188243"/>
              <a:gd name="connsiteY7445" fmla="*/ 6995174 h 7223977"/>
              <a:gd name="connsiteX7446" fmla="*/ 1808376 w 12188243"/>
              <a:gd name="connsiteY7446" fmla="*/ 6995174 h 7223977"/>
              <a:gd name="connsiteX7447" fmla="*/ 1808376 w 12188243"/>
              <a:gd name="connsiteY7447" fmla="*/ 6772636 h 7223977"/>
              <a:gd name="connsiteX7448" fmla="*/ 2033922 w 12188243"/>
              <a:gd name="connsiteY7448" fmla="*/ 6772636 h 7223977"/>
              <a:gd name="connsiteX7449" fmla="*/ 2256460 w 12188243"/>
              <a:gd name="connsiteY7449" fmla="*/ 6772636 h 7223977"/>
              <a:gd name="connsiteX7450" fmla="*/ 2256460 w 12188243"/>
              <a:gd name="connsiteY7450" fmla="*/ 6995174 h 7223977"/>
              <a:gd name="connsiteX7451" fmla="*/ 2033922 w 12188243"/>
              <a:gd name="connsiteY7451" fmla="*/ 6995174 h 7223977"/>
              <a:gd name="connsiteX7452" fmla="*/ 2033922 w 12188243"/>
              <a:gd name="connsiteY7452" fmla="*/ 6772636 h 7223977"/>
              <a:gd name="connsiteX7453" fmla="*/ 2259593 w 12188243"/>
              <a:gd name="connsiteY7453" fmla="*/ 6772636 h 7223977"/>
              <a:gd name="connsiteX7454" fmla="*/ 2482131 w 12188243"/>
              <a:gd name="connsiteY7454" fmla="*/ 6772636 h 7223977"/>
              <a:gd name="connsiteX7455" fmla="*/ 2482131 w 12188243"/>
              <a:gd name="connsiteY7455" fmla="*/ 6995174 h 7223977"/>
              <a:gd name="connsiteX7456" fmla="*/ 2259593 w 12188243"/>
              <a:gd name="connsiteY7456" fmla="*/ 6995174 h 7223977"/>
              <a:gd name="connsiteX7457" fmla="*/ 2259593 w 12188243"/>
              <a:gd name="connsiteY7457" fmla="*/ 6772636 h 7223977"/>
              <a:gd name="connsiteX7458" fmla="*/ 2485264 w 12188243"/>
              <a:gd name="connsiteY7458" fmla="*/ 6772636 h 7223977"/>
              <a:gd name="connsiteX7459" fmla="*/ 2707802 w 12188243"/>
              <a:gd name="connsiteY7459" fmla="*/ 6772636 h 7223977"/>
              <a:gd name="connsiteX7460" fmla="*/ 2707802 w 12188243"/>
              <a:gd name="connsiteY7460" fmla="*/ 6995174 h 7223977"/>
              <a:gd name="connsiteX7461" fmla="*/ 2485264 w 12188243"/>
              <a:gd name="connsiteY7461" fmla="*/ 6995174 h 7223977"/>
              <a:gd name="connsiteX7462" fmla="*/ 2485264 w 12188243"/>
              <a:gd name="connsiteY7462" fmla="*/ 6772636 h 7223977"/>
              <a:gd name="connsiteX7463" fmla="*/ 2710935 w 12188243"/>
              <a:gd name="connsiteY7463" fmla="*/ 6772636 h 7223977"/>
              <a:gd name="connsiteX7464" fmla="*/ 2933474 w 12188243"/>
              <a:gd name="connsiteY7464" fmla="*/ 6772636 h 7223977"/>
              <a:gd name="connsiteX7465" fmla="*/ 2933474 w 12188243"/>
              <a:gd name="connsiteY7465" fmla="*/ 6995174 h 7223977"/>
              <a:gd name="connsiteX7466" fmla="*/ 2710935 w 12188243"/>
              <a:gd name="connsiteY7466" fmla="*/ 6995174 h 7223977"/>
              <a:gd name="connsiteX7467" fmla="*/ 2710935 w 12188243"/>
              <a:gd name="connsiteY7467" fmla="*/ 6772636 h 7223977"/>
              <a:gd name="connsiteX7468" fmla="*/ 2936606 w 12188243"/>
              <a:gd name="connsiteY7468" fmla="*/ 6772636 h 7223977"/>
              <a:gd name="connsiteX7469" fmla="*/ 3159145 w 12188243"/>
              <a:gd name="connsiteY7469" fmla="*/ 6772636 h 7223977"/>
              <a:gd name="connsiteX7470" fmla="*/ 3159145 w 12188243"/>
              <a:gd name="connsiteY7470" fmla="*/ 6995174 h 7223977"/>
              <a:gd name="connsiteX7471" fmla="*/ 2936606 w 12188243"/>
              <a:gd name="connsiteY7471" fmla="*/ 6995174 h 7223977"/>
              <a:gd name="connsiteX7472" fmla="*/ 2936606 w 12188243"/>
              <a:gd name="connsiteY7472" fmla="*/ 6772636 h 7223977"/>
              <a:gd name="connsiteX7473" fmla="*/ 3162277 w 12188243"/>
              <a:gd name="connsiteY7473" fmla="*/ 6772636 h 7223977"/>
              <a:gd name="connsiteX7474" fmla="*/ 3384816 w 12188243"/>
              <a:gd name="connsiteY7474" fmla="*/ 6772636 h 7223977"/>
              <a:gd name="connsiteX7475" fmla="*/ 3384816 w 12188243"/>
              <a:gd name="connsiteY7475" fmla="*/ 6995174 h 7223977"/>
              <a:gd name="connsiteX7476" fmla="*/ 3162277 w 12188243"/>
              <a:gd name="connsiteY7476" fmla="*/ 6995174 h 7223977"/>
              <a:gd name="connsiteX7477" fmla="*/ 3162277 w 12188243"/>
              <a:gd name="connsiteY7477" fmla="*/ 6772636 h 7223977"/>
              <a:gd name="connsiteX7478" fmla="*/ 3387823 w 12188243"/>
              <a:gd name="connsiteY7478" fmla="*/ 6772636 h 7223977"/>
              <a:gd name="connsiteX7479" fmla="*/ 3610361 w 12188243"/>
              <a:gd name="connsiteY7479" fmla="*/ 6772636 h 7223977"/>
              <a:gd name="connsiteX7480" fmla="*/ 3610361 w 12188243"/>
              <a:gd name="connsiteY7480" fmla="*/ 6995174 h 7223977"/>
              <a:gd name="connsiteX7481" fmla="*/ 3387823 w 12188243"/>
              <a:gd name="connsiteY7481" fmla="*/ 6995174 h 7223977"/>
              <a:gd name="connsiteX7482" fmla="*/ 3387823 w 12188243"/>
              <a:gd name="connsiteY7482" fmla="*/ 6772636 h 7223977"/>
              <a:gd name="connsiteX7483" fmla="*/ 3613494 w 12188243"/>
              <a:gd name="connsiteY7483" fmla="*/ 6772636 h 7223977"/>
              <a:gd name="connsiteX7484" fmla="*/ 3836033 w 12188243"/>
              <a:gd name="connsiteY7484" fmla="*/ 6772636 h 7223977"/>
              <a:gd name="connsiteX7485" fmla="*/ 3836033 w 12188243"/>
              <a:gd name="connsiteY7485" fmla="*/ 6995174 h 7223977"/>
              <a:gd name="connsiteX7486" fmla="*/ 3613494 w 12188243"/>
              <a:gd name="connsiteY7486" fmla="*/ 6995174 h 7223977"/>
              <a:gd name="connsiteX7487" fmla="*/ 3613494 w 12188243"/>
              <a:gd name="connsiteY7487" fmla="*/ 6772636 h 7223977"/>
              <a:gd name="connsiteX7488" fmla="*/ 3839165 w 12188243"/>
              <a:gd name="connsiteY7488" fmla="*/ 6772636 h 7223977"/>
              <a:gd name="connsiteX7489" fmla="*/ 4061703 w 12188243"/>
              <a:gd name="connsiteY7489" fmla="*/ 6772636 h 7223977"/>
              <a:gd name="connsiteX7490" fmla="*/ 4061703 w 12188243"/>
              <a:gd name="connsiteY7490" fmla="*/ 6995174 h 7223977"/>
              <a:gd name="connsiteX7491" fmla="*/ 3839165 w 12188243"/>
              <a:gd name="connsiteY7491" fmla="*/ 6995174 h 7223977"/>
              <a:gd name="connsiteX7492" fmla="*/ 3839165 w 12188243"/>
              <a:gd name="connsiteY7492" fmla="*/ 6772636 h 7223977"/>
              <a:gd name="connsiteX7493" fmla="*/ 4064836 w 12188243"/>
              <a:gd name="connsiteY7493" fmla="*/ 6772636 h 7223977"/>
              <a:gd name="connsiteX7494" fmla="*/ 4287375 w 12188243"/>
              <a:gd name="connsiteY7494" fmla="*/ 6772636 h 7223977"/>
              <a:gd name="connsiteX7495" fmla="*/ 4287375 w 12188243"/>
              <a:gd name="connsiteY7495" fmla="*/ 6995174 h 7223977"/>
              <a:gd name="connsiteX7496" fmla="*/ 4064836 w 12188243"/>
              <a:gd name="connsiteY7496" fmla="*/ 6995174 h 7223977"/>
              <a:gd name="connsiteX7497" fmla="*/ 4064836 w 12188243"/>
              <a:gd name="connsiteY7497" fmla="*/ 6772636 h 7223977"/>
              <a:gd name="connsiteX7498" fmla="*/ 4290507 w 12188243"/>
              <a:gd name="connsiteY7498" fmla="*/ 6772636 h 7223977"/>
              <a:gd name="connsiteX7499" fmla="*/ 4513046 w 12188243"/>
              <a:gd name="connsiteY7499" fmla="*/ 6772636 h 7223977"/>
              <a:gd name="connsiteX7500" fmla="*/ 4513046 w 12188243"/>
              <a:gd name="connsiteY7500" fmla="*/ 6995174 h 7223977"/>
              <a:gd name="connsiteX7501" fmla="*/ 4290507 w 12188243"/>
              <a:gd name="connsiteY7501" fmla="*/ 6995174 h 7223977"/>
              <a:gd name="connsiteX7502" fmla="*/ 4290507 w 12188243"/>
              <a:gd name="connsiteY7502" fmla="*/ 6772636 h 7223977"/>
              <a:gd name="connsiteX7503" fmla="*/ 4516179 w 12188243"/>
              <a:gd name="connsiteY7503" fmla="*/ 6772636 h 7223977"/>
              <a:gd name="connsiteX7504" fmla="*/ 4738717 w 12188243"/>
              <a:gd name="connsiteY7504" fmla="*/ 6772636 h 7223977"/>
              <a:gd name="connsiteX7505" fmla="*/ 4738717 w 12188243"/>
              <a:gd name="connsiteY7505" fmla="*/ 6995174 h 7223977"/>
              <a:gd name="connsiteX7506" fmla="*/ 4516179 w 12188243"/>
              <a:gd name="connsiteY7506" fmla="*/ 6995174 h 7223977"/>
              <a:gd name="connsiteX7507" fmla="*/ 4516179 w 12188243"/>
              <a:gd name="connsiteY7507" fmla="*/ 6772636 h 7223977"/>
              <a:gd name="connsiteX7508" fmla="*/ 4741724 w 12188243"/>
              <a:gd name="connsiteY7508" fmla="*/ 6772636 h 7223977"/>
              <a:gd name="connsiteX7509" fmla="*/ 4964263 w 12188243"/>
              <a:gd name="connsiteY7509" fmla="*/ 6772636 h 7223977"/>
              <a:gd name="connsiteX7510" fmla="*/ 4964263 w 12188243"/>
              <a:gd name="connsiteY7510" fmla="*/ 6995174 h 7223977"/>
              <a:gd name="connsiteX7511" fmla="*/ 4741724 w 12188243"/>
              <a:gd name="connsiteY7511" fmla="*/ 6995174 h 7223977"/>
              <a:gd name="connsiteX7512" fmla="*/ 4741724 w 12188243"/>
              <a:gd name="connsiteY7512" fmla="*/ 6772636 h 7223977"/>
              <a:gd name="connsiteX7513" fmla="*/ 4967395 w 12188243"/>
              <a:gd name="connsiteY7513" fmla="*/ 6772636 h 7223977"/>
              <a:gd name="connsiteX7514" fmla="*/ 5189934 w 12188243"/>
              <a:gd name="connsiteY7514" fmla="*/ 6772636 h 7223977"/>
              <a:gd name="connsiteX7515" fmla="*/ 5189934 w 12188243"/>
              <a:gd name="connsiteY7515" fmla="*/ 6995174 h 7223977"/>
              <a:gd name="connsiteX7516" fmla="*/ 4967395 w 12188243"/>
              <a:gd name="connsiteY7516" fmla="*/ 6995174 h 7223977"/>
              <a:gd name="connsiteX7517" fmla="*/ 4967395 w 12188243"/>
              <a:gd name="connsiteY7517" fmla="*/ 6772636 h 7223977"/>
              <a:gd name="connsiteX7518" fmla="*/ 5193066 w 12188243"/>
              <a:gd name="connsiteY7518" fmla="*/ 6772636 h 7223977"/>
              <a:gd name="connsiteX7519" fmla="*/ 5415605 w 12188243"/>
              <a:gd name="connsiteY7519" fmla="*/ 6772636 h 7223977"/>
              <a:gd name="connsiteX7520" fmla="*/ 5415605 w 12188243"/>
              <a:gd name="connsiteY7520" fmla="*/ 6995174 h 7223977"/>
              <a:gd name="connsiteX7521" fmla="*/ 5193066 w 12188243"/>
              <a:gd name="connsiteY7521" fmla="*/ 6995174 h 7223977"/>
              <a:gd name="connsiteX7522" fmla="*/ 5193066 w 12188243"/>
              <a:gd name="connsiteY7522" fmla="*/ 6772636 h 7223977"/>
              <a:gd name="connsiteX7523" fmla="*/ 5418738 w 12188243"/>
              <a:gd name="connsiteY7523" fmla="*/ 6772636 h 7223977"/>
              <a:gd name="connsiteX7524" fmla="*/ 5641276 w 12188243"/>
              <a:gd name="connsiteY7524" fmla="*/ 6772636 h 7223977"/>
              <a:gd name="connsiteX7525" fmla="*/ 5641276 w 12188243"/>
              <a:gd name="connsiteY7525" fmla="*/ 6995174 h 7223977"/>
              <a:gd name="connsiteX7526" fmla="*/ 5418738 w 12188243"/>
              <a:gd name="connsiteY7526" fmla="*/ 6995174 h 7223977"/>
              <a:gd name="connsiteX7527" fmla="*/ 5418738 w 12188243"/>
              <a:gd name="connsiteY7527" fmla="*/ 6772636 h 7223977"/>
              <a:gd name="connsiteX7528" fmla="*/ 5644408 w 12188243"/>
              <a:gd name="connsiteY7528" fmla="*/ 6772636 h 7223977"/>
              <a:gd name="connsiteX7529" fmla="*/ 5866947 w 12188243"/>
              <a:gd name="connsiteY7529" fmla="*/ 6772636 h 7223977"/>
              <a:gd name="connsiteX7530" fmla="*/ 5866947 w 12188243"/>
              <a:gd name="connsiteY7530" fmla="*/ 6995174 h 7223977"/>
              <a:gd name="connsiteX7531" fmla="*/ 5644408 w 12188243"/>
              <a:gd name="connsiteY7531" fmla="*/ 6995174 h 7223977"/>
              <a:gd name="connsiteX7532" fmla="*/ 5644408 w 12188243"/>
              <a:gd name="connsiteY7532" fmla="*/ 6772636 h 7223977"/>
              <a:gd name="connsiteX7533" fmla="*/ 5870080 w 12188243"/>
              <a:gd name="connsiteY7533" fmla="*/ 6772636 h 7223977"/>
              <a:gd name="connsiteX7534" fmla="*/ 6092618 w 12188243"/>
              <a:gd name="connsiteY7534" fmla="*/ 6772636 h 7223977"/>
              <a:gd name="connsiteX7535" fmla="*/ 6092618 w 12188243"/>
              <a:gd name="connsiteY7535" fmla="*/ 6995174 h 7223977"/>
              <a:gd name="connsiteX7536" fmla="*/ 5870080 w 12188243"/>
              <a:gd name="connsiteY7536" fmla="*/ 6995174 h 7223977"/>
              <a:gd name="connsiteX7537" fmla="*/ 5870080 w 12188243"/>
              <a:gd name="connsiteY7537" fmla="*/ 6772636 h 7223977"/>
              <a:gd name="connsiteX7538" fmla="*/ 6095625 w 12188243"/>
              <a:gd name="connsiteY7538" fmla="*/ 6772636 h 7223977"/>
              <a:gd name="connsiteX7539" fmla="*/ 6318164 w 12188243"/>
              <a:gd name="connsiteY7539" fmla="*/ 6772636 h 7223977"/>
              <a:gd name="connsiteX7540" fmla="*/ 6318164 w 12188243"/>
              <a:gd name="connsiteY7540" fmla="*/ 6995174 h 7223977"/>
              <a:gd name="connsiteX7541" fmla="*/ 6095625 w 12188243"/>
              <a:gd name="connsiteY7541" fmla="*/ 6995174 h 7223977"/>
              <a:gd name="connsiteX7542" fmla="*/ 6095625 w 12188243"/>
              <a:gd name="connsiteY7542" fmla="*/ 6772636 h 7223977"/>
              <a:gd name="connsiteX7543" fmla="*/ 6321297 w 12188243"/>
              <a:gd name="connsiteY7543" fmla="*/ 6772636 h 7223977"/>
              <a:gd name="connsiteX7544" fmla="*/ 6543835 w 12188243"/>
              <a:gd name="connsiteY7544" fmla="*/ 6772636 h 7223977"/>
              <a:gd name="connsiteX7545" fmla="*/ 6543835 w 12188243"/>
              <a:gd name="connsiteY7545" fmla="*/ 6995174 h 7223977"/>
              <a:gd name="connsiteX7546" fmla="*/ 6321297 w 12188243"/>
              <a:gd name="connsiteY7546" fmla="*/ 6995174 h 7223977"/>
              <a:gd name="connsiteX7547" fmla="*/ 6321297 w 12188243"/>
              <a:gd name="connsiteY7547" fmla="*/ 6772636 h 7223977"/>
              <a:gd name="connsiteX7548" fmla="*/ 6546967 w 12188243"/>
              <a:gd name="connsiteY7548" fmla="*/ 6772636 h 7223977"/>
              <a:gd name="connsiteX7549" fmla="*/ 6769506 w 12188243"/>
              <a:gd name="connsiteY7549" fmla="*/ 6772636 h 7223977"/>
              <a:gd name="connsiteX7550" fmla="*/ 6769506 w 12188243"/>
              <a:gd name="connsiteY7550" fmla="*/ 6995174 h 7223977"/>
              <a:gd name="connsiteX7551" fmla="*/ 6546967 w 12188243"/>
              <a:gd name="connsiteY7551" fmla="*/ 6995174 h 7223977"/>
              <a:gd name="connsiteX7552" fmla="*/ 6546967 w 12188243"/>
              <a:gd name="connsiteY7552" fmla="*/ 6772636 h 7223977"/>
              <a:gd name="connsiteX7553" fmla="*/ 6772639 w 12188243"/>
              <a:gd name="connsiteY7553" fmla="*/ 6772636 h 7223977"/>
              <a:gd name="connsiteX7554" fmla="*/ 6995177 w 12188243"/>
              <a:gd name="connsiteY7554" fmla="*/ 6772636 h 7223977"/>
              <a:gd name="connsiteX7555" fmla="*/ 6995177 w 12188243"/>
              <a:gd name="connsiteY7555" fmla="*/ 6995174 h 7223977"/>
              <a:gd name="connsiteX7556" fmla="*/ 6772639 w 12188243"/>
              <a:gd name="connsiteY7556" fmla="*/ 6995174 h 7223977"/>
              <a:gd name="connsiteX7557" fmla="*/ 6772639 w 12188243"/>
              <a:gd name="connsiteY7557" fmla="*/ 6772636 h 7223977"/>
              <a:gd name="connsiteX7558" fmla="*/ 6998310 w 12188243"/>
              <a:gd name="connsiteY7558" fmla="*/ 6772636 h 7223977"/>
              <a:gd name="connsiteX7559" fmla="*/ 7220848 w 12188243"/>
              <a:gd name="connsiteY7559" fmla="*/ 6772636 h 7223977"/>
              <a:gd name="connsiteX7560" fmla="*/ 7220848 w 12188243"/>
              <a:gd name="connsiteY7560" fmla="*/ 6995174 h 7223977"/>
              <a:gd name="connsiteX7561" fmla="*/ 6998310 w 12188243"/>
              <a:gd name="connsiteY7561" fmla="*/ 6995174 h 7223977"/>
              <a:gd name="connsiteX7562" fmla="*/ 6998310 w 12188243"/>
              <a:gd name="connsiteY7562" fmla="*/ 6772636 h 7223977"/>
              <a:gd name="connsiteX7563" fmla="*/ 7223981 w 12188243"/>
              <a:gd name="connsiteY7563" fmla="*/ 6772636 h 7223977"/>
              <a:gd name="connsiteX7564" fmla="*/ 7446520 w 12188243"/>
              <a:gd name="connsiteY7564" fmla="*/ 6772636 h 7223977"/>
              <a:gd name="connsiteX7565" fmla="*/ 7446520 w 12188243"/>
              <a:gd name="connsiteY7565" fmla="*/ 6995174 h 7223977"/>
              <a:gd name="connsiteX7566" fmla="*/ 7223981 w 12188243"/>
              <a:gd name="connsiteY7566" fmla="*/ 6995174 h 7223977"/>
              <a:gd name="connsiteX7567" fmla="*/ 7223981 w 12188243"/>
              <a:gd name="connsiteY7567" fmla="*/ 6772636 h 7223977"/>
              <a:gd name="connsiteX7568" fmla="*/ 7449527 w 12188243"/>
              <a:gd name="connsiteY7568" fmla="*/ 6772636 h 7223977"/>
              <a:gd name="connsiteX7569" fmla="*/ 7672065 w 12188243"/>
              <a:gd name="connsiteY7569" fmla="*/ 6772636 h 7223977"/>
              <a:gd name="connsiteX7570" fmla="*/ 7672065 w 12188243"/>
              <a:gd name="connsiteY7570" fmla="*/ 6995174 h 7223977"/>
              <a:gd name="connsiteX7571" fmla="*/ 7449527 w 12188243"/>
              <a:gd name="connsiteY7571" fmla="*/ 6995174 h 7223977"/>
              <a:gd name="connsiteX7572" fmla="*/ 7449527 w 12188243"/>
              <a:gd name="connsiteY7572" fmla="*/ 6772636 h 7223977"/>
              <a:gd name="connsiteX7573" fmla="*/ 7675198 w 12188243"/>
              <a:gd name="connsiteY7573" fmla="*/ 6772636 h 7223977"/>
              <a:gd name="connsiteX7574" fmla="*/ 7897736 w 12188243"/>
              <a:gd name="connsiteY7574" fmla="*/ 6772636 h 7223977"/>
              <a:gd name="connsiteX7575" fmla="*/ 7897736 w 12188243"/>
              <a:gd name="connsiteY7575" fmla="*/ 6995174 h 7223977"/>
              <a:gd name="connsiteX7576" fmla="*/ 7675198 w 12188243"/>
              <a:gd name="connsiteY7576" fmla="*/ 6995174 h 7223977"/>
              <a:gd name="connsiteX7577" fmla="*/ 7675198 w 12188243"/>
              <a:gd name="connsiteY7577" fmla="*/ 6772636 h 7223977"/>
              <a:gd name="connsiteX7578" fmla="*/ 7900868 w 12188243"/>
              <a:gd name="connsiteY7578" fmla="*/ 6772636 h 7223977"/>
              <a:gd name="connsiteX7579" fmla="*/ 8123407 w 12188243"/>
              <a:gd name="connsiteY7579" fmla="*/ 6772636 h 7223977"/>
              <a:gd name="connsiteX7580" fmla="*/ 8123407 w 12188243"/>
              <a:gd name="connsiteY7580" fmla="*/ 6995174 h 7223977"/>
              <a:gd name="connsiteX7581" fmla="*/ 7900868 w 12188243"/>
              <a:gd name="connsiteY7581" fmla="*/ 6995174 h 7223977"/>
              <a:gd name="connsiteX7582" fmla="*/ 7900868 w 12188243"/>
              <a:gd name="connsiteY7582" fmla="*/ 6772636 h 7223977"/>
              <a:gd name="connsiteX7583" fmla="*/ 8126540 w 12188243"/>
              <a:gd name="connsiteY7583" fmla="*/ 6772636 h 7223977"/>
              <a:gd name="connsiteX7584" fmla="*/ 8349078 w 12188243"/>
              <a:gd name="connsiteY7584" fmla="*/ 6772636 h 7223977"/>
              <a:gd name="connsiteX7585" fmla="*/ 8349078 w 12188243"/>
              <a:gd name="connsiteY7585" fmla="*/ 6995174 h 7223977"/>
              <a:gd name="connsiteX7586" fmla="*/ 8126540 w 12188243"/>
              <a:gd name="connsiteY7586" fmla="*/ 6995174 h 7223977"/>
              <a:gd name="connsiteX7587" fmla="*/ 8126540 w 12188243"/>
              <a:gd name="connsiteY7587" fmla="*/ 6772636 h 7223977"/>
              <a:gd name="connsiteX7588" fmla="*/ 8352211 w 12188243"/>
              <a:gd name="connsiteY7588" fmla="*/ 6772636 h 7223977"/>
              <a:gd name="connsiteX7589" fmla="*/ 8574749 w 12188243"/>
              <a:gd name="connsiteY7589" fmla="*/ 6772636 h 7223977"/>
              <a:gd name="connsiteX7590" fmla="*/ 8574749 w 12188243"/>
              <a:gd name="connsiteY7590" fmla="*/ 6995174 h 7223977"/>
              <a:gd name="connsiteX7591" fmla="*/ 8352211 w 12188243"/>
              <a:gd name="connsiteY7591" fmla="*/ 6995174 h 7223977"/>
              <a:gd name="connsiteX7592" fmla="*/ 8352211 w 12188243"/>
              <a:gd name="connsiteY7592" fmla="*/ 6772636 h 7223977"/>
              <a:gd name="connsiteX7593" fmla="*/ 8577882 w 12188243"/>
              <a:gd name="connsiteY7593" fmla="*/ 6772636 h 7223977"/>
              <a:gd name="connsiteX7594" fmla="*/ 8800420 w 12188243"/>
              <a:gd name="connsiteY7594" fmla="*/ 6772636 h 7223977"/>
              <a:gd name="connsiteX7595" fmla="*/ 8800420 w 12188243"/>
              <a:gd name="connsiteY7595" fmla="*/ 6995174 h 7223977"/>
              <a:gd name="connsiteX7596" fmla="*/ 8577882 w 12188243"/>
              <a:gd name="connsiteY7596" fmla="*/ 6995174 h 7223977"/>
              <a:gd name="connsiteX7597" fmla="*/ 8577882 w 12188243"/>
              <a:gd name="connsiteY7597" fmla="*/ 6772636 h 7223977"/>
              <a:gd name="connsiteX7598" fmla="*/ 8803427 w 12188243"/>
              <a:gd name="connsiteY7598" fmla="*/ 6772636 h 7223977"/>
              <a:gd name="connsiteX7599" fmla="*/ 9025966 w 12188243"/>
              <a:gd name="connsiteY7599" fmla="*/ 6772636 h 7223977"/>
              <a:gd name="connsiteX7600" fmla="*/ 9025966 w 12188243"/>
              <a:gd name="connsiteY7600" fmla="*/ 6995174 h 7223977"/>
              <a:gd name="connsiteX7601" fmla="*/ 8803427 w 12188243"/>
              <a:gd name="connsiteY7601" fmla="*/ 6995174 h 7223977"/>
              <a:gd name="connsiteX7602" fmla="*/ 8803427 w 12188243"/>
              <a:gd name="connsiteY7602" fmla="*/ 6772636 h 7223977"/>
              <a:gd name="connsiteX7603" fmla="*/ 9029099 w 12188243"/>
              <a:gd name="connsiteY7603" fmla="*/ 6772636 h 7223977"/>
              <a:gd name="connsiteX7604" fmla="*/ 9251637 w 12188243"/>
              <a:gd name="connsiteY7604" fmla="*/ 6772636 h 7223977"/>
              <a:gd name="connsiteX7605" fmla="*/ 9251637 w 12188243"/>
              <a:gd name="connsiteY7605" fmla="*/ 6995174 h 7223977"/>
              <a:gd name="connsiteX7606" fmla="*/ 9029099 w 12188243"/>
              <a:gd name="connsiteY7606" fmla="*/ 6995174 h 7223977"/>
              <a:gd name="connsiteX7607" fmla="*/ 9029099 w 12188243"/>
              <a:gd name="connsiteY7607" fmla="*/ 6772636 h 7223977"/>
              <a:gd name="connsiteX7608" fmla="*/ 9254770 w 12188243"/>
              <a:gd name="connsiteY7608" fmla="*/ 6772636 h 7223977"/>
              <a:gd name="connsiteX7609" fmla="*/ 9477308 w 12188243"/>
              <a:gd name="connsiteY7609" fmla="*/ 6772636 h 7223977"/>
              <a:gd name="connsiteX7610" fmla="*/ 9477308 w 12188243"/>
              <a:gd name="connsiteY7610" fmla="*/ 6995174 h 7223977"/>
              <a:gd name="connsiteX7611" fmla="*/ 9254770 w 12188243"/>
              <a:gd name="connsiteY7611" fmla="*/ 6995174 h 7223977"/>
              <a:gd name="connsiteX7612" fmla="*/ 9254770 w 12188243"/>
              <a:gd name="connsiteY7612" fmla="*/ 6772636 h 7223977"/>
              <a:gd name="connsiteX7613" fmla="*/ 9480440 w 12188243"/>
              <a:gd name="connsiteY7613" fmla="*/ 6772636 h 7223977"/>
              <a:gd name="connsiteX7614" fmla="*/ 9702979 w 12188243"/>
              <a:gd name="connsiteY7614" fmla="*/ 6772636 h 7223977"/>
              <a:gd name="connsiteX7615" fmla="*/ 9702979 w 12188243"/>
              <a:gd name="connsiteY7615" fmla="*/ 6995174 h 7223977"/>
              <a:gd name="connsiteX7616" fmla="*/ 9480440 w 12188243"/>
              <a:gd name="connsiteY7616" fmla="*/ 6995174 h 7223977"/>
              <a:gd name="connsiteX7617" fmla="*/ 9480440 w 12188243"/>
              <a:gd name="connsiteY7617" fmla="*/ 6772636 h 7223977"/>
              <a:gd name="connsiteX7618" fmla="*/ 9706112 w 12188243"/>
              <a:gd name="connsiteY7618" fmla="*/ 6772636 h 7223977"/>
              <a:gd name="connsiteX7619" fmla="*/ 9928650 w 12188243"/>
              <a:gd name="connsiteY7619" fmla="*/ 6772636 h 7223977"/>
              <a:gd name="connsiteX7620" fmla="*/ 9928650 w 12188243"/>
              <a:gd name="connsiteY7620" fmla="*/ 6995174 h 7223977"/>
              <a:gd name="connsiteX7621" fmla="*/ 9706112 w 12188243"/>
              <a:gd name="connsiteY7621" fmla="*/ 6995174 h 7223977"/>
              <a:gd name="connsiteX7622" fmla="*/ 9706112 w 12188243"/>
              <a:gd name="connsiteY7622" fmla="*/ 6772636 h 7223977"/>
              <a:gd name="connsiteX7623" fmla="*/ 9931783 w 12188243"/>
              <a:gd name="connsiteY7623" fmla="*/ 6772636 h 7223977"/>
              <a:gd name="connsiteX7624" fmla="*/ 10154321 w 12188243"/>
              <a:gd name="connsiteY7624" fmla="*/ 6772636 h 7223977"/>
              <a:gd name="connsiteX7625" fmla="*/ 10154321 w 12188243"/>
              <a:gd name="connsiteY7625" fmla="*/ 6995174 h 7223977"/>
              <a:gd name="connsiteX7626" fmla="*/ 9931783 w 12188243"/>
              <a:gd name="connsiteY7626" fmla="*/ 6995174 h 7223977"/>
              <a:gd name="connsiteX7627" fmla="*/ 9931783 w 12188243"/>
              <a:gd name="connsiteY7627" fmla="*/ 6772636 h 7223977"/>
              <a:gd name="connsiteX7628" fmla="*/ 10157328 w 12188243"/>
              <a:gd name="connsiteY7628" fmla="*/ 6772636 h 7223977"/>
              <a:gd name="connsiteX7629" fmla="*/ 10379867 w 12188243"/>
              <a:gd name="connsiteY7629" fmla="*/ 6772636 h 7223977"/>
              <a:gd name="connsiteX7630" fmla="*/ 10379867 w 12188243"/>
              <a:gd name="connsiteY7630" fmla="*/ 6995174 h 7223977"/>
              <a:gd name="connsiteX7631" fmla="*/ 10157328 w 12188243"/>
              <a:gd name="connsiteY7631" fmla="*/ 6995174 h 7223977"/>
              <a:gd name="connsiteX7632" fmla="*/ 10157328 w 12188243"/>
              <a:gd name="connsiteY7632" fmla="*/ 6772636 h 7223977"/>
              <a:gd name="connsiteX7633" fmla="*/ 10383000 w 12188243"/>
              <a:gd name="connsiteY7633" fmla="*/ 6772636 h 7223977"/>
              <a:gd name="connsiteX7634" fmla="*/ 10605538 w 12188243"/>
              <a:gd name="connsiteY7634" fmla="*/ 6772636 h 7223977"/>
              <a:gd name="connsiteX7635" fmla="*/ 10605538 w 12188243"/>
              <a:gd name="connsiteY7635" fmla="*/ 6995174 h 7223977"/>
              <a:gd name="connsiteX7636" fmla="*/ 10383000 w 12188243"/>
              <a:gd name="connsiteY7636" fmla="*/ 6995174 h 7223977"/>
              <a:gd name="connsiteX7637" fmla="*/ 10383000 w 12188243"/>
              <a:gd name="connsiteY7637" fmla="*/ 6772636 h 7223977"/>
              <a:gd name="connsiteX7638" fmla="*/ 10608671 w 12188243"/>
              <a:gd name="connsiteY7638" fmla="*/ 6772636 h 7223977"/>
              <a:gd name="connsiteX7639" fmla="*/ 10831209 w 12188243"/>
              <a:gd name="connsiteY7639" fmla="*/ 6772636 h 7223977"/>
              <a:gd name="connsiteX7640" fmla="*/ 10831209 w 12188243"/>
              <a:gd name="connsiteY7640" fmla="*/ 6995174 h 7223977"/>
              <a:gd name="connsiteX7641" fmla="*/ 10608671 w 12188243"/>
              <a:gd name="connsiteY7641" fmla="*/ 6995174 h 7223977"/>
              <a:gd name="connsiteX7642" fmla="*/ 10608671 w 12188243"/>
              <a:gd name="connsiteY7642" fmla="*/ 6772636 h 7223977"/>
              <a:gd name="connsiteX7643" fmla="*/ 10834342 w 12188243"/>
              <a:gd name="connsiteY7643" fmla="*/ 6772636 h 7223977"/>
              <a:gd name="connsiteX7644" fmla="*/ 11056880 w 12188243"/>
              <a:gd name="connsiteY7644" fmla="*/ 6772636 h 7223977"/>
              <a:gd name="connsiteX7645" fmla="*/ 11056880 w 12188243"/>
              <a:gd name="connsiteY7645" fmla="*/ 6995174 h 7223977"/>
              <a:gd name="connsiteX7646" fmla="*/ 10834342 w 12188243"/>
              <a:gd name="connsiteY7646" fmla="*/ 6995174 h 7223977"/>
              <a:gd name="connsiteX7647" fmla="*/ 10834342 w 12188243"/>
              <a:gd name="connsiteY7647" fmla="*/ 6772636 h 7223977"/>
              <a:gd name="connsiteX7648" fmla="*/ 11060012 w 12188243"/>
              <a:gd name="connsiteY7648" fmla="*/ 6772636 h 7223977"/>
              <a:gd name="connsiteX7649" fmla="*/ 11282551 w 12188243"/>
              <a:gd name="connsiteY7649" fmla="*/ 6772636 h 7223977"/>
              <a:gd name="connsiteX7650" fmla="*/ 11282551 w 12188243"/>
              <a:gd name="connsiteY7650" fmla="*/ 6995174 h 7223977"/>
              <a:gd name="connsiteX7651" fmla="*/ 11060012 w 12188243"/>
              <a:gd name="connsiteY7651" fmla="*/ 6995174 h 7223977"/>
              <a:gd name="connsiteX7652" fmla="*/ 11060012 w 12188243"/>
              <a:gd name="connsiteY7652" fmla="*/ 6772636 h 7223977"/>
              <a:gd name="connsiteX7653" fmla="*/ 11285684 w 12188243"/>
              <a:gd name="connsiteY7653" fmla="*/ 6772636 h 7223977"/>
              <a:gd name="connsiteX7654" fmla="*/ 11508222 w 12188243"/>
              <a:gd name="connsiteY7654" fmla="*/ 6772636 h 7223977"/>
              <a:gd name="connsiteX7655" fmla="*/ 11508222 w 12188243"/>
              <a:gd name="connsiteY7655" fmla="*/ 6995174 h 7223977"/>
              <a:gd name="connsiteX7656" fmla="*/ 11285684 w 12188243"/>
              <a:gd name="connsiteY7656" fmla="*/ 6995174 h 7223977"/>
              <a:gd name="connsiteX7657" fmla="*/ 11285684 w 12188243"/>
              <a:gd name="connsiteY7657" fmla="*/ 6772636 h 7223977"/>
              <a:gd name="connsiteX7658" fmla="*/ 11511229 w 12188243"/>
              <a:gd name="connsiteY7658" fmla="*/ 6772636 h 7223977"/>
              <a:gd name="connsiteX7659" fmla="*/ 11733768 w 12188243"/>
              <a:gd name="connsiteY7659" fmla="*/ 6772636 h 7223977"/>
              <a:gd name="connsiteX7660" fmla="*/ 11733768 w 12188243"/>
              <a:gd name="connsiteY7660" fmla="*/ 6995174 h 7223977"/>
              <a:gd name="connsiteX7661" fmla="*/ 11511229 w 12188243"/>
              <a:gd name="connsiteY7661" fmla="*/ 6995174 h 7223977"/>
              <a:gd name="connsiteX7662" fmla="*/ 11511229 w 12188243"/>
              <a:gd name="connsiteY7662" fmla="*/ 6772636 h 7223977"/>
              <a:gd name="connsiteX7663" fmla="*/ 11736901 w 12188243"/>
              <a:gd name="connsiteY7663" fmla="*/ 6772636 h 7223977"/>
              <a:gd name="connsiteX7664" fmla="*/ 11959439 w 12188243"/>
              <a:gd name="connsiteY7664" fmla="*/ 6772636 h 7223977"/>
              <a:gd name="connsiteX7665" fmla="*/ 11959439 w 12188243"/>
              <a:gd name="connsiteY7665" fmla="*/ 6995174 h 7223977"/>
              <a:gd name="connsiteX7666" fmla="*/ 11736901 w 12188243"/>
              <a:gd name="connsiteY7666" fmla="*/ 6995174 h 7223977"/>
              <a:gd name="connsiteX7667" fmla="*/ 11736901 w 12188243"/>
              <a:gd name="connsiteY7667" fmla="*/ 6772636 h 7223977"/>
              <a:gd name="connsiteX7668" fmla="*/ 11736901 w 12188243"/>
              <a:gd name="connsiteY7668" fmla="*/ 6769503 h 7223977"/>
              <a:gd name="connsiteX7669" fmla="*/ 11736901 w 12188243"/>
              <a:gd name="connsiteY7669" fmla="*/ 6546965 h 7223977"/>
              <a:gd name="connsiteX7670" fmla="*/ 11959439 w 12188243"/>
              <a:gd name="connsiteY7670" fmla="*/ 6546965 h 7223977"/>
              <a:gd name="connsiteX7671" fmla="*/ 11959439 w 12188243"/>
              <a:gd name="connsiteY7671" fmla="*/ 6769503 h 7223977"/>
              <a:gd name="connsiteX7672" fmla="*/ 11736901 w 12188243"/>
              <a:gd name="connsiteY7672" fmla="*/ 6769503 h 7223977"/>
              <a:gd name="connsiteX7673" fmla="*/ 11736901 w 12188243"/>
              <a:gd name="connsiteY7673" fmla="*/ 6543832 h 7223977"/>
              <a:gd name="connsiteX7674" fmla="*/ 11736901 w 12188243"/>
              <a:gd name="connsiteY7674" fmla="*/ 6321294 h 7223977"/>
              <a:gd name="connsiteX7675" fmla="*/ 11959439 w 12188243"/>
              <a:gd name="connsiteY7675" fmla="*/ 6321294 h 7223977"/>
              <a:gd name="connsiteX7676" fmla="*/ 11959439 w 12188243"/>
              <a:gd name="connsiteY7676" fmla="*/ 6543832 h 7223977"/>
              <a:gd name="connsiteX7677" fmla="*/ 11736901 w 12188243"/>
              <a:gd name="connsiteY7677" fmla="*/ 6543832 h 7223977"/>
              <a:gd name="connsiteX7678" fmla="*/ 11736901 w 12188243"/>
              <a:gd name="connsiteY7678" fmla="*/ 6318161 h 7223977"/>
              <a:gd name="connsiteX7679" fmla="*/ 11736901 w 12188243"/>
              <a:gd name="connsiteY7679" fmla="*/ 6095623 h 7223977"/>
              <a:gd name="connsiteX7680" fmla="*/ 11959439 w 12188243"/>
              <a:gd name="connsiteY7680" fmla="*/ 6095623 h 7223977"/>
              <a:gd name="connsiteX7681" fmla="*/ 11959439 w 12188243"/>
              <a:gd name="connsiteY7681" fmla="*/ 6318161 h 7223977"/>
              <a:gd name="connsiteX7682" fmla="*/ 11736901 w 12188243"/>
              <a:gd name="connsiteY7682" fmla="*/ 6318161 h 7223977"/>
              <a:gd name="connsiteX7683" fmla="*/ 11736901 w 12188243"/>
              <a:gd name="connsiteY7683" fmla="*/ 6092490 h 7223977"/>
              <a:gd name="connsiteX7684" fmla="*/ 11736901 w 12188243"/>
              <a:gd name="connsiteY7684" fmla="*/ 5869952 h 7223977"/>
              <a:gd name="connsiteX7685" fmla="*/ 11959439 w 12188243"/>
              <a:gd name="connsiteY7685" fmla="*/ 5869952 h 7223977"/>
              <a:gd name="connsiteX7686" fmla="*/ 11959439 w 12188243"/>
              <a:gd name="connsiteY7686" fmla="*/ 6092490 h 7223977"/>
              <a:gd name="connsiteX7687" fmla="*/ 11736901 w 12188243"/>
              <a:gd name="connsiteY7687" fmla="*/ 6092490 h 7223977"/>
              <a:gd name="connsiteX7688" fmla="*/ 11736901 w 12188243"/>
              <a:gd name="connsiteY7688" fmla="*/ 5866945 h 7223977"/>
              <a:gd name="connsiteX7689" fmla="*/ 11736901 w 12188243"/>
              <a:gd name="connsiteY7689" fmla="*/ 5644406 h 7223977"/>
              <a:gd name="connsiteX7690" fmla="*/ 11959439 w 12188243"/>
              <a:gd name="connsiteY7690" fmla="*/ 5644406 h 7223977"/>
              <a:gd name="connsiteX7691" fmla="*/ 11959439 w 12188243"/>
              <a:gd name="connsiteY7691" fmla="*/ 5866945 h 7223977"/>
              <a:gd name="connsiteX7692" fmla="*/ 11736901 w 12188243"/>
              <a:gd name="connsiteY7692" fmla="*/ 5866945 h 7223977"/>
              <a:gd name="connsiteX7693" fmla="*/ 11736901 w 12188243"/>
              <a:gd name="connsiteY7693" fmla="*/ 5641273 h 7223977"/>
              <a:gd name="connsiteX7694" fmla="*/ 11736901 w 12188243"/>
              <a:gd name="connsiteY7694" fmla="*/ 5418735 h 7223977"/>
              <a:gd name="connsiteX7695" fmla="*/ 11959439 w 12188243"/>
              <a:gd name="connsiteY7695" fmla="*/ 5418735 h 7223977"/>
              <a:gd name="connsiteX7696" fmla="*/ 11959439 w 12188243"/>
              <a:gd name="connsiteY7696" fmla="*/ 5641273 h 7223977"/>
              <a:gd name="connsiteX7697" fmla="*/ 11736901 w 12188243"/>
              <a:gd name="connsiteY7697" fmla="*/ 5641273 h 7223977"/>
              <a:gd name="connsiteX7698" fmla="*/ 11736901 w 12188243"/>
              <a:gd name="connsiteY7698" fmla="*/ 5415603 h 7223977"/>
              <a:gd name="connsiteX7699" fmla="*/ 11736901 w 12188243"/>
              <a:gd name="connsiteY7699" fmla="*/ 5193064 h 7223977"/>
              <a:gd name="connsiteX7700" fmla="*/ 11959439 w 12188243"/>
              <a:gd name="connsiteY7700" fmla="*/ 5193064 h 7223977"/>
              <a:gd name="connsiteX7701" fmla="*/ 11959439 w 12188243"/>
              <a:gd name="connsiteY7701" fmla="*/ 5415603 h 7223977"/>
              <a:gd name="connsiteX7702" fmla="*/ 11736901 w 12188243"/>
              <a:gd name="connsiteY7702" fmla="*/ 5415603 h 7223977"/>
              <a:gd name="connsiteX7703" fmla="*/ 11736901 w 12188243"/>
              <a:gd name="connsiteY7703" fmla="*/ 5189932 h 7223977"/>
              <a:gd name="connsiteX7704" fmla="*/ 11736901 w 12188243"/>
              <a:gd name="connsiteY7704" fmla="*/ 4967393 h 7223977"/>
              <a:gd name="connsiteX7705" fmla="*/ 11959439 w 12188243"/>
              <a:gd name="connsiteY7705" fmla="*/ 4967393 h 7223977"/>
              <a:gd name="connsiteX7706" fmla="*/ 11959439 w 12188243"/>
              <a:gd name="connsiteY7706" fmla="*/ 5189932 h 7223977"/>
              <a:gd name="connsiteX7707" fmla="*/ 11736901 w 12188243"/>
              <a:gd name="connsiteY7707" fmla="*/ 5189932 h 7223977"/>
              <a:gd name="connsiteX7708" fmla="*/ 11736901 w 12188243"/>
              <a:gd name="connsiteY7708" fmla="*/ 4964261 h 7223977"/>
              <a:gd name="connsiteX7709" fmla="*/ 11736901 w 12188243"/>
              <a:gd name="connsiteY7709" fmla="*/ 4741722 h 7223977"/>
              <a:gd name="connsiteX7710" fmla="*/ 11959439 w 12188243"/>
              <a:gd name="connsiteY7710" fmla="*/ 4741722 h 7223977"/>
              <a:gd name="connsiteX7711" fmla="*/ 11959439 w 12188243"/>
              <a:gd name="connsiteY7711" fmla="*/ 4964261 h 7223977"/>
              <a:gd name="connsiteX7712" fmla="*/ 11736901 w 12188243"/>
              <a:gd name="connsiteY7712" fmla="*/ 4964261 h 7223977"/>
              <a:gd name="connsiteX7713" fmla="*/ 11736901 w 12188243"/>
              <a:gd name="connsiteY7713" fmla="*/ 4738590 h 7223977"/>
              <a:gd name="connsiteX7714" fmla="*/ 11736901 w 12188243"/>
              <a:gd name="connsiteY7714" fmla="*/ 4516051 h 7223977"/>
              <a:gd name="connsiteX7715" fmla="*/ 11959439 w 12188243"/>
              <a:gd name="connsiteY7715" fmla="*/ 4516051 h 7223977"/>
              <a:gd name="connsiteX7716" fmla="*/ 11959439 w 12188243"/>
              <a:gd name="connsiteY7716" fmla="*/ 4738590 h 7223977"/>
              <a:gd name="connsiteX7717" fmla="*/ 11736901 w 12188243"/>
              <a:gd name="connsiteY7717" fmla="*/ 4738590 h 7223977"/>
              <a:gd name="connsiteX7718" fmla="*/ 11736901 w 12188243"/>
              <a:gd name="connsiteY7718" fmla="*/ 4513044 h 7223977"/>
              <a:gd name="connsiteX7719" fmla="*/ 11736901 w 12188243"/>
              <a:gd name="connsiteY7719" fmla="*/ 4290506 h 7223977"/>
              <a:gd name="connsiteX7720" fmla="*/ 11959439 w 12188243"/>
              <a:gd name="connsiteY7720" fmla="*/ 4290506 h 7223977"/>
              <a:gd name="connsiteX7721" fmla="*/ 11959439 w 12188243"/>
              <a:gd name="connsiteY7721" fmla="*/ 4513044 h 7223977"/>
              <a:gd name="connsiteX7722" fmla="*/ 11736901 w 12188243"/>
              <a:gd name="connsiteY7722" fmla="*/ 4513044 h 7223977"/>
              <a:gd name="connsiteX7723" fmla="*/ 11736901 w 12188243"/>
              <a:gd name="connsiteY7723" fmla="*/ 4287373 h 7223977"/>
              <a:gd name="connsiteX7724" fmla="*/ 11736901 w 12188243"/>
              <a:gd name="connsiteY7724" fmla="*/ 4064834 h 7223977"/>
              <a:gd name="connsiteX7725" fmla="*/ 11959439 w 12188243"/>
              <a:gd name="connsiteY7725" fmla="*/ 4064834 h 7223977"/>
              <a:gd name="connsiteX7726" fmla="*/ 11959439 w 12188243"/>
              <a:gd name="connsiteY7726" fmla="*/ 4287373 h 7223977"/>
              <a:gd name="connsiteX7727" fmla="*/ 11736901 w 12188243"/>
              <a:gd name="connsiteY7727" fmla="*/ 4287373 h 7223977"/>
              <a:gd name="connsiteX7728" fmla="*/ 11736901 w 12188243"/>
              <a:gd name="connsiteY7728" fmla="*/ 4061702 h 7223977"/>
              <a:gd name="connsiteX7729" fmla="*/ 11736901 w 12188243"/>
              <a:gd name="connsiteY7729" fmla="*/ 3839164 h 7223977"/>
              <a:gd name="connsiteX7730" fmla="*/ 11959439 w 12188243"/>
              <a:gd name="connsiteY7730" fmla="*/ 3839164 h 7223977"/>
              <a:gd name="connsiteX7731" fmla="*/ 11959439 w 12188243"/>
              <a:gd name="connsiteY7731" fmla="*/ 4061702 h 7223977"/>
              <a:gd name="connsiteX7732" fmla="*/ 11736901 w 12188243"/>
              <a:gd name="connsiteY7732" fmla="*/ 4061702 h 7223977"/>
              <a:gd name="connsiteX7733" fmla="*/ 11736901 w 12188243"/>
              <a:gd name="connsiteY7733" fmla="*/ 3836031 h 7223977"/>
              <a:gd name="connsiteX7734" fmla="*/ 11736901 w 12188243"/>
              <a:gd name="connsiteY7734" fmla="*/ 3613493 h 7223977"/>
              <a:gd name="connsiteX7735" fmla="*/ 11959439 w 12188243"/>
              <a:gd name="connsiteY7735" fmla="*/ 3613493 h 7223977"/>
              <a:gd name="connsiteX7736" fmla="*/ 11959439 w 12188243"/>
              <a:gd name="connsiteY7736" fmla="*/ 3836031 h 7223977"/>
              <a:gd name="connsiteX7737" fmla="*/ 11736901 w 12188243"/>
              <a:gd name="connsiteY7737" fmla="*/ 3836031 h 7223977"/>
              <a:gd name="connsiteX7738" fmla="*/ 11736901 w 12188243"/>
              <a:gd name="connsiteY7738" fmla="*/ 3610360 h 7223977"/>
              <a:gd name="connsiteX7739" fmla="*/ 11736901 w 12188243"/>
              <a:gd name="connsiteY7739" fmla="*/ 3387821 h 7223977"/>
              <a:gd name="connsiteX7740" fmla="*/ 11959439 w 12188243"/>
              <a:gd name="connsiteY7740" fmla="*/ 3387821 h 7223977"/>
              <a:gd name="connsiteX7741" fmla="*/ 11959439 w 12188243"/>
              <a:gd name="connsiteY7741" fmla="*/ 3610360 h 7223977"/>
              <a:gd name="connsiteX7742" fmla="*/ 11736901 w 12188243"/>
              <a:gd name="connsiteY7742" fmla="*/ 3610360 h 7223977"/>
              <a:gd name="connsiteX7743" fmla="*/ 11736901 w 12188243"/>
              <a:gd name="connsiteY7743" fmla="*/ 3384689 h 7223977"/>
              <a:gd name="connsiteX7744" fmla="*/ 11736901 w 12188243"/>
              <a:gd name="connsiteY7744" fmla="*/ 3162151 h 7223977"/>
              <a:gd name="connsiteX7745" fmla="*/ 11959439 w 12188243"/>
              <a:gd name="connsiteY7745" fmla="*/ 3162151 h 7223977"/>
              <a:gd name="connsiteX7746" fmla="*/ 11959439 w 12188243"/>
              <a:gd name="connsiteY7746" fmla="*/ 3384689 h 7223977"/>
              <a:gd name="connsiteX7747" fmla="*/ 11736901 w 12188243"/>
              <a:gd name="connsiteY7747" fmla="*/ 3384689 h 7223977"/>
              <a:gd name="connsiteX7748" fmla="*/ 11736901 w 12188243"/>
              <a:gd name="connsiteY7748" fmla="*/ 3159143 h 7223977"/>
              <a:gd name="connsiteX7749" fmla="*/ 11736901 w 12188243"/>
              <a:gd name="connsiteY7749" fmla="*/ 2936605 h 7223977"/>
              <a:gd name="connsiteX7750" fmla="*/ 11959439 w 12188243"/>
              <a:gd name="connsiteY7750" fmla="*/ 2936605 h 7223977"/>
              <a:gd name="connsiteX7751" fmla="*/ 11959439 w 12188243"/>
              <a:gd name="connsiteY7751" fmla="*/ 3159143 h 7223977"/>
              <a:gd name="connsiteX7752" fmla="*/ 11736901 w 12188243"/>
              <a:gd name="connsiteY7752" fmla="*/ 3159143 h 7223977"/>
              <a:gd name="connsiteX7753" fmla="*/ 11736901 w 12188243"/>
              <a:gd name="connsiteY7753" fmla="*/ 2933472 h 7223977"/>
              <a:gd name="connsiteX7754" fmla="*/ 11736901 w 12188243"/>
              <a:gd name="connsiteY7754" fmla="*/ 2710934 h 7223977"/>
              <a:gd name="connsiteX7755" fmla="*/ 11959439 w 12188243"/>
              <a:gd name="connsiteY7755" fmla="*/ 2710934 h 7223977"/>
              <a:gd name="connsiteX7756" fmla="*/ 11959439 w 12188243"/>
              <a:gd name="connsiteY7756" fmla="*/ 2933472 h 7223977"/>
              <a:gd name="connsiteX7757" fmla="*/ 11736901 w 12188243"/>
              <a:gd name="connsiteY7757" fmla="*/ 2933472 h 7223977"/>
              <a:gd name="connsiteX7758" fmla="*/ 11736901 w 12188243"/>
              <a:gd name="connsiteY7758" fmla="*/ 2707801 h 7223977"/>
              <a:gd name="connsiteX7759" fmla="*/ 11736901 w 12188243"/>
              <a:gd name="connsiteY7759" fmla="*/ 2485263 h 7223977"/>
              <a:gd name="connsiteX7760" fmla="*/ 11959439 w 12188243"/>
              <a:gd name="connsiteY7760" fmla="*/ 2485263 h 7223977"/>
              <a:gd name="connsiteX7761" fmla="*/ 11959439 w 12188243"/>
              <a:gd name="connsiteY7761" fmla="*/ 2707801 h 7223977"/>
              <a:gd name="connsiteX7762" fmla="*/ 11736901 w 12188243"/>
              <a:gd name="connsiteY7762" fmla="*/ 2707801 h 7223977"/>
              <a:gd name="connsiteX7763" fmla="*/ 11736901 w 12188243"/>
              <a:gd name="connsiteY7763" fmla="*/ 2482130 h 7223977"/>
              <a:gd name="connsiteX7764" fmla="*/ 11736901 w 12188243"/>
              <a:gd name="connsiteY7764" fmla="*/ 2259592 h 7223977"/>
              <a:gd name="connsiteX7765" fmla="*/ 11959439 w 12188243"/>
              <a:gd name="connsiteY7765" fmla="*/ 2259592 h 7223977"/>
              <a:gd name="connsiteX7766" fmla="*/ 11959439 w 12188243"/>
              <a:gd name="connsiteY7766" fmla="*/ 2482130 h 7223977"/>
              <a:gd name="connsiteX7767" fmla="*/ 11736901 w 12188243"/>
              <a:gd name="connsiteY7767" fmla="*/ 2482130 h 7223977"/>
              <a:gd name="connsiteX7768" fmla="*/ 11736901 w 12188243"/>
              <a:gd name="connsiteY7768" fmla="*/ 2256459 h 7223977"/>
              <a:gd name="connsiteX7769" fmla="*/ 11736901 w 12188243"/>
              <a:gd name="connsiteY7769" fmla="*/ 2033921 h 7223977"/>
              <a:gd name="connsiteX7770" fmla="*/ 11959439 w 12188243"/>
              <a:gd name="connsiteY7770" fmla="*/ 2033921 h 7223977"/>
              <a:gd name="connsiteX7771" fmla="*/ 11959439 w 12188243"/>
              <a:gd name="connsiteY7771" fmla="*/ 2256459 h 7223977"/>
              <a:gd name="connsiteX7772" fmla="*/ 11736901 w 12188243"/>
              <a:gd name="connsiteY7772" fmla="*/ 2256459 h 7223977"/>
              <a:gd name="connsiteX7773" fmla="*/ 11736901 w 12188243"/>
              <a:gd name="connsiteY7773" fmla="*/ 2030788 h 7223977"/>
              <a:gd name="connsiteX7774" fmla="*/ 11736901 w 12188243"/>
              <a:gd name="connsiteY7774" fmla="*/ 1808250 h 7223977"/>
              <a:gd name="connsiteX7775" fmla="*/ 11959439 w 12188243"/>
              <a:gd name="connsiteY7775" fmla="*/ 1808250 h 7223977"/>
              <a:gd name="connsiteX7776" fmla="*/ 11959439 w 12188243"/>
              <a:gd name="connsiteY7776" fmla="*/ 2030788 h 7223977"/>
              <a:gd name="connsiteX7777" fmla="*/ 11736901 w 12188243"/>
              <a:gd name="connsiteY7777" fmla="*/ 2030788 h 7223977"/>
              <a:gd name="connsiteX7778" fmla="*/ 11736901 w 12188243"/>
              <a:gd name="connsiteY7778" fmla="*/ 1805243 h 7223977"/>
              <a:gd name="connsiteX7779" fmla="*/ 11736901 w 12188243"/>
              <a:gd name="connsiteY7779" fmla="*/ 1582704 h 7223977"/>
              <a:gd name="connsiteX7780" fmla="*/ 11959439 w 12188243"/>
              <a:gd name="connsiteY7780" fmla="*/ 1582704 h 7223977"/>
              <a:gd name="connsiteX7781" fmla="*/ 11959439 w 12188243"/>
              <a:gd name="connsiteY7781" fmla="*/ 1805243 h 7223977"/>
              <a:gd name="connsiteX7782" fmla="*/ 11736901 w 12188243"/>
              <a:gd name="connsiteY7782" fmla="*/ 1805243 h 7223977"/>
              <a:gd name="connsiteX7783" fmla="*/ 11736901 w 12188243"/>
              <a:gd name="connsiteY7783" fmla="*/ 1579572 h 7223977"/>
              <a:gd name="connsiteX7784" fmla="*/ 11736901 w 12188243"/>
              <a:gd name="connsiteY7784" fmla="*/ 1357033 h 7223977"/>
              <a:gd name="connsiteX7785" fmla="*/ 11959439 w 12188243"/>
              <a:gd name="connsiteY7785" fmla="*/ 1357033 h 7223977"/>
              <a:gd name="connsiteX7786" fmla="*/ 11959439 w 12188243"/>
              <a:gd name="connsiteY7786" fmla="*/ 1579572 h 7223977"/>
              <a:gd name="connsiteX7787" fmla="*/ 11736901 w 12188243"/>
              <a:gd name="connsiteY7787" fmla="*/ 1579572 h 7223977"/>
              <a:gd name="connsiteX7788" fmla="*/ 11736901 w 12188243"/>
              <a:gd name="connsiteY7788" fmla="*/ 1353901 h 7223977"/>
              <a:gd name="connsiteX7789" fmla="*/ 11736901 w 12188243"/>
              <a:gd name="connsiteY7789" fmla="*/ 1131362 h 7223977"/>
              <a:gd name="connsiteX7790" fmla="*/ 11959439 w 12188243"/>
              <a:gd name="connsiteY7790" fmla="*/ 1131362 h 7223977"/>
              <a:gd name="connsiteX7791" fmla="*/ 11959439 w 12188243"/>
              <a:gd name="connsiteY7791" fmla="*/ 1353901 h 7223977"/>
              <a:gd name="connsiteX7792" fmla="*/ 11736901 w 12188243"/>
              <a:gd name="connsiteY7792" fmla="*/ 1353901 h 7223977"/>
              <a:gd name="connsiteX7793" fmla="*/ 11736901 w 12188243"/>
              <a:gd name="connsiteY7793" fmla="*/ 1128230 h 7223977"/>
              <a:gd name="connsiteX7794" fmla="*/ 11736901 w 12188243"/>
              <a:gd name="connsiteY7794" fmla="*/ 905691 h 7223977"/>
              <a:gd name="connsiteX7795" fmla="*/ 11959439 w 12188243"/>
              <a:gd name="connsiteY7795" fmla="*/ 905691 h 7223977"/>
              <a:gd name="connsiteX7796" fmla="*/ 11959439 w 12188243"/>
              <a:gd name="connsiteY7796" fmla="*/ 1128230 h 7223977"/>
              <a:gd name="connsiteX7797" fmla="*/ 11736901 w 12188243"/>
              <a:gd name="connsiteY7797" fmla="*/ 1128230 h 7223977"/>
              <a:gd name="connsiteX7798" fmla="*/ 11736901 w 12188243"/>
              <a:gd name="connsiteY7798" fmla="*/ 902559 h 7223977"/>
              <a:gd name="connsiteX7799" fmla="*/ 11736901 w 12188243"/>
              <a:gd name="connsiteY7799" fmla="*/ 680020 h 7223977"/>
              <a:gd name="connsiteX7800" fmla="*/ 11959439 w 12188243"/>
              <a:gd name="connsiteY7800" fmla="*/ 680020 h 7223977"/>
              <a:gd name="connsiteX7801" fmla="*/ 11959439 w 12188243"/>
              <a:gd name="connsiteY7801" fmla="*/ 902559 h 7223977"/>
              <a:gd name="connsiteX7802" fmla="*/ 11736901 w 12188243"/>
              <a:gd name="connsiteY7802" fmla="*/ 902559 h 7223977"/>
              <a:gd name="connsiteX7803" fmla="*/ 11736901 w 12188243"/>
              <a:gd name="connsiteY7803" fmla="*/ 676888 h 7223977"/>
              <a:gd name="connsiteX7804" fmla="*/ 11736901 w 12188243"/>
              <a:gd name="connsiteY7804" fmla="*/ 454349 h 7223977"/>
              <a:gd name="connsiteX7805" fmla="*/ 11959439 w 12188243"/>
              <a:gd name="connsiteY7805" fmla="*/ 454349 h 7223977"/>
              <a:gd name="connsiteX7806" fmla="*/ 11959439 w 12188243"/>
              <a:gd name="connsiteY7806" fmla="*/ 676888 h 7223977"/>
              <a:gd name="connsiteX7807" fmla="*/ 11736901 w 12188243"/>
              <a:gd name="connsiteY7807" fmla="*/ 676888 h 7223977"/>
              <a:gd name="connsiteX7808" fmla="*/ 11736901 w 12188243"/>
              <a:gd name="connsiteY7808" fmla="*/ 451342 h 7223977"/>
              <a:gd name="connsiteX7809" fmla="*/ 11736901 w 12188243"/>
              <a:gd name="connsiteY7809" fmla="*/ 228804 h 7223977"/>
              <a:gd name="connsiteX7810" fmla="*/ 11959439 w 12188243"/>
              <a:gd name="connsiteY7810" fmla="*/ 228804 h 7223977"/>
              <a:gd name="connsiteX7811" fmla="*/ 11959439 w 12188243"/>
              <a:gd name="connsiteY7811" fmla="*/ 451342 h 7223977"/>
              <a:gd name="connsiteX7812" fmla="*/ 11736901 w 12188243"/>
              <a:gd name="connsiteY7812" fmla="*/ 451342 h 7223977"/>
              <a:gd name="connsiteX7813" fmla="*/ 11736901 w 12188243"/>
              <a:gd name="connsiteY7813" fmla="*/ 225671 h 7223977"/>
              <a:gd name="connsiteX7814" fmla="*/ 11736901 w 12188243"/>
              <a:gd name="connsiteY7814" fmla="*/ 3133 h 7223977"/>
              <a:gd name="connsiteX7815" fmla="*/ 11959439 w 12188243"/>
              <a:gd name="connsiteY7815" fmla="*/ 3133 h 7223977"/>
              <a:gd name="connsiteX7816" fmla="*/ 11959439 w 12188243"/>
              <a:gd name="connsiteY7816" fmla="*/ 225671 h 7223977"/>
              <a:gd name="connsiteX7817" fmla="*/ 11736901 w 12188243"/>
              <a:gd name="connsiteY7817" fmla="*/ 225671 h 7223977"/>
              <a:gd name="connsiteX7818" fmla="*/ 11733768 w 12188243"/>
              <a:gd name="connsiteY7818" fmla="*/ 225671 h 7223977"/>
              <a:gd name="connsiteX7819" fmla="*/ 11511229 w 12188243"/>
              <a:gd name="connsiteY7819" fmla="*/ 225671 h 7223977"/>
              <a:gd name="connsiteX7820" fmla="*/ 11511229 w 12188243"/>
              <a:gd name="connsiteY7820" fmla="*/ 3133 h 7223977"/>
              <a:gd name="connsiteX7821" fmla="*/ 11733768 w 12188243"/>
              <a:gd name="connsiteY7821" fmla="*/ 3133 h 7223977"/>
              <a:gd name="connsiteX7822" fmla="*/ 11733768 w 12188243"/>
              <a:gd name="connsiteY7822" fmla="*/ 225671 h 7223977"/>
              <a:gd name="connsiteX7823" fmla="*/ 11508097 w 12188243"/>
              <a:gd name="connsiteY7823" fmla="*/ 225671 h 7223977"/>
              <a:gd name="connsiteX7824" fmla="*/ 11285558 w 12188243"/>
              <a:gd name="connsiteY7824" fmla="*/ 225671 h 7223977"/>
              <a:gd name="connsiteX7825" fmla="*/ 11285558 w 12188243"/>
              <a:gd name="connsiteY7825" fmla="*/ 3133 h 7223977"/>
              <a:gd name="connsiteX7826" fmla="*/ 11508097 w 12188243"/>
              <a:gd name="connsiteY7826" fmla="*/ 3133 h 7223977"/>
              <a:gd name="connsiteX7827" fmla="*/ 11508097 w 12188243"/>
              <a:gd name="connsiteY7827" fmla="*/ 225671 h 7223977"/>
              <a:gd name="connsiteX7828" fmla="*/ 11282551 w 12188243"/>
              <a:gd name="connsiteY7828" fmla="*/ 225671 h 7223977"/>
              <a:gd name="connsiteX7829" fmla="*/ 11060012 w 12188243"/>
              <a:gd name="connsiteY7829" fmla="*/ 225671 h 7223977"/>
              <a:gd name="connsiteX7830" fmla="*/ 11060012 w 12188243"/>
              <a:gd name="connsiteY7830" fmla="*/ 3133 h 7223977"/>
              <a:gd name="connsiteX7831" fmla="*/ 11282551 w 12188243"/>
              <a:gd name="connsiteY7831" fmla="*/ 3133 h 7223977"/>
              <a:gd name="connsiteX7832" fmla="*/ 11282551 w 12188243"/>
              <a:gd name="connsiteY7832" fmla="*/ 225671 h 7223977"/>
              <a:gd name="connsiteX7833" fmla="*/ 11056880 w 12188243"/>
              <a:gd name="connsiteY7833" fmla="*/ 225671 h 7223977"/>
              <a:gd name="connsiteX7834" fmla="*/ 10834342 w 12188243"/>
              <a:gd name="connsiteY7834" fmla="*/ 225671 h 7223977"/>
              <a:gd name="connsiteX7835" fmla="*/ 10834342 w 12188243"/>
              <a:gd name="connsiteY7835" fmla="*/ 3133 h 7223977"/>
              <a:gd name="connsiteX7836" fmla="*/ 11056880 w 12188243"/>
              <a:gd name="connsiteY7836" fmla="*/ 3133 h 7223977"/>
              <a:gd name="connsiteX7837" fmla="*/ 11056880 w 12188243"/>
              <a:gd name="connsiteY7837" fmla="*/ 225671 h 7223977"/>
              <a:gd name="connsiteX7838" fmla="*/ 10831209 w 12188243"/>
              <a:gd name="connsiteY7838" fmla="*/ 225671 h 7223977"/>
              <a:gd name="connsiteX7839" fmla="*/ 10608671 w 12188243"/>
              <a:gd name="connsiteY7839" fmla="*/ 225671 h 7223977"/>
              <a:gd name="connsiteX7840" fmla="*/ 10608671 w 12188243"/>
              <a:gd name="connsiteY7840" fmla="*/ 3133 h 7223977"/>
              <a:gd name="connsiteX7841" fmla="*/ 10831209 w 12188243"/>
              <a:gd name="connsiteY7841" fmla="*/ 3133 h 7223977"/>
              <a:gd name="connsiteX7842" fmla="*/ 10831209 w 12188243"/>
              <a:gd name="connsiteY7842" fmla="*/ 225671 h 7223977"/>
              <a:gd name="connsiteX7843" fmla="*/ 10605538 w 12188243"/>
              <a:gd name="connsiteY7843" fmla="*/ 225671 h 7223977"/>
              <a:gd name="connsiteX7844" fmla="*/ 10383000 w 12188243"/>
              <a:gd name="connsiteY7844" fmla="*/ 225671 h 7223977"/>
              <a:gd name="connsiteX7845" fmla="*/ 10383000 w 12188243"/>
              <a:gd name="connsiteY7845" fmla="*/ 3133 h 7223977"/>
              <a:gd name="connsiteX7846" fmla="*/ 10605538 w 12188243"/>
              <a:gd name="connsiteY7846" fmla="*/ 3133 h 7223977"/>
              <a:gd name="connsiteX7847" fmla="*/ 10605538 w 12188243"/>
              <a:gd name="connsiteY7847" fmla="*/ 225671 h 7223977"/>
              <a:gd name="connsiteX7848" fmla="*/ 10379867 w 12188243"/>
              <a:gd name="connsiteY7848" fmla="*/ 225671 h 7223977"/>
              <a:gd name="connsiteX7849" fmla="*/ 10157328 w 12188243"/>
              <a:gd name="connsiteY7849" fmla="*/ 225671 h 7223977"/>
              <a:gd name="connsiteX7850" fmla="*/ 10157328 w 12188243"/>
              <a:gd name="connsiteY7850" fmla="*/ 3133 h 7223977"/>
              <a:gd name="connsiteX7851" fmla="*/ 10379867 w 12188243"/>
              <a:gd name="connsiteY7851" fmla="*/ 3133 h 7223977"/>
              <a:gd name="connsiteX7852" fmla="*/ 10379867 w 12188243"/>
              <a:gd name="connsiteY7852" fmla="*/ 225671 h 7223977"/>
              <a:gd name="connsiteX7853" fmla="*/ 10154196 w 12188243"/>
              <a:gd name="connsiteY7853" fmla="*/ 225671 h 7223977"/>
              <a:gd name="connsiteX7854" fmla="*/ 9931657 w 12188243"/>
              <a:gd name="connsiteY7854" fmla="*/ 225671 h 7223977"/>
              <a:gd name="connsiteX7855" fmla="*/ 9931657 w 12188243"/>
              <a:gd name="connsiteY7855" fmla="*/ 3133 h 7223977"/>
              <a:gd name="connsiteX7856" fmla="*/ 10154196 w 12188243"/>
              <a:gd name="connsiteY7856" fmla="*/ 3133 h 7223977"/>
              <a:gd name="connsiteX7857" fmla="*/ 10154196 w 12188243"/>
              <a:gd name="connsiteY7857" fmla="*/ 225671 h 7223977"/>
              <a:gd name="connsiteX7858" fmla="*/ 9928650 w 12188243"/>
              <a:gd name="connsiteY7858" fmla="*/ 225671 h 7223977"/>
              <a:gd name="connsiteX7859" fmla="*/ 9706112 w 12188243"/>
              <a:gd name="connsiteY7859" fmla="*/ 225671 h 7223977"/>
              <a:gd name="connsiteX7860" fmla="*/ 9706112 w 12188243"/>
              <a:gd name="connsiteY7860" fmla="*/ 3133 h 7223977"/>
              <a:gd name="connsiteX7861" fmla="*/ 9928650 w 12188243"/>
              <a:gd name="connsiteY7861" fmla="*/ 3133 h 7223977"/>
              <a:gd name="connsiteX7862" fmla="*/ 9928650 w 12188243"/>
              <a:gd name="connsiteY7862" fmla="*/ 225671 h 7223977"/>
              <a:gd name="connsiteX7863" fmla="*/ 9702979 w 12188243"/>
              <a:gd name="connsiteY7863" fmla="*/ 225671 h 7223977"/>
              <a:gd name="connsiteX7864" fmla="*/ 9480440 w 12188243"/>
              <a:gd name="connsiteY7864" fmla="*/ 225671 h 7223977"/>
              <a:gd name="connsiteX7865" fmla="*/ 9480440 w 12188243"/>
              <a:gd name="connsiteY7865" fmla="*/ 3133 h 7223977"/>
              <a:gd name="connsiteX7866" fmla="*/ 9702979 w 12188243"/>
              <a:gd name="connsiteY7866" fmla="*/ 3133 h 7223977"/>
              <a:gd name="connsiteX7867" fmla="*/ 9702979 w 12188243"/>
              <a:gd name="connsiteY7867" fmla="*/ 225671 h 7223977"/>
              <a:gd name="connsiteX7868" fmla="*/ 9477308 w 12188243"/>
              <a:gd name="connsiteY7868" fmla="*/ 225671 h 7223977"/>
              <a:gd name="connsiteX7869" fmla="*/ 9254770 w 12188243"/>
              <a:gd name="connsiteY7869" fmla="*/ 225671 h 7223977"/>
              <a:gd name="connsiteX7870" fmla="*/ 9254770 w 12188243"/>
              <a:gd name="connsiteY7870" fmla="*/ 3133 h 7223977"/>
              <a:gd name="connsiteX7871" fmla="*/ 9477308 w 12188243"/>
              <a:gd name="connsiteY7871" fmla="*/ 3133 h 7223977"/>
              <a:gd name="connsiteX7872" fmla="*/ 9477308 w 12188243"/>
              <a:gd name="connsiteY7872" fmla="*/ 225671 h 7223977"/>
              <a:gd name="connsiteX7873" fmla="*/ 9251637 w 12188243"/>
              <a:gd name="connsiteY7873" fmla="*/ 225671 h 7223977"/>
              <a:gd name="connsiteX7874" fmla="*/ 9029099 w 12188243"/>
              <a:gd name="connsiteY7874" fmla="*/ 225671 h 7223977"/>
              <a:gd name="connsiteX7875" fmla="*/ 9029099 w 12188243"/>
              <a:gd name="connsiteY7875" fmla="*/ 3133 h 7223977"/>
              <a:gd name="connsiteX7876" fmla="*/ 9251637 w 12188243"/>
              <a:gd name="connsiteY7876" fmla="*/ 3133 h 7223977"/>
              <a:gd name="connsiteX7877" fmla="*/ 9251637 w 12188243"/>
              <a:gd name="connsiteY7877" fmla="*/ 225671 h 7223977"/>
              <a:gd name="connsiteX7878" fmla="*/ 9025966 w 12188243"/>
              <a:gd name="connsiteY7878" fmla="*/ 225671 h 7223977"/>
              <a:gd name="connsiteX7879" fmla="*/ 8803427 w 12188243"/>
              <a:gd name="connsiteY7879" fmla="*/ 225671 h 7223977"/>
              <a:gd name="connsiteX7880" fmla="*/ 8803427 w 12188243"/>
              <a:gd name="connsiteY7880" fmla="*/ 3133 h 7223977"/>
              <a:gd name="connsiteX7881" fmla="*/ 9025966 w 12188243"/>
              <a:gd name="connsiteY7881" fmla="*/ 3133 h 7223977"/>
              <a:gd name="connsiteX7882" fmla="*/ 9025966 w 12188243"/>
              <a:gd name="connsiteY7882" fmla="*/ 225671 h 7223977"/>
              <a:gd name="connsiteX7883" fmla="*/ 8800295 w 12188243"/>
              <a:gd name="connsiteY7883" fmla="*/ 225671 h 7223977"/>
              <a:gd name="connsiteX7884" fmla="*/ 8577756 w 12188243"/>
              <a:gd name="connsiteY7884" fmla="*/ 225671 h 7223977"/>
              <a:gd name="connsiteX7885" fmla="*/ 8577756 w 12188243"/>
              <a:gd name="connsiteY7885" fmla="*/ 3133 h 7223977"/>
              <a:gd name="connsiteX7886" fmla="*/ 8800295 w 12188243"/>
              <a:gd name="connsiteY7886" fmla="*/ 3133 h 7223977"/>
              <a:gd name="connsiteX7887" fmla="*/ 8800295 w 12188243"/>
              <a:gd name="connsiteY7887" fmla="*/ 225671 h 7223977"/>
              <a:gd name="connsiteX7888" fmla="*/ 8574749 w 12188243"/>
              <a:gd name="connsiteY7888" fmla="*/ 225671 h 7223977"/>
              <a:gd name="connsiteX7889" fmla="*/ 8352211 w 12188243"/>
              <a:gd name="connsiteY7889" fmla="*/ 225671 h 7223977"/>
              <a:gd name="connsiteX7890" fmla="*/ 8352211 w 12188243"/>
              <a:gd name="connsiteY7890" fmla="*/ 3133 h 7223977"/>
              <a:gd name="connsiteX7891" fmla="*/ 8574749 w 12188243"/>
              <a:gd name="connsiteY7891" fmla="*/ 3133 h 7223977"/>
              <a:gd name="connsiteX7892" fmla="*/ 8574749 w 12188243"/>
              <a:gd name="connsiteY7892" fmla="*/ 225671 h 7223977"/>
              <a:gd name="connsiteX7893" fmla="*/ 8349078 w 12188243"/>
              <a:gd name="connsiteY7893" fmla="*/ 225671 h 7223977"/>
              <a:gd name="connsiteX7894" fmla="*/ 8126540 w 12188243"/>
              <a:gd name="connsiteY7894" fmla="*/ 225671 h 7223977"/>
              <a:gd name="connsiteX7895" fmla="*/ 8126540 w 12188243"/>
              <a:gd name="connsiteY7895" fmla="*/ 3133 h 7223977"/>
              <a:gd name="connsiteX7896" fmla="*/ 8349078 w 12188243"/>
              <a:gd name="connsiteY7896" fmla="*/ 3133 h 7223977"/>
              <a:gd name="connsiteX7897" fmla="*/ 8349078 w 12188243"/>
              <a:gd name="connsiteY7897" fmla="*/ 225671 h 7223977"/>
              <a:gd name="connsiteX7898" fmla="*/ 8123407 w 12188243"/>
              <a:gd name="connsiteY7898" fmla="*/ 225671 h 7223977"/>
              <a:gd name="connsiteX7899" fmla="*/ 7900868 w 12188243"/>
              <a:gd name="connsiteY7899" fmla="*/ 225671 h 7223977"/>
              <a:gd name="connsiteX7900" fmla="*/ 7900868 w 12188243"/>
              <a:gd name="connsiteY7900" fmla="*/ 3133 h 7223977"/>
              <a:gd name="connsiteX7901" fmla="*/ 8123407 w 12188243"/>
              <a:gd name="connsiteY7901" fmla="*/ 3133 h 7223977"/>
              <a:gd name="connsiteX7902" fmla="*/ 8123407 w 12188243"/>
              <a:gd name="connsiteY7902" fmla="*/ 225671 h 7223977"/>
              <a:gd name="connsiteX7903" fmla="*/ 7897736 w 12188243"/>
              <a:gd name="connsiteY7903" fmla="*/ 225671 h 7223977"/>
              <a:gd name="connsiteX7904" fmla="*/ 7675198 w 12188243"/>
              <a:gd name="connsiteY7904" fmla="*/ 225671 h 7223977"/>
              <a:gd name="connsiteX7905" fmla="*/ 7675198 w 12188243"/>
              <a:gd name="connsiteY7905" fmla="*/ 3133 h 7223977"/>
              <a:gd name="connsiteX7906" fmla="*/ 7897736 w 12188243"/>
              <a:gd name="connsiteY7906" fmla="*/ 3133 h 7223977"/>
              <a:gd name="connsiteX7907" fmla="*/ 7897736 w 12188243"/>
              <a:gd name="connsiteY7907" fmla="*/ 225671 h 7223977"/>
              <a:gd name="connsiteX7908" fmla="*/ 7672065 w 12188243"/>
              <a:gd name="connsiteY7908" fmla="*/ 225671 h 7223977"/>
              <a:gd name="connsiteX7909" fmla="*/ 7449527 w 12188243"/>
              <a:gd name="connsiteY7909" fmla="*/ 225671 h 7223977"/>
              <a:gd name="connsiteX7910" fmla="*/ 7449527 w 12188243"/>
              <a:gd name="connsiteY7910" fmla="*/ 3133 h 7223977"/>
              <a:gd name="connsiteX7911" fmla="*/ 7672065 w 12188243"/>
              <a:gd name="connsiteY7911" fmla="*/ 3133 h 7223977"/>
              <a:gd name="connsiteX7912" fmla="*/ 7672065 w 12188243"/>
              <a:gd name="connsiteY7912" fmla="*/ 225671 h 7223977"/>
              <a:gd name="connsiteX7913" fmla="*/ 7446394 w 12188243"/>
              <a:gd name="connsiteY7913" fmla="*/ 225671 h 7223977"/>
              <a:gd name="connsiteX7914" fmla="*/ 7223856 w 12188243"/>
              <a:gd name="connsiteY7914" fmla="*/ 225671 h 7223977"/>
              <a:gd name="connsiteX7915" fmla="*/ 7223856 w 12188243"/>
              <a:gd name="connsiteY7915" fmla="*/ 3133 h 7223977"/>
              <a:gd name="connsiteX7916" fmla="*/ 7446394 w 12188243"/>
              <a:gd name="connsiteY7916" fmla="*/ 3133 h 7223977"/>
              <a:gd name="connsiteX7917" fmla="*/ 7446394 w 12188243"/>
              <a:gd name="connsiteY7917" fmla="*/ 225671 h 7223977"/>
              <a:gd name="connsiteX7918" fmla="*/ 7220848 w 12188243"/>
              <a:gd name="connsiteY7918" fmla="*/ 225671 h 7223977"/>
              <a:gd name="connsiteX7919" fmla="*/ 6998310 w 12188243"/>
              <a:gd name="connsiteY7919" fmla="*/ 225671 h 7223977"/>
              <a:gd name="connsiteX7920" fmla="*/ 6998310 w 12188243"/>
              <a:gd name="connsiteY7920" fmla="*/ 3133 h 7223977"/>
              <a:gd name="connsiteX7921" fmla="*/ 7220848 w 12188243"/>
              <a:gd name="connsiteY7921" fmla="*/ 3133 h 7223977"/>
              <a:gd name="connsiteX7922" fmla="*/ 7220848 w 12188243"/>
              <a:gd name="connsiteY7922" fmla="*/ 225671 h 7223977"/>
              <a:gd name="connsiteX7923" fmla="*/ 6995177 w 12188243"/>
              <a:gd name="connsiteY7923" fmla="*/ 225671 h 7223977"/>
              <a:gd name="connsiteX7924" fmla="*/ 6772639 w 12188243"/>
              <a:gd name="connsiteY7924" fmla="*/ 225671 h 7223977"/>
              <a:gd name="connsiteX7925" fmla="*/ 6772639 w 12188243"/>
              <a:gd name="connsiteY7925" fmla="*/ 3133 h 7223977"/>
              <a:gd name="connsiteX7926" fmla="*/ 6995177 w 12188243"/>
              <a:gd name="connsiteY7926" fmla="*/ 3133 h 7223977"/>
              <a:gd name="connsiteX7927" fmla="*/ 6995177 w 12188243"/>
              <a:gd name="connsiteY7927" fmla="*/ 225671 h 7223977"/>
              <a:gd name="connsiteX7928" fmla="*/ 6769506 w 12188243"/>
              <a:gd name="connsiteY7928" fmla="*/ 225671 h 7223977"/>
              <a:gd name="connsiteX7929" fmla="*/ 6546967 w 12188243"/>
              <a:gd name="connsiteY7929" fmla="*/ 225671 h 7223977"/>
              <a:gd name="connsiteX7930" fmla="*/ 6546967 w 12188243"/>
              <a:gd name="connsiteY7930" fmla="*/ 3133 h 7223977"/>
              <a:gd name="connsiteX7931" fmla="*/ 6769506 w 12188243"/>
              <a:gd name="connsiteY7931" fmla="*/ 3133 h 7223977"/>
              <a:gd name="connsiteX7932" fmla="*/ 6769506 w 12188243"/>
              <a:gd name="connsiteY7932" fmla="*/ 225671 h 7223977"/>
              <a:gd name="connsiteX7933" fmla="*/ 6543835 w 12188243"/>
              <a:gd name="connsiteY7933" fmla="*/ 225671 h 7223977"/>
              <a:gd name="connsiteX7934" fmla="*/ 6321297 w 12188243"/>
              <a:gd name="connsiteY7934" fmla="*/ 225671 h 7223977"/>
              <a:gd name="connsiteX7935" fmla="*/ 6321297 w 12188243"/>
              <a:gd name="connsiteY7935" fmla="*/ 3133 h 7223977"/>
              <a:gd name="connsiteX7936" fmla="*/ 6543835 w 12188243"/>
              <a:gd name="connsiteY7936" fmla="*/ 3133 h 7223977"/>
              <a:gd name="connsiteX7937" fmla="*/ 6543835 w 12188243"/>
              <a:gd name="connsiteY7937" fmla="*/ 225671 h 7223977"/>
              <a:gd name="connsiteX7938" fmla="*/ 6318164 w 12188243"/>
              <a:gd name="connsiteY7938" fmla="*/ 225671 h 7223977"/>
              <a:gd name="connsiteX7939" fmla="*/ 6095625 w 12188243"/>
              <a:gd name="connsiteY7939" fmla="*/ 225671 h 7223977"/>
              <a:gd name="connsiteX7940" fmla="*/ 6095625 w 12188243"/>
              <a:gd name="connsiteY7940" fmla="*/ 3133 h 7223977"/>
              <a:gd name="connsiteX7941" fmla="*/ 6318164 w 12188243"/>
              <a:gd name="connsiteY7941" fmla="*/ 3133 h 7223977"/>
              <a:gd name="connsiteX7942" fmla="*/ 6318164 w 12188243"/>
              <a:gd name="connsiteY7942" fmla="*/ 225671 h 7223977"/>
              <a:gd name="connsiteX7943" fmla="*/ 6092493 w 12188243"/>
              <a:gd name="connsiteY7943" fmla="*/ 225671 h 7223977"/>
              <a:gd name="connsiteX7944" fmla="*/ 5869954 w 12188243"/>
              <a:gd name="connsiteY7944" fmla="*/ 225671 h 7223977"/>
              <a:gd name="connsiteX7945" fmla="*/ 5869954 w 12188243"/>
              <a:gd name="connsiteY7945" fmla="*/ 3133 h 7223977"/>
              <a:gd name="connsiteX7946" fmla="*/ 6092493 w 12188243"/>
              <a:gd name="connsiteY7946" fmla="*/ 3133 h 7223977"/>
              <a:gd name="connsiteX7947" fmla="*/ 6092493 w 12188243"/>
              <a:gd name="connsiteY7947" fmla="*/ 225671 h 7223977"/>
              <a:gd name="connsiteX7948" fmla="*/ 5866947 w 12188243"/>
              <a:gd name="connsiteY7948" fmla="*/ 225671 h 7223977"/>
              <a:gd name="connsiteX7949" fmla="*/ 5644408 w 12188243"/>
              <a:gd name="connsiteY7949" fmla="*/ 225671 h 7223977"/>
              <a:gd name="connsiteX7950" fmla="*/ 5644408 w 12188243"/>
              <a:gd name="connsiteY7950" fmla="*/ 3133 h 7223977"/>
              <a:gd name="connsiteX7951" fmla="*/ 5866947 w 12188243"/>
              <a:gd name="connsiteY7951" fmla="*/ 3133 h 7223977"/>
              <a:gd name="connsiteX7952" fmla="*/ 5866947 w 12188243"/>
              <a:gd name="connsiteY7952" fmla="*/ 225671 h 7223977"/>
              <a:gd name="connsiteX7953" fmla="*/ 5641276 w 12188243"/>
              <a:gd name="connsiteY7953" fmla="*/ 225671 h 7223977"/>
              <a:gd name="connsiteX7954" fmla="*/ 5418738 w 12188243"/>
              <a:gd name="connsiteY7954" fmla="*/ 225671 h 7223977"/>
              <a:gd name="connsiteX7955" fmla="*/ 5418738 w 12188243"/>
              <a:gd name="connsiteY7955" fmla="*/ 3133 h 7223977"/>
              <a:gd name="connsiteX7956" fmla="*/ 5641276 w 12188243"/>
              <a:gd name="connsiteY7956" fmla="*/ 3133 h 7223977"/>
              <a:gd name="connsiteX7957" fmla="*/ 5641276 w 12188243"/>
              <a:gd name="connsiteY7957" fmla="*/ 225671 h 7223977"/>
              <a:gd name="connsiteX7958" fmla="*/ 5415605 w 12188243"/>
              <a:gd name="connsiteY7958" fmla="*/ 225671 h 7223977"/>
              <a:gd name="connsiteX7959" fmla="*/ 5193066 w 12188243"/>
              <a:gd name="connsiteY7959" fmla="*/ 225671 h 7223977"/>
              <a:gd name="connsiteX7960" fmla="*/ 5193066 w 12188243"/>
              <a:gd name="connsiteY7960" fmla="*/ 3133 h 7223977"/>
              <a:gd name="connsiteX7961" fmla="*/ 5415605 w 12188243"/>
              <a:gd name="connsiteY7961" fmla="*/ 3133 h 7223977"/>
              <a:gd name="connsiteX7962" fmla="*/ 5415605 w 12188243"/>
              <a:gd name="connsiteY7962" fmla="*/ 225671 h 7223977"/>
              <a:gd name="connsiteX7963" fmla="*/ 5189934 w 12188243"/>
              <a:gd name="connsiteY7963" fmla="*/ 225671 h 7223977"/>
              <a:gd name="connsiteX7964" fmla="*/ 4967395 w 12188243"/>
              <a:gd name="connsiteY7964" fmla="*/ 225671 h 7223977"/>
              <a:gd name="connsiteX7965" fmla="*/ 4967395 w 12188243"/>
              <a:gd name="connsiteY7965" fmla="*/ 3133 h 7223977"/>
              <a:gd name="connsiteX7966" fmla="*/ 5189934 w 12188243"/>
              <a:gd name="connsiteY7966" fmla="*/ 3133 h 7223977"/>
              <a:gd name="connsiteX7967" fmla="*/ 5189934 w 12188243"/>
              <a:gd name="connsiteY7967" fmla="*/ 225671 h 7223977"/>
              <a:gd name="connsiteX7968" fmla="*/ 4964263 w 12188243"/>
              <a:gd name="connsiteY7968" fmla="*/ 225671 h 7223977"/>
              <a:gd name="connsiteX7969" fmla="*/ 4741724 w 12188243"/>
              <a:gd name="connsiteY7969" fmla="*/ 225671 h 7223977"/>
              <a:gd name="connsiteX7970" fmla="*/ 4741724 w 12188243"/>
              <a:gd name="connsiteY7970" fmla="*/ 3133 h 7223977"/>
              <a:gd name="connsiteX7971" fmla="*/ 4964263 w 12188243"/>
              <a:gd name="connsiteY7971" fmla="*/ 3133 h 7223977"/>
              <a:gd name="connsiteX7972" fmla="*/ 4964263 w 12188243"/>
              <a:gd name="connsiteY7972" fmla="*/ 225671 h 7223977"/>
              <a:gd name="connsiteX7973" fmla="*/ 4738592 w 12188243"/>
              <a:gd name="connsiteY7973" fmla="*/ 225671 h 7223977"/>
              <a:gd name="connsiteX7974" fmla="*/ 4516053 w 12188243"/>
              <a:gd name="connsiteY7974" fmla="*/ 225671 h 7223977"/>
              <a:gd name="connsiteX7975" fmla="*/ 4516053 w 12188243"/>
              <a:gd name="connsiteY7975" fmla="*/ 3133 h 7223977"/>
              <a:gd name="connsiteX7976" fmla="*/ 4738592 w 12188243"/>
              <a:gd name="connsiteY7976" fmla="*/ 3133 h 7223977"/>
              <a:gd name="connsiteX7977" fmla="*/ 4738592 w 12188243"/>
              <a:gd name="connsiteY7977" fmla="*/ 225671 h 7223977"/>
              <a:gd name="connsiteX7978" fmla="*/ 4513046 w 12188243"/>
              <a:gd name="connsiteY7978" fmla="*/ 225671 h 7223977"/>
              <a:gd name="connsiteX7979" fmla="*/ 4290507 w 12188243"/>
              <a:gd name="connsiteY7979" fmla="*/ 225671 h 7223977"/>
              <a:gd name="connsiteX7980" fmla="*/ 4290507 w 12188243"/>
              <a:gd name="connsiteY7980" fmla="*/ 3133 h 7223977"/>
              <a:gd name="connsiteX7981" fmla="*/ 4513046 w 12188243"/>
              <a:gd name="connsiteY7981" fmla="*/ 3133 h 7223977"/>
              <a:gd name="connsiteX7982" fmla="*/ 4513046 w 12188243"/>
              <a:gd name="connsiteY7982" fmla="*/ 225671 h 7223977"/>
              <a:gd name="connsiteX7983" fmla="*/ 4287375 w 12188243"/>
              <a:gd name="connsiteY7983" fmla="*/ 225671 h 7223977"/>
              <a:gd name="connsiteX7984" fmla="*/ 4064836 w 12188243"/>
              <a:gd name="connsiteY7984" fmla="*/ 225671 h 7223977"/>
              <a:gd name="connsiteX7985" fmla="*/ 4064836 w 12188243"/>
              <a:gd name="connsiteY7985" fmla="*/ 3133 h 7223977"/>
              <a:gd name="connsiteX7986" fmla="*/ 4287375 w 12188243"/>
              <a:gd name="connsiteY7986" fmla="*/ 3133 h 7223977"/>
              <a:gd name="connsiteX7987" fmla="*/ 4287375 w 12188243"/>
              <a:gd name="connsiteY7987" fmla="*/ 225671 h 7223977"/>
              <a:gd name="connsiteX7988" fmla="*/ 4061703 w 12188243"/>
              <a:gd name="connsiteY7988" fmla="*/ 225671 h 7223977"/>
              <a:gd name="connsiteX7989" fmla="*/ 3839165 w 12188243"/>
              <a:gd name="connsiteY7989" fmla="*/ 225671 h 7223977"/>
              <a:gd name="connsiteX7990" fmla="*/ 3839165 w 12188243"/>
              <a:gd name="connsiteY7990" fmla="*/ 3133 h 7223977"/>
              <a:gd name="connsiteX7991" fmla="*/ 4061703 w 12188243"/>
              <a:gd name="connsiteY7991" fmla="*/ 3133 h 7223977"/>
              <a:gd name="connsiteX7992" fmla="*/ 4061703 w 12188243"/>
              <a:gd name="connsiteY7992" fmla="*/ 225671 h 7223977"/>
              <a:gd name="connsiteX7993" fmla="*/ 3836033 w 12188243"/>
              <a:gd name="connsiteY7993" fmla="*/ 225671 h 7223977"/>
              <a:gd name="connsiteX7994" fmla="*/ 3613494 w 12188243"/>
              <a:gd name="connsiteY7994" fmla="*/ 225671 h 7223977"/>
              <a:gd name="connsiteX7995" fmla="*/ 3613494 w 12188243"/>
              <a:gd name="connsiteY7995" fmla="*/ 3133 h 7223977"/>
              <a:gd name="connsiteX7996" fmla="*/ 3836033 w 12188243"/>
              <a:gd name="connsiteY7996" fmla="*/ 3133 h 7223977"/>
              <a:gd name="connsiteX7997" fmla="*/ 3836033 w 12188243"/>
              <a:gd name="connsiteY7997" fmla="*/ 225671 h 7223977"/>
              <a:gd name="connsiteX7998" fmla="*/ 3610361 w 12188243"/>
              <a:gd name="connsiteY7998" fmla="*/ 225671 h 7223977"/>
              <a:gd name="connsiteX7999" fmla="*/ 3387823 w 12188243"/>
              <a:gd name="connsiteY7999" fmla="*/ 225671 h 7223977"/>
              <a:gd name="connsiteX8000" fmla="*/ 3387823 w 12188243"/>
              <a:gd name="connsiteY8000" fmla="*/ 3133 h 7223977"/>
              <a:gd name="connsiteX8001" fmla="*/ 3610361 w 12188243"/>
              <a:gd name="connsiteY8001" fmla="*/ 3133 h 7223977"/>
              <a:gd name="connsiteX8002" fmla="*/ 3610361 w 12188243"/>
              <a:gd name="connsiteY8002" fmla="*/ 225671 h 7223977"/>
              <a:gd name="connsiteX8003" fmla="*/ 3384690 w 12188243"/>
              <a:gd name="connsiteY8003" fmla="*/ 225671 h 7223977"/>
              <a:gd name="connsiteX8004" fmla="*/ 3162152 w 12188243"/>
              <a:gd name="connsiteY8004" fmla="*/ 225671 h 7223977"/>
              <a:gd name="connsiteX8005" fmla="*/ 3162152 w 12188243"/>
              <a:gd name="connsiteY8005" fmla="*/ 3133 h 7223977"/>
              <a:gd name="connsiteX8006" fmla="*/ 3384690 w 12188243"/>
              <a:gd name="connsiteY8006" fmla="*/ 3133 h 7223977"/>
              <a:gd name="connsiteX8007" fmla="*/ 3384690 w 12188243"/>
              <a:gd name="connsiteY8007" fmla="*/ 225671 h 7223977"/>
              <a:gd name="connsiteX8008" fmla="*/ 3159145 w 12188243"/>
              <a:gd name="connsiteY8008" fmla="*/ 225671 h 7223977"/>
              <a:gd name="connsiteX8009" fmla="*/ 2936606 w 12188243"/>
              <a:gd name="connsiteY8009" fmla="*/ 225671 h 7223977"/>
              <a:gd name="connsiteX8010" fmla="*/ 2936606 w 12188243"/>
              <a:gd name="connsiteY8010" fmla="*/ 3133 h 7223977"/>
              <a:gd name="connsiteX8011" fmla="*/ 3159145 w 12188243"/>
              <a:gd name="connsiteY8011" fmla="*/ 3133 h 7223977"/>
              <a:gd name="connsiteX8012" fmla="*/ 3159145 w 12188243"/>
              <a:gd name="connsiteY8012" fmla="*/ 225671 h 7223977"/>
              <a:gd name="connsiteX8013" fmla="*/ 2933474 w 12188243"/>
              <a:gd name="connsiteY8013" fmla="*/ 225671 h 7223977"/>
              <a:gd name="connsiteX8014" fmla="*/ 2710935 w 12188243"/>
              <a:gd name="connsiteY8014" fmla="*/ 225671 h 7223977"/>
              <a:gd name="connsiteX8015" fmla="*/ 2710935 w 12188243"/>
              <a:gd name="connsiteY8015" fmla="*/ 3133 h 7223977"/>
              <a:gd name="connsiteX8016" fmla="*/ 2933474 w 12188243"/>
              <a:gd name="connsiteY8016" fmla="*/ 3133 h 7223977"/>
              <a:gd name="connsiteX8017" fmla="*/ 2933474 w 12188243"/>
              <a:gd name="connsiteY8017" fmla="*/ 225671 h 7223977"/>
              <a:gd name="connsiteX8018" fmla="*/ 2707802 w 12188243"/>
              <a:gd name="connsiteY8018" fmla="*/ 225671 h 7223977"/>
              <a:gd name="connsiteX8019" fmla="*/ 2485264 w 12188243"/>
              <a:gd name="connsiteY8019" fmla="*/ 225671 h 7223977"/>
              <a:gd name="connsiteX8020" fmla="*/ 2485264 w 12188243"/>
              <a:gd name="connsiteY8020" fmla="*/ 3133 h 7223977"/>
              <a:gd name="connsiteX8021" fmla="*/ 2707802 w 12188243"/>
              <a:gd name="connsiteY8021" fmla="*/ 3133 h 7223977"/>
              <a:gd name="connsiteX8022" fmla="*/ 2707802 w 12188243"/>
              <a:gd name="connsiteY8022" fmla="*/ 225671 h 7223977"/>
              <a:gd name="connsiteX8023" fmla="*/ 2482131 w 12188243"/>
              <a:gd name="connsiteY8023" fmla="*/ 225671 h 7223977"/>
              <a:gd name="connsiteX8024" fmla="*/ 2259593 w 12188243"/>
              <a:gd name="connsiteY8024" fmla="*/ 225671 h 7223977"/>
              <a:gd name="connsiteX8025" fmla="*/ 2259593 w 12188243"/>
              <a:gd name="connsiteY8025" fmla="*/ 3133 h 7223977"/>
              <a:gd name="connsiteX8026" fmla="*/ 2482131 w 12188243"/>
              <a:gd name="connsiteY8026" fmla="*/ 3133 h 7223977"/>
              <a:gd name="connsiteX8027" fmla="*/ 2482131 w 12188243"/>
              <a:gd name="connsiteY8027" fmla="*/ 225671 h 7223977"/>
              <a:gd name="connsiteX8028" fmla="*/ 2256460 w 12188243"/>
              <a:gd name="connsiteY8028" fmla="*/ 225671 h 7223977"/>
              <a:gd name="connsiteX8029" fmla="*/ 2033922 w 12188243"/>
              <a:gd name="connsiteY8029" fmla="*/ 225671 h 7223977"/>
              <a:gd name="connsiteX8030" fmla="*/ 2033922 w 12188243"/>
              <a:gd name="connsiteY8030" fmla="*/ 3133 h 7223977"/>
              <a:gd name="connsiteX8031" fmla="*/ 2256460 w 12188243"/>
              <a:gd name="connsiteY8031" fmla="*/ 3133 h 7223977"/>
              <a:gd name="connsiteX8032" fmla="*/ 2256460 w 12188243"/>
              <a:gd name="connsiteY8032" fmla="*/ 225671 h 7223977"/>
              <a:gd name="connsiteX8033" fmla="*/ 2030789 w 12188243"/>
              <a:gd name="connsiteY8033" fmla="*/ 225671 h 7223977"/>
              <a:gd name="connsiteX8034" fmla="*/ 1808251 w 12188243"/>
              <a:gd name="connsiteY8034" fmla="*/ 225671 h 7223977"/>
              <a:gd name="connsiteX8035" fmla="*/ 1808251 w 12188243"/>
              <a:gd name="connsiteY8035" fmla="*/ 3133 h 7223977"/>
              <a:gd name="connsiteX8036" fmla="*/ 2030789 w 12188243"/>
              <a:gd name="connsiteY8036" fmla="*/ 3133 h 7223977"/>
              <a:gd name="connsiteX8037" fmla="*/ 2030789 w 12188243"/>
              <a:gd name="connsiteY8037" fmla="*/ 225671 h 7223977"/>
              <a:gd name="connsiteX8038" fmla="*/ 1805243 w 12188243"/>
              <a:gd name="connsiteY8038" fmla="*/ 225671 h 7223977"/>
              <a:gd name="connsiteX8039" fmla="*/ 1582705 w 12188243"/>
              <a:gd name="connsiteY8039" fmla="*/ 225671 h 7223977"/>
              <a:gd name="connsiteX8040" fmla="*/ 1582705 w 12188243"/>
              <a:gd name="connsiteY8040" fmla="*/ 3133 h 7223977"/>
              <a:gd name="connsiteX8041" fmla="*/ 1805243 w 12188243"/>
              <a:gd name="connsiteY8041" fmla="*/ 3133 h 7223977"/>
              <a:gd name="connsiteX8042" fmla="*/ 1805243 w 12188243"/>
              <a:gd name="connsiteY8042" fmla="*/ 225671 h 7223977"/>
              <a:gd name="connsiteX8043" fmla="*/ 1579572 w 12188243"/>
              <a:gd name="connsiteY8043" fmla="*/ 225671 h 7223977"/>
              <a:gd name="connsiteX8044" fmla="*/ 1357034 w 12188243"/>
              <a:gd name="connsiteY8044" fmla="*/ 225671 h 7223977"/>
              <a:gd name="connsiteX8045" fmla="*/ 1357034 w 12188243"/>
              <a:gd name="connsiteY8045" fmla="*/ 3133 h 7223977"/>
              <a:gd name="connsiteX8046" fmla="*/ 1579572 w 12188243"/>
              <a:gd name="connsiteY8046" fmla="*/ 3133 h 7223977"/>
              <a:gd name="connsiteX8047" fmla="*/ 1579572 w 12188243"/>
              <a:gd name="connsiteY8047" fmla="*/ 225671 h 7223977"/>
              <a:gd name="connsiteX8048" fmla="*/ 1353901 w 12188243"/>
              <a:gd name="connsiteY8048" fmla="*/ 225671 h 7223977"/>
              <a:gd name="connsiteX8049" fmla="*/ 1131363 w 12188243"/>
              <a:gd name="connsiteY8049" fmla="*/ 225671 h 7223977"/>
              <a:gd name="connsiteX8050" fmla="*/ 1131363 w 12188243"/>
              <a:gd name="connsiteY8050" fmla="*/ 3133 h 7223977"/>
              <a:gd name="connsiteX8051" fmla="*/ 1353901 w 12188243"/>
              <a:gd name="connsiteY8051" fmla="*/ 3133 h 7223977"/>
              <a:gd name="connsiteX8052" fmla="*/ 1353901 w 12188243"/>
              <a:gd name="connsiteY8052" fmla="*/ 225671 h 7223977"/>
              <a:gd name="connsiteX8053" fmla="*/ 1128230 w 12188243"/>
              <a:gd name="connsiteY8053" fmla="*/ 225671 h 7223977"/>
              <a:gd name="connsiteX8054" fmla="*/ 905692 w 12188243"/>
              <a:gd name="connsiteY8054" fmla="*/ 225671 h 7223977"/>
              <a:gd name="connsiteX8055" fmla="*/ 905692 w 12188243"/>
              <a:gd name="connsiteY8055" fmla="*/ 3133 h 7223977"/>
              <a:gd name="connsiteX8056" fmla="*/ 1128230 w 12188243"/>
              <a:gd name="connsiteY8056" fmla="*/ 3133 h 7223977"/>
              <a:gd name="connsiteX8057" fmla="*/ 1128230 w 12188243"/>
              <a:gd name="connsiteY8057" fmla="*/ 225671 h 7223977"/>
              <a:gd name="connsiteX8058" fmla="*/ 902559 w 12188243"/>
              <a:gd name="connsiteY8058" fmla="*/ 225671 h 7223977"/>
              <a:gd name="connsiteX8059" fmla="*/ 680021 w 12188243"/>
              <a:gd name="connsiteY8059" fmla="*/ 225671 h 7223977"/>
              <a:gd name="connsiteX8060" fmla="*/ 680021 w 12188243"/>
              <a:gd name="connsiteY8060" fmla="*/ 3133 h 7223977"/>
              <a:gd name="connsiteX8061" fmla="*/ 902559 w 12188243"/>
              <a:gd name="connsiteY8061" fmla="*/ 3133 h 7223977"/>
              <a:gd name="connsiteX8062" fmla="*/ 902559 w 12188243"/>
              <a:gd name="connsiteY8062" fmla="*/ 225671 h 7223977"/>
              <a:gd name="connsiteX8063" fmla="*/ 676888 w 12188243"/>
              <a:gd name="connsiteY8063" fmla="*/ 225671 h 7223977"/>
              <a:gd name="connsiteX8064" fmla="*/ 454349 w 12188243"/>
              <a:gd name="connsiteY8064" fmla="*/ 225671 h 7223977"/>
              <a:gd name="connsiteX8065" fmla="*/ 454349 w 12188243"/>
              <a:gd name="connsiteY8065" fmla="*/ 3133 h 7223977"/>
              <a:gd name="connsiteX8066" fmla="*/ 676888 w 12188243"/>
              <a:gd name="connsiteY8066" fmla="*/ 3133 h 7223977"/>
              <a:gd name="connsiteX8067" fmla="*/ 676888 w 12188243"/>
              <a:gd name="connsiteY8067" fmla="*/ 225671 h 7223977"/>
              <a:gd name="connsiteX8068" fmla="*/ 451342 w 12188243"/>
              <a:gd name="connsiteY8068" fmla="*/ 225671 h 7223977"/>
              <a:gd name="connsiteX8069" fmla="*/ 228804 w 12188243"/>
              <a:gd name="connsiteY8069" fmla="*/ 225671 h 7223977"/>
              <a:gd name="connsiteX8070" fmla="*/ 228804 w 12188243"/>
              <a:gd name="connsiteY8070" fmla="*/ 3133 h 7223977"/>
              <a:gd name="connsiteX8071" fmla="*/ 451342 w 12188243"/>
              <a:gd name="connsiteY8071" fmla="*/ 3133 h 7223977"/>
              <a:gd name="connsiteX8072" fmla="*/ 451342 w 12188243"/>
              <a:gd name="connsiteY8072" fmla="*/ 225671 h 7223977"/>
              <a:gd name="connsiteX8073" fmla="*/ 225671 w 12188243"/>
              <a:gd name="connsiteY8073" fmla="*/ 225671 h 7223977"/>
              <a:gd name="connsiteX8074" fmla="*/ 3133 w 12188243"/>
              <a:gd name="connsiteY8074" fmla="*/ 225671 h 7223977"/>
              <a:gd name="connsiteX8075" fmla="*/ 3133 w 12188243"/>
              <a:gd name="connsiteY8075" fmla="*/ 3133 h 7223977"/>
              <a:gd name="connsiteX8076" fmla="*/ 225671 w 12188243"/>
              <a:gd name="connsiteY8076" fmla="*/ 3133 h 7223977"/>
              <a:gd name="connsiteX8077" fmla="*/ 225671 w 12188243"/>
              <a:gd name="connsiteY8077" fmla="*/ 225671 h 7223977"/>
              <a:gd name="connsiteX8078" fmla="*/ 225671 w 12188243"/>
              <a:gd name="connsiteY8078" fmla="*/ 228804 h 7223977"/>
              <a:gd name="connsiteX8079" fmla="*/ 225671 w 12188243"/>
              <a:gd name="connsiteY8079" fmla="*/ 451342 h 7223977"/>
              <a:gd name="connsiteX8080" fmla="*/ 3133 w 12188243"/>
              <a:gd name="connsiteY8080" fmla="*/ 451342 h 7223977"/>
              <a:gd name="connsiteX8081" fmla="*/ 3133 w 12188243"/>
              <a:gd name="connsiteY8081" fmla="*/ 228804 h 7223977"/>
              <a:gd name="connsiteX8082" fmla="*/ 225671 w 12188243"/>
              <a:gd name="connsiteY8082" fmla="*/ 228804 h 7223977"/>
              <a:gd name="connsiteX8083" fmla="*/ 225671 w 12188243"/>
              <a:gd name="connsiteY8083" fmla="*/ 454475 h 7223977"/>
              <a:gd name="connsiteX8084" fmla="*/ 225671 w 12188243"/>
              <a:gd name="connsiteY8084" fmla="*/ 677013 h 7223977"/>
              <a:gd name="connsiteX8085" fmla="*/ 3133 w 12188243"/>
              <a:gd name="connsiteY8085" fmla="*/ 677013 h 7223977"/>
              <a:gd name="connsiteX8086" fmla="*/ 3133 w 12188243"/>
              <a:gd name="connsiteY8086" fmla="*/ 454475 h 7223977"/>
              <a:gd name="connsiteX8087" fmla="*/ 225671 w 12188243"/>
              <a:gd name="connsiteY8087" fmla="*/ 454475 h 7223977"/>
              <a:gd name="connsiteX8088" fmla="*/ 225671 w 12188243"/>
              <a:gd name="connsiteY8088" fmla="*/ 680020 h 7223977"/>
              <a:gd name="connsiteX8089" fmla="*/ 225671 w 12188243"/>
              <a:gd name="connsiteY8089" fmla="*/ 902559 h 7223977"/>
              <a:gd name="connsiteX8090" fmla="*/ 3133 w 12188243"/>
              <a:gd name="connsiteY8090" fmla="*/ 902559 h 7223977"/>
              <a:gd name="connsiteX8091" fmla="*/ 3133 w 12188243"/>
              <a:gd name="connsiteY8091" fmla="*/ 680020 h 7223977"/>
              <a:gd name="connsiteX8092" fmla="*/ 225671 w 12188243"/>
              <a:gd name="connsiteY8092" fmla="*/ 680020 h 7223977"/>
              <a:gd name="connsiteX8093" fmla="*/ 225671 w 12188243"/>
              <a:gd name="connsiteY8093" fmla="*/ 905691 h 7223977"/>
              <a:gd name="connsiteX8094" fmla="*/ 225671 w 12188243"/>
              <a:gd name="connsiteY8094" fmla="*/ 1128230 h 7223977"/>
              <a:gd name="connsiteX8095" fmla="*/ 3133 w 12188243"/>
              <a:gd name="connsiteY8095" fmla="*/ 1128230 h 7223977"/>
              <a:gd name="connsiteX8096" fmla="*/ 3133 w 12188243"/>
              <a:gd name="connsiteY8096" fmla="*/ 905691 h 7223977"/>
              <a:gd name="connsiteX8097" fmla="*/ 225671 w 12188243"/>
              <a:gd name="connsiteY8097" fmla="*/ 905691 h 7223977"/>
              <a:gd name="connsiteX8098" fmla="*/ 225671 w 12188243"/>
              <a:gd name="connsiteY8098" fmla="*/ 1131362 h 7223977"/>
              <a:gd name="connsiteX8099" fmla="*/ 225671 w 12188243"/>
              <a:gd name="connsiteY8099" fmla="*/ 1353901 h 7223977"/>
              <a:gd name="connsiteX8100" fmla="*/ 3133 w 12188243"/>
              <a:gd name="connsiteY8100" fmla="*/ 1353901 h 7223977"/>
              <a:gd name="connsiteX8101" fmla="*/ 3133 w 12188243"/>
              <a:gd name="connsiteY8101" fmla="*/ 1131362 h 7223977"/>
              <a:gd name="connsiteX8102" fmla="*/ 225671 w 12188243"/>
              <a:gd name="connsiteY8102" fmla="*/ 1131362 h 7223977"/>
              <a:gd name="connsiteX8103" fmla="*/ 225671 w 12188243"/>
              <a:gd name="connsiteY8103" fmla="*/ 1357033 h 7223977"/>
              <a:gd name="connsiteX8104" fmla="*/ 225671 w 12188243"/>
              <a:gd name="connsiteY8104" fmla="*/ 1579572 h 7223977"/>
              <a:gd name="connsiteX8105" fmla="*/ 3133 w 12188243"/>
              <a:gd name="connsiteY8105" fmla="*/ 1579572 h 7223977"/>
              <a:gd name="connsiteX8106" fmla="*/ 3133 w 12188243"/>
              <a:gd name="connsiteY8106" fmla="*/ 1357033 h 7223977"/>
              <a:gd name="connsiteX8107" fmla="*/ 225671 w 12188243"/>
              <a:gd name="connsiteY8107" fmla="*/ 1357033 h 7223977"/>
              <a:gd name="connsiteX8108" fmla="*/ 225671 w 12188243"/>
              <a:gd name="connsiteY8108" fmla="*/ 1582704 h 7223977"/>
              <a:gd name="connsiteX8109" fmla="*/ 225671 w 12188243"/>
              <a:gd name="connsiteY8109" fmla="*/ 1805243 h 7223977"/>
              <a:gd name="connsiteX8110" fmla="*/ 3133 w 12188243"/>
              <a:gd name="connsiteY8110" fmla="*/ 1805243 h 7223977"/>
              <a:gd name="connsiteX8111" fmla="*/ 3133 w 12188243"/>
              <a:gd name="connsiteY8111" fmla="*/ 1582704 h 7223977"/>
              <a:gd name="connsiteX8112" fmla="*/ 225671 w 12188243"/>
              <a:gd name="connsiteY8112" fmla="*/ 1582704 h 7223977"/>
              <a:gd name="connsiteX8113" fmla="*/ 225671 w 12188243"/>
              <a:gd name="connsiteY8113" fmla="*/ 1808375 h 7223977"/>
              <a:gd name="connsiteX8114" fmla="*/ 225671 w 12188243"/>
              <a:gd name="connsiteY8114" fmla="*/ 2030914 h 7223977"/>
              <a:gd name="connsiteX8115" fmla="*/ 3133 w 12188243"/>
              <a:gd name="connsiteY8115" fmla="*/ 2030914 h 7223977"/>
              <a:gd name="connsiteX8116" fmla="*/ 3133 w 12188243"/>
              <a:gd name="connsiteY8116" fmla="*/ 1808375 h 7223977"/>
              <a:gd name="connsiteX8117" fmla="*/ 225671 w 12188243"/>
              <a:gd name="connsiteY8117" fmla="*/ 1808375 h 7223977"/>
              <a:gd name="connsiteX8118" fmla="*/ 225671 w 12188243"/>
              <a:gd name="connsiteY8118" fmla="*/ 2033921 h 7223977"/>
              <a:gd name="connsiteX8119" fmla="*/ 225671 w 12188243"/>
              <a:gd name="connsiteY8119" fmla="*/ 2256459 h 7223977"/>
              <a:gd name="connsiteX8120" fmla="*/ 3133 w 12188243"/>
              <a:gd name="connsiteY8120" fmla="*/ 2256459 h 7223977"/>
              <a:gd name="connsiteX8121" fmla="*/ 3133 w 12188243"/>
              <a:gd name="connsiteY8121" fmla="*/ 2033921 h 7223977"/>
              <a:gd name="connsiteX8122" fmla="*/ 225671 w 12188243"/>
              <a:gd name="connsiteY8122" fmla="*/ 2033921 h 7223977"/>
              <a:gd name="connsiteX8123" fmla="*/ 225671 w 12188243"/>
              <a:gd name="connsiteY8123" fmla="*/ 2259592 h 7223977"/>
              <a:gd name="connsiteX8124" fmla="*/ 225671 w 12188243"/>
              <a:gd name="connsiteY8124" fmla="*/ 2482130 h 7223977"/>
              <a:gd name="connsiteX8125" fmla="*/ 3133 w 12188243"/>
              <a:gd name="connsiteY8125" fmla="*/ 2482130 h 7223977"/>
              <a:gd name="connsiteX8126" fmla="*/ 3133 w 12188243"/>
              <a:gd name="connsiteY8126" fmla="*/ 2259592 h 7223977"/>
              <a:gd name="connsiteX8127" fmla="*/ 225671 w 12188243"/>
              <a:gd name="connsiteY8127" fmla="*/ 2259592 h 7223977"/>
              <a:gd name="connsiteX8128" fmla="*/ 225671 w 12188243"/>
              <a:gd name="connsiteY8128" fmla="*/ 2485263 h 7223977"/>
              <a:gd name="connsiteX8129" fmla="*/ 225671 w 12188243"/>
              <a:gd name="connsiteY8129" fmla="*/ 2707801 h 7223977"/>
              <a:gd name="connsiteX8130" fmla="*/ 3133 w 12188243"/>
              <a:gd name="connsiteY8130" fmla="*/ 2707801 h 7223977"/>
              <a:gd name="connsiteX8131" fmla="*/ 3133 w 12188243"/>
              <a:gd name="connsiteY8131" fmla="*/ 2485263 h 7223977"/>
              <a:gd name="connsiteX8132" fmla="*/ 225671 w 12188243"/>
              <a:gd name="connsiteY8132" fmla="*/ 2485263 h 7223977"/>
              <a:gd name="connsiteX8133" fmla="*/ 225671 w 12188243"/>
              <a:gd name="connsiteY8133" fmla="*/ 2710934 h 7223977"/>
              <a:gd name="connsiteX8134" fmla="*/ 225671 w 12188243"/>
              <a:gd name="connsiteY8134" fmla="*/ 2933472 h 7223977"/>
              <a:gd name="connsiteX8135" fmla="*/ 3133 w 12188243"/>
              <a:gd name="connsiteY8135" fmla="*/ 2933472 h 7223977"/>
              <a:gd name="connsiteX8136" fmla="*/ 3133 w 12188243"/>
              <a:gd name="connsiteY8136" fmla="*/ 2710934 h 7223977"/>
              <a:gd name="connsiteX8137" fmla="*/ 225671 w 12188243"/>
              <a:gd name="connsiteY8137" fmla="*/ 2710934 h 7223977"/>
              <a:gd name="connsiteX8138" fmla="*/ 225671 w 12188243"/>
              <a:gd name="connsiteY8138" fmla="*/ 2936605 h 7223977"/>
              <a:gd name="connsiteX8139" fmla="*/ 225671 w 12188243"/>
              <a:gd name="connsiteY8139" fmla="*/ 3159143 h 7223977"/>
              <a:gd name="connsiteX8140" fmla="*/ 3133 w 12188243"/>
              <a:gd name="connsiteY8140" fmla="*/ 3159143 h 7223977"/>
              <a:gd name="connsiteX8141" fmla="*/ 3133 w 12188243"/>
              <a:gd name="connsiteY8141" fmla="*/ 2936605 h 7223977"/>
              <a:gd name="connsiteX8142" fmla="*/ 225671 w 12188243"/>
              <a:gd name="connsiteY8142" fmla="*/ 2936605 h 7223977"/>
              <a:gd name="connsiteX8143" fmla="*/ 225671 w 12188243"/>
              <a:gd name="connsiteY8143" fmla="*/ 3162276 h 7223977"/>
              <a:gd name="connsiteX8144" fmla="*/ 225671 w 12188243"/>
              <a:gd name="connsiteY8144" fmla="*/ 3384814 h 7223977"/>
              <a:gd name="connsiteX8145" fmla="*/ 3133 w 12188243"/>
              <a:gd name="connsiteY8145" fmla="*/ 3384814 h 7223977"/>
              <a:gd name="connsiteX8146" fmla="*/ 3133 w 12188243"/>
              <a:gd name="connsiteY8146" fmla="*/ 3162276 h 7223977"/>
              <a:gd name="connsiteX8147" fmla="*/ 225671 w 12188243"/>
              <a:gd name="connsiteY8147" fmla="*/ 3162276 h 7223977"/>
              <a:gd name="connsiteX8148" fmla="*/ 225671 w 12188243"/>
              <a:gd name="connsiteY8148" fmla="*/ 3387821 h 7223977"/>
              <a:gd name="connsiteX8149" fmla="*/ 225671 w 12188243"/>
              <a:gd name="connsiteY8149" fmla="*/ 3610360 h 7223977"/>
              <a:gd name="connsiteX8150" fmla="*/ 3133 w 12188243"/>
              <a:gd name="connsiteY8150" fmla="*/ 3610360 h 7223977"/>
              <a:gd name="connsiteX8151" fmla="*/ 3133 w 12188243"/>
              <a:gd name="connsiteY8151" fmla="*/ 3387821 h 7223977"/>
              <a:gd name="connsiteX8152" fmla="*/ 225671 w 12188243"/>
              <a:gd name="connsiteY8152" fmla="*/ 3387821 h 7223977"/>
              <a:gd name="connsiteX8153" fmla="*/ 225671 w 12188243"/>
              <a:gd name="connsiteY8153" fmla="*/ 3613493 h 7223977"/>
              <a:gd name="connsiteX8154" fmla="*/ 225671 w 12188243"/>
              <a:gd name="connsiteY8154" fmla="*/ 3836031 h 7223977"/>
              <a:gd name="connsiteX8155" fmla="*/ 3133 w 12188243"/>
              <a:gd name="connsiteY8155" fmla="*/ 3836031 h 7223977"/>
              <a:gd name="connsiteX8156" fmla="*/ 3133 w 12188243"/>
              <a:gd name="connsiteY8156" fmla="*/ 3613493 h 7223977"/>
              <a:gd name="connsiteX8157" fmla="*/ 225671 w 12188243"/>
              <a:gd name="connsiteY8157" fmla="*/ 3613493 h 7223977"/>
              <a:gd name="connsiteX8158" fmla="*/ 225671 w 12188243"/>
              <a:gd name="connsiteY8158" fmla="*/ 3839164 h 7223977"/>
              <a:gd name="connsiteX8159" fmla="*/ 225671 w 12188243"/>
              <a:gd name="connsiteY8159" fmla="*/ 4061702 h 7223977"/>
              <a:gd name="connsiteX8160" fmla="*/ 3133 w 12188243"/>
              <a:gd name="connsiteY8160" fmla="*/ 4061702 h 7223977"/>
              <a:gd name="connsiteX8161" fmla="*/ 3133 w 12188243"/>
              <a:gd name="connsiteY8161" fmla="*/ 3839164 h 7223977"/>
              <a:gd name="connsiteX8162" fmla="*/ 225671 w 12188243"/>
              <a:gd name="connsiteY8162" fmla="*/ 3839164 h 7223977"/>
              <a:gd name="connsiteX8163" fmla="*/ 225671 w 12188243"/>
              <a:gd name="connsiteY8163" fmla="*/ 4064834 h 7223977"/>
              <a:gd name="connsiteX8164" fmla="*/ 225671 w 12188243"/>
              <a:gd name="connsiteY8164" fmla="*/ 4287373 h 7223977"/>
              <a:gd name="connsiteX8165" fmla="*/ 3133 w 12188243"/>
              <a:gd name="connsiteY8165" fmla="*/ 4287373 h 7223977"/>
              <a:gd name="connsiteX8166" fmla="*/ 3133 w 12188243"/>
              <a:gd name="connsiteY8166" fmla="*/ 4064834 h 7223977"/>
              <a:gd name="connsiteX8167" fmla="*/ 225671 w 12188243"/>
              <a:gd name="connsiteY8167" fmla="*/ 4064834 h 7223977"/>
              <a:gd name="connsiteX8168" fmla="*/ 225671 w 12188243"/>
              <a:gd name="connsiteY8168" fmla="*/ 4290506 h 7223977"/>
              <a:gd name="connsiteX8169" fmla="*/ 225671 w 12188243"/>
              <a:gd name="connsiteY8169" fmla="*/ 4513044 h 7223977"/>
              <a:gd name="connsiteX8170" fmla="*/ 3133 w 12188243"/>
              <a:gd name="connsiteY8170" fmla="*/ 4513044 h 7223977"/>
              <a:gd name="connsiteX8171" fmla="*/ 3133 w 12188243"/>
              <a:gd name="connsiteY8171" fmla="*/ 4290506 h 7223977"/>
              <a:gd name="connsiteX8172" fmla="*/ 225671 w 12188243"/>
              <a:gd name="connsiteY8172" fmla="*/ 4290506 h 7223977"/>
              <a:gd name="connsiteX8173" fmla="*/ 225671 w 12188243"/>
              <a:gd name="connsiteY8173" fmla="*/ 4516177 h 7223977"/>
              <a:gd name="connsiteX8174" fmla="*/ 225671 w 12188243"/>
              <a:gd name="connsiteY8174" fmla="*/ 4738715 h 7223977"/>
              <a:gd name="connsiteX8175" fmla="*/ 3133 w 12188243"/>
              <a:gd name="connsiteY8175" fmla="*/ 4738715 h 7223977"/>
              <a:gd name="connsiteX8176" fmla="*/ 3133 w 12188243"/>
              <a:gd name="connsiteY8176" fmla="*/ 4516177 h 7223977"/>
              <a:gd name="connsiteX8177" fmla="*/ 225671 w 12188243"/>
              <a:gd name="connsiteY8177" fmla="*/ 4516177 h 7223977"/>
              <a:gd name="connsiteX8178" fmla="*/ 225671 w 12188243"/>
              <a:gd name="connsiteY8178" fmla="*/ 4741722 h 7223977"/>
              <a:gd name="connsiteX8179" fmla="*/ 225671 w 12188243"/>
              <a:gd name="connsiteY8179" fmla="*/ 4964261 h 7223977"/>
              <a:gd name="connsiteX8180" fmla="*/ 3133 w 12188243"/>
              <a:gd name="connsiteY8180" fmla="*/ 4964261 h 7223977"/>
              <a:gd name="connsiteX8181" fmla="*/ 3133 w 12188243"/>
              <a:gd name="connsiteY8181" fmla="*/ 4741722 h 7223977"/>
              <a:gd name="connsiteX8182" fmla="*/ 225671 w 12188243"/>
              <a:gd name="connsiteY8182" fmla="*/ 4741722 h 7223977"/>
              <a:gd name="connsiteX8183" fmla="*/ 225671 w 12188243"/>
              <a:gd name="connsiteY8183" fmla="*/ 4967393 h 7223977"/>
              <a:gd name="connsiteX8184" fmla="*/ 225671 w 12188243"/>
              <a:gd name="connsiteY8184" fmla="*/ 5189932 h 7223977"/>
              <a:gd name="connsiteX8185" fmla="*/ 3133 w 12188243"/>
              <a:gd name="connsiteY8185" fmla="*/ 5189932 h 7223977"/>
              <a:gd name="connsiteX8186" fmla="*/ 3133 w 12188243"/>
              <a:gd name="connsiteY8186" fmla="*/ 4967393 h 7223977"/>
              <a:gd name="connsiteX8187" fmla="*/ 225671 w 12188243"/>
              <a:gd name="connsiteY8187" fmla="*/ 4967393 h 7223977"/>
              <a:gd name="connsiteX8188" fmla="*/ 225671 w 12188243"/>
              <a:gd name="connsiteY8188" fmla="*/ 5193064 h 7223977"/>
              <a:gd name="connsiteX8189" fmla="*/ 225671 w 12188243"/>
              <a:gd name="connsiteY8189" fmla="*/ 5415603 h 7223977"/>
              <a:gd name="connsiteX8190" fmla="*/ 3133 w 12188243"/>
              <a:gd name="connsiteY8190" fmla="*/ 5415603 h 7223977"/>
              <a:gd name="connsiteX8191" fmla="*/ 3133 w 12188243"/>
              <a:gd name="connsiteY8191" fmla="*/ 5193064 h 7223977"/>
              <a:gd name="connsiteX8192" fmla="*/ 225671 w 12188243"/>
              <a:gd name="connsiteY8192" fmla="*/ 5193064 h 7223977"/>
              <a:gd name="connsiteX8193" fmla="*/ 225671 w 12188243"/>
              <a:gd name="connsiteY8193" fmla="*/ 5418735 h 7223977"/>
              <a:gd name="connsiteX8194" fmla="*/ 225671 w 12188243"/>
              <a:gd name="connsiteY8194" fmla="*/ 5641273 h 7223977"/>
              <a:gd name="connsiteX8195" fmla="*/ 3133 w 12188243"/>
              <a:gd name="connsiteY8195" fmla="*/ 5641273 h 7223977"/>
              <a:gd name="connsiteX8196" fmla="*/ 3133 w 12188243"/>
              <a:gd name="connsiteY8196" fmla="*/ 5418735 h 7223977"/>
              <a:gd name="connsiteX8197" fmla="*/ 225671 w 12188243"/>
              <a:gd name="connsiteY8197" fmla="*/ 5418735 h 7223977"/>
              <a:gd name="connsiteX8198" fmla="*/ 225671 w 12188243"/>
              <a:gd name="connsiteY8198" fmla="*/ 5644406 h 7223977"/>
              <a:gd name="connsiteX8199" fmla="*/ 225671 w 12188243"/>
              <a:gd name="connsiteY8199" fmla="*/ 5866945 h 7223977"/>
              <a:gd name="connsiteX8200" fmla="*/ 3133 w 12188243"/>
              <a:gd name="connsiteY8200" fmla="*/ 5866945 h 7223977"/>
              <a:gd name="connsiteX8201" fmla="*/ 3133 w 12188243"/>
              <a:gd name="connsiteY8201" fmla="*/ 5644406 h 7223977"/>
              <a:gd name="connsiteX8202" fmla="*/ 225671 w 12188243"/>
              <a:gd name="connsiteY8202" fmla="*/ 5644406 h 7223977"/>
              <a:gd name="connsiteX8203" fmla="*/ 225671 w 12188243"/>
              <a:gd name="connsiteY8203" fmla="*/ 5870077 h 7223977"/>
              <a:gd name="connsiteX8204" fmla="*/ 225671 w 12188243"/>
              <a:gd name="connsiteY8204" fmla="*/ 6092616 h 7223977"/>
              <a:gd name="connsiteX8205" fmla="*/ 3133 w 12188243"/>
              <a:gd name="connsiteY8205" fmla="*/ 6092616 h 7223977"/>
              <a:gd name="connsiteX8206" fmla="*/ 3133 w 12188243"/>
              <a:gd name="connsiteY8206" fmla="*/ 5870077 h 7223977"/>
              <a:gd name="connsiteX8207" fmla="*/ 225671 w 12188243"/>
              <a:gd name="connsiteY8207" fmla="*/ 5870077 h 7223977"/>
              <a:gd name="connsiteX8208" fmla="*/ 225671 w 12188243"/>
              <a:gd name="connsiteY8208" fmla="*/ 6095623 h 7223977"/>
              <a:gd name="connsiteX8209" fmla="*/ 225671 w 12188243"/>
              <a:gd name="connsiteY8209" fmla="*/ 6318161 h 7223977"/>
              <a:gd name="connsiteX8210" fmla="*/ 3133 w 12188243"/>
              <a:gd name="connsiteY8210" fmla="*/ 6318161 h 7223977"/>
              <a:gd name="connsiteX8211" fmla="*/ 3133 w 12188243"/>
              <a:gd name="connsiteY8211" fmla="*/ 6095623 h 7223977"/>
              <a:gd name="connsiteX8212" fmla="*/ 225671 w 12188243"/>
              <a:gd name="connsiteY8212" fmla="*/ 6095623 h 7223977"/>
              <a:gd name="connsiteX8213" fmla="*/ 225671 w 12188243"/>
              <a:gd name="connsiteY8213" fmla="*/ 6321294 h 7223977"/>
              <a:gd name="connsiteX8214" fmla="*/ 225671 w 12188243"/>
              <a:gd name="connsiteY8214" fmla="*/ 6543832 h 7223977"/>
              <a:gd name="connsiteX8215" fmla="*/ 3133 w 12188243"/>
              <a:gd name="connsiteY8215" fmla="*/ 6543832 h 7223977"/>
              <a:gd name="connsiteX8216" fmla="*/ 3133 w 12188243"/>
              <a:gd name="connsiteY8216" fmla="*/ 6321294 h 7223977"/>
              <a:gd name="connsiteX8217" fmla="*/ 225671 w 12188243"/>
              <a:gd name="connsiteY8217" fmla="*/ 6321294 h 7223977"/>
              <a:gd name="connsiteX8218" fmla="*/ 225671 w 12188243"/>
              <a:gd name="connsiteY8218" fmla="*/ 6546965 h 7223977"/>
              <a:gd name="connsiteX8219" fmla="*/ 225671 w 12188243"/>
              <a:gd name="connsiteY8219" fmla="*/ 6769503 h 7223977"/>
              <a:gd name="connsiteX8220" fmla="*/ 3133 w 12188243"/>
              <a:gd name="connsiteY8220" fmla="*/ 6769503 h 7223977"/>
              <a:gd name="connsiteX8221" fmla="*/ 3133 w 12188243"/>
              <a:gd name="connsiteY8221" fmla="*/ 6546965 h 7223977"/>
              <a:gd name="connsiteX8222" fmla="*/ 225671 w 12188243"/>
              <a:gd name="connsiteY8222" fmla="*/ 6546965 h 7223977"/>
              <a:gd name="connsiteX8223" fmla="*/ 225671 w 12188243"/>
              <a:gd name="connsiteY8223" fmla="*/ 6772636 h 7223977"/>
              <a:gd name="connsiteX8224" fmla="*/ 225671 w 12188243"/>
              <a:gd name="connsiteY8224" fmla="*/ 6995174 h 7223977"/>
              <a:gd name="connsiteX8225" fmla="*/ 3133 w 12188243"/>
              <a:gd name="connsiteY8225" fmla="*/ 6995174 h 7223977"/>
              <a:gd name="connsiteX8226" fmla="*/ 3133 w 12188243"/>
              <a:gd name="connsiteY8226" fmla="*/ 6772636 h 7223977"/>
              <a:gd name="connsiteX8227" fmla="*/ 225671 w 12188243"/>
              <a:gd name="connsiteY8227" fmla="*/ 6772636 h 7223977"/>
              <a:gd name="connsiteX8228" fmla="*/ 225671 w 12188243"/>
              <a:gd name="connsiteY8228" fmla="*/ 6998307 h 7223977"/>
              <a:gd name="connsiteX8229" fmla="*/ 225671 w 12188243"/>
              <a:gd name="connsiteY8229" fmla="*/ 7220845 h 7223977"/>
              <a:gd name="connsiteX8230" fmla="*/ 3133 w 12188243"/>
              <a:gd name="connsiteY8230" fmla="*/ 7220845 h 7223977"/>
              <a:gd name="connsiteX8231" fmla="*/ 3133 w 12188243"/>
              <a:gd name="connsiteY8231" fmla="*/ 6998307 h 7223977"/>
              <a:gd name="connsiteX8232" fmla="*/ 225671 w 12188243"/>
              <a:gd name="connsiteY8232" fmla="*/ 6998307 h 7223977"/>
              <a:gd name="connsiteX8233" fmla="*/ 228804 w 12188243"/>
              <a:gd name="connsiteY8233" fmla="*/ 6998307 h 7223977"/>
              <a:gd name="connsiteX8234" fmla="*/ 451342 w 12188243"/>
              <a:gd name="connsiteY8234" fmla="*/ 6998307 h 7223977"/>
              <a:gd name="connsiteX8235" fmla="*/ 451342 w 12188243"/>
              <a:gd name="connsiteY8235" fmla="*/ 7220845 h 7223977"/>
              <a:gd name="connsiteX8236" fmla="*/ 228804 w 12188243"/>
              <a:gd name="connsiteY8236" fmla="*/ 7220845 h 7223977"/>
              <a:gd name="connsiteX8237" fmla="*/ 228804 w 12188243"/>
              <a:gd name="connsiteY8237" fmla="*/ 6998307 h 7223977"/>
              <a:gd name="connsiteX8238" fmla="*/ 454475 w 12188243"/>
              <a:gd name="connsiteY8238" fmla="*/ 6998307 h 7223977"/>
              <a:gd name="connsiteX8239" fmla="*/ 677013 w 12188243"/>
              <a:gd name="connsiteY8239" fmla="*/ 6998307 h 7223977"/>
              <a:gd name="connsiteX8240" fmla="*/ 677013 w 12188243"/>
              <a:gd name="connsiteY8240" fmla="*/ 7220845 h 7223977"/>
              <a:gd name="connsiteX8241" fmla="*/ 454475 w 12188243"/>
              <a:gd name="connsiteY8241" fmla="*/ 7220845 h 7223977"/>
              <a:gd name="connsiteX8242" fmla="*/ 454475 w 12188243"/>
              <a:gd name="connsiteY8242" fmla="*/ 6998307 h 7223977"/>
              <a:gd name="connsiteX8243" fmla="*/ 680021 w 12188243"/>
              <a:gd name="connsiteY8243" fmla="*/ 6998307 h 7223977"/>
              <a:gd name="connsiteX8244" fmla="*/ 902559 w 12188243"/>
              <a:gd name="connsiteY8244" fmla="*/ 6998307 h 7223977"/>
              <a:gd name="connsiteX8245" fmla="*/ 902559 w 12188243"/>
              <a:gd name="connsiteY8245" fmla="*/ 7220845 h 7223977"/>
              <a:gd name="connsiteX8246" fmla="*/ 680021 w 12188243"/>
              <a:gd name="connsiteY8246" fmla="*/ 7220845 h 7223977"/>
              <a:gd name="connsiteX8247" fmla="*/ 680021 w 12188243"/>
              <a:gd name="connsiteY8247" fmla="*/ 6998307 h 7223977"/>
              <a:gd name="connsiteX8248" fmla="*/ 905692 w 12188243"/>
              <a:gd name="connsiteY8248" fmla="*/ 6998307 h 7223977"/>
              <a:gd name="connsiteX8249" fmla="*/ 1128230 w 12188243"/>
              <a:gd name="connsiteY8249" fmla="*/ 6998307 h 7223977"/>
              <a:gd name="connsiteX8250" fmla="*/ 1128230 w 12188243"/>
              <a:gd name="connsiteY8250" fmla="*/ 7220845 h 7223977"/>
              <a:gd name="connsiteX8251" fmla="*/ 905692 w 12188243"/>
              <a:gd name="connsiteY8251" fmla="*/ 7220845 h 7223977"/>
              <a:gd name="connsiteX8252" fmla="*/ 905692 w 12188243"/>
              <a:gd name="connsiteY8252" fmla="*/ 6998307 h 7223977"/>
              <a:gd name="connsiteX8253" fmla="*/ 1131363 w 12188243"/>
              <a:gd name="connsiteY8253" fmla="*/ 6998307 h 7223977"/>
              <a:gd name="connsiteX8254" fmla="*/ 1353901 w 12188243"/>
              <a:gd name="connsiteY8254" fmla="*/ 6998307 h 7223977"/>
              <a:gd name="connsiteX8255" fmla="*/ 1353901 w 12188243"/>
              <a:gd name="connsiteY8255" fmla="*/ 7220845 h 7223977"/>
              <a:gd name="connsiteX8256" fmla="*/ 1131363 w 12188243"/>
              <a:gd name="connsiteY8256" fmla="*/ 7220845 h 7223977"/>
              <a:gd name="connsiteX8257" fmla="*/ 1131363 w 12188243"/>
              <a:gd name="connsiteY8257" fmla="*/ 6998307 h 7223977"/>
              <a:gd name="connsiteX8258" fmla="*/ 1357034 w 12188243"/>
              <a:gd name="connsiteY8258" fmla="*/ 6998307 h 7223977"/>
              <a:gd name="connsiteX8259" fmla="*/ 1579572 w 12188243"/>
              <a:gd name="connsiteY8259" fmla="*/ 6998307 h 7223977"/>
              <a:gd name="connsiteX8260" fmla="*/ 1579572 w 12188243"/>
              <a:gd name="connsiteY8260" fmla="*/ 7220845 h 7223977"/>
              <a:gd name="connsiteX8261" fmla="*/ 1357034 w 12188243"/>
              <a:gd name="connsiteY8261" fmla="*/ 7220845 h 7223977"/>
              <a:gd name="connsiteX8262" fmla="*/ 1357034 w 12188243"/>
              <a:gd name="connsiteY8262" fmla="*/ 6998307 h 7223977"/>
              <a:gd name="connsiteX8263" fmla="*/ 1582705 w 12188243"/>
              <a:gd name="connsiteY8263" fmla="*/ 6998307 h 7223977"/>
              <a:gd name="connsiteX8264" fmla="*/ 1805243 w 12188243"/>
              <a:gd name="connsiteY8264" fmla="*/ 6998307 h 7223977"/>
              <a:gd name="connsiteX8265" fmla="*/ 1805243 w 12188243"/>
              <a:gd name="connsiteY8265" fmla="*/ 7220845 h 7223977"/>
              <a:gd name="connsiteX8266" fmla="*/ 1582705 w 12188243"/>
              <a:gd name="connsiteY8266" fmla="*/ 7220845 h 7223977"/>
              <a:gd name="connsiteX8267" fmla="*/ 1582705 w 12188243"/>
              <a:gd name="connsiteY8267" fmla="*/ 6998307 h 7223977"/>
              <a:gd name="connsiteX8268" fmla="*/ 1808376 w 12188243"/>
              <a:gd name="connsiteY8268" fmla="*/ 6998307 h 7223977"/>
              <a:gd name="connsiteX8269" fmla="*/ 2030914 w 12188243"/>
              <a:gd name="connsiteY8269" fmla="*/ 6998307 h 7223977"/>
              <a:gd name="connsiteX8270" fmla="*/ 2030914 w 12188243"/>
              <a:gd name="connsiteY8270" fmla="*/ 7220845 h 7223977"/>
              <a:gd name="connsiteX8271" fmla="*/ 1808376 w 12188243"/>
              <a:gd name="connsiteY8271" fmla="*/ 7220845 h 7223977"/>
              <a:gd name="connsiteX8272" fmla="*/ 1808376 w 12188243"/>
              <a:gd name="connsiteY8272" fmla="*/ 6998307 h 7223977"/>
              <a:gd name="connsiteX8273" fmla="*/ 2033922 w 12188243"/>
              <a:gd name="connsiteY8273" fmla="*/ 6998307 h 7223977"/>
              <a:gd name="connsiteX8274" fmla="*/ 2256460 w 12188243"/>
              <a:gd name="connsiteY8274" fmla="*/ 6998307 h 7223977"/>
              <a:gd name="connsiteX8275" fmla="*/ 2256460 w 12188243"/>
              <a:gd name="connsiteY8275" fmla="*/ 7220845 h 7223977"/>
              <a:gd name="connsiteX8276" fmla="*/ 2033922 w 12188243"/>
              <a:gd name="connsiteY8276" fmla="*/ 7220845 h 7223977"/>
              <a:gd name="connsiteX8277" fmla="*/ 2033922 w 12188243"/>
              <a:gd name="connsiteY8277" fmla="*/ 6998307 h 7223977"/>
              <a:gd name="connsiteX8278" fmla="*/ 2259593 w 12188243"/>
              <a:gd name="connsiteY8278" fmla="*/ 6998307 h 7223977"/>
              <a:gd name="connsiteX8279" fmla="*/ 2482131 w 12188243"/>
              <a:gd name="connsiteY8279" fmla="*/ 6998307 h 7223977"/>
              <a:gd name="connsiteX8280" fmla="*/ 2482131 w 12188243"/>
              <a:gd name="connsiteY8280" fmla="*/ 7220845 h 7223977"/>
              <a:gd name="connsiteX8281" fmla="*/ 2259593 w 12188243"/>
              <a:gd name="connsiteY8281" fmla="*/ 7220845 h 7223977"/>
              <a:gd name="connsiteX8282" fmla="*/ 2259593 w 12188243"/>
              <a:gd name="connsiteY8282" fmla="*/ 6998307 h 7223977"/>
              <a:gd name="connsiteX8283" fmla="*/ 2485264 w 12188243"/>
              <a:gd name="connsiteY8283" fmla="*/ 6998307 h 7223977"/>
              <a:gd name="connsiteX8284" fmla="*/ 2707802 w 12188243"/>
              <a:gd name="connsiteY8284" fmla="*/ 6998307 h 7223977"/>
              <a:gd name="connsiteX8285" fmla="*/ 2707802 w 12188243"/>
              <a:gd name="connsiteY8285" fmla="*/ 7220845 h 7223977"/>
              <a:gd name="connsiteX8286" fmla="*/ 2485264 w 12188243"/>
              <a:gd name="connsiteY8286" fmla="*/ 7220845 h 7223977"/>
              <a:gd name="connsiteX8287" fmla="*/ 2485264 w 12188243"/>
              <a:gd name="connsiteY8287" fmla="*/ 6998307 h 7223977"/>
              <a:gd name="connsiteX8288" fmla="*/ 2710935 w 12188243"/>
              <a:gd name="connsiteY8288" fmla="*/ 6998307 h 7223977"/>
              <a:gd name="connsiteX8289" fmla="*/ 2933474 w 12188243"/>
              <a:gd name="connsiteY8289" fmla="*/ 6998307 h 7223977"/>
              <a:gd name="connsiteX8290" fmla="*/ 2933474 w 12188243"/>
              <a:gd name="connsiteY8290" fmla="*/ 7220845 h 7223977"/>
              <a:gd name="connsiteX8291" fmla="*/ 2710935 w 12188243"/>
              <a:gd name="connsiteY8291" fmla="*/ 7220845 h 7223977"/>
              <a:gd name="connsiteX8292" fmla="*/ 2710935 w 12188243"/>
              <a:gd name="connsiteY8292" fmla="*/ 6998307 h 7223977"/>
              <a:gd name="connsiteX8293" fmla="*/ 2936606 w 12188243"/>
              <a:gd name="connsiteY8293" fmla="*/ 6998307 h 7223977"/>
              <a:gd name="connsiteX8294" fmla="*/ 3159145 w 12188243"/>
              <a:gd name="connsiteY8294" fmla="*/ 6998307 h 7223977"/>
              <a:gd name="connsiteX8295" fmla="*/ 3159145 w 12188243"/>
              <a:gd name="connsiteY8295" fmla="*/ 7220845 h 7223977"/>
              <a:gd name="connsiteX8296" fmla="*/ 2936606 w 12188243"/>
              <a:gd name="connsiteY8296" fmla="*/ 7220845 h 7223977"/>
              <a:gd name="connsiteX8297" fmla="*/ 2936606 w 12188243"/>
              <a:gd name="connsiteY8297" fmla="*/ 6998307 h 7223977"/>
              <a:gd name="connsiteX8298" fmla="*/ 3162277 w 12188243"/>
              <a:gd name="connsiteY8298" fmla="*/ 6998307 h 7223977"/>
              <a:gd name="connsiteX8299" fmla="*/ 3384816 w 12188243"/>
              <a:gd name="connsiteY8299" fmla="*/ 6998307 h 7223977"/>
              <a:gd name="connsiteX8300" fmla="*/ 3384816 w 12188243"/>
              <a:gd name="connsiteY8300" fmla="*/ 7220845 h 7223977"/>
              <a:gd name="connsiteX8301" fmla="*/ 3162277 w 12188243"/>
              <a:gd name="connsiteY8301" fmla="*/ 7220845 h 7223977"/>
              <a:gd name="connsiteX8302" fmla="*/ 3162277 w 12188243"/>
              <a:gd name="connsiteY8302" fmla="*/ 6998307 h 7223977"/>
              <a:gd name="connsiteX8303" fmla="*/ 3387823 w 12188243"/>
              <a:gd name="connsiteY8303" fmla="*/ 6998307 h 7223977"/>
              <a:gd name="connsiteX8304" fmla="*/ 3610361 w 12188243"/>
              <a:gd name="connsiteY8304" fmla="*/ 6998307 h 7223977"/>
              <a:gd name="connsiteX8305" fmla="*/ 3610361 w 12188243"/>
              <a:gd name="connsiteY8305" fmla="*/ 7220845 h 7223977"/>
              <a:gd name="connsiteX8306" fmla="*/ 3387823 w 12188243"/>
              <a:gd name="connsiteY8306" fmla="*/ 7220845 h 7223977"/>
              <a:gd name="connsiteX8307" fmla="*/ 3387823 w 12188243"/>
              <a:gd name="connsiteY8307" fmla="*/ 6998307 h 7223977"/>
              <a:gd name="connsiteX8308" fmla="*/ 3613494 w 12188243"/>
              <a:gd name="connsiteY8308" fmla="*/ 6998307 h 7223977"/>
              <a:gd name="connsiteX8309" fmla="*/ 3836033 w 12188243"/>
              <a:gd name="connsiteY8309" fmla="*/ 6998307 h 7223977"/>
              <a:gd name="connsiteX8310" fmla="*/ 3836033 w 12188243"/>
              <a:gd name="connsiteY8310" fmla="*/ 7220845 h 7223977"/>
              <a:gd name="connsiteX8311" fmla="*/ 3613494 w 12188243"/>
              <a:gd name="connsiteY8311" fmla="*/ 7220845 h 7223977"/>
              <a:gd name="connsiteX8312" fmla="*/ 3613494 w 12188243"/>
              <a:gd name="connsiteY8312" fmla="*/ 6998307 h 7223977"/>
              <a:gd name="connsiteX8313" fmla="*/ 3839165 w 12188243"/>
              <a:gd name="connsiteY8313" fmla="*/ 6998307 h 7223977"/>
              <a:gd name="connsiteX8314" fmla="*/ 4061703 w 12188243"/>
              <a:gd name="connsiteY8314" fmla="*/ 6998307 h 7223977"/>
              <a:gd name="connsiteX8315" fmla="*/ 4061703 w 12188243"/>
              <a:gd name="connsiteY8315" fmla="*/ 7220845 h 7223977"/>
              <a:gd name="connsiteX8316" fmla="*/ 3839165 w 12188243"/>
              <a:gd name="connsiteY8316" fmla="*/ 7220845 h 7223977"/>
              <a:gd name="connsiteX8317" fmla="*/ 3839165 w 12188243"/>
              <a:gd name="connsiteY8317" fmla="*/ 6998307 h 7223977"/>
              <a:gd name="connsiteX8318" fmla="*/ 4064836 w 12188243"/>
              <a:gd name="connsiteY8318" fmla="*/ 6998307 h 7223977"/>
              <a:gd name="connsiteX8319" fmla="*/ 4287375 w 12188243"/>
              <a:gd name="connsiteY8319" fmla="*/ 6998307 h 7223977"/>
              <a:gd name="connsiteX8320" fmla="*/ 4287375 w 12188243"/>
              <a:gd name="connsiteY8320" fmla="*/ 7220845 h 7223977"/>
              <a:gd name="connsiteX8321" fmla="*/ 4064836 w 12188243"/>
              <a:gd name="connsiteY8321" fmla="*/ 7220845 h 7223977"/>
              <a:gd name="connsiteX8322" fmla="*/ 4064836 w 12188243"/>
              <a:gd name="connsiteY8322" fmla="*/ 6998307 h 7223977"/>
              <a:gd name="connsiteX8323" fmla="*/ 4290507 w 12188243"/>
              <a:gd name="connsiteY8323" fmla="*/ 6998307 h 7223977"/>
              <a:gd name="connsiteX8324" fmla="*/ 4513046 w 12188243"/>
              <a:gd name="connsiteY8324" fmla="*/ 6998307 h 7223977"/>
              <a:gd name="connsiteX8325" fmla="*/ 4513046 w 12188243"/>
              <a:gd name="connsiteY8325" fmla="*/ 7220845 h 7223977"/>
              <a:gd name="connsiteX8326" fmla="*/ 4290507 w 12188243"/>
              <a:gd name="connsiteY8326" fmla="*/ 7220845 h 7223977"/>
              <a:gd name="connsiteX8327" fmla="*/ 4290507 w 12188243"/>
              <a:gd name="connsiteY8327" fmla="*/ 6998307 h 7223977"/>
              <a:gd name="connsiteX8328" fmla="*/ 4516179 w 12188243"/>
              <a:gd name="connsiteY8328" fmla="*/ 6998307 h 7223977"/>
              <a:gd name="connsiteX8329" fmla="*/ 4738717 w 12188243"/>
              <a:gd name="connsiteY8329" fmla="*/ 6998307 h 7223977"/>
              <a:gd name="connsiteX8330" fmla="*/ 4738717 w 12188243"/>
              <a:gd name="connsiteY8330" fmla="*/ 7220845 h 7223977"/>
              <a:gd name="connsiteX8331" fmla="*/ 4516179 w 12188243"/>
              <a:gd name="connsiteY8331" fmla="*/ 7220845 h 7223977"/>
              <a:gd name="connsiteX8332" fmla="*/ 4516179 w 12188243"/>
              <a:gd name="connsiteY8332" fmla="*/ 6998307 h 7223977"/>
              <a:gd name="connsiteX8333" fmla="*/ 4741724 w 12188243"/>
              <a:gd name="connsiteY8333" fmla="*/ 6998307 h 7223977"/>
              <a:gd name="connsiteX8334" fmla="*/ 4964263 w 12188243"/>
              <a:gd name="connsiteY8334" fmla="*/ 6998307 h 7223977"/>
              <a:gd name="connsiteX8335" fmla="*/ 4964263 w 12188243"/>
              <a:gd name="connsiteY8335" fmla="*/ 7220845 h 7223977"/>
              <a:gd name="connsiteX8336" fmla="*/ 4741724 w 12188243"/>
              <a:gd name="connsiteY8336" fmla="*/ 7220845 h 7223977"/>
              <a:gd name="connsiteX8337" fmla="*/ 4741724 w 12188243"/>
              <a:gd name="connsiteY8337" fmla="*/ 6998307 h 7223977"/>
              <a:gd name="connsiteX8338" fmla="*/ 4967395 w 12188243"/>
              <a:gd name="connsiteY8338" fmla="*/ 6998307 h 7223977"/>
              <a:gd name="connsiteX8339" fmla="*/ 5189934 w 12188243"/>
              <a:gd name="connsiteY8339" fmla="*/ 6998307 h 7223977"/>
              <a:gd name="connsiteX8340" fmla="*/ 5189934 w 12188243"/>
              <a:gd name="connsiteY8340" fmla="*/ 7220845 h 7223977"/>
              <a:gd name="connsiteX8341" fmla="*/ 4967395 w 12188243"/>
              <a:gd name="connsiteY8341" fmla="*/ 7220845 h 7223977"/>
              <a:gd name="connsiteX8342" fmla="*/ 4967395 w 12188243"/>
              <a:gd name="connsiteY8342" fmla="*/ 6998307 h 7223977"/>
              <a:gd name="connsiteX8343" fmla="*/ 5193066 w 12188243"/>
              <a:gd name="connsiteY8343" fmla="*/ 6998307 h 7223977"/>
              <a:gd name="connsiteX8344" fmla="*/ 5415605 w 12188243"/>
              <a:gd name="connsiteY8344" fmla="*/ 6998307 h 7223977"/>
              <a:gd name="connsiteX8345" fmla="*/ 5415605 w 12188243"/>
              <a:gd name="connsiteY8345" fmla="*/ 7220845 h 7223977"/>
              <a:gd name="connsiteX8346" fmla="*/ 5193066 w 12188243"/>
              <a:gd name="connsiteY8346" fmla="*/ 7220845 h 7223977"/>
              <a:gd name="connsiteX8347" fmla="*/ 5193066 w 12188243"/>
              <a:gd name="connsiteY8347" fmla="*/ 6998307 h 7223977"/>
              <a:gd name="connsiteX8348" fmla="*/ 5418738 w 12188243"/>
              <a:gd name="connsiteY8348" fmla="*/ 6998307 h 7223977"/>
              <a:gd name="connsiteX8349" fmla="*/ 5641276 w 12188243"/>
              <a:gd name="connsiteY8349" fmla="*/ 6998307 h 7223977"/>
              <a:gd name="connsiteX8350" fmla="*/ 5641276 w 12188243"/>
              <a:gd name="connsiteY8350" fmla="*/ 7220845 h 7223977"/>
              <a:gd name="connsiteX8351" fmla="*/ 5418738 w 12188243"/>
              <a:gd name="connsiteY8351" fmla="*/ 7220845 h 7223977"/>
              <a:gd name="connsiteX8352" fmla="*/ 5418738 w 12188243"/>
              <a:gd name="connsiteY8352" fmla="*/ 6998307 h 7223977"/>
              <a:gd name="connsiteX8353" fmla="*/ 5644408 w 12188243"/>
              <a:gd name="connsiteY8353" fmla="*/ 6998307 h 7223977"/>
              <a:gd name="connsiteX8354" fmla="*/ 5866947 w 12188243"/>
              <a:gd name="connsiteY8354" fmla="*/ 6998307 h 7223977"/>
              <a:gd name="connsiteX8355" fmla="*/ 5866947 w 12188243"/>
              <a:gd name="connsiteY8355" fmla="*/ 7220845 h 7223977"/>
              <a:gd name="connsiteX8356" fmla="*/ 5644408 w 12188243"/>
              <a:gd name="connsiteY8356" fmla="*/ 7220845 h 7223977"/>
              <a:gd name="connsiteX8357" fmla="*/ 5644408 w 12188243"/>
              <a:gd name="connsiteY8357" fmla="*/ 6998307 h 7223977"/>
              <a:gd name="connsiteX8358" fmla="*/ 5870080 w 12188243"/>
              <a:gd name="connsiteY8358" fmla="*/ 6998307 h 7223977"/>
              <a:gd name="connsiteX8359" fmla="*/ 6092618 w 12188243"/>
              <a:gd name="connsiteY8359" fmla="*/ 6998307 h 7223977"/>
              <a:gd name="connsiteX8360" fmla="*/ 6092618 w 12188243"/>
              <a:gd name="connsiteY8360" fmla="*/ 7220845 h 7223977"/>
              <a:gd name="connsiteX8361" fmla="*/ 5870080 w 12188243"/>
              <a:gd name="connsiteY8361" fmla="*/ 7220845 h 7223977"/>
              <a:gd name="connsiteX8362" fmla="*/ 5870080 w 12188243"/>
              <a:gd name="connsiteY8362" fmla="*/ 6998307 h 7223977"/>
              <a:gd name="connsiteX8363" fmla="*/ 6095625 w 12188243"/>
              <a:gd name="connsiteY8363" fmla="*/ 6998307 h 7223977"/>
              <a:gd name="connsiteX8364" fmla="*/ 6318164 w 12188243"/>
              <a:gd name="connsiteY8364" fmla="*/ 6998307 h 7223977"/>
              <a:gd name="connsiteX8365" fmla="*/ 6318164 w 12188243"/>
              <a:gd name="connsiteY8365" fmla="*/ 7220845 h 7223977"/>
              <a:gd name="connsiteX8366" fmla="*/ 6095625 w 12188243"/>
              <a:gd name="connsiteY8366" fmla="*/ 7220845 h 7223977"/>
              <a:gd name="connsiteX8367" fmla="*/ 6095625 w 12188243"/>
              <a:gd name="connsiteY8367" fmla="*/ 6998307 h 7223977"/>
              <a:gd name="connsiteX8368" fmla="*/ 6321297 w 12188243"/>
              <a:gd name="connsiteY8368" fmla="*/ 6998307 h 7223977"/>
              <a:gd name="connsiteX8369" fmla="*/ 6543835 w 12188243"/>
              <a:gd name="connsiteY8369" fmla="*/ 6998307 h 7223977"/>
              <a:gd name="connsiteX8370" fmla="*/ 6543835 w 12188243"/>
              <a:gd name="connsiteY8370" fmla="*/ 7220845 h 7223977"/>
              <a:gd name="connsiteX8371" fmla="*/ 6321297 w 12188243"/>
              <a:gd name="connsiteY8371" fmla="*/ 7220845 h 7223977"/>
              <a:gd name="connsiteX8372" fmla="*/ 6321297 w 12188243"/>
              <a:gd name="connsiteY8372" fmla="*/ 6998307 h 7223977"/>
              <a:gd name="connsiteX8373" fmla="*/ 6546967 w 12188243"/>
              <a:gd name="connsiteY8373" fmla="*/ 6998307 h 7223977"/>
              <a:gd name="connsiteX8374" fmla="*/ 6769506 w 12188243"/>
              <a:gd name="connsiteY8374" fmla="*/ 6998307 h 7223977"/>
              <a:gd name="connsiteX8375" fmla="*/ 6769506 w 12188243"/>
              <a:gd name="connsiteY8375" fmla="*/ 7220845 h 7223977"/>
              <a:gd name="connsiteX8376" fmla="*/ 6546967 w 12188243"/>
              <a:gd name="connsiteY8376" fmla="*/ 7220845 h 7223977"/>
              <a:gd name="connsiteX8377" fmla="*/ 6546967 w 12188243"/>
              <a:gd name="connsiteY8377" fmla="*/ 6998307 h 7223977"/>
              <a:gd name="connsiteX8378" fmla="*/ 6772639 w 12188243"/>
              <a:gd name="connsiteY8378" fmla="*/ 6998307 h 7223977"/>
              <a:gd name="connsiteX8379" fmla="*/ 6995177 w 12188243"/>
              <a:gd name="connsiteY8379" fmla="*/ 6998307 h 7223977"/>
              <a:gd name="connsiteX8380" fmla="*/ 6995177 w 12188243"/>
              <a:gd name="connsiteY8380" fmla="*/ 7220845 h 7223977"/>
              <a:gd name="connsiteX8381" fmla="*/ 6772639 w 12188243"/>
              <a:gd name="connsiteY8381" fmla="*/ 7220845 h 7223977"/>
              <a:gd name="connsiteX8382" fmla="*/ 6772639 w 12188243"/>
              <a:gd name="connsiteY8382" fmla="*/ 6998307 h 7223977"/>
              <a:gd name="connsiteX8383" fmla="*/ 6998310 w 12188243"/>
              <a:gd name="connsiteY8383" fmla="*/ 6998307 h 7223977"/>
              <a:gd name="connsiteX8384" fmla="*/ 7220848 w 12188243"/>
              <a:gd name="connsiteY8384" fmla="*/ 6998307 h 7223977"/>
              <a:gd name="connsiteX8385" fmla="*/ 7220848 w 12188243"/>
              <a:gd name="connsiteY8385" fmla="*/ 7220845 h 7223977"/>
              <a:gd name="connsiteX8386" fmla="*/ 6998310 w 12188243"/>
              <a:gd name="connsiteY8386" fmla="*/ 7220845 h 7223977"/>
              <a:gd name="connsiteX8387" fmla="*/ 6998310 w 12188243"/>
              <a:gd name="connsiteY8387" fmla="*/ 6998307 h 7223977"/>
              <a:gd name="connsiteX8388" fmla="*/ 7223981 w 12188243"/>
              <a:gd name="connsiteY8388" fmla="*/ 6998307 h 7223977"/>
              <a:gd name="connsiteX8389" fmla="*/ 7446520 w 12188243"/>
              <a:gd name="connsiteY8389" fmla="*/ 6998307 h 7223977"/>
              <a:gd name="connsiteX8390" fmla="*/ 7446520 w 12188243"/>
              <a:gd name="connsiteY8390" fmla="*/ 7220845 h 7223977"/>
              <a:gd name="connsiteX8391" fmla="*/ 7223981 w 12188243"/>
              <a:gd name="connsiteY8391" fmla="*/ 7220845 h 7223977"/>
              <a:gd name="connsiteX8392" fmla="*/ 7223981 w 12188243"/>
              <a:gd name="connsiteY8392" fmla="*/ 6998307 h 7223977"/>
              <a:gd name="connsiteX8393" fmla="*/ 7449527 w 12188243"/>
              <a:gd name="connsiteY8393" fmla="*/ 6998307 h 7223977"/>
              <a:gd name="connsiteX8394" fmla="*/ 7672065 w 12188243"/>
              <a:gd name="connsiteY8394" fmla="*/ 6998307 h 7223977"/>
              <a:gd name="connsiteX8395" fmla="*/ 7672065 w 12188243"/>
              <a:gd name="connsiteY8395" fmla="*/ 7220845 h 7223977"/>
              <a:gd name="connsiteX8396" fmla="*/ 7449527 w 12188243"/>
              <a:gd name="connsiteY8396" fmla="*/ 7220845 h 7223977"/>
              <a:gd name="connsiteX8397" fmla="*/ 7449527 w 12188243"/>
              <a:gd name="connsiteY8397" fmla="*/ 6998307 h 7223977"/>
              <a:gd name="connsiteX8398" fmla="*/ 7675198 w 12188243"/>
              <a:gd name="connsiteY8398" fmla="*/ 6998307 h 7223977"/>
              <a:gd name="connsiteX8399" fmla="*/ 7897736 w 12188243"/>
              <a:gd name="connsiteY8399" fmla="*/ 6998307 h 7223977"/>
              <a:gd name="connsiteX8400" fmla="*/ 7897736 w 12188243"/>
              <a:gd name="connsiteY8400" fmla="*/ 7220845 h 7223977"/>
              <a:gd name="connsiteX8401" fmla="*/ 7675198 w 12188243"/>
              <a:gd name="connsiteY8401" fmla="*/ 7220845 h 7223977"/>
              <a:gd name="connsiteX8402" fmla="*/ 7675198 w 12188243"/>
              <a:gd name="connsiteY8402" fmla="*/ 6998307 h 7223977"/>
              <a:gd name="connsiteX8403" fmla="*/ 7900868 w 12188243"/>
              <a:gd name="connsiteY8403" fmla="*/ 6998307 h 7223977"/>
              <a:gd name="connsiteX8404" fmla="*/ 8123407 w 12188243"/>
              <a:gd name="connsiteY8404" fmla="*/ 6998307 h 7223977"/>
              <a:gd name="connsiteX8405" fmla="*/ 8123407 w 12188243"/>
              <a:gd name="connsiteY8405" fmla="*/ 7220845 h 7223977"/>
              <a:gd name="connsiteX8406" fmla="*/ 7900868 w 12188243"/>
              <a:gd name="connsiteY8406" fmla="*/ 7220845 h 7223977"/>
              <a:gd name="connsiteX8407" fmla="*/ 7900868 w 12188243"/>
              <a:gd name="connsiteY8407" fmla="*/ 6998307 h 7223977"/>
              <a:gd name="connsiteX8408" fmla="*/ 8126540 w 12188243"/>
              <a:gd name="connsiteY8408" fmla="*/ 6998307 h 7223977"/>
              <a:gd name="connsiteX8409" fmla="*/ 8349078 w 12188243"/>
              <a:gd name="connsiteY8409" fmla="*/ 6998307 h 7223977"/>
              <a:gd name="connsiteX8410" fmla="*/ 8349078 w 12188243"/>
              <a:gd name="connsiteY8410" fmla="*/ 7220845 h 7223977"/>
              <a:gd name="connsiteX8411" fmla="*/ 8126540 w 12188243"/>
              <a:gd name="connsiteY8411" fmla="*/ 7220845 h 7223977"/>
              <a:gd name="connsiteX8412" fmla="*/ 8126540 w 12188243"/>
              <a:gd name="connsiteY8412" fmla="*/ 6998307 h 7223977"/>
              <a:gd name="connsiteX8413" fmla="*/ 8352211 w 12188243"/>
              <a:gd name="connsiteY8413" fmla="*/ 6998307 h 7223977"/>
              <a:gd name="connsiteX8414" fmla="*/ 8574749 w 12188243"/>
              <a:gd name="connsiteY8414" fmla="*/ 6998307 h 7223977"/>
              <a:gd name="connsiteX8415" fmla="*/ 8574749 w 12188243"/>
              <a:gd name="connsiteY8415" fmla="*/ 7220845 h 7223977"/>
              <a:gd name="connsiteX8416" fmla="*/ 8352211 w 12188243"/>
              <a:gd name="connsiteY8416" fmla="*/ 7220845 h 7223977"/>
              <a:gd name="connsiteX8417" fmla="*/ 8352211 w 12188243"/>
              <a:gd name="connsiteY8417" fmla="*/ 6998307 h 7223977"/>
              <a:gd name="connsiteX8418" fmla="*/ 8577882 w 12188243"/>
              <a:gd name="connsiteY8418" fmla="*/ 6998307 h 7223977"/>
              <a:gd name="connsiteX8419" fmla="*/ 8800420 w 12188243"/>
              <a:gd name="connsiteY8419" fmla="*/ 6998307 h 7223977"/>
              <a:gd name="connsiteX8420" fmla="*/ 8800420 w 12188243"/>
              <a:gd name="connsiteY8420" fmla="*/ 7220845 h 7223977"/>
              <a:gd name="connsiteX8421" fmla="*/ 8577882 w 12188243"/>
              <a:gd name="connsiteY8421" fmla="*/ 7220845 h 7223977"/>
              <a:gd name="connsiteX8422" fmla="*/ 8577882 w 12188243"/>
              <a:gd name="connsiteY8422" fmla="*/ 6998307 h 7223977"/>
              <a:gd name="connsiteX8423" fmla="*/ 8803427 w 12188243"/>
              <a:gd name="connsiteY8423" fmla="*/ 6998307 h 7223977"/>
              <a:gd name="connsiteX8424" fmla="*/ 9025966 w 12188243"/>
              <a:gd name="connsiteY8424" fmla="*/ 6998307 h 7223977"/>
              <a:gd name="connsiteX8425" fmla="*/ 9025966 w 12188243"/>
              <a:gd name="connsiteY8425" fmla="*/ 7220845 h 7223977"/>
              <a:gd name="connsiteX8426" fmla="*/ 8803427 w 12188243"/>
              <a:gd name="connsiteY8426" fmla="*/ 7220845 h 7223977"/>
              <a:gd name="connsiteX8427" fmla="*/ 8803427 w 12188243"/>
              <a:gd name="connsiteY8427" fmla="*/ 6998307 h 7223977"/>
              <a:gd name="connsiteX8428" fmla="*/ 9029099 w 12188243"/>
              <a:gd name="connsiteY8428" fmla="*/ 6998307 h 7223977"/>
              <a:gd name="connsiteX8429" fmla="*/ 9251637 w 12188243"/>
              <a:gd name="connsiteY8429" fmla="*/ 6998307 h 7223977"/>
              <a:gd name="connsiteX8430" fmla="*/ 9251637 w 12188243"/>
              <a:gd name="connsiteY8430" fmla="*/ 7220845 h 7223977"/>
              <a:gd name="connsiteX8431" fmla="*/ 9029099 w 12188243"/>
              <a:gd name="connsiteY8431" fmla="*/ 7220845 h 7223977"/>
              <a:gd name="connsiteX8432" fmla="*/ 9029099 w 12188243"/>
              <a:gd name="connsiteY8432" fmla="*/ 6998307 h 7223977"/>
              <a:gd name="connsiteX8433" fmla="*/ 9254770 w 12188243"/>
              <a:gd name="connsiteY8433" fmla="*/ 6998307 h 7223977"/>
              <a:gd name="connsiteX8434" fmla="*/ 9477308 w 12188243"/>
              <a:gd name="connsiteY8434" fmla="*/ 6998307 h 7223977"/>
              <a:gd name="connsiteX8435" fmla="*/ 9477308 w 12188243"/>
              <a:gd name="connsiteY8435" fmla="*/ 7220845 h 7223977"/>
              <a:gd name="connsiteX8436" fmla="*/ 9254770 w 12188243"/>
              <a:gd name="connsiteY8436" fmla="*/ 7220845 h 7223977"/>
              <a:gd name="connsiteX8437" fmla="*/ 9254770 w 12188243"/>
              <a:gd name="connsiteY8437" fmla="*/ 6998307 h 7223977"/>
              <a:gd name="connsiteX8438" fmla="*/ 9480440 w 12188243"/>
              <a:gd name="connsiteY8438" fmla="*/ 6998307 h 7223977"/>
              <a:gd name="connsiteX8439" fmla="*/ 9702979 w 12188243"/>
              <a:gd name="connsiteY8439" fmla="*/ 6998307 h 7223977"/>
              <a:gd name="connsiteX8440" fmla="*/ 9702979 w 12188243"/>
              <a:gd name="connsiteY8440" fmla="*/ 7220845 h 7223977"/>
              <a:gd name="connsiteX8441" fmla="*/ 9480440 w 12188243"/>
              <a:gd name="connsiteY8441" fmla="*/ 7220845 h 7223977"/>
              <a:gd name="connsiteX8442" fmla="*/ 9480440 w 12188243"/>
              <a:gd name="connsiteY8442" fmla="*/ 6998307 h 7223977"/>
              <a:gd name="connsiteX8443" fmla="*/ 9706112 w 12188243"/>
              <a:gd name="connsiteY8443" fmla="*/ 6998307 h 7223977"/>
              <a:gd name="connsiteX8444" fmla="*/ 9928650 w 12188243"/>
              <a:gd name="connsiteY8444" fmla="*/ 6998307 h 7223977"/>
              <a:gd name="connsiteX8445" fmla="*/ 9928650 w 12188243"/>
              <a:gd name="connsiteY8445" fmla="*/ 7220845 h 7223977"/>
              <a:gd name="connsiteX8446" fmla="*/ 9706112 w 12188243"/>
              <a:gd name="connsiteY8446" fmla="*/ 7220845 h 7223977"/>
              <a:gd name="connsiteX8447" fmla="*/ 9706112 w 12188243"/>
              <a:gd name="connsiteY8447" fmla="*/ 6998307 h 7223977"/>
              <a:gd name="connsiteX8448" fmla="*/ 9931783 w 12188243"/>
              <a:gd name="connsiteY8448" fmla="*/ 6998307 h 7223977"/>
              <a:gd name="connsiteX8449" fmla="*/ 10154321 w 12188243"/>
              <a:gd name="connsiteY8449" fmla="*/ 6998307 h 7223977"/>
              <a:gd name="connsiteX8450" fmla="*/ 10154321 w 12188243"/>
              <a:gd name="connsiteY8450" fmla="*/ 7220845 h 7223977"/>
              <a:gd name="connsiteX8451" fmla="*/ 9931783 w 12188243"/>
              <a:gd name="connsiteY8451" fmla="*/ 7220845 h 7223977"/>
              <a:gd name="connsiteX8452" fmla="*/ 9931783 w 12188243"/>
              <a:gd name="connsiteY8452" fmla="*/ 6998307 h 7223977"/>
              <a:gd name="connsiteX8453" fmla="*/ 10157328 w 12188243"/>
              <a:gd name="connsiteY8453" fmla="*/ 6998307 h 7223977"/>
              <a:gd name="connsiteX8454" fmla="*/ 10379867 w 12188243"/>
              <a:gd name="connsiteY8454" fmla="*/ 6998307 h 7223977"/>
              <a:gd name="connsiteX8455" fmla="*/ 10379867 w 12188243"/>
              <a:gd name="connsiteY8455" fmla="*/ 7220845 h 7223977"/>
              <a:gd name="connsiteX8456" fmla="*/ 10157328 w 12188243"/>
              <a:gd name="connsiteY8456" fmla="*/ 7220845 h 7223977"/>
              <a:gd name="connsiteX8457" fmla="*/ 10157328 w 12188243"/>
              <a:gd name="connsiteY8457" fmla="*/ 6998307 h 7223977"/>
              <a:gd name="connsiteX8458" fmla="*/ 10383000 w 12188243"/>
              <a:gd name="connsiteY8458" fmla="*/ 6998307 h 7223977"/>
              <a:gd name="connsiteX8459" fmla="*/ 10605538 w 12188243"/>
              <a:gd name="connsiteY8459" fmla="*/ 6998307 h 7223977"/>
              <a:gd name="connsiteX8460" fmla="*/ 10605538 w 12188243"/>
              <a:gd name="connsiteY8460" fmla="*/ 7220845 h 7223977"/>
              <a:gd name="connsiteX8461" fmla="*/ 10383000 w 12188243"/>
              <a:gd name="connsiteY8461" fmla="*/ 7220845 h 7223977"/>
              <a:gd name="connsiteX8462" fmla="*/ 10383000 w 12188243"/>
              <a:gd name="connsiteY8462" fmla="*/ 6998307 h 7223977"/>
              <a:gd name="connsiteX8463" fmla="*/ 10608671 w 12188243"/>
              <a:gd name="connsiteY8463" fmla="*/ 6998307 h 7223977"/>
              <a:gd name="connsiteX8464" fmla="*/ 10831209 w 12188243"/>
              <a:gd name="connsiteY8464" fmla="*/ 6998307 h 7223977"/>
              <a:gd name="connsiteX8465" fmla="*/ 10831209 w 12188243"/>
              <a:gd name="connsiteY8465" fmla="*/ 7220845 h 7223977"/>
              <a:gd name="connsiteX8466" fmla="*/ 10608671 w 12188243"/>
              <a:gd name="connsiteY8466" fmla="*/ 7220845 h 7223977"/>
              <a:gd name="connsiteX8467" fmla="*/ 10608671 w 12188243"/>
              <a:gd name="connsiteY8467" fmla="*/ 6998307 h 7223977"/>
              <a:gd name="connsiteX8468" fmla="*/ 10834342 w 12188243"/>
              <a:gd name="connsiteY8468" fmla="*/ 6998307 h 7223977"/>
              <a:gd name="connsiteX8469" fmla="*/ 11056880 w 12188243"/>
              <a:gd name="connsiteY8469" fmla="*/ 6998307 h 7223977"/>
              <a:gd name="connsiteX8470" fmla="*/ 11056880 w 12188243"/>
              <a:gd name="connsiteY8470" fmla="*/ 7220845 h 7223977"/>
              <a:gd name="connsiteX8471" fmla="*/ 10834342 w 12188243"/>
              <a:gd name="connsiteY8471" fmla="*/ 7220845 h 7223977"/>
              <a:gd name="connsiteX8472" fmla="*/ 10834342 w 12188243"/>
              <a:gd name="connsiteY8472" fmla="*/ 6998307 h 7223977"/>
              <a:gd name="connsiteX8473" fmla="*/ 11060012 w 12188243"/>
              <a:gd name="connsiteY8473" fmla="*/ 6998307 h 7223977"/>
              <a:gd name="connsiteX8474" fmla="*/ 11282551 w 12188243"/>
              <a:gd name="connsiteY8474" fmla="*/ 6998307 h 7223977"/>
              <a:gd name="connsiteX8475" fmla="*/ 11282551 w 12188243"/>
              <a:gd name="connsiteY8475" fmla="*/ 7220845 h 7223977"/>
              <a:gd name="connsiteX8476" fmla="*/ 11060012 w 12188243"/>
              <a:gd name="connsiteY8476" fmla="*/ 7220845 h 7223977"/>
              <a:gd name="connsiteX8477" fmla="*/ 11060012 w 12188243"/>
              <a:gd name="connsiteY8477" fmla="*/ 6998307 h 7223977"/>
              <a:gd name="connsiteX8478" fmla="*/ 11285684 w 12188243"/>
              <a:gd name="connsiteY8478" fmla="*/ 6998307 h 7223977"/>
              <a:gd name="connsiteX8479" fmla="*/ 11508222 w 12188243"/>
              <a:gd name="connsiteY8479" fmla="*/ 6998307 h 7223977"/>
              <a:gd name="connsiteX8480" fmla="*/ 11508222 w 12188243"/>
              <a:gd name="connsiteY8480" fmla="*/ 7220845 h 7223977"/>
              <a:gd name="connsiteX8481" fmla="*/ 11285684 w 12188243"/>
              <a:gd name="connsiteY8481" fmla="*/ 7220845 h 7223977"/>
              <a:gd name="connsiteX8482" fmla="*/ 11285684 w 12188243"/>
              <a:gd name="connsiteY8482" fmla="*/ 6998307 h 7223977"/>
              <a:gd name="connsiteX8483" fmla="*/ 11511229 w 12188243"/>
              <a:gd name="connsiteY8483" fmla="*/ 6998307 h 7223977"/>
              <a:gd name="connsiteX8484" fmla="*/ 11733768 w 12188243"/>
              <a:gd name="connsiteY8484" fmla="*/ 6998307 h 7223977"/>
              <a:gd name="connsiteX8485" fmla="*/ 11733768 w 12188243"/>
              <a:gd name="connsiteY8485" fmla="*/ 7220845 h 7223977"/>
              <a:gd name="connsiteX8486" fmla="*/ 11511229 w 12188243"/>
              <a:gd name="connsiteY8486" fmla="*/ 7220845 h 7223977"/>
              <a:gd name="connsiteX8487" fmla="*/ 11511229 w 12188243"/>
              <a:gd name="connsiteY8487" fmla="*/ 6998307 h 7223977"/>
              <a:gd name="connsiteX8488" fmla="*/ 11736901 w 12188243"/>
              <a:gd name="connsiteY8488" fmla="*/ 6998307 h 7223977"/>
              <a:gd name="connsiteX8489" fmla="*/ 11959439 w 12188243"/>
              <a:gd name="connsiteY8489" fmla="*/ 6998307 h 7223977"/>
              <a:gd name="connsiteX8490" fmla="*/ 11959439 w 12188243"/>
              <a:gd name="connsiteY8490" fmla="*/ 7220845 h 7223977"/>
              <a:gd name="connsiteX8491" fmla="*/ 11736901 w 12188243"/>
              <a:gd name="connsiteY8491" fmla="*/ 7220845 h 7223977"/>
              <a:gd name="connsiteX8492" fmla="*/ 11736901 w 12188243"/>
              <a:gd name="connsiteY8492" fmla="*/ 6998307 h 7223977"/>
              <a:gd name="connsiteX8493" fmla="*/ 11962572 w 12188243"/>
              <a:gd name="connsiteY8493" fmla="*/ 6998307 h 7223977"/>
              <a:gd name="connsiteX8494" fmla="*/ 12185110 w 12188243"/>
              <a:gd name="connsiteY8494" fmla="*/ 6998307 h 7223977"/>
              <a:gd name="connsiteX8495" fmla="*/ 12185110 w 12188243"/>
              <a:gd name="connsiteY8495" fmla="*/ 7220845 h 7223977"/>
              <a:gd name="connsiteX8496" fmla="*/ 11962572 w 12188243"/>
              <a:gd name="connsiteY8496" fmla="*/ 7220845 h 7223977"/>
              <a:gd name="connsiteX8497" fmla="*/ 11962572 w 12188243"/>
              <a:gd name="connsiteY8497" fmla="*/ 6998307 h 7223977"/>
              <a:gd name="connsiteX8498" fmla="*/ 11962572 w 12188243"/>
              <a:gd name="connsiteY8498" fmla="*/ 6995174 h 7223977"/>
              <a:gd name="connsiteX8499" fmla="*/ 11962572 w 12188243"/>
              <a:gd name="connsiteY8499" fmla="*/ 6772636 h 7223977"/>
              <a:gd name="connsiteX8500" fmla="*/ 12185110 w 12188243"/>
              <a:gd name="connsiteY8500" fmla="*/ 6772636 h 7223977"/>
              <a:gd name="connsiteX8501" fmla="*/ 12185110 w 12188243"/>
              <a:gd name="connsiteY8501" fmla="*/ 6995174 h 7223977"/>
              <a:gd name="connsiteX8502" fmla="*/ 11962572 w 12188243"/>
              <a:gd name="connsiteY8502" fmla="*/ 6995174 h 7223977"/>
              <a:gd name="connsiteX8503" fmla="*/ 11962572 w 12188243"/>
              <a:gd name="connsiteY8503" fmla="*/ 6769503 h 7223977"/>
              <a:gd name="connsiteX8504" fmla="*/ 11962572 w 12188243"/>
              <a:gd name="connsiteY8504" fmla="*/ 6546965 h 7223977"/>
              <a:gd name="connsiteX8505" fmla="*/ 12185110 w 12188243"/>
              <a:gd name="connsiteY8505" fmla="*/ 6546965 h 7223977"/>
              <a:gd name="connsiteX8506" fmla="*/ 12185110 w 12188243"/>
              <a:gd name="connsiteY8506" fmla="*/ 6769503 h 7223977"/>
              <a:gd name="connsiteX8507" fmla="*/ 11962572 w 12188243"/>
              <a:gd name="connsiteY8507" fmla="*/ 6769503 h 7223977"/>
              <a:gd name="connsiteX8508" fmla="*/ 11962572 w 12188243"/>
              <a:gd name="connsiteY8508" fmla="*/ 6543832 h 7223977"/>
              <a:gd name="connsiteX8509" fmla="*/ 11962572 w 12188243"/>
              <a:gd name="connsiteY8509" fmla="*/ 6321294 h 7223977"/>
              <a:gd name="connsiteX8510" fmla="*/ 12185110 w 12188243"/>
              <a:gd name="connsiteY8510" fmla="*/ 6321294 h 7223977"/>
              <a:gd name="connsiteX8511" fmla="*/ 12185110 w 12188243"/>
              <a:gd name="connsiteY8511" fmla="*/ 6543832 h 7223977"/>
              <a:gd name="connsiteX8512" fmla="*/ 11962572 w 12188243"/>
              <a:gd name="connsiteY8512" fmla="*/ 6543832 h 7223977"/>
              <a:gd name="connsiteX8513" fmla="*/ 11962572 w 12188243"/>
              <a:gd name="connsiteY8513" fmla="*/ 6318161 h 7223977"/>
              <a:gd name="connsiteX8514" fmla="*/ 11962572 w 12188243"/>
              <a:gd name="connsiteY8514" fmla="*/ 6095623 h 7223977"/>
              <a:gd name="connsiteX8515" fmla="*/ 12185110 w 12188243"/>
              <a:gd name="connsiteY8515" fmla="*/ 6095623 h 7223977"/>
              <a:gd name="connsiteX8516" fmla="*/ 12185110 w 12188243"/>
              <a:gd name="connsiteY8516" fmla="*/ 6318161 h 7223977"/>
              <a:gd name="connsiteX8517" fmla="*/ 11962572 w 12188243"/>
              <a:gd name="connsiteY8517" fmla="*/ 6318161 h 7223977"/>
              <a:gd name="connsiteX8518" fmla="*/ 11962572 w 12188243"/>
              <a:gd name="connsiteY8518" fmla="*/ 6092490 h 7223977"/>
              <a:gd name="connsiteX8519" fmla="*/ 11962572 w 12188243"/>
              <a:gd name="connsiteY8519" fmla="*/ 5869952 h 7223977"/>
              <a:gd name="connsiteX8520" fmla="*/ 12185110 w 12188243"/>
              <a:gd name="connsiteY8520" fmla="*/ 5869952 h 7223977"/>
              <a:gd name="connsiteX8521" fmla="*/ 12185110 w 12188243"/>
              <a:gd name="connsiteY8521" fmla="*/ 6092490 h 7223977"/>
              <a:gd name="connsiteX8522" fmla="*/ 11962572 w 12188243"/>
              <a:gd name="connsiteY8522" fmla="*/ 6092490 h 7223977"/>
              <a:gd name="connsiteX8523" fmla="*/ 11962572 w 12188243"/>
              <a:gd name="connsiteY8523" fmla="*/ 5866945 h 7223977"/>
              <a:gd name="connsiteX8524" fmla="*/ 11962572 w 12188243"/>
              <a:gd name="connsiteY8524" fmla="*/ 5644406 h 7223977"/>
              <a:gd name="connsiteX8525" fmla="*/ 12185110 w 12188243"/>
              <a:gd name="connsiteY8525" fmla="*/ 5644406 h 7223977"/>
              <a:gd name="connsiteX8526" fmla="*/ 12185110 w 12188243"/>
              <a:gd name="connsiteY8526" fmla="*/ 5866945 h 7223977"/>
              <a:gd name="connsiteX8527" fmla="*/ 11962572 w 12188243"/>
              <a:gd name="connsiteY8527" fmla="*/ 5866945 h 7223977"/>
              <a:gd name="connsiteX8528" fmla="*/ 11962572 w 12188243"/>
              <a:gd name="connsiteY8528" fmla="*/ 5641273 h 7223977"/>
              <a:gd name="connsiteX8529" fmla="*/ 11962572 w 12188243"/>
              <a:gd name="connsiteY8529" fmla="*/ 5418735 h 7223977"/>
              <a:gd name="connsiteX8530" fmla="*/ 12185110 w 12188243"/>
              <a:gd name="connsiteY8530" fmla="*/ 5418735 h 7223977"/>
              <a:gd name="connsiteX8531" fmla="*/ 12185110 w 12188243"/>
              <a:gd name="connsiteY8531" fmla="*/ 5641273 h 7223977"/>
              <a:gd name="connsiteX8532" fmla="*/ 11962572 w 12188243"/>
              <a:gd name="connsiteY8532" fmla="*/ 5641273 h 7223977"/>
              <a:gd name="connsiteX8533" fmla="*/ 11962572 w 12188243"/>
              <a:gd name="connsiteY8533" fmla="*/ 5415603 h 7223977"/>
              <a:gd name="connsiteX8534" fmla="*/ 11962572 w 12188243"/>
              <a:gd name="connsiteY8534" fmla="*/ 5193064 h 7223977"/>
              <a:gd name="connsiteX8535" fmla="*/ 12185110 w 12188243"/>
              <a:gd name="connsiteY8535" fmla="*/ 5193064 h 7223977"/>
              <a:gd name="connsiteX8536" fmla="*/ 12185110 w 12188243"/>
              <a:gd name="connsiteY8536" fmla="*/ 5415603 h 7223977"/>
              <a:gd name="connsiteX8537" fmla="*/ 11962572 w 12188243"/>
              <a:gd name="connsiteY8537" fmla="*/ 5415603 h 7223977"/>
              <a:gd name="connsiteX8538" fmla="*/ 11962572 w 12188243"/>
              <a:gd name="connsiteY8538" fmla="*/ 5189932 h 7223977"/>
              <a:gd name="connsiteX8539" fmla="*/ 11962572 w 12188243"/>
              <a:gd name="connsiteY8539" fmla="*/ 4967393 h 7223977"/>
              <a:gd name="connsiteX8540" fmla="*/ 12185110 w 12188243"/>
              <a:gd name="connsiteY8540" fmla="*/ 4967393 h 7223977"/>
              <a:gd name="connsiteX8541" fmla="*/ 12185110 w 12188243"/>
              <a:gd name="connsiteY8541" fmla="*/ 5189932 h 7223977"/>
              <a:gd name="connsiteX8542" fmla="*/ 11962572 w 12188243"/>
              <a:gd name="connsiteY8542" fmla="*/ 5189932 h 7223977"/>
              <a:gd name="connsiteX8543" fmla="*/ 11962572 w 12188243"/>
              <a:gd name="connsiteY8543" fmla="*/ 4964261 h 7223977"/>
              <a:gd name="connsiteX8544" fmla="*/ 11962572 w 12188243"/>
              <a:gd name="connsiteY8544" fmla="*/ 4741722 h 7223977"/>
              <a:gd name="connsiteX8545" fmla="*/ 12185110 w 12188243"/>
              <a:gd name="connsiteY8545" fmla="*/ 4741722 h 7223977"/>
              <a:gd name="connsiteX8546" fmla="*/ 12185110 w 12188243"/>
              <a:gd name="connsiteY8546" fmla="*/ 4964261 h 7223977"/>
              <a:gd name="connsiteX8547" fmla="*/ 11962572 w 12188243"/>
              <a:gd name="connsiteY8547" fmla="*/ 4964261 h 7223977"/>
              <a:gd name="connsiteX8548" fmla="*/ 11962572 w 12188243"/>
              <a:gd name="connsiteY8548" fmla="*/ 4738590 h 7223977"/>
              <a:gd name="connsiteX8549" fmla="*/ 11962572 w 12188243"/>
              <a:gd name="connsiteY8549" fmla="*/ 4516051 h 7223977"/>
              <a:gd name="connsiteX8550" fmla="*/ 12185110 w 12188243"/>
              <a:gd name="connsiteY8550" fmla="*/ 4516051 h 7223977"/>
              <a:gd name="connsiteX8551" fmla="*/ 12185110 w 12188243"/>
              <a:gd name="connsiteY8551" fmla="*/ 4738590 h 7223977"/>
              <a:gd name="connsiteX8552" fmla="*/ 11962572 w 12188243"/>
              <a:gd name="connsiteY8552" fmla="*/ 4738590 h 7223977"/>
              <a:gd name="connsiteX8553" fmla="*/ 11962572 w 12188243"/>
              <a:gd name="connsiteY8553" fmla="*/ 4513044 h 7223977"/>
              <a:gd name="connsiteX8554" fmla="*/ 11962572 w 12188243"/>
              <a:gd name="connsiteY8554" fmla="*/ 4290506 h 7223977"/>
              <a:gd name="connsiteX8555" fmla="*/ 12185110 w 12188243"/>
              <a:gd name="connsiteY8555" fmla="*/ 4290506 h 7223977"/>
              <a:gd name="connsiteX8556" fmla="*/ 12185110 w 12188243"/>
              <a:gd name="connsiteY8556" fmla="*/ 4513044 h 7223977"/>
              <a:gd name="connsiteX8557" fmla="*/ 11962572 w 12188243"/>
              <a:gd name="connsiteY8557" fmla="*/ 4513044 h 7223977"/>
              <a:gd name="connsiteX8558" fmla="*/ 11962572 w 12188243"/>
              <a:gd name="connsiteY8558" fmla="*/ 4287373 h 7223977"/>
              <a:gd name="connsiteX8559" fmla="*/ 11962572 w 12188243"/>
              <a:gd name="connsiteY8559" fmla="*/ 4064834 h 7223977"/>
              <a:gd name="connsiteX8560" fmla="*/ 12185110 w 12188243"/>
              <a:gd name="connsiteY8560" fmla="*/ 4064834 h 7223977"/>
              <a:gd name="connsiteX8561" fmla="*/ 12185110 w 12188243"/>
              <a:gd name="connsiteY8561" fmla="*/ 4287373 h 7223977"/>
              <a:gd name="connsiteX8562" fmla="*/ 11962572 w 12188243"/>
              <a:gd name="connsiteY8562" fmla="*/ 4287373 h 7223977"/>
              <a:gd name="connsiteX8563" fmla="*/ 11962572 w 12188243"/>
              <a:gd name="connsiteY8563" fmla="*/ 4061702 h 7223977"/>
              <a:gd name="connsiteX8564" fmla="*/ 11962572 w 12188243"/>
              <a:gd name="connsiteY8564" fmla="*/ 3839164 h 7223977"/>
              <a:gd name="connsiteX8565" fmla="*/ 12185110 w 12188243"/>
              <a:gd name="connsiteY8565" fmla="*/ 3839164 h 7223977"/>
              <a:gd name="connsiteX8566" fmla="*/ 12185110 w 12188243"/>
              <a:gd name="connsiteY8566" fmla="*/ 4061702 h 7223977"/>
              <a:gd name="connsiteX8567" fmla="*/ 11962572 w 12188243"/>
              <a:gd name="connsiteY8567" fmla="*/ 4061702 h 7223977"/>
              <a:gd name="connsiteX8568" fmla="*/ 11962572 w 12188243"/>
              <a:gd name="connsiteY8568" fmla="*/ 3836031 h 7223977"/>
              <a:gd name="connsiteX8569" fmla="*/ 11962572 w 12188243"/>
              <a:gd name="connsiteY8569" fmla="*/ 3613493 h 7223977"/>
              <a:gd name="connsiteX8570" fmla="*/ 12185110 w 12188243"/>
              <a:gd name="connsiteY8570" fmla="*/ 3613493 h 7223977"/>
              <a:gd name="connsiteX8571" fmla="*/ 12185110 w 12188243"/>
              <a:gd name="connsiteY8571" fmla="*/ 3836031 h 7223977"/>
              <a:gd name="connsiteX8572" fmla="*/ 11962572 w 12188243"/>
              <a:gd name="connsiteY8572" fmla="*/ 3836031 h 7223977"/>
              <a:gd name="connsiteX8573" fmla="*/ 11962572 w 12188243"/>
              <a:gd name="connsiteY8573" fmla="*/ 3610360 h 7223977"/>
              <a:gd name="connsiteX8574" fmla="*/ 11962572 w 12188243"/>
              <a:gd name="connsiteY8574" fmla="*/ 3387821 h 7223977"/>
              <a:gd name="connsiteX8575" fmla="*/ 12185110 w 12188243"/>
              <a:gd name="connsiteY8575" fmla="*/ 3387821 h 7223977"/>
              <a:gd name="connsiteX8576" fmla="*/ 12185110 w 12188243"/>
              <a:gd name="connsiteY8576" fmla="*/ 3610360 h 7223977"/>
              <a:gd name="connsiteX8577" fmla="*/ 11962572 w 12188243"/>
              <a:gd name="connsiteY8577" fmla="*/ 3610360 h 7223977"/>
              <a:gd name="connsiteX8578" fmla="*/ 11962572 w 12188243"/>
              <a:gd name="connsiteY8578" fmla="*/ 3384689 h 7223977"/>
              <a:gd name="connsiteX8579" fmla="*/ 11962572 w 12188243"/>
              <a:gd name="connsiteY8579" fmla="*/ 3162151 h 7223977"/>
              <a:gd name="connsiteX8580" fmla="*/ 12185110 w 12188243"/>
              <a:gd name="connsiteY8580" fmla="*/ 3162151 h 7223977"/>
              <a:gd name="connsiteX8581" fmla="*/ 12185110 w 12188243"/>
              <a:gd name="connsiteY8581" fmla="*/ 3384689 h 7223977"/>
              <a:gd name="connsiteX8582" fmla="*/ 11962572 w 12188243"/>
              <a:gd name="connsiteY8582" fmla="*/ 3384689 h 7223977"/>
              <a:gd name="connsiteX8583" fmla="*/ 11962572 w 12188243"/>
              <a:gd name="connsiteY8583" fmla="*/ 3159143 h 7223977"/>
              <a:gd name="connsiteX8584" fmla="*/ 11962572 w 12188243"/>
              <a:gd name="connsiteY8584" fmla="*/ 2936605 h 7223977"/>
              <a:gd name="connsiteX8585" fmla="*/ 12185110 w 12188243"/>
              <a:gd name="connsiteY8585" fmla="*/ 2936605 h 7223977"/>
              <a:gd name="connsiteX8586" fmla="*/ 12185110 w 12188243"/>
              <a:gd name="connsiteY8586" fmla="*/ 3159143 h 7223977"/>
              <a:gd name="connsiteX8587" fmla="*/ 11962572 w 12188243"/>
              <a:gd name="connsiteY8587" fmla="*/ 3159143 h 7223977"/>
              <a:gd name="connsiteX8588" fmla="*/ 11962572 w 12188243"/>
              <a:gd name="connsiteY8588" fmla="*/ 2933472 h 7223977"/>
              <a:gd name="connsiteX8589" fmla="*/ 11962572 w 12188243"/>
              <a:gd name="connsiteY8589" fmla="*/ 2710934 h 7223977"/>
              <a:gd name="connsiteX8590" fmla="*/ 12185110 w 12188243"/>
              <a:gd name="connsiteY8590" fmla="*/ 2710934 h 7223977"/>
              <a:gd name="connsiteX8591" fmla="*/ 12185110 w 12188243"/>
              <a:gd name="connsiteY8591" fmla="*/ 2933472 h 7223977"/>
              <a:gd name="connsiteX8592" fmla="*/ 11962572 w 12188243"/>
              <a:gd name="connsiteY8592" fmla="*/ 2933472 h 7223977"/>
              <a:gd name="connsiteX8593" fmla="*/ 11962572 w 12188243"/>
              <a:gd name="connsiteY8593" fmla="*/ 2707801 h 7223977"/>
              <a:gd name="connsiteX8594" fmla="*/ 11962572 w 12188243"/>
              <a:gd name="connsiteY8594" fmla="*/ 2485263 h 7223977"/>
              <a:gd name="connsiteX8595" fmla="*/ 12185110 w 12188243"/>
              <a:gd name="connsiteY8595" fmla="*/ 2485263 h 7223977"/>
              <a:gd name="connsiteX8596" fmla="*/ 12185110 w 12188243"/>
              <a:gd name="connsiteY8596" fmla="*/ 2707801 h 7223977"/>
              <a:gd name="connsiteX8597" fmla="*/ 11962572 w 12188243"/>
              <a:gd name="connsiteY8597" fmla="*/ 2707801 h 7223977"/>
              <a:gd name="connsiteX8598" fmla="*/ 11962572 w 12188243"/>
              <a:gd name="connsiteY8598" fmla="*/ 2482130 h 7223977"/>
              <a:gd name="connsiteX8599" fmla="*/ 11962572 w 12188243"/>
              <a:gd name="connsiteY8599" fmla="*/ 2259592 h 7223977"/>
              <a:gd name="connsiteX8600" fmla="*/ 12185110 w 12188243"/>
              <a:gd name="connsiteY8600" fmla="*/ 2259592 h 7223977"/>
              <a:gd name="connsiteX8601" fmla="*/ 12185110 w 12188243"/>
              <a:gd name="connsiteY8601" fmla="*/ 2482130 h 7223977"/>
              <a:gd name="connsiteX8602" fmla="*/ 11962572 w 12188243"/>
              <a:gd name="connsiteY8602" fmla="*/ 2482130 h 7223977"/>
              <a:gd name="connsiteX8603" fmla="*/ 11962572 w 12188243"/>
              <a:gd name="connsiteY8603" fmla="*/ 2256459 h 7223977"/>
              <a:gd name="connsiteX8604" fmla="*/ 11962572 w 12188243"/>
              <a:gd name="connsiteY8604" fmla="*/ 2033921 h 7223977"/>
              <a:gd name="connsiteX8605" fmla="*/ 12185110 w 12188243"/>
              <a:gd name="connsiteY8605" fmla="*/ 2033921 h 7223977"/>
              <a:gd name="connsiteX8606" fmla="*/ 12185110 w 12188243"/>
              <a:gd name="connsiteY8606" fmla="*/ 2256459 h 7223977"/>
              <a:gd name="connsiteX8607" fmla="*/ 11962572 w 12188243"/>
              <a:gd name="connsiteY8607" fmla="*/ 2256459 h 7223977"/>
              <a:gd name="connsiteX8608" fmla="*/ 11962572 w 12188243"/>
              <a:gd name="connsiteY8608" fmla="*/ 2030788 h 7223977"/>
              <a:gd name="connsiteX8609" fmla="*/ 11962572 w 12188243"/>
              <a:gd name="connsiteY8609" fmla="*/ 1808250 h 7223977"/>
              <a:gd name="connsiteX8610" fmla="*/ 12185110 w 12188243"/>
              <a:gd name="connsiteY8610" fmla="*/ 1808250 h 7223977"/>
              <a:gd name="connsiteX8611" fmla="*/ 12185110 w 12188243"/>
              <a:gd name="connsiteY8611" fmla="*/ 2030788 h 7223977"/>
              <a:gd name="connsiteX8612" fmla="*/ 11962572 w 12188243"/>
              <a:gd name="connsiteY8612" fmla="*/ 2030788 h 7223977"/>
              <a:gd name="connsiteX8613" fmla="*/ 11962572 w 12188243"/>
              <a:gd name="connsiteY8613" fmla="*/ 1805243 h 7223977"/>
              <a:gd name="connsiteX8614" fmla="*/ 11962572 w 12188243"/>
              <a:gd name="connsiteY8614" fmla="*/ 1582704 h 7223977"/>
              <a:gd name="connsiteX8615" fmla="*/ 12185110 w 12188243"/>
              <a:gd name="connsiteY8615" fmla="*/ 1582704 h 7223977"/>
              <a:gd name="connsiteX8616" fmla="*/ 12185110 w 12188243"/>
              <a:gd name="connsiteY8616" fmla="*/ 1805243 h 7223977"/>
              <a:gd name="connsiteX8617" fmla="*/ 11962572 w 12188243"/>
              <a:gd name="connsiteY8617" fmla="*/ 1805243 h 7223977"/>
              <a:gd name="connsiteX8618" fmla="*/ 11962572 w 12188243"/>
              <a:gd name="connsiteY8618" fmla="*/ 1579572 h 7223977"/>
              <a:gd name="connsiteX8619" fmla="*/ 11962572 w 12188243"/>
              <a:gd name="connsiteY8619" fmla="*/ 1357033 h 7223977"/>
              <a:gd name="connsiteX8620" fmla="*/ 12185110 w 12188243"/>
              <a:gd name="connsiteY8620" fmla="*/ 1357033 h 7223977"/>
              <a:gd name="connsiteX8621" fmla="*/ 12185110 w 12188243"/>
              <a:gd name="connsiteY8621" fmla="*/ 1579572 h 7223977"/>
              <a:gd name="connsiteX8622" fmla="*/ 11962572 w 12188243"/>
              <a:gd name="connsiteY8622" fmla="*/ 1579572 h 7223977"/>
              <a:gd name="connsiteX8623" fmla="*/ 11962572 w 12188243"/>
              <a:gd name="connsiteY8623" fmla="*/ 1353901 h 7223977"/>
              <a:gd name="connsiteX8624" fmla="*/ 11962572 w 12188243"/>
              <a:gd name="connsiteY8624" fmla="*/ 1131362 h 7223977"/>
              <a:gd name="connsiteX8625" fmla="*/ 12185110 w 12188243"/>
              <a:gd name="connsiteY8625" fmla="*/ 1131362 h 7223977"/>
              <a:gd name="connsiteX8626" fmla="*/ 12185110 w 12188243"/>
              <a:gd name="connsiteY8626" fmla="*/ 1353901 h 7223977"/>
              <a:gd name="connsiteX8627" fmla="*/ 11962572 w 12188243"/>
              <a:gd name="connsiteY8627" fmla="*/ 1353901 h 7223977"/>
              <a:gd name="connsiteX8628" fmla="*/ 11962572 w 12188243"/>
              <a:gd name="connsiteY8628" fmla="*/ 1128230 h 7223977"/>
              <a:gd name="connsiteX8629" fmla="*/ 11962572 w 12188243"/>
              <a:gd name="connsiteY8629" fmla="*/ 905691 h 7223977"/>
              <a:gd name="connsiteX8630" fmla="*/ 12185110 w 12188243"/>
              <a:gd name="connsiteY8630" fmla="*/ 905691 h 7223977"/>
              <a:gd name="connsiteX8631" fmla="*/ 12185110 w 12188243"/>
              <a:gd name="connsiteY8631" fmla="*/ 1128230 h 7223977"/>
              <a:gd name="connsiteX8632" fmla="*/ 11962572 w 12188243"/>
              <a:gd name="connsiteY8632" fmla="*/ 1128230 h 7223977"/>
              <a:gd name="connsiteX8633" fmla="*/ 11962572 w 12188243"/>
              <a:gd name="connsiteY8633" fmla="*/ 902559 h 7223977"/>
              <a:gd name="connsiteX8634" fmla="*/ 11962572 w 12188243"/>
              <a:gd name="connsiteY8634" fmla="*/ 680020 h 7223977"/>
              <a:gd name="connsiteX8635" fmla="*/ 12185110 w 12188243"/>
              <a:gd name="connsiteY8635" fmla="*/ 680020 h 7223977"/>
              <a:gd name="connsiteX8636" fmla="*/ 12185110 w 12188243"/>
              <a:gd name="connsiteY8636" fmla="*/ 902559 h 7223977"/>
              <a:gd name="connsiteX8637" fmla="*/ 11962572 w 12188243"/>
              <a:gd name="connsiteY8637" fmla="*/ 902559 h 7223977"/>
              <a:gd name="connsiteX8638" fmla="*/ 11962572 w 12188243"/>
              <a:gd name="connsiteY8638" fmla="*/ 676888 h 7223977"/>
              <a:gd name="connsiteX8639" fmla="*/ 11962572 w 12188243"/>
              <a:gd name="connsiteY8639" fmla="*/ 454349 h 7223977"/>
              <a:gd name="connsiteX8640" fmla="*/ 12185110 w 12188243"/>
              <a:gd name="connsiteY8640" fmla="*/ 454349 h 7223977"/>
              <a:gd name="connsiteX8641" fmla="*/ 12185110 w 12188243"/>
              <a:gd name="connsiteY8641" fmla="*/ 676888 h 7223977"/>
              <a:gd name="connsiteX8642" fmla="*/ 11962572 w 12188243"/>
              <a:gd name="connsiteY8642" fmla="*/ 676888 h 7223977"/>
              <a:gd name="connsiteX8643" fmla="*/ 11962572 w 12188243"/>
              <a:gd name="connsiteY8643" fmla="*/ 451342 h 7223977"/>
              <a:gd name="connsiteX8644" fmla="*/ 11962572 w 12188243"/>
              <a:gd name="connsiteY8644" fmla="*/ 228804 h 7223977"/>
              <a:gd name="connsiteX8645" fmla="*/ 12185110 w 12188243"/>
              <a:gd name="connsiteY8645" fmla="*/ 228804 h 7223977"/>
              <a:gd name="connsiteX8646" fmla="*/ 12185110 w 12188243"/>
              <a:gd name="connsiteY8646" fmla="*/ 451342 h 7223977"/>
              <a:gd name="connsiteX8647" fmla="*/ 11962572 w 12188243"/>
              <a:gd name="connsiteY8647" fmla="*/ 451342 h 7223977"/>
              <a:gd name="connsiteX8648" fmla="*/ 11962572 w 12188243"/>
              <a:gd name="connsiteY8648" fmla="*/ 225671 h 7223977"/>
              <a:gd name="connsiteX8649" fmla="*/ 11962572 w 12188243"/>
              <a:gd name="connsiteY8649" fmla="*/ 3133 h 7223977"/>
              <a:gd name="connsiteX8650" fmla="*/ 12185110 w 12188243"/>
              <a:gd name="connsiteY8650" fmla="*/ 3133 h 7223977"/>
              <a:gd name="connsiteX8651" fmla="*/ 12185110 w 12188243"/>
              <a:gd name="connsiteY8651" fmla="*/ 225671 h 7223977"/>
              <a:gd name="connsiteX8652" fmla="*/ 11962572 w 12188243"/>
              <a:gd name="connsiteY8652" fmla="*/ 225671 h 72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</a:cxnLst>
            <a:rect l="l" t="t" r="r" b="b"/>
            <a:pathLst>
              <a:path w="12188243" h="7223977">
                <a:moveTo>
                  <a:pt x="12188243" y="1504"/>
                </a:moveTo>
                <a:lnTo>
                  <a:pt x="12186739" y="1504"/>
                </a:lnTo>
                <a:lnTo>
                  <a:pt x="12186739" y="0"/>
                </a:lnTo>
                <a:lnTo>
                  <a:pt x="1504" y="0"/>
                </a:lnTo>
                <a:lnTo>
                  <a:pt x="1504" y="1504"/>
                </a:lnTo>
                <a:lnTo>
                  <a:pt x="0" y="1504"/>
                </a:lnTo>
                <a:lnTo>
                  <a:pt x="0" y="7222349"/>
                </a:lnTo>
                <a:lnTo>
                  <a:pt x="1504" y="7222349"/>
                </a:lnTo>
                <a:lnTo>
                  <a:pt x="1504" y="7223978"/>
                </a:lnTo>
                <a:lnTo>
                  <a:pt x="12186614" y="7223978"/>
                </a:lnTo>
                <a:lnTo>
                  <a:pt x="12186614" y="7222349"/>
                </a:lnTo>
                <a:lnTo>
                  <a:pt x="12188118" y="7222349"/>
                </a:lnTo>
                <a:lnTo>
                  <a:pt x="12188118" y="1504"/>
                </a:lnTo>
                <a:close/>
                <a:moveTo>
                  <a:pt x="8349078" y="3610360"/>
                </a:moveTo>
                <a:lnTo>
                  <a:pt x="8126540" y="3610360"/>
                </a:lnTo>
                <a:lnTo>
                  <a:pt x="8126540" y="3387821"/>
                </a:lnTo>
                <a:lnTo>
                  <a:pt x="8349078" y="3387821"/>
                </a:lnTo>
                <a:lnTo>
                  <a:pt x="8349078" y="3610360"/>
                </a:lnTo>
                <a:close/>
                <a:moveTo>
                  <a:pt x="8352211" y="3387821"/>
                </a:moveTo>
                <a:lnTo>
                  <a:pt x="8574749" y="3387821"/>
                </a:lnTo>
                <a:lnTo>
                  <a:pt x="8574749" y="3610360"/>
                </a:lnTo>
                <a:lnTo>
                  <a:pt x="8352211" y="3610360"/>
                </a:lnTo>
                <a:lnTo>
                  <a:pt x="8352211" y="3387821"/>
                </a:lnTo>
                <a:close/>
                <a:moveTo>
                  <a:pt x="8123407" y="3610360"/>
                </a:moveTo>
                <a:lnTo>
                  <a:pt x="7900868" y="3610360"/>
                </a:lnTo>
                <a:lnTo>
                  <a:pt x="7900868" y="3387821"/>
                </a:lnTo>
                <a:lnTo>
                  <a:pt x="8123407" y="3387821"/>
                </a:lnTo>
                <a:lnTo>
                  <a:pt x="8123407" y="3610360"/>
                </a:lnTo>
                <a:close/>
                <a:moveTo>
                  <a:pt x="7897736" y="3610360"/>
                </a:moveTo>
                <a:lnTo>
                  <a:pt x="7675198" y="3610360"/>
                </a:lnTo>
                <a:lnTo>
                  <a:pt x="7675198" y="3387821"/>
                </a:lnTo>
                <a:lnTo>
                  <a:pt x="7897736" y="3387821"/>
                </a:lnTo>
                <a:lnTo>
                  <a:pt x="7897736" y="3610360"/>
                </a:lnTo>
                <a:close/>
                <a:moveTo>
                  <a:pt x="7672065" y="3610360"/>
                </a:moveTo>
                <a:lnTo>
                  <a:pt x="7449527" y="3610360"/>
                </a:lnTo>
                <a:lnTo>
                  <a:pt x="7449527" y="3387821"/>
                </a:lnTo>
                <a:lnTo>
                  <a:pt x="7672065" y="3387821"/>
                </a:lnTo>
                <a:lnTo>
                  <a:pt x="7672065" y="3610360"/>
                </a:lnTo>
                <a:close/>
                <a:moveTo>
                  <a:pt x="7446394" y="3610360"/>
                </a:moveTo>
                <a:lnTo>
                  <a:pt x="7223856" y="3610360"/>
                </a:lnTo>
                <a:lnTo>
                  <a:pt x="7223856" y="3387821"/>
                </a:lnTo>
                <a:lnTo>
                  <a:pt x="7446394" y="3387821"/>
                </a:lnTo>
                <a:lnTo>
                  <a:pt x="7446394" y="3610360"/>
                </a:lnTo>
                <a:close/>
                <a:moveTo>
                  <a:pt x="7220848" y="3610360"/>
                </a:moveTo>
                <a:lnTo>
                  <a:pt x="6998310" y="3610360"/>
                </a:lnTo>
                <a:lnTo>
                  <a:pt x="6998310" y="3387821"/>
                </a:lnTo>
                <a:lnTo>
                  <a:pt x="7220848" y="3387821"/>
                </a:lnTo>
                <a:lnTo>
                  <a:pt x="7220848" y="3610360"/>
                </a:lnTo>
                <a:close/>
                <a:moveTo>
                  <a:pt x="6995177" y="3610360"/>
                </a:moveTo>
                <a:lnTo>
                  <a:pt x="6772639" y="3610360"/>
                </a:lnTo>
                <a:lnTo>
                  <a:pt x="6772639" y="3387821"/>
                </a:lnTo>
                <a:lnTo>
                  <a:pt x="6995177" y="3387821"/>
                </a:lnTo>
                <a:lnTo>
                  <a:pt x="6995177" y="3610360"/>
                </a:lnTo>
                <a:close/>
                <a:moveTo>
                  <a:pt x="6769506" y="3610360"/>
                </a:moveTo>
                <a:lnTo>
                  <a:pt x="6546967" y="3610360"/>
                </a:lnTo>
                <a:lnTo>
                  <a:pt x="6546967" y="3387821"/>
                </a:lnTo>
                <a:lnTo>
                  <a:pt x="6769506" y="3387821"/>
                </a:lnTo>
                <a:lnTo>
                  <a:pt x="6769506" y="3610360"/>
                </a:lnTo>
                <a:close/>
                <a:moveTo>
                  <a:pt x="6543835" y="3610360"/>
                </a:moveTo>
                <a:lnTo>
                  <a:pt x="6321297" y="3610360"/>
                </a:lnTo>
                <a:lnTo>
                  <a:pt x="6321297" y="3387821"/>
                </a:lnTo>
                <a:lnTo>
                  <a:pt x="6543835" y="3387821"/>
                </a:lnTo>
                <a:lnTo>
                  <a:pt x="6543835" y="3610360"/>
                </a:lnTo>
                <a:close/>
                <a:moveTo>
                  <a:pt x="6318164" y="3610360"/>
                </a:moveTo>
                <a:lnTo>
                  <a:pt x="6095625" y="3610360"/>
                </a:lnTo>
                <a:lnTo>
                  <a:pt x="6095625" y="3387821"/>
                </a:lnTo>
                <a:lnTo>
                  <a:pt x="6318164" y="3387821"/>
                </a:lnTo>
                <a:lnTo>
                  <a:pt x="6318164" y="3610360"/>
                </a:lnTo>
                <a:close/>
                <a:moveTo>
                  <a:pt x="6092493" y="3610360"/>
                </a:moveTo>
                <a:lnTo>
                  <a:pt x="5869954" y="3610360"/>
                </a:lnTo>
                <a:lnTo>
                  <a:pt x="5869954" y="3387821"/>
                </a:lnTo>
                <a:lnTo>
                  <a:pt x="6092493" y="3387821"/>
                </a:lnTo>
                <a:lnTo>
                  <a:pt x="6092493" y="3610360"/>
                </a:lnTo>
                <a:close/>
                <a:moveTo>
                  <a:pt x="5866947" y="3610360"/>
                </a:moveTo>
                <a:lnTo>
                  <a:pt x="5644408" y="3610360"/>
                </a:lnTo>
                <a:lnTo>
                  <a:pt x="5644408" y="3387821"/>
                </a:lnTo>
                <a:lnTo>
                  <a:pt x="5866947" y="3387821"/>
                </a:lnTo>
                <a:lnTo>
                  <a:pt x="5866947" y="3610360"/>
                </a:lnTo>
                <a:close/>
                <a:moveTo>
                  <a:pt x="5641276" y="3610360"/>
                </a:moveTo>
                <a:lnTo>
                  <a:pt x="5418738" y="3610360"/>
                </a:lnTo>
                <a:lnTo>
                  <a:pt x="5418738" y="3387821"/>
                </a:lnTo>
                <a:lnTo>
                  <a:pt x="5641276" y="3387821"/>
                </a:lnTo>
                <a:lnTo>
                  <a:pt x="5641276" y="3610360"/>
                </a:lnTo>
                <a:close/>
                <a:moveTo>
                  <a:pt x="5415605" y="3610360"/>
                </a:moveTo>
                <a:lnTo>
                  <a:pt x="5193066" y="3610360"/>
                </a:lnTo>
                <a:lnTo>
                  <a:pt x="5193066" y="3387821"/>
                </a:lnTo>
                <a:lnTo>
                  <a:pt x="5415605" y="3387821"/>
                </a:lnTo>
                <a:lnTo>
                  <a:pt x="5415605" y="3610360"/>
                </a:lnTo>
                <a:close/>
                <a:moveTo>
                  <a:pt x="5189934" y="3610360"/>
                </a:moveTo>
                <a:lnTo>
                  <a:pt x="4967395" y="3610360"/>
                </a:lnTo>
                <a:lnTo>
                  <a:pt x="4967395" y="3387821"/>
                </a:lnTo>
                <a:lnTo>
                  <a:pt x="5189934" y="3387821"/>
                </a:lnTo>
                <a:lnTo>
                  <a:pt x="5189934" y="3610360"/>
                </a:lnTo>
                <a:close/>
                <a:moveTo>
                  <a:pt x="4964263" y="3610360"/>
                </a:moveTo>
                <a:lnTo>
                  <a:pt x="4741724" y="3610360"/>
                </a:lnTo>
                <a:lnTo>
                  <a:pt x="4741724" y="3387821"/>
                </a:lnTo>
                <a:lnTo>
                  <a:pt x="4964263" y="3387821"/>
                </a:lnTo>
                <a:lnTo>
                  <a:pt x="4964263" y="3610360"/>
                </a:lnTo>
                <a:close/>
                <a:moveTo>
                  <a:pt x="4738592" y="3610360"/>
                </a:moveTo>
                <a:lnTo>
                  <a:pt x="4516053" y="3610360"/>
                </a:lnTo>
                <a:lnTo>
                  <a:pt x="4516053" y="3387821"/>
                </a:lnTo>
                <a:lnTo>
                  <a:pt x="4738592" y="3387821"/>
                </a:lnTo>
                <a:lnTo>
                  <a:pt x="4738592" y="3610360"/>
                </a:lnTo>
                <a:close/>
                <a:moveTo>
                  <a:pt x="4513046" y="3610360"/>
                </a:moveTo>
                <a:lnTo>
                  <a:pt x="4290507" y="3610360"/>
                </a:lnTo>
                <a:lnTo>
                  <a:pt x="4290507" y="3387821"/>
                </a:lnTo>
                <a:lnTo>
                  <a:pt x="4513046" y="3387821"/>
                </a:lnTo>
                <a:lnTo>
                  <a:pt x="4513046" y="3610360"/>
                </a:lnTo>
                <a:close/>
                <a:moveTo>
                  <a:pt x="4287375" y="3610360"/>
                </a:moveTo>
                <a:lnTo>
                  <a:pt x="4064836" y="3610360"/>
                </a:lnTo>
                <a:lnTo>
                  <a:pt x="4064836" y="3387821"/>
                </a:lnTo>
                <a:lnTo>
                  <a:pt x="4287375" y="3387821"/>
                </a:lnTo>
                <a:lnTo>
                  <a:pt x="4287375" y="3610360"/>
                </a:lnTo>
                <a:close/>
                <a:moveTo>
                  <a:pt x="4061703" y="3610360"/>
                </a:moveTo>
                <a:lnTo>
                  <a:pt x="3839165" y="3610360"/>
                </a:lnTo>
                <a:lnTo>
                  <a:pt x="3839165" y="3387821"/>
                </a:lnTo>
                <a:lnTo>
                  <a:pt x="4061703" y="3387821"/>
                </a:lnTo>
                <a:lnTo>
                  <a:pt x="4061703" y="3610360"/>
                </a:lnTo>
                <a:close/>
                <a:moveTo>
                  <a:pt x="3836033" y="3610360"/>
                </a:moveTo>
                <a:lnTo>
                  <a:pt x="3613494" y="3610360"/>
                </a:lnTo>
                <a:lnTo>
                  <a:pt x="3613494" y="3387821"/>
                </a:lnTo>
                <a:lnTo>
                  <a:pt x="3836033" y="3387821"/>
                </a:lnTo>
                <a:lnTo>
                  <a:pt x="3836033" y="3610360"/>
                </a:lnTo>
                <a:close/>
                <a:moveTo>
                  <a:pt x="3610361" y="3610360"/>
                </a:moveTo>
                <a:lnTo>
                  <a:pt x="3387823" y="3610360"/>
                </a:lnTo>
                <a:lnTo>
                  <a:pt x="3387823" y="3387821"/>
                </a:lnTo>
                <a:lnTo>
                  <a:pt x="3610361" y="3387821"/>
                </a:lnTo>
                <a:lnTo>
                  <a:pt x="3610361" y="3610360"/>
                </a:lnTo>
                <a:close/>
                <a:moveTo>
                  <a:pt x="3610361" y="3613493"/>
                </a:moveTo>
                <a:lnTo>
                  <a:pt x="3610361" y="3836031"/>
                </a:lnTo>
                <a:lnTo>
                  <a:pt x="3387823" y="3836031"/>
                </a:lnTo>
                <a:lnTo>
                  <a:pt x="3387823" y="3613493"/>
                </a:lnTo>
                <a:lnTo>
                  <a:pt x="3610361" y="3613493"/>
                </a:lnTo>
                <a:close/>
                <a:moveTo>
                  <a:pt x="3613494" y="3613493"/>
                </a:moveTo>
                <a:lnTo>
                  <a:pt x="3836033" y="3613493"/>
                </a:lnTo>
                <a:lnTo>
                  <a:pt x="3836033" y="3836031"/>
                </a:lnTo>
                <a:lnTo>
                  <a:pt x="3613494" y="3836031"/>
                </a:lnTo>
                <a:lnTo>
                  <a:pt x="3613494" y="3613493"/>
                </a:lnTo>
                <a:close/>
                <a:moveTo>
                  <a:pt x="3839165" y="3613493"/>
                </a:moveTo>
                <a:lnTo>
                  <a:pt x="4061703" y="3613493"/>
                </a:lnTo>
                <a:lnTo>
                  <a:pt x="4061703" y="3836031"/>
                </a:lnTo>
                <a:lnTo>
                  <a:pt x="3839165" y="3836031"/>
                </a:lnTo>
                <a:lnTo>
                  <a:pt x="3839165" y="3613493"/>
                </a:lnTo>
                <a:close/>
                <a:moveTo>
                  <a:pt x="4064836" y="3613493"/>
                </a:moveTo>
                <a:lnTo>
                  <a:pt x="4287375" y="3613493"/>
                </a:lnTo>
                <a:lnTo>
                  <a:pt x="4287375" y="3836031"/>
                </a:lnTo>
                <a:lnTo>
                  <a:pt x="4064836" y="3836031"/>
                </a:lnTo>
                <a:lnTo>
                  <a:pt x="4064836" y="3613493"/>
                </a:lnTo>
                <a:close/>
                <a:moveTo>
                  <a:pt x="4290507" y="3613493"/>
                </a:moveTo>
                <a:lnTo>
                  <a:pt x="4513046" y="3613493"/>
                </a:lnTo>
                <a:lnTo>
                  <a:pt x="4513046" y="3836031"/>
                </a:lnTo>
                <a:lnTo>
                  <a:pt x="4290507" y="3836031"/>
                </a:lnTo>
                <a:lnTo>
                  <a:pt x="4290507" y="3613493"/>
                </a:lnTo>
                <a:close/>
                <a:moveTo>
                  <a:pt x="4516179" y="3613493"/>
                </a:moveTo>
                <a:lnTo>
                  <a:pt x="4738717" y="3613493"/>
                </a:lnTo>
                <a:lnTo>
                  <a:pt x="4738717" y="3836031"/>
                </a:lnTo>
                <a:lnTo>
                  <a:pt x="4516179" y="3836031"/>
                </a:lnTo>
                <a:lnTo>
                  <a:pt x="4516179" y="3613493"/>
                </a:lnTo>
                <a:close/>
                <a:moveTo>
                  <a:pt x="4741724" y="3613493"/>
                </a:moveTo>
                <a:lnTo>
                  <a:pt x="4964263" y="3613493"/>
                </a:lnTo>
                <a:lnTo>
                  <a:pt x="4964263" y="3836031"/>
                </a:lnTo>
                <a:lnTo>
                  <a:pt x="4741724" y="3836031"/>
                </a:lnTo>
                <a:lnTo>
                  <a:pt x="4741724" y="3613493"/>
                </a:lnTo>
                <a:close/>
                <a:moveTo>
                  <a:pt x="4967395" y="3613493"/>
                </a:moveTo>
                <a:lnTo>
                  <a:pt x="5189934" y="3613493"/>
                </a:lnTo>
                <a:lnTo>
                  <a:pt x="5189934" y="3836031"/>
                </a:lnTo>
                <a:lnTo>
                  <a:pt x="4967395" y="3836031"/>
                </a:lnTo>
                <a:lnTo>
                  <a:pt x="4967395" y="3613493"/>
                </a:lnTo>
                <a:close/>
                <a:moveTo>
                  <a:pt x="5193066" y="3613493"/>
                </a:moveTo>
                <a:lnTo>
                  <a:pt x="5415605" y="3613493"/>
                </a:lnTo>
                <a:lnTo>
                  <a:pt x="5415605" y="3836031"/>
                </a:lnTo>
                <a:lnTo>
                  <a:pt x="5193066" y="3836031"/>
                </a:lnTo>
                <a:lnTo>
                  <a:pt x="5193066" y="3613493"/>
                </a:lnTo>
                <a:close/>
                <a:moveTo>
                  <a:pt x="5418738" y="3613493"/>
                </a:moveTo>
                <a:lnTo>
                  <a:pt x="5641276" y="3613493"/>
                </a:lnTo>
                <a:lnTo>
                  <a:pt x="5641276" y="3836031"/>
                </a:lnTo>
                <a:lnTo>
                  <a:pt x="5418738" y="3836031"/>
                </a:lnTo>
                <a:lnTo>
                  <a:pt x="5418738" y="3613493"/>
                </a:lnTo>
                <a:close/>
                <a:moveTo>
                  <a:pt x="5644408" y="3613493"/>
                </a:moveTo>
                <a:lnTo>
                  <a:pt x="5866947" y="3613493"/>
                </a:lnTo>
                <a:lnTo>
                  <a:pt x="5866947" y="3836031"/>
                </a:lnTo>
                <a:lnTo>
                  <a:pt x="5644408" y="3836031"/>
                </a:lnTo>
                <a:lnTo>
                  <a:pt x="5644408" y="3613493"/>
                </a:lnTo>
                <a:close/>
                <a:moveTo>
                  <a:pt x="5870080" y="3613493"/>
                </a:moveTo>
                <a:lnTo>
                  <a:pt x="6092618" y="3613493"/>
                </a:lnTo>
                <a:lnTo>
                  <a:pt x="6092618" y="3836031"/>
                </a:lnTo>
                <a:lnTo>
                  <a:pt x="5870080" y="3836031"/>
                </a:lnTo>
                <a:lnTo>
                  <a:pt x="5870080" y="3613493"/>
                </a:lnTo>
                <a:close/>
                <a:moveTo>
                  <a:pt x="6095625" y="3613493"/>
                </a:moveTo>
                <a:lnTo>
                  <a:pt x="6318164" y="3613493"/>
                </a:lnTo>
                <a:lnTo>
                  <a:pt x="6318164" y="3836031"/>
                </a:lnTo>
                <a:lnTo>
                  <a:pt x="6095625" y="3836031"/>
                </a:lnTo>
                <a:lnTo>
                  <a:pt x="6095625" y="3613493"/>
                </a:lnTo>
                <a:close/>
                <a:moveTo>
                  <a:pt x="6321297" y="3613493"/>
                </a:moveTo>
                <a:lnTo>
                  <a:pt x="6543835" y="3613493"/>
                </a:lnTo>
                <a:lnTo>
                  <a:pt x="6543835" y="3836031"/>
                </a:lnTo>
                <a:lnTo>
                  <a:pt x="6321297" y="3836031"/>
                </a:lnTo>
                <a:lnTo>
                  <a:pt x="6321297" y="3613493"/>
                </a:lnTo>
                <a:close/>
                <a:moveTo>
                  <a:pt x="6546967" y="3613493"/>
                </a:moveTo>
                <a:lnTo>
                  <a:pt x="6769506" y="3613493"/>
                </a:lnTo>
                <a:lnTo>
                  <a:pt x="6769506" y="3836031"/>
                </a:lnTo>
                <a:lnTo>
                  <a:pt x="6546967" y="3836031"/>
                </a:lnTo>
                <a:lnTo>
                  <a:pt x="6546967" y="3613493"/>
                </a:lnTo>
                <a:close/>
                <a:moveTo>
                  <a:pt x="6772639" y="3613493"/>
                </a:moveTo>
                <a:lnTo>
                  <a:pt x="6995177" y="3613493"/>
                </a:lnTo>
                <a:lnTo>
                  <a:pt x="6995177" y="3836031"/>
                </a:lnTo>
                <a:lnTo>
                  <a:pt x="6772639" y="3836031"/>
                </a:lnTo>
                <a:lnTo>
                  <a:pt x="6772639" y="3613493"/>
                </a:lnTo>
                <a:close/>
                <a:moveTo>
                  <a:pt x="6998310" y="3613493"/>
                </a:moveTo>
                <a:lnTo>
                  <a:pt x="7220848" y="3613493"/>
                </a:lnTo>
                <a:lnTo>
                  <a:pt x="7220848" y="3836031"/>
                </a:lnTo>
                <a:lnTo>
                  <a:pt x="6998310" y="3836031"/>
                </a:lnTo>
                <a:lnTo>
                  <a:pt x="6998310" y="3613493"/>
                </a:lnTo>
                <a:close/>
                <a:moveTo>
                  <a:pt x="7223981" y="3613493"/>
                </a:moveTo>
                <a:lnTo>
                  <a:pt x="7446520" y="3613493"/>
                </a:lnTo>
                <a:lnTo>
                  <a:pt x="7446520" y="3836031"/>
                </a:lnTo>
                <a:lnTo>
                  <a:pt x="7223981" y="3836031"/>
                </a:lnTo>
                <a:lnTo>
                  <a:pt x="7223981" y="3613493"/>
                </a:lnTo>
                <a:close/>
                <a:moveTo>
                  <a:pt x="7449527" y="3613493"/>
                </a:moveTo>
                <a:lnTo>
                  <a:pt x="7672065" y="3613493"/>
                </a:lnTo>
                <a:lnTo>
                  <a:pt x="7672065" y="3836031"/>
                </a:lnTo>
                <a:lnTo>
                  <a:pt x="7449527" y="3836031"/>
                </a:lnTo>
                <a:lnTo>
                  <a:pt x="7449527" y="3613493"/>
                </a:lnTo>
                <a:close/>
                <a:moveTo>
                  <a:pt x="7675198" y="3613493"/>
                </a:moveTo>
                <a:lnTo>
                  <a:pt x="7897736" y="3613493"/>
                </a:lnTo>
                <a:lnTo>
                  <a:pt x="7897736" y="3836031"/>
                </a:lnTo>
                <a:lnTo>
                  <a:pt x="7675198" y="3836031"/>
                </a:lnTo>
                <a:lnTo>
                  <a:pt x="7675198" y="3613493"/>
                </a:lnTo>
                <a:close/>
                <a:moveTo>
                  <a:pt x="7900868" y="3613493"/>
                </a:moveTo>
                <a:lnTo>
                  <a:pt x="8123407" y="3613493"/>
                </a:lnTo>
                <a:lnTo>
                  <a:pt x="8123407" y="3836031"/>
                </a:lnTo>
                <a:lnTo>
                  <a:pt x="7900868" y="3836031"/>
                </a:lnTo>
                <a:lnTo>
                  <a:pt x="7900868" y="3613493"/>
                </a:lnTo>
                <a:close/>
                <a:moveTo>
                  <a:pt x="8126540" y="3613493"/>
                </a:moveTo>
                <a:lnTo>
                  <a:pt x="8349078" y="3613493"/>
                </a:lnTo>
                <a:lnTo>
                  <a:pt x="8349078" y="3836031"/>
                </a:lnTo>
                <a:lnTo>
                  <a:pt x="8126540" y="3836031"/>
                </a:lnTo>
                <a:lnTo>
                  <a:pt x="8126540" y="3613493"/>
                </a:lnTo>
                <a:close/>
                <a:moveTo>
                  <a:pt x="8352211" y="3613493"/>
                </a:moveTo>
                <a:lnTo>
                  <a:pt x="8574749" y="3613493"/>
                </a:lnTo>
                <a:lnTo>
                  <a:pt x="8574749" y="3836031"/>
                </a:lnTo>
                <a:lnTo>
                  <a:pt x="8352211" y="3836031"/>
                </a:lnTo>
                <a:lnTo>
                  <a:pt x="8352211" y="3613493"/>
                </a:lnTo>
                <a:close/>
                <a:moveTo>
                  <a:pt x="8577882" y="3613493"/>
                </a:moveTo>
                <a:lnTo>
                  <a:pt x="8800420" y="3613493"/>
                </a:lnTo>
                <a:lnTo>
                  <a:pt x="8800420" y="3836031"/>
                </a:lnTo>
                <a:lnTo>
                  <a:pt x="8577882" y="3836031"/>
                </a:lnTo>
                <a:lnTo>
                  <a:pt x="8577882" y="3613493"/>
                </a:lnTo>
                <a:close/>
                <a:moveTo>
                  <a:pt x="8577882" y="3610360"/>
                </a:moveTo>
                <a:lnTo>
                  <a:pt x="8577882" y="3387821"/>
                </a:lnTo>
                <a:lnTo>
                  <a:pt x="8800420" y="3387821"/>
                </a:lnTo>
                <a:lnTo>
                  <a:pt x="8800420" y="3610360"/>
                </a:lnTo>
                <a:lnTo>
                  <a:pt x="8577882" y="3610360"/>
                </a:lnTo>
                <a:close/>
                <a:moveTo>
                  <a:pt x="8577882" y="3384689"/>
                </a:moveTo>
                <a:lnTo>
                  <a:pt x="8577882" y="3162151"/>
                </a:lnTo>
                <a:lnTo>
                  <a:pt x="8800420" y="3162151"/>
                </a:lnTo>
                <a:lnTo>
                  <a:pt x="8800420" y="3384689"/>
                </a:lnTo>
                <a:lnTo>
                  <a:pt x="8577882" y="3384689"/>
                </a:lnTo>
                <a:close/>
                <a:moveTo>
                  <a:pt x="8574749" y="3384689"/>
                </a:moveTo>
                <a:lnTo>
                  <a:pt x="8352211" y="3384689"/>
                </a:lnTo>
                <a:lnTo>
                  <a:pt x="8352211" y="3162151"/>
                </a:lnTo>
                <a:lnTo>
                  <a:pt x="8574749" y="3162151"/>
                </a:lnTo>
                <a:lnTo>
                  <a:pt x="8574749" y="3384689"/>
                </a:lnTo>
                <a:close/>
                <a:moveTo>
                  <a:pt x="8349078" y="3384689"/>
                </a:moveTo>
                <a:lnTo>
                  <a:pt x="8126540" y="3384689"/>
                </a:lnTo>
                <a:lnTo>
                  <a:pt x="8126540" y="3162151"/>
                </a:lnTo>
                <a:lnTo>
                  <a:pt x="8349078" y="3162151"/>
                </a:lnTo>
                <a:lnTo>
                  <a:pt x="8349078" y="3384689"/>
                </a:lnTo>
                <a:close/>
                <a:moveTo>
                  <a:pt x="8123407" y="3384689"/>
                </a:moveTo>
                <a:lnTo>
                  <a:pt x="7900868" y="3384689"/>
                </a:lnTo>
                <a:lnTo>
                  <a:pt x="7900868" y="3162151"/>
                </a:lnTo>
                <a:lnTo>
                  <a:pt x="8123407" y="3162151"/>
                </a:lnTo>
                <a:lnTo>
                  <a:pt x="8123407" y="3384689"/>
                </a:lnTo>
                <a:close/>
                <a:moveTo>
                  <a:pt x="7897736" y="3384689"/>
                </a:moveTo>
                <a:lnTo>
                  <a:pt x="7675198" y="3384689"/>
                </a:lnTo>
                <a:lnTo>
                  <a:pt x="7675198" y="3162151"/>
                </a:lnTo>
                <a:lnTo>
                  <a:pt x="7897736" y="3162151"/>
                </a:lnTo>
                <a:lnTo>
                  <a:pt x="7897736" y="3384689"/>
                </a:lnTo>
                <a:close/>
                <a:moveTo>
                  <a:pt x="7672065" y="3384689"/>
                </a:moveTo>
                <a:lnTo>
                  <a:pt x="7449527" y="3384689"/>
                </a:lnTo>
                <a:lnTo>
                  <a:pt x="7449527" y="3162151"/>
                </a:lnTo>
                <a:lnTo>
                  <a:pt x="7672065" y="3162151"/>
                </a:lnTo>
                <a:lnTo>
                  <a:pt x="7672065" y="3384689"/>
                </a:lnTo>
                <a:close/>
                <a:moveTo>
                  <a:pt x="7446394" y="3384689"/>
                </a:moveTo>
                <a:lnTo>
                  <a:pt x="7223856" y="3384689"/>
                </a:lnTo>
                <a:lnTo>
                  <a:pt x="7223856" y="3162151"/>
                </a:lnTo>
                <a:lnTo>
                  <a:pt x="7446394" y="3162151"/>
                </a:lnTo>
                <a:lnTo>
                  <a:pt x="7446394" y="3384689"/>
                </a:lnTo>
                <a:close/>
                <a:moveTo>
                  <a:pt x="7220848" y="3384689"/>
                </a:moveTo>
                <a:lnTo>
                  <a:pt x="6998310" y="3384689"/>
                </a:lnTo>
                <a:lnTo>
                  <a:pt x="6998310" y="3162151"/>
                </a:lnTo>
                <a:lnTo>
                  <a:pt x="7220848" y="3162151"/>
                </a:lnTo>
                <a:lnTo>
                  <a:pt x="7220848" y="3384689"/>
                </a:lnTo>
                <a:close/>
                <a:moveTo>
                  <a:pt x="6995177" y="3384689"/>
                </a:moveTo>
                <a:lnTo>
                  <a:pt x="6772639" y="3384689"/>
                </a:lnTo>
                <a:lnTo>
                  <a:pt x="6772639" y="3162151"/>
                </a:lnTo>
                <a:lnTo>
                  <a:pt x="6995177" y="3162151"/>
                </a:lnTo>
                <a:lnTo>
                  <a:pt x="6995177" y="3384689"/>
                </a:lnTo>
                <a:close/>
                <a:moveTo>
                  <a:pt x="6769506" y="3384689"/>
                </a:moveTo>
                <a:lnTo>
                  <a:pt x="6546967" y="3384689"/>
                </a:lnTo>
                <a:lnTo>
                  <a:pt x="6546967" y="3162151"/>
                </a:lnTo>
                <a:lnTo>
                  <a:pt x="6769506" y="3162151"/>
                </a:lnTo>
                <a:lnTo>
                  <a:pt x="6769506" y="3384689"/>
                </a:lnTo>
                <a:close/>
                <a:moveTo>
                  <a:pt x="6543835" y="3384689"/>
                </a:moveTo>
                <a:lnTo>
                  <a:pt x="6321297" y="3384689"/>
                </a:lnTo>
                <a:lnTo>
                  <a:pt x="6321297" y="3162151"/>
                </a:lnTo>
                <a:lnTo>
                  <a:pt x="6543835" y="3162151"/>
                </a:lnTo>
                <a:lnTo>
                  <a:pt x="6543835" y="3384689"/>
                </a:lnTo>
                <a:close/>
                <a:moveTo>
                  <a:pt x="6318164" y="3384689"/>
                </a:moveTo>
                <a:lnTo>
                  <a:pt x="6095625" y="3384689"/>
                </a:lnTo>
                <a:lnTo>
                  <a:pt x="6095625" y="3162151"/>
                </a:lnTo>
                <a:lnTo>
                  <a:pt x="6318164" y="3162151"/>
                </a:lnTo>
                <a:lnTo>
                  <a:pt x="6318164" y="3384689"/>
                </a:lnTo>
                <a:close/>
                <a:moveTo>
                  <a:pt x="6092493" y="3384689"/>
                </a:moveTo>
                <a:lnTo>
                  <a:pt x="5869954" y="3384689"/>
                </a:lnTo>
                <a:lnTo>
                  <a:pt x="5869954" y="3162151"/>
                </a:lnTo>
                <a:lnTo>
                  <a:pt x="6092493" y="3162151"/>
                </a:lnTo>
                <a:lnTo>
                  <a:pt x="6092493" y="3384689"/>
                </a:lnTo>
                <a:close/>
                <a:moveTo>
                  <a:pt x="5866947" y="3384689"/>
                </a:moveTo>
                <a:lnTo>
                  <a:pt x="5644408" y="3384689"/>
                </a:lnTo>
                <a:lnTo>
                  <a:pt x="5644408" y="3162151"/>
                </a:lnTo>
                <a:lnTo>
                  <a:pt x="5866947" y="3162151"/>
                </a:lnTo>
                <a:lnTo>
                  <a:pt x="5866947" y="3384689"/>
                </a:lnTo>
                <a:close/>
                <a:moveTo>
                  <a:pt x="5641276" y="3384689"/>
                </a:moveTo>
                <a:lnTo>
                  <a:pt x="5418738" y="3384689"/>
                </a:lnTo>
                <a:lnTo>
                  <a:pt x="5418738" y="3162151"/>
                </a:lnTo>
                <a:lnTo>
                  <a:pt x="5641276" y="3162151"/>
                </a:lnTo>
                <a:lnTo>
                  <a:pt x="5641276" y="3384689"/>
                </a:lnTo>
                <a:close/>
                <a:moveTo>
                  <a:pt x="5415605" y="3384689"/>
                </a:moveTo>
                <a:lnTo>
                  <a:pt x="5193066" y="3384689"/>
                </a:lnTo>
                <a:lnTo>
                  <a:pt x="5193066" y="3162151"/>
                </a:lnTo>
                <a:lnTo>
                  <a:pt x="5415605" y="3162151"/>
                </a:lnTo>
                <a:lnTo>
                  <a:pt x="5415605" y="3384689"/>
                </a:lnTo>
                <a:close/>
                <a:moveTo>
                  <a:pt x="5189934" y="3384689"/>
                </a:moveTo>
                <a:lnTo>
                  <a:pt x="4967395" y="3384689"/>
                </a:lnTo>
                <a:lnTo>
                  <a:pt x="4967395" y="3162151"/>
                </a:lnTo>
                <a:lnTo>
                  <a:pt x="5189934" y="3162151"/>
                </a:lnTo>
                <a:lnTo>
                  <a:pt x="5189934" y="3384689"/>
                </a:lnTo>
                <a:close/>
                <a:moveTo>
                  <a:pt x="4964263" y="3384689"/>
                </a:moveTo>
                <a:lnTo>
                  <a:pt x="4741724" y="3384689"/>
                </a:lnTo>
                <a:lnTo>
                  <a:pt x="4741724" y="3162151"/>
                </a:lnTo>
                <a:lnTo>
                  <a:pt x="4964263" y="3162151"/>
                </a:lnTo>
                <a:lnTo>
                  <a:pt x="4964263" y="3384689"/>
                </a:lnTo>
                <a:close/>
                <a:moveTo>
                  <a:pt x="4738592" y="3384689"/>
                </a:moveTo>
                <a:lnTo>
                  <a:pt x="4516053" y="3384689"/>
                </a:lnTo>
                <a:lnTo>
                  <a:pt x="4516053" y="3162151"/>
                </a:lnTo>
                <a:lnTo>
                  <a:pt x="4738592" y="3162151"/>
                </a:lnTo>
                <a:lnTo>
                  <a:pt x="4738592" y="3384689"/>
                </a:lnTo>
                <a:close/>
                <a:moveTo>
                  <a:pt x="4513046" y="3384689"/>
                </a:moveTo>
                <a:lnTo>
                  <a:pt x="4290507" y="3384689"/>
                </a:lnTo>
                <a:lnTo>
                  <a:pt x="4290507" y="3162151"/>
                </a:lnTo>
                <a:lnTo>
                  <a:pt x="4513046" y="3162151"/>
                </a:lnTo>
                <a:lnTo>
                  <a:pt x="4513046" y="3384689"/>
                </a:lnTo>
                <a:close/>
                <a:moveTo>
                  <a:pt x="4287375" y="3384689"/>
                </a:moveTo>
                <a:lnTo>
                  <a:pt x="4064836" y="3384689"/>
                </a:lnTo>
                <a:lnTo>
                  <a:pt x="4064836" y="3162151"/>
                </a:lnTo>
                <a:lnTo>
                  <a:pt x="4287375" y="3162151"/>
                </a:lnTo>
                <a:lnTo>
                  <a:pt x="4287375" y="3384689"/>
                </a:lnTo>
                <a:close/>
                <a:moveTo>
                  <a:pt x="4061703" y="3384689"/>
                </a:moveTo>
                <a:lnTo>
                  <a:pt x="3839165" y="3384689"/>
                </a:lnTo>
                <a:lnTo>
                  <a:pt x="3839165" y="3162151"/>
                </a:lnTo>
                <a:lnTo>
                  <a:pt x="4061703" y="3162151"/>
                </a:lnTo>
                <a:lnTo>
                  <a:pt x="4061703" y="3384689"/>
                </a:lnTo>
                <a:close/>
                <a:moveTo>
                  <a:pt x="3836033" y="3384689"/>
                </a:moveTo>
                <a:lnTo>
                  <a:pt x="3613494" y="3384689"/>
                </a:lnTo>
                <a:lnTo>
                  <a:pt x="3613494" y="3162151"/>
                </a:lnTo>
                <a:lnTo>
                  <a:pt x="3836033" y="3162151"/>
                </a:lnTo>
                <a:lnTo>
                  <a:pt x="3836033" y="3384689"/>
                </a:lnTo>
                <a:close/>
                <a:moveTo>
                  <a:pt x="3610361" y="3384689"/>
                </a:moveTo>
                <a:lnTo>
                  <a:pt x="3387823" y="3384689"/>
                </a:lnTo>
                <a:lnTo>
                  <a:pt x="3387823" y="3162151"/>
                </a:lnTo>
                <a:lnTo>
                  <a:pt x="3610361" y="3162151"/>
                </a:lnTo>
                <a:lnTo>
                  <a:pt x="3610361" y="3384689"/>
                </a:lnTo>
                <a:close/>
                <a:moveTo>
                  <a:pt x="3384690" y="3384689"/>
                </a:moveTo>
                <a:lnTo>
                  <a:pt x="3162152" y="3384689"/>
                </a:lnTo>
                <a:lnTo>
                  <a:pt x="3162152" y="3162151"/>
                </a:lnTo>
                <a:lnTo>
                  <a:pt x="3384690" y="3162151"/>
                </a:lnTo>
                <a:lnTo>
                  <a:pt x="3384690" y="3384689"/>
                </a:lnTo>
                <a:close/>
                <a:moveTo>
                  <a:pt x="3384690" y="3387821"/>
                </a:moveTo>
                <a:lnTo>
                  <a:pt x="3384690" y="3610360"/>
                </a:lnTo>
                <a:lnTo>
                  <a:pt x="3162152" y="3610360"/>
                </a:lnTo>
                <a:lnTo>
                  <a:pt x="3162152" y="3387821"/>
                </a:lnTo>
                <a:lnTo>
                  <a:pt x="3384690" y="3387821"/>
                </a:lnTo>
                <a:close/>
                <a:moveTo>
                  <a:pt x="3384690" y="3613493"/>
                </a:moveTo>
                <a:lnTo>
                  <a:pt x="3384690" y="3836031"/>
                </a:lnTo>
                <a:lnTo>
                  <a:pt x="3162152" y="3836031"/>
                </a:lnTo>
                <a:lnTo>
                  <a:pt x="3162152" y="3613493"/>
                </a:lnTo>
                <a:lnTo>
                  <a:pt x="3384690" y="3613493"/>
                </a:lnTo>
                <a:close/>
                <a:moveTo>
                  <a:pt x="3384690" y="3839164"/>
                </a:moveTo>
                <a:lnTo>
                  <a:pt x="3384690" y="4061702"/>
                </a:lnTo>
                <a:lnTo>
                  <a:pt x="3162152" y="4061702"/>
                </a:lnTo>
                <a:lnTo>
                  <a:pt x="3162152" y="3839164"/>
                </a:lnTo>
                <a:lnTo>
                  <a:pt x="3384690" y="3839164"/>
                </a:lnTo>
                <a:close/>
                <a:moveTo>
                  <a:pt x="3387823" y="3839164"/>
                </a:moveTo>
                <a:lnTo>
                  <a:pt x="3610361" y="3839164"/>
                </a:lnTo>
                <a:lnTo>
                  <a:pt x="3610361" y="4061702"/>
                </a:lnTo>
                <a:lnTo>
                  <a:pt x="3387823" y="4061702"/>
                </a:lnTo>
                <a:lnTo>
                  <a:pt x="3387823" y="3839164"/>
                </a:lnTo>
                <a:close/>
                <a:moveTo>
                  <a:pt x="3613494" y="3839164"/>
                </a:moveTo>
                <a:lnTo>
                  <a:pt x="3836033" y="3839164"/>
                </a:lnTo>
                <a:lnTo>
                  <a:pt x="3836033" y="4061702"/>
                </a:lnTo>
                <a:lnTo>
                  <a:pt x="3613494" y="4061702"/>
                </a:lnTo>
                <a:lnTo>
                  <a:pt x="3613494" y="3839164"/>
                </a:lnTo>
                <a:close/>
                <a:moveTo>
                  <a:pt x="3839165" y="3839164"/>
                </a:moveTo>
                <a:lnTo>
                  <a:pt x="4061703" y="3839164"/>
                </a:lnTo>
                <a:lnTo>
                  <a:pt x="4061703" y="4061702"/>
                </a:lnTo>
                <a:lnTo>
                  <a:pt x="3839165" y="4061702"/>
                </a:lnTo>
                <a:lnTo>
                  <a:pt x="3839165" y="3839164"/>
                </a:lnTo>
                <a:close/>
                <a:moveTo>
                  <a:pt x="4064836" y="3839164"/>
                </a:moveTo>
                <a:lnTo>
                  <a:pt x="4287375" y="3839164"/>
                </a:lnTo>
                <a:lnTo>
                  <a:pt x="4287375" y="4061702"/>
                </a:lnTo>
                <a:lnTo>
                  <a:pt x="4064836" y="4061702"/>
                </a:lnTo>
                <a:lnTo>
                  <a:pt x="4064836" y="3839164"/>
                </a:lnTo>
                <a:close/>
                <a:moveTo>
                  <a:pt x="4290507" y="3839164"/>
                </a:moveTo>
                <a:lnTo>
                  <a:pt x="4513046" y="3839164"/>
                </a:lnTo>
                <a:lnTo>
                  <a:pt x="4513046" y="4061702"/>
                </a:lnTo>
                <a:lnTo>
                  <a:pt x="4290507" y="4061702"/>
                </a:lnTo>
                <a:lnTo>
                  <a:pt x="4290507" y="3839164"/>
                </a:lnTo>
                <a:close/>
                <a:moveTo>
                  <a:pt x="4516179" y="3839164"/>
                </a:moveTo>
                <a:lnTo>
                  <a:pt x="4738717" y="3839164"/>
                </a:lnTo>
                <a:lnTo>
                  <a:pt x="4738717" y="4061702"/>
                </a:lnTo>
                <a:lnTo>
                  <a:pt x="4516179" y="4061702"/>
                </a:lnTo>
                <a:lnTo>
                  <a:pt x="4516179" y="3839164"/>
                </a:lnTo>
                <a:close/>
                <a:moveTo>
                  <a:pt x="4741724" y="3839164"/>
                </a:moveTo>
                <a:lnTo>
                  <a:pt x="4964263" y="3839164"/>
                </a:lnTo>
                <a:lnTo>
                  <a:pt x="4964263" y="4061702"/>
                </a:lnTo>
                <a:lnTo>
                  <a:pt x="4741724" y="4061702"/>
                </a:lnTo>
                <a:lnTo>
                  <a:pt x="4741724" y="3839164"/>
                </a:lnTo>
                <a:close/>
                <a:moveTo>
                  <a:pt x="4967395" y="3839164"/>
                </a:moveTo>
                <a:lnTo>
                  <a:pt x="5189934" y="3839164"/>
                </a:lnTo>
                <a:lnTo>
                  <a:pt x="5189934" y="4061702"/>
                </a:lnTo>
                <a:lnTo>
                  <a:pt x="4967395" y="4061702"/>
                </a:lnTo>
                <a:lnTo>
                  <a:pt x="4967395" y="3839164"/>
                </a:lnTo>
                <a:close/>
                <a:moveTo>
                  <a:pt x="5193066" y="3839164"/>
                </a:moveTo>
                <a:lnTo>
                  <a:pt x="5415605" y="3839164"/>
                </a:lnTo>
                <a:lnTo>
                  <a:pt x="5415605" y="4061702"/>
                </a:lnTo>
                <a:lnTo>
                  <a:pt x="5193066" y="4061702"/>
                </a:lnTo>
                <a:lnTo>
                  <a:pt x="5193066" y="3839164"/>
                </a:lnTo>
                <a:close/>
                <a:moveTo>
                  <a:pt x="5418738" y="3839164"/>
                </a:moveTo>
                <a:lnTo>
                  <a:pt x="5641276" y="3839164"/>
                </a:lnTo>
                <a:lnTo>
                  <a:pt x="5641276" y="4061702"/>
                </a:lnTo>
                <a:lnTo>
                  <a:pt x="5418738" y="4061702"/>
                </a:lnTo>
                <a:lnTo>
                  <a:pt x="5418738" y="3839164"/>
                </a:lnTo>
                <a:close/>
                <a:moveTo>
                  <a:pt x="5644408" y="3839164"/>
                </a:moveTo>
                <a:lnTo>
                  <a:pt x="5866947" y="3839164"/>
                </a:lnTo>
                <a:lnTo>
                  <a:pt x="5866947" y="4061702"/>
                </a:lnTo>
                <a:lnTo>
                  <a:pt x="5644408" y="4061702"/>
                </a:lnTo>
                <a:lnTo>
                  <a:pt x="5644408" y="3839164"/>
                </a:lnTo>
                <a:close/>
                <a:moveTo>
                  <a:pt x="5870080" y="3839164"/>
                </a:moveTo>
                <a:lnTo>
                  <a:pt x="6092618" y="3839164"/>
                </a:lnTo>
                <a:lnTo>
                  <a:pt x="6092618" y="4061702"/>
                </a:lnTo>
                <a:lnTo>
                  <a:pt x="5870080" y="4061702"/>
                </a:lnTo>
                <a:lnTo>
                  <a:pt x="5870080" y="3839164"/>
                </a:lnTo>
                <a:close/>
                <a:moveTo>
                  <a:pt x="6095625" y="3839164"/>
                </a:moveTo>
                <a:lnTo>
                  <a:pt x="6318164" y="3839164"/>
                </a:lnTo>
                <a:lnTo>
                  <a:pt x="6318164" y="4061702"/>
                </a:lnTo>
                <a:lnTo>
                  <a:pt x="6095625" y="4061702"/>
                </a:lnTo>
                <a:lnTo>
                  <a:pt x="6095625" y="3839164"/>
                </a:lnTo>
                <a:close/>
                <a:moveTo>
                  <a:pt x="6321297" y="3839164"/>
                </a:moveTo>
                <a:lnTo>
                  <a:pt x="6543835" y="3839164"/>
                </a:lnTo>
                <a:lnTo>
                  <a:pt x="6543835" y="4061702"/>
                </a:lnTo>
                <a:lnTo>
                  <a:pt x="6321297" y="4061702"/>
                </a:lnTo>
                <a:lnTo>
                  <a:pt x="6321297" y="3839164"/>
                </a:lnTo>
                <a:close/>
                <a:moveTo>
                  <a:pt x="6546967" y="3839164"/>
                </a:moveTo>
                <a:lnTo>
                  <a:pt x="6769506" y="3839164"/>
                </a:lnTo>
                <a:lnTo>
                  <a:pt x="6769506" y="4061702"/>
                </a:lnTo>
                <a:lnTo>
                  <a:pt x="6546967" y="4061702"/>
                </a:lnTo>
                <a:lnTo>
                  <a:pt x="6546967" y="3839164"/>
                </a:lnTo>
                <a:close/>
                <a:moveTo>
                  <a:pt x="6772639" y="3839164"/>
                </a:moveTo>
                <a:lnTo>
                  <a:pt x="6995177" y="3839164"/>
                </a:lnTo>
                <a:lnTo>
                  <a:pt x="6995177" y="4061702"/>
                </a:lnTo>
                <a:lnTo>
                  <a:pt x="6772639" y="4061702"/>
                </a:lnTo>
                <a:lnTo>
                  <a:pt x="6772639" y="3839164"/>
                </a:lnTo>
                <a:close/>
                <a:moveTo>
                  <a:pt x="6998310" y="3839164"/>
                </a:moveTo>
                <a:lnTo>
                  <a:pt x="7220848" y="3839164"/>
                </a:lnTo>
                <a:lnTo>
                  <a:pt x="7220848" y="4061702"/>
                </a:lnTo>
                <a:lnTo>
                  <a:pt x="6998310" y="4061702"/>
                </a:lnTo>
                <a:lnTo>
                  <a:pt x="6998310" y="3839164"/>
                </a:lnTo>
                <a:close/>
                <a:moveTo>
                  <a:pt x="7223981" y="3839164"/>
                </a:moveTo>
                <a:lnTo>
                  <a:pt x="7446520" y="3839164"/>
                </a:lnTo>
                <a:lnTo>
                  <a:pt x="7446520" y="4061702"/>
                </a:lnTo>
                <a:lnTo>
                  <a:pt x="7223981" y="4061702"/>
                </a:lnTo>
                <a:lnTo>
                  <a:pt x="7223981" y="3839164"/>
                </a:lnTo>
                <a:close/>
                <a:moveTo>
                  <a:pt x="7449527" y="3839164"/>
                </a:moveTo>
                <a:lnTo>
                  <a:pt x="7672065" y="3839164"/>
                </a:lnTo>
                <a:lnTo>
                  <a:pt x="7672065" y="4061702"/>
                </a:lnTo>
                <a:lnTo>
                  <a:pt x="7449527" y="4061702"/>
                </a:lnTo>
                <a:lnTo>
                  <a:pt x="7449527" y="3839164"/>
                </a:lnTo>
                <a:close/>
                <a:moveTo>
                  <a:pt x="7675198" y="3839164"/>
                </a:moveTo>
                <a:lnTo>
                  <a:pt x="7897736" y="3839164"/>
                </a:lnTo>
                <a:lnTo>
                  <a:pt x="7897736" y="4061702"/>
                </a:lnTo>
                <a:lnTo>
                  <a:pt x="7675198" y="4061702"/>
                </a:lnTo>
                <a:lnTo>
                  <a:pt x="7675198" y="3839164"/>
                </a:lnTo>
                <a:close/>
                <a:moveTo>
                  <a:pt x="7900868" y="3839164"/>
                </a:moveTo>
                <a:lnTo>
                  <a:pt x="8123407" y="3839164"/>
                </a:lnTo>
                <a:lnTo>
                  <a:pt x="8123407" y="4061702"/>
                </a:lnTo>
                <a:lnTo>
                  <a:pt x="7900868" y="4061702"/>
                </a:lnTo>
                <a:lnTo>
                  <a:pt x="7900868" y="3839164"/>
                </a:lnTo>
                <a:close/>
                <a:moveTo>
                  <a:pt x="8126540" y="3839164"/>
                </a:moveTo>
                <a:lnTo>
                  <a:pt x="8349078" y="3839164"/>
                </a:lnTo>
                <a:lnTo>
                  <a:pt x="8349078" y="4061702"/>
                </a:lnTo>
                <a:lnTo>
                  <a:pt x="8126540" y="4061702"/>
                </a:lnTo>
                <a:lnTo>
                  <a:pt x="8126540" y="3839164"/>
                </a:lnTo>
                <a:close/>
                <a:moveTo>
                  <a:pt x="8352211" y="3839164"/>
                </a:moveTo>
                <a:lnTo>
                  <a:pt x="8574749" y="3839164"/>
                </a:lnTo>
                <a:lnTo>
                  <a:pt x="8574749" y="4061702"/>
                </a:lnTo>
                <a:lnTo>
                  <a:pt x="8352211" y="4061702"/>
                </a:lnTo>
                <a:lnTo>
                  <a:pt x="8352211" y="3839164"/>
                </a:lnTo>
                <a:close/>
                <a:moveTo>
                  <a:pt x="8577882" y="3839164"/>
                </a:moveTo>
                <a:lnTo>
                  <a:pt x="8800420" y="3839164"/>
                </a:lnTo>
                <a:lnTo>
                  <a:pt x="8800420" y="4061702"/>
                </a:lnTo>
                <a:lnTo>
                  <a:pt x="8577882" y="4061702"/>
                </a:lnTo>
                <a:lnTo>
                  <a:pt x="8577882" y="3839164"/>
                </a:lnTo>
                <a:close/>
                <a:moveTo>
                  <a:pt x="8803427" y="3839164"/>
                </a:moveTo>
                <a:lnTo>
                  <a:pt x="9025966" y="3839164"/>
                </a:lnTo>
                <a:lnTo>
                  <a:pt x="9025966" y="4061702"/>
                </a:lnTo>
                <a:lnTo>
                  <a:pt x="8803427" y="4061702"/>
                </a:lnTo>
                <a:lnTo>
                  <a:pt x="8803427" y="3839164"/>
                </a:lnTo>
                <a:close/>
                <a:moveTo>
                  <a:pt x="8803427" y="3836031"/>
                </a:moveTo>
                <a:lnTo>
                  <a:pt x="8803427" y="3613493"/>
                </a:lnTo>
                <a:lnTo>
                  <a:pt x="9025966" y="3613493"/>
                </a:lnTo>
                <a:lnTo>
                  <a:pt x="9025966" y="3836031"/>
                </a:lnTo>
                <a:lnTo>
                  <a:pt x="8803427" y="3836031"/>
                </a:lnTo>
                <a:close/>
                <a:moveTo>
                  <a:pt x="8803427" y="3610360"/>
                </a:moveTo>
                <a:lnTo>
                  <a:pt x="8803427" y="3387821"/>
                </a:lnTo>
                <a:lnTo>
                  <a:pt x="9025966" y="3387821"/>
                </a:lnTo>
                <a:lnTo>
                  <a:pt x="9025966" y="3610360"/>
                </a:lnTo>
                <a:lnTo>
                  <a:pt x="8803427" y="3610360"/>
                </a:lnTo>
                <a:close/>
                <a:moveTo>
                  <a:pt x="8803427" y="3384689"/>
                </a:moveTo>
                <a:lnTo>
                  <a:pt x="8803427" y="3162151"/>
                </a:lnTo>
                <a:lnTo>
                  <a:pt x="9025966" y="3162151"/>
                </a:lnTo>
                <a:lnTo>
                  <a:pt x="9025966" y="3384689"/>
                </a:lnTo>
                <a:lnTo>
                  <a:pt x="8803427" y="3384689"/>
                </a:lnTo>
                <a:close/>
                <a:moveTo>
                  <a:pt x="8803427" y="3159143"/>
                </a:moveTo>
                <a:lnTo>
                  <a:pt x="8803427" y="2936605"/>
                </a:lnTo>
                <a:lnTo>
                  <a:pt x="9025966" y="2936605"/>
                </a:lnTo>
                <a:lnTo>
                  <a:pt x="9025966" y="3159143"/>
                </a:lnTo>
                <a:lnTo>
                  <a:pt x="8803427" y="3159143"/>
                </a:lnTo>
                <a:close/>
                <a:moveTo>
                  <a:pt x="8800295" y="3159143"/>
                </a:moveTo>
                <a:lnTo>
                  <a:pt x="8577756" y="3159143"/>
                </a:lnTo>
                <a:lnTo>
                  <a:pt x="8577756" y="2936605"/>
                </a:lnTo>
                <a:lnTo>
                  <a:pt x="8800295" y="2936605"/>
                </a:lnTo>
                <a:lnTo>
                  <a:pt x="8800295" y="3159143"/>
                </a:lnTo>
                <a:close/>
                <a:moveTo>
                  <a:pt x="8574749" y="3159143"/>
                </a:moveTo>
                <a:lnTo>
                  <a:pt x="8352211" y="3159143"/>
                </a:lnTo>
                <a:lnTo>
                  <a:pt x="8352211" y="2936605"/>
                </a:lnTo>
                <a:lnTo>
                  <a:pt x="8574749" y="2936605"/>
                </a:lnTo>
                <a:lnTo>
                  <a:pt x="8574749" y="3159143"/>
                </a:lnTo>
                <a:close/>
                <a:moveTo>
                  <a:pt x="8349078" y="3159143"/>
                </a:moveTo>
                <a:lnTo>
                  <a:pt x="8126540" y="3159143"/>
                </a:lnTo>
                <a:lnTo>
                  <a:pt x="8126540" y="2936605"/>
                </a:lnTo>
                <a:lnTo>
                  <a:pt x="8349078" y="2936605"/>
                </a:lnTo>
                <a:lnTo>
                  <a:pt x="8349078" y="3159143"/>
                </a:lnTo>
                <a:close/>
                <a:moveTo>
                  <a:pt x="8123407" y="3159143"/>
                </a:moveTo>
                <a:lnTo>
                  <a:pt x="7900868" y="3159143"/>
                </a:lnTo>
                <a:lnTo>
                  <a:pt x="7900868" y="2936605"/>
                </a:lnTo>
                <a:lnTo>
                  <a:pt x="8123407" y="2936605"/>
                </a:lnTo>
                <a:lnTo>
                  <a:pt x="8123407" y="3159143"/>
                </a:lnTo>
                <a:close/>
                <a:moveTo>
                  <a:pt x="7897736" y="3159143"/>
                </a:moveTo>
                <a:lnTo>
                  <a:pt x="7675198" y="3159143"/>
                </a:lnTo>
                <a:lnTo>
                  <a:pt x="7675198" y="2936605"/>
                </a:lnTo>
                <a:lnTo>
                  <a:pt x="7897736" y="2936605"/>
                </a:lnTo>
                <a:lnTo>
                  <a:pt x="7897736" y="3159143"/>
                </a:lnTo>
                <a:close/>
                <a:moveTo>
                  <a:pt x="7672065" y="3159143"/>
                </a:moveTo>
                <a:lnTo>
                  <a:pt x="7449527" y="3159143"/>
                </a:lnTo>
                <a:lnTo>
                  <a:pt x="7449527" y="2936605"/>
                </a:lnTo>
                <a:lnTo>
                  <a:pt x="7672065" y="2936605"/>
                </a:lnTo>
                <a:lnTo>
                  <a:pt x="7672065" y="3159143"/>
                </a:lnTo>
                <a:close/>
                <a:moveTo>
                  <a:pt x="7446394" y="3159143"/>
                </a:moveTo>
                <a:lnTo>
                  <a:pt x="7223856" y="3159143"/>
                </a:lnTo>
                <a:lnTo>
                  <a:pt x="7223856" y="2936605"/>
                </a:lnTo>
                <a:lnTo>
                  <a:pt x="7446394" y="2936605"/>
                </a:lnTo>
                <a:lnTo>
                  <a:pt x="7446394" y="3159143"/>
                </a:lnTo>
                <a:close/>
                <a:moveTo>
                  <a:pt x="7220848" y="3159143"/>
                </a:moveTo>
                <a:lnTo>
                  <a:pt x="6998310" y="3159143"/>
                </a:lnTo>
                <a:lnTo>
                  <a:pt x="6998310" y="2936605"/>
                </a:lnTo>
                <a:lnTo>
                  <a:pt x="7220848" y="2936605"/>
                </a:lnTo>
                <a:lnTo>
                  <a:pt x="7220848" y="3159143"/>
                </a:lnTo>
                <a:close/>
                <a:moveTo>
                  <a:pt x="6995177" y="3159143"/>
                </a:moveTo>
                <a:lnTo>
                  <a:pt x="6772639" y="3159143"/>
                </a:lnTo>
                <a:lnTo>
                  <a:pt x="6772639" y="2936605"/>
                </a:lnTo>
                <a:lnTo>
                  <a:pt x="6995177" y="2936605"/>
                </a:lnTo>
                <a:lnTo>
                  <a:pt x="6995177" y="3159143"/>
                </a:lnTo>
                <a:close/>
                <a:moveTo>
                  <a:pt x="6769506" y="3159143"/>
                </a:moveTo>
                <a:lnTo>
                  <a:pt x="6546967" y="3159143"/>
                </a:lnTo>
                <a:lnTo>
                  <a:pt x="6546967" y="2936605"/>
                </a:lnTo>
                <a:lnTo>
                  <a:pt x="6769506" y="2936605"/>
                </a:lnTo>
                <a:lnTo>
                  <a:pt x="6769506" y="3159143"/>
                </a:lnTo>
                <a:close/>
                <a:moveTo>
                  <a:pt x="6543835" y="3159143"/>
                </a:moveTo>
                <a:lnTo>
                  <a:pt x="6321297" y="3159143"/>
                </a:lnTo>
                <a:lnTo>
                  <a:pt x="6321297" y="2936605"/>
                </a:lnTo>
                <a:lnTo>
                  <a:pt x="6543835" y="2936605"/>
                </a:lnTo>
                <a:lnTo>
                  <a:pt x="6543835" y="3159143"/>
                </a:lnTo>
                <a:close/>
                <a:moveTo>
                  <a:pt x="6318164" y="3159143"/>
                </a:moveTo>
                <a:lnTo>
                  <a:pt x="6095625" y="3159143"/>
                </a:lnTo>
                <a:lnTo>
                  <a:pt x="6095625" y="2936605"/>
                </a:lnTo>
                <a:lnTo>
                  <a:pt x="6318164" y="2936605"/>
                </a:lnTo>
                <a:lnTo>
                  <a:pt x="6318164" y="3159143"/>
                </a:lnTo>
                <a:close/>
                <a:moveTo>
                  <a:pt x="6092493" y="3159143"/>
                </a:moveTo>
                <a:lnTo>
                  <a:pt x="5869954" y="3159143"/>
                </a:lnTo>
                <a:lnTo>
                  <a:pt x="5869954" y="2936605"/>
                </a:lnTo>
                <a:lnTo>
                  <a:pt x="6092493" y="2936605"/>
                </a:lnTo>
                <a:lnTo>
                  <a:pt x="6092493" y="3159143"/>
                </a:lnTo>
                <a:close/>
                <a:moveTo>
                  <a:pt x="5866947" y="3159143"/>
                </a:moveTo>
                <a:lnTo>
                  <a:pt x="5644408" y="3159143"/>
                </a:lnTo>
                <a:lnTo>
                  <a:pt x="5644408" y="2936605"/>
                </a:lnTo>
                <a:lnTo>
                  <a:pt x="5866947" y="2936605"/>
                </a:lnTo>
                <a:lnTo>
                  <a:pt x="5866947" y="3159143"/>
                </a:lnTo>
                <a:close/>
                <a:moveTo>
                  <a:pt x="5641276" y="3159143"/>
                </a:moveTo>
                <a:lnTo>
                  <a:pt x="5418738" y="3159143"/>
                </a:lnTo>
                <a:lnTo>
                  <a:pt x="5418738" y="2936605"/>
                </a:lnTo>
                <a:lnTo>
                  <a:pt x="5641276" y="2936605"/>
                </a:lnTo>
                <a:lnTo>
                  <a:pt x="5641276" y="3159143"/>
                </a:lnTo>
                <a:close/>
                <a:moveTo>
                  <a:pt x="5415605" y="3159143"/>
                </a:moveTo>
                <a:lnTo>
                  <a:pt x="5193066" y="3159143"/>
                </a:lnTo>
                <a:lnTo>
                  <a:pt x="5193066" y="2936605"/>
                </a:lnTo>
                <a:lnTo>
                  <a:pt x="5415605" y="2936605"/>
                </a:lnTo>
                <a:lnTo>
                  <a:pt x="5415605" y="3159143"/>
                </a:lnTo>
                <a:close/>
                <a:moveTo>
                  <a:pt x="5189934" y="3159143"/>
                </a:moveTo>
                <a:lnTo>
                  <a:pt x="4967395" y="3159143"/>
                </a:lnTo>
                <a:lnTo>
                  <a:pt x="4967395" y="2936605"/>
                </a:lnTo>
                <a:lnTo>
                  <a:pt x="5189934" y="2936605"/>
                </a:lnTo>
                <a:lnTo>
                  <a:pt x="5189934" y="3159143"/>
                </a:lnTo>
                <a:close/>
                <a:moveTo>
                  <a:pt x="4964263" y="3159143"/>
                </a:moveTo>
                <a:lnTo>
                  <a:pt x="4741724" y="3159143"/>
                </a:lnTo>
                <a:lnTo>
                  <a:pt x="4741724" y="2936605"/>
                </a:lnTo>
                <a:lnTo>
                  <a:pt x="4964263" y="2936605"/>
                </a:lnTo>
                <a:lnTo>
                  <a:pt x="4964263" y="3159143"/>
                </a:lnTo>
                <a:close/>
                <a:moveTo>
                  <a:pt x="4738592" y="3159143"/>
                </a:moveTo>
                <a:lnTo>
                  <a:pt x="4516053" y="3159143"/>
                </a:lnTo>
                <a:lnTo>
                  <a:pt x="4516053" y="2936605"/>
                </a:lnTo>
                <a:lnTo>
                  <a:pt x="4738592" y="2936605"/>
                </a:lnTo>
                <a:lnTo>
                  <a:pt x="4738592" y="3159143"/>
                </a:lnTo>
                <a:close/>
                <a:moveTo>
                  <a:pt x="4513046" y="3159143"/>
                </a:moveTo>
                <a:lnTo>
                  <a:pt x="4290507" y="3159143"/>
                </a:lnTo>
                <a:lnTo>
                  <a:pt x="4290507" y="2936605"/>
                </a:lnTo>
                <a:lnTo>
                  <a:pt x="4513046" y="2936605"/>
                </a:lnTo>
                <a:lnTo>
                  <a:pt x="4513046" y="3159143"/>
                </a:lnTo>
                <a:close/>
                <a:moveTo>
                  <a:pt x="4287375" y="3159143"/>
                </a:moveTo>
                <a:lnTo>
                  <a:pt x="4064836" y="3159143"/>
                </a:lnTo>
                <a:lnTo>
                  <a:pt x="4064836" y="2936605"/>
                </a:lnTo>
                <a:lnTo>
                  <a:pt x="4287375" y="2936605"/>
                </a:lnTo>
                <a:lnTo>
                  <a:pt x="4287375" y="3159143"/>
                </a:lnTo>
                <a:close/>
                <a:moveTo>
                  <a:pt x="4061703" y="3159143"/>
                </a:moveTo>
                <a:lnTo>
                  <a:pt x="3839165" y="3159143"/>
                </a:lnTo>
                <a:lnTo>
                  <a:pt x="3839165" y="2936605"/>
                </a:lnTo>
                <a:lnTo>
                  <a:pt x="4061703" y="2936605"/>
                </a:lnTo>
                <a:lnTo>
                  <a:pt x="4061703" y="3159143"/>
                </a:lnTo>
                <a:close/>
                <a:moveTo>
                  <a:pt x="3836033" y="3159143"/>
                </a:moveTo>
                <a:lnTo>
                  <a:pt x="3613494" y="3159143"/>
                </a:lnTo>
                <a:lnTo>
                  <a:pt x="3613494" y="2936605"/>
                </a:lnTo>
                <a:lnTo>
                  <a:pt x="3836033" y="2936605"/>
                </a:lnTo>
                <a:lnTo>
                  <a:pt x="3836033" y="3159143"/>
                </a:lnTo>
                <a:close/>
                <a:moveTo>
                  <a:pt x="3610361" y="3159143"/>
                </a:moveTo>
                <a:lnTo>
                  <a:pt x="3387823" y="3159143"/>
                </a:lnTo>
                <a:lnTo>
                  <a:pt x="3387823" y="2936605"/>
                </a:lnTo>
                <a:lnTo>
                  <a:pt x="3610361" y="2936605"/>
                </a:lnTo>
                <a:lnTo>
                  <a:pt x="3610361" y="3159143"/>
                </a:lnTo>
                <a:close/>
                <a:moveTo>
                  <a:pt x="3384690" y="3159143"/>
                </a:moveTo>
                <a:lnTo>
                  <a:pt x="3162152" y="3159143"/>
                </a:lnTo>
                <a:lnTo>
                  <a:pt x="3162152" y="2936605"/>
                </a:lnTo>
                <a:lnTo>
                  <a:pt x="3384690" y="2936605"/>
                </a:lnTo>
                <a:lnTo>
                  <a:pt x="3384690" y="3159143"/>
                </a:lnTo>
                <a:close/>
                <a:moveTo>
                  <a:pt x="3159145" y="3159143"/>
                </a:moveTo>
                <a:lnTo>
                  <a:pt x="2936606" y="3159143"/>
                </a:lnTo>
                <a:lnTo>
                  <a:pt x="2936606" y="2936605"/>
                </a:lnTo>
                <a:lnTo>
                  <a:pt x="3159145" y="2936605"/>
                </a:lnTo>
                <a:lnTo>
                  <a:pt x="3159145" y="3159143"/>
                </a:lnTo>
                <a:close/>
                <a:moveTo>
                  <a:pt x="3159145" y="3162276"/>
                </a:moveTo>
                <a:lnTo>
                  <a:pt x="3159145" y="3384814"/>
                </a:lnTo>
                <a:lnTo>
                  <a:pt x="2936606" y="3384814"/>
                </a:lnTo>
                <a:lnTo>
                  <a:pt x="2936606" y="3162276"/>
                </a:lnTo>
                <a:lnTo>
                  <a:pt x="3159145" y="3162276"/>
                </a:lnTo>
                <a:close/>
                <a:moveTo>
                  <a:pt x="3159145" y="3387821"/>
                </a:moveTo>
                <a:lnTo>
                  <a:pt x="3159145" y="3610360"/>
                </a:lnTo>
                <a:lnTo>
                  <a:pt x="2936606" y="3610360"/>
                </a:lnTo>
                <a:lnTo>
                  <a:pt x="2936606" y="3387821"/>
                </a:lnTo>
                <a:lnTo>
                  <a:pt x="3159145" y="3387821"/>
                </a:lnTo>
                <a:close/>
                <a:moveTo>
                  <a:pt x="3159145" y="3613493"/>
                </a:moveTo>
                <a:lnTo>
                  <a:pt x="3159145" y="3836031"/>
                </a:lnTo>
                <a:lnTo>
                  <a:pt x="2936606" y="3836031"/>
                </a:lnTo>
                <a:lnTo>
                  <a:pt x="2936606" y="3613493"/>
                </a:lnTo>
                <a:lnTo>
                  <a:pt x="3159145" y="3613493"/>
                </a:lnTo>
                <a:close/>
                <a:moveTo>
                  <a:pt x="3159145" y="3839164"/>
                </a:moveTo>
                <a:lnTo>
                  <a:pt x="3159145" y="4061702"/>
                </a:lnTo>
                <a:lnTo>
                  <a:pt x="2936606" y="4061702"/>
                </a:lnTo>
                <a:lnTo>
                  <a:pt x="2936606" y="3839164"/>
                </a:lnTo>
                <a:lnTo>
                  <a:pt x="3159145" y="3839164"/>
                </a:lnTo>
                <a:close/>
                <a:moveTo>
                  <a:pt x="3159145" y="4064834"/>
                </a:moveTo>
                <a:lnTo>
                  <a:pt x="3159145" y="4287373"/>
                </a:lnTo>
                <a:lnTo>
                  <a:pt x="2936606" y="4287373"/>
                </a:lnTo>
                <a:lnTo>
                  <a:pt x="2936606" y="4064834"/>
                </a:lnTo>
                <a:lnTo>
                  <a:pt x="3159145" y="4064834"/>
                </a:lnTo>
                <a:close/>
                <a:moveTo>
                  <a:pt x="3162277" y="4064834"/>
                </a:moveTo>
                <a:lnTo>
                  <a:pt x="3384816" y="4064834"/>
                </a:lnTo>
                <a:lnTo>
                  <a:pt x="3384816" y="4287373"/>
                </a:lnTo>
                <a:lnTo>
                  <a:pt x="3162277" y="4287373"/>
                </a:lnTo>
                <a:lnTo>
                  <a:pt x="3162277" y="4064834"/>
                </a:lnTo>
                <a:close/>
                <a:moveTo>
                  <a:pt x="3387823" y="4064834"/>
                </a:moveTo>
                <a:lnTo>
                  <a:pt x="3610361" y="4064834"/>
                </a:lnTo>
                <a:lnTo>
                  <a:pt x="3610361" y="4287373"/>
                </a:lnTo>
                <a:lnTo>
                  <a:pt x="3387823" y="4287373"/>
                </a:lnTo>
                <a:lnTo>
                  <a:pt x="3387823" y="4064834"/>
                </a:lnTo>
                <a:close/>
                <a:moveTo>
                  <a:pt x="3613494" y="4064834"/>
                </a:moveTo>
                <a:lnTo>
                  <a:pt x="3836033" y="4064834"/>
                </a:lnTo>
                <a:lnTo>
                  <a:pt x="3836033" y="4287373"/>
                </a:lnTo>
                <a:lnTo>
                  <a:pt x="3613494" y="4287373"/>
                </a:lnTo>
                <a:lnTo>
                  <a:pt x="3613494" y="4064834"/>
                </a:lnTo>
                <a:close/>
                <a:moveTo>
                  <a:pt x="3839165" y="4064834"/>
                </a:moveTo>
                <a:lnTo>
                  <a:pt x="4061703" y="4064834"/>
                </a:lnTo>
                <a:lnTo>
                  <a:pt x="4061703" y="4287373"/>
                </a:lnTo>
                <a:lnTo>
                  <a:pt x="3839165" y="4287373"/>
                </a:lnTo>
                <a:lnTo>
                  <a:pt x="3839165" y="4064834"/>
                </a:lnTo>
                <a:close/>
                <a:moveTo>
                  <a:pt x="4064836" y="4064834"/>
                </a:moveTo>
                <a:lnTo>
                  <a:pt x="4287375" y="4064834"/>
                </a:lnTo>
                <a:lnTo>
                  <a:pt x="4287375" y="4287373"/>
                </a:lnTo>
                <a:lnTo>
                  <a:pt x="4064836" y="4287373"/>
                </a:lnTo>
                <a:lnTo>
                  <a:pt x="4064836" y="4064834"/>
                </a:lnTo>
                <a:close/>
                <a:moveTo>
                  <a:pt x="4290507" y="4064834"/>
                </a:moveTo>
                <a:lnTo>
                  <a:pt x="4513046" y="4064834"/>
                </a:lnTo>
                <a:lnTo>
                  <a:pt x="4513046" y="4287373"/>
                </a:lnTo>
                <a:lnTo>
                  <a:pt x="4290507" y="4287373"/>
                </a:lnTo>
                <a:lnTo>
                  <a:pt x="4290507" y="4064834"/>
                </a:lnTo>
                <a:close/>
                <a:moveTo>
                  <a:pt x="4516179" y="4064834"/>
                </a:moveTo>
                <a:lnTo>
                  <a:pt x="4738717" y="4064834"/>
                </a:lnTo>
                <a:lnTo>
                  <a:pt x="4738717" y="4287373"/>
                </a:lnTo>
                <a:lnTo>
                  <a:pt x="4516179" y="4287373"/>
                </a:lnTo>
                <a:lnTo>
                  <a:pt x="4516179" y="4064834"/>
                </a:lnTo>
                <a:close/>
                <a:moveTo>
                  <a:pt x="4741724" y="4064834"/>
                </a:moveTo>
                <a:lnTo>
                  <a:pt x="4964263" y="4064834"/>
                </a:lnTo>
                <a:lnTo>
                  <a:pt x="4964263" y="4287373"/>
                </a:lnTo>
                <a:lnTo>
                  <a:pt x="4741724" y="4287373"/>
                </a:lnTo>
                <a:lnTo>
                  <a:pt x="4741724" y="4064834"/>
                </a:lnTo>
                <a:close/>
                <a:moveTo>
                  <a:pt x="4967395" y="4064834"/>
                </a:moveTo>
                <a:lnTo>
                  <a:pt x="5189934" y="4064834"/>
                </a:lnTo>
                <a:lnTo>
                  <a:pt x="5189934" y="4287373"/>
                </a:lnTo>
                <a:lnTo>
                  <a:pt x="4967395" y="4287373"/>
                </a:lnTo>
                <a:lnTo>
                  <a:pt x="4967395" y="4064834"/>
                </a:lnTo>
                <a:close/>
                <a:moveTo>
                  <a:pt x="5193066" y="4064834"/>
                </a:moveTo>
                <a:lnTo>
                  <a:pt x="5415605" y="4064834"/>
                </a:lnTo>
                <a:lnTo>
                  <a:pt x="5415605" y="4287373"/>
                </a:lnTo>
                <a:lnTo>
                  <a:pt x="5193066" y="4287373"/>
                </a:lnTo>
                <a:lnTo>
                  <a:pt x="5193066" y="4064834"/>
                </a:lnTo>
                <a:close/>
                <a:moveTo>
                  <a:pt x="5418738" y="4064834"/>
                </a:moveTo>
                <a:lnTo>
                  <a:pt x="5641276" y="4064834"/>
                </a:lnTo>
                <a:lnTo>
                  <a:pt x="5641276" y="4287373"/>
                </a:lnTo>
                <a:lnTo>
                  <a:pt x="5418738" y="4287373"/>
                </a:lnTo>
                <a:lnTo>
                  <a:pt x="5418738" y="4064834"/>
                </a:lnTo>
                <a:close/>
                <a:moveTo>
                  <a:pt x="5644408" y="4064834"/>
                </a:moveTo>
                <a:lnTo>
                  <a:pt x="5866947" y="4064834"/>
                </a:lnTo>
                <a:lnTo>
                  <a:pt x="5866947" y="4287373"/>
                </a:lnTo>
                <a:lnTo>
                  <a:pt x="5644408" y="4287373"/>
                </a:lnTo>
                <a:lnTo>
                  <a:pt x="5644408" y="4064834"/>
                </a:lnTo>
                <a:close/>
                <a:moveTo>
                  <a:pt x="5870080" y="4064834"/>
                </a:moveTo>
                <a:lnTo>
                  <a:pt x="6092618" y="4064834"/>
                </a:lnTo>
                <a:lnTo>
                  <a:pt x="6092618" y="4287373"/>
                </a:lnTo>
                <a:lnTo>
                  <a:pt x="5870080" y="4287373"/>
                </a:lnTo>
                <a:lnTo>
                  <a:pt x="5870080" y="4064834"/>
                </a:lnTo>
                <a:close/>
                <a:moveTo>
                  <a:pt x="6095625" y="4064834"/>
                </a:moveTo>
                <a:lnTo>
                  <a:pt x="6318164" y="4064834"/>
                </a:lnTo>
                <a:lnTo>
                  <a:pt x="6318164" y="4287373"/>
                </a:lnTo>
                <a:lnTo>
                  <a:pt x="6095625" y="4287373"/>
                </a:lnTo>
                <a:lnTo>
                  <a:pt x="6095625" y="4064834"/>
                </a:lnTo>
                <a:close/>
                <a:moveTo>
                  <a:pt x="6321297" y="4064834"/>
                </a:moveTo>
                <a:lnTo>
                  <a:pt x="6543835" y="4064834"/>
                </a:lnTo>
                <a:lnTo>
                  <a:pt x="6543835" y="4287373"/>
                </a:lnTo>
                <a:lnTo>
                  <a:pt x="6321297" y="4287373"/>
                </a:lnTo>
                <a:lnTo>
                  <a:pt x="6321297" y="4064834"/>
                </a:lnTo>
                <a:close/>
                <a:moveTo>
                  <a:pt x="6546967" y="4064834"/>
                </a:moveTo>
                <a:lnTo>
                  <a:pt x="6769506" y="4064834"/>
                </a:lnTo>
                <a:lnTo>
                  <a:pt x="6769506" y="4287373"/>
                </a:lnTo>
                <a:lnTo>
                  <a:pt x="6546967" y="4287373"/>
                </a:lnTo>
                <a:lnTo>
                  <a:pt x="6546967" y="4064834"/>
                </a:lnTo>
                <a:close/>
                <a:moveTo>
                  <a:pt x="6772639" y="4064834"/>
                </a:moveTo>
                <a:lnTo>
                  <a:pt x="6995177" y="4064834"/>
                </a:lnTo>
                <a:lnTo>
                  <a:pt x="6995177" y="4287373"/>
                </a:lnTo>
                <a:lnTo>
                  <a:pt x="6772639" y="4287373"/>
                </a:lnTo>
                <a:lnTo>
                  <a:pt x="6772639" y="4064834"/>
                </a:lnTo>
                <a:close/>
                <a:moveTo>
                  <a:pt x="6998310" y="4064834"/>
                </a:moveTo>
                <a:lnTo>
                  <a:pt x="7220848" y="4064834"/>
                </a:lnTo>
                <a:lnTo>
                  <a:pt x="7220848" y="4287373"/>
                </a:lnTo>
                <a:lnTo>
                  <a:pt x="6998310" y="4287373"/>
                </a:lnTo>
                <a:lnTo>
                  <a:pt x="6998310" y="4064834"/>
                </a:lnTo>
                <a:close/>
                <a:moveTo>
                  <a:pt x="7223981" y="4064834"/>
                </a:moveTo>
                <a:lnTo>
                  <a:pt x="7446520" y="4064834"/>
                </a:lnTo>
                <a:lnTo>
                  <a:pt x="7446520" y="4287373"/>
                </a:lnTo>
                <a:lnTo>
                  <a:pt x="7223981" y="4287373"/>
                </a:lnTo>
                <a:lnTo>
                  <a:pt x="7223981" y="4064834"/>
                </a:lnTo>
                <a:close/>
                <a:moveTo>
                  <a:pt x="7449527" y="4064834"/>
                </a:moveTo>
                <a:lnTo>
                  <a:pt x="7672065" y="4064834"/>
                </a:lnTo>
                <a:lnTo>
                  <a:pt x="7672065" y="4287373"/>
                </a:lnTo>
                <a:lnTo>
                  <a:pt x="7449527" y="4287373"/>
                </a:lnTo>
                <a:lnTo>
                  <a:pt x="7449527" y="4064834"/>
                </a:lnTo>
                <a:close/>
                <a:moveTo>
                  <a:pt x="7675198" y="4064834"/>
                </a:moveTo>
                <a:lnTo>
                  <a:pt x="7897736" y="4064834"/>
                </a:lnTo>
                <a:lnTo>
                  <a:pt x="7897736" y="4287373"/>
                </a:lnTo>
                <a:lnTo>
                  <a:pt x="7675198" y="4287373"/>
                </a:lnTo>
                <a:lnTo>
                  <a:pt x="7675198" y="4064834"/>
                </a:lnTo>
                <a:close/>
                <a:moveTo>
                  <a:pt x="7900868" y="4064834"/>
                </a:moveTo>
                <a:lnTo>
                  <a:pt x="8123407" y="4064834"/>
                </a:lnTo>
                <a:lnTo>
                  <a:pt x="8123407" y="4287373"/>
                </a:lnTo>
                <a:lnTo>
                  <a:pt x="7900868" y="4287373"/>
                </a:lnTo>
                <a:lnTo>
                  <a:pt x="7900868" y="4064834"/>
                </a:lnTo>
                <a:close/>
                <a:moveTo>
                  <a:pt x="8126540" y="4064834"/>
                </a:moveTo>
                <a:lnTo>
                  <a:pt x="8349078" y="4064834"/>
                </a:lnTo>
                <a:lnTo>
                  <a:pt x="8349078" y="4287373"/>
                </a:lnTo>
                <a:lnTo>
                  <a:pt x="8126540" y="4287373"/>
                </a:lnTo>
                <a:lnTo>
                  <a:pt x="8126540" y="4064834"/>
                </a:lnTo>
                <a:close/>
                <a:moveTo>
                  <a:pt x="8352211" y="4064834"/>
                </a:moveTo>
                <a:lnTo>
                  <a:pt x="8574749" y="4064834"/>
                </a:lnTo>
                <a:lnTo>
                  <a:pt x="8574749" y="4287373"/>
                </a:lnTo>
                <a:lnTo>
                  <a:pt x="8352211" y="4287373"/>
                </a:lnTo>
                <a:lnTo>
                  <a:pt x="8352211" y="4064834"/>
                </a:lnTo>
                <a:close/>
                <a:moveTo>
                  <a:pt x="8577882" y="4064834"/>
                </a:moveTo>
                <a:lnTo>
                  <a:pt x="8800420" y="4064834"/>
                </a:lnTo>
                <a:lnTo>
                  <a:pt x="8800420" y="4287373"/>
                </a:lnTo>
                <a:lnTo>
                  <a:pt x="8577882" y="4287373"/>
                </a:lnTo>
                <a:lnTo>
                  <a:pt x="8577882" y="4064834"/>
                </a:lnTo>
                <a:close/>
                <a:moveTo>
                  <a:pt x="8803427" y="4064834"/>
                </a:moveTo>
                <a:lnTo>
                  <a:pt x="9025966" y="4064834"/>
                </a:lnTo>
                <a:lnTo>
                  <a:pt x="9025966" y="4287373"/>
                </a:lnTo>
                <a:lnTo>
                  <a:pt x="8803427" y="4287373"/>
                </a:lnTo>
                <a:lnTo>
                  <a:pt x="8803427" y="4064834"/>
                </a:lnTo>
                <a:close/>
                <a:moveTo>
                  <a:pt x="9029099" y="4064834"/>
                </a:moveTo>
                <a:lnTo>
                  <a:pt x="9251637" y="4064834"/>
                </a:lnTo>
                <a:lnTo>
                  <a:pt x="9251637" y="4287373"/>
                </a:lnTo>
                <a:lnTo>
                  <a:pt x="9029099" y="4287373"/>
                </a:lnTo>
                <a:lnTo>
                  <a:pt x="9029099" y="4064834"/>
                </a:lnTo>
                <a:close/>
                <a:moveTo>
                  <a:pt x="9029099" y="4061702"/>
                </a:moveTo>
                <a:lnTo>
                  <a:pt x="9029099" y="3839164"/>
                </a:lnTo>
                <a:lnTo>
                  <a:pt x="9251637" y="3839164"/>
                </a:lnTo>
                <a:lnTo>
                  <a:pt x="9251637" y="4061702"/>
                </a:lnTo>
                <a:lnTo>
                  <a:pt x="9029099" y="4061702"/>
                </a:lnTo>
                <a:close/>
                <a:moveTo>
                  <a:pt x="9029099" y="3836031"/>
                </a:moveTo>
                <a:lnTo>
                  <a:pt x="9029099" y="3613493"/>
                </a:lnTo>
                <a:lnTo>
                  <a:pt x="9251637" y="3613493"/>
                </a:lnTo>
                <a:lnTo>
                  <a:pt x="9251637" y="3836031"/>
                </a:lnTo>
                <a:lnTo>
                  <a:pt x="9029099" y="3836031"/>
                </a:lnTo>
                <a:close/>
                <a:moveTo>
                  <a:pt x="9029099" y="3610360"/>
                </a:moveTo>
                <a:lnTo>
                  <a:pt x="9029099" y="3387821"/>
                </a:lnTo>
                <a:lnTo>
                  <a:pt x="9251637" y="3387821"/>
                </a:lnTo>
                <a:lnTo>
                  <a:pt x="9251637" y="3610360"/>
                </a:lnTo>
                <a:lnTo>
                  <a:pt x="9029099" y="3610360"/>
                </a:lnTo>
                <a:close/>
                <a:moveTo>
                  <a:pt x="9029099" y="3384689"/>
                </a:moveTo>
                <a:lnTo>
                  <a:pt x="9029099" y="3162151"/>
                </a:lnTo>
                <a:lnTo>
                  <a:pt x="9251637" y="3162151"/>
                </a:lnTo>
                <a:lnTo>
                  <a:pt x="9251637" y="3384689"/>
                </a:lnTo>
                <a:lnTo>
                  <a:pt x="9029099" y="3384689"/>
                </a:lnTo>
                <a:close/>
                <a:moveTo>
                  <a:pt x="9029099" y="3159143"/>
                </a:moveTo>
                <a:lnTo>
                  <a:pt x="9029099" y="2936605"/>
                </a:lnTo>
                <a:lnTo>
                  <a:pt x="9251637" y="2936605"/>
                </a:lnTo>
                <a:lnTo>
                  <a:pt x="9251637" y="3159143"/>
                </a:lnTo>
                <a:lnTo>
                  <a:pt x="9029099" y="3159143"/>
                </a:lnTo>
                <a:close/>
                <a:moveTo>
                  <a:pt x="9029099" y="2933472"/>
                </a:moveTo>
                <a:lnTo>
                  <a:pt x="9029099" y="2710934"/>
                </a:lnTo>
                <a:lnTo>
                  <a:pt x="9251637" y="2710934"/>
                </a:lnTo>
                <a:lnTo>
                  <a:pt x="9251637" y="2933472"/>
                </a:lnTo>
                <a:lnTo>
                  <a:pt x="9029099" y="2933472"/>
                </a:lnTo>
                <a:close/>
                <a:moveTo>
                  <a:pt x="9025966" y="2933472"/>
                </a:moveTo>
                <a:lnTo>
                  <a:pt x="8803427" y="2933472"/>
                </a:lnTo>
                <a:lnTo>
                  <a:pt x="8803427" y="2710934"/>
                </a:lnTo>
                <a:lnTo>
                  <a:pt x="9025966" y="2710934"/>
                </a:lnTo>
                <a:lnTo>
                  <a:pt x="9025966" y="2933472"/>
                </a:lnTo>
                <a:close/>
                <a:moveTo>
                  <a:pt x="8800295" y="2933472"/>
                </a:moveTo>
                <a:lnTo>
                  <a:pt x="8577756" y="2933472"/>
                </a:lnTo>
                <a:lnTo>
                  <a:pt x="8577756" y="2710934"/>
                </a:lnTo>
                <a:lnTo>
                  <a:pt x="8800295" y="2710934"/>
                </a:lnTo>
                <a:lnTo>
                  <a:pt x="8800295" y="2933472"/>
                </a:lnTo>
                <a:close/>
                <a:moveTo>
                  <a:pt x="8574749" y="2933472"/>
                </a:moveTo>
                <a:lnTo>
                  <a:pt x="8352211" y="2933472"/>
                </a:lnTo>
                <a:lnTo>
                  <a:pt x="8352211" y="2710934"/>
                </a:lnTo>
                <a:lnTo>
                  <a:pt x="8574749" y="2710934"/>
                </a:lnTo>
                <a:lnTo>
                  <a:pt x="8574749" y="2933472"/>
                </a:lnTo>
                <a:close/>
                <a:moveTo>
                  <a:pt x="8349078" y="2933472"/>
                </a:moveTo>
                <a:lnTo>
                  <a:pt x="8126540" y="2933472"/>
                </a:lnTo>
                <a:lnTo>
                  <a:pt x="8126540" y="2710934"/>
                </a:lnTo>
                <a:lnTo>
                  <a:pt x="8349078" y="2710934"/>
                </a:lnTo>
                <a:lnTo>
                  <a:pt x="8349078" y="2933472"/>
                </a:lnTo>
                <a:close/>
                <a:moveTo>
                  <a:pt x="8123407" y="2933472"/>
                </a:moveTo>
                <a:lnTo>
                  <a:pt x="7900868" y="2933472"/>
                </a:lnTo>
                <a:lnTo>
                  <a:pt x="7900868" y="2710934"/>
                </a:lnTo>
                <a:lnTo>
                  <a:pt x="8123407" y="2710934"/>
                </a:lnTo>
                <a:lnTo>
                  <a:pt x="8123407" y="2933472"/>
                </a:lnTo>
                <a:close/>
                <a:moveTo>
                  <a:pt x="7897736" y="2933472"/>
                </a:moveTo>
                <a:lnTo>
                  <a:pt x="7675198" y="2933472"/>
                </a:lnTo>
                <a:lnTo>
                  <a:pt x="7675198" y="2710934"/>
                </a:lnTo>
                <a:lnTo>
                  <a:pt x="7897736" y="2710934"/>
                </a:lnTo>
                <a:lnTo>
                  <a:pt x="7897736" y="2933472"/>
                </a:lnTo>
                <a:close/>
                <a:moveTo>
                  <a:pt x="7672065" y="2933472"/>
                </a:moveTo>
                <a:lnTo>
                  <a:pt x="7449527" y="2933472"/>
                </a:lnTo>
                <a:lnTo>
                  <a:pt x="7449527" y="2710934"/>
                </a:lnTo>
                <a:lnTo>
                  <a:pt x="7672065" y="2710934"/>
                </a:lnTo>
                <a:lnTo>
                  <a:pt x="7672065" y="2933472"/>
                </a:lnTo>
                <a:close/>
                <a:moveTo>
                  <a:pt x="7446394" y="2933472"/>
                </a:moveTo>
                <a:lnTo>
                  <a:pt x="7223856" y="2933472"/>
                </a:lnTo>
                <a:lnTo>
                  <a:pt x="7223856" y="2710934"/>
                </a:lnTo>
                <a:lnTo>
                  <a:pt x="7446394" y="2710934"/>
                </a:lnTo>
                <a:lnTo>
                  <a:pt x="7446394" y="2933472"/>
                </a:lnTo>
                <a:close/>
                <a:moveTo>
                  <a:pt x="7220848" y="2933472"/>
                </a:moveTo>
                <a:lnTo>
                  <a:pt x="6998310" y="2933472"/>
                </a:lnTo>
                <a:lnTo>
                  <a:pt x="6998310" y="2710934"/>
                </a:lnTo>
                <a:lnTo>
                  <a:pt x="7220848" y="2710934"/>
                </a:lnTo>
                <a:lnTo>
                  <a:pt x="7220848" y="2933472"/>
                </a:lnTo>
                <a:close/>
                <a:moveTo>
                  <a:pt x="6995177" y="2933472"/>
                </a:moveTo>
                <a:lnTo>
                  <a:pt x="6772639" y="2933472"/>
                </a:lnTo>
                <a:lnTo>
                  <a:pt x="6772639" y="2710934"/>
                </a:lnTo>
                <a:lnTo>
                  <a:pt x="6995177" y="2710934"/>
                </a:lnTo>
                <a:lnTo>
                  <a:pt x="6995177" y="2933472"/>
                </a:lnTo>
                <a:close/>
                <a:moveTo>
                  <a:pt x="6769506" y="2933472"/>
                </a:moveTo>
                <a:lnTo>
                  <a:pt x="6546967" y="2933472"/>
                </a:lnTo>
                <a:lnTo>
                  <a:pt x="6546967" y="2710934"/>
                </a:lnTo>
                <a:lnTo>
                  <a:pt x="6769506" y="2710934"/>
                </a:lnTo>
                <a:lnTo>
                  <a:pt x="6769506" y="2933472"/>
                </a:lnTo>
                <a:close/>
                <a:moveTo>
                  <a:pt x="6543835" y="2933472"/>
                </a:moveTo>
                <a:lnTo>
                  <a:pt x="6321297" y="2933472"/>
                </a:lnTo>
                <a:lnTo>
                  <a:pt x="6321297" y="2710934"/>
                </a:lnTo>
                <a:lnTo>
                  <a:pt x="6543835" y="2710934"/>
                </a:lnTo>
                <a:lnTo>
                  <a:pt x="6543835" y="2933472"/>
                </a:lnTo>
                <a:close/>
                <a:moveTo>
                  <a:pt x="6318164" y="2933472"/>
                </a:moveTo>
                <a:lnTo>
                  <a:pt x="6095625" y="2933472"/>
                </a:lnTo>
                <a:lnTo>
                  <a:pt x="6095625" y="2710934"/>
                </a:lnTo>
                <a:lnTo>
                  <a:pt x="6318164" y="2710934"/>
                </a:lnTo>
                <a:lnTo>
                  <a:pt x="6318164" y="2933472"/>
                </a:lnTo>
                <a:close/>
                <a:moveTo>
                  <a:pt x="6092493" y="2933472"/>
                </a:moveTo>
                <a:lnTo>
                  <a:pt x="5869954" y="2933472"/>
                </a:lnTo>
                <a:lnTo>
                  <a:pt x="5869954" y="2710934"/>
                </a:lnTo>
                <a:lnTo>
                  <a:pt x="6092493" y="2710934"/>
                </a:lnTo>
                <a:lnTo>
                  <a:pt x="6092493" y="2933472"/>
                </a:lnTo>
                <a:close/>
                <a:moveTo>
                  <a:pt x="5866947" y="2933472"/>
                </a:moveTo>
                <a:lnTo>
                  <a:pt x="5644408" y="2933472"/>
                </a:lnTo>
                <a:lnTo>
                  <a:pt x="5644408" y="2710934"/>
                </a:lnTo>
                <a:lnTo>
                  <a:pt x="5866947" y="2710934"/>
                </a:lnTo>
                <a:lnTo>
                  <a:pt x="5866947" y="2933472"/>
                </a:lnTo>
                <a:close/>
                <a:moveTo>
                  <a:pt x="5641276" y="2933472"/>
                </a:moveTo>
                <a:lnTo>
                  <a:pt x="5418738" y="2933472"/>
                </a:lnTo>
                <a:lnTo>
                  <a:pt x="5418738" y="2710934"/>
                </a:lnTo>
                <a:lnTo>
                  <a:pt x="5641276" y="2710934"/>
                </a:lnTo>
                <a:lnTo>
                  <a:pt x="5641276" y="2933472"/>
                </a:lnTo>
                <a:close/>
                <a:moveTo>
                  <a:pt x="5415605" y="2933472"/>
                </a:moveTo>
                <a:lnTo>
                  <a:pt x="5193066" y="2933472"/>
                </a:lnTo>
                <a:lnTo>
                  <a:pt x="5193066" y="2710934"/>
                </a:lnTo>
                <a:lnTo>
                  <a:pt x="5415605" y="2710934"/>
                </a:lnTo>
                <a:lnTo>
                  <a:pt x="5415605" y="2933472"/>
                </a:lnTo>
                <a:close/>
                <a:moveTo>
                  <a:pt x="5189934" y="2933472"/>
                </a:moveTo>
                <a:lnTo>
                  <a:pt x="4967395" y="2933472"/>
                </a:lnTo>
                <a:lnTo>
                  <a:pt x="4967395" y="2710934"/>
                </a:lnTo>
                <a:lnTo>
                  <a:pt x="5189934" y="2710934"/>
                </a:lnTo>
                <a:lnTo>
                  <a:pt x="5189934" y="2933472"/>
                </a:lnTo>
                <a:close/>
                <a:moveTo>
                  <a:pt x="4964263" y="2933472"/>
                </a:moveTo>
                <a:lnTo>
                  <a:pt x="4741724" y="2933472"/>
                </a:lnTo>
                <a:lnTo>
                  <a:pt x="4741724" y="2710934"/>
                </a:lnTo>
                <a:lnTo>
                  <a:pt x="4964263" y="2710934"/>
                </a:lnTo>
                <a:lnTo>
                  <a:pt x="4964263" y="2933472"/>
                </a:lnTo>
                <a:close/>
                <a:moveTo>
                  <a:pt x="4738592" y="2933472"/>
                </a:moveTo>
                <a:lnTo>
                  <a:pt x="4516053" y="2933472"/>
                </a:lnTo>
                <a:lnTo>
                  <a:pt x="4516053" y="2710934"/>
                </a:lnTo>
                <a:lnTo>
                  <a:pt x="4738592" y="2710934"/>
                </a:lnTo>
                <a:lnTo>
                  <a:pt x="4738592" y="2933472"/>
                </a:lnTo>
                <a:close/>
                <a:moveTo>
                  <a:pt x="4513046" y="2933472"/>
                </a:moveTo>
                <a:lnTo>
                  <a:pt x="4290507" y="2933472"/>
                </a:lnTo>
                <a:lnTo>
                  <a:pt x="4290507" y="2710934"/>
                </a:lnTo>
                <a:lnTo>
                  <a:pt x="4513046" y="2710934"/>
                </a:lnTo>
                <a:lnTo>
                  <a:pt x="4513046" y="2933472"/>
                </a:lnTo>
                <a:close/>
                <a:moveTo>
                  <a:pt x="4287375" y="2933472"/>
                </a:moveTo>
                <a:lnTo>
                  <a:pt x="4064836" y="2933472"/>
                </a:lnTo>
                <a:lnTo>
                  <a:pt x="4064836" y="2710934"/>
                </a:lnTo>
                <a:lnTo>
                  <a:pt x="4287375" y="2710934"/>
                </a:lnTo>
                <a:lnTo>
                  <a:pt x="4287375" y="2933472"/>
                </a:lnTo>
                <a:close/>
                <a:moveTo>
                  <a:pt x="4061703" y="2933472"/>
                </a:moveTo>
                <a:lnTo>
                  <a:pt x="3839165" y="2933472"/>
                </a:lnTo>
                <a:lnTo>
                  <a:pt x="3839165" y="2710934"/>
                </a:lnTo>
                <a:lnTo>
                  <a:pt x="4061703" y="2710934"/>
                </a:lnTo>
                <a:lnTo>
                  <a:pt x="4061703" y="2933472"/>
                </a:lnTo>
                <a:close/>
                <a:moveTo>
                  <a:pt x="3836033" y="2933472"/>
                </a:moveTo>
                <a:lnTo>
                  <a:pt x="3613494" y="2933472"/>
                </a:lnTo>
                <a:lnTo>
                  <a:pt x="3613494" y="2710934"/>
                </a:lnTo>
                <a:lnTo>
                  <a:pt x="3836033" y="2710934"/>
                </a:lnTo>
                <a:lnTo>
                  <a:pt x="3836033" y="2933472"/>
                </a:lnTo>
                <a:close/>
                <a:moveTo>
                  <a:pt x="3610361" y="2933472"/>
                </a:moveTo>
                <a:lnTo>
                  <a:pt x="3387823" y="2933472"/>
                </a:lnTo>
                <a:lnTo>
                  <a:pt x="3387823" y="2710934"/>
                </a:lnTo>
                <a:lnTo>
                  <a:pt x="3610361" y="2710934"/>
                </a:lnTo>
                <a:lnTo>
                  <a:pt x="3610361" y="2933472"/>
                </a:lnTo>
                <a:close/>
                <a:moveTo>
                  <a:pt x="3384690" y="2933472"/>
                </a:moveTo>
                <a:lnTo>
                  <a:pt x="3162152" y="2933472"/>
                </a:lnTo>
                <a:lnTo>
                  <a:pt x="3162152" y="2710934"/>
                </a:lnTo>
                <a:lnTo>
                  <a:pt x="3384690" y="2710934"/>
                </a:lnTo>
                <a:lnTo>
                  <a:pt x="3384690" y="2933472"/>
                </a:lnTo>
                <a:close/>
                <a:moveTo>
                  <a:pt x="3159145" y="2933472"/>
                </a:moveTo>
                <a:lnTo>
                  <a:pt x="2936606" y="2933472"/>
                </a:lnTo>
                <a:lnTo>
                  <a:pt x="2936606" y="2710934"/>
                </a:lnTo>
                <a:lnTo>
                  <a:pt x="3159145" y="2710934"/>
                </a:lnTo>
                <a:lnTo>
                  <a:pt x="3159145" y="2933472"/>
                </a:lnTo>
                <a:close/>
                <a:moveTo>
                  <a:pt x="2933474" y="2933472"/>
                </a:moveTo>
                <a:lnTo>
                  <a:pt x="2710935" y="2933472"/>
                </a:lnTo>
                <a:lnTo>
                  <a:pt x="2710935" y="2710934"/>
                </a:lnTo>
                <a:lnTo>
                  <a:pt x="2933474" y="2710934"/>
                </a:lnTo>
                <a:lnTo>
                  <a:pt x="2933474" y="2933472"/>
                </a:lnTo>
                <a:close/>
                <a:moveTo>
                  <a:pt x="2933474" y="2936605"/>
                </a:moveTo>
                <a:lnTo>
                  <a:pt x="2933474" y="3159143"/>
                </a:lnTo>
                <a:lnTo>
                  <a:pt x="2710935" y="3159143"/>
                </a:lnTo>
                <a:lnTo>
                  <a:pt x="2710935" y="2936605"/>
                </a:lnTo>
                <a:lnTo>
                  <a:pt x="2933474" y="2936605"/>
                </a:lnTo>
                <a:close/>
                <a:moveTo>
                  <a:pt x="2933474" y="3162276"/>
                </a:moveTo>
                <a:lnTo>
                  <a:pt x="2933474" y="3384814"/>
                </a:lnTo>
                <a:lnTo>
                  <a:pt x="2710935" y="3384814"/>
                </a:lnTo>
                <a:lnTo>
                  <a:pt x="2710935" y="3162276"/>
                </a:lnTo>
                <a:lnTo>
                  <a:pt x="2933474" y="3162276"/>
                </a:lnTo>
                <a:close/>
                <a:moveTo>
                  <a:pt x="2933474" y="3387821"/>
                </a:moveTo>
                <a:lnTo>
                  <a:pt x="2933474" y="3610360"/>
                </a:lnTo>
                <a:lnTo>
                  <a:pt x="2710935" y="3610360"/>
                </a:lnTo>
                <a:lnTo>
                  <a:pt x="2710935" y="3387821"/>
                </a:lnTo>
                <a:lnTo>
                  <a:pt x="2933474" y="3387821"/>
                </a:lnTo>
                <a:close/>
                <a:moveTo>
                  <a:pt x="2933474" y="3613493"/>
                </a:moveTo>
                <a:lnTo>
                  <a:pt x="2933474" y="3836031"/>
                </a:lnTo>
                <a:lnTo>
                  <a:pt x="2710935" y="3836031"/>
                </a:lnTo>
                <a:lnTo>
                  <a:pt x="2710935" y="3613493"/>
                </a:lnTo>
                <a:lnTo>
                  <a:pt x="2933474" y="3613493"/>
                </a:lnTo>
                <a:close/>
                <a:moveTo>
                  <a:pt x="2933474" y="3839164"/>
                </a:moveTo>
                <a:lnTo>
                  <a:pt x="2933474" y="4061702"/>
                </a:lnTo>
                <a:lnTo>
                  <a:pt x="2710935" y="4061702"/>
                </a:lnTo>
                <a:lnTo>
                  <a:pt x="2710935" y="3839164"/>
                </a:lnTo>
                <a:lnTo>
                  <a:pt x="2933474" y="3839164"/>
                </a:lnTo>
                <a:close/>
                <a:moveTo>
                  <a:pt x="2933474" y="4064834"/>
                </a:moveTo>
                <a:lnTo>
                  <a:pt x="2933474" y="4287373"/>
                </a:lnTo>
                <a:lnTo>
                  <a:pt x="2710935" y="4287373"/>
                </a:lnTo>
                <a:lnTo>
                  <a:pt x="2710935" y="4064834"/>
                </a:lnTo>
                <a:lnTo>
                  <a:pt x="2933474" y="4064834"/>
                </a:lnTo>
                <a:close/>
                <a:moveTo>
                  <a:pt x="2933474" y="4290506"/>
                </a:moveTo>
                <a:lnTo>
                  <a:pt x="2933474" y="4513044"/>
                </a:lnTo>
                <a:lnTo>
                  <a:pt x="2710935" y="4513044"/>
                </a:lnTo>
                <a:lnTo>
                  <a:pt x="2710935" y="4290506"/>
                </a:lnTo>
                <a:lnTo>
                  <a:pt x="2933474" y="4290506"/>
                </a:lnTo>
                <a:close/>
                <a:moveTo>
                  <a:pt x="2936606" y="4290506"/>
                </a:moveTo>
                <a:lnTo>
                  <a:pt x="3159145" y="4290506"/>
                </a:lnTo>
                <a:lnTo>
                  <a:pt x="3159145" y="4513044"/>
                </a:lnTo>
                <a:lnTo>
                  <a:pt x="2936606" y="4513044"/>
                </a:lnTo>
                <a:lnTo>
                  <a:pt x="2936606" y="4290506"/>
                </a:lnTo>
                <a:close/>
                <a:moveTo>
                  <a:pt x="3162277" y="4290506"/>
                </a:moveTo>
                <a:lnTo>
                  <a:pt x="3384816" y="4290506"/>
                </a:lnTo>
                <a:lnTo>
                  <a:pt x="3384816" y="4513044"/>
                </a:lnTo>
                <a:lnTo>
                  <a:pt x="3162277" y="4513044"/>
                </a:lnTo>
                <a:lnTo>
                  <a:pt x="3162277" y="4290506"/>
                </a:lnTo>
                <a:close/>
                <a:moveTo>
                  <a:pt x="3387823" y="4290506"/>
                </a:moveTo>
                <a:lnTo>
                  <a:pt x="3610361" y="4290506"/>
                </a:lnTo>
                <a:lnTo>
                  <a:pt x="3610361" y="4513044"/>
                </a:lnTo>
                <a:lnTo>
                  <a:pt x="3387823" y="4513044"/>
                </a:lnTo>
                <a:lnTo>
                  <a:pt x="3387823" y="4290506"/>
                </a:lnTo>
                <a:close/>
                <a:moveTo>
                  <a:pt x="3613494" y="4290506"/>
                </a:moveTo>
                <a:lnTo>
                  <a:pt x="3836033" y="4290506"/>
                </a:lnTo>
                <a:lnTo>
                  <a:pt x="3836033" y="4513044"/>
                </a:lnTo>
                <a:lnTo>
                  <a:pt x="3613494" y="4513044"/>
                </a:lnTo>
                <a:lnTo>
                  <a:pt x="3613494" y="4290506"/>
                </a:lnTo>
                <a:close/>
                <a:moveTo>
                  <a:pt x="3839165" y="4290506"/>
                </a:moveTo>
                <a:lnTo>
                  <a:pt x="4061703" y="4290506"/>
                </a:lnTo>
                <a:lnTo>
                  <a:pt x="4061703" y="4513044"/>
                </a:lnTo>
                <a:lnTo>
                  <a:pt x="3839165" y="4513044"/>
                </a:lnTo>
                <a:lnTo>
                  <a:pt x="3839165" y="4290506"/>
                </a:lnTo>
                <a:close/>
                <a:moveTo>
                  <a:pt x="4064836" y="4290506"/>
                </a:moveTo>
                <a:lnTo>
                  <a:pt x="4287375" y="4290506"/>
                </a:lnTo>
                <a:lnTo>
                  <a:pt x="4287375" y="4513044"/>
                </a:lnTo>
                <a:lnTo>
                  <a:pt x="4064836" y="4513044"/>
                </a:lnTo>
                <a:lnTo>
                  <a:pt x="4064836" y="4290506"/>
                </a:lnTo>
                <a:close/>
                <a:moveTo>
                  <a:pt x="4290507" y="4290506"/>
                </a:moveTo>
                <a:lnTo>
                  <a:pt x="4513046" y="4290506"/>
                </a:lnTo>
                <a:lnTo>
                  <a:pt x="4513046" y="4513044"/>
                </a:lnTo>
                <a:lnTo>
                  <a:pt x="4290507" y="4513044"/>
                </a:lnTo>
                <a:lnTo>
                  <a:pt x="4290507" y="4290506"/>
                </a:lnTo>
                <a:close/>
                <a:moveTo>
                  <a:pt x="4516179" y="4290506"/>
                </a:moveTo>
                <a:lnTo>
                  <a:pt x="4738717" y="4290506"/>
                </a:lnTo>
                <a:lnTo>
                  <a:pt x="4738717" y="4513044"/>
                </a:lnTo>
                <a:lnTo>
                  <a:pt x="4516179" y="4513044"/>
                </a:lnTo>
                <a:lnTo>
                  <a:pt x="4516179" y="4290506"/>
                </a:lnTo>
                <a:close/>
                <a:moveTo>
                  <a:pt x="4741724" y="4290506"/>
                </a:moveTo>
                <a:lnTo>
                  <a:pt x="4964263" y="4290506"/>
                </a:lnTo>
                <a:lnTo>
                  <a:pt x="4964263" y="4513044"/>
                </a:lnTo>
                <a:lnTo>
                  <a:pt x="4741724" y="4513044"/>
                </a:lnTo>
                <a:lnTo>
                  <a:pt x="4741724" y="4290506"/>
                </a:lnTo>
                <a:close/>
                <a:moveTo>
                  <a:pt x="4967395" y="4290506"/>
                </a:moveTo>
                <a:lnTo>
                  <a:pt x="5189934" y="4290506"/>
                </a:lnTo>
                <a:lnTo>
                  <a:pt x="5189934" y="4513044"/>
                </a:lnTo>
                <a:lnTo>
                  <a:pt x="4967395" y="4513044"/>
                </a:lnTo>
                <a:lnTo>
                  <a:pt x="4967395" y="4290506"/>
                </a:lnTo>
                <a:close/>
                <a:moveTo>
                  <a:pt x="5193066" y="4290506"/>
                </a:moveTo>
                <a:lnTo>
                  <a:pt x="5415605" y="4290506"/>
                </a:lnTo>
                <a:lnTo>
                  <a:pt x="5415605" y="4513044"/>
                </a:lnTo>
                <a:lnTo>
                  <a:pt x="5193066" y="4513044"/>
                </a:lnTo>
                <a:lnTo>
                  <a:pt x="5193066" y="4290506"/>
                </a:lnTo>
                <a:close/>
                <a:moveTo>
                  <a:pt x="5418738" y="4290506"/>
                </a:moveTo>
                <a:lnTo>
                  <a:pt x="5641276" y="4290506"/>
                </a:lnTo>
                <a:lnTo>
                  <a:pt x="5641276" y="4513044"/>
                </a:lnTo>
                <a:lnTo>
                  <a:pt x="5418738" y="4513044"/>
                </a:lnTo>
                <a:lnTo>
                  <a:pt x="5418738" y="4290506"/>
                </a:lnTo>
                <a:close/>
                <a:moveTo>
                  <a:pt x="5644408" y="4290506"/>
                </a:moveTo>
                <a:lnTo>
                  <a:pt x="5866947" y="4290506"/>
                </a:lnTo>
                <a:lnTo>
                  <a:pt x="5866947" y="4513044"/>
                </a:lnTo>
                <a:lnTo>
                  <a:pt x="5644408" y="4513044"/>
                </a:lnTo>
                <a:lnTo>
                  <a:pt x="5644408" y="4290506"/>
                </a:lnTo>
                <a:close/>
                <a:moveTo>
                  <a:pt x="5870080" y="4290506"/>
                </a:moveTo>
                <a:lnTo>
                  <a:pt x="6092618" y="4290506"/>
                </a:lnTo>
                <a:lnTo>
                  <a:pt x="6092618" y="4513044"/>
                </a:lnTo>
                <a:lnTo>
                  <a:pt x="5870080" y="4513044"/>
                </a:lnTo>
                <a:lnTo>
                  <a:pt x="5870080" y="4290506"/>
                </a:lnTo>
                <a:close/>
                <a:moveTo>
                  <a:pt x="6095625" y="4290506"/>
                </a:moveTo>
                <a:lnTo>
                  <a:pt x="6318164" y="4290506"/>
                </a:lnTo>
                <a:lnTo>
                  <a:pt x="6318164" y="4513044"/>
                </a:lnTo>
                <a:lnTo>
                  <a:pt x="6095625" y="4513044"/>
                </a:lnTo>
                <a:lnTo>
                  <a:pt x="6095625" y="4290506"/>
                </a:lnTo>
                <a:close/>
                <a:moveTo>
                  <a:pt x="6321297" y="4290506"/>
                </a:moveTo>
                <a:lnTo>
                  <a:pt x="6543835" y="4290506"/>
                </a:lnTo>
                <a:lnTo>
                  <a:pt x="6543835" y="4513044"/>
                </a:lnTo>
                <a:lnTo>
                  <a:pt x="6321297" y="4513044"/>
                </a:lnTo>
                <a:lnTo>
                  <a:pt x="6321297" y="4290506"/>
                </a:lnTo>
                <a:close/>
                <a:moveTo>
                  <a:pt x="6546967" y="4290506"/>
                </a:moveTo>
                <a:lnTo>
                  <a:pt x="6769506" y="4290506"/>
                </a:lnTo>
                <a:lnTo>
                  <a:pt x="6769506" y="4513044"/>
                </a:lnTo>
                <a:lnTo>
                  <a:pt x="6546967" y="4513044"/>
                </a:lnTo>
                <a:lnTo>
                  <a:pt x="6546967" y="4290506"/>
                </a:lnTo>
                <a:close/>
                <a:moveTo>
                  <a:pt x="6772639" y="4290506"/>
                </a:moveTo>
                <a:lnTo>
                  <a:pt x="6995177" y="4290506"/>
                </a:lnTo>
                <a:lnTo>
                  <a:pt x="6995177" y="4513044"/>
                </a:lnTo>
                <a:lnTo>
                  <a:pt x="6772639" y="4513044"/>
                </a:lnTo>
                <a:lnTo>
                  <a:pt x="6772639" y="4290506"/>
                </a:lnTo>
                <a:close/>
                <a:moveTo>
                  <a:pt x="6998310" y="4290506"/>
                </a:moveTo>
                <a:lnTo>
                  <a:pt x="7220848" y="4290506"/>
                </a:lnTo>
                <a:lnTo>
                  <a:pt x="7220848" y="4513044"/>
                </a:lnTo>
                <a:lnTo>
                  <a:pt x="6998310" y="4513044"/>
                </a:lnTo>
                <a:lnTo>
                  <a:pt x="6998310" y="4290506"/>
                </a:lnTo>
                <a:close/>
                <a:moveTo>
                  <a:pt x="7223981" y="4290506"/>
                </a:moveTo>
                <a:lnTo>
                  <a:pt x="7446520" y="4290506"/>
                </a:lnTo>
                <a:lnTo>
                  <a:pt x="7446520" y="4513044"/>
                </a:lnTo>
                <a:lnTo>
                  <a:pt x="7223981" y="4513044"/>
                </a:lnTo>
                <a:lnTo>
                  <a:pt x="7223981" y="4290506"/>
                </a:lnTo>
                <a:close/>
                <a:moveTo>
                  <a:pt x="7449527" y="4290506"/>
                </a:moveTo>
                <a:lnTo>
                  <a:pt x="7672065" y="4290506"/>
                </a:lnTo>
                <a:lnTo>
                  <a:pt x="7672065" y="4513044"/>
                </a:lnTo>
                <a:lnTo>
                  <a:pt x="7449527" y="4513044"/>
                </a:lnTo>
                <a:lnTo>
                  <a:pt x="7449527" y="4290506"/>
                </a:lnTo>
                <a:close/>
                <a:moveTo>
                  <a:pt x="7675198" y="4290506"/>
                </a:moveTo>
                <a:lnTo>
                  <a:pt x="7897736" y="4290506"/>
                </a:lnTo>
                <a:lnTo>
                  <a:pt x="7897736" y="4513044"/>
                </a:lnTo>
                <a:lnTo>
                  <a:pt x="7675198" y="4513044"/>
                </a:lnTo>
                <a:lnTo>
                  <a:pt x="7675198" y="4290506"/>
                </a:lnTo>
                <a:close/>
                <a:moveTo>
                  <a:pt x="7900868" y="4290506"/>
                </a:moveTo>
                <a:lnTo>
                  <a:pt x="8123407" y="4290506"/>
                </a:lnTo>
                <a:lnTo>
                  <a:pt x="8123407" y="4513044"/>
                </a:lnTo>
                <a:lnTo>
                  <a:pt x="7900868" y="4513044"/>
                </a:lnTo>
                <a:lnTo>
                  <a:pt x="7900868" y="4290506"/>
                </a:lnTo>
                <a:close/>
                <a:moveTo>
                  <a:pt x="8126540" y="4290506"/>
                </a:moveTo>
                <a:lnTo>
                  <a:pt x="8349078" y="4290506"/>
                </a:lnTo>
                <a:lnTo>
                  <a:pt x="8349078" y="4513044"/>
                </a:lnTo>
                <a:lnTo>
                  <a:pt x="8126540" y="4513044"/>
                </a:lnTo>
                <a:lnTo>
                  <a:pt x="8126540" y="4290506"/>
                </a:lnTo>
                <a:close/>
                <a:moveTo>
                  <a:pt x="8352211" y="4290506"/>
                </a:moveTo>
                <a:lnTo>
                  <a:pt x="8574749" y="4290506"/>
                </a:lnTo>
                <a:lnTo>
                  <a:pt x="8574749" y="4513044"/>
                </a:lnTo>
                <a:lnTo>
                  <a:pt x="8352211" y="4513044"/>
                </a:lnTo>
                <a:lnTo>
                  <a:pt x="8352211" y="4290506"/>
                </a:lnTo>
                <a:close/>
                <a:moveTo>
                  <a:pt x="8577882" y="4290506"/>
                </a:moveTo>
                <a:lnTo>
                  <a:pt x="8800420" y="4290506"/>
                </a:lnTo>
                <a:lnTo>
                  <a:pt x="8800420" y="4513044"/>
                </a:lnTo>
                <a:lnTo>
                  <a:pt x="8577882" y="4513044"/>
                </a:lnTo>
                <a:lnTo>
                  <a:pt x="8577882" y="4290506"/>
                </a:lnTo>
                <a:close/>
                <a:moveTo>
                  <a:pt x="8803427" y="4290506"/>
                </a:moveTo>
                <a:lnTo>
                  <a:pt x="9025966" y="4290506"/>
                </a:lnTo>
                <a:lnTo>
                  <a:pt x="9025966" y="4513044"/>
                </a:lnTo>
                <a:lnTo>
                  <a:pt x="8803427" y="4513044"/>
                </a:lnTo>
                <a:lnTo>
                  <a:pt x="8803427" y="4290506"/>
                </a:lnTo>
                <a:close/>
                <a:moveTo>
                  <a:pt x="9029099" y="4290506"/>
                </a:moveTo>
                <a:lnTo>
                  <a:pt x="9251637" y="4290506"/>
                </a:lnTo>
                <a:lnTo>
                  <a:pt x="9251637" y="4513044"/>
                </a:lnTo>
                <a:lnTo>
                  <a:pt x="9029099" y="4513044"/>
                </a:lnTo>
                <a:lnTo>
                  <a:pt x="9029099" y="4290506"/>
                </a:lnTo>
                <a:close/>
                <a:moveTo>
                  <a:pt x="9254770" y="4290506"/>
                </a:moveTo>
                <a:lnTo>
                  <a:pt x="9477308" y="4290506"/>
                </a:lnTo>
                <a:lnTo>
                  <a:pt x="9477308" y="4513044"/>
                </a:lnTo>
                <a:lnTo>
                  <a:pt x="9254770" y="4513044"/>
                </a:lnTo>
                <a:lnTo>
                  <a:pt x="9254770" y="4290506"/>
                </a:lnTo>
                <a:close/>
                <a:moveTo>
                  <a:pt x="9254770" y="4287373"/>
                </a:moveTo>
                <a:lnTo>
                  <a:pt x="9254770" y="4064834"/>
                </a:lnTo>
                <a:lnTo>
                  <a:pt x="9477308" y="4064834"/>
                </a:lnTo>
                <a:lnTo>
                  <a:pt x="9477308" y="4287373"/>
                </a:lnTo>
                <a:lnTo>
                  <a:pt x="9254770" y="4287373"/>
                </a:lnTo>
                <a:close/>
                <a:moveTo>
                  <a:pt x="9254770" y="4061702"/>
                </a:moveTo>
                <a:lnTo>
                  <a:pt x="9254770" y="3839164"/>
                </a:lnTo>
                <a:lnTo>
                  <a:pt x="9477308" y="3839164"/>
                </a:lnTo>
                <a:lnTo>
                  <a:pt x="9477308" y="4061702"/>
                </a:lnTo>
                <a:lnTo>
                  <a:pt x="9254770" y="4061702"/>
                </a:lnTo>
                <a:close/>
                <a:moveTo>
                  <a:pt x="9254770" y="3836031"/>
                </a:moveTo>
                <a:lnTo>
                  <a:pt x="9254770" y="3613493"/>
                </a:lnTo>
                <a:lnTo>
                  <a:pt x="9477308" y="3613493"/>
                </a:lnTo>
                <a:lnTo>
                  <a:pt x="9477308" y="3836031"/>
                </a:lnTo>
                <a:lnTo>
                  <a:pt x="9254770" y="3836031"/>
                </a:lnTo>
                <a:close/>
                <a:moveTo>
                  <a:pt x="9254770" y="3610360"/>
                </a:moveTo>
                <a:lnTo>
                  <a:pt x="9254770" y="3387821"/>
                </a:lnTo>
                <a:lnTo>
                  <a:pt x="9477308" y="3387821"/>
                </a:lnTo>
                <a:lnTo>
                  <a:pt x="9477308" y="3610360"/>
                </a:lnTo>
                <a:lnTo>
                  <a:pt x="9254770" y="3610360"/>
                </a:lnTo>
                <a:close/>
                <a:moveTo>
                  <a:pt x="9254770" y="3384689"/>
                </a:moveTo>
                <a:lnTo>
                  <a:pt x="9254770" y="3162151"/>
                </a:lnTo>
                <a:lnTo>
                  <a:pt x="9477308" y="3162151"/>
                </a:lnTo>
                <a:lnTo>
                  <a:pt x="9477308" y="3384689"/>
                </a:lnTo>
                <a:lnTo>
                  <a:pt x="9254770" y="3384689"/>
                </a:lnTo>
                <a:close/>
                <a:moveTo>
                  <a:pt x="9254770" y="3159143"/>
                </a:moveTo>
                <a:lnTo>
                  <a:pt x="9254770" y="2936605"/>
                </a:lnTo>
                <a:lnTo>
                  <a:pt x="9477308" y="2936605"/>
                </a:lnTo>
                <a:lnTo>
                  <a:pt x="9477308" y="3159143"/>
                </a:lnTo>
                <a:lnTo>
                  <a:pt x="9254770" y="3159143"/>
                </a:lnTo>
                <a:close/>
                <a:moveTo>
                  <a:pt x="9254770" y="2933472"/>
                </a:moveTo>
                <a:lnTo>
                  <a:pt x="9254770" y="2710934"/>
                </a:lnTo>
                <a:lnTo>
                  <a:pt x="9477308" y="2710934"/>
                </a:lnTo>
                <a:lnTo>
                  <a:pt x="9477308" y="2933472"/>
                </a:lnTo>
                <a:lnTo>
                  <a:pt x="9254770" y="2933472"/>
                </a:lnTo>
                <a:close/>
                <a:moveTo>
                  <a:pt x="9254770" y="2707801"/>
                </a:moveTo>
                <a:lnTo>
                  <a:pt x="9254770" y="2485263"/>
                </a:lnTo>
                <a:lnTo>
                  <a:pt x="9477308" y="2485263"/>
                </a:lnTo>
                <a:lnTo>
                  <a:pt x="9477308" y="2707801"/>
                </a:lnTo>
                <a:lnTo>
                  <a:pt x="9254770" y="2707801"/>
                </a:lnTo>
                <a:close/>
                <a:moveTo>
                  <a:pt x="9251637" y="2707801"/>
                </a:moveTo>
                <a:lnTo>
                  <a:pt x="9029099" y="2707801"/>
                </a:lnTo>
                <a:lnTo>
                  <a:pt x="9029099" y="2485263"/>
                </a:lnTo>
                <a:lnTo>
                  <a:pt x="9251637" y="2485263"/>
                </a:lnTo>
                <a:lnTo>
                  <a:pt x="9251637" y="2707801"/>
                </a:lnTo>
                <a:close/>
                <a:moveTo>
                  <a:pt x="9025966" y="2707801"/>
                </a:moveTo>
                <a:lnTo>
                  <a:pt x="8803427" y="2707801"/>
                </a:lnTo>
                <a:lnTo>
                  <a:pt x="8803427" y="2485263"/>
                </a:lnTo>
                <a:lnTo>
                  <a:pt x="9025966" y="2485263"/>
                </a:lnTo>
                <a:lnTo>
                  <a:pt x="9025966" y="2707801"/>
                </a:lnTo>
                <a:close/>
                <a:moveTo>
                  <a:pt x="8800295" y="2707801"/>
                </a:moveTo>
                <a:lnTo>
                  <a:pt x="8577756" y="2707801"/>
                </a:lnTo>
                <a:lnTo>
                  <a:pt x="8577756" y="2485263"/>
                </a:lnTo>
                <a:lnTo>
                  <a:pt x="8800295" y="2485263"/>
                </a:lnTo>
                <a:lnTo>
                  <a:pt x="8800295" y="2707801"/>
                </a:lnTo>
                <a:close/>
                <a:moveTo>
                  <a:pt x="8574749" y="2707801"/>
                </a:moveTo>
                <a:lnTo>
                  <a:pt x="8352211" y="2707801"/>
                </a:lnTo>
                <a:lnTo>
                  <a:pt x="8352211" y="2485263"/>
                </a:lnTo>
                <a:lnTo>
                  <a:pt x="8574749" y="2485263"/>
                </a:lnTo>
                <a:lnTo>
                  <a:pt x="8574749" y="2707801"/>
                </a:lnTo>
                <a:close/>
                <a:moveTo>
                  <a:pt x="8349078" y="2707801"/>
                </a:moveTo>
                <a:lnTo>
                  <a:pt x="8126540" y="2707801"/>
                </a:lnTo>
                <a:lnTo>
                  <a:pt x="8126540" y="2485263"/>
                </a:lnTo>
                <a:lnTo>
                  <a:pt x="8349078" y="2485263"/>
                </a:lnTo>
                <a:lnTo>
                  <a:pt x="8349078" y="2707801"/>
                </a:lnTo>
                <a:close/>
                <a:moveTo>
                  <a:pt x="8123407" y="2707801"/>
                </a:moveTo>
                <a:lnTo>
                  <a:pt x="7900868" y="2707801"/>
                </a:lnTo>
                <a:lnTo>
                  <a:pt x="7900868" y="2485263"/>
                </a:lnTo>
                <a:lnTo>
                  <a:pt x="8123407" y="2485263"/>
                </a:lnTo>
                <a:lnTo>
                  <a:pt x="8123407" y="2707801"/>
                </a:lnTo>
                <a:close/>
                <a:moveTo>
                  <a:pt x="7897736" y="2707801"/>
                </a:moveTo>
                <a:lnTo>
                  <a:pt x="7675198" y="2707801"/>
                </a:lnTo>
                <a:lnTo>
                  <a:pt x="7675198" y="2485263"/>
                </a:lnTo>
                <a:lnTo>
                  <a:pt x="7897736" y="2485263"/>
                </a:lnTo>
                <a:lnTo>
                  <a:pt x="7897736" y="2707801"/>
                </a:lnTo>
                <a:close/>
                <a:moveTo>
                  <a:pt x="7672065" y="2707801"/>
                </a:moveTo>
                <a:lnTo>
                  <a:pt x="7449527" y="2707801"/>
                </a:lnTo>
                <a:lnTo>
                  <a:pt x="7449527" y="2485263"/>
                </a:lnTo>
                <a:lnTo>
                  <a:pt x="7672065" y="2485263"/>
                </a:lnTo>
                <a:lnTo>
                  <a:pt x="7672065" y="2707801"/>
                </a:lnTo>
                <a:close/>
                <a:moveTo>
                  <a:pt x="7446394" y="2707801"/>
                </a:moveTo>
                <a:lnTo>
                  <a:pt x="7223856" y="2707801"/>
                </a:lnTo>
                <a:lnTo>
                  <a:pt x="7223856" y="2485263"/>
                </a:lnTo>
                <a:lnTo>
                  <a:pt x="7446394" y="2485263"/>
                </a:lnTo>
                <a:lnTo>
                  <a:pt x="7446394" y="2707801"/>
                </a:lnTo>
                <a:close/>
                <a:moveTo>
                  <a:pt x="7220848" y="2707801"/>
                </a:moveTo>
                <a:lnTo>
                  <a:pt x="6998310" y="2707801"/>
                </a:lnTo>
                <a:lnTo>
                  <a:pt x="6998310" y="2485263"/>
                </a:lnTo>
                <a:lnTo>
                  <a:pt x="7220848" y="2485263"/>
                </a:lnTo>
                <a:lnTo>
                  <a:pt x="7220848" y="2707801"/>
                </a:lnTo>
                <a:close/>
                <a:moveTo>
                  <a:pt x="6995177" y="2707801"/>
                </a:moveTo>
                <a:lnTo>
                  <a:pt x="6772639" y="2707801"/>
                </a:lnTo>
                <a:lnTo>
                  <a:pt x="6772639" y="2485263"/>
                </a:lnTo>
                <a:lnTo>
                  <a:pt x="6995177" y="2485263"/>
                </a:lnTo>
                <a:lnTo>
                  <a:pt x="6995177" y="2707801"/>
                </a:lnTo>
                <a:close/>
                <a:moveTo>
                  <a:pt x="6769506" y="2707801"/>
                </a:moveTo>
                <a:lnTo>
                  <a:pt x="6546967" y="2707801"/>
                </a:lnTo>
                <a:lnTo>
                  <a:pt x="6546967" y="2485263"/>
                </a:lnTo>
                <a:lnTo>
                  <a:pt x="6769506" y="2485263"/>
                </a:lnTo>
                <a:lnTo>
                  <a:pt x="6769506" y="2707801"/>
                </a:lnTo>
                <a:close/>
                <a:moveTo>
                  <a:pt x="6543835" y="2707801"/>
                </a:moveTo>
                <a:lnTo>
                  <a:pt x="6321297" y="2707801"/>
                </a:lnTo>
                <a:lnTo>
                  <a:pt x="6321297" y="2485263"/>
                </a:lnTo>
                <a:lnTo>
                  <a:pt x="6543835" y="2485263"/>
                </a:lnTo>
                <a:lnTo>
                  <a:pt x="6543835" y="2707801"/>
                </a:lnTo>
                <a:close/>
                <a:moveTo>
                  <a:pt x="6318164" y="2707801"/>
                </a:moveTo>
                <a:lnTo>
                  <a:pt x="6095625" y="2707801"/>
                </a:lnTo>
                <a:lnTo>
                  <a:pt x="6095625" y="2485263"/>
                </a:lnTo>
                <a:lnTo>
                  <a:pt x="6318164" y="2485263"/>
                </a:lnTo>
                <a:lnTo>
                  <a:pt x="6318164" y="2707801"/>
                </a:lnTo>
                <a:close/>
                <a:moveTo>
                  <a:pt x="6092493" y="2707801"/>
                </a:moveTo>
                <a:lnTo>
                  <a:pt x="5869954" y="2707801"/>
                </a:lnTo>
                <a:lnTo>
                  <a:pt x="5869954" y="2485263"/>
                </a:lnTo>
                <a:lnTo>
                  <a:pt x="6092493" y="2485263"/>
                </a:lnTo>
                <a:lnTo>
                  <a:pt x="6092493" y="2707801"/>
                </a:lnTo>
                <a:close/>
                <a:moveTo>
                  <a:pt x="5866947" y="2707801"/>
                </a:moveTo>
                <a:lnTo>
                  <a:pt x="5644408" y="2707801"/>
                </a:lnTo>
                <a:lnTo>
                  <a:pt x="5644408" y="2485263"/>
                </a:lnTo>
                <a:lnTo>
                  <a:pt x="5866947" y="2485263"/>
                </a:lnTo>
                <a:lnTo>
                  <a:pt x="5866947" y="2707801"/>
                </a:lnTo>
                <a:close/>
                <a:moveTo>
                  <a:pt x="5641276" y="2707801"/>
                </a:moveTo>
                <a:lnTo>
                  <a:pt x="5418738" y="2707801"/>
                </a:lnTo>
                <a:lnTo>
                  <a:pt x="5418738" y="2485263"/>
                </a:lnTo>
                <a:lnTo>
                  <a:pt x="5641276" y="2485263"/>
                </a:lnTo>
                <a:lnTo>
                  <a:pt x="5641276" y="2707801"/>
                </a:lnTo>
                <a:close/>
                <a:moveTo>
                  <a:pt x="5415605" y="2707801"/>
                </a:moveTo>
                <a:lnTo>
                  <a:pt x="5193066" y="2707801"/>
                </a:lnTo>
                <a:lnTo>
                  <a:pt x="5193066" y="2485263"/>
                </a:lnTo>
                <a:lnTo>
                  <a:pt x="5415605" y="2485263"/>
                </a:lnTo>
                <a:lnTo>
                  <a:pt x="5415605" y="2707801"/>
                </a:lnTo>
                <a:close/>
                <a:moveTo>
                  <a:pt x="5189934" y="2707801"/>
                </a:moveTo>
                <a:lnTo>
                  <a:pt x="4967395" y="2707801"/>
                </a:lnTo>
                <a:lnTo>
                  <a:pt x="4967395" y="2485263"/>
                </a:lnTo>
                <a:lnTo>
                  <a:pt x="5189934" y="2485263"/>
                </a:lnTo>
                <a:lnTo>
                  <a:pt x="5189934" y="2707801"/>
                </a:lnTo>
                <a:close/>
                <a:moveTo>
                  <a:pt x="4964263" y="2707801"/>
                </a:moveTo>
                <a:lnTo>
                  <a:pt x="4741724" y="2707801"/>
                </a:lnTo>
                <a:lnTo>
                  <a:pt x="4741724" y="2485263"/>
                </a:lnTo>
                <a:lnTo>
                  <a:pt x="4964263" y="2485263"/>
                </a:lnTo>
                <a:lnTo>
                  <a:pt x="4964263" y="2707801"/>
                </a:lnTo>
                <a:close/>
                <a:moveTo>
                  <a:pt x="4738592" y="2707801"/>
                </a:moveTo>
                <a:lnTo>
                  <a:pt x="4516053" y="2707801"/>
                </a:lnTo>
                <a:lnTo>
                  <a:pt x="4516053" y="2485263"/>
                </a:lnTo>
                <a:lnTo>
                  <a:pt x="4738592" y="2485263"/>
                </a:lnTo>
                <a:lnTo>
                  <a:pt x="4738592" y="2707801"/>
                </a:lnTo>
                <a:close/>
                <a:moveTo>
                  <a:pt x="4513046" y="2707801"/>
                </a:moveTo>
                <a:lnTo>
                  <a:pt x="4290507" y="2707801"/>
                </a:lnTo>
                <a:lnTo>
                  <a:pt x="4290507" y="2485263"/>
                </a:lnTo>
                <a:lnTo>
                  <a:pt x="4513046" y="2485263"/>
                </a:lnTo>
                <a:lnTo>
                  <a:pt x="4513046" y="2707801"/>
                </a:lnTo>
                <a:close/>
                <a:moveTo>
                  <a:pt x="4287375" y="2707801"/>
                </a:moveTo>
                <a:lnTo>
                  <a:pt x="4064836" y="2707801"/>
                </a:lnTo>
                <a:lnTo>
                  <a:pt x="4064836" y="2485263"/>
                </a:lnTo>
                <a:lnTo>
                  <a:pt x="4287375" y="2485263"/>
                </a:lnTo>
                <a:lnTo>
                  <a:pt x="4287375" y="2707801"/>
                </a:lnTo>
                <a:close/>
                <a:moveTo>
                  <a:pt x="4061703" y="2707801"/>
                </a:moveTo>
                <a:lnTo>
                  <a:pt x="3839165" y="2707801"/>
                </a:lnTo>
                <a:lnTo>
                  <a:pt x="3839165" y="2485263"/>
                </a:lnTo>
                <a:lnTo>
                  <a:pt x="4061703" y="2485263"/>
                </a:lnTo>
                <a:lnTo>
                  <a:pt x="4061703" y="2707801"/>
                </a:lnTo>
                <a:close/>
                <a:moveTo>
                  <a:pt x="3836033" y="2707801"/>
                </a:moveTo>
                <a:lnTo>
                  <a:pt x="3613494" y="2707801"/>
                </a:lnTo>
                <a:lnTo>
                  <a:pt x="3613494" y="2485263"/>
                </a:lnTo>
                <a:lnTo>
                  <a:pt x="3836033" y="2485263"/>
                </a:lnTo>
                <a:lnTo>
                  <a:pt x="3836033" y="2707801"/>
                </a:lnTo>
                <a:close/>
                <a:moveTo>
                  <a:pt x="3610361" y="2707801"/>
                </a:moveTo>
                <a:lnTo>
                  <a:pt x="3387823" y="2707801"/>
                </a:lnTo>
                <a:lnTo>
                  <a:pt x="3387823" y="2485263"/>
                </a:lnTo>
                <a:lnTo>
                  <a:pt x="3610361" y="2485263"/>
                </a:lnTo>
                <a:lnTo>
                  <a:pt x="3610361" y="2707801"/>
                </a:lnTo>
                <a:close/>
                <a:moveTo>
                  <a:pt x="3384690" y="2707801"/>
                </a:moveTo>
                <a:lnTo>
                  <a:pt x="3162152" y="2707801"/>
                </a:lnTo>
                <a:lnTo>
                  <a:pt x="3162152" y="2485263"/>
                </a:lnTo>
                <a:lnTo>
                  <a:pt x="3384690" y="2485263"/>
                </a:lnTo>
                <a:lnTo>
                  <a:pt x="3384690" y="2707801"/>
                </a:lnTo>
                <a:close/>
                <a:moveTo>
                  <a:pt x="3159145" y="2707801"/>
                </a:moveTo>
                <a:lnTo>
                  <a:pt x="2936606" y="2707801"/>
                </a:lnTo>
                <a:lnTo>
                  <a:pt x="2936606" y="2485263"/>
                </a:lnTo>
                <a:lnTo>
                  <a:pt x="3159145" y="2485263"/>
                </a:lnTo>
                <a:lnTo>
                  <a:pt x="3159145" y="2707801"/>
                </a:lnTo>
                <a:close/>
                <a:moveTo>
                  <a:pt x="2933474" y="2707801"/>
                </a:moveTo>
                <a:lnTo>
                  <a:pt x="2710935" y="2707801"/>
                </a:lnTo>
                <a:lnTo>
                  <a:pt x="2710935" y="2485263"/>
                </a:lnTo>
                <a:lnTo>
                  <a:pt x="2933474" y="2485263"/>
                </a:lnTo>
                <a:lnTo>
                  <a:pt x="2933474" y="2707801"/>
                </a:lnTo>
                <a:close/>
                <a:moveTo>
                  <a:pt x="2707802" y="2707801"/>
                </a:moveTo>
                <a:lnTo>
                  <a:pt x="2485264" y="2707801"/>
                </a:lnTo>
                <a:lnTo>
                  <a:pt x="2485264" y="2485263"/>
                </a:lnTo>
                <a:lnTo>
                  <a:pt x="2707802" y="2485263"/>
                </a:lnTo>
                <a:lnTo>
                  <a:pt x="2707802" y="2707801"/>
                </a:lnTo>
                <a:close/>
                <a:moveTo>
                  <a:pt x="2707802" y="2710934"/>
                </a:moveTo>
                <a:lnTo>
                  <a:pt x="2707802" y="2933472"/>
                </a:lnTo>
                <a:lnTo>
                  <a:pt x="2485264" y="2933472"/>
                </a:lnTo>
                <a:lnTo>
                  <a:pt x="2485264" y="2710934"/>
                </a:lnTo>
                <a:lnTo>
                  <a:pt x="2707802" y="2710934"/>
                </a:lnTo>
                <a:close/>
                <a:moveTo>
                  <a:pt x="2707802" y="2936605"/>
                </a:moveTo>
                <a:lnTo>
                  <a:pt x="2707802" y="3159143"/>
                </a:lnTo>
                <a:lnTo>
                  <a:pt x="2485264" y="3159143"/>
                </a:lnTo>
                <a:lnTo>
                  <a:pt x="2485264" y="2936605"/>
                </a:lnTo>
                <a:lnTo>
                  <a:pt x="2707802" y="2936605"/>
                </a:lnTo>
                <a:close/>
                <a:moveTo>
                  <a:pt x="2707802" y="3162276"/>
                </a:moveTo>
                <a:lnTo>
                  <a:pt x="2707802" y="3384814"/>
                </a:lnTo>
                <a:lnTo>
                  <a:pt x="2485264" y="3384814"/>
                </a:lnTo>
                <a:lnTo>
                  <a:pt x="2485264" y="3162276"/>
                </a:lnTo>
                <a:lnTo>
                  <a:pt x="2707802" y="3162276"/>
                </a:lnTo>
                <a:close/>
                <a:moveTo>
                  <a:pt x="2707802" y="3387821"/>
                </a:moveTo>
                <a:lnTo>
                  <a:pt x="2707802" y="3610360"/>
                </a:lnTo>
                <a:lnTo>
                  <a:pt x="2485264" y="3610360"/>
                </a:lnTo>
                <a:lnTo>
                  <a:pt x="2485264" y="3387821"/>
                </a:lnTo>
                <a:lnTo>
                  <a:pt x="2707802" y="3387821"/>
                </a:lnTo>
                <a:close/>
                <a:moveTo>
                  <a:pt x="2707802" y="3613493"/>
                </a:moveTo>
                <a:lnTo>
                  <a:pt x="2707802" y="3836031"/>
                </a:lnTo>
                <a:lnTo>
                  <a:pt x="2485264" y="3836031"/>
                </a:lnTo>
                <a:lnTo>
                  <a:pt x="2485264" y="3613493"/>
                </a:lnTo>
                <a:lnTo>
                  <a:pt x="2707802" y="3613493"/>
                </a:lnTo>
                <a:close/>
                <a:moveTo>
                  <a:pt x="2707802" y="3839164"/>
                </a:moveTo>
                <a:lnTo>
                  <a:pt x="2707802" y="4061702"/>
                </a:lnTo>
                <a:lnTo>
                  <a:pt x="2485264" y="4061702"/>
                </a:lnTo>
                <a:lnTo>
                  <a:pt x="2485264" y="3839164"/>
                </a:lnTo>
                <a:lnTo>
                  <a:pt x="2707802" y="3839164"/>
                </a:lnTo>
                <a:close/>
                <a:moveTo>
                  <a:pt x="2707802" y="4064834"/>
                </a:moveTo>
                <a:lnTo>
                  <a:pt x="2707802" y="4287373"/>
                </a:lnTo>
                <a:lnTo>
                  <a:pt x="2485264" y="4287373"/>
                </a:lnTo>
                <a:lnTo>
                  <a:pt x="2485264" y="4064834"/>
                </a:lnTo>
                <a:lnTo>
                  <a:pt x="2707802" y="4064834"/>
                </a:lnTo>
                <a:close/>
                <a:moveTo>
                  <a:pt x="2707802" y="4290506"/>
                </a:moveTo>
                <a:lnTo>
                  <a:pt x="2707802" y="4513044"/>
                </a:lnTo>
                <a:lnTo>
                  <a:pt x="2485264" y="4513044"/>
                </a:lnTo>
                <a:lnTo>
                  <a:pt x="2485264" y="4290506"/>
                </a:lnTo>
                <a:lnTo>
                  <a:pt x="2707802" y="4290506"/>
                </a:lnTo>
                <a:close/>
                <a:moveTo>
                  <a:pt x="2707802" y="4516177"/>
                </a:moveTo>
                <a:lnTo>
                  <a:pt x="2707802" y="4738715"/>
                </a:lnTo>
                <a:lnTo>
                  <a:pt x="2485264" y="4738715"/>
                </a:lnTo>
                <a:lnTo>
                  <a:pt x="2485264" y="4516177"/>
                </a:lnTo>
                <a:lnTo>
                  <a:pt x="2707802" y="4516177"/>
                </a:lnTo>
                <a:close/>
                <a:moveTo>
                  <a:pt x="2710935" y="4516177"/>
                </a:moveTo>
                <a:lnTo>
                  <a:pt x="2933474" y="4516177"/>
                </a:lnTo>
                <a:lnTo>
                  <a:pt x="2933474" y="4738715"/>
                </a:lnTo>
                <a:lnTo>
                  <a:pt x="2710935" y="4738715"/>
                </a:lnTo>
                <a:lnTo>
                  <a:pt x="2710935" y="4516177"/>
                </a:lnTo>
                <a:close/>
                <a:moveTo>
                  <a:pt x="2936606" y="4516177"/>
                </a:moveTo>
                <a:lnTo>
                  <a:pt x="3159145" y="4516177"/>
                </a:lnTo>
                <a:lnTo>
                  <a:pt x="3159145" y="4738715"/>
                </a:lnTo>
                <a:lnTo>
                  <a:pt x="2936606" y="4738715"/>
                </a:lnTo>
                <a:lnTo>
                  <a:pt x="2936606" y="4516177"/>
                </a:lnTo>
                <a:close/>
                <a:moveTo>
                  <a:pt x="3162277" y="4516177"/>
                </a:moveTo>
                <a:lnTo>
                  <a:pt x="3384816" y="4516177"/>
                </a:lnTo>
                <a:lnTo>
                  <a:pt x="3384816" y="4738715"/>
                </a:lnTo>
                <a:lnTo>
                  <a:pt x="3162277" y="4738715"/>
                </a:lnTo>
                <a:lnTo>
                  <a:pt x="3162277" y="4516177"/>
                </a:lnTo>
                <a:close/>
                <a:moveTo>
                  <a:pt x="3387823" y="4516177"/>
                </a:moveTo>
                <a:lnTo>
                  <a:pt x="3610361" y="4516177"/>
                </a:lnTo>
                <a:lnTo>
                  <a:pt x="3610361" y="4738715"/>
                </a:lnTo>
                <a:lnTo>
                  <a:pt x="3387823" y="4738715"/>
                </a:lnTo>
                <a:lnTo>
                  <a:pt x="3387823" y="4516177"/>
                </a:lnTo>
                <a:close/>
                <a:moveTo>
                  <a:pt x="3613494" y="4516177"/>
                </a:moveTo>
                <a:lnTo>
                  <a:pt x="3836033" y="4516177"/>
                </a:lnTo>
                <a:lnTo>
                  <a:pt x="3836033" y="4738715"/>
                </a:lnTo>
                <a:lnTo>
                  <a:pt x="3613494" y="4738715"/>
                </a:lnTo>
                <a:lnTo>
                  <a:pt x="3613494" y="4516177"/>
                </a:lnTo>
                <a:close/>
                <a:moveTo>
                  <a:pt x="3839165" y="4516177"/>
                </a:moveTo>
                <a:lnTo>
                  <a:pt x="4061703" y="4516177"/>
                </a:lnTo>
                <a:lnTo>
                  <a:pt x="4061703" y="4738715"/>
                </a:lnTo>
                <a:lnTo>
                  <a:pt x="3839165" y="4738715"/>
                </a:lnTo>
                <a:lnTo>
                  <a:pt x="3839165" y="4516177"/>
                </a:lnTo>
                <a:close/>
                <a:moveTo>
                  <a:pt x="4064836" y="4516177"/>
                </a:moveTo>
                <a:lnTo>
                  <a:pt x="4287375" y="4516177"/>
                </a:lnTo>
                <a:lnTo>
                  <a:pt x="4287375" y="4738715"/>
                </a:lnTo>
                <a:lnTo>
                  <a:pt x="4064836" y="4738715"/>
                </a:lnTo>
                <a:lnTo>
                  <a:pt x="4064836" y="4516177"/>
                </a:lnTo>
                <a:close/>
                <a:moveTo>
                  <a:pt x="4290507" y="4516177"/>
                </a:moveTo>
                <a:lnTo>
                  <a:pt x="4513046" y="4516177"/>
                </a:lnTo>
                <a:lnTo>
                  <a:pt x="4513046" y="4738715"/>
                </a:lnTo>
                <a:lnTo>
                  <a:pt x="4290507" y="4738715"/>
                </a:lnTo>
                <a:lnTo>
                  <a:pt x="4290507" y="4516177"/>
                </a:lnTo>
                <a:close/>
                <a:moveTo>
                  <a:pt x="4516179" y="4516177"/>
                </a:moveTo>
                <a:lnTo>
                  <a:pt x="4738717" y="4516177"/>
                </a:lnTo>
                <a:lnTo>
                  <a:pt x="4738717" y="4738715"/>
                </a:lnTo>
                <a:lnTo>
                  <a:pt x="4516179" y="4738715"/>
                </a:lnTo>
                <a:lnTo>
                  <a:pt x="4516179" y="4516177"/>
                </a:lnTo>
                <a:close/>
                <a:moveTo>
                  <a:pt x="4741724" y="4516177"/>
                </a:moveTo>
                <a:lnTo>
                  <a:pt x="4964263" y="4516177"/>
                </a:lnTo>
                <a:lnTo>
                  <a:pt x="4964263" y="4738715"/>
                </a:lnTo>
                <a:lnTo>
                  <a:pt x="4741724" y="4738715"/>
                </a:lnTo>
                <a:lnTo>
                  <a:pt x="4741724" y="4516177"/>
                </a:lnTo>
                <a:close/>
                <a:moveTo>
                  <a:pt x="4967395" y="4516177"/>
                </a:moveTo>
                <a:lnTo>
                  <a:pt x="5189934" y="4516177"/>
                </a:lnTo>
                <a:lnTo>
                  <a:pt x="5189934" y="4738715"/>
                </a:lnTo>
                <a:lnTo>
                  <a:pt x="4967395" y="4738715"/>
                </a:lnTo>
                <a:lnTo>
                  <a:pt x="4967395" y="4516177"/>
                </a:lnTo>
                <a:close/>
                <a:moveTo>
                  <a:pt x="5193066" y="4516177"/>
                </a:moveTo>
                <a:lnTo>
                  <a:pt x="5415605" y="4516177"/>
                </a:lnTo>
                <a:lnTo>
                  <a:pt x="5415605" y="4738715"/>
                </a:lnTo>
                <a:lnTo>
                  <a:pt x="5193066" y="4738715"/>
                </a:lnTo>
                <a:lnTo>
                  <a:pt x="5193066" y="4516177"/>
                </a:lnTo>
                <a:close/>
                <a:moveTo>
                  <a:pt x="5418738" y="4516177"/>
                </a:moveTo>
                <a:lnTo>
                  <a:pt x="5641276" y="4516177"/>
                </a:lnTo>
                <a:lnTo>
                  <a:pt x="5641276" y="4738715"/>
                </a:lnTo>
                <a:lnTo>
                  <a:pt x="5418738" y="4738715"/>
                </a:lnTo>
                <a:lnTo>
                  <a:pt x="5418738" y="4516177"/>
                </a:lnTo>
                <a:close/>
                <a:moveTo>
                  <a:pt x="5644408" y="4516177"/>
                </a:moveTo>
                <a:lnTo>
                  <a:pt x="5866947" y="4516177"/>
                </a:lnTo>
                <a:lnTo>
                  <a:pt x="5866947" y="4738715"/>
                </a:lnTo>
                <a:lnTo>
                  <a:pt x="5644408" y="4738715"/>
                </a:lnTo>
                <a:lnTo>
                  <a:pt x="5644408" y="4516177"/>
                </a:lnTo>
                <a:close/>
                <a:moveTo>
                  <a:pt x="5870080" y="4516177"/>
                </a:moveTo>
                <a:lnTo>
                  <a:pt x="6092618" y="4516177"/>
                </a:lnTo>
                <a:lnTo>
                  <a:pt x="6092618" y="4738715"/>
                </a:lnTo>
                <a:lnTo>
                  <a:pt x="5870080" y="4738715"/>
                </a:lnTo>
                <a:lnTo>
                  <a:pt x="5870080" y="4516177"/>
                </a:lnTo>
                <a:close/>
                <a:moveTo>
                  <a:pt x="6095625" y="4516177"/>
                </a:moveTo>
                <a:lnTo>
                  <a:pt x="6318164" y="4516177"/>
                </a:lnTo>
                <a:lnTo>
                  <a:pt x="6318164" y="4738715"/>
                </a:lnTo>
                <a:lnTo>
                  <a:pt x="6095625" y="4738715"/>
                </a:lnTo>
                <a:lnTo>
                  <a:pt x="6095625" y="4516177"/>
                </a:lnTo>
                <a:close/>
                <a:moveTo>
                  <a:pt x="6321297" y="4516177"/>
                </a:moveTo>
                <a:lnTo>
                  <a:pt x="6543835" y="4516177"/>
                </a:lnTo>
                <a:lnTo>
                  <a:pt x="6543835" y="4738715"/>
                </a:lnTo>
                <a:lnTo>
                  <a:pt x="6321297" y="4738715"/>
                </a:lnTo>
                <a:lnTo>
                  <a:pt x="6321297" y="4516177"/>
                </a:lnTo>
                <a:close/>
                <a:moveTo>
                  <a:pt x="6546967" y="4516177"/>
                </a:moveTo>
                <a:lnTo>
                  <a:pt x="6769506" y="4516177"/>
                </a:lnTo>
                <a:lnTo>
                  <a:pt x="6769506" y="4738715"/>
                </a:lnTo>
                <a:lnTo>
                  <a:pt x="6546967" y="4738715"/>
                </a:lnTo>
                <a:lnTo>
                  <a:pt x="6546967" y="4516177"/>
                </a:lnTo>
                <a:close/>
                <a:moveTo>
                  <a:pt x="6772639" y="4516177"/>
                </a:moveTo>
                <a:lnTo>
                  <a:pt x="6995177" y="4516177"/>
                </a:lnTo>
                <a:lnTo>
                  <a:pt x="6995177" y="4738715"/>
                </a:lnTo>
                <a:lnTo>
                  <a:pt x="6772639" y="4738715"/>
                </a:lnTo>
                <a:lnTo>
                  <a:pt x="6772639" y="4516177"/>
                </a:lnTo>
                <a:close/>
                <a:moveTo>
                  <a:pt x="6998310" y="4516177"/>
                </a:moveTo>
                <a:lnTo>
                  <a:pt x="7220848" y="4516177"/>
                </a:lnTo>
                <a:lnTo>
                  <a:pt x="7220848" y="4738715"/>
                </a:lnTo>
                <a:lnTo>
                  <a:pt x="6998310" y="4738715"/>
                </a:lnTo>
                <a:lnTo>
                  <a:pt x="6998310" y="4516177"/>
                </a:lnTo>
                <a:close/>
                <a:moveTo>
                  <a:pt x="7223981" y="4516177"/>
                </a:moveTo>
                <a:lnTo>
                  <a:pt x="7446520" y="4516177"/>
                </a:lnTo>
                <a:lnTo>
                  <a:pt x="7446520" y="4738715"/>
                </a:lnTo>
                <a:lnTo>
                  <a:pt x="7223981" y="4738715"/>
                </a:lnTo>
                <a:lnTo>
                  <a:pt x="7223981" y="4516177"/>
                </a:lnTo>
                <a:close/>
                <a:moveTo>
                  <a:pt x="7449527" y="4516177"/>
                </a:moveTo>
                <a:lnTo>
                  <a:pt x="7672065" y="4516177"/>
                </a:lnTo>
                <a:lnTo>
                  <a:pt x="7672065" y="4738715"/>
                </a:lnTo>
                <a:lnTo>
                  <a:pt x="7449527" y="4738715"/>
                </a:lnTo>
                <a:lnTo>
                  <a:pt x="7449527" y="4516177"/>
                </a:lnTo>
                <a:close/>
                <a:moveTo>
                  <a:pt x="7675198" y="4516177"/>
                </a:moveTo>
                <a:lnTo>
                  <a:pt x="7897736" y="4516177"/>
                </a:lnTo>
                <a:lnTo>
                  <a:pt x="7897736" y="4738715"/>
                </a:lnTo>
                <a:lnTo>
                  <a:pt x="7675198" y="4738715"/>
                </a:lnTo>
                <a:lnTo>
                  <a:pt x="7675198" y="4516177"/>
                </a:lnTo>
                <a:close/>
                <a:moveTo>
                  <a:pt x="7900868" y="4516177"/>
                </a:moveTo>
                <a:lnTo>
                  <a:pt x="8123407" y="4516177"/>
                </a:lnTo>
                <a:lnTo>
                  <a:pt x="8123407" y="4738715"/>
                </a:lnTo>
                <a:lnTo>
                  <a:pt x="7900868" y="4738715"/>
                </a:lnTo>
                <a:lnTo>
                  <a:pt x="7900868" y="4516177"/>
                </a:lnTo>
                <a:close/>
                <a:moveTo>
                  <a:pt x="8126540" y="4516177"/>
                </a:moveTo>
                <a:lnTo>
                  <a:pt x="8349078" y="4516177"/>
                </a:lnTo>
                <a:lnTo>
                  <a:pt x="8349078" y="4738715"/>
                </a:lnTo>
                <a:lnTo>
                  <a:pt x="8126540" y="4738715"/>
                </a:lnTo>
                <a:lnTo>
                  <a:pt x="8126540" y="4516177"/>
                </a:lnTo>
                <a:close/>
                <a:moveTo>
                  <a:pt x="8352211" y="4516177"/>
                </a:moveTo>
                <a:lnTo>
                  <a:pt x="8574749" y="4516177"/>
                </a:lnTo>
                <a:lnTo>
                  <a:pt x="8574749" y="4738715"/>
                </a:lnTo>
                <a:lnTo>
                  <a:pt x="8352211" y="4738715"/>
                </a:lnTo>
                <a:lnTo>
                  <a:pt x="8352211" y="4516177"/>
                </a:lnTo>
                <a:close/>
                <a:moveTo>
                  <a:pt x="8577882" y="4516177"/>
                </a:moveTo>
                <a:lnTo>
                  <a:pt x="8800420" y="4516177"/>
                </a:lnTo>
                <a:lnTo>
                  <a:pt x="8800420" y="4738715"/>
                </a:lnTo>
                <a:lnTo>
                  <a:pt x="8577882" y="4738715"/>
                </a:lnTo>
                <a:lnTo>
                  <a:pt x="8577882" y="4516177"/>
                </a:lnTo>
                <a:close/>
                <a:moveTo>
                  <a:pt x="8803427" y="4516177"/>
                </a:moveTo>
                <a:lnTo>
                  <a:pt x="9025966" y="4516177"/>
                </a:lnTo>
                <a:lnTo>
                  <a:pt x="9025966" y="4738715"/>
                </a:lnTo>
                <a:lnTo>
                  <a:pt x="8803427" y="4738715"/>
                </a:lnTo>
                <a:lnTo>
                  <a:pt x="8803427" y="4516177"/>
                </a:lnTo>
                <a:close/>
                <a:moveTo>
                  <a:pt x="9029099" y="4516177"/>
                </a:moveTo>
                <a:lnTo>
                  <a:pt x="9251637" y="4516177"/>
                </a:lnTo>
                <a:lnTo>
                  <a:pt x="9251637" y="4738715"/>
                </a:lnTo>
                <a:lnTo>
                  <a:pt x="9029099" y="4738715"/>
                </a:lnTo>
                <a:lnTo>
                  <a:pt x="9029099" y="4516177"/>
                </a:lnTo>
                <a:close/>
                <a:moveTo>
                  <a:pt x="9254770" y="4516177"/>
                </a:moveTo>
                <a:lnTo>
                  <a:pt x="9477308" y="4516177"/>
                </a:lnTo>
                <a:lnTo>
                  <a:pt x="9477308" y="4738715"/>
                </a:lnTo>
                <a:lnTo>
                  <a:pt x="9254770" y="4738715"/>
                </a:lnTo>
                <a:lnTo>
                  <a:pt x="9254770" y="4516177"/>
                </a:lnTo>
                <a:close/>
                <a:moveTo>
                  <a:pt x="9480440" y="4516177"/>
                </a:moveTo>
                <a:lnTo>
                  <a:pt x="9702979" y="4516177"/>
                </a:lnTo>
                <a:lnTo>
                  <a:pt x="9702979" y="4738715"/>
                </a:lnTo>
                <a:lnTo>
                  <a:pt x="9480440" y="4738715"/>
                </a:lnTo>
                <a:lnTo>
                  <a:pt x="9480440" y="4516177"/>
                </a:lnTo>
                <a:close/>
                <a:moveTo>
                  <a:pt x="9480440" y="4513044"/>
                </a:moveTo>
                <a:lnTo>
                  <a:pt x="9480440" y="4290506"/>
                </a:lnTo>
                <a:lnTo>
                  <a:pt x="9702979" y="4290506"/>
                </a:lnTo>
                <a:lnTo>
                  <a:pt x="9702979" y="4513044"/>
                </a:lnTo>
                <a:lnTo>
                  <a:pt x="9480440" y="4513044"/>
                </a:lnTo>
                <a:close/>
                <a:moveTo>
                  <a:pt x="9480440" y="4287373"/>
                </a:moveTo>
                <a:lnTo>
                  <a:pt x="9480440" y="4064834"/>
                </a:lnTo>
                <a:lnTo>
                  <a:pt x="9702979" y="4064834"/>
                </a:lnTo>
                <a:lnTo>
                  <a:pt x="9702979" y="4287373"/>
                </a:lnTo>
                <a:lnTo>
                  <a:pt x="9480440" y="4287373"/>
                </a:lnTo>
                <a:close/>
                <a:moveTo>
                  <a:pt x="9480440" y="4061702"/>
                </a:moveTo>
                <a:lnTo>
                  <a:pt x="9480440" y="3839164"/>
                </a:lnTo>
                <a:lnTo>
                  <a:pt x="9702979" y="3839164"/>
                </a:lnTo>
                <a:lnTo>
                  <a:pt x="9702979" y="4061702"/>
                </a:lnTo>
                <a:lnTo>
                  <a:pt x="9480440" y="4061702"/>
                </a:lnTo>
                <a:close/>
                <a:moveTo>
                  <a:pt x="9480440" y="3836031"/>
                </a:moveTo>
                <a:lnTo>
                  <a:pt x="9480440" y="3613493"/>
                </a:lnTo>
                <a:lnTo>
                  <a:pt x="9702979" y="3613493"/>
                </a:lnTo>
                <a:lnTo>
                  <a:pt x="9702979" y="3836031"/>
                </a:lnTo>
                <a:lnTo>
                  <a:pt x="9480440" y="3836031"/>
                </a:lnTo>
                <a:close/>
                <a:moveTo>
                  <a:pt x="9480440" y="3610360"/>
                </a:moveTo>
                <a:lnTo>
                  <a:pt x="9480440" y="3387821"/>
                </a:lnTo>
                <a:lnTo>
                  <a:pt x="9702979" y="3387821"/>
                </a:lnTo>
                <a:lnTo>
                  <a:pt x="9702979" y="3610360"/>
                </a:lnTo>
                <a:lnTo>
                  <a:pt x="9480440" y="3610360"/>
                </a:lnTo>
                <a:close/>
                <a:moveTo>
                  <a:pt x="9480440" y="3384689"/>
                </a:moveTo>
                <a:lnTo>
                  <a:pt x="9480440" y="3162151"/>
                </a:lnTo>
                <a:lnTo>
                  <a:pt x="9702979" y="3162151"/>
                </a:lnTo>
                <a:lnTo>
                  <a:pt x="9702979" y="3384689"/>
                </a:lnTo>
                <a:lnTo>
                  <a:pt x="9480440" y="3384689"/>
                </a:lnTo>
                <a:close/>
                <a:moveTo>
                  <a:pt x="9480440" y="3159143"/>
                </a:moveTo>
                <a:lnTo>
                  <a:pt x="9480440" y="2936605"/>
                </a:lnTo>
                <a:lnTo>
                  <a:pt x="9702979" y="2936605"/>
                </a:lnTo>
                <a:lnTo>
                  <a:pt x="9702979" y="3159143"/>
                </a:lnTo>
                <a:lnTo>
                  <a:pt x="9480440" y="3159143"/>
                </a:lnTo>
                <a:close/>
                <a:moveTo>
                  <a:pt x="9480440" y="2933472"/>
                </a:moveTo>
                <a:lnTo>
                  <a:pt x="9480440" y="2710934"/>
                </a:lnTo>
                <a:lnTo>
                  <a:pt x="9702979" y="2710934"/>
                </a:lnTo>
                <a:lnTo>
                  <a:pt x="9702979" y="2933472"/>
                </a:lnTo>
                <a:lnTo>
                  <a:pt x="9480440" y="2933472"/>
                </a:lnTo>
                <a:close/>
                <a:moveTo>
                  <a:pt x="9480440" y="2707801"/>
                </a:moveTo>
                <a:lnTo>
                  <a:pt x="9480440" y="2485263"/>
                </a:lnTo>
                <a:lnTo>
                  <a:pt x="9702979" y="2485263"/>
                </a:lnTo>
                <a:lnTo>
                  <a:pt x="9702979" y="2707801"/>
                </a:lnTo>
                <a:lnTo>
                  <a:pt x="9480440" y="2707801"/>
                </a:lnTo>
                <a:close/>
                <a:moveTo>
                  <a:pt x="9480440" y="2482130"/>
                </a:moveTo>
                <a:lnTo>
                  <a:pt x="9480440" y="2259592"/>
                </a:lnTo>
                <a:lnTo>
                  <a:pt x="9702979" y="2259592"/>
                </a:lnTo>
                <a:lnTo>
                  <a:pt x="9702979" y="2482130"/>
                </a:lnTo>
                <a:lnTo>
                  <a:pt x="9480440" y="2482130"/>
                </a:lnTo>
                <a:close/>
                <a:moveTo>
                  <a:pt x="9477308" y="2482130"/>
                </a:moveTo>
                <a:lnTo>
                  <a:pt x="9254770" y="2482130"/>
                </a:lnTo>
                <a:lnTo>
                  <a:pt x="9254770" y="2259592"/>
                </a:lnTo>
                <a:lnTo>
                  <a:pt x="9477308" y="2259592"/>
                </a:lnTo>
                <a:lnTo>
                  <a:pt x="9477308" y="2482130"/>
                </a:lnTo>
                <a:close/>
                <a:moveTo>
                  <a:pt x="9251637" y="2482130"/>
                </a:moveTo>
                <a:lnTo>
                  <a:pt x="9029099" y="2482130"/>
                </a:lnTo>
                <a:lnTo>
                  <a:pt x="9029099" y="2259592"/>
                </a:lnTo>
                <a:lnTo>
                  <a:pt x="9251637" y="2259592"/>
                </a:lnTo>
                <a:lnTo>
                  <a:pt x="9251637" y="2482130"/>
                </a:lnTo>
                <a:close/>
                <a:moveTo>
                  <a:pt x="9025966" y="2482130"/>
                </a:moveTo>
                <a:lnTo>
                  <a:pt x="8803427" y="2482130"/>
                </a:lnTo>
                <a:lnTo>
                  <a:pt x="8803427" y="2259592"/>
                </a:lnTo>
                <a:lnTo>
                  <a:pt x="9025966" y="2259592"/>
                </a:lnTo>
                <a:lnTo>
                  <a:pt x="9025966" y="2482130"/>
                </a:lnTo>
                <a:close/>
                <a:moveTo>
                  <a:pt x="8800295" y="2482130"/>
                </a:moveTo>
                <a:lnTo>
                  <a:pt x="8577756" y="2482130"/>
                </a:lnTo>
                <a:lnTo>
                  <a:pt x="8577756" y="2259592"/>
                </a:lnTo>
                <a:lnTo>
                  <a:pt x="8800295" y="2259592"/>
                </a:lnTo>
                <a:lnTo>
                  <a:pt x="8800295" y="2482130"/>
                </a:lnTo>
                <a:close/>
                <a:moveTo>
                  <a:pt x="8574749" y="2482130"/>
                </a:moveTo>
                <a:lnTo>
                  <a:pt x="8352211" y="2482130"/>
                </a:lnTo>
                <a:lnTo>
                  <a:pt x="8352211" y="2259592"/>
                </a:lnTo>
                <a:lnTo>
                  <a:pt x="8574749" y="2259592"/>
                </a:lnTo>
                <a:lnTo>
                  <a:pt x="8574749" y="2482130"/>
                </a:lnTo>
                <a:close/>
                <a:moveTo>
                  <a:pt x="8349078" y="2482130"/>
                </a:moveTo>
                <a:lnTo>
                  <a:pt x="8126540" y="2482130"/>
                </a:lnTo>
                <a:lnTo>
                  <a:pt x="8126540" y="2259592"/>
                </a:lnTo>
                <a:lnTo>
                  <a:pt x="8349078" y="2259592"/>
                </a:lnTo>
                <a:lnTo>
                  <a:pt x="8349078" y="2482130"/>
                </a:lnTo>
                <a:close/>
                <a:moveTo>
                  <a:pt x="8123407" y="2482130"/>
                </a:moveTo>
                <a:lnTo>
                  <a:pt x="7900868" y="2482130"/>
                </a:lnTo>
                <a:lnTo>
                  <a:pt x="7900868" y="2259592"/>
                </a:lnTo>
                <a:lnTo>
                  <a:pt x="8123407" y="2259592"/>
                </a:lnTo>
                <a:lnTo>
                  <a:pt x="8123407" y="2482130"/>
                </a:lnTo>
                <a:close/>
                <a:moveTo>
                  <a:pt x="7897736" y="2482130"/>
                </a:moveTo>
                <a:lnTo>
                  <a:pt x="7675198" y="2482130"/>
                </a:lnTo>
                <a:lnTo>
                  <a:pt x="7675198" y="2259592"/>
                </a:lnTo>
                <a:lnTo>
                  <a:pt x="7897736" y="2259592"/>
                </a:lnTo>
                <a:lnTo>
                  <a:pt x="7897736" y="2482130"/>
                </a:lnTo>
                <a:close/>
                <a:moveTo>
                  <a:pt x="7672065" y="2482130"/>
                </a:moveTo>
                <a:lnTo>
                  <a:pt x="7449527" y="2482130"/>
                </a:lnTo>
                <a:lnTo>
                  <a:pt x="7449527" y="2259592"/>
                </a:lnTo>
                <a:lnTo>
                  <a:pt x="7672065" y="2259592"/>
                </a:lnTo>
                <a:lnTo>
                  <a:pt x="7672065" y="2482130"/>
                </a:lnTo>
                <a:close/>
                <a:moveTo>
                  <a:pt x="7446394" y="2482130"/>
                </a:moveTo>
                <a:lnTo>
                  <a:pt x="7223856" y="2482130"/>
                </a:lnTo>
                <a:lnTo>
                  <a:pt x="7223856" y="2259592"/>
                </a:lnTo>
                <a:lnTo>
                  <a:pt x="7446394" y="2259592"/>
                </a:lnTo>
                <a:lnTo>
                  <a:pt x="7446394" y="2482130"/>
                </a:lnTo>
                <a:close/>
                <a:moveTo>
                  <a:pt x="7220848" y="2482130"/>
                </a:moveTo>
                <a:lnTo>
                  <a:pt x="6998310" y="2482130"/>
                </a:lnTo>
                <a:lnTo>
                  <a:pt x="6998310" y="2259592"/>
                </a:lnTo>
                <a:lnTo>
                  <a:pt x="7220848" y="2259592"/>
                </a:lnTo>
                <a:lnTo>
                  <a:pt x="7220848" y="2482130"/>
                </a:lnTo>
                <a:close/>
                <a:moveTo>
                  <a:pt x="6995177" y="2482130"/>
                </a:moveTo>
                <a:lnTo>
                  <a:pt x="6772639" y="2482130"/>
                </a:lnTo>
                <a:lnTo>
                  <a:pt x="6772639" y="2259592"/>
                </a:lnTo>
                <a:lnTo>
                  <a:pt x="6995177" y="2259592"/>
                </a:lnTo>
                <a:lnTo>
                  <a:pt x="6995177" y="2482130"/>
                </a:lnTo>
                <a:close/>
                <a:moveTo>
                  <a:pt x="6769506" y="2482130"/>
                </a:moveTo>
                <a:lnTo>
                  <a:pt x="6546967" y="2482130"/>
                </a:lnTo>
                <a:lnTo>
                  <a:pt x="6546967" y="2259592"/>
                </a:lnTo>
                <a:lnTo>
                  <a:pt x="6769506" y="2259592"/>
                </a:lnTo>
                <a:lnTo>
                  <a:pt x="6769506" y="2482130"/>
                </a:lnTo>
                <a:close/>
                <a:moveTo>
                  <a:pt x="6543835" y="2482130"/>
                </a:moveTo>
                <a:lnTo>
                  <a:pt x="6321297" y="2482130"/>
                </a:lnTo>
                <a:lnTo>
                  <a:pt x="6321297" y="2259592"/>
                </a:lnTo>
                <a:lnTo>
                  <a:pt x="6543835" y="2259592"/>
                </a:lnTo>
                <a:lnTo>
                  <a:pt x="6543835" y="2482130"/>
                </a:lnTo>
                <a:close/>
                <a:moveTo>
                  <a:pt x="6318164" y="2482130"/>
                </a:moveTo>
                <a:lnTo>
                  <a:pt x="6095625" y="2482130"/>
                </a:lnTo>
                <a:lnTo>
                  <a:pt x="6095625" y="2259592"/>
                </a:lnTo>
                <a:lnTo>
                  <a:pt x="6318164" y="2259592"/>
                </a:lnTo>
                <a:lnTo>
                  <a:pt x="6318164" y="2482130"/>
                </a:lnTo>
                <a:close/>
                <a:moveTo>
                  <a:pt x="6092493" y="2482130"/>
                </a:moveTo>
                <a:lnTo>
                  <a:pt x="5869954" y="2482130"/>
                </a:lnTo>
                <a:lnTo>
                  <a:pt x="5869954" y="2259592"/>
                </a:lnTo>
                <a:lnTo>
                  <a:pt x="6092493" y="2259592"/>
                </a:lnTo>
                <a:lnTo>
                  <a:pt x="6092493" y="2482130"/>
                </a:lnTo>
                <a:close/>
                <a:moveTo>
                  <a:pt x="5866947" y="2482130"/>
                </a:moveTo>
                <a:lnTo>
                  <a:pt x="5644408" y="2482130"/>
                </a:lnTo>
                <a:lnTo>
                  <a:pt x="5644408" y="2259592"/>
                </a:lnTo>
                <a:lnTo>
                  <a:pt x="5866947" y="2259592"/>
                </a:lnTo>
                <a:lnTo>
                  <a:pt x="5866947" y="2482130"/>
                </a:lnTo>
                <a:close/>
                <a:moveTo>
                  <a:pt x="5641276" y="2482130"/>
                </a:moveTo>
                <a:lnTo>
                  <a:pt x="5418738" y="2482130"/>
                </a:lnTo>
                <a:lnTo>
                  <a:pt x="5418738" y="2259592"/>
                </a:lnTo>
                <a:lnTo>
                  <a:pt x="5641276" y="2259592"/>
                </a:lnTo>
                <a:lnTo>
                  <a:pt x="5641276" y="2482130"/>
                </a:lnTo>
                <a:close/>
                <a:moveTo>
                  <a:pt x="5415605" y="2482130"/>
                </a:moveTo>
                <a:lnTo>
                  <a:pt x="5193066" y="2482130"/>
                </a:lnTo>
                <a:lnTo>
                  <a:pt x="5193066" y="2259592"/>
                </a:lnTo>
                <a:lnTo>
                  <a:pt x="5415605" y="2259592"/>
                </a:lnTo>
                <a:lnTo>
                  <a:pt x="5415605" y="2482130"/>
                </a:lnTo>
                <a:close/>
                <a:moveTo>
                  <a:pt x="5189934" y="2482130"/>
                </a:moveTo>
                <a:lnTo>
                  <a:pt x="4967395" y="2482130"/>
                </a:lnTo>
                <a:lnTo>
                  <a:pt x="4967395" y="2259592"/>
                </a:lnTo>
                <a:lnTo>
                  <a:pt x="5189934" y="2259592"/>
                </a:lnTo>
                <a:lnTo>
                  <a:pt x="5189934" y="2482130"/>
                </a:lnTo>
                <a:close/>
                <a:moveTo>
                  <a:pt x="4964263" y="2482130"/>
                </a:moveTo>
                <a:lnTo>
                  <a:pt x="4741724" y="2482130"/>
                </a:lnTo>
                <a:lnTo>
                  <a:pt x="4741724" y="2259592"/>
                </a:lnTo>
                <a:lnTo>
                  <a:pt x="4964263" y="2259592"/>
                </a:lnTo>
                <a:lnTo>
                  <a:pt x="4964263" y="2482130"/>
                </a:lnTo>
                <a:close/>
                <a:moveTo>
                  <a:pt x="4738592" y="2482130"/>
                </a:moveTo>
                <a:lnTo>
                  <a:pt x="4516053" y="2482130"/>
                </a:lnTo>
                <a:lnTo>
                  <a:pt x="4516053" y="2259592"/>
                </a:lnTo>
                <a:lnTo>
                  <a:pt x="4738592" y="2259592"/>
                </a:lnTo>
                <a:lnTo>
                  <a:pt x="4738592" y="2482130"/>
                </a:lnTo>
                <a:close/>
                <a:moveTo>
                  <a:pt x="4513046" y="2482130"/>
                </a:moveTo>
                <a:lnTo>
                  <a:pt x="4290507" y="2482130"/>
                </a:lnTo>
                <a:lnTo>
                  <a:pt x="4290507" y="2259592"/>
                </a:lnTo>
                <a:lnTo>
                  <a:pt x="4513046" y="2259592"/>
                </a:lnTo>
                <a:lnTo>
                  <a:pt x="4513046" y="2482130"/>
                </a:lnTo>
                <a:close/>
                <a:moveTo>
                  <a:pt x="4287375" y="2482130"/>
                </a:moveTo>
                <a:lnTo>
                  <a:pt x="4064836" y="2482130"/>
                </a:lnTo>
                <a:lnTo>
                  <a:pt x="4064836" y="2259592"/>
                </a:lnTo>
                <a:lnTo>
                  <a:pt x="4287375" y="2259592"/>
                </a:lnTo>
                <a:lnTo>
                  <a:pt x="4287375" y="2482130"/>
                </a:lnTo>
                <a:close/>
                <a:moveTo>
                  <a:pt x="4061703" y="2482130"/>
                </a:moveTo>
                <a:lnTo>
                  <a:pt x="3839165" y="2482130"/>
                </a:lnTo>
                <a:lnTo>
                  <a:pt x="3839165" y="2259592"/>
                </a:lnTo>
                <a:lnTo>
                  <a:pt x="4061703" y="2259592"/>
                </a:lnTo>
                <a:lnTo>
                  <a:pt x="4061703" y="2482130"/>
                </a:lnTo>
                <a:close/>
                <a:moveTo>
                  <a:pt x="3836033" y="2482130"/>
                </a:moveTo>
                <a:lnTo>
                  <a:pt x="3613494" y="2482130"/>
                </a:lnTo>
                <a:lnTo>
                  <a:pt x="3613494" y="2259592"/>
                </a:lnTo>
                <a:lnTo>
                  <a:pt x="3836033" y="2259592"/>
                </a:lnTo>
                <a:lnTo>
                  <a:pt x="3836033" y="2482130"/>
                </a:lnTo>
                <a:close/>
                <a:moveTo>
                  <a:pt x="3610361" y="2482130"/>
                </a:moveTo>
                <a:lnTo>
                  <a:pt x="3387823" y="2482130"/>
                </a:lnTo>
                <a:lnTo>
                  <a:pt x="3387823" y="2259592"/>
                </a:lnTo>
                <a:lnTo>
                  <a:pt x="3610361" y="2259592"/>
                </a:lnTo>
                <a:lnTo>
                  <a:pt x="3610361" y="2482130"/>
                </a:lnTo>
                <a:close/>
                <a:moveTo>
                  <a:pt x="3384690" y="2482130"/>
                </a:moveTo>
                <a:lnTo>
                  <a:pt x="3162152" y="2482130"/>
                </a:lnTo>
                <a:lnTo>
                  <a:pt x="3162152" y="2259592"/>
                </a:lnTo>
                <a:lnTo>
                  <a:pt x="3384690" y="2259592"/>
                </a:lnTo>
                <a:lnTo>
                  <a:pt x="3384690" y="2482130"/>
                </a:lnTo>
                <a:close/>
                <a:moveTo>
                  <a:pt x="3159145" y="2482130"/>
                </a:moveTo>
                <a:lnTo>
                  <a:pt x="2936606" y="2482130"/>
                </a:lnTo>
                <a:lnTo>
                  <a:pt x="2936606" y="2259592"/>
                </a:lnTo>
                <a:lnTo>
                  <a:pt x="3159145" y="2259592"/>
                </a:lnTo>
                <a:lnTo>
                  <a:pt x="3159145" y="2482130"/>
                </a:lnTo>
                <a:close/>
                <a:moveTo>
                  <a:pt x="2933474" y="2482130"/>
                </a:moveTo>
                <a:lnTo>
                  <a:pt x="2710935" y="2482130"/>
                </a:lnTo>
                <a:lnTo>
                  <a:pt x="2710935" y="2259592"/>
                </a:lnTo>
                <a:lnTo>
                  <a:pt x="2933474" y="2259592"/>
                </a:lnTo>
                <a:lnTo>
                  <a:pt x="2933474" y="2482130"/>
                </a:lnTo>
                <a:close/>
                <a:moveTo>
                  <a:pt x="2707802" y="2482130"/>
                </a:moveTo>
                <a:lnTo>
                  <a:pt x="2485264" y="2482130"/>
                </a:lnTo>
                <a:lnTo>
                  <a:pt x="2485264" y="2259592"/>
                </a:lnTo>
                <a:lnTo>
                  <a:pt x="2707802" y="2259592"/>
                </a:lnTo>
                <a:lnTo>
                  <a:pt x="2707802" y="2482130"/>
                </a:lnTo>
                <a:close/>
                <a:moveTo>
                  <a:pt x="2482131" y="2482130"/>
                </a:moveTo>
                <a:lnTo>
                  <a:pt x="2259593" y="2482130"/>
                </a:lnTo>
                <a:lnTo>
                  <a:pt x="2259593" y="2259592"/>
                </a:lnTo>
                <a:lnTo>
                  <a:pt x="2482131" y="2259592"/>
                </a:lnTo>
                <a:lnTo>
                  <a:pt x="2482131" y="2482130"/>
                </a:lnTo>
                <a:close/>
                <a:moveTo>
                  <a:pt x="2482131" y="2485263"/>
                </a:moveTo>
                <a:lnTo>
                  <a:pt x="2482131" y="2707801"/>
                </a:lnTo>
                <a:lnTo>
                  <a:pt x="2259593" y="2707801"/>
                </a:lnTo>
                <a:lnTo>
                  <a:pt x="2259593" y="2485263"/>
                </a:lnTo>
                <a:lnTo>
                  <a:pt x="2482131" y="2485263"/>
                </a:lnTo>
                <a:close/>
                <a:moveTo>
                  <a:pt x="2482131" y="2710934"/>
                </a:moveTo>
                <a:lnTo>
                  <a:pt x="2482131" y="2933472"/>
                </a:lnTo>
                <a:lnTo>
                  <a:pt x="2259593" y="2933472"/>
                </a:lnTo>
                <a:lnTo>
                  <a:pt x="2259593" y="2710934"/>
                </a:lnTo>
                <a:lnTo>
                  <a:pt x="2482131" y="2710934"/>
                </a:lnTo>
                <a:close/>
                <a:moveTo>
                  <a:pt x="2482131" y="2936605"/>
                </a:moveTo>
                <a:lnTo>
                  <a:pt x="2482131" y="3159143"/>
                </a:lnTo>
                <a:lnTo>
                  <a:pt x="2259593" y="3159143"/>
                </a:lnTo>
                <a:lnTo>
                  <a:pt x="2259593" y="2936605"/>
                </a:lnTo>
                <a:lnTo>
                  <a:pt x="2482131" y="2936605"/>
                </a:lnTo>
                <a:close/>
                <a:moveTo>
                  <a:pt x="2482131" y="3162276"/>
                </a:moveTo>
                <a:lnTo>
                  <a:pt x="2482131" y="3384814"/>
                </a:lnTo>
                <a:lnTo>
                  <a:pt x="2259593" y="3384814"/>
                </a:lnTo>
                <a:lnTo>
                  <a:pt x="2259593" y="3162276"/>
                </a:lnTo>
                <a:lnTo>
                  <a:pt x="2482131" y="3162276"/>
                </a:lnTo>
                <a:close/>
                <a:moveTo>
                  <a:pt x="2482131" y="3387821"/>
                </a:moveTo>
                <a:lnTo>
                  <a:pt x="2482131" y="3610360"/>
                </a:lnTo>
                <a:lnTo>
                  <a:pt x="2259593" y="3610360"/>
                </a:lnTo>
                <a:lnTo>
                  <a:pt x="2259593" y="3387821"/>
                </a:lnTo>
                <a:lnTo>
                  <a:pt x="2482131" y="3387821"/>
                </a:lnTo>
                <a:close/>
                <a:moveTo>
                  <a:pt x="2482131" y="3613493"/>
                </a:moveTo>
                <a:lnTo>
                  <a:pt x="2482131" y="3836031"/>
                </a:lnTo>
                <a:lnTo>
                  <a:pt x="2259593" y="3836031"/>
                </a:lnTo>
                <a:lnTo>
                  <a:pt x="2259593" y="3613493"/>
                </a:lnTo>
                <a:lnTo>
                  <a:pt x="2482131" y="3613493"/>
                </a:lnTo>
                <a:close/>
                <a:moveTo>
                  <a:pt x="2482131" y="3839164"/>
                </a:moveTo>
                <a:lnTo>
                  <a:pt x="2482131" y="4061702"/>
                </a:lnTo>
                <a:lnTo>
                  <a:pt x="2259593" y="4061702"/>
                </a:lnTo>
                <a:lnTo>
                  <a:pt x="2259593" y="3839164"/>
                </a:lnTo>
                <a:lnTo>
                  <a:pt x="2482131" y="3839164"/>
                </a:lnTo>
                <a:close/>
                <a:moveTo>
                  <a:pt x="2482131" y="4064834"/>
                </a:moveTo>
                <a:lnTo>
                  <a:pt x="2482131" y="4287373"/>
                </a:lnTo>
                <a:lnTo>
                  <a:pt x="2259593" y="4287373"/>
                </a:lnTo>
                <a:lnTo>
                  <a:pt x="2259593" y="4064834"/>
                </a:lnTo>
                <a:lnTo>
                  <a:pt x="2482131" y="4064834"/>
                </a:lnTo>
                <a:close/>
                <a:moveTo>
                  <a:pt x="2482131" y="4290506"/>
                </a:moveTo>
                <a:lnTo>
                  <a:pt x="2482131" y="4513044"/>
                </a:lnTo>
                <a:lnTo>
                  <a:pt x="2259593" y="4513044"/>
                </a:lnTo>
                <a:lnTo>
                  <a:pt x="2259593" y="4290506"/>
                </a:lnTo>
                <a:lnTo>
                  <a:pt x="2482131" y="4290506"/>
                </a:lnTo>
                <a:close/>
                <a:moveTo>
                  <a:pt x="2482131" y="4516177"/>
                </a:moveTo>
                <a:lnTo>
                  <a:pt x="2482131" y="4738715"/>
                </a:lnTo>
                <a:lnTo>
                  <a:pt x="2259593" y="4738715"/>
                </a:lnTo>
                <a:lnTo>
                  <a:pt x="2259593" y="4516177"/>
                </a:lnTo>
                <a:lnTo>
                  <a:pt x="2482131" y="4516177"/>
                </a:lnTo>
                <a:close/>
                <a:moveTo>
                  <a:pt x="2482131" y="4741722"/>
                </a:moveTo>
                <a:lnTo>
                  <a:pt x="2482131" y="4964261"/>
                </a:lnTo>
                <a:lnTo>
                  <a:pt x="2259593" y="4964261"/>
                </a:lnTo>
                <a:lnTo>
                  <a:pt x="2259593" y="4741722"/>
                </a:lnTo>
                <a:lnTo>
                  <a:pt x="2482131" y="4741722"/>
                </a:lnTo>
                <a:close/>
                <a:moveTo>
                  <a:pt x="2485264" y="4741722"/>
                </a:moveTo>
                <a:lnTo>
                  <a:pt x="2707802" y="4741722"/>
                </a:lnTo>
                <a:lnTo>
                  <a:pt x="2707802" y="4964261"/>
                </a:lnTo>
                <a:lnTo>
                  <a:pt x="2485264" y="4964261"/>
                </a:lnTo>
                <a:lnTo>
                  <a:pt x="2485264" y="4741722"/>
                </a:lnTo>
                <a:close/>
                <a:moveTo>
                  <a:pt x="2710935" y="4741722"/>
                </a:moveTo>
                <a:lnTo>
                  <a:pt x="2933474" y="4741722"/>
                </a:lnTo>
                <a:lnTo>
                  <a:pt x="2933474" y="4964261"/>
                </a:lnTo>
                <a:lnTo>
                  <a:pt x="2710935" y="4964261"/>
                </a:lnTo>
                <a:lnTo>
                  <a:pt x="2710935" y="4741722"/>
                </a:lnTo>
                <a:close/>
                <a:moveTo>
                  <a:pt x="2936606" y="4741722"/>
                </a:moveTo>
                <a:lnTo>
                  <a:pt x="3159145" y="4741722"/>
                </a:lnTo>
                <a:lnTo>
                  <a:pt x="3159145" y="4964261"/>
                </a:lnTo>
                <a:lnTo>
                  <a:pt x="2936606" y="4964261"/>
                </a:lnTo>
                <a:lnTo>
                  <a:pt x="2936606" y="4741722"/>
                </a:lnTo>
                <a:close/>
                <a:moveTo>
                  <a:pt x="3162277" y="4741722"/>
                </a:moveTo>
                <a:lnTo>
                  <a:pt x="3384816" y="4741722"/>
                </a:lnTo>
                <a:lnTo>
                  <a:pt x="3384816" y="4964261"/>
                </a:lnTo>
                <a:lnTo>
                  <a:pt x="3162277" y="4964261"/>
                </a:lnTo>
                <a:lnTo>
                  <a:pt x="3162277" y="4741722"/>
                </a:lnTo>
                <a:close/>
                <a:moveTo>
                  <a:pt x="3387823" y="4741722"/>
                </a:moveTo>
                <a:lnTo>
                  <a:pt x="3610361" y="4741722"/>
                </a:lnTo>
                <a:lnTo>
                  <a:pt x="3610361" y="4964261"/>
                </a:lnTo>
                <a:lnTo>
                  <a:pt x="3387823" y="4964261"/>
                </a:lnTo>
                <a:lnTo>
                  <a:pt x="3387823" y="4741722"/>
                </a:lnTo>
                <a:close/>
                <a:moveTo>
                  <a:pt x="3613494" y="4741722"/>
                </a:moveTo>
                <a:lnTo>
                  <a:pt x="3836033" y="4741722"/>
                </a:lnTo>
                <a:lnTo>
                  <a:pt x="3836033" y="4964261"/>
                </a:lnTo>
                <a:lnTo>
                  <a:pt x="3613494" y="4964261"/>
                </a:lnTo>
                <a:lnTo>
                  <a:pt x="3613494" y="4741722"/>
                </a:lnTo>
                <a:close/>
                <a:moveTo>
                  <a:pt x="3839165" y="4741722"/>
                </a:moveTo>
                <a:lnTo>
                  <a:pt x="4061703" y="4741722"/>
                </a:lnTo>
                <a:lnTo>
                  <a:pt x="4061703" y="4964261"/>
                </a:lnTo>
                <a:lnTo>
                  <a:pt x="3839165" y="4964261"/>
                </a:lnTo>
                <a:lnTo>
                  <a:pt x="3839165" y="4741722"/>
                </a:lnTo>
                <a:close/>
                <a:moveTo>
                  <a:pt x="4064836" y="4741722"/>
                </a:moveTo>
                <a:lnTo>
                  <a:pt x="4287375" y="4741722"/>
                </a:lnTo>
                <a:lnTo>
                  <a:pt x="4287375" y="4964261"/>
                </a:lnTo>
                <a:lnTo>
                  <a:pt x="4064836" y="4964261"/>
                </a:lnTo>
                <a:lnTo>
                  <a:pt x="4064836" y="4741722"/>
                </a:lnTo>
                <a:close/>
                <a:moveTo>
                  <a:pt x="4290507" y="4741722"/>
                </a:moveTo>
                <a:lnTo>
                  <a:pt x="4513046" y="4741722"/>
                </a:lnTo>
                <a:lnTo>
                  <a:pt x="4513046" y="4964261"/>
                </a:lnTo>
                <a:lnTo>
                  <a:pt x="4290507" y="4964261"/>
                </a:lnTo>
                <a:lnTo>
                  <a:pt x="4290507" y="4741722"/>
                </a:lnTo>
                <a:close/>
                <a:moveTo>
                  <a:pt x="4516179" y="4741722"/>
                </a:moveTo>
                <a:lnTo>
                  <a:pt x="4738717" y="4741722"/>
                </a:lnTo>
                <a:lnTo>
                  <a:pt x="4738717" y="4964261"/>
                </a:lnTo>
                <a:lnTo>
                  <a:pt x="4516179" y="4964261"/>
                </a:lnTo>
                <a:lnTo>
                  <a:pt x="4516179" y="4741722"/>
                </a:lnTo>
                <a:close/>
                <a:moveTo>
                  <a:pt x="4741724" y="4741722"/>
                </a:moveTo>
                <a:lnTo>
                  <a:pt x="4964263" y="4741722"/>
                </a:lnTo>
                <a:lnTo>
                  <a:pt x="4964263" y="4964261"/>
                </a:lnTo>
                <a:lnTo>
                  <a:pt x="4741724" y="4964261"/>
                </a:lnTo>
                <a:lnTo>
                  <a:pt x="4741724" y="4741722"/>
                </a:lnTo>
                <a:close/>
                <a:moveTo>
                  <a:pt x="4967395" y="4741722"/>
                </a:moveTo>
                <a:lnTo>
                  <a:pt x="5189934" y="4741722"/>
                </a:lnTo>
                <a:lnTo>
                  <a:pt x="5189934" y="4964261"/>
                </a:lnTo>
                <a:lnTo>
                  <a:pt x="4967395" y="4964261"/>
                </a:lnTo>
                <a:lnTo>
                  <a:pt x="4967395" y="4741722"/>
                </a:lnTo>
                <a:close/>
                <a:moveTo>
                  <a:pt x="5193066" y="4741722"/>
                </a:moveTo>
                <a:lnTo>
                  <a:pt x="5415605" y="4741722"/>
                </a:lnTo>
                <a:lnTo>
                  <a:pt x="5415605" y="4964261"/>
                </a:lnTo>
                <a:lnTo>
                  <a:pt x="5193066" y="4964261"/>
                </a:lnTo>
                <a:lnTo>
                  <a:pt x="5193066" y="4741722"/>
                </a:lnTo>
                <a:close/>
                <a:moveTo>
                  <a:pt x="5418738" y="4741722"/>
                </a:moveTo>
                <a:lnTo>
                  <a:pt x="5641276" y="4741722"/>
                </a:lnTo>
                <a:lnTo>
                  <a:pt x="5641276" y="4964261"/>
                </a:lnTo>
                <a:lnTo>
                  <a:pt x="5418738" y="4964261"/>
                </a:lnTo>
                <a:lnTo>
                  <a:pt x="5418738" y="4741722"/>
                </a:lnTo>
                <a:close/>
                <a:moveTo>
                  <a:pt x="5644408" y="4741722"/>
                </a:moveTo>
                <a:lnTo>
                  <a:pt x="5866947" y="4741722"/>
                </a:lnTo>
                <a:lnTo>
                  <a:pt x="5866947" y="4964261"/>
                </a:lnTo>
                <a:lnTo>
                  <a:pt x="5644408" y="4964261"/>
                </a:lnTo>
                <a:lnTo>
                  <a:pt x="5644408" y="4741722"/>
                </a:lnTo>
                <a:close/>
                <a:moveTo>
                  <a:pt x="5870080" y="4741722"/>
                </a:moveTo>
                <a:lnTo>
                  <a:pt x="6092618" y="4741722"/>
                </a:lnTo>
                <a:lnTo>
                  <a:pt x="6092618" y="4964261"/>
                </a:lnTo>
                <a:lnTo>
                  <a:pt x="5870080" y="4964261"/>
                </a:lnTo>
                <a:lnTo>
                  <a:pt x="5870080" y="4741722"/>
                </a:lnTo>
                <a:close/>
                <a:moveTo>
                  <a:pt x="6095625" y="4741722"/>
                </a:moveTo>
                <a:lnTo>
                  <a:pt x="6318164" y="4741722"/>
                </a:lnTo>
                <a:lnTo>
                  <a:pt x="6318164" y="4964261"/>
                </a:lnTo>
                <a:lnTo>
                  <a:pt x="6095625" y="4964261"/>
                </a:lnTo>
                <a:lnTo>
                  <a:pt x="6095625" y="4741722"/>
                </a:lnTo>
                <a:close/>
                <a:moveTo>
                  <a:pt x="6321297" y="4741722"/>
                </a:moveTo>
                <a:lnTo>
                  <a:pt x="6543835" y="4741722"/>
                </a:lnTo>
                <a:lnTo>
                  <a:pt x="6543835" y="4964261"/>
                </a:lnTo>
                <a:lnTo>
                  <a:pt x="6321297" y="4964261"/>
                </a:lnTo>
                <a:lnTo>
                  <a:pt x="6321297" y="4741722"/>
                </a:lnTo>
                <a:close/>
                <a:moveTo>
                  <a:pt x="6546967" y="4741722"/>
                </a:moveTo>
                <a:lnTo>
                  <a:pt x="6769506" y="4741722"/>
                </a:lnTo>
                <a:lnTo>
                  <a:pt x="6769506" y="4964261"/>
                </a:lnTo>
                <a:lnTo>
                  <a:pt x="6546967" y="4964261"/>
                </a:lnTo>
                <a:lnTo>
                  <a:pt x="6546967" y="4741722"/>
                </a:lnTo>
                <a:close/>
                <a:moveTo>
                  <a:pt x="6772639" y="4741722"/>
                </a:moveTo>
                <a:lnTo>
                  <a:pt x="6995177" y="4741722"/>
                </a:lnTo>
                <a:lnTo>
                  <a:pt x="6995177" y="4964261"/>
                </a:lnTo>
                <a:lnTo>
                  <a:pt x="6772639" y="4964261"/>
                </a:lnTo>
                <a:lnTo>
                  <a:pt x="6772639" y="4741722"/>
                </a:lnTo>
                <a:close/>
                <a:moveTo>
                  <a:pt x="6998310" y="4741722"/>
                </a:moveTo>
                <a:lnTo>
                  <a:pt x="7220848" y="4741722"/>
                </a:lnTo>
                <a:lnTo>
                  <a:pt x="7220848" y="4964261"/>
                </a:lnTo>
                <a:lnTo>
                  <a:pt x="6998310" y="4964261"/>
                </a:lnTo>
                <a:lnTo>
                  <a:pt x="6998310" y="4741722"/>
                </a:lnTo>
                <a:close/>
                <a:moveTo>
                  <a:pt x="7223981" y="4741722"/>
                </a:moveTo>
                <a:lnTo>
                  <a:pt x="7446520" y="4741722"/>
                </a:lnTo>
                <a:lnTo>
                  <a:pt x="7446520" y="4964261"/>
                </a:lnTo>
                <a:lnTo>
                  <a:pt x="7223981" y="4964261"/>
                </a:lnTo>
                <a:lnTo>
                  <a:pt x="7223981" y="4741722"/>
                </a:lnTo>
                <a:close/>
                <a:moveTo>
                  <a:pt x="7449527" y="4741722"/>
                </a:moveTo>
                <a:lnTo>
                  <a:pt x="7672065" y="4741722"/>
                </a:lnTo>
                <a:lnTo>
                  <a:pt x="7672065" y="4964261"/>
                </a:lnTo>
                <a:lnTo>
                  <a:pt x="7449527" y="4964261"/>
                </a:lnTo>
                <a:lnTo>
                  <a:pt x="7449527" y="4741722"/>
                </a:lnTo>
                <a:close/>
                <a:moveTo>
                  <a:pt x="7675198" y="4741722"/>
                </a:moveTo>
                <a:lnTo>
                  <a:pt x="7897736" y="4741722"/>
                </a:lnTo>
                <a:lnTo>
                  <a:pt x="7897736" y="4964261"/>
                </a:lnTo>
                <a:lnTo>
                  <a:pt x="7675198" y="4964261"/>
                </a:lnTo>
                <a:lnTo>
                  <a:pt x="7675198" y="4741722"/>
                </a:lnTo>
                <a:close/>
                <a:moveTo>
                  <a:pt x="7900868" y="4741722"/>
                </a:moveTo>
                <a:lnTo>
                  <a:pt x="8123407" y="4741722"/>
                </a:lnTo>
                <a:lnTo>
                  <a:pt x="8123407" y="4964261"/>
                </a:lnTo>
                <a:lnTo>
                  <a:pt x="7900868" y="4964261"/>
                </a:lnTo>
                <a:lnTo>
                  <a:pt x="7900868" y="4741722"/>
                </a:lnTo>
                <a:close/>
                <a:moveTo>
                  <a:pt x="8126540" y="4741722"/>
                </a:moveTo>
                <a:lnTo>
                  <a:pt x="8349078" y="4741722"/>
                </a:lnTo>
                <a:lnTo>
                  <a:pt x="8349078" y="4964261"/>
                </a:lnTo>
                <a:lnTo>
                  <a:pt x="8126540" y="4964261"/>
                </a:lnTo>
                <a:lnTo>
                  <a:pt x="8126540" y="4741722"/>
                </a:lnTo>
                <a:close/>
                <a:moveTo>
                  <a:pt x="8352211" y="4741722"/>
                </a:moveTo>
                <a:lnTo>
                  <a:pt x="8574749" y="4741722"/>
                </a:lnTo>
                <a:lnTo>
                  <a:pt x="8574749" y="4964261"/>
                </a:lnTo>
                <a:lnTo>
                  <a:pt x="8352211" y="4964261"/>
                </a:lnTo>
                <a:lnTo>
                  <a:pt x="8352211" y="4741722"/>
                </a:lnTo>
                <a:close/>
                <a:moveTo>
                  <a:pt x="8577882" y="4741722"/>
                </a:moveTo>
                <a:lnTo>
                  <a:pt x="8800420" y="4741722"/>
                </a:lnTo>
                <a:lnTo>
                  <a:pt x="8800420" y="4964261"/>
                </a:lnTo>
                <a:lnTo>
                  <a:pt x="8577882" y="4964261"/>
                </a:lnTo>
                <a:lnTo>
                  <a:pt x="8577882" y="4741722"/>
                </a:lnTo>
                <a:close/>
                <a:moveTo>
                  <a:pt x="8803427" y="4741722"/>
                </a:moveTo>
                <a:lnTo>
                  <a:pt x="9025966" y="4741722"/>
                </a:lnTo>
                <a:lnTo>
                  <a:pt x="9025966" y="4964261"/>
                </a:lnTo>
                <a:lnTo>
                  <a:pt x="8803427" y="4964261"/>
                </a:lnTo>
                <a:lnTo>
                  <a:pt x="8803427" y="4741722"/>
                </a:lnTo>
                <a:close/>
                <a:moveTo>
                  <a:pt x="9029099" y="4741722"/>
                </a:moveTo>
                <a:lnTo>
                  <a:pt x="9251637" y="4741722"/>
                </a:lnTo>
                <a:lnTo>
                  <a:pt x="9251637" y="4964261"/>
                </a:lnTo>
                <a:lnTo>
                  <a:pt x="9029099" y="4964261"/>
                </a:lnTo>
                <a:lnTo>
                  <a:pt x="9029099" y="4741722"/>
                </a:lnTo>
                <a:close/>
                <a:moveTo>
                  <a:pt x="9254770" y="4741722"/>
                </a:moveTo>
                <a:lnTo>
                  <a:pt x="9477308" y="4741722"/>
                </a:lnTo>
                <a:lnTo>
                  <a:pt x="9477308" y="4964261"/>
                </a:lnTo>
                <a:lnTo>
                  <a:pt x="9254770" y="4964261"/>
                </a:lnTo>
                <a:lnTo>
                  <a:pt x="9254770" y="4741722"/>
                </a:lnTo>
                <a:close/>
                <a:moveTo>
                  <a:pt x="9480440" y="4741722"/>
                </a:moveTo>
                <a:lnTo>
                  <a:pt x="9702979" y="4741722"/>
                </a:lnTo>
                <a:lnTo>
                  <a:pt x="9702979" y="4964261"/>
                </a:lnTo>
                <a:lnTo>
                  <a:pt x="9480440" y="4964261"/>
                </a:lnTo>
                <a:lnTo>
                  <a:pt x="9480440" y="4741722"/>
                </a:lnTo>
                <a:close/>
                <a:moveTo>
                  <a:pt x="9706112" y="4741722"/>
                </a:moveTo>
                <a:lnTo>
                  <a:pt x="9928650" y="4741722"/>
                </a:lnTo>
                <a:lnTo>
                  <a:pt x="9928650" y="4964261"/>
                </a:lnTo>
                <a:lnTo>
                  <a:pt x="9706112" y="4964261"/>
                </a:lnTo>
                <a:lnTo>
                  <a:pt x="9706112" y="4741722"/>
                </a:lnTo>
                <a:close/>
                <a:moveTo>
                  <a:pt x="9706112" y="4738590"/>
                </a:moveTo>
                <a:lnTo>
                  <a:pt x="9706112" y="4516051"/>
                </a:lnTo>
                <a:lnTo>
                  <a:pt x="9928650" y="4516051"/>
                </a:lnTo>
                <a:lnTo>
                  <a:pt x="9928650" y="4738590"/>
                </a:lnTo>
                <a:lnTo>
                  <a:pt x="9706112" y="4738590"/>
                </a:lnTo>
                <a:close/>
                <a:moveTo>
                  <a:pt x="9706112" y="4513044"/>
                </a:moveTo>
                <a:lnTo>
                  <a:pt x="9706112" y="4290506"/>
                </a:lnTo>
                <a:lnTo>
                  <a:pt x="9928650" y="4290506"/>
                </a:lnTo>
                <a:lnTo>
                  <a:pt x="9928650" y="4513044"/>
                </a:lnTo>
                <a:lnTo>
                  <a:pt x="9706112" y="4513044"/>
                </a:lnTo>
                <a:close/>
                <a:moveTo>
                  <a:pt x="9706112" y="4287373"/>
                </a:moveTo>
                <a:lnTo>
                  <a:pt x="9706112" y="4064834"/>
                </a:lnTo>
                <a:lnTo>
                  <a:pt x="9928650" y="4064834"/>
                </a:lnTo>
                <a:lnTo>
                  <a:pt x="9928650" y="4287373"/>
                </a:lnTo>
                <a:lnTo>
                  <a:pt x="9706112" y="4287373"/>
                </a:lnTo>
                <a:close/>
                <a:moveTo>
                  <a:pt x="9706112" y="4061702"/>
                </a:moveTo>
                <a:lnTo>
                  <a:pt x="9706112" y="3839164"/>
                </a:lnTo>
                <a:lnTo>
                  <a:pt x="9928650" y="3839164"/>
                </a:lnTo>
                <a:lnTo>
                  <a:pt x="9928650" y="4061702"/>
                </a:lnTo>
                <a:lnTo>
                  <a:pt x="9706112" y="4061702"/>
                </a:lnTo>
                <a:close/>
                <a:moveTo>
                  <a:pt x="9706112" y="3836031"/>
                </a:moveTo>
                <a:lnTo>
                  <a:pt x="9706112" y="3613493"/>
                </a:lnTo>
                <a:lnTo>
                  <a:pt x="9928650" y="3613493"/>
                </a:lnTo>
                <a:lnTo>
                  <a:pt x="9928650" y="3836031"/>
                </a:lnTo>
                <a:lnTo>
                  <a:pt x="9706112" y="3836031"/>
                </a:lnTo>
                <a:close/>
                <a:moveTo>
                  <a:pt x="9706112" y="3610360"/>
                </a:moveTo>
                <a:lnTo>
                  <a:pt x="9706112" y="3387821"/>
                </a:lnTo>
                <a:lnTo>
                  <a:pt x="9928650" y="3387821"/>
                </a:lnTo>
                <a:lnTo>
                  <a:pt x="9928650" y="3610360"/>
                </a:lnTo>
                <a:lnTo>
                  <a:pt x="9706112" y="3610360"/>
                </a:lnTo>
                <a:close/>
                <a:moveTo>
                  <a:pt x="9706112" y="3384689"/>
                </a:moveTo>
                <a:lnTo>
                  <a:pt x="9706112" y="3162151"/>
                </a:lnTo>
                <a:lnTo>
                  <a:pt x="9928650" y="3162151"/>
                </a:lnTo>
                <a:lnTo>
                  <a:pt x="9928650" y="3384689"/>
                </a:lnTo>
                <a:lnTo>
                  <a:pt x="9706112" y="3384689"/>
                </a:lnTo>
                <a:close/>
                <a:moveTo>
                  <a:pt x="9706112" y="3159143"/>
                </a:moveTo>
                <a:lnTo>
                  <a:pt x="9706112" y="2936605"/>
                </a:lnTo>
                <a:lnTo>
                  <a:pt x="9928650" y="2936605"/>
                </a:lnTo>
                <a:lnTo>
                  <a:pt x="9928650" y="3159143"/>
                </a:lnTo>
                <a:lnTo>
                  <a:pt x="9706112" y="3159143"/>
                </a:lnTo>
                <a:close/>
                <a:moveTo>
                  <a:pt x="9706112" y="2933472"/>
                </a:moveTo>
                <a:lnTo>
                  <a:pt x="9706112" y="2710934"/>
                </a:lnTo>
                <a:lnTo>
                  <a:pt x="9928650" y="2710934"/>
                </a:lnTo>
                <a:lnTo>
                  <a:pt x="9928650" y="2933472"/>
                </a:lnTo>
                <a:lnTo>
                  <a:pt x="9706112" y="2933472"/>
                </a:lnTo>
                <a:close/>
                <a:moveTo>
                  <a:pt x="9706112" y="2707801"/>
                </a:moveTo>
                <a:lnTo>
                  <a:pt x="9706112" y="2485263"/>
                </a:lnTo>
                <a:lnTo>
                  <a:pt x="9928650" y="2485263"/>
                </a:lnTo>
                <a:lnTo>
                  <a:pt x="9928650" y="2707801"/>
                </a:lnTo>
                <a:lnTo>
                  <a:pt x="9706112" y="2707801"/>
                </a:lnTo>
                <a:close/>
                <a:moveTo>
                  <a:pt x="9706112" y="2482130"/>
                </a:moveTo>
                <a:lnTo>
                  <a:pt x="9706112" y="2259592"/>
                </a:lnTo>
                <a:lnTo>
                  <a:pt x="9928650" y="2259592"/>
                </a:lnTo>
                <a:lnTo>
                  <a:pt x="9928650" y="2482130"/>
                </a:lnTo>
                <a:lnTo>
                  <a:pt x="9706112" y="2482130"/>
                </a:lnTo>
                <a:close/>
                <a:moveTo>
                  <a:pt x="9706112" y="2256459"/>
                </a:moveTo>
                <a:lnTo>
                  <a:pt x="9706112" y="2033921"/>
                </a:lnTo>
                <a:lnTo>
                  <a:pt x="9928650" y="2033921"/>
                </a:lnTo>
                <a:lnTo>
                  <a:pt x="9928650" y="2256459"/>
                </a:lnTo>
                <a:lnTo>
                  <a:pt x="9706112" y="2256459"/>
                </a:lnTo>
                <a:close/>
                <a:moveTo>
                  <a:pt x="9702979" y="2256459"/>
                </a:moveTo>
                <a:lnTo>
                  <a:pt x="9480440" y="2256459"/>
                </a:lnTo>
                <a:lnTo>
                  <a:pt x="9480440" y="2033921"/>
                </a:lnTo>
                <a:lnTo>
                  <a:pt x="9702979" y="2033921"/>
                </a:lnTo>
                <a:lnTo>
                  <a:pt x="9702979" y="2256459"/>
                </a:lnTo>
                <a:close/>
                <a:moveTo>
                  <a:pt x="9477308" y="2256459"/>
                </a:moveTo>
                <a:lnTo>
                  <a:pt x="9254770" y="2256459"/>
                </a:lnTo>
                <a:lnTo>
                  <a:pt x="9254770" y="2033921"/>
                </a:lnTo>
                <a:lnTo>
                  <a:pt x="9477308" y="2033921"/>
                </a:lnTo>
                <a:lnTo>
                  <a:pt x="9477308" y="2256459"/>
                </a:lnTo>
                <a:close/>
                <a:moveTo>
                  <a:pt x="9251637" y="2256459"/>
                </a:moveTo>
                <a:lnTo>
                  <a:pt x="9029099" y="2256459"/>
                </a:lnTo>
                <a:lnTo>
                  <a:pt x="9029099" y="2033921"/>
                </a:lnTo>
                <a:lnTo>
                  <a:pt x="9251637" y="2033921"/>
                </a:lnTo>
                <a:lnTo>
                  <a:pt x="9251637" y="2256459"/>
                </a:lnTo>
                <a:close/>
                <a:moveTo>
                  <a:pt x="9025966" y="2256459"/>
                </a:moveTo>
                <a:lnTo>
                  <a:pt x="8803427" y="2256459"/>
                </a:lnTo>
                <a:lnTo>
                  <a:pt x="8803427" y="2033921"/>
                </a:lnTo>
                <a:lnTo>
                  <a:pt x="9025966" y="2033921"/>
                </a:lnTo>
                <a:lnTo>
                  <a:pt x="9025966" y="2256459"/>
                </a:lnTo>
                <a:close/>
                <a:moveTo>
                  <a:pt x="8800295" y="2256459"/>
                </a:moveTo>
                <a:lnTo>
                  <a:pt x="8577756" y="2256459"/>
                </a:lnTo>
                <a:lnTo>
                  <a:pt x="8577756" y="2033921"/>
                </a:lnTo>
                <a:lnTo>
                  <a:pt x="8800295" y="2033921"/>
                </a:lnTo>
                <a:lnTo>
                  <a:pt x="8800295" y="2256459"/>
                </a:lnTo>
                <a:close/>
                <a:moveTo>
                  <a:pt x="8574749" y="2256459"/>
                </a:moveTo>
                <a:lnTo>
                  <a:pt x="8352211" y="2256459"/>
                </a:lnTo>
                <a:lnTo>
                  <a:pt x="8352211" y="2033921"/>
                </a:lnTo>
                <a:lnTo>
                  <a:pt x="8574749" y="2033921"/>
                </a:lnTo>
                <a:lnTo>
                  <a:pt x="8574749" y="2256459"/>
                </a:lnTo>
                <a:close/>
                <a:moveTo>
                  <a:pt x="8349078" y="2256459"/>
                </a:moveTo>
                <a:lnTo>
                  <a:pt x="8126540" y="2256459"/>
                </a:lnTo>
                <a:lnTo>
                  <a:pt x="8126540" y="2033921"/>
                </a:lnTo>
                <a:lnTo>
                  <a:pt x="8349078" y="2033921"/>
                </a:lnTo>
                <a:lnTo>
                  <a:pt x="8349078" y="2256459"/>
                </a:lnTo>
                <a:close/>
                <a:moveTo>
                  <a:pt x="8123407" y="2256459"/>
                </a:moveTo>
                <a:lnTo>
                  <a:pt x="7900868" y="2256459"/>
                </a:lnTo>
                <a:lnTo>
                  <a:pt x="7900868" y="2033921"/>
                </a:lnTo>
                <a:lnTo>
                  <a:pt x="8123407" y="2033921"/>
                </a:lnTo>
                <a:lnTo>
                  <a:pt x="8123407" y="2256459"/>
                </a:lnTo>
                <a:close/>
                <a:moveTo>
                  <a:pt x="7897736" y="2256459"/>
                </a:moveTo>
                <a:lnTo>
                  <a:pt x="7675198" y="2256459"/>
                </a:lnTo>
                <a:lnTo>
                  <a:pt x="7675198" y="2033921"/>
                </a:lnTo>
                <a:lnTo>
                  <a:pt x="7897736" y="2033921"/>
                </a:lnTo>
                <a:lnTo>
                  <a:pt x="7897736" y="2256459"/>
                </a:lnTo>
                <a:close/>
                <a:moveTo>
                  <a:pt x="7672065" y="2256459"/>
                </a:moveTo>
                <a:lnTo>
                  <a:pt x="7449527" y="2256459"/>
                </a:lnTo>
                <a:lnTo>
                  <a:pt x="7449527" y="2033921"/>
                </a:lnTo>
                <a:lnTo>
                  <a:pt x="7672065" y="2033921"/>
                </a:lnTo>
                <a:lnTo>
                  <a:pt x="7672065" y="2256459"/>
                </a:lnTo>
                <a:close/>
                <a:moveTo>
                  <a:pt x="7446394" y="2256459"/>
                </a:moveTo>
                <a:lnTo>
                  <a:pt x="7223856" y="2256459"/>
                </a:lnTo>
                <a:lnTo>
                  <a:pt x="7223856" y="2033921"/>
                </a:lnTo>
                <a:lnTo>
                  <a:pt x="7446394" y="2033921"/>
                </a:lnTo>
                <a:lnTo>
                  <a:pt x="7446394" y="2256459"/>
                </a:lnTo>
                <a:close/>
                <a:moveTo>
                  <a:pt x="7220848" y="2256459"/>
                </a:moveTo>
                <a:lnTo>
                  <a:pt x="6998310" y="2256459"/>
                </a:lnTo>
                <a:lnTo>
                  <a:pt x="6998310" y="2033921"/>
                </a:lnTo>
                <a:lnTo>
                  <a:pt x="7220848" y="2033921"/>
                </a:lnTo>
                <a:lnTo>
                  <a:pt x="7220848" y="2256459"/>
                </a:lnTo>
                <a:close/>
                <a:moveTo>
                  <a:pt x="6995177" y="2256459"/>
                </a:moveTo>
                <a:lnTo>
                  <a:pt x="6772639" y="2256459"/>
                </a:lnTo>
                <a:lnTo>
                  <a:pt x="6772639" y="2033921"/>
                </a:lnTo>
                <a:lnTo>
                  <a:pt x="6995177" y="2033921"/>
                </a:lnTo>
                <a:lnTo>
                  <a:pt x="6995177" y="2256459"/>
                </a:lnTo>
                <a:close/>
                <a:moveTo>
                  <a:pt x="6769506" y="2256459"/>
                </a:moveTo>
                <a:lnTo>
                  <a:pt x="6546967" y="2256459"/>
                </a:lnTo>
                <a:lnTo>
                  <a:pt x="6546967" y="2033921"/>
                </a:lnTo>
                <a:lnTo>
                  <a:pt x="6769506" y="2033921"/>
                </a:lnTo>
                <a:lnTo>
                  <a:pt x="6769506" y="2256459"/>
                </a:lnTo>
                <a:close/>
                <a:moveTo>
                  <a:pt x="6543835" y="2256459"/>
                </a:moveTo>
                <a:lnTo>
                  <a:pt x="6321297" y="2256459"/>
                </a:lnTo>
                <a:lnTo>
                  <a:pt x="6321297" y="2033921"/>
                </a:lnTo>
                <a:lnTo>
                  <a:pt x="6543835" y="2033921"/>
                </a:lnTo>
                <a:lnTo>
                  <a:pt x="6543835" y="2256459"/>
                </a:lnTo>
                <a:close/>
                <a:moveTo>
                  <a:pt x="6318164" y="2256459"/>
                </a:moveTo>
                <a:lnTo>
                  <a:pt x="6095625" y="2256459"/>
                </a:lnTo>
                <a:lnTo>
                  <a:pt x="6095625" y="2033921"/>
                </a:lnTo>
                <a:lnTo>
                  <a:pt x="6318164" y="2033921"/>
                </a:lnTo>
                <a:lnTo>
                  <a:pt x="6318164" y="2256459"/>
                </a:lnTo>
                <a:close/>
                <a:moveTo>
                  <a:pt x="6092493" y="2256459"/>
                </a:moveTo>
                <a:lnTo>
                  <a:pt x="5869954" y="2256459"/>
                </a:lnTo>
                <a:lnTo>
                  <a:pt x="5869954" y="2033921"/>
                </a:lnTo>
                <a:lnTo>
                  <a:pt x="6092493" y="2033921"/>
                </a:lnTo>
                <a:lnTo>
                  <a:pt x="6092493" y="2256459"/>
                </a:lnTo>
                <a:close/>
                <a:moveTo>
                  <a:pt x="5866947" y="2256459"/>
                </a:moveTo>
                <a:lnTo>
                  <a:pt x="5644408" y="2256459"/>
                </a:lnTo>
                <a:lnTo>
                  <a:pt x="5644408" y="2033921"/>
                </a:lnTo>
                <a:lnTo>
                  <a:pt x="5866947" y="2033921"/>
                </a:lnTo>
                <a:lnTo>
                  <a:pt x="5866947" y="2256459"/>
                </a:lnTo>
                <a:close/>
                <a:moveTo>
                  <a:pt x="5641276" y="2256459"/>
                </a:moveTo>
                <a:lnTo>
                  <a:pt x="5418738" y="2256459"/>
                </a:lnTo>
                <a:lnTo>
                  <a:pt x="5418738" y="2033921"/>
                </a:lnTo>
                <a:lnTo>
                  <a:pt x="5641276" y="2033921"/>
                </a:lnTo>
                <a:lnTo>
                  <a:pt x="5641276" y="2256459"/>
                </a:lnTo>
                <a:close/>
                <a:moveTo>
                  <a:pt x="5415605" y="2256459"/>
                </a:moveTo>
                <a:lnTo>
                  <a:pt x="5193066" y="2256459"/>
                </a:lnTo>
                <a:lnTo>
                  <a:pt x="5193066" y="2033921"/>
                </a:lnTo>
                <a:lnTo>
                  <a:pt x="5415605" y="2033921"/>
                </a:lnTo>
                <a:lnTo>
                  <a:pt x="5415605" y="2256459"/>
                </a:lnTo>
                <a:close/>
                <a:moveTo>
                  <a:pt x="5189934" y="2256459"/>
                </a:moveTo>
                <a:lnTo>
                  <a:pt x="4967395" y="2256459"/>
                </a:lnTo>
                <a:lnTo>
                  <a:pt x="4967395" y="2033921"/>
                </a:lnTo>
                <a:lnTo>
                  <a:pt x="5189934" y="2033921"/>
                </a:lnTo>
                <a:lnTo>
                  <a:pt x="5189934" y="2256459"/>
                </a:lnTo>
                <a:close/>
                <a:moveTo>
                  <a:pt x="4964263" y="2256459"/>
                </a:moveTo>
                <a:lnTo>
                  <a:pt x="4741724" y="2256459"/>
                </a:lnTo>
                <a:lnTo>
                  <a:pt x="4741724" y="2033921"/>
                </a:lnTo>
                <a:lnTo>
                  <a:pt x="4964263" y="2033921"/>
                </a:lnTo>
                <a:lnTo>
                  <a:pt x="4964263" y="2256459"/>
                </a:lnTo>
                <a:close/>
                <a:moveTo>
                  <a:pt x="4738592" y="2256459"/>
                </a:moveTo>
                <a:lnTo>
                  <a:pt x="4516053" y="2256459"/>
                </a:lnTo>
                <a:lnTo>
                  <a:pt x="4516053" y="2033921"/>
                </a:lnTo>
                <a:lnTo>
                  <a:pt x="4738592" y="2033921"/>
                </a:lnTo>
                <a:lnTo>
                  <a:pt x="4738592" y="2256459"/>
                </a:lnTo>
                <a:close/>
                <a:moveTo>
                  <a:pt x="4513046" y="2256459"/>
                </a:moveTo>
                <a:lnTo>
                  <a:pt x="4290507" y="2256459"/>
                </a:lnTo>
                <a:lnTo>
                  <a:pt x="4290507" y="2033921"/>
                </a:lnTo>
                <a:lnTo>
                  <a:pt x="4513046" y="2033921"/>
                </a:lnTo>
                <a:lnTo>
                  <a:pt x="4513046" y="2256459"/>
                </a:lnTo>
                <a:close/>
                <a:moveTo>
                  <a:pt x="4287375" y="2256459"/>
                </a:moveTo>
                <a:lnTo>
                  <a:pt x="4064836" y="2256459"/>
                </a:lnTo>
                <a:lnTo>
                  <a:pt x="4064836" y="2033921"/>
                </a:lnTo>
                <a:lnTo>
                  <a:pt x="4287375" y="2033921"/>
                </a:lnTo>
                <a:lnTo>
                  <a:pt x="4287375" y="2256459"/>
                </a:lnTo>
                <a:close/>
                <a:moveTo>
                  <a:pt x="4061703" y="2256459"/>
                </a:moveTo>
                <a:lnTo>
                  <a:pt x="3839165" y="2256459"/>
                </a:lnTo>
                <a:lnTo>
                  <a:pt x="3839165" y="2033921"/>
                </a:lnTo>
                <a:lnTo>
                  <a:pt x="4061703" y="2033921"/>
                </a:lnTo>
                <a:lnTo>
                  <a:pt x="4061703" y="2256459"/>
                </a:lnTo>
                <a:close/>
                <a:moveTo>
                  <a:pt x="3836033" y="2256459"/>
                </a:moveTo>
                <a:lnTo>
                  <a:pt x="3613494" y="2256459"/>
                </a:lnTo>
                <a:lnTo>
                  <a:pt x="3613494" y="2033921"/>
                </a:lnTo>
                <a:lnTo>
                  <a:pt x="3836033" y="2033921"/>
                </a:lnTo>
                <a:lnTo>
                  <a:pt x="3836033" y="2256459"/>
                </a:lnTo>
                <a:close/>
                <a:moveTo>
                  <a:pt x="3610361" y="2256459"/>
                </a:moveTo>
                <a:lnTo>
                  <a:pt x="3387823" y="2256459"/>
                </a:lnTo>
                <a:lnTo>
                  <a:pt x="3387823" y="2033921"/>
                </a:lnTo>
                <a:lnTo>
                  <a:pt x="3610361" y="2033921"/>
                </a:lnTo>
                <a:lnTo>
                  <a:pt x="3610361" y="2256459"/>
                </a:lnTo>
                <a:close/>
                <a:moveTo>
                  <a:pt x="3384690" y="2256459"/>
                </a:moveTo>
                <a:lnTo>
                  <a:pt x="3162152" y="2256459"/>
                </a:lnTo>
                <a:lnTo>
                  <a:pt x="3162152" y="2033921"/>
                </a:lnTo>
                <a:lnTo>
                  <a:pt x="3384690" y="2033921"/>
                </a:lnTo>
                <a:lnTo>
                  <a:pt x="3384690" y="2256459"/>
                </a:lnTo>
                <a:close/>
                <a:moveTo>
                  <a:pt x="3159145" y="2256459"/>
                </a:moveTo>
                <a:lnTo>
                  <a:pt x="2936606" y="2256459"/>
                </a:lnTo>
                <a:lnTo>
                  <a:pt x="2936606" y="2033921"/>
                </a:lnTo>
                <a:lnTo>
                  <a:pt x="3159145" y="2033921"/>
                </a:lnTo>
                <a:lnTo>
                  <a:pt x="3159145" y="2256459"/>
                </a:lnTo>
                <a:close/>
                <a:moveTo>
                  <a:pt x="2933474" y="2256459"/>
                </a:moveTo>
                <a:lnTo>
                  <a:pt x="2710935" y="2256459"/>
                </a:lnTo>
                <a:lnTo>
                  <a:pt x="2710935" y="2033921"/>
                </a:lnTo>
                <a:lnTo>
                  <a:pt x="2933474" y="2033921"/>
                </a:lnTo>
                <a:lnTo>
                  <a:pt x="2933474" y="2256459"/>
                </a:lnTo>
                <a:close/>
                <a:moveTo>
                  <a:pt x="2707802" y="2256459"/>
                </a:moveTo>
                <a:lnTo>
                  <a:pt x="2485264" y="2256459"/>
                </a:lnTo>
                <a:lnTo>
                  <a:pt x="2485264" y="2033921"/>
                </a:lnTo>
                <a:lnTo>
                  <a:pt x="2707802" y="2033921"/>
                </a:lnTo>
                <a:lnTo>
                  <a:pt x="2707802" y="2256459"/>
                </a:lnTo>
                <a:close/>
                <a:moveTo>
                  <a:pt x="2482131" y="2256459"/>
                </a:moveTo>
                <a:lnTo>
                  <a:pt x="2259593" y="2256459"/>
                </a:lnTo>
                <a:lnTo>
                  <a:pt x="2259593" y="2033921"/>
                </a:lnTo>
                <a:lnTo>
                  <a:pt x="2482131" y="2033921"/>
                </a:lnTo>
                <a:lnTo>
                  <a:pt x="2482131" y="2256459"/>
                </a:lnTo>
                <a:close/>
                <a:moveTo>
                  <a:pt x="2256460" y="2256459"/>
                </a:moveTo>
                <a:lnTo>
                  <a:pt x="2033922" y="2256459"/>
                </a:lnTo>
                <a:lnTo>
                  <a:pt x="2033922" y="2033921"/>
                </a:lnTo>
                <a:lnTo>
                  <a:pt x="2256460" y="2033921"/>
                </a:lnTo>
                <a:lnTo>
                  <a:pt x="2256460" y="2256459"/>
                </a:lnTo>
                <a:close/>
                <a:moveTo>
                  <a:pt x="2256460" y="2259592"/>
                </a:moveTo>
                <a:lnTo>
                  <a:pt x="2256460" y="2482130"/>
                </a:lnTo>
                <a:lnTo>
                  <a:pt x="2033922" y="2482130"/>
                </a:lnTo>
                <a:lnTo>
                  <a:pt x="2033922" y="2259592"/>
                </a:lnTo>
                <a:lnTo>
                  <a:pt x="2256460" y="2259592"/>
                </a:lnTo>
                <a:close/>
                <a:moveTo>
                  <a:pt x="2256460" y="2485263"/>
                </a:moveTo>
                <a:lnTo>
                  <a:pt x="2256460" y="2707801"/>
                </a:lnTo>
                <a:lnTo>
                  <a:pt x="2033922" y="2707801"/>
                </a:lnTo>
                <a:lnTo>
                  <a:pt x="2033922" y="2485263"/>
                </a:lnTo>
                <a:lnTo>
                  <a:pt x="2256460" y="2485263"/>
                </a:lnTo>
                <a:close/>
                <a:moveTo>
                  <a:pt x="2256460" y="2710934"/>
                </a:moveTo>
                <a:lnTo>
                  <a:pt x="2256460" y="2933472"/>
                </a:lnTo>
                <a:lnTo>
                  <a:pt x="2033922" y="2933472"/>
                </a:lnTo>
                <a:lnTo>
                  <a:pt x="2033922" y="2710934"/>
                </a:lnTo>
                <a:lnTo>
                  <a:pt x="2256460" y="2710934"/>
                </a:lnTo>
                <a:close/>
                <a:moveTo>
                  <a:pt x="2256460" y="2936605"/>
                </a:moveTo>
                <a:lnTo>
                  <a:pt x="2256460" y="3159143"/>
                </a:lnTo>
                <a:lnTo>
                  <a:pt x="2033922" y="3159143"/>
                </a:lnTo>
                <a:lnTo>
                  <a:pt x="2033922" y="2936605"/>
                </a:lnTo>
                <a:lnTo>
                  <a:pt x="2256460" y="2936605"/>
                </a:lnTo>
                <a:close/>
                <a:moveTo>
                  <a:pt x="2256460" y="3162276"/>
                </a:moveTo>
                <a:lnTo>
                  <a:pt x="2256460" y="3384814"/>
                </a:lnTo>
                <a:lnTo>
                  <a:pt x="2033922" y="3384814"/>
                </a:lnTo>
                <a:lnTo>
                  <a:pt x="2033922" y="3162276"/>
                </a:lnTo>
                <a:lnTo>
                  <a:pt x="2256460" y="3162276"/>
                </a:lnTo>
                <a:close/>
                <a:moveTo>
                  <a:pt x="2256460" y="3387821"/>
                </a:moveTo>
                <a:lnTo>
                  <a:pt x="2256460" y="3610360"/>
                </a:lnTo>
                <a:lnTo>
                  <a:pt x="2033922" y="3610360"/>
                </a:lnTo>
                <a:lnTo>
                  <a:pt x="2033922" y="3387821"/>
                </a:lnTo>
                <a:lnTo>
                  <a:pt x="2256460" y="3387821"/>
                </a:lnTo>
                <a:close/>
                <a:moveTo>
                  <a:pt x="2256460" y="3613493"/>
                </a:moveTo>
                <a:lnTo>
                  <a:pt x="2256460" y="3836031"/>
                </a:lnTo>
                <a:lnTo>
                  <a:pt x="2033922" y="3836031"/>
                </a:lnTo>
                <a:lnTo>
                  <a:pt x="2033922" y="3613493"/>
                </a:lnTo>
                <a:lnTo>
                  <a:pt x="2256460" y="3613493"/>
                </a:lnTo>
                <a:close/>
                <a:moveTo>
                  <a:pt x="2256460" y="3839164"/>
                </a:moveTo>
                <a:lnTo>
                  <a:pt x="2256460" y="4061702"/>
                </a:lnTo>
                <a:lnTo>
                  <a:pt x="2033922" y="4061702"/>
                </a:lnTo>
                <a:lnTo>
                  <a:pt x="2033922" y="3839164"/>
                </a:lnTo>
                <a:lnTo>
                  <a:pt x="2256460" y="3839164"/>
                </a:lnTo>
                <a:close/>
                <a:moveTo>
                  <a:pt x="2256460" y="4064834"/>
                </a:moveTo>
                <a:lnTo>
                  <a:pt x="2256460" y="4287373"/>
                </a:lnTo>
                <a:lnTo>
                  <a:pt x="2033922" y="4287373"/>
                </a:lnTo>
                <a:lnTo>
                  <a:pt x="2033922" y="4064834"/>
                </a:lnTo>
                <a:lnTo>
                  <a:pt x="2256460" y="4064834"/>
                </a:lnTo>
                <a:close/>
                <a:moveTo>
                  <a:pt x="2256460" y="4290506"/>
                </a:moveTo>
                <a:lnTo>
                  <a:pt x="2256460" y="4513044"/>
                </a:lnTo>
                <a:lnTo>
                  <a:pt x="2033922" y="4513044"/>
                </a:lnTo>
                <a:lnTo>
                  <a:pt x="2033922" y="4290506"/>
                </a:lnTo>
                <a:lnTo>
                  <a:pt x="2256460" y="4290506"/>
                </a:lnTo>
                <a:close/>
                <a:moveTo>
                  <a:pt x="2256460" y="4516177"/>
                </a:moveTo>
                <a:lnTo>
                  <a:pt x="2256460" y="4738715"/>
                </a:lnTo>
                <a:lnTo>
                  <a:pt x="2033922" y="4738715"/>
                </a:lnTo>
                <a:lnTo>
                  <a:pt x="2033922" y="4516177"/>
                </a:lnTo>
                <a:lnTo>
                  <a:pt x="2256460" y="4516177"/>
                </a:lnTo>
                <a:close/>
                <a:moveTo>
                  <a:pt x="2256460" y="4741722"/>
                </a:moveTo>
                <a:lnTo>
                  <a:pt x="2256460" y="4964261"/>
                </a:lnTo>
                <a:lnTo>
                  <a:pt x="2033922" y="4964261"/>
                </a:lnTo>
                <a:lnTo>
                  <a:pt x="2033922" y="4741722"/>
                </a:lnTo>
                <a:lnTo>
                  <a:pt x="2256460" y="4741722"/>
                </a:lnTo>
                <a:close/>
                <a:moveTo>
                  <a:pt x="2256460" y="4967393"/>
                </a:moveTo>
                <a:lnTo>
                  <a:pt x="2256460" y="5189932"/>
                </a:lnTo>
                <a:lnTo>
                  <a:pt x="2033922" y="5189932"/>
                </a:lnTo>
                <a:lnTo>
                  <a:pt x="2033922" y="4967393"/>
                </a:lnTo>
                <a:lnTo>
                  <a:pt x="2256460" y="4967393"/>
                </a:lnTo>
                <a:close/>
                <a:moveTo>
                  <a:pt x="2259593" y="4967393"/>
                </a:moveTo>
                <a:lnTo>
                  <a:pt x="2482131" y="4967393"/>
                </a:lnTo>
                <a:lnTo>
                  <a:pt x="2482131" y="5189932"/>
                </a:lnTo>
                <a:lnTo>
                  <a:pt x="2259593" y="5189932"/>
                </a:lnTo>
                <a:lnTo>
                  <a:pt x="2259593" y="4967393"/>
                </a:lnTo>
                <a:close/>
                <a:moveTo>
                  <a:pt x="2485264" y="4967393"/>
                </a:moveTo>
                <a:lnTo>
                  <a:pt x="2707802" y="4967393"/>
                </a:lnTo>
                <a:lnTo>
                  <a:pt x="2707802" y="5189932"/>
                </a:lnTo>
                <a:lnTo>
                  <a:pt x="2485264" y="5189932"/>
                </a:lnTo>
                <a:lnTo>
                  <a:pt x="2485264" y="4967393"/>
                </a:lnTo>
                <a:close/>
                <a:moveTo>
                  <a:pt x="2710935" y="4967393"/>
                </a:moveTo>
                <a:lnTo>
                  <a:pt x="2933474" y="4967393"/>
                </a:lnTo>
                <a:lnTo>
                  <a:pt x="2933474" y="5189932"/>
                </a:lnTo>
                <a:lnTo>
                  <a:pt x="2710935" y="5189932"/>
                </a:lnTo>
                <a:lnTo>
                  <a:pt x="2710935" y="4967393"/>
                </a:lnTo>
                <a:close/>
                <a:moveTo>
                  <a:pt x="2936606" y="4967393"/>
                </a:moveTo>
                <a:lnTo>
                  <a:pt x="3159145" y="4967393"/>
                </a:lnTo>
                <a:lnTo>
                  <a:pt x="3159145" y="5189932"/>
                </a:lnTo>
                <a:lnTo>
                  <a:pt x="2936606" y="5189932"/>
                </a:lnTo>
                <a:lnTo>
                  <a:pt x="2936606" y="4967393"/>
                </a:lnTo>
                <a:close/>
                <a:moveTo>
                  <a:pt x="3162277" y="4967393"/>
                </a:moveTo>
                <a:lnTo>
                  <a:pt x="3384816" y="4967393"/>
                </a:lnTo>
                <a:lnTo>
                  <a:pt x="3384816" y="5189932"/>
                </a:lnTo>
                <a:lnTo>
                  <a:pt x="3162277" y="5189932"/>
                </a:lnTo>
                <a:lnTo>
                  <a:pt x="3162277" y="4967393"/>
                </a:lnTo>
                <a:close/>
                <a:moveTo>
                  <a:pt x="3387823" y="4967393"/>
                </a:moveTo>
                <a:lnTo>
                  <a:pt x="3610361" y="4967393"/>
                </a:lnTo>
                <a:lnTo>
                  <a:pt x="3610361" y="5189932"/>
                </a:lnTo>
                <a:lnTo>
                  <a:pt x="3387823" y="5189932"/>
                </a:lnTo>
                <a:lnTo>
                  <a:pt x="3387823" y="4967393"/>
                </a:lnTo>
                <a:close/>
                <a:moveTo>
                  <a:pt x="3613494" y="4967393"/>
                </a:moveTo>
                <a:lnTo>
                  <a:pt x="3836033" y="4967393"/>
                </a:lnTo>
                <a:lnTo>
                  <a:pt x="3836033" y="5189932"/>
                </a:lnTo>
                <a:lnTo>
                  <a:pt x="3613494" y="5189932"/>
                </a:lnTo>
                <a:lnTo>
                  <a:pt x="3613494" y="4967393"/>
                </a:lnTo>
                <a:close/>
                <a:moveTo>
                  <a:pt x="3839165" y="4967393"/>
                </a:moveTo>
                <a:lnTo>
                  <a:pt x="4061703" y="4967393"/>
                </a:lnTo>
                <a:lnTo>
                  <a:pt x="4061703" y="5189932"/>
                </a:lnTo>
                <a:lnTo>
                  <a:pt x="3839165" y="5189932"/>
                </a:lnTo>
                <a:lnTo>
                  <a:pt x="3839165" y="4967393"/>
                </a:lnTo>
                <a:close/>
                <a:moveTo>
                  <a:pt x="4064836" y="4967393"/>
                </a:moveTo>
                <a:lnTo>
                  <a:pt x="4287375" y="4967393"/>
                </a:lnTo>
                <a:lnTo>
                  <a:pt x="4287375" y="5189932"/>
                </a:lnTo>
                <a:lnTo>
                  <a:pt x="4064836" y="5189932"/>
                </a:lnTo>
                <a:lnTo>
                  <a:pt x="4064836" y="4967393"/>
                </a:lnTo>
                <a:close/>
                <a:moveTo>
                  <a:pt x="4290507" y="4967393"/>
                </a:moveTo>
                <a:lnTo>
                  <a:pt x="4513046" y="4967393"/>
                </a:lnTo>
                <a:lnTo>
                  <a:pt x="4513046" y="5189932"/>
                </a:lnTo>
                <a:lnTo>
                  <a:pt x="4290507" y="5189932"/>
                </a:lnTo>
                <a:lnTo>
                  <a:pt x="4290507" y="4967393"/>
                </a:lnTo>
                <a:close/>
                <a:moveTo>
                  <a:pt x="4516179" y="4967393"/>
                </a:moveTo>
                <a:lnTo>
                  <a:pt x="4738717" y="4967393"/>
                </a:lnTo>
                <a:lnTo>
                  <a:pt x="4738717" y="5189932"/>
                </a:lnTo>
                <a:lnTo>
                  <a:pt x="4516179" y="5189932"/>
                </a:lnTo>
                <a:lnTo>
                  <a:pt x="4516179" y="4967393"/>
                </a:lnTo>
                <a:close/>
                <a:moveTo>
                  <a:pt x="4741724" y="4967393"/>
                </a:moveTo>
                <a:lnTo>
                  <a:pt x="4964263" y="4967393"/>
                </a:lnTo>
                <a:lnTo>
                  <a:pt x="4964263" y="5189932"/>
                </a:lnTo>
                <a:lnTo>
                  <a:pt x="4741724" y="5189932"/>
                </a:lnTo>
                <a:lnTo>
                  <a:pt x="4741724" y="4967393"/>
                </a:lnTo>
                <a:close/>
                <a:moveTo>
                  <a:pt x="4967395" y="4967393"/>
                </a:moveTo>
                <a:lnTo>
                  <a:pt x="5189934" y="4967393"/>
                </a:lnTo>
                <a:lnTo>
                  <a:pt x="5189934" y="5189932"/>
                </a:lnTo>
                <a:lnTo>
                  <a:pt x="4967395" y="5189932"/>
                </a:lnTo>
                <a:lnTo>
                  <a:pt x="4967395" y="4967393"/>
                </a:lnTo>
                <a:close/>
                <a:moveTo>
                  <a:pt x="5193066" y="4967393"/>
                </a:moveTo>
                <a:lnTo>
                  <a:pt x="5415605" y="4967393"/>
                </a:lnTo>
                <a:lnTo>
                  <a:pt x="5415605" y="5189932"/>
                </a:lnTo>
                <a:lnTo>
                  <a:pt x="5193066" y="5189932"/>
                </a:lnTo>
                <a:lnTo>
                  <a:pt x="5193066" y="4967393"/>
                </a:lnTo>
                <a:close/>
                <a:moveTo>
                  <a:pt x="5418738" y="4967393"/>
                </a:moveTo>
                <a:lnTo>
                  <a:pt x="5641276" y="4967393"/>
                </a:lnTo>
                <a:lnTo>
                  <a:pt x="5641276" y="5189932"/>
                </a:lnTo>
                <a:lnTo>
                  <a:pt x="5418738" y="5189932"/>
                </a:lnTo>
                <a:lnTo>
                  <a:pt x="5418738" y="4967393"/>
                </a:lnTo>
                <a:close/>
                <a:moveTo>
                  <a:pt x="5644408" y="4967393"/>
                </a:moveTo>
                <a:lnTo>
                  <a:pt x="5866947" y="4967393"/>
                </a:lnTo>
                <a:lnTo>
                  <a:pt x="5866947" y="5189932"/>
                </a:lnTo>
                <a:lnTo>
                  <a:pt x="5644408" y="5189932"/>
                </a:lnTo>
                <a:lnTo>
                  <a:pt x="5644408" y="4967393"/>
                </a:lnTo>
                <a:close/>
                <a:moveTo>
                  <a:pt x="5870080" y="4967393"/>
                </a:moveTo>
                <a:lnTo>
                  <a:pt x="6092618" y="4967393"/>
                </a:lnTo>
                <a:lnTo>
                  <a:pt x="6092618" y="5189932"/>
                </a:lnTo>
                <a:lnTo>
                  <a:pt x="5870080" y="5189932"/>
                </a:lnTo>
                <a:lnTo>
                  <a:pt x="5870080" y="4967393"/>
                </a:lnTo>
                <a:close/>
                <a:moveTo>
                  <a:pt x="6095625" y="4967393"/>
                </a:moveTo>
                <a:lnTo>
                  <a:pt x="6318164" y="4967393"/>
                </a:lnTo>
                <a:lnTo>
                  <a:pt x="6318164" y="5189932"/>
                </a:lnTo>
                <a:lnTo>
                  <a:pt x="6095625" y="5189932"/>
                </a:lnTo>
                <a:lnTo>
                  <a:pt x="6095625" y="4967393"/>
                </a:lnTo>
                <a:close/>
                <a:moveTo>
                  <a:pt x="6321297" y="4967393"/>
                </a:moveTo>
                <a:lnTo>
                  <a:pt x="6543835" y="4967393"/>
                </a:lnTo>
                <a:lnTo>
                  <a:pt x="6543835" y="5189932"/>
                </a:lnTo>
                <a:lnTo>
                  <a:pt x="6321297" y="5189932"/>
                </a:lnTo>
                <a:lnTo>
                  <a:pt x="6321297" y="4967393"/>
                </a:lnTo>
                <a:close/>
                <a:moveTo>
                  <a:pt x="6546967" y="4967393"/>
                </a:moveTo>
                <a:lnTo>
                  <a:pt x="6769506" y="4967393"/>
                </a:lnTo>
                <a:lnTo>
                  <a:pt x="6769506" y="5189932"/>
                </a:lnTo>
                <a:lnTo>
                  <a:pt x="6546967" y="5189932"/>
                </a:lnTo>
                <a:lnTo>
                  <a:pt x="6546967" y="4967393"/>
                </a:lnTo>
                <a:close/>
                <a:moveTo>
                  <a:pt x="6772639" y="4967393"/>
                </a:moveTo>
                <a:lnTo>
                  <a:pt x="6995177" y="4967393"/>
                </a:lnTo>
                <a:lnTo>
                  <a:pt x="6995177" y="5189932"/>
                </a:lnTo>
                <a:lnTo>
                  <a:pt x="6772639" y="5189932"/>
                </a:lnTo>
                <a:lnTo>
                  <a:pt x="6772639" y="4967393"/>
                </a:lnTo>
                <a:close/>
                <a:moveTo>
                  <a:pt x="6998310" y="4967393"/>
                </a:moveTo>
                <a:lnTo>
                  <a:pt x="7220848" y="4967393"/>
                </a:lnTo>
                <a:lnTo>
                  <a:pt x="7220848" y="5189932"/>
                </a:lnTo>
                <a:lnTo>
                  <a:pt x="6998310" y="5189932"/>
                </a:lnTo>
                <a:lnTo>
                  <a:pt x="6998310" y="4967393"/>
                </a:lnTo>
                <a:close/>
                <a:moveTo>
                  <a:pt x="7223981" y="4967393"/>
                </a:moveTo>
                <a:lnTo>
                  <a:pt x="7446520" y="4967393"/>
                </a:lnTo>
                <a:lnTo>
                  <a:pt x="7446520" y="5189932"/>
                </a:lnTo>
                <a:lnTo>
                  <a:pt x="7223981" y="5189932"/>
                </a:lnTo>
                <a:lnTo>
                  <a:pt x="7223981" y="4967393"/>
                </a:lnTo>
                <a:close/>
                <a:moveTo>
                  <a:pt x="7449527" y="4967393"/>
                </a:moveTo>
                <a:lnTo>
                  <a:pt x="7672065" y="4967393"/>
                </a:lnTo>
                <a:lnTo>
                  <a:pt x="7672065" y="5189932"/>
                </a:lnTo>
                <a:lnTo>
                  <a:pt x="7449527" y="5189932"/>
                </a:lnTo>
                <a:lnTo>
                  <a:pt x="7449527" y="4967393"/>
                </a:lnTo>
                <a:close/>
                <a:moveTo>
                  <a:pt x="7675198" y="4967393"/>
                </a:moveTo>
                <a:lnTo>
                  <a:pt x="7897736" y="4967393"/>
                </a:lnTo>
                <a:lnTo>
                  <a:pt x="7897736" y="5189932"/>
                </a:lnTo>
                <a:lnTo>
                  <a:pt x="7675198" y="5189932"/>
                </a:lnTo>
                <a:lnTo>
                  <a:pt x="7675198" y="4967393"/>
                </a:lnTo>
                <a:close/>
                <a:moveTo>
                  <a:pt x="7900868" y="4967393"/>
                </a:moveTo>
                <a:lnTo>
                  <a:pt x="8123407" y="4967393"/>
                </a:lnTo>
                <a:lnTo>
                  <a:pt x="8123407" y="5189932"/>
                </a:lnTo>
                <a:lnTo>
                  <a:pt x="7900868" y="5189932"/>
                </a:lnTo>
                <a:lnTo>
                  <a:pt x="7900868" y="4967393"/>
                </a:lnTo>
                <a:close/>
                <a:moveTo>
                  <a:pt x="8126540" y="4967393"/>
                </a:moveTo>
                <a:lnTo>
                  <a:pt x="8349078" y="4967393"/>
                </a:lnTo>
                <a:lnTo>
                  <a:pt x="8349078" y="5189932"/>
                </a:lnTo>
                <a:lnTo>
                  <a:pt x="8126540" y="5189932"/>
                </a:lnTo>
                <a:lnTo>
                  <a:pt x="8126540" y="4967393"/>
                </a:lnTo>
                <a:close/>
                <a:moveTo>
                  <a:pt x="8352211" y="4967393"/>
                </a:moveTo>
                <a:lnTo>
                  <a:pt x="8574749" y="4967393"/>
                </a:lnTo>
                <a:lnTo>
                  <a:pt x="8574749" y="5189932"/>
                </a:lnTo>
                <a:lnTo>
                  <a:pt x="8352211" y="5189932"/>
                </a:lnTo>
                <a:lnTo>
                  <a:pt x="8352211" y="4967393"/>
                </a:lnTo>
                <a:close/>
                <a:moveTo>
                  <a:pt x="8577882" y="4967393"/>
                </a:moveTo>
                <a:lnTo>
                  <a:pt x="8800420" y="4967393"/>
                </a:lnTo>
                <a:lnTo>
                  <a:pt x="8800420" y="5189932"/>
                </a:lnTo>
                <a:lnTo>
                  <a:pt x="8577882" y="5189932"/>
                </a:lnTo>
                <a:lnTo>
                  <a:pt x="8577882" y="4967393"/>
                </a:lnTo>
                <a:close/>
                <a:moveTo>
                  <a:pt x="8803427" y="4967393"/>
                </a:moveTo>
                <a:lnTo>
                  <a:pt x="9025966" y="4967393"/>
                </a:lnTo>
                <a:lnTo>
                  <a:pt x="9025966" y="5189932"/>
                </a:lnTo>
                <a:lnTo>
                  <a:pt x="8803427" y="5189932"/>
                </a:lnTo>
                <a:lnTo>
                  <a:pt x="8803427" y="4967393"/>
                </a:lnTo>
                <a:close/>
                <a:moveTo>
                  <a:pt x="9029099" y="4967393"/>
                </a:moveTo>
                <a:lnTo>
                  <a:pt x="9251637" y="4967393"/>
                </a:lnTo>
                <a:lnTo>
                  <a:pt x="9251637" y="5189932"/>
                </a:lnTo>
                <a:lnTo>
                  <a:pt x="9029099" y="5189932"/>
                </a:lnTo>
                <a:lnTo>
                  <a:pt x="9029099" y="4967393"/>
                </a:lnTo>
                <a:close/>
                <a:moveTo>
                  <a:pt x="9254770" y="4967393"/>
                </a:moveTo>
                <a:lnTo>
                  <a:pt x="9477308" y="4967393"/>
                </a:lnTo>
                <a:lnTo>
                  <a:pt x="9477308" y="5189932"/>
                </a:lnTo>
                <a:lnTo>
                  <a:pt x="9254770" y="5189932"/>
                </a:lnTo>
                <a:lnTo>
                  <a:pt x="9254770" y="4967393"/>
                </a:lnTo>
                <a:close/>
                <a:moveTo>
                  <a:pt x="9480440" y="4967393"/>
                </a:moveTo>
                <a:lnTo>
                  <a:pt x="9702979" y="4967393"/>
                </a:lnTo>
                <a:lnTo>
                  <a:pt x="9702979" y="5189932"/>
                </a:lnTo>
                <a:lnTo>
                  <a:pt x="9480440" y="5189932"/>
                </a:lnTo>
                <a:lnTo>
                  <a:pt x="9480440" y="4967393"/>
                </a:lnTo>
                <a:close/>
                <a:moveTo>
                  <a:pt x="9706112" y="4967393"/>
                </a:moveTo>
                <a:lnTo>
                  <a:pt x="9928650" y="4967393"/>
                </a:lnTo>
                <a:lnTo>
                  <a:pt x="9928650" y="5189932"/>
                </a:lnTo>
                <a:lnTo>
                  <a:pt x="9706112" y="5189932"/>
                </a:lnTo>
                <a:lnTo>
                  <a:pt x="9706112" y="4967393"/>
                </a:lnTo>
                <a:close/>
                <a:moveTo>
                  <a:pt x="9931783" y="4967393"/>
                </a:moveTo>
                <a:lnTo>
                  <a:pt x="10154321" y="4967393"/>
                </a:lnTo>
                <a:lnTo>
                  <a:pt x="10154321" y="5189932"/>
                </a:lnTo>
                <a:lnTo>
                  <a:pt x="9931783" y="5189932"/>
                </a:lnTo>
                <a:lnTo>
                  <a:pt x="9931783" y="4967393"/>
                </a:lnTo>
                <a:close/>
                <a:moveTo>
                  <a:pt x="9931783" y="4964261"/>
                </a:moveTo>
                <a:lnTo>
                  <a:pt x="9931783" y="4741722"/>
                </a:lnTo>
                <a:lnTo>
                  <a:pt x="10154321" y="4741722"/>
                </a:lnTo>
                <a:lnTo>
                  <a:pt x="10154321" y="4964261"/>
                </a:lnTo>
                <a:lnTo>
                  <a:pt x="9931783" y="4964261"/>
                </a:lnTo>
                <a:close/>
                <a:moveTo>
                  <a:pt x="9931783" y="4738590"/>
                </a:moveTo>
                <a:lnTo>
                  <a:pt x="9931783" y="4516051"/>
                </a:lnTo>
                <a:lnTo>
                  <a:pt x="10154321" y="4516051"/>
                </a:lnTo>
                <a:lnTo>
                  <a:pt x="10154321" y="4738590"/>
                </a:lnTo>
                <a:lnTo>
                  <a:pt x="9931783" y="4738590"/>
                </a:lnTo>
                <a:close/>
                <a:moveTo>
                  <a:pt x="9931783" y="4513044"/>
                </a:moveTo>
                <a:lnTo>
                  <a:pt x="9931783" y="4290506"/>
                </a:lnTo>
                <a:lnTo>
                  <a:pt x="10154321" y="4290506"/>
                </a:lnTo>
                <a:lnTo>
                  <a:pt x="10154321" y="4513044"/>
                </a:lnTo>
                <a:lnTo>
                  <a:pt x="9931783" y="4513044"/>
                </a:lnTo>
                <a:close/>
                <a:moveTo>
                  <a:pt x="9931783" y="4287373"/>
                </a:moveTo>
                <a:lnTo>
                  <a:pt x="9931783" y="4064834"/>
                </a:lnTo>
                <a:lnTo>
                  <a:pt x="10154321" y="4064834"/>
                </a:lnTo>
                <a:lnTo>
                  <a:pt x="10154321" y="4287373"/>
                </a:lnTo>
                <a:lnTo>
                  <a:pt x="9931783" y="4287373"/>
                </a:lnTo>
                <a:close/>
                <a:moveTo>
                  <a:pt x="9931783" y="4061702"/>
                </a:moveTo>
                <a:lnTo>
                  <a:pt x="9931783" y="3839164"/>
                </a:lnTo>
                <a:lnTo>
                  <a:pt x="10154321" y="3839164"/>
                </a:lnTo>
                <a:lnTo>
                  <a:pt x="10154321" y="4061702"/>
                </a:lnTo>
                <a:lnTo>
                  <a:pt x="9931783" y="4061702"/>
                </a:lnTo>
                <a:close/>
                <a:moveTo>
                  <a:pt x="9931783" y="3836031"/>
                </a:moveTo>
                <a:lnTo>
                  <a:pt x="9931783" y="3613493"/>
                </a:lnTo>
                <a:lnTo>
                  <a:pt x="10154321" y="3613493"/>
                </a:lnTo>
                <a:lnTo>
                  <a:pt x="10154321" y="3836031"/>
                </a:lnTo>
                <a:lnTo>
                  <a:pt x="9931783" y="3836031"/>
                </a:lnTo>
                <a:close/>
                <a:moveTo>
                  <a:pt x="9931783" y="3610360"/>
                </a:moveTo>
                <a:lnTo>
                  <a:pt x="9931783" y="3387821"/>
                </a:lnTo>
                <a:lnTo>
                  <a:pt x="10154321" y="3387821"/>
                </a:lnTo>
                <a:lnTo>
                  <a:pt x="10154321" y="3610360"/>
                </a:lnTo>
                <a:lnTo>
                  <a:pt x="9931783" y="3610360"/>
                </a:lnTo>
                <a:close/>
                <a:moveTo>
                  <a:pt x="9931783" y="3384689"/>
                </a:moveTo>
                <a:lnTo>
                  <a:pt x="9931783" y="3162151"/>
                </a:lnTo>
                <a:lnTo>
                  <a:pt x="10154321" y="3162151"/>
                </a:lnTo>
                <a:lnTo>
                  <a:pt x="10154321" y="3384689"/>
                </a:lnTo>
                <a:lnTo>
                  <a:pt x="9931783" y="3384689"/>
                </a:lnTo>
                <a:close/>
                <a:moveTo>
                  <a:pt x="9931783" y="3159143"/>
                </a:moveTo>
                <a:lnTo>
                  <a:pt x="9931783" y="2936605"/>
                </a:lnTo>
                <a:lnTo>
                  <a:pt x="10154321" y="2936605"/>
                </a:lnTo>
                <a:lnTo>
                  <a:pt x="10154321" y="3159143"/>
                </a:lnTo>
                <a:lnTo>
                  <a:pt x="9931783" y="3159143"/>
                </a:lnTo>
                <a:close/>
                <a:moveTo>
                  <a:pt x="9931783" y="2933472"/>
                </a:moveTo>
                <a:lnTo>
                  <a:pt x="9931783" y="2710934"/>
                </a:lnTo>
                <a:lnTo>
                  <a:pt x="10154321" y="2710934"/>
                </a:lnTo>
                <a:lnTo>
                  <a:pt x="10154321" y="2933472"/>
                </a:lnTo>
                <a:lnTo>
                  <a:pt x="9931783" y="2933472"/>
                </a:lnTo>
                <a:close/>
                <a:moveTo>
                  <a:pt x="9931783" y="2707801"/>
                </a:moveTo>
                <a:lnTo>
                  <a:pt x="9931783" y="2485263"/>
                </a:lnTo>
                <a:lnTo>
                  <a:pt x="10154321" y="2485263"/>
                </a:lnTo>
                <a:lnTo>
                  <a:pt x="10154321" y="2707801"/>
                </a:lnTo>
                <a:lnTo>
                  <a:pt x="9931783" y="2707801"/>
                </a:lnTo>
                <a:close/>
                <a:moveTo>
                  <a:pt x="9931783" y="2482130"/>
                </a:moveTo>
                <a:lnTo>
                  <a:pt x="9931783" y="2259592"/>
                </a:lnTo>
                <a:lnTo>
                  <a:pt x="10154321" y="2259592"/>
                </a:lnTo>
                <a:lnTo>
                  <a:pt x="10154321" y="2482130"/>
                </a:lnTo>
                <a:lnTo>
                  <a:pt x="9931783" y="2482130"/>
                </a:lnTo>
                <a:close/>
                <a:moveTo>
                  <a:pt x="9931783" y="2256459"/>
                </a:moveTo>
                <a:lnTo>
                  <a:pt x="9931783" y="2033921"/>
                </a:lnTo>
                <a:lnTo>
                  <a:pt x="10154321" y="2033921"/>
                </a:lnTo>
                <a:lnTo>
                  <a:pt x="10154321" y="2256459"/>
                </a:lnTo>
                <a:lnTo>
                  <a:pt x="9931783" y="2256459"/>
                </a:lnTo>
                <a:close/>
                <a:moveTo>
                  <a:pt x="9931783" y="2030788"/>
                </a:moveTo>
                <a:lnTo>
                  <a:pt x="9931783" y="1808250"/>
                </a:lnTo>
                <a:lnTo>
                  <a:pt x="10154321" y="1808250"/>
                </a:lnTo>
                <a:lnTo>
                  <a:pt x="10154321" y="2030788"/>
                </a:lnTo>
                <a:lnTo>
                  <a:pt x="9931783" y="2030788"/>
                </a:lnTo>
                <a:close/>
                <a:moveTo>
                  <a:pt x="9928650" y="2030788"/>
                </a:moveTo>
                <a:lnTo>
                  <a:pt x="9706112" y="2030788"/>
                </a:lnTo>
                <a:lnTo>
                  <a:pt x="9706112" y="1808250"/>
                </a:lnTo>
                <a:lnTo>
                  <a:pt x="9928650" y="1808250"/>
                </a:lnTo>
                <a:lnTo>
                  <a:pt x="9928650" y="2030788"/>
                </a:lnTo>
                <a:close/>
                <a:moveTo>
                  <a:pt x="9702979" y="2030788"/>
                </a:moveTo>
                <a:lnTo>
                  <a:pt x="9480440" y="2030788"/>
                </a:lnTo>
                <a:lnTo>
                  <a:pt x="9480440" y="1808250"/>
                </a:lnTo>
                <a:lnTo>
                  <a:pt x="9702979" y="1808250"/>
                </a:lnTo>
                <a:lnTo>
                  <a:pt x="9702979" y="2030788"/>
                </a:lnTo>
                <a:close/>
                <a:moveTo>
                  <a:pt x="9477308" y="2030788"/>
                </a:moveTo>
                <a:lnTo>
                  <a:pt x="9254770" y="2030788"/>
                </a:lnTo>
                <a:lnTo>
                  <a:pt x="9254770" y="1808250"/>
                </a:lnTo>
                <a:lnTo>
                  <a:pt x="9477308" y="1808250"/>
                </a:lnTo>
                <a:lnTo>
                  <a:pt x="9477308" y="2030788"/>
                </a:lnTo>
                <a:close/>
                <a:moveTo>
                  <a:pt x="9251637" y="2030788"/>
                </a:moveTo>
                <a:lnTo>
                  <a:pt x="9029099" y="2030788"/>
                </a:lnTo>
                <a:lnTo>
                  <a:pt x="9029099" y="1808250"/>
                </a:lnTo>
                <a:lnTo>
                  <a:pt x="9251637" y="1808250"/>
                </a:lnTo>
                <a:lnTo>
                  <a:pt x="9251637" y="2030788"/>
                </a:lnTo>
                <a:close/>
                <a:moveTo>
                  <a:pt x="9025966" y="2030788"/>
                </a:moveTo>
                <a:lnTo>
                  <a:pt x="8803427" y="2030788"/>
                </a:lnTo>
                <a:lnTo>
                  <a:pt x="8803427" y="1808250"/>
                </a:lnTo>
                <a:lnTo>
                  <a:pt x="9025966" y="1808250"/>
                </a:lnTo>
                <a:lnTo>
                  <a:pt x="9025966" y="2030788"/>
                </a:lnTo>
                <a:close/>
                <a:moveTo>
                  <a:pt x="8800295" y="2030788"/>
                </a:moveTo>
                <a:lnTo>
                  <a:pt x="8577756" y="2030788"/>
                </a:lnTo>
                <a:lnTo>
                  <a:pt x="8577756" y="1808250"/>
                </a:lnTo>
                <a:lnTo>
                  <a:pt x="8800295" y="1808250"/>
                </a:lnTo>
                <a:lnTo>
                  <a:pt x="8800295" y="2030788"/>
                </a:lnTo>
                <a:close/>
                <a:moveTo>
                  <a:pt x="8574749" y="2030788"/>
                </a:moveTo>
                <a:lnTo>
                  <a:pt x="8352211" y="2030788"/>
                </a:lnTo>
                <a:lnTo>
                  <a:pt x="8352211" y="1808250"/>
                </a:lnTo>
                <a:lnTo>
                  <a:pt x="8574749" y="1808250"/>
                </a:lnTo>
                <a:lnTo>
                  <a:pt x="8574749" y="2030788"/>
                </a:lnTo>
                <a:close/>
                <a:moveTo>
                  <a:pt x="8349078" y="2030788"/>
                </a:moveTo>
                <a:lnTo>
                  <a:pt x="8126540" y="2030788"/>
                </a:lnTo>
                <a:lnTo>
                  <a:pt x="8126540" y="1808250"/>
                </a:lnTo>
                <a:lnTo>
                  <a:pt x="8349078" y="1808250"/>
                </a:lnTo>
                <a:lnTo>
                  <a:pt x="8349078" y="2030788"/>
                </a:lnTo>
                <a:close/>
                <a:moveTo>
                  <a:pt x="8123407" y="2030788"/>
                </a:moveTo>
                <a:lnTo>
                  <a:pt x="7900868" y="2030788"/>
                </a:lnTo>
                <a:lnTo>
                  <a:pt x="7900868" y="1808250"/>
                </a:lnTo>
                <a:lnTo>
                  <a:pt x="8123407" y="1808250"/>
                </a:lnTo>
                <a:lnTo>
                  <a:pt x="8123407" y="2030788"/>
                </a:lnTo>
                <a:close/>
                <a:moveTo>
                  <a:pt x="7897736" y="2030788"/>
                </a:moveTo>
                <a:lnTo>
                  <a:pt x="7675198" y="2030788"/>
                </a:lnTo>
                <a:lnTo>
                  <a:pt x="7675198" y="1808250"/>
                </a:lnTo>
                <a:lnTo>
                  <a:pt x="7897736" y="1808250"/>
                </a:lnTo>
                <a:lnTo>
                  <a:pt x="7897736" y="2030788"/>
                </a:lnTo>
                <a:close/>
                <a:moveTo>
                  <a:pt x="7672065" y="2030788"/>
                </a:moveTo>
                <a:lnTo>
                  <a:pt x="7449527" y="2030788"/>
                </a:lnTo>
                <a:lnTo>
                  <a:pt x="7449527" y="1808250"/>
                </a:lnTo>
                <a:lnTo>
                  <a:pt x="7672065" y="1808250"/>
                </a:lnTo>
                <a:lnTo>
                  <a:pt x="7672065" y="2030788"/>
                </a:lnTo>
                <a:close/>
                <a:moveTo>
                  <a:pt x="7446394" y="2030788"/>
                </a:moveTo>
                <a:lnTo>
                  <a:pt x="7223856" y="2030788"/>
                </a:lnTo>
                <a:lnTo>
                  <a:pt x="7223856" y="1808250"/>
                </a:lnTo>
                <a:lnTo>
                  <a:pt x="7446394" y="1808250"/>
                </a:lnTo>
                <a:lnTo>
                  <a:pt x="7446394" y="2030788"/>
                </a:lnTo>
                <a:close/>
                <a:moveTo>
                  <a:pt x="7220848" y="2030788"/>
                </a:moveTo>
                <a:lnTo>
                  <a:pt x="6998310" y="2030788"/>
                </a:lnTo>
                <a:lnTo>
                  <a:pt x="6998310" y="1808250"/>
                </a:lnTo>
                <a:lnTo>
                  <a:pt x="7220848" y="1808250"/>
                </a:lnTo>
                <a:lnTo>
                  <a:pt x="7220848" y="2030788"/>
                </a:lnTo>
                <a:close/>
                <a:moveTo>
                  <a:pt x="6995177" y="2030788"/>
                </a:moveTo>
                <a:lnTo>
                  <a:pt x="6772639" y="2030788"/>
                </a:lnTo>
                <a:lnTo>
                  <a:pt x="6772639" y="1808250"/>
                </a:lnTo>
                <a:lnTo>
                  <a:pt x="6995177" y="1808250"/>
                </a:lnTo>
                <a:lnTo>
                  <a:pt x="6995177" y="2030788"/>
                </a:lnTo>
                <a:close/>
                <a:moveTo>
                  <a:pt x="6769506" y="2030788"/>
                </a:moveTo>
                <a:lnTo>
                  <a:pt x="6546967" y="2030788"/>
                </a:lnTo>
                <a:lnTo>
                  <a:pt x="6546967" y="1808250"/>
                </a:lnTo>
                <a:lnTo>
                  <a:pt x="6769506" y="1808250"/>
                </a:lnTo>
                <a:lnTo>
                  <a:pt x="6769506" y="2030788"/>
                </a:lnTo>
                <a:close/>
                <a:moveTo>
                  <a:pt x="6543835" y="2030788"/>
                </a:moveTo>
                <a:lnTo>
                  <a:pt x="6321297" y="2030788"/>
                </a:lnTo>
                <a:lnTo>
                  <a:pt x="6321297" y="1808250"/>
                </a:lnTo>
                <a:lnTo>
                  <a:pt x="6543835" y="1808250"/>
                </a:lnTo>
                <a:lnTo>
                  <a:pt x="6543835" y="2030788"/>
                </a:lnTo>
                <a:close/>
                <a:moveTo>
                  <a:pt x="6318164" y="2030788"/>
                </a:moveTo>
                <a:lnTo>
                  <a:pt x="6095625" y="2030788"/>
                </a:lnTo>
                <a:lnTo>
                  <a:pt x="6095625" y="1808250"/>
                </a:lnTo>
                <a:lnTo>
                  <a:pt x="6318164" y="1808250"/>
                </a:lnTo>
                <a:lnTo>
                  <a:pt x="6318164" y="2030788"/>
                </a:lnTo>
                <a:close/>
                <a:moveTo>
                  <a:pt x="6092493" y="2030788"/>
                </a:moveTo>
                <a:lnTo>
                  <a:pt x="5869954" y="2030788"/>
                </a:lnTo>
                <a:lnTo>
                  <a:pt x="5869954" y="1808250"/>
                </a:lnTo>
                <a:lnTo>
                  <a:pt x="6092493" y="1808250"/>
                </a:lnTo>
                <a:lnTo>
                  <a:pt x="6092493" y="2030788"/>
                </a:lnTo>
                <a:close/>
                <a:moveTo>
                  <a:pt x="5866947" y="2030788"/>
                </a:moveTo>
                <a:lnTo>
                  <a:pt x="5644408" y="2030788"/>
                </a:lnTo>
                <a:lnTo>
                  <a:pt x="5644408" y="1808250"/>
                </a:lnTo>
                <a:lnTo>
                  <a:pt x="5866947" y="1808250"/>
                </a:lnTo>
                <a:lnTo>
                  <a:pt x="5866947" y="2030788"/>
                </a:lnTo>
                <a:close/>
                <a:moveTo>
                  <a:pt x="5641276" y="2030788"/>
                </a:moveTo>
                <a:lnTo>
                  <a:pt x="5418738" y="2030788"/>
                </a:lnTo>
                <a:lnTo>
                  <a:pt x="5418738" y="1808250"/>
                </a:lnTo>
                <a:lnTo>
                  <a:pt x="5641276" y="1808250"/>
                </a:lnTo>
                <a:lnTo>
                  <a:pt x="5641276" y="2030788"/>
                </a:lnTo>
                <a:close/>
                <a:moveTo>
                  <a:pt x="5415605" y="2030788"/>
                </a:moveTo>
                <a:lnTo>
                  <a:pt x="5193066" y="2030788"/>
                </a:lnTo>
                <a:lnTo>
                  <a:pt x="5193066" y="1808250"/>
                </a:lnTo>
                <a:lnTo>
                  <a:pt x="5415605" y="1808250"/>
                </a:lnTo>
                <a:lnTo>
                  <a:pt x="5415605" y="2030788"/>
                </a:lnTo>
                <a:close/>
                <a:moveTo>
                  <a:pt x="5189934" y="2030788"/>
                </a:moveTo>
                <a:lnTo>
                  <a:pt x="4967395" y="2030788"/>
                </a:lnTo>
                <a:lnTo>
                  <a:pt x="4967395" y="1808250"/>
                </a:lnTo>
                <a:lnTo>
                  <a:pt x="5189934" y="1808250"/>
                </a:lnTo>
                <a:lnTo>
                  <a:pt x="5189934" y="2030788"/>
                </a:lnTo>
                <a:close/>
                <a:moveTo>
                  <a:pt x="4964263" y="2030788"/>
                </a:moveTo>
                <a:lnTo>
                  <a:pt x="4741724" y="2030788"/>
                </a:lnTo>
                <a:lnTo>
                  <a:pt x="4741724" y="1808250"/>
                </a:lnTo>
                <a:lnTo>
                  <a:pt x="4964263" y="1808250"/>
                </a:lnTo>
                <a:lnTo>
                  <a:pt x="4964263" y="2030788"/>
                </a:lnTo>
                <a:close/>
                <a:moveTo>
                  <a:pt x="4738592" y="2030788"/>
                </a:moveTo>
                <a:lnTo>
                  <a:pt x="4516053" y="2030788"/>
                </a:lnTo>
                <a:lnTo>
                  <a:pt x="4516053" y="1808250"/>
                </a:lnTo>
                <a:lnTo>
                  <a:pt x="4738592" y="1808250"/>
                </a:lnTo>
                <a:lnTo>
                  <a:pt x="4738592" y="2030788"/>
                </a:lnTo>
                <a:close/>
                <a:moveTo>
                  <a:pt x="4513046" y="2030788"/>
                </a:moveTo>
                <a:lnTo>
                  <a:pt x="4290507" y="2030788"/>
                </a:lnTo>
                <a:lnTo>
                  <a:pt x="4290507" y="1808250"/>
                </a:lnTo>
                <a:lnTo>
                  <a:pt x="4513046" y="1808250"/>
                </a:lnTo>
                <a:lnTo>
                  <a:pt x="4513046" y="2030788"/>
                </a:lnTo>
                <a:close/>
                <a:moveTo>
                  <a:pt x="4287375" y="2030788"/>
                </a:moveTo>
                <a:lnTo>
                  <a:pt x="4064836" y="2030788"/>
                </a:lnTo>
                <a:lnTo>
                  <a:pt x="4064836" y="1808250"/>
                </a:lnTo>
                <a:lnTo>
                  <a:pt x="4287375" y="1808250"/>
                </a:lnTo>
                <a:lnTo>
                  <a:pt x="4287375" y="2030788"/>
                </a:lnTo>
                <a:close/>
                <a:moveTo>
                  <a:pt x="4061703" y="2030788"/>
                </a:moveTo>
                <a:lnTo>
                  <a:pt x="3839165" y="2030788"/>
                </a:lnTo>
                <a:lnTo>
                  <a:pt x="3839165" y="1808250"/>
                </a:lnTo>
                <a:lnTo>
                  <a:pt x="4061703" y="1808250"/>
                </a:lnTo>
                <a:lnTo>
                  <a:pt x="4061703" y="2030788"/>
                </a:lnTo>
                <a:close/>
                <a:moveTo>
                  <a:pt x="3836033" y="2030788"/>
                </a:moveTo>
                <a:lnTo>
                  <a:pt x="3613494" y="2030788"/>
                </a:lnTo>
                <a:lnTo>
                  <a:pt x="3613494" y="1808250"/>
                </a:lnTo>
                <a:lnTo>
                  <a:pt x="3836033" y="1808250"/>
                </a:lnTo>
                <a:lnTo>
                  <a:pt x="3836033" y="2030788"/>
                </a:lnTo>
                <a:close/>
                <a:moveTo>
                  <a:pt x="3610361" y="2030788"/>
                </a:moveTo>
                <a:lnTo>
                  <a:pt x="3387823" y="2030788"/>
                </a:lnTo>
                <a:lnTo>
                  <a:pt x="3387823" y="1808250"/>
                </a:lnTo>
                <a:lnTo>
                  <a:pt x="3610361" y="1808250"/>
                </a:lnTo>
                <a:lnTo>
                  <a:pt x="3610361" y="2030788"/>
                </a:lnTo>
                <a:close/>
                <a:moveTo>
                  <a:pt x="3384690" y="2030788"/>
                </a:moveTo>
                <a:lnTo>
                  <a:pt x="3162152" y="2030788"/>
                </a:lnTo>
                <a:lnTo>
                  <a:pt x="3162152" y="1808250"/>
                </a:lnTo>
                <a:lnTo>
                  <a:pt x="3384690" y="1808250"/>
                </a:lnTo>
                <a:lnTo>
                  <a:pt x="3384690" y="2030788"/>
                </a:lnTo>
                <a:close/>
                <a:moveTo>
                  <a:pt x="3159145" y="2030788"/>
                </a:moveTo>
                <a:lnTo>
                  <a:pt x="2936606" y="2030788"/>
                </a:lnTo>
                <a:lnTo>
                  <a:pt x="2936606" y="1808250"/>
                </a:lnTo>
                <a:lnTo>
                  <a:pt x="3159145" y="1808250"/>
                </a:lnTo>
                <a:lnTo>
                  <a:pt x="3159145" y="2030788"/>
                </a:lnTo>
                <a:close/>
                <a:moveTo>
                  <a:pt x="2933474" y="2030788"/>
                </a:moveTo>
                <a:lnTo>
                  <a:pt x="2710935" y="2030788"/>
                </a:lnTo>
                <a:lnTo>
                  <a:pt x="2710935" y="1808250"/>
                </a:lnTo>
                <a:lnTo>
                  <a:pt x="2933474" y="1808250"/>
                </a:lnTo>
                <a:lnTo>
                  <a:pt x="2933474" y="2030788"/>
                </a:lnTo>
                <a:close/>
                <a:moveTo>
                  <a:pt x="2707802" y="2030788"/>
                </a:moveTo>
                <a:lnTo>
                  <a:pt x="2485264" y="2030788"/>
                </a:lnTo>
                <a:lnTo>
                  <a:pt x="2485264" y="1808250"/>
                </a:lnTo>
                <a:lnTo>
                  <a:pt x="2707802" y="1808250"/>
                </a:lnTo>
                <a:lnTo>
                  <a:pt x="2707802" y="2030788"/>
                </a:lnTo>
                <a:close/>
                <a:moveTo>
                  <a:pt x="2482131" y="2030788"/>
                </a:moveTo>
                <a:lnTo>
                  <a:pt x="2259593" y="2030788"/>
                </a:lnTo>
                <a:lnTo>
                  <a:pt x="2259593" y="1808250"/>
                </a:lnTo>
                <a:lnTo>
                  <a:pt x="2482131" y="1808250"/>
                </a:lnTo>
                <a:lnTo>
                  <a:pt x="2482131" y="2030788"/>
                </a:lnTo>
                <a:close/>
                <a:moveTo>
                  <a:pt x="2256460" y="2030788"/>
                </a:moveTo>
                <a:lnTo>
                  <a:pt x="2033922" y="2030788"/>
                </a:lnTo>
                <a:lnTo>
                  <a:pt x="2033922" y="1808250"/>
                </a:lnTo>
                <a:lnTo>
                  <a:pt x="2256460" y="1808250"/>
                </a:lnTo>
                <a:lnTo>
                  <a:pt x="2256460" y="2030788"/>
                </a:lnTo>
                <a:close/>
                <a:moveTo>
                  <a:pt x="2030789" y="2030788"/>
                </a:moveTo>
                <a:lnTo>
                  <a:pt x="1808251" y="2030788"/>
                </a:lnTo>
                <a:lnTo>
                  <a:pt x="1808251" y="1808250"/>
                </a:lnTo>
                <a:lnTo>
                  <a:pt x="2030789" y="1808250"/>
                </a:lnTo>
                <a:lnTo>
                  <a:pt x="2030789" y="2030788"/>
                </a:lnTo>
                <a:close/>
                <a:moveTo>
                  <a:pt x="2030789" y="2033921"/>
                </a:moveTo>
                <a:lnTo>
                  <a:pt x="2030789" y="2256459"/>
                </a:lnTo>
                <a:lnTo>
                  <a:pt x="1808251" y="2256459"/>
                </a:lnTo>
                <a:lnTo>
                  <a:pt x="1808251" y="2033921"/>
                </a:lnTo>
                <a:lnTo>
                  <a:pt x="2030789" y="2033921"/>
                </a:lnTo>
                <a:close/>
                <a:moveTo>
                  <a:pt x="2030789" y="2259592"/>
                </a:moveTo>
                <a:lnTo>
                  <a:pt x="2030789" y="2482130"/>
                </a:lnTo>
                <a:lnTo>
                  <a:pt x="1808251" y="2482130"/>
                </a:lnTo>
                <a:lnTo>
                  <a:pt x="1808251" y="2259592"/>
                </a:lnTo>
                <a:lnTo>
                  <a:pt x="2030789" y="2259592"/>
                </a:lnTo>
                <a:close/>
                <a:moveTo>
                  <a:pt x="2030789" y="2485263"/>
                </a:moveTo>
                <a:lnTo>
                  <a:pt x="2030789" y="2707801"/>
                </a:lnTo>
                <a:lnTo>
                  <a:pt x="1808251" y="2707801"/>
                </a:lnTo>
                <a:lnTo>
                  <a:pt x="1808251" y="2485263"/>
                </a:lnTo>
                <a:lnTo>
                  <a:pt x="2030789" y="2485263"/>
                </a:lnTo>
                <a:close/>
                <a:moveTo>
                  <a:pt x="2030789" y="2710934"/>
                </a:moveTo>
                <a:lnTo>
                  <a:pt x="2030789" y="2933472"/>
                </a:lnTo>
                <a:lnTo>
                  <a:pt x="1808251" y="2933472"/>
                </a:lnTo>
                <a:lnTo>
                  <a:pt x="1808251" y="2710934"/>
                </a:lnTo>
                <a:lnTo>
                  <a:pt x="2030789" y="2710934"/>
                </a:lnTo>
                <a:close/>
                <a:moveTo>
                  <a:pt x="2030789" y="2936605"/>
                </a:moveTo>
                <a:lnTo>
                  <a:pt x="2030789" y="3159143"/>
                </a:lnTo>
                <a:lnTo>
                  <a:pt x="1808251" y="3159143"/>
                </a:lnTo>
                <a:lnTo>
                  <a:pt x="1808251" y="2936605"/>
                </a:lnTo>
                <a:lnTo>
                  <a:pt x="2030789" y="2936605"/>
                </a:lnTo>
                <a:close/>
                <a:moveTo>
                  <a:pt x="2030789" y="3162276"/>
                </a:moveTo>
                <a:lnTo>
                  <a:pt x="2030789" y="3384814"/>
                </a:lnTo>
                <a:lnTo>
                  <a:pt x="1808251" y="3384814"/>
                </a:lnTo>
                <a:lnTo>
                  <a:pt x="1808251" y="3162276"/>
                </a:lnTo>
                <a:lnTo>
                  <a:pt x="2030789" y="3162276"/>
                </a:lnTo>
                <a:close/>
                <a:moveTo>
                  <a:pt x="2030789" y="3387821"/>
                </a:moveTo>
                <a:lnTo>
                  <a:pt x="2030789" y="3610360"/>
                </a:lnTo>
                <a:lnTo>
                  <a:pt x="1808251" y="3610360"/>
                </a:lnTo>
                <a:lnTo>
                  <a:pt x="1808251" y="3387821"/>
                </a:lnTo>
                <a:lnTo>
                  <a:pt x="2030789" y="3387821"/>
                </a:lnTo>
                <a:close/>
                <a:moveTo>
                  <a:pt x="2030789" y="3613493"/>
                </a:moveTo>
                <a:lnTo>
                  <a:pt x="2030789" y="3836031"/>
                </a:lnTo>
                <a:lnTo>
                  <a:pt x="1808251" y="3836031"/>
                </a:lnTo>
                <a:lnTo>
                  <a:pt x="1808251" y="3613493"/>
                </a:lnTo>
                <a:lnTo>
                  <a:pt x="2030789" y="3613493"/>
                </a:lnTo>
                <a:close/>
                <a:moveTo>
                  <a:pt x="2030789" y="3839164"/>
                </a:moveTo>
                <a:lnTo>
                  <a:pt x="2030789" y="4061702"/>
                </a:lnTo>
                <a:lnTo>
                  <a:pt x="1808251" y="4061702"/>
                </a:lnTo>
                <a:lnTo>
                  <a:pt x="1808251" y="3839164"/>
                </a:lnTo>
                <a:lnTo>
                  <a:pt x="2030789" y="3839164"/>
                </a:lnTo>
                <a:close/>
                <a:moveTo>
                  <a:pt x="2030789" y="4064834"/>
                </a:moveTo>
                <a:lnTo>
                  <a:pt x="2030789" y="4287373"/>
                </a:lnTo>
                <a:lnTo>
                  <a:pt x="1808251" y="4287373"/>
                </a:lnTo>
                <a:lnTo>
                  <a:pt x="1808251" y="4064834"/>
                </a:lnTo>
                <a:lnTo>
                  <a:pt x="2030789" y="4064834"/>
                </a:lnTo>
                <a:close/>
                <a:moveTo>
                  <a:pt x="2030789" y="4290506"/>
                </a:moveTo>
                <a:lnTo>
                  <a:pt x="2030789" y="4513044"/>
                </a:lnTo>
                <a:lnTo>
                  <a:pt x="1808251" y="4513044"/>
                </a:lnTo>
                <a:lnTo>
                  <a:pt x="1808251" y="4290506"/>
                </a:lnTo>
                <a:lnTo>
                  <a:pt x="2030789" y="4290506"/>
                </a:lnTo>
                <a:close/>
                <a:moveTo>
                  <a:pt x="2030789" y="4516177"/>
                </a:moveTo>
                <a:lnTo>
                  <a:pt x="2030789" y="4738715"/>
                </a:lnTo>
                <a:lnTo>
                  <a:pt x="1808251" y="4738715"/>
                </a:lnTo>
                <a:lnTo>
                  <a:pt x="1808251" y="4516177"/>
                </a:lnTo>
                <a:lnTo>
                  <a:pt x="2030789" y="4516177"/>
                </a:lnTo>
                <a:close/>
                <a:moveTo>
                  <a:pt x="2030789" y="4741722"/>
                </a:moveTo>
                <a:lnTo>
                  <a:pt x="2030789" y="4964261"/>
                </a:lnTo>
                <a:lnTo>
                  <a:pt x="1808251" y="4964261"/>
                </a:lnTo>
                <a:lnTo>
                  <a:pt x="1808251" y="4741722"/>
                </a:lnTo>
                <a:lnTo>
                  <a:pt x="2030789" y="4741722"/>
                </a:lnTo>
                <a:close/>
                <a:moveTo>
                  <a:pt x="2030789" y="4967393"/>
                </a:moveTo>
                <a:lnTo>
                  <a:pt x="2030789" y="5189932"/>
                </a:lnTo>
                <a:lnTo>
                  <a:pt x="1808251" y="5189932"/>
                </a:lnTo>
                <a:lnTo>
                  <a:pt x="1808251" y="4967393"/>
                </a:lnTo>
                <a:lnTo>
                  <a:pt x="2030789" y="4967393"/>
                </a:lnTo>
                <a:close/>
                <a:moveTo>
                  <a:pt x="2030789" y="5193064"/>
                </a:moveTo>
                <a:lnTo>
                  <a:pt x="2030789" y="5415603"/>
                </a:lnTo>
                <a:lnTo>
                  <a:pt x="1808251" y="5415603"/>
                </a:lnTo>
                <a:lnTo>
                  <a:pt x="1808251" y="5193064"/>
                </a:lnTo>
                <a:lnTo>
                  <a:pt x="2030789" y="5193064"/>
                </a:lnTo>
                <a:close/>
                <a:moveTo>
                  <a:pt x="2033922" y="5193064"/>
                </a:moveTo>
                <a:lnTo>
                  <a:pt x="2256460" y="5193064"/>
                </a:lnTo>
                <a:lnTo>
                  <a:pt x="2256460" y="5415603"/>
                </a:lnTo>
                <a:lnTo>
                  <a:pt x="2033922" y="5415603"/>
                </a:lnTo>
                <a:lnTo>
                  <a:pt x="2033922" y="5193064"/>
                </a:lnTo>
                <a:close/>
                <a:moveTo>
                  <a:pt x="2259593" y="5193064"/>
                </a:moveTo>
                <a:lnTo>
                  <a:pt x="2482131" y="5193064"/>
                </a:lnTo>
                <a:lnTo>
                  <a:pt x="2482131" y="5415603"/>
                </a:lnTo>
                <a:lnTo>
                  <a:pt x="2259593" y="5415603"/>
                </a:lnTo>
                <a:lnTo>
                  <a:pt x="2259593" y="5193064"/>
                </a:lnTo>
                <a:close/>
                <a:moveTo>
                  <a:pt x="2485264" y="5193064"/>
                </a:moveTo>
                <a:lnTo>
                  <a:pt x="2707802" y="5193064"/>
                </a:lnTo>
                <a:lnTo>
                  <a:pt x="2707802" y="5415603"/>
                </a:lnTo>
                <a:lnTo>
                  <a:pt x="2485264" y="5415603"/>
                </a:lnTo>
                <a:lnTo>
                  <a:pt x="2485264" y="5193064"/>
                </a:lnTo>
                <a:close/>
                <a:moveTo>
                  <a:pt x="2710935" y="5193064"/>
                </a:moveTo>
                <a:lnTo>
                  <a:pt x="2933474" y="5193064"/>
                </a:lnTo>
                <a:lnTo>
                  <a:pt x="2933474" y="5415603"/>
                </a:lnTo>
                <a:lnTo>
                  <a:pt x="2710935" y="5415603"/>
                </a:lnTo>
                <a:lnTo>
                  <a:pt x="2710935" y="5193064"/>
                </a:lnTo>
                <a:close/>
                <a:moveTo>
                  <a:pt x="2936606" y="5193064"/>
                </a:moveTo>
                <a:lnTo>
                  <a:pt x="3159145" y="5193064"/>
                </a:lnTo>
                <a:lnTo>
                  <a:pt x="3159145" y="5415603"/>
                </a:lnTo>
                <a:lnTo>
                  <a:pt x="2936606" y="5415603"/>
                </a:lnTo>
                <a:lnTo>
                  <a:pt x="2936606" y="5193064"/>
                </a:lnTo>
                <a:close/>
                <a:moveTo>
                  <a:pt x="3162277" y="5193064"/>
                </a:moveTo>
                <a:lnTo>
                  <a:pt x="3384816" y="5193064"/>
                </a:lnTo>
                <a:lnTo>
                  <a:pt x="3384816" y="5415603"/>
                </a:lnTo>
                <a:lnTo>
                  <a:pt x="3162277" y="5415603"/>
                </a:lnTo>
                <a:lnTo>
                  <a:pt x="3162277" y="5193064"/>
                </a:lnTo>
                <a:close/>
                <a:moveTo>
                  <a:pt x="3387823" y="5193064"/>
                </a:moveTo>
                <a:lnTo>
                  <a:pt x="3610361" y="5193064"/>
                </a:lnTo>
                <a:lnTo>
                  <a:pt x="3610361" y="5415603"/>
                </a:lnTo>
                <a:lnTo>
                  <a:pt x="3387823" y="5415603"/>
                </a:lnTo>
                <a:lnTo>
                  <a:pt x="3387823" y="5193064"/>
                </a:lnTo>
                <a:close/>
                <a:moveTo>
                  <a:pt x="3613494" y="5193064"/>
                </a:moveTo>
                <a:lnTo>
                  <a:pt x="3836033" y="5193064"/>
                </a:lnTo>
                <a:lnTo>
                  <a:pt x="3836033" y="5415603"/>
                </a:lnTo>
                <a:lnTo>
                  <a:pt x="3613494" y="5415603"/>
                </a:lnTo>
                <a:lnTo>
                  <a:pt x="3613494" y="5193064"/>
                </a:lnTo>
                <a:close/>
                <a:moveTo>
                  <a:pt x="3839165" y="5193064"/>
                </a:moveTo>
                <a:lnTo>
                  <a:pt x="4061703" y="5193064"/>
                </a:lnTo>
                <a:lnTo>
                  <a:pt x="4061703" y="5415603"/>
                </a:lnTo>
                <a:lnTo>
                  <a:pt x="3839165" y="5415603"/>
                </a:lnTo>
                <a:lnTo>
                  <a:pt x="3839165" y="5193064"/>
                </a:lnTo>
                <a:close/>
                <a:moveTo>
                  <a:pt x="4064836" y="5193064"/>
                </a:moveTo>
                <a:lnTo>
                  <a:pt x="4287375" y="5193064"/>
                </a:lnTo>
                <a:lnTo>
                  <a:pt x="4287375" y="5415603"/>
                </a:lnTo>
                <a:lnTo>
                  <a:pt x="4064836" y="5415603"/>
                </a:lnTo>
                <a:lnTo>
                  <a:pt x="4064836" y="5193064"/>
                </a:lnTo>
                <a:close/>
                <a:moveTo>
                  <a:pt x="4290507" y="5193064"/>
                </a:moveTo>
                <a:lnTo>
                  <a:pt x="4513046" y="5193064"/>
                </a:lnTo>
                <a:lnTo>
                  <a:pt x="4513046" y="5415603"/>
                </a:lnTo>
                <a:lnTo>
                  <a:pt x="4290507" y="5415603"/>
                </a:lnTo>
                <a:lnTo>
                  <a:pt x="4290507" y="5193064"/>
                </a:lnTo>
                <a:close/>
                <a:moveTo>
                  <a:pt x="4516179" y="5193064"/>
                </a:moveTo>
                <a:lnTo>
                  <a:pt x="4738717" y="5193064"/>
                </a:lnTo>
                <a:lnTo>
                  <a:pt x="4738717" y="5415603"/>
                </a:lnTo>
                <a:lnTo>
                  <a:pt x="4516179" y="5415603"/>
                </a:lnTo>
                <a:lnTo>
                  <a:pt x="4516179" y="5193064"/>
                </a:lnTo>
                <a:close/>
                <a:moveTo>
                  <a:pt x="4741724" y="5193064"/>
                </a:moveTo>
                <a:lnTo>
                  <a:pt x="4964263" y="5193064"/>
                </a:lnTo>
                <a:lnTo>
                  <a:pt x="4964263" y="5415603"/>
                </a:lnTo>
                <a:lnTo>
                  <a:pt x="4741724" y="5415603"/>
                </a:lnTo>
                <a:lnTo>
                  <a:pt x="4741724" y="5193064"/>
                </a:lnTo>
                <a:close/>
                <a:moveTo>
                  <a:pt x="4967395" y="5193064"/>
                </a:moveTo>
                <a:lnTo>
                  <a:pt x="5189934" y="5193064"/>
                </a:lnTo>
                <a:lnTo>
                  <a:pt x="5189934" y="5415603"/>
                </a:lnTo>
                <a:lnTo>
                  <a:pt x="4967395" y="5415603"/>
                </a:lnTo>
                <a:lnTo>
                  <a:pt x="4967395" y="5193064"/>
                </a:lnTo>
                <a:close/>
                <a:moveTo>
                  <a:pt x="5193066" y="5193064"/>
                </a:moveTo>
                <a:lnTo>
                  <a:pt x="5415605" y="5193064"/>
                </a:lnTo>
                <a:lnTo>
                  <a:pt x="5415605" y="5415603"/>
                </a:lnTo>
                <a:lnTo>
                  <a:pt x="5193066" y="5415603"/>
                </a:lnTo>
                <a:lnTo>
                  <a:pt x="5193066" y="5193064"/>
                </a:lnTo>
                <a:close/>
                <a:moveTo>
                  <a:pt x="5418738" y="5193064"/>
                </a:moveTo>
                <a:lnTo>
                  <a:pt x="5641276" y="5193064"/>
                </a:lnTo>
                <a:lnTo>
                  <a:pt x="5641276" y="5415603"/>
                </a:lnTo>
                <a:lnTo>
                  <a:pt x="5418738" y="5415603"/>
                </a:lnTo>
                <a:lnTo>
                  <a:pt x="5418738" y="5193064"/>
                </a:lnTo>
                <a:close/>
                <a:moveTo>
                  <a:pt x="5644408" y="5193064"/>
                </a:moveTo>
                <a:lnTo>
                  <a:pt x="5866947" y="5193064"/>
                </a:lnTo>
                <a:lnTo>
                  <a:pt x="5866947" y="5415603"/>
                </a:lnTo>
                <a:lnTo>
                  <a:pt x="5644408" y="5415603"/>
                </a:lnTo>
                <a:lnTo>
                  <a:pt x="5644408" y="5193064"/>
                </a:lnTo>
                <a:close/>
                <a:moveTo>
                  <a:pt x="5870080" y="5193064"/>
                </a:moveTo>
                <a:lnTo>
                  <a:pt x="6092618" y="5193064"/>
                </a:lnTo>
                <a:lnTo>
                  <a:pt x="6092618" y="5415603"/>
                </a:lnTo>
                <a:lnTo>
                  <a:pt x="5870080" y="5415603"/>
                </a:lnTo>
                <a:lnTo>
                  <a:pt x="5870080" y="5193064"/>
                </a:lnTo>
                <a:close/>
                <a:moveTo>
                  <a:pt x="6095625" y="5193064"/>
                </a:moveTo>
                <a:lnTo>
                  <a:pt x="6318164" y="5193064"/>
                </a:lnTo>
                <a:lnTo>
                  <a:pt x="6318164" y="5415603"/>
                </a:lnTo>
                <a:lnTo>
                  <a:pt x="6095625" y="5415603"/>
                </a:lnTo>
                <a:lnTo>
                  <a:pt x="6095625" y="5193064"/>
                </a:lnTo>
                <a:close/>
                <a:moveTo>
                  <a:pt x="6321297" y="5193064"/>
                </a:moveTo>
                <a:lnTo>
                  <a:pt x="6543835" y="5193064"/>
                </a:lnTo>
                <a:lnTo>
                  <a:pt x="6543835" y="5415603"/>
                </a:lnTo>
                <a:lnTo>
                  <a:pt x="6321297" y="5415603"/>
                </a:lnTo>
                <a:lnTo>
                  <a:pt x="6321297" y="5193064"/>
                </a:lnTo>
                <a:close/>
                <a:moveTo>
                  <a:pt x="6546967" y="5193064"/>
                </a:moveTo>
                <a:lnTo>
                  <a:pt x="6769506" y="5193064"/>
                </a:lnTo>
                <a:lnTo>
                  <a:pt x="6769506" y="5415603"/>
                </a:lnTo>
                <a:lnTo>
                  <a:pt x="6546967" y="5415603"/>
                </a:lnTo>
                <a:lnTo>
                  <a:pt x="6546967" y="5193064"/>
                </a:lnTo>
                <a:close/>
                <a:moveTo>
                  <a:pt x="6772639" y="5193064"/>
                </a:moveTo>
                <a:lnTo>
                  <a:pt x="6995177" y="5193064"/>
                </a:lnTo>
                <a:lnTo>
                  <a:pt x="6995177" y="5415603"/>
                </a:lnTo>
                <a:lnTo>
                  <a:pt x="6772639" y="5415603"/>
                </a:lnTo>
                <a:lnTo>
                  <a:pt x="6772639" y="5193064"/>
                </a:lnTo>
                <a:close/>
                <a:moveTo>
                  <a:pt x="6998310" y="5193064"/>
                </a:moveTo>
                <a:lnTo>
                  <a:pt x="7220848" y="5193064"/>
                </a:lnTo>
                <a:lnTo>
                  <a:pt x="7220848" y="5415603"/>
                </a:lnTo>
                <a:lnTo>
                  <a:pt x="6998310" y="5415603"/>
                </a:lnTo>
                <a:lnTo>
                  <a:pt x="6998310" y="5193064"/>
                </a:lnTo>
                <a:close/>
                <a:moveTo>
                  <a:pt x="7223981" y="5193064"/>
                </a:moveTo>
                <a:lnTo>
                  <a:pt x="7446520" y="5193064"/>
                </a:lnTo>
                <a:lnTo>
                  <a:pt x="7446520" y="5415603"/>
                </a:lnTo>
                <a:lnTo>
                  <a:pt x="7223981" y="5415603"/>
                </a:lnTo>
                <a:lnTo>
                  <a:pt x="7223981" y="5193064"/>
                </a:lnTo>
                <a:close/>
                <a:moveTo>
                  <a:pt x="7449527" y="5193064"/>
                </a:moveTo>
                <a:lnTo>
                  <a:pt x="7672065" y="5193064"/>
                </a:lnTo>
                <a:lnTo>
                  <a:pt x="7672065" y="5415603"/>
                </a:lnTo>
                <a:lnTo>
                  <a:pt x="7449527" y="5415603"/>
                </a:lnTo>
                <a:lnTo>
                  <a:pt x="7449527" y="5193064"/>
                </a:lnTo>
                <a:close/>
                <a:moveTo>
                  <a:pt x="7675198" y="5193064"/>
                </a:moveTo>
                <a:lnTo>
                  <a:pt x="7897736" y="5193064"/>
                </a:lnTo>
                <a:lnTo>
                  <a:pt x="7897736" y="5415603"/>
                </a:lnTo>
                <a:lnTo>
                  <a:pt x="7675198" y="5415603"/>
                </a:lnTo>
                <a:lnTo>
                  <a:pt x="7675198" y="5193064"/>
                </a:lnTo>
                <a:close/>
                <a:moveTo>
                  <a:pt x="7900868" y="5193064"/>
                </a:moveTo>
                <a:lnTo>
                  <a:pt x="8123407" y="5193064"/>
                </a:lnTo>
                <a:lnTo>
                  <a:pt x="8123407" y="5415603"/>
                </a:lnTo>
                <a:lnTo>
                  <a:pt x="7900868" y="5415603"/>
                </a:lnTo>
                <a:lnTo>
                  <a:pt x="7900868" y="5193064"/>
                </a:lnTo>
                <a:close/>
                <a:moveTo>
                  <a:pt x="8126540" y="5193064"/>
                </a:moveTo>
                <a:lnTo>
                  <a:pt x="8349078" y="5193064"/>
                </a:lnTo>
                <a:lnTo>
                  <a:pt x="8349078" y="5415603"/>
                </a:lnTo>
                <a:lnTo>
                  <a:pt x="8126540" y="5415603"/>
                </a:lnTo>
                <a:lnTo>
                  <a:pt x="8126540" y="5193064"/>
                </a:lnTo>
                <a:close/>
                <a:moveTo>
                  <a:pt x="8352211" y="5193064"/>
                </a:moveTo>
                <a:lnTo>
                  <a:pt x="8574749" y="5193064"/>
                </a:lnTo>
                <a:lnTo>
                  <a:pt x="8574749" y="5415603"/>
                </a:lnTo>
                <a:lnTo>
                  <a:pt x="8352211" y="5415603"/>
                </a:lnTo>
                <a:lnTo>
                  <a:pt x="8352211" y="5193064"/>
                </a:lnTo>
                <a:close/>
                <a:moveTo>
                  <a:pt x="8577882" y="5193064"/>
                </a:moveTo>
                <a:lnTo>
                  <a:pt x="8800420" y="5193064"/>
                </a:lnTo>
                <a:lnTo>
                  <a:pt x="8800420" y="5415603"/>
                </a:lnTo>
                <a:lnTo>
                  <a:pt x="8577882" y="5415603"/>
                </a:lnTo>
                <a:lnTo>
                  <a:pt x="8577882" y="5193064"/>
                </a:lnTo>
                <a:close/>
                <a:moveTo>
                  <a:pt x="8803427" y="5193064"/>
                </a:moveTo>
                <a:lnTo>
                  <a:pt x="9025966" y="5193064"/>
                </a:lnTo>
                <a:lnTo>
                  <a:pt x="9025966" y="5415603"/>
                </a:lnTo>
                <a:lnTo>
                  <a:pt x="8803427" y="5415603"/>
                </a:lnTo>
                <a:lnTo>
                  <a:pt x="8803427" y="5193064"/>
                </a:lnTo>
                <a:close/>
                <a:moveTo>
                  <a:pt x="9029099" y="5193064"/>
                </a:moveTo>
                <a:lnTo>
                  <a:pt x="9251637" y="5193064"/>
                </a:lnTo>
                <a:lnTo>
                  <a:pt x="9251637" y="5415603"/>
                </a:lnTo>
                <a:lnTo>
                  <a:pt x="9029099" y="5415603"/>
                </a:lnTo>
                <a:lnTo>
                  <a:pt x="9029099" y="5193064"/>
                </a:lnTo>
                <a:close/>
                <a:moveTo>
                  <a:pt x="9254770" y="5193064"/>
                </a:moveTo>
                <a:lnTo>
                  <a:pt x="9477308" y="5193064"/>
                </a:lnTo>
                <a:lnTo>
                  <a:pt x="9477308" y="5415603"/>
                </a:lnTo>
                <a:lnTo>
                  <a:pt x="9254770" y="5415603"/>
                </a:lnTo>
                <a:lnTo>
                  <a:pt x="9254770" y="5193064"/>
                </a:lnTo>
                <a:close/>
                <a:moveTo>
                  <a:pt x="9480440" y="5193064"/>
                </a:moveTo>
                <a:lnTo>
                  <a:pt x="9702979" y="5193064"/>
                </a:lnTo>
                <a:lnTo>
                  <a:pt x="9702979" y="5415603"/>
                </a:lnTo>
                <a:lnTo>
                  <a:pt x="9480440" y="5415603"/>
                </a:lnTo>
                <a:lnTo>
                  <a:pt x="9480440" y="5193064"/>
                </a:lnTo>
                <a:close/>
                <a:moveTo>
                  <a:pt x="9706112" y="5193064"/>
                </a:moveTo>
                <a:lnTo>
                  <a:pt x="9928650" y="5193064"/>
                </a:lnTo>
                <a:lnTo>
                  <a:pt x="9928650" y="5415603"/>
                </a:lnTo>
                <a:lnTo>
                  <a:pt x="9706112" y="5415603"/>
                </a:lnTo>
                <a:lnTo>
                  <a:pt x="9706112" y="5193064"/>
                </a:lnTo>
                <a:close/>
                <a:moveTo>
                  <a:pt x="9931783" y="5193064"/>
                </a:moveTo>
                <a:lnTo>
                  <a:pt x="10154321" y="5193064"/>
                </a:lnTo>
                <a:lnTo>
                  <a:pt x="10154321" y="5415603"/>
                </a:lnTo>
                <a:lnTo>
                  <a:pt x="9931783" y="5415603"/>
                </a:lnTo>
                <a:lnTo>
                  <a:pt x="9931783" y="5193064"/>
                </a:lnTo>
                <a:close/>
                <a:moveTo>
                  <a:pt x="10157328" y="5193064"/>
                </a:moveTo>
                <a:lnTo>
                  <a:pt x="10379867" y="5193064"/>
                </a:lnTo>
                <a:lnTo>
                  <a:pt x="10379867" y="5415603"/>
                </a:lnTo>
                <a:lnTo>
                  <a:pt x="10157328" y="5415603"/>
                </a:lnTo>
                <a:lnTo>
                  <a:pt x="10157328" y="5193064"/>
                </a:lnTo>
                <a:close/>
                <a:moveTo>
                  <a:pt x="10157328" y="5189932"/>
                </a:moveTo>
                <a:lnTo>
                  <a:pt x="10157328" y="4967393"/>
                </a:lnTo>
                <a:lnTo>
                  <a:pt x="10379867" y="4967393"/>
                </a:lnTo>
                <a:lnTo>
                  <a:pt x="10379867" y="5189932"/>
                </a:lnTo>
                <a:lnTo>
                  <a:pt x="10157328" y="5189932"/>
                </a:lnTo>
                <a:close/>
                <a:moveTo>
                  <a:pt x="10157328" y="4964261"/>
                </a:moveTo>
                <a:lnTo>
                  <a:pt x="10157328" y="4741722"/>
                </a:lnTo>
                <a:lnTo>
                  <a:pt x="10379867" y="4741722"/>
                </a:lnTo>
                <a:lnTo>
                  <a:pt x="10379867" y="4964261"/>
                </a:lnTo>
                <a:lnTo>
                  <a:pt x="10157328" y="4964261"/>
                </a:lnTo>
                <a:close/>
                <a:moveTo>
                  <a:pt x="10157328" y="4738590"/>
                </a:moveTo>
                <a:lnTo>
                  <a:pt x="10157328" y="4516051"/>
                </a:lnTo>
                <a:lnTo>
                  <a:pt x="10379867" y="4516051"/>
                </a:lnTo>
                <a:lnTo>
                  <a:pt x="10379867" y="4738590"/>
                </a:lnTo>
                <a:lnTo>
                  <a:pt x="10157328" y="4738590"/>
                </a:lnTo>
                <a:close/>
                <a:moveTo>
                  <a:pt x="10157328" y="4513044"/>
                </a:moveTo>
                <a:lnTo>
                  <a:pt x="10157328" y="4290506"/>
                </a:lnTo>
                <a:lnTo>
                  <a:pt x="10379867" y="4290506"/>
                </a:lnTo>
                <a:lnTo>
                  <a:pt x="10379867" y="4513044"/>
                </a:lnTo>
                <a:lnTo>
                  <a:pt x="10157328" y="4513044"/>
                </a:lnTo>
                <a:close/>
                <a:moveTo>
                  <a:pt x="10157328" y="4287373"/>
                </a:moveTo>
                <a:lnTo>
                  <a:pt x="10157328" y="4064834"/>
                </a:lnTo>
                <a:lnTo>
                  <a:pt x="10379867" y="4064834"/>
                </a:lnTo>
                <a:lnTo>
                  <a:pt x="10379867" y="4287373"/>
                </a:lnTo>
                <a:lnTo>
                  <a:pt x="10157328" y="4287373"/>
                </a:lnTo>
                <a:close/>
                <a:moveTo>
                  <a:pt x="10157328" y="4061702"/>
                </a:moveTo>
                <a:lnTo>
                  <a:pt x="10157328" y="3839164"/>
                </a:lnTo>
                <a:lnTo>
                  <a:pt x="10379867" y="3839164"/>
                </a:lnTo>
                <a:lnTo>
                  <a:pt x="10379867" y="4061702"/>
                </a:lnTo>
                <a:lnTo>
                  <a:pt x="10157328" y="4061702"/>
                </a:lnTo>
                <a:close/>
                <a:moveTo>
                  <a:pt x="10157328" y="3836031"/>
                </a:moveTo>
                <a:lnTo>
                  <a:pt x="10157328" y="3613493"/>
                </a:lnTo>
                <a:lnTo>
                  <a:pt x="10379867" y="3613493"/>
                </a:lnTo>
                <a:lnTo>
                  <a:pt x="10379867" y="3836031"/>
                </a:lnTo>
                <a:lnTo>
                  <a:pt x="10157328" y="3836031"/>
                </a:lnTo>
                <a:close/>
                <a:moveTo>
                  <a:pt x="10157328" y="3610360"/>
                </a:moveTo>
                <a:lnTo>
                  <a:pt x="10157328" y="3387821"/>
                </a:lnTo>
                <a:lnTo>
                  <a:pt x="10379867" y="3387821"/>
                </a:lnTo>
                <a:lnTo>
                  <a:pt x="10379867" y="3610360"/>
                </a:lnTo>
                <a:lnTo>
                  <a:pt x="10157328" y="3610360"/>
                </a:lnTo>
                <a:close/>
                <a:moveTo>
                  <a:pt x="10157328" y="3384689"/>
                </a:moveTo>
                <a:lnTo>
                  <a:pt x="10157328" y="3162151"/>
                </a:lnTo>
                <a:lnTo>
                  <a:pt x="10379867" y="3162151"/>
                </a:lnTo>
                <a:lnTo>
                  <a:pt x="10379867" y="3384689"/>
                </a:lnTo>
                <a:lnTo>
                  <a:pt x="10157328" y="3384689"/>
                </a:lnTo>
                <a:close/>
                <a:moveTo>
                  <a:pt x="10157328" y="3159143"/>
                </a:moveTo>
                <a:lnTo>
                  <a:pt x="10157328" y="2936605"/>
                </a:lnTo>
                <a:lnTo>
                  <a:pt x="10379867" y="2936605"/>
                </a:lnTo>
                <a:lnTo>
                  <a:pt x="10379867" y="3159143"/>
                </a:lnTo>
                <a:lnTo>
                  <a:pt x="10157328" y="3159143"/>
                </a:lnTo>
                <a:close/>
                <a:moveTo>
                  <a:pt x="10157328" y="2933472"/>
                </a:moveTo>
                <a:lnTo>
                  <a:pt x="10157328" y="2710934"/>
                </a:lnTo>
                <a:lnTo>
                  <a:pt x="10379867" y="2710934"/>
                </a:lnTo>
                <a:lnTo>
                  <a:pt x="10379867" y="2933472"/>
                </a:lnTo>
                <a:lnTo>
                  <a:pt x="10157328" y="2933472"/>
                </a:lnTo>
                <a:close/>
                <a:moveTo>
                  <a:pt x="10157328" y="2707801"/>
                </a:moveTo>
                <a:lnTo>
                  <a:pt x="10157328" y="2485263"/>
                </a:lnTo>
                <a:lnTo>
                  <a:pt x="10379867" y="2485263"/>
                </a:lnTo>
                <a:lnTo>
                  <a:pt x="10379867" y="2707801"/>
                </a:lnTo>
                <a:lnTo>
                  <a:pt x="10157328" y="2707801"/>
                </a:lnTo>
                <a:close/>
                <a:moveTo>
                  <a:pt x="10157328" y="2482130"/>
                </a:moveTo>
                <a:lnTo>
                  <a:pt x="10157328" y="2259592"/>
                </a:lnTo>
                <a:lnTo>
                  <a:pt x="10379867" y="2259592"/>
                </a:lnTo>
                <a:lnTo>
                  <a:pt x="10379867" y="2482130"/>
                </a:lnTo>
                <a:lnTo>
                  <a:pt x="10157328" y="2482130"/>
                </a:lnTo>
                <a:close/>
                <a:moveTo>
                  <a:pt x="10157328" y="2256459"/>
                </a:moveTo>
                <a:lnTo>
                  <a:pt x="10157328" y="2033921"/>
                </a:lnTo>
                <a:lnTo>
                  <a:pt x="10379867" y="2033921"/>
                </a:lnTo>
                <a:lnTo>
                  <a:pt x="10379867" y="2256459"/>
                </a:lnTo>
                <a:lnTo>
                  <a:pt x="10157328" y="2256459"/>
                </a:lnTo>
                <a:close/>
                <a:moveTo>
                  <a:pt x="10157328" y="2030788"/>
                </a:moveTo>
                <a:lnTo>
                  <a:pt x="10157328" y="1808250"/>
                </a:lnTo>
                <a:lnTo>
                  <a:pt x="10379867" y="1808250"/>
                </a:lnTo>
                <a:lnTo>
                  <a:pt x="10379867" y="2030788"/>
                </a:lnTo>
                <a:lnTo>
                  <a:pt x="10157328" y="2030788"/>
                </a:lnTo>
                <a:close/>
                <a:moveTo>
                  <a:pt x="10157328" y="1805243"/>
                </a:moveTo>
                <a:lnTo>
                  <a:pt x="10157328" y="1582704"/>
                </a:lnTo>
                <a:lnTo>
                  <a:pt x="10379867" y="1582704"/>
                </a:lnTo>
                <a:lnTo>
                  <a:pt x="10379867" y="1805243"/>
                </a:lnTo>
                <a:lnTo>
                  <a:pt x="10157328" y="1805243"/>
                </a:lnTo>
                <a:close/>
                <a:moveTo>
                  <a:pt x="10154196" y="1805243"/>
                </a:moveTo>
                <a:lnTo>
                  <a:pt x="9931657" y="1805243"/>
                </a:lnTo>
                <a:lnTo>
                  <a:pt x="9931657" y="1582704"/>
                </a:lnTo>
                <a:lnTo>
                  <a:pt x="10154196" y="1582704"/>
                </a:lnTo>
                <a:lnTo>
                  <a:pt x="10154196" y="1805243"/>
                </a:lnTo>
                <a:close/>
                <a:moveTo>
                  <a:pt x="9928650" y="1805243"/>
                </a:moveTo>
                <a:lnTo>
                  <a:pt x="9706112" y="1805243"/>
                </a:lnTo>
                <a:lnTo>
                  <a:pt x="9706112" y="1582704"/>
                </a:lnTo>
                <a:lnTo>
                  <a:pt x="9928650" y="1582704"/>
                </a:lnTo>
                <a:lnTo>
                  <a:pt x="9928650" y="1805243"/>
                </a:lnTo>
                <a:close/>
                <a:moveTo>
                  <a:pt x="9702979" y="1805243"/>
                </a:moveTo>
                <a:lnTo>
                  <a:pt x="9480440" y="1805243"/>
                </a:lnTo>
                <a:lnTo>
                  <a:pt x="9480440" y="1582704"/>
                </a:lnTo>
                <a:lnTo>
                  <a:pt x="9702979" y="1582704"/>
                </a:lnTo>
                <a:lnTo>
                  <a:pt x="9702979" y="1805243"/>
                </a:lnTo>
                <a:close/>
                <a:moveTo>
                  <a:pt x="9477308" y="1805243"/>
                </a:moveTo>
                <a:lnTo>
                  <a:pt x="9254770" y="1805243"/>
                </a:lnTo>
                <a:lnTo>
                  <a:pt x="9254770" y="1582704"/>
                </a:lnTo>
                <a:lnTo>
                  <a:pt x="9477308" y="1582704"/>
                </a:lnTo>
                <a:lnTo>
                  <a:pt x="9477308" y="1805243"/>
                </a:lnTo>
                <a:close/>
                <a:moveTo>
                  <a:pt x="9251637" y="1805243"/>
                </a:moveTo>
                <a:lnTo>
                  <a:pt x="9029099" y="1805243"/>
                </a:lnTo>
                <a:lnTo>
                  <a:pt x="9029099" y="1582704"/>
                </a:lnTo>
                <a:lnTo>
                  <a:pt x="9251637" y="1582704"/>
                </a:lnTo>
                <a:lnTo>
                  <a:pt x="9251637" y="1805243"/>
                </a:lnTo>
                <a:close/>
                <a:moveTo>
                  <a:pt x="9025966" y="1805243"/>
                </a:moveTo>
                <a:lnTo>
                  <a:pt x="8803427" y="1805243"/>
                </a:lnTo>
                <a:lnTo>
                  <a:pt x="8803427" y="1582704"/>
                </a:lnTo>
                <a:lnTo>
                  <a:pt x="9025966" y="1582704"/>
                </a:lnTo>
                <a:lnTo>
                  <a:pt x="9025966" y="1805243"/>
                </a:lnTo>
                <a:close/>
                <a:moveTo>
                  <a:pt x="8800295" y="1805243"/>
                </a:moveTo>
                <a:lnTo>
                  <a:pt x="8577756" y="1805243"/>
                </a:lnTo>
                <a:lnTo>
                  <a:pt x="8577756" y="1582704"/>
                </a:lnTo>
                <a:lnTo>
                  <a:pt x="8800295" y="1582704"/>
                </a:lnTo>
                <a:lnTo>
                  <a:pt x="8800295" y="1805243"/>
                </a:lnTo>
                <a:close/>
                <a:moveTo>
                  <a:pt x="8574749" y="1805243"/>
                </a:moveTo>
                <a:lnTo>
                  <a:pt x="8352211" y="1805243"/>
                </a:lnTo>
                <a:lnTo>
                  <a:pt x="8352211" y="1582704"/>
                </a:lnTo>
                <a:lnTo>
                  <a:pt x="8574749" y="1582704"/>
                </a:lnTo>
                <a:lnTo>
                  <a:pt x="8574749" y="1805243"/>
                </a:lnTo>
                <a:close/>
                <a:moveTo>
                  <a:pt x="8349078" y="1805243"/>
                </a:moveTo>
                <a:lnTo>
                  <a:pt x="8126540" y="1805243"/>
                </a:lnTo>
                <a:lnTo>
                  <a:pt x="8126540" y="1582704"/>
                </a:lnTo>
                <a:lnTo>
                  <a:pt x="8349078" y="1582704"/>
                </a:lnTo>
                <a:lnTo>
                  <a:pt x="8349078" y="1805243"/>
                </a:lnTo>
                <a:close/>
                <a:moveTo>
                  <a:pt x="8123407" y="1805243"/>
                </a:moveTo>
                <a:lnTo>
                  <a:pt x="7900868" y="1805243"/>
                </a:lnTo>
                <a:lnTo>
                  <a:pt x="7900868" y="1582704"/>
                </a:lnTo>
                <a:lnTo>
                  <a:pt x="8123407" y="1582704"/>
                </a:lnTo>
                <a:lnTo>
                  <a:pt x="8123407" y="1805243"/>
                </a:lnTo>
                <a:close/>
                <a:moveTo>
                  <a:pt x="7897736" y="1805243"/>
                </a:moveTo>
                <a:lnTo>
                  <a:pt x="7675198" y="1805243"/>
                </a:lnTo>
                <a:lnTo>
                  <a:pt x="7675198" y="1582704"/>
                </a:lnTo>
                <a:lnTo>
                  <a:pt x="7897736" y="1582704"/>
                </a:lnTo>
                <a:lnTo>
                  <a:pt x="7897736" y="1805243"/>
                </a:lnTo>
                <a:close/>
                <a:moveTo>
                  <a:pt x="7672065" y="1805243"/>
                </a:moveTo>
                <a:lnTo>
                  <a:pt x="7449527" y="1805243"/>
                </a:lnTo>
                <a:lnTo>
                  <a:pt x="7449527" y="1582704"/>
                </a:lnTo>
                <a:lnTo>
                  <a:pt x="7672065" y="1582704"/>
                </a:lnTo>
                <a:lnTo>
                  <a:pt x="7672065" y="1805243"/>
                </a:lnTo>
                <a:close/>
                <a:moveTo>
                  <a:pt x="7446394" y="1805243"/>
                </a:moveTo>
                <a:lnTo>
                  <a:pt x="7223856" y="1805243"/>
                </a:lnTo>
                <a:lnTo>
                  <a:pt x="7223856" y="1582704"/>
                </a:lnTo>
                <a:lnTo>
                  <a:pt x="7446394" y="1582704"/>
                </a:lnTo>
                <a:lnTo>
                  <a:pt x="7446394" y="1805243"/>
                </a:lnTo>
                <a:close/>
                <a:moveTo>
                  <a:pt x="7220848" y="1805243"/>
                </a:moveTo>
                <a:lnTo>
                  <a:pt x="6998310" y="1805243"/>
                </a:lnTo>
                <a:lnTo>
                  <a:pt x="6998310" y="1582704"/>
                </a:lnTo>
                <a:lnTo>
                  <a:pt x="7220848" y="1582704"/>
                </a:lnTo>
                <a:lnTo>
                  <a:pt x="7220848" y="1805243"/>
                </a:lnTo>
                <a:close/>
                <a:moveTo>
                  <a:pt x="6995177" y="1805243"/>
                </a:moveTo>
                <a:lnTo>
                  <a:pt x="6772639" y="1805243"/>
                </a:lnTo>
                <a:lnTo>
                  <a:pt x="6772639" y="1582704"/>
                </a:lnTo>
                <a:lnTo>
                  <a:pt x="6995177" y="1582704"/>
                </a:lnTo>
                <a:lnTo>
                  <a:pt x="6995177" y="1805243"/>
                </a:lnTo>
                <a:close/>
                <a:moveTo>
                  <a:pt x="6769506" y="1805243"/>
                </a:moveTo>
                <a:lnTo>
                  <a:pt x="6546967" y="1805243"/>
                </a:lnTo>
                <a:lnTo>
                  <a:pt x="6546967" y="1582704"/>
                </a:lnTo>
                <a:lnTo>
                  <a:pt x="6769506" y="1582704"/>
                </a:lnTo>
                <a:lnTo>
                  <a:pt x="6769506" y="1805243"/>
                </a:lnTo>
                <a:close/>
                <a:moveTo>
                  <a:pt x="6543835" y="1805243"/>
                </a:moveTo>
                <a:lnTo>
                  <a:pt x="6321297" y="1805243"/>
                </a:lnTo>
                <a:lnTo>
                  <a:pt x="6321297" y="1582704"/>
                </a:lnTo>
                <a:lnTo>
                  <a:pt x="6543835" y="1582704"/>
                </a:lnTo>
                <a:lnTo>
                  <a:pt x="6543835" y="1805243"/>
                </a:lnTo>
                <a:close/>
                <a:moveTo>
                  <a:pt x="6318164" y="1805243"/>
                </a:moveTo>
                <a:lnTo>
                  <a:pt x="6095625" y="1805243"/>
                </a:lnTo>
                <a:lnTo>
                  <a:pt x="6095625" y="1582704"/>
                </a:lnTo>
                <a:lnTo>
                  <a:pt x="6318164" y="1582704"/>
                </a:lnTo>
                <a:lnTo>
                  <a:pt x="6318164" y="1805243"/>
                </a:lnTo>
                <a:close/>
                <a:moveTo>
                  <a:pt x="6092493" y="1805243"/>
                </a:moveTo>
                <a:lnTo>
                  <a:pt x="5869954" y="1805243"/>
                </a:lnTo>
                <a:lnTo>
                  <a:pt x="5869954" y="1582704"/>
                </a:lnTo>
                <a:lnTo>
                  <a:pt x="6092493" y="1582704"/>
                </a:lnTo>
                <a:lnTo>
                  <a:pt x="6092493" y="1805243"/>
                </a:lnTo>
                <a:close/>
                <a:moveTo>
                  <a:pt x="5866947" y="1805243"/>
                </a:moveTo>
                <a:lnTo>
                  <a:pt x="5644408" y="1805243"/>
                </a:lnTo>
                <a:lnTo>
                  <a:pt x="5644408" y="1582704"/>
                </a:lnTo>
                <a:lnTo>
                  <a:pt x="5866947" y="1582704"/>
                </a:lnTo>
                <a:lnTo>
                  <a:pt x="5866947" y="1805243"/>
                </a:lnTo>
                <a:close/>
                <a:moveTo>
                  <a:pt x="5641276" y="1805243"/>
                </a:moveTo>
                <a:lnTo>
                  <a:pt x="5418738" y="1805243"/>
                </a:lnTo>
                <a:lnTo>
                  <a:pt x="5418738" y="1582704"/>
                </a:lnTo>
                <a:lnTo>
                  <a:pt x="5641276" y="1582704"/>
                </a:lnTo>
                <a:lnTo>
                  <a:pt x="5641276" y="1805243"/>
                </a:lnTo>
                <a:close/>
                <a:moveTo>
                  <a:pt x="5415605" y="1805243"/>
                </a:moveTo>
                <a:lnTo>
                  <a:pt x="5193066" y="1805243"/>
                </a:lnTo>
                <a:lnTo>
                  <a:pt x="5193066" y="1582704"/>
                </a:lnTo>
                <a:lnTo>
                  <a:pt x="5415605" y="1582704"/>
                </a:lnTo>
                <a:lnTo>
                  <a:pt x="5415605" y="1805243"/>
                </a:lnTo>
                <a:close/>
                <a:moveTo>
                  <a:pt x="5189934" y="1805243"/>
                </a:moveTo>
                <a:lnTo>
                  <a:pt x="4967395" y="1805243"/>
                </a:lnTo>
                <a:lnTo>
                  <a:pt x="4967395" y="1582704"/>
                </a:lnTo>
                <a:lnTo>
                  <a:pt x="5189934" y="1582704"/>
                </a:lnTo>
                <a:lnTo>
                  <a:pt x="5189934" y="1805243"/>
                </a:lnTo>
                <a:close/>
                <a:moveTo>
                  <a:pt x="4964263" y="1805243"/>
                </a:moveTo>
                <a:lnTo>
                  <a:pt x="4741724" y="1805243"/>
                </a:lnTo>
                <a:lnTo>
                  <a:pt x="4741724" y="1582704"/>
                </a:lnTo>
                <a:lnTo>
                  <a:pt x="4964263" y="1582704"/>
                </a:lnTo>
                <a:lnTo>
                  <a:pt x="4964263" y="1805243"/>
                </a:lnTo>
                <a:close/>
                <a:moveTo>
                  <a:pt x="4738592" y="1805243"/>
                </a:moveTo>
                <a:lnTo>
                  <a:pt x="4516053" y="1805243"/>
                </a:lnTo>
                <a:lnTo>
                  <a:pt x="4516053" y="1582704"/>
                </a:lnTo>
                <a:lnTo>
                  <a:pt x="4738592" y="1582704"/>
                </a:lnTo>
                <a:lnTo>
                  <a:pt x="4738592" y="1805243"/>
                </a:lnTo>
                <a:close/>
                <a:moveTo>
                  <a:pt x="4513046" y="1805243"/>
                </a:moveTo>
                <a:lnTo>
                  <a:pt x="4290507" y="1805243"/>
                </a:lnTo>
                <a:lnTo>
                  <a:pt x="4290507" y="1582704"/>
                </a:lnTo>
                <a:lnTo>
                  <a:pt x="4513046" y="1582704"/>
                </a:lnTo>
                <a:lnTo>
                  <a:pt x="4513046" y="1805243"/>
                </a:lnTo>
                <a:close/>
                <a:moveTo>
                  <a:pt x="4287375" y="1805243"/>
                </a:moveTo>
                <a:lnTo>
                  <a:pt x="4064836" y="1805243"/>
                </a:lnTo>
                <a:lnTo>
                  <a:pt x="4064836" y="1582704"/>
                </a:lnTo>
                <a:lnTo>
                  <a:pt x="4287375" y="1582704"/>
                </a:lnTo>
                <a:lnTo>
                  <a:pt x="4287375" y="1805243"/>
                </a:lnTo>
                <a:close/>
                <a:moveTo>
                  <a:pt x="4061703" y="1805243"/>
                </a:moveTo>
                <a:lnTo>
                  <a:pt x="3839165" y="1805243"/>
                </a:lnTo>
                <a:lnTo>
                  <a:pt x="3839165" y="1582704"/>
                </a:lnTo>
                <a:lnTo>
                  <a:pt x="4061703" y="1582704"/>
                </a:lnTo>
                <a:lnTo>
                  <a:pt x="4061703" y="1805243"/>
                </a:lnTo>
                <a:close/>
                <a:moveTo>
                  <a:pt x="3836033" y="1805243"/>
                </a:moveTo>
                <a:lnTo>
                  <a:pt x="3613494" y="1805243"/>
                </a:lnTo>
                <a:lnTo>
                  <a:pt x="3613494" y="1582704"/>
                </a:lnTo>
                <a:lnTo>
                  <a:pt x="3836033" y="1582704"/>
                </a:lnTo>
                <a:lnTo>
                  <a:pt x="3836033" y="1805243"/>
                </a:lnTo>
                <a:close/>
                <a:moveTo>
                  <a:pt x="3610361" y="1805243"/>
                </a:moveTo>
                <a:lnTo>
                  <a:pt x="3387823" y="1805243"/>
                </a:lnTo>
                <a:lnTo>
                  <a:pt x="3387823" y="1582704"/>
                </a:lnTo>
                <a:lnTo>
                  <a:pt x="3610361" y="1582704"/>
                </a:lnTo>
                <a:lnTo>
                  <a:pt x="3610361" y="1805243"/>
                </a:lnTo>
                <a:close/>
                <a:moveTo>
                  <a:pt x="3384690" y="1805243"/>
                </a:moveTo>
                <a:lnTo>
                  <a:pt x="3162152" y="1805243"/>
                </a:lnTo>
                <a:lnTo>
                  <a:pt x="3162152" y="1582704"/>
                </a:lnTo>
                <a:lnTo>
                  <a:pt x="3384690" y="1582704"/>
                </a:lnTo>
                <a:lnTo>
                  <a:pt x="3384690" y="1805243"/>
                </a:lnTo>
                <a:close/>
                <a:moveTo>
                  <a:pt x="3159145" y="1805243"/>
                </a:moveTo>
                <a:lnTo>
                  <a:pt x="2936606" y="1805243"/>
                </a:lnTo>
                <a:lnTo>
                  <a:pt x="2936606" y="1582704"/>
                </a:lnTo>
                <a:lnTo>
                  <a:pt x="3159145" y="1582704"/>
                </a:lnTo>
                <a:lnTo>
                  <a:pt x="3159145" y="1805243"/>
                </a:lnTo>
                <a:close/>
                <a:moveTo>
                  <a:pt x="2933474" y="1805243"/>
                </a:moveTo>
                <a:lnTo>
                  <a:pt x="2710935" y="1805243"/>
                </a:lnTo>
                <a:lnTo>
                  <a:pt x="2710935" y="1582704"/>
                </a:lnTo>
                <a:lnTo>
                  <a:pt x="2933474" y="1582704"/>
                </a:lnTo>
                <a:lnTo>
                  <a:pt x="2933474" y="1805243"/>
                </a:lnTo>
                <a:close/>
                <a:moveTo>
                  <a:pt x="2707802" y="1805243"/>
                </a:moveTo>
                <a:lnTo>
                  <a:pt x="2485264" y="1805243"/>
                </a:lnTo>
                <a:lnTo>
                  <a:pt x="2485264" y="1582704"/>
                </a:lnTo>
                <a:lnTo>
                  <a:pt x="2707802" y="1582704"/>
                </a:lnTo>
                <a:lnTo>
                  <a:pt x="2707802" y="1805243"/>
                </a:lnTo>
                <a:close/>
                <a:moveTo>
                  <a:pt x="2482131" y="1805243"/>
                </a:moveTo>
                <a:lnTo>
                  <a:pt x="2259593" y="1805243"/>
                </a:lnTo>
                <a:lnTo>
                  <a:pt x="2259593" y="1582704"/>
                </a:lnTo>
                <a:lnTo>
                  <a:pt x="2482131" y="1582704"/>
                </a:lnTo>
                <a:lnTo>
                  <a:pt x="2482131" y="1805243"/>
                </a:lnTo>
                <a:close/>
                <a:moveTo>
                  <a:pt x="2256460" y="1805243"/>
                </a:moveTo>
                <a:lnTo>
                  <a:pt x="2033922" y="1805243"/>
                </a:lnTo>
                <a:lnTo>
                  <a:pt x="2033922" y="1582704"/>
                </a:lnTo>
                <a:lnTo>
                  <a:pt x="2256460" y="1582704"/>
                </a:lnTo>
                <a:lnTo>
                  <a:pt x="2256460" y="1805243"/>
                </a:lnTo>
                <a:close/>
                <a:moveTo>
                  <a:pt x="2030789" y="1805243"/>
                </a:moveTo>
                <a:lnTo>
                  <a:pt x="1808251" y="1805243"/>
                </a:lnTo>
                <a:lnTo>
                  <a:pt x="1808251" y="1582704"/>
                </a:lnTo>
                <a:lnTo>
                  <a:pt x="2030789" y="1582704"/>
                </a:lnTo>
                <a:lnTo>
                  <a:pt x="2030789" y="1805243"/>
                </a:lnTo>
                <a:close/>
                <a:moveTo>
                  <a:pt x="1805243" y="1805243"/>
                </a:moveTo>
                <a:lnTo>
                  <a:pt x="1582705" y="1805243"/>
                </a:lnTo>
                <a:lnTo>
                  <a:pt x="1582705" y="1582704"/>
                </a:lnTo>
                <a:lnTo>
                  <a:pt x="1805243" y="1582704"/>
                </a:lnTo>
                <a:lnTo>
                  <a:pt x="1805243" y="1805243"/>
                </a:lnTo>
                <a:close/>
                <a:moveTo>
                  <a:pt x="1805243" y="1808375"/>
                </a:moveTo>
                <a:lnTo>
                  <a:pt x="1805243" y="2030914"/>
                </a:lnTo>
                <a:lnTo>
                  <a:pt x="1582705" y="2030914"/>
                </a:lnTo>
                <a:lnTo>
                  <a:pt x="1582705" y="1808375"/>
                </a:lnTo>
                <a:lnTo>
                  <a:pt x="1805243" y="1808375"/>
                </a:lnTo>
                <a:close/>
                <a:moveTo>
                  <a:pt x="1805243" y="2033921"/>
                </a:moveTo>
                <a:lnTo>
                  <a:pt x="1805243" y="2256459"/>
                </a:lnTo>
                <a:lnTo>
                  <a:pt x="1582705" y="2256459"/>
                </a:lnTo>
                <a:lnTo>
                  <a:pt x="1582705" y="2033921"/>
                </a:lnTo>
                <a:lnTo>
                  <a:pt x="1805243" y="2033921"/>
                </a:lnTo>
                <a:close/>
                <a:moveTo>
                  <a:pt x="1805243" y="2259592"/>
                </a:moveTo>
                <a:lnTo>
                  <a:pt x="1805243" y="2482130"/>
                </a:lnTo>
                <a:lnTo>
                  <a:pt x="1582705" y="2482130"/>
                </a:lnTo>
                <a:lnTo>
                  <a:pt x="1582705" y="2259592"/>
                </a:lnTo>
                <a:lnTo>
                  <a:pt x="1805243" y="2259592"/>
                </a:lnTo>
                <a:close/>
                <a:moveTo>
                  <a:pt x="1805243" y="2485263"/>
                </a:moveTo>
                <a:lnTo>
                  <a:pt x="1805243" y="2707801"/>
                </a:lnTo>
                <a:lnTo>
                  <a:pt x="1582705" y="2707801"/>
                </a:lnTo>
                <a:lnTo>
                  <a:pt x="1582705" y="2485263"/>
                </a:lnTo>
                <a:lnTo>
                  <a:pt x="1805243" y="2485263"/>
                </a:lnTo>
                <a:close/>
                <a:moveTo>
                  <a:pt x="1805243" y="2710934"/>
                </a:moveTo>
                <a:lnTo>
                  <a:pt x="1805243" y="2933472"/>
                </a:lnTo>
                <a:lnTo>
                  <a:pt x="1582705" y="2933472"/>
                </a:lnTo>
                <a:lnTo>
                  <a:pt x="1582705" y="2710934"/>
                </a:lnTo>
                <a:lnTo>
                  <a:pt x="1805243" y="2710934"/>
                </a:lnTo>
                <a:close/>
                <a:moveTo>
                  <a:pt x="1805243" y="2936605"/>
                </a:moveTo>
                <a:lnTo>
                  <a:pt x="1805243" y="3159143"/>
                </a:lnTo>
                <a:lnTo>
                  <a:pt x="1582705" y="3159143"/>
                </a:lnTo>
                <a:lnTo>
                  <a:pt x="1582705" y="2936605"/>
                </a:lnTo>
                <a:lnTo>
                  <a:pt x="1805243" y="2936605"/>
                </a:lnTo>
                <a:close/>
                <a:moveTo>
                  <a:pt x="1805243" y="3162276"/>
                </a:moveTo>
                <a:lnTo>
                  <a:pt x="1805243" y="3384814"/>
                </a:lnTo>
                <a:lnTo>
                  <a:pt x="1582705" y="3384814"/>
                </a:lnTo>
                <a:lnTo>
                  <a:pt x="1582705" y="3162276"/>
                </a:lnTo>
                <a:lnTo>
                  <a:pt x="1805243" y="3162276"/>
                </a:lnTo>
                <a:close/>
                <a:moveTo>
                  <a:pt x="1805243" y="3387821"/>
                </a:moveTo>
                <a:lnTo>
                  <a:pt x="1805243" y="3610360"/>
                </a:lnTo>
                <a:lnTo>
                  <a:pt x="1582705" y="3610360"/>
                </a:lnTo>
                <a:lnTo>
                  <a:pt x="1582705" y="3387821"/>
                </a:lnTo>
                <a:lnTo>
                  <a:pt x="1805243" y="3387821"/>
                </a:lnTo>
                <a:close/>
                <a:moveTo>
                  <a:pt x="1805243" y="3613493"/>
                </a:moveTo>
                <a:lnTo>
                  <a:pt x="1805243" y="3836031"/>
                </a:lnTo>
                <a:lnTo>
                  <a:pt x="1582705" y="3836031"/>
                </a:lnTo>
                <a:lnTo>
                  <a:pt x="1582705" y="3613493"/>
                </a:lnTo>
                <a:lnTo>
                  <a:pt x="1805243" y="3613493"/>
                </a:lnTo>
                <a:close/>
                <a:moveTo>
                  <a:pt x="1805243" y="3839164"/>
                </a:moveTo>
                <a:lnTo>
                  <a:pt x="1805243" y="4061702"/>
                </a:lnTo>
                <a:lnTo>
                  <a:pt x="1582705" y="4061702"/>
                </a:lnTo>
                <a:lnTo>
                  <a:pt x="1582705" y="3839164"/>
                </a:lnTo>
                <a:lnTo>
                  <a:pt x="1805243" y="3839164"/>
                </a:lnTo>
                <a:close/>
                <a:moveTo>
                  <a:pt x="1805243" y="4064834"/>
                </a:moveTo>
                <a:lnTo>
                  <a:pt x="1805243" y="4287373"/>
                </a:lnTo>
                <a:lnTo>
                  <a:pt x="1582705" y="4287373"/>
                </a:lnTo>
                <a:lnTo>
                  <a:pt x="1582705" y="4064834"/>
                </a:lnTo>
                <a:lnTo>
                  <a:pt x="1805243" y="4064834"/>
                </a:lnTo>
                <a:close/>
                <a:moveTo>
                  <a:pt x="1805243" y="4290506"/>
                </a:moveTo>
                <a:lnTo>
                  <a:pt x="1805243" y="4513044"/>
                </a:lnTo>
                <a:lnTo>
                  <a:pt x="1582705" y="4513044"/>
                </a:lnTo>
                <a:lnTo>
                  <a:pt x="1582705" y="4290506"/>
                </a:lnTo>
                <a:lnTo>
                  <a:pt x="1805243" y="4290506"/>
                </a:lnTo>
                <a:close/>
                <a:moveTo>
                  <a:pt x="1805243" y="4516177"/>
                </a:moveTo>
                <a:lnTo>
                  <a:pt x="1805243" y="4738715"/>
                </a:lnTo>
                <a:lnTo>
                  <a:pt x="1582705" y="4738715"/>
                </a:lnTo>
                <a:lnTo>
                  <a:pt x="1582705" y="4516177"/>
                </a:lnTo>
                <a:lnTo>
                  <a:pt x="1805243" y="4516177"/>
                </a:lnTo>
                <a:close/>
                <a:moveTo>
                  <a:pt x="1805243" y="4741722"/>
                </a:moveTo>
                <a:lnTo>
                  <a:pt x="1805243" y="4964261"/>
                </a:lnTo>
                <a:lnTo>
                  <a:pt x="1582705" y="4964261"/>
                </a:lnTo>
                <a:lnTo>
                  <a:pt x="1582705" y="4741722"/>
                </a:lnTo>
                <a:lnTo>
                  <a:pt x="1805243" y="4741722"/>
                </a:lnTo>
                <a:close/>
                <a:moveTo>
                  <a:pt x="1805243" y="4967393"/>
                </a:moveTo>
                <a:lnTo>
                  <a:pt x="1805243" y="5189932"/>
                </a:lnTo>
                <a:lnTo>
                  <a:pt x="1582705" y="5189932"/>
                </a:lnTo>
                <a:lnTo>
                  <a:pt x="1582705" y="4967393"/>
                </a:lnTo>
                <a:lnTo>
                  <a:pt x="1805243" y="4967393"/>
                </a:lnTo>
                <a:close/>
                <a:moveTo>
                  <a:pt x="1805243" y="5193064"/>
                </a:moveTo>
                <a:lnTo>
                  <a:pt x="1805243" y="5415603"/>
                </a:lnTo>
                <a:lnTo>
                  <a:pt x="1582705" y="5415603"/>
                </a:lnTo>
                <a:lnTo>
                  <a:pt x="1582705" y="5193064"/>
                </a:lnTo>
                <a:lnTo>
                  <a:pt x="1805243" y="5193064"/>
                </a:lnTo>
                <a:close/>
                <a:moveTo>
                  <a:pt x="1805243" y="5418735"/>
                </a:moveTo>
                <a:lnTo>
                  <a:pt x="1805243" y="5641273"/>
                </a:lnTo>
                <a:lnTo>
                  <a:pt x="1582705" y="5641273"/>
                </a:lnTo>
                <a:lnTo>
                  <a:pt x="1582705" y="5418735"/>
                </a:lnTo>
                <a:lnTo>
                  <a:pt x="1805243" y="5418735"/>
                </a:lnTo>
                <a:close/>
                <a:moveTo>
                  <a:pt x="1808376" y="5418735"/>
                </a:moveTo>
                <a:lnTo>
                  <a:pt x="2030914" y="5418735"/>
                </a:lnTo>
                <a:lnTo>
                  <a:pt x="2030914" y="5641273"/>
                </a:lnTo>
                <a:lnTo>
                  <a:pt x="1808376" y="5641273"/>
                </a:lnTo>
                <a:lnTo>
                  <a:pt x="1808376" y="5418735"/>
                </a:lnTo>
                <a:close/>
                <a:moveTo>
                  <a:pt x="2033922" y="5418735"/>
                </a:moveTo>
                <a:lnTo>
                  <a:pt x="2256460" y="5418735"/>
                </a:lnTo>
                <a:lnTo>
                  <a:pt x="2256460" y="5641273"/>
                </a:lnTo>
                <a:lnTo>
                  <a:pt x="2033922" y="5641273"/>
                </a:lnTo>
                <a:lnTo>
                  <a:pt x="2033922" y="5418735"/>
                </a:lnTo>
                <a:close/>
                <a:moveTo>
                  <a:pt x="2259593" y="5418735"/>
                </a:moveTo>
                <a:lnTo>
                  <a:pt x="2482131" y="5418735"/>
                </a:lnTo>
                <a:lnTo>
                  <a:pt x="2482131" y="5641273"/>
                </a:lnTo>
                <a:lnTo>
                  <a:pt x="2259593" y="5641273"/>
                </a:lnTo>
                <a:lnTo>
                  <a:pt x="2259593" y="5418735"/>
                </a:lnTo>
                <a:close/>
                <a:moveTo>
                  <a:pt x="2485264" y="5418735"/>
                </a:moveTo>
                <a:lnTo>
                  <a:pt x="2707802" y="5418735"/>
                </a:lnTo>
                <a:lnTo>
                  <a:pt x="2707802" y="5641273"/>
                </a:lnTo>
                <a:lnTo>
                  <a:pt x="2485264" y="5641273"/>
                </a:lnTo>
                <a:lnTo>
                  <a:pt x="2485264" y="5418735"/>
                </a:lnTo>
                <a:close/>
                <a:moveTo>
                  <a:pt x="2710935" y="5418735"/>
                </a:moveTo>
                <a:lnTo>
                  <a:pt x="2933474" y="5418735"/>
                </a:lnTo>
                <a:lnTo>
                  <a:pt x="2933474" y="5641273"/>
                </a:lnTo>
                <a:lnTo>
                  <a:pt x="2710935" y="5641273"/>
                </a:lnTo>
                <a:lnTo>
                  <a:pt x="2710935" y="5418735"/>
                </a:lnTo>
                <a:close/>
                <a:moveTo>
                  <a:pt x="2936606" y="5418735"/>
                </a:moveTo>
                <a:lnTo>
                  <a:pt x="3159145" y="5418735"/>
                </a:lnTo>
                <a:lnTo>
                  <a:pt x="3159145" y="5641273"/>
                </a:lnTo>
                <a:lnTo>
                  <a:pt x="2936606" y="5641273"/>
                </a:lnTo>
                <a:lnTo>
                  <a:pt x="2936606" y="5418735"/>
                </a:lnTo>
                <a:close/>
                <a:moveTo>
                  <a:pt x="3162277" y="5418735"/>
                </a:moveTo>
                <a:lnTo>
                  <a:pt x="3384816" y="5418735"/>
                </a:lnTo>
                <a:lnTo>
                  <a:pt x="3384816" y="5641273"/>
                </a:lnTo>
                <a:lnTo>
                  <a:pt x="3162277" y="5641273"/>
                </a:lnTo>
                <a:lnTo>
                  <a:pt x="3162277" y="5418735"/>
                </a:lnTo>
                <a:close/>
                <a:moveTo>
                  <a:pt x="3387823" y="5418735"/>
                </a:moveTo>
                <a:lnTo>
                  <a:pt x="3610361" y="5418735"/>
                </a:lnTo>
                <a:lnTo>
                  <a:pt x="3610361" y="5641273"/>
                </a:lnTo>
                <a:lnTo>
                  <a:pt x="3387823" y="5641273"/>
                </a:lnTo>
                <a:lnTo>
                  <a:pt x="3387823" y="5418735"/>
                </a:lnTo>
                <a:close/>
                <a:moveTo>
                  <a:pt x="3613494" y="5418735"/>
                </a:moveTo>
                <a:lnTo>
                  <a:pt x="3836033" y="5418735"/>
                </a:lnTo>
                <a:lnTo>
                  <a:pt x="3836033" y="5641273"/>
                </a:lnTo>
                <a:lnTo>
                  <a:pt x="3613494" y="5641273"/>
                </a:lnTo>
                <a:lnTo>
                  <a:pt x="3613494" y="5418735"/>
                </a:lnTo>
                <a:close/>
                <a:moveTo>
                  <a:pt x="3839165" y="5418735"/>
                </a:moveTo>
                <a:lnTo>
                  <a:pt x="4061703" y="5418735"/>
                </a:lnTo>
                <a:lnTo>
                  <a:pt x="4061703" y="5641273"/>
                </a:lnTo>
                <a:lnTo>
                  <a:pt x="3839165" y="5641273"/>
                </a:lnTo>
                <a:lnTo>
                  <a:pt x="3839165" y="5418735"/>
                </a:lnTo>
                <a:close/>
                <a:moveTo>
                  <a:pt x="4064836" y="5418735"/>
                </a:moveTo>
                <a:lnTo>
                  <a:pt x="4287375" y="5418735"/>
                </a:lnTo>
                <a:lnTo>
                  <a:pt x="4287375" y="5641273"/>
                </a:lnTo>
                <a:lnTo>
                  <a:pt x="4064836" y="5641273"/>
                </a:lnTo>
                <a:lnTo>
                  <a:pt x="4064836" y="5418735"/>
                </a:lnTo>
                <a:close/>
                <a:moveTo>
                  <a:pt x="4290507" y="5418735"/>
                </a:moveTo>
                <a:lnTo>
                  <a:pt x="4513046" y="5418735"/>
                </a:lnTo>
                <a:lnTo>
                  <a:pt x="4513046" y="5641273"/>
                </a:lnTo>
                <a:lnTo>
                  <a:pt x="4290507" y="5641273"/>
                </a:lnTo>
                <a:lnTo>
                  <a:pt x="4290507" y="5418735"/>
                </a:lnTo>
                <a:close/>
                <a:moveTo>
                  <a:pt x="4516179" y="5418735"/>
                </a:moveTo>
                <a:lnTo>
                  <a:pt x="4738717" y="5418735"/>
                </a:lnTo>
                <a:lnTo>
                  <a:pt x="4738717" y="5641273"/>
                </a:lnTo>
                <a:lnTo>
                  <a:pt x="4516179" y="5641273"/>
                </a:lnTo>
                <a:lnTo>
                  <a:pt x="4516179" y="5418735"/>
                </a:lnTo>
                <a:close/>
                <a:moveTo>
                  <a:pt x="4741724" y="5418735"/>
                </a:moveTo>
                <a:lnTo>
                  <a:pt x="4964263" y="5418735"/>
                </a:lnTo>
                <a:lnTo>
                  <a:pt x="4964263" y="5641273"/>
                </a:lnTo>
                <a:lnTo>
                  <a:pt x="4741724" y="5641273"/>
                </a:lnTo>
                <a:lnTo>
                  <a:pt x="4741724" y="5418735"/>
                </a:lnTo>
                <a:close/>
                <a:moveTo>
                  <a:pt x="4967395" y="5418735"/>
                </a:moveTo>
                <a:lnTo>
                  <a:pt x="5189934" y="5418735"/>
                </a:lnTo>
                <a:lnTo>
                  <a:pt x="5189934" y="5641273"/>
                </a:lnTo>
                <a:lnTo>
                  <a:pt x="4967395" y="5641273"/>
                </a:lnTo>
                <a:lnTo>
                  <a:pt x="4967395" y="5418735"/>
                </a:lnTo>
                <a:close/>
                <a:moveTo>
                  <a:pt x="5193066" y="5418735"/>
                </a:moveTo>
                <a:lnTo>
                  <a:pt x="5415605" y="5418735"/>
                </a:lnTo>
                <a:lnTo>
                  <a:pt x="5415605" y="5641273"/>
                </a:lnTo>
                <a:lnTo>
                  <a:pt x="5193066" y="5641273"/>
                </a:lnTo>
                <a:lnTo>
                  <a:pt x="5193066" y="5418735"/>
                </a:lnTo>
                <a:close/>
                <a:moveTo>
                  <a:pt x="5418738" y="5418735"/>
                </a:moveTo>
                <a:lnTo>
                  <a:pt x="5641276" y="5418735"/>
                </a:lnTo>
                <a:lnTo>
                  <a:pt x="5641276" y="5641273"/>
                </a:lnTo>
                <a:lnTo>
                  <a:pt x="5418738" y="5641273"/>
                </a:lnTo>
                <a:lnTo>
                  <a:pt x="5418738" y="5418735"/>
                </a:lnTo>
                <a:close/>
                <a:moveTo>
                  <a:pt x="5644408" y="5418735"/>
                </a:moveTo>
                <a:lnTo>
                  <a:pt x="5866947" y="5418735"/>
                </a:lnTo>
                <a:lnTo>
                  <a:pt x="5866947" y="5641273"/>
                </a:lnTo>
                <a:lnTo>
                  <a:pt x="5644408" y="5641273"/>
                </a:lnTo>
                <a:lnTo>
                  <a:pt x="5644408" y="5418735"/>
                </a:lnTo>
                <a:close/>
                <a:moveTo>
                  <a:pt x="5870080" y="5418735"/>
                </a:moveTo>
                <a:lnTo>
                  <a:pt x="6092618" y="5418735"/>
                </a:lnTo>
                <a:lnTo>
                  <a:pt x="6092618" y="5641273"/>
                </a:lnTo>
                <a:lnTo>
                  <a:pt x="5870080" y="5641273"/>
                </a:lnTo>
                <a:lnTo>
                  <a:pt x="5870080" y="5418735"/>
                </a:lnTo>
                <a:close/>
                <a:moveTo>
                  <a:pt x="6095625" y="5418735"/>
                </a:moveTo>
                <a:lnTo>
                  <a:pt x="6318164" y="5418735"/>
                </a:lnTo>
                <a:lnTo>
                  <a:pt x="6318164" y="5641273"/>
                </a:lnTo>
                <a:lnTo>
                  <a:pt x="6095625" y="5641273"/>
                </a:lnTo>
                <a:lnTo>
                  <a:pt x="6095625" y="5418735"/>
                </a:lnTo>
                <a:close/>
                <a:moveTo>
                  <a:pt x="6321297" y="5418735"/>
                </a:moveTo>
                <a:lnTo>
                  <a:pt x="6543835" y="5418735"/>
                </a:lnTo>
                <a:lnTo>
                  <a:pt x="6543835" y="5641273"/>
                </a:lnTo>
                <a:lnTo>
                  <a:pt x="6321297" y="5641273"/>
                </a:lnTo>
                <a:lnTo>
                  <a:pt x="6321297" y="5418735"/>
                </a:lnTo>
                <a:close/>
                <a:moveTo>
                  <a:pt x="6546967" y="5418735"/>
                </a:moveTo>
                <a:lnTo>
                  <a:pt x="6769506" y="5418735"/>
                </a:lnTo>
                <a:lnTo>
                  <a:pt x="6769506" y="5641273"/>
                </a:lnTo>
                <a:lnTo>
                  <a:pt x="6546967" y="5641273"/>
                </a:lnTo>
                <a:lnTo>
                  <a:pt x="6546967" y="5418735"/>
                </a:lnTo>
                <a:close/>
                <a:moveTo>
                  <a:pt x="6772639" y="5418735"/>
                </a:moveTo>
                <a:lnTo>
                  <a:pt x="6995177" y="5418735"/>
                </a:lnTo>
                <a:lnTo>
                  <a:pt x="6995177" y="5641273"/>
                </a:lnTo>
                <a:lnTo>
                  <a:pt x="6772639" y="5641273"/>
                </a:lnTo>
                <a:lnTo>
                  <a:pt x="6772639" y="5418735"/>
                </a:lnTo>
                <a:close/>
                <a:moveTo>
                  <a:pt x="6998310" y="5418735"/>
                </a:moveTo>
                <a:lnTo>
                  <a:pt x="7220848" y="5418735"/>
                </a:lnTo>
                <a:lnTo>
                  <a:pt x="7220848" y="5641273"/>
                </a:lnTo>
                <a:lnTo>
                  <a:pt x="6998310" y="5641273"/>
                </a:lnTo>
                <a:lnTo>
                  <a:pt x="6998310" y="5418735"/>
                </a:lnTo>
                <a:close/>
                <a:moveTo>
                  <a:pt x="7223981" y="5418735"/>
                </a:moveTo>
                <a:lnTo>
                  <a:pt x="7446520" y="5418735"/>
                </a:lnTo>
                <a:lnTo>
                  <a:pt x="7446520" y="5641273"/>
                </a:lnTo>
                <a:lnTo>
                  <a:pt x="7223981" y="5641273"/>
                </a:lnTo>
                <a:lnTo>
                  <a:pt x="7223981" y="5418735"/>
                </a:lnTo>
                <a:close/>
                <a:moveTo>
                  <a:pt x="7449527" y="5418735"/>
                </a:moveTo>
                <a:lnTo>
                  <a:pt x="7672065" y="5418735"/>
                </a:lnTo>
                <a:lnTo>
                  <a:pt x="7672065" y="5641273"/>
                </a:lnTo>
                <a:lnTo>
                  <a:pt x="7449527" y="5641273"/>
                </a:lnTo>
                <a:lnTo>
                  <a:pt x="7449527" y="5418735"/>
                </a:lnTo>
                <a:close/>
                <a:moveTo>
                  <a:pt x="7675198" y="5418735"/>
                </a:moveTo>
                <a:lnTo>
                  <a:pt x="7897736" y="5418735"/>
                </a:lnTo>
                <a:lnTo>
                  <a:pt x="7897736" y="5641273"/>
                </a:lnTo>
                <a:lnTo>
                  <a:pt x="7675198" y="5641273"/>
                </a:lnTo>
                <a:lnTo>
                  <a:pt x="7675198" y="5418735"/>
                </a:lnTo>
                <a:close/>
                <a:moveTo>
                  <a:pt x="7900868" y="5418735"/>
                </a:moveTo>
                <a:lnTo>
                  <a:pt x="8123407" y="5418735"/>
                </a:lnTo>
                <a:lnTo>
                  <a:pt x="8123407" y="5641273"/>
                </a:lnTo>
                <a:lnTo>
                  <a:pt x="7900868" y="5641273"/>
                </a:lnTo>
                <a:lnTo>
                  <a:pt x="7900868" y="5418735"/>
                </a:lnTo>
                <a:close/>
                <a:moveTo>
                  <a:pt x="8126540" y="5418735"/>
                </a:moveTo>
                <a:lnTo>
                  <a:pt x="8349078" y="5418735"/>
                </a:lnTo>
                <a:lnTo>
                  <a:pt x="8349078" y="5641273"/>
                </a:lnTo>
                <a:lnTo>
                  <a:pt x="8126540" y="5641273"/>
                </a:lnTo>
                <a:lnTo>
                  <a:pt x="8126540" y="5418735"/>
                </a:lnTo>
                <a:close/>
                <a:moveTo>
                  <a:pt x="8352211" y="5418735"/>
                </a:moveTo>
                <a:lnTo>
                  <a:pt x="8574749" y="5418735"/>
                </a:lnTo>
                <a:lnTo>
                  <a:pt x="8574749" y="5641273"/>
                </a:lnTo>
                <a:lnTo>
                  <a:pt x="8352211" y="5641273"/>
                </a:lnTo>
                <a:lnTo>
                  <a:pt x="8352211" y="5418735"/>
                </a:lnTo>
                <a:close/>
                <a:moveTo>
                  <a:pt x="8577882" y="5418735"/>
                </a:moveTo>
                <a:lnTo>
                  <a:pt x="8800420" y="5418735"/>
                </a:lnTo>
                <a:lnTo>
                  <a:pt x="8800420" y="5641273"/>
                </a:lnTo>
                <a:lnTo>
                  <a:pt x="8577882" y="5641273"/>
                </a:lnTo>
                <a:lnTo>
                  <a:pt x="8577882" y="5418735"/>
                </a:lnTo>
                <a:close/>
                <a:moveTo>
                  <a:pt x="8803427" y="5418735"/>
                </a:moveTo>
                <a:lnTo>
                  <a:pt x="9025966" y="5418735"/>
                </a:lnTo>
                <a:lnTo>
                  <a:pt x="9025966" y="5641273"/>
                </a:lnTo>
                <a:lnTo>
                  <a:pt x="8803427" y="5641273"/>
                </a:lnTo>
                <a:lnTo>
                  <a:pt x="8803427" y="5418735"/>
                </a:lnTo>
                <a:close/>
                <a:moveTo>
                  <a:pt x="9029099" y="5418735"/>
                </a:moveTo>
                <a:lnTo>
                  <a:pt x="9251637" y="5418735"/>
                </a:lnTo>
                <a:lnTo>
                  <a:pt x="9251637" y="5641273"/>
                </a:lnTo>
                <a:lnTo>
                  <a:pt x="9029099" y="5641273"/>
                </a:lnTo>
                <a:lnTo>
                  <a:pt x="9029099" y="5418735"/>
                </a:lnTo>
                <a:close/>
                <a:moveTo>
                  <a:pt x="9254770" y="5418735"/>
                </a:moveTo>
                <a:lnTo>
                  <a:pt x="9477308" y="5418735"/>
                </a:lnTo>
                <a:lnTo>
                  <a:pt x="9477308" y="5641273"/>
                </a:lnTo>
                <a:lnTo>
                  <a:pt x="9254770" y="5641273"/>
                </a:lnTo>
                <a:lnTo>
                  <a:pt x="9254770" y="5418735"/>
                </a:lnTo>
                <a:close/>
                <a:moveTo>
                  <a:pt x="9480440" y="5418735"/>
                </a:moveTo>
                <a:lnTo>
                  <a:pt x="9702979" y="5418735"/>
                </a:lnTo>
                <a:lnTo>
                  <a:pt x="9702979" y="5641273"/>
                </a:lnTo>
                <a:lnTo>
                  <a:pt x="9480440" y="5641273"/>
                </a:lnTo>
                <a:lnTo>
                  <a:pt x="9480440" y="5418735"/>
                </a:lnTo>
                <a:close/>
                <a:moveTo>
                  <a:pt x="9706112" y="5418735"/>
                </a:moveTo>
                <a:lnTo>
                  <a:pt x="9928650" y="5418735"/>
                </a:lnTo>
                <a:lnTo>
                  <a:pt x="9928650" y="5641273"/>
                </a:lnTo>
                <a:lnTo>
                  <a:pt x="9706112" y="5641273"/>
                </a:lnTo>
                <a:lnTo>
                  <a:pt x="9706112" y="5418735"/>
                </a:lnTo>
                <a:close/>
                <a:moveTo>
                  <a:pt x="9931783" y="5418735"/>
                </a:moveTo>
                <a:lnTo>
                  <a:pt x="10154321" y="5418735"/>
                </a:lnTo>
                <a:lnTo>
                  <a:pt x="10154321" y="5641273"/>
                </a:lnTo>
                <a:lnTo>
                  <a:pt x="9931783" y="5641273"/>
                </a:lnTo>
                <a:lnTo>
                  <a:pt x="9931783" y="5418735"/>
                </a:lnTo>
                <a:close/>
                <a:moveTo>
                  <a:pt x="10157328" y="5418735"/>
                </a:moveTo>
                <a:lnTo>
                  <a:pt x="10379867" y="5418735"/>
                </a:lnTo>
                <a:lnTo>
                  <a:pt x="10379867" y="5641273"/>
                </a:lnTo>
                <a:lnTo>
                  <a:pt x="10157328" y="5641273"/>
                </a:lnTo>
                <a:lnTo>
                  <a:pt x="10157328" y="5418735"/>
                </a:lnTo>
                <a:close/>
                <a:moveTo>
                  <a:pt x="10383000" y="5418735"/>
                </a:moveTo>
                <a:lnTo>
                  <a:pt x="10605538" y="5418735"/>
                </a:lnTo>
                <a:lnTo>
                  <a:pt x="10605538" y="5641273"/>
                </a:lnTo>
                <a:lnTo>
                  <a:pt x="10383000" y="5641273"/>
                </a:lnTo>
                <a:lnTo>
                  <a:pt x="10383000" y="5418735"/>
                </a:lnTo>
                <a:close/>
                <a:moveTo>
                  <a:pt x="10383000" y="5415603"/>
                </a:moveTo>
                <a:lnTo>
                  <a:pt x="10383000" y="5193064"/>
                </a:lnTo>
                <a:lnTo>
                  <a:pt x="10605538" y="5193064"/>
                </a:lnTo>
                <a:lnTo>
                  <a:pt x="10605538" y="5415603"/>
                </a:lnTo>
                <a:lnTo>
                  <a:pt x="10383000" y="5415603"/>
                </a:lnTo>
                <a:close/>
                <a:moveTo>
                  <a:pt x="10383000" y="5189932"/>
                </a:moveTo>
                <a:lnTo>
                  <a:pt x="10383000" y="4967393"/>
                </a:lnTo>
                <a:lnTo>
                  <a:pt x="10605538" y="4967393"/>
                </a:lnTo>
                <a:lnTo>
                  <a:pt x="10605538" y="5189932"/>
                </a:lnTo>
                <a:lnTo>
                  <a:pt x="10383000" y="5189932"/>
                </a:lnTo>
                <a:close/>
                <a:moveTo>
                  <a:pt x="10383000" y="4964261"/>
                </a:moveTo>
                <a:lnTo>
                  <a:pt x="10383000" y="4741722"/>
                </a:lnTo>
                <a:lnTo>
                  <a:pt x="10605538" y="4741722"/>
                </a:lnTo>
                <a:lnTo>
                  <a:pt x="10605538" y="4964261"/>
                </a:lnTo>
                <a:lnTo>
                  <a:pt x="10383000" y="4964261"/>
                </a:lnTo>
                <a:close/>
                <a:moveTo>
                  <a:pt x="10383000" y="4738590"/>
                </a:moveTo>
                <a:lnTo>
                  <a:pt x="10383000" y="4516051"/>
                </a:lnTo>
                <a:lnTo>
                  <a:pt x="10605538" y="4516051"/>
                </a:lnTo>
                <a:lnTo>
                  <a:pt x="10605538" y="4738590"/>
                </a:lnTo>
                <a:lnTo>
                  <a:pt x="10383000" y="4738590"/>
                </a:lnTo>
                <a:close/>
                <a:moveTo>
                  <a:pt x="10383000" y="4513044"/>
                </a:moveTo>
                <a:lnTo>
                  <a:pt x="10383000" y="4290506"/>
                </a:lnTo>
                <a:lnTo>
                  <a:pt x="10605538" y="4290506"/>
                </a:lnTo>
                <a:lnTo>
                  <a:pt x="10605538" y="4513044"/>
                </a:lnTo>
                <a:lnTo>
                  <a:pt x="10383000" y="4513044"/>
                </a:lnTo>
                <a:close/>
                <a:moveTo>
                  <a:pt x="10383000" y="4287373"/>
                </a:moveTo>
                <a:lnTo>
                  <a:pt x="10383000" y="4064834"/>
                </a:lnTo>
                <a:lnTo>
                  <a:pt x="10605538" y="4064834"/>
                </a:lnTo>
                <a:lnTo>
                  <a:pt x="10605538" y="4287373"/>
                </a:lnTo>
                <a:lnTo>
                  <a:pt x="10383000" y="4287373"/>
                </a:lnTo>
                <a:close/>
                <a:moveTo>
                  <a:pt x="10383000" y="4061702"/>
                </a:moveTo>
                <a:lnTo>
                  <a:pt x="10383000" y="3839164"/>
                </a:lnTo>
                <a:lnTo>
                  <a:pt x="10605538" y="3839164"/>
                </a:lnTo>
                <a:lnTo>
                  <a:pt x="10605538" y="4061702"/>
                </a:lnTo>
                <a:lnTo>
                  <a:pt x="10383000" y="4061702"/>
                </a:lnTo>
                <a:close/>
                <a:moveTo>
                  <a:pt x="10383000" y="3836031"/>
                </a:moveTo>
                <a:lnTo>
                  <a:pt x="10383000" y="3613493"/>
                </a:lnTo>
                <a:lnTo>
                  <a:pt x="10605538" y="3613493"/>
                </a:lnTo>
                <a:lnTo>
                  <a:pt x="10605538" y="3836031"/>
                </a:lnTo>
                <a:lnTo>
                  <a:pt x="10383000" y="3836031"/>
                </a:lnTo>
                <a:close/>
                <a:moveTo>
                  <a:pt x="10383000" y="3610360"/>
                </a:moveTo>
                <a:lnTo>
                  <a:pt x="10383000" y="3387821"/>
                </a:lnTo>
                <a:lnTo>
                  <a:pt x="10605538" y="3387821"/>
                </a:lnTo>
                <a:lnTo>
                  <a:pt x="10605538" y="3610360"/>
                </a:lnTo>
                <a:lnTo>
                  <a:pt x="10383000" y="3610360"/>
                </a:lnTo>
                <a:close/>
                <a:moveTo>
                  <a:pt x="10383000" y="3384689"/>
                </a:moveTo>
                <a:lnTo>
                  <a:pt x="10383000" y="3162151"/>
                </a:lnTo>
                <a:lnTo>
                  <a:pt x="10605538" y="3162151"/>
                </a:lnTo>
                <a:lnTo>
                  <a:pt x="10605538" y="3384689"/>
                </a:lnTo>
                <a:lnTo>
                  <a:pt x="10383000" y="3384689"/>
                </a:lnTo>
                <a:close/>
                <a:moveTo>
                  <a:pt x="10383000" y="3159143"/>
                </a:moveTo>
                <a:lnTo>
                  <a:pt x="10383000" y="2936605"/>
                </a:lnTo>
                <a:lnTo>
                  <a:pt x="10605538" y="2936605"/>
                </a:lnTo>
                <a:lnTo>
                  <a:pt x="10605538" y="3159143"/>
                </a:lnTo>
                <a:lnTo>
                  <a:pt x="10383000" y="3159143"/>
                </a:lnTo>
                <a:close/>
                <a:moveTo>
                  <a:pt x="10383000" y="2933472"/>
                </a:moveTo>
                <a:lnTo>
                  <a:pt x="10383000" y="2710934"/>
                </a:lnTo>
                <a:lnTo>
                  <a:pt x="10605538" y="2710934"/>
                </a:lnTo>
                <a:lnTo>
                  <a:pt x="10605538" y="2933472"/>
                </a:lnTo>
                <a:lnTo>
                  <a:pt x="10383000" y="2933472"/>
                </a:lnTo>
                <a:close/>
                <a:moveTo>
                  <a:pt x="10383000" y="2707801"/>
                </a:moveTo>
                <a:lnTo>
                  <a:pt x="10383000" y="2485263"/>
                </a:lnTo>
                <a:lnTo>
                  <a:pt x="10605538" y="2485263"/>
                </a:lnTo>
                <a:lnTo>
                  <a:pt x="10605538" y="2707801"/>
                </a:lnTo>
                <a:lnTo>
                  <a:pt x="10383000" y="2707801"/>
                </a:lnTo>
                <a:close/>
                <a:moveTo>
                  <a:pt x="10383000" y="2482130"/>
                </a:moveTo>
                <a:lnTo>
                  <a:pt x="10383000" y="2259592"/>
                </a:lnTo>
                <a:lnTo>
                  <a:pt x="10605538" y="2259592"/>
                </a:lnTo>
                <a:lnTo>
                  <a:pt x="10605538" y="2482130"/>
                </a:lnTo>
                <a:lnTo>
                  <a:pt x="10383000" y="2482130"/>
                </a:lnTo>
                <a:close/>
                <a:moveTo>
                  <a:pt x="10383000" y="2256459"/>
                </a:moveTo>
                <a:lnTo>
                  <a:pt x="10383000" y="2033921"/>
                </a:lnTo>
                <a:lnTo>
                  <a:pt x="10605538" y="2033921"/>
                </a:lnTo>
                <a:lnTo>
                  <a:pt x="10605538" y="2256459"/>
                </a:lnTo>
                <a:lnTo>
                  <a:pt x="10383000" y="2256459"/>
                </a:lnTo>
                <a:close/>
                <a:moveTo>
                  <a:pt x="10383000" y="2030788"/>
                </a:moveTo>
                <a:lnTo>
                  <a:pt x="10383000" y="1808250"/>
                </a:lnTo>
                <a:lnTo>
                  <a:pt x="10605538" y="1808250"/>
                </a:lnTo>
                <a:lnTo>
                  <a:pt x="10605538" y="2030788"/>
                </a:lnTo>
                <a:lnTo>
                  <a:pt x="10383000" y="2030788"/>
                </a:lnTo>
                <a:close/>
                <a:moveTo>
                  <a:pt x="10383000" y="1805243"/>
                </a:moveTo>
                <a:lnTo>
                  <a:pt x="10383000" y="1582704"/>
                </a:lnTo>
                <a:lnTo>
                  <a:pt x="10605538" y="1582704"/>
                </a:lnTo>
                <a:lnTo>
                  <a:pt x="10605538" y="1805243"/>
                </a:lnTo>
                <a:lnTo>
                  <a:pt x="10383000" y="1805243"/>
                </a:lnTo>
                <a:close/>
                <a:moveTo>
                  <a:pt x="10383000" y="1579572"/>
                </a:moveTo>
                <a:lnTo>
                  <a:pt x="10383000" y="1357033"/>
                </a:lnTo>
                <a:lnTo>
                  <a:pt x="10605538" y="1357033"/>
                </a:lnTo>
                <a:lnTo>
                  <a:pt x="10605538" y="1579572"/>
                </a:lnTo>
                <a:lnTo>
                  <a:pt x="10383000" y="1579572"/>
                </a:lnTo>
                <a:close/>
                <a:moveTo>
                  <a:pt x="10379867" y="1579572"/>
                </a:moveTo>
                <a:lnTo>
                  <a:pt x="10157328" y="1579572"/>
                </a:lnTo>
                <a:lnTo>
                  <a:pt x="10157328" y="1357033"/>
                </a:lnTo>
                <a:lnTo>
                  <a:pt x="10379867" y="1357033"/>
                </a:lnTo>
                <a:lnTo>
                  <a:pt x="10379867" y="1579572"/>
                </a:lnTo>
                <a:close/>
                <a:moveTo>
                  <a:pt x="10154196" y="1579572"/>
                </a:moveTo>
                <a:lnTo>
                  <a:pt x="9931657" y="1579572"/>
                </a:lnTo>
                <a:lnTo>
                  <a:pt x="9931657" y="1357033"/>
                </a:lnTo>
                <a:lnTo>
                  <a:pt x="10154196" y="1357033"/>
                </a:lnTo>
                <a:lnTo>
                  <a:pt x="10154196" y="1579572"/>
                </a:lnTo>
                <a:close/>
                <a:moveTo>
                  <a:pt x="9928650" y="1579572"/>
                </a:moveTo>
                <a:lnTo>
                  <a:pt x="9706112" y="1579572"/>
                </a:lnTo>
                <a:lnTo>
                  <a:pt x="9706112" y="1357033"/>
                </a:lnTo>
                <a:lnTo>
                  <a:pt x="9928650" y="1357033"/>
                </a:lnTo>
                <a:lnTo>
                  <a:pt x="9928650" y="1579572"/>
                </a:lnTo>
                <a:close/>
                <a:moveTo>
                  <a:pt x="9702979" y="1579572"/>
                </a:moveTo>
                <a:lnTo>
                  <a:pt x="9480440" y="1579572"/>
                </a:lnTo>
                <a:lnTo>
                  <a:pt x="9480440" y="1357033"/>
                </a:lnTo>
                <a:lnTo>
                  <a:pt x="9702979" y="1357033"/>
                </a:lnTo>
                <a:lnTo>
                  <a:pt x="9702979" y="1579572"/>
                </a:lnTo>
                <a:close/>
                <a:moveTo>
                  <a:pt x="9477308" y="1579572"/>
                </a:moveTo>
                <a:lnTo>
                  <a:pt x="9254770" y="1579572"/>
                </a:lnTo>
                <a:lnTo>
                  <a:pt x="9254770" y="1357033"/>
                </a:lnTo>
                <a:lnTo>
                  <a:pt x="9477308" y="1357033"/>
                </a:lnTo>
                <a:lnTo>
                  <a:pt x="9477308" y="1579572"/>
                </a:lnTo>
                <a:close/>
                <a:moveTo>
                  <a:pt x="9251637" y="1579572"/>
                </a:moveTo>
                <a:lnTo>
                  <a:pt x="9029099" y="1579572"/>
                </a:lnTo>
                <a:lnTo>
                  <a:pt x="9029099" y="1357033"/>
                </a:lnTo>
                <a:lnTo>
                  <a:pt x="9251637" y="1357033"/>
                </a:lnTo>
                <a:lnTo>
                  <a:pt x="9251637" y="1579572"/>
                </a:lnTo>
                <a:close/>
                <a:moveTo>
                  <a:pt x="9025966" y="1579572"/>
                </a:moveTo>
                <a:lnTo>
                  <a:pt x="8803427" y="1579572"/>
                </a:lnTo>
                <a:lnTo>
                  <a:pt x="8803427" y="1357033"/>
                </a:lnTo>
                <a:lnTo>
                  <a:pt x="9025966" y="1357033"/>
                </a:lnTo>
                <a:lnTo>
                  <a:pt x="9025966" y="1579572"/>
                </a:lnTo>
                <a:close/>
                <a:moveTo>
                  <a:pt x="8800295" y="1579572"/>
                </a:moveTo>
                <a:lnTo>
                  <a:pt x="8577756" y="1579572"/>
                </a:lnTo>
                <a:lnTo>
                  <a:pt x="8577756" y="1357033"/>
                </a:lnTo>
                <a:lnTo>
                  <a:pt x="8800295" y="1357033"/>
                </a:lnTo>
                <a:lnTo>
                  <a:pt x="8800295" y="1579572"/>
                </a:lnTo>
                <a:close/>
                <a:moveTo>
                  <a:pt x="8574749" y="1579572"/>
                </a:moveTo>
                <a:lnTo>
                  <a:pt x="8352211" y="1579572"/>
                </a:lnTo>
                <a:lnTo>
                  <a:pt x="8352211" y="1357033"/>
                </a:lnTo>
                <a:lnTo>
                  <a:pt x="8574749" y="1357033"/>
                </a:lnTo>
                <a:lnTo>
                  <a:pt x="8574749" y="1579572"/>
                </a:lnTo>
                <a:close/>
                <a:moveTo>
                  <a:pt x="8349078" y="1579572"/>
                </a:moveTo>
                <a:lnTo>
                  <a:pt x="8126540" y="1579572"/>
                </a:lnTo>
                <a:lnTo>
                  <a:pt x="8126540" y="1357033"/>
                </a:lnTo>
                <a:lnTo>
                  <a:pt x="8349078" y="1357033"/>
                </a:lnTo>
                <a:lnTo>
                  <a:pt x="8349078" y="1579572"/>
                </a:lnTo>
                <a:close/>
                <a:moveTo>
                  <a:pt x="8123407" y="1579572"/>
                </a:moveTo>
                <a:lnTo>
                  <a:pt x="7900868" y="1579572"/>
                </a:lnTo>
                <a:lnTo>
                  <a:pt x="7900868" y="1357033"/>
                </a:lnTo>
                <a:lnTo>
                  <a:pt x="8123407" y="1357033"/>
                </a:lnTo>
                <a:lnTo>
                  <a:pt x="8123407" y="1579572"/>
                </a:lnTo>
                <a:close/>
                <a:moveTo>
                  <a:pt x="7897736" y="1579572"/>
                </a:moveTo>
                <a:lnTo>
                  <a:pt x="7675198" y="1579572"/>
                </a:lnTo>
                <a:lnTo>
                  <a:pt x="7675198" y="1357033"/>
                </a:lnTo>
                <a:lnTo>
                  <a:pt x="7897736" y="1357033"/>
                </a:lnTo>
                <a:lnTo>
                  <a:pt x="7897736" y="1579572"/>
                </a:lnTo>
                <a:close/>
                <a:moveTo>
                  <a:pt x="7672065" y="1579572"/>
                </a:moveTo>
                <a:lnTo>
                  <a:pt x="7449527" y="1579572"/>
                </a:lnTo>
                <a:lnTo>
                  <a:pt x="7449527" y="1357033"/>
                </a:lnTo>
                <a:lnTo>
                  <a:pt x="7672065" y="1357033"/>
                </a:lnTo>
                <a:lnTo>
                  <a:pt x="7672065" y="1579572"/>
                </a:lnTo>
                <a:close/>
                <a:moveTo>
                  <a:pt x="7446394" y="1579572"/>
                </a:moveTo>
                <a:lnTo>
                  <a:pt x="7223856" y="1579572"/>
                </a:lnTo>
                <a:lnTo>
                  <a:pt x="7223856" y="1357033"/>
                </a:lnTo>
                <a:lnTo>
                  <a:pt x="7446394" y="1357033"/>
                </a:lnTo>
                <a:lnTo>
                  <a:pt x="7446394" y="1579572"/>
                </a:lnTo>
                <a:close/>
                <a:moveTo>
                  <a:pt x="7220848" y="1579572"/>
                </a:moveTo>
                <a:lnTo>
                  <a:pt x="6998310" y="1579572"/>
                </a:lnTo>
                <a:lnTo>
                  <a:pt x="6998310" y="1357033"/>
                </a:lnTo>
                <a:lnTo>
                  <a:pt x="7220848" y="1357033"/>
                </a:lnTo>
                <a:lnTo>
                  <a:pt x="7220848" y="1579572"/>
                </a:lnTo>
                <a:close/>
                <a:moveTo>
                  <a:pt x="6995177" y="1579572"/>
                </a:moveTo>
                <a:lnTo>
                  <a:pt x="6772639" y="1579572"/>
                </a:lnTo>
                <a:lnTo>
                  <a:pt x="6772639" y="1357033"/>
                </a:lnTo>
                <a:lnTo>
                  <a:pt x="6995177" y="1357033"/>
                </a:lnTo>
                <a:lnTo>
                  <a:pt x="6995177" y="1579572"/>
                </a:lnTo>
                <a:close/>
                <a:moveTo>
                  <a:pt x="6769506" y="1579572"/>
                </a:moveTo>
                <a:lnTo>
                  <a:pt x="6546967" y="1579572"/>
                </a:lnTo>
                <a:lnTo>
                  <a:pt x="6546967" y="1357033"/>
                </a:lnTo>
                <a:lnTo>
                  <a:pt x="6769506" y="1357033"/>
                </a:lnTo>
                <a:lnTo>
                  <a:pt x="6769506" y="1579572"/>
                </a:lnTo>
                <a:close/>
                <a:moveTo>
                  <a:pt x="6543835" y="1579572"/>
                </a:moveTo>
                <a:lnTo>
                  <a:pt x="6321297" y="1579572"/>
                </a:lnTo>
                <a:lnTo>
                  <a:pt x="6321297" y="1357033"/>
                </a:lnTo>
                <a:lnTo>
                  <a:pt x="6543835" y="1357033"/>
                </a:lnTo>
                <a:lnTo>
                  <a:pt x="6543835" y="1579572"/>
                </a:lnTo>
                <a:close/>
                <a:moveTo>
                  <a:pt x="6318164" y="1579572"/>
                </a:moveTo>
                <a:lnTo>
                  <a:pt x="6095625" y="1579572"/>
                </a:lnTo>
                <a:lnTo>
                  <a:pt x="6095625" y="1357033"/>
                </a:lnTo>
                <a:lnTo>
                  <a:pt x="6318164" y="1357033"/>
                </a:lnTo>
                <a:lnTo>
                  <a:pt x="6318164" y="1579572"/>
                </a:lnTo>
                <a:close/>
                <a:moveTo>
                  <a:pt x="6092493" y="1579572"/>
                </a:moveTo>
                <a:lnTo>
                  <a:pt x="5869954" y="1579572"/>
                </a:lnTo>
                <a:lnTo>
                  <a:pt x="5869954" y="1357033"/>
                </a:lnTo>
                <a:lnTo>
                  <a:pt x="6092493" y="1357033"/>
                </a:lnTo>
                <a:lnTo>
                  <a:pt x="6092493" y="1579572"/>
                </a:lnTo>
                <a:close/>
                <a:moveTo>
                  <a:pt x="5866947" y="1579572"/>
                </a:moveTo>
                <a:lnTo>
                  <a:pt x="5644408" y="1579572"/>
                </a:lnTo>
                <a:lnTo>
                  <a:pt x="5644408" y="1357033"/>
                </a:lnTo>
                <a:lnTo>
                  <a:pt x="5866947" y="1357033"/>
                </a:lnTo>
                <a:lnTo>
                  <a:pt x="5866947" y="1579572"/>
                </a:lnTo>
                <a:close/>
                <a:moveTo>
                  <a:pt x="5641276" y="1579572"/>
                </a:moveTo>
                <a:lnTo>
                  <a:pt x="5418738" y="1579572"/>
                </a:lnTo>
                <a:lnTo>
                  <a:pt x="5418738" y="1357033"/>
                </a:lnTo>
                <a:lnTo>
                  <a:pt x="5641276" y="1357033"/>
                </a:lnTo>
                <a:lnTo>
                  <a:pt x="5641276" y="1579572"/>
                </a:lnTo>
                <a:close/>
                <a:moveTo>
                  <a:pt x="5415605" y="1579572"/>
                </a:moveTo>
                <a:lnTo>
                  <a:pt x="5193066" y="1579572"/>
                </a:lnTo>
                <a:lnTo>
                  <a:pt x="5193066" y="1357033"/>
                </a:lnTo>
                <a:lnTo>
                  <a:pt x="5415605" y="1357033"/>
                </a:lnTo>
                <a:lnTo>
                  <a:pt x="5415605" y="1579572"/>
                </a:lnTo>
                <a:close/>
                <a:moveTo>
                  <a:pt x="5189934" y="1579572"/>
                </a:moveTo>
                <a:lnTo>
                  <a:pt x="4967395" y="1579572"/>
                </a:lnTo>
                <a:lnTo>
                  <a:pt x="4967395" y="1357033"/>
                </a:lnTo>
                <a:lnTo>
                  <a:pt x="5189934" y="1357033"/>
                </a:lnTo>
                <a:lnTo>
                  <a:pt x="5189934" y="1579572"/>
                </a:lnTo>
                <a:close/>
                <a:moveTo>
                  <a:pt x="4964263" y="1579572"/>
                </a:moveTo>
                <a:lnTo>
                  <a:pt x="4741724" y="1579572"/>
                </a:lnTo>
                <a:lnTo>
                  <a:pt x="4741724" y="1357033"/>
                </a:lnTo>
                <a:lnTo>
                  <a:pt x="4964263" y="1357033"/>
                </a:lnTo>
                <a:lnTo>
                  <a:pt x="4964263" y="1579572"/>
                </a:lnTo>
                <a:close/>
                <a:moveTo>
                  <a:pt x="4738592" y="1579572"/>
                </a:moveTo>
                <a:lnTo>
                  <a:pt x="4516053" y="1579572"/>
                </a:lnTo>
                <a:lnTo>
                  <a:pt x="4516053" y="1357033"/>
                </a:lnTo>
                <a:lnTo>
                  <a:pt x="4738592" y="1357033"/>
                </a:lnTo>
                <a:lnTo>
                  <a:pt x="4738592" y="1579572"/>
                </a:lnTo>
                <a:close/>
                <a:moveTo>
                  <a:pt x="4513046" y="1579572"/>
                </a:moveTo>
                <a:lnTo>
                  <a:pt x="4290507" y="1579572"/>
                </a:lnTo>
                <a:lnTo>
                  <a:pt x="4290507" y="1357033"/>
                </a:lnTo>
                <a:lnTo>
                  <a:pt x="4513046" y="1357033"/>
                </a:lnTo>
                <a:lnTo>
                  <a:pt x="4513046" y="1579572"/>
                </a:lnTo>
                <a:close/>
                <a:moveTo>
                  <a:pt x="4287375" y="1579572"/>
                </a:moveTo>
                <a:lnTo>
                  <a:pt x="4064836" y="1579572"/>
                </a:lnTo>
                <a:lnTo>
                  <a:pt x="4064836" y="1357033"/>
                </a:lnTo>
                <a:lnTo>
                  <a:pt x="4287375" y="1357033"/>
                </a:lnTo>
                <a:lnTo>
                  <a:pt x="4287375" y="1579572"/>
                </a:lnTo>
                <a:close/>
                <a:moveTo>
                  <a:pt x="4061703" y="1579572"/>
                </a:moveTo>
                <a:lnTo>
                  <a:pt x="3839165" y="1579572"/>
                </a:lnTo>
                <a:lnTo>
                  <a:pt x="3839165" y="1357033"/>
                </a:lnTo>
                <a:lnTo>
                  <a:pt x="4061703" y="1357033"/>
                </a:lnTo>
                <a:lnTo>
                  <a:pt x="4061703" y="1579572"/>
                </a:lnTo>
                <a:close/>
                <a:moveTo>
                  <a:pt x="3836033" y="1579572"/>
                </a:moveTo>
                <a:lnTo>
                  <a:pt x="3613494" y="1579572"/>
                </a:lnTo>
                <a:lnTo>
                  <a:pt x="3613494" y="1357033"/>
                </a:lnTo>
                <a:lnTo>
                  <a:pt x="3836033" y="1357033"/>
                </a:lnTo>
                <a:lnTo>
                  <a:pt x="3836033" y="1579572"/>
                </a:lnTo>
                <a:close/>
                <a:moveTo>
                  <a:pt x="3610361" y="1579572"/>
                </a:moveTo>
                <a:lnTo>
                  <a:pt x="3387823" y="1579572"/>
                </a:lnTo>
                <a:lnTo>
                  <a:pt x="3387823" y="1357033"/>
                </a:lnTo>
                <a:lnTo>
                  <a:pt x="3610361" y="1357033"/>
                </a:lnTo>
                <a:lnTo>
                  <a:pt x="3610361" y="1579572"/>
                </a:lnTo>
                <a:close/>
                <a:moveTo>
                  <a:pt x="3384690" y="1579572"/>
                </a:moveTo>
                <a:lnTo>
                  <a:pt x="3162152" y="1579572"/>
                </a:lnTo>
                <a:lnTo>
                  <a:pt x="3162152" y="1357033"/>
                </a:lnTo>
                <a:lnTo>
                  <a:pt x="3384690" y="1357033"/>
                </a:lnTo>
                <a:lnTo>
                  <a:pt x="3384690" y="1579572"/>
                </a:lnTo>
                <a:close/>
                <a:moveTo>
                  <a:pt x="3159145" y="1579572"/>
                </a:moveTo>
                <a:lnTo>
                  <a:pt x="2936606" y="1579572"/>
                </a:lnTo>
                <a:lnTo>
                  <a:pt x="2936606" y="1357033"/>
                </a:lnTo>
                <a:lnTo>
                  <a:pt x="3159145" y="1357033"/>
                </a:lnTo>
                <a:lnTo>
                  <a:pt x="3159145" y="1579572"/>
                </a:lnTo>
                <a:close/>
                <a:moveTo>
                  <a:pt x="2933474" y="1579572"/>
                </a:moveTo>
                <a:lnTo>
                  <a:pt x="2710935" y="1579572"/>
                </a:lnTo>
                <a:lnTo>
                  <a:pt x="2710935" y="1357033"/>
                </a:lnTo>
                <a:lnTo>
                  <a:pt x="2933474" y="1357033"/>
                </a:lnTo>
                <a:lnTo>
                  <a:pt x="2933474" y="1579572"/>
                </a:lnTo>
                <a:close/>
                <a:moveTo>
                  <a:pt x="2707802" y="1579572"/>
                </a:moveTo>
                <a:lnTo>
                  <a:pt x="2485264" y="1579572"/>
                </a:lnTo>
                <a:lnTo>
                  <a:pt x="2485264" y="1357033"/>
                </a:lnTo>
                <a:lnTo>
                  <a:pt x="2707802" y="1357033"/>
                </a:lnTo>
                <a:lnTo>
                  <a:pt x="2707802" y="1579572"/>
                </a:lnTo>
                <a:close/>
                <a:moveTo>
                  <a:pt x="2482131" y="1579572"/>
                </a:moveTo>
                <a:lnTo>
                  <a:pt x="2259593" y="1579572"/>
                </a:lnTo>
                <a:lnTo>
                  <a:pt x="2259593" y="1357033"/>
                </a:lnTo>
                <a:lnTo>
                  <a:pt x="2482131" y="1357033"/>
                </a:lnTo>
                <a:lnTo>
                  <a:pt x="2482131" y="1579572"/>
                </a:lnTo>
                <a:close/>
                <a:moveTo>
                  <a:pt x="2256460" y="1579572"/>
                </a:moveTo>
                <a:lnTo>
                  <a:pt x="2033922" y="1579572"/>
                </a:lnTo>
                <a:lnTo>
                  <a:pt x="2033922" y="1357033"/>
                </a:lnTo>
                <a:lnTo>
                  <a:pt x="2256460" y="1357033"/>
                </a:lnTo>
                <a:lnTo>
                  <a:pt x="2256460" y="1579572"/>
                </a:lnTo>
                <a:close/>
                <a:moveTo>
                  <a:pt x="2030789" y="1579572"/>
                </a:moveTo>
                <a:lnTo>
                  <a:pt x="1808251" y="1579572"/>
                </a:lnTo>
                <a:lnTo>
                  <a:pt x="1808251" y="1357033"/>
                </a:lnTo>
                <a:lnTo>
                  <a:pt x="2030789" y="1357033"/>
                </a:lnTo>
                <a:lnTo>
                  <a:pt x="2030789" y="1579572"/>
                </a:lnTo>
                <a:close/>
                <a:moveTo>
                  <a:pt x="1805243" y="1579572"/>
                </a:moveTo>
                <a:lnTo>
                  <a:pt x="1582705" y="1579572"/>
                </a:lnTo>
                <a:lnTo>
                  <a:pt x="1582705" y="1357033"/>
                </a:lnTo>
                <a:lnTo>
                  <a:pt x="1805243" y="1357033"/>
                </a:lnTo>
                <a:lnTo>
                  <a:pt x="1805243" y="1579572"/>
                </a:lnTo>
                <a:close/>
                <a:moveTo>
                  <a:pt x="1579572" y="1579572"/>
                </a:moveTo>
                <a:lnTo>
                  <a:pt x="1357034" y="1579572"/>
                </a:lnTo>
                <a:lnTo>
                  <a:pt x="1357034" y="1357033"/>
                </a:lnTo>
                <a:lnTo>
                  <a:pt x="1579572" y="1357033"/>
                </a:lnTo>
                <a:lnTo>
                  <a:pt x="1579572" y="1579572"/>
                </a:lnTo>
                <a:close/>
                <a:moveTo>
                  <a:pt x="1579572" y="1582704"/>
                </a:moveTo>
                <a:lnTo>
                  <a:pt x="1579572" y="1805243"/>
                </a:lnTo>
                <a:lnTo>
                  <a:pt x="1357034" y="1805243"/>
                </a:lnTo>
                <a:lnTo>
                  <a:pt x="1357034" y="1582704"/>
                </a:lnTo>
                <a:lnTo>
                  <a:pt x="1579572" y="1582704"/>
                </a:lnTo>
                <a:close/>
                <a:moveTo>
                  <a:pt x="1579572" y="1808375"/>
                </a:moveTo>
                <a:lnTo>
                  <a:pt x="1579572" y="2030914"/>
                </a:lnTo>
                <a:lnTo>
                  <a:pt x="1357034" y="2030914"/>
                </a:lnTo>
                <a:lnTo>
                  <a:pt x="1357034" y="1808375"/>
                </a:lnTo>
                <a:lnTo>
                  <a:pt x="1579572" y="1808375"/>
                </a:lnTo>
                <a:close/>
                <a:moveTo>
                  <a:pt x="1579572" y="2033921"/>
                </a:moveTo>
                <a:lnTo>
                  <a:pt x="1579572" y="2256459"/>
                </a:lnTo>
                <a:lnTo>
                  <a:pt x="1357034" y="2256459"/>
                </a:lnTo>
                <a:lnTo>
                  <a:pt x="1357034" y="2033921"/>
                </a:lnTo>
                <a:lnTo>
                  <a:pt x="1579572" y="2033921"/>
                </a:lnTo>
                <a:close/>
                <a:moveTo>
                  <a:pt x="1579572" y="2259592"/>
                </a:moveTo>
                <a:lnTo>
                  <a:pt x="1579572" y="2482130"/>
                </a:lnTo>
                <a:lnTo>
                  <a:pt x="1357034" y="2482130"/>
                </a:lnTo>
                <a:lnTo>
                  <a:pt x="1357034" y="2259592"/>
                </a:lnTo>
                <a:lnTo>
                  <a:pt x="1579572" y="2259592"/>
                </a:lnTo>
                <a:close/>
                <a:moveTo>
                  <a:pt x="1579572" y="2485263"/>
                </a:moveTo>
                <a:lnTo>
                  <a:pt x="1579572" y="2707801"/>
                </a:lnTo>
                <a:lnTo>
                  <a:pt x="1357034" y="2707801"/>
                </a:lnTo>
                <a:lnTo>
                  <a:pt x="1357034" y="2485263"/>
                </a:lnTo>
                <a:lnTo>
                  <a:pt x="1579572" y="2485263"/>
                </a:lnTo>
                <a:close/>
                <a:moveTo>
                  <a:pt x="1579572" y="2710934"/>
                </a:moveTo>
                <a:lnTo>
                  <a:pt x="1579572" y="2933472"/>
                </a:lnTo>
                <a:lnTo>
                  <a:pt x="1357034" y="2933472"/>
                </a:lnTo>
                <a:lnTo>
                  <a:pt x="1357034" y="2710934"/>
                </a:lnTo>
                <a:lnTo>
                  <a:pt x="1579572" y="2710934"/>
                </a:lnTo>
                <a:close/>
                <a:moveTo>
                  <a:pt x="1579572" y="2936605"/>
                </a:moveTo>
                <a:lnTo>
                  <a:pt x="1579572" y="3159143"/>
                </a:lnTo>
                <a:lnTo>
                  <a:pt x="1357034" y="3159143"/>
                </a:lnTo>
                <a:lnTo>
                  <a:pt x="1357034" y="2936605"/>
                </a:lnTo>
                <a:lnTo>
                  <a:pt x="1579572" y="2936605"/>
                </a:lnTo>
                <a:close/>
                <a:moveTo>
                  <a:pt x="1579572" y="3162276"/>
                </a:moveTo>
                <a:lnTo>
                  <a:pt x="1579572" y="3384814"/>
                </a:lnTo>
                <a:lnTo>
                  <a:pt x="1357034" y="3384814"/>
                </a:lnTo>
                <a:lnTo>
                  <a:pt x="1357034" y="3162276"/>
                </a:lnTo>
                <a:lnTo>
                  <a:pt x="1579572" y="3162276"/>
                </a:lnTo>
                <a:close/>
                <a:moveTo>
                  <a:pt x="1579572" y="3387821"/>
                </a:moveTo>
                <a:lnTo>
                  <a:pt x="1579572" y="3610360"/>
                </a:lnTo>
                <a:lnTo>
                  <a:pt x="1357034" y="3610360"/>
                </a:lnTo>
                <a:lnTo>
                  <a:pt x="1357034" y="3387821"/>
                </a:lnTo>
                <a:lnTo>
                  <a:pt x="1579572" y="3387821"/>
                </a:lnTo>
                <a:close/>
                <a:moveTo>
                  <a:pt x="1579572" y="3613493"/>
                </a:moveTo>
                <a:lnTo>
                  <a:pt x="1579572" y="3836031"/>
                </a:lnTo>
                <a:lnTo>
                  <a:pt x="1357034" y="3836031"/>
                </a:lnTo>
                <a:lnTo>
                  <a:pt x="1357034" y="3613493"/>
                </a:lnTo>
                <a:lnTo>
                  <a:pt x="1579572" y="3613493"/>
                </a:lnTo>
                <a:close/>
                <a:moveTo>
                  <a:pt x="1579572" y="3839164"/>
                </a:moveTo>
                <a:lnTo>
                  <a:pt x="1579572" y="4061702"/>
                </a:lnTo>
                <a:lnTo>
                  <a:pt x="1357034" y="4061702"/>
                </a:lnTo>
                <a:lnTo>
                  <a:pt x="1357034" y="3839164"/>
                </a:lnTo>
                <a:lnTo>
                  <a:pt x="1579572" y="3839164"/>
                </a:lnTo>
                <a:close/>
                <a:moveTo>
                  <a:pt x="1579572" y="4064834"/>
                </a:moveTo>
                <a:lnTo>
                  <a:pt x="1579572" y="4287373"/>
                </a:lnTo>
                <a:lnTo>
                  <a:pt x="1357034" y="4287373"/>
                </a:lnTo>
                <a:lnTo>
                  <a:pt x="1357034" y="4064834"/>
                </a:lnTo>
                <a:lnTo>
                  <a:pt x="1579572" y="4064834"/>
                </a:lnTo>
                <a:close/>
                <a:moveTo>
                  <a:pt x="1579572" y="4290506"/>
                </a:moveTo>
                <a:lnTo>
                  <a:pt x="1579572" y="4513044"/>
                </a:lnTo>
                <a:lnTo>
                  <a:pt x="1357034" y="4513044"/>
                </a:lnTo>
                <a:lnTo>
                  <a:pt x="1357034" y="4290506"/>
                </a:lnTo>
                <a:lnTo>
                  <a:pt x="1579572" y="4290506"/>
                </a:lnTo>
                <a:close/>
                <a:moveTo>
                  <a:pt x="1579572" y="4516177"/>
                </a:moveTo>
                <a:lnTo>
                  <a:pt x="1579572" y="4738715"/>
                </a:lnTo>
                <a:lnTo>
                  <a:pt x="1357034" y="4738715"/>
                </a:lnTo>
                <a:lnTo>
                  <a:pt x="1357034" y="4516177"/>
                </a:lnTo>
                <a:lnTo>
                  <a:pt x="1579572" y="4516177"/>
                </a:lnTo>
                <a:close/>
                <a:moveTo>
                  <a:pt x="1579572" y="4741722"/>
                </a:moveTo>
                <a:lnTo>
                  <a:pt x="1579572" y="4964261"/>
                </a:lnTo>
                <a:lnTo>
                  <a:pt x="1357034" y="4964261"/>
                </a:lnTo>
                <a:lnTo>
                  <a:pt x="1357034" y="4741722"/>
                </a:lnTo>
                <a:lnTo>
                  <a:pt x="1579572" y="4741722"/>
                </a:lnTo>
                <a:close/>
                <a:moveTo>
                  <a:pt x="1579572" y="4967393"/>
                </a:moveTo>
                <a:lnTo>
                  <a:pt x="1579572" y="5189932"/>
                </a:lnTo>
                <a:lnTo>
                  <a:pt x="1357034" y="5189932"/>
                </a:lnTo>
                <a:lnTo>
                  <a:pt x="1357034" y="4967393"/>
                </a:lnTo>
                <a:lnTo>
                  <a:pt x="1579572" y="4967393"/>
                </a:lnTo>
                <a:close/>
                <a:moveTo>
                  <a:pt x="1579572" y="5193064"/>
                </a:moveTo>
                <a:lnTo>
                  <a:pt x="1579572" y="5415603"/>
                </a:lnTo>
                <a:lnTo>
                  <a:pt x="1357034" y="5415603"/>
                </a:lnTo>
                <a:lnTo>
                  <a:pt x="1357034" y="5193064"/>
                </a:lnTo>
                <a:lnTo>
                  <a:pt x="1579572" y="5193064"/>
                </a:lnTo>
                <a:close/>
                <a:moveTo>
                  <a:pt x="1579572" y="5418735"/>
                </a:moveTo>
                <a:lnTo>
                  <a:pt x="1579572" y="5641273"/>
                </a:lnTo>
                <a:lnTo>
                  <a:pt x="1357034" y="5641273"/>
                </a:lnTo>
                <a:lnTo>
                  <a:pt x="1357034" y="5418735"/>
                </a:lnTo>
                <a:lnTo>
                  <a:pt x="1579572" y="5418735"/>
                </a:lnTo>
                <a:close/>
                <a:moveTo>
                  <a:pt x="1579572" y="5644406"/>
                </a:moveTo>
                <a:lnTo>
                  <a:pt x="1579572" y="5866945"/>
                </a:lnTo>
                <a:lnTo>
                  <a:pt x="1357034" y="5866945"/>
                </a:lnTo>
                <a:lnTo>
                  <a:pt x="1357034" y="5644406"/>
                </a:lnTo>
                <a:lnTo>
                  <a:pt x="1579572" y="5644406"/>
                </a:lnTo>
                <a:close/>
                <a:moveTo>
                  <a:pt x="1582705" y="5644406"/>
                </a:moveTo>
                <a:lnTo>
                  <a:pt x="1805243" y="5644406"/>
                </a:lnTo>
                <a:lnTo>
                  <a:pt x="1805243" y="5866945"/>
                </a:lnTo>
                <a:lnTo>
                  <a:pt x="1582705" y="5866945"/>
                </a:lnTo>
                <a:lnTo>
                  <a:pt x="1582705" y="5644406"/>
                </a:lnTo>
                <a:close/>
                <a:moveTo>
                  <a:pt x="1808376" y="5644406"/>
                </a:moveTo>
                <a:lnTo>
                  <a:pt x="2030914" y="5644406"/>
                </a:lnTo>
                <a:lnTo>
                  <a:pt x="2030914" y="5866945"/>
                </a:lnTo>
                <a:lnTo>
                  <a:pt x="1808376" y="5866945"/>
                </a:lnTo>
                <a:lnTo>
                  <a:pt x="1808376" y="5644406"/>
                </a:lnTo>
                <a:close/>
                <a:moveTo>
                  <a:pt x="2033922" y="5644406"/>
                </a:moveTo>
                <a:lnTo>
                  <a:pt x="2256460" y="5644406"/>
                </a:lnTo>
                <a:lnTo>
                  <a:pt x="2256460" y="5866945"/>
                </a:lnTo>
                <a:lnTo>
                  <a:pt x="2033922" y="5866945"/>
                </a:lnTo>
                <a:lnTo>
                  <a:pt x="2033922" y="5644406"/>
                </a:lnTo>
                <a:close/>
                <a:moveTo>
                  <a:pt x="2259593" y="5644406"/>
                </a:moveTo>
                <a:lnTo>
                  <a:pt x="2482131" y="5644406"/>
                </a:lnTo>
                <a:lnTo>
                  <a:pt x="2482131" y="5866945"/>
                </a:lnTo>
                <a:lnTo>
                  <a:pt x="2259593" y="5866945"/>
                </a:lnTo>
                <a:lnTo>
                  <a:pt x="2259593" y="5644406"/>
                </a:lnTo>
                <a:close/>
                <a:moveTo>
                  <a:pt x="2485264" y="5644406"/>
                </a:moveTo>
                <a:lnTo>
                  <a:pt x="2707802" y="5644406"/>
                </a:lnTo>
                <a:lnTo>
                  <a:pt x="2707802" y="5866945"/>
                </a:lnTo>
                <a:lnTo>
                  <a:pt x="2485264" y="5866945"/>
                </a:lnTo>
                <a:lnTo>
                  <a:pt x="2485264" y="5644406"/>
                </a:lnTo>
                <a:close/>
                <a:moveTo>
                  <a:pt x="2710935" y="5644406"/>
                </a:moveTo>
                <a:lnTo>
                  <a:pt x="2933474" y="5644406"/>
                </a:lnTo>
                <a:lnTo>
                  <a:pt x="2933474" y="5866945"/>
                </a:lnTo>
                <a:lnTo>
                  <a:pt x="2710935" y="5866945"/>
                </a:lnTo>
                <a:lnTo>
                  <a:pt x="2710935" y="5644406"/>
                </a:lnTo>
                <a:close/>
                <a:moveTo>
                  <a:pt x="2936606" y="5644406"/>
                </a:moveTo>
                <a:lnTo>
                  <a:pt x="3159145" y="5644406"/>
                </a:lnTo>
                <a:lnTo>
                  <a:pt x="3159145" y="5866945"/>
                </a:lnTo>
                <a:lnTo>
                  <a:pt x="2936606" y="5866945"/>
                </a:lnTo>
                <a:lnTo>
                  <a:pt x="2936606" y="5644406"/>
                </a:lnTo>
                <a:close/>
                <a:moveTo>
                  <a:pt x="3162277" y="5644406"/>
                </a:moveTo>
                <a:lnTo>
                  <a:pt x="3384816" y="5644406"/>
                </a:lnTo>
                <a:lnTo>
                  <a:pt x="3384816" y="5866945"/>
                </a:lnTo>
                <a:lnTo>
                  <a:pt x="3162277" y="5866945"/>
                </a:lnTo>
                <a:lnTo>
                  <a:pt x="3162277" y="5644406"/>
                </a:lnTo>
                <a:close/>
                <a:moveTo>
                  <a:pt x="3387823" y="5644406"/>
                </a:moveTo>
                <a:lnTo>
                  <a:pt x="3610361" y="5644406"/>
                </a:lnTo>
                <a:lnTo>
                  <a:pt x="3610361" y="5866945"/>
                </a:lnTo>
                <a:lnTo>
                  <a:pt x="3387823" y="5866945"/>
                </a:lnTo>
                <a:lnTo>
                  <a:pt x="3387823" y="5644406"/>
                </a:lnTo>
                <a:close/>
                <a:moveTo>
                  <a:pt x="3613494" y="5644406"/>
                </a:moveTo>
                <a:lnTo>
                  <a:pt x="3836033" y="5644406"/>
                </a:lnTo>
                <a:lnTo>
                  <a:pt x="3836033" y="5866945"/>
                </a:lnTo>
                <a:lnTo>
                  <a:pt x="3613494" y="5866945"/>
                </a:lnTo>
                <a:lnTo>
                  <a:pt x="3613494" y="5644406"/>
                </a:lnTo>
                <a:close/>
                <a:moveTo>
                  <a:pt x="3839165" y="5644406"/>
                </a:moveTo>
                <a:lnTo>
                  <a:pt x="4061703" y="5644406"/>
                </a:lnTo>
                <a:lnTo>
                  <a:pt x="4061703" y="5866945"/>
                </a:lnTo>
                <a:lnTo>
                  <a:pt x="3839165" y="5866945"/>
                </a:lnTo>
                <a:lnTo>
                  <a:pt x="3839165" y="5644406"/>
                </a:lnTo>
                <a:close/>
                <a:moveTo>
                  <a:pt x="4064836" y="5644406"/>
                </a:moveTo>
                <a:lnTo>
                  <a:pt x="4287375" y="5644406"/>
                </a:lnTo>
                <a:lnTo>
                  <a:pt x="4287375" y="5866945"/>
                </a:lnTo>
                <a:lnTo>
                  <a:pt x="4064836" y="5866945"/>
                </a:lnTo>
                <a:lnTo>
                  <a:pt x="4064836" y="5644406"/>
                </a:lnTo>
                <a:close/>
                <a:moveTo>
                  <a:pt x="4290507" y="5644406"/>
                </a:moveTo>
                <a:lnTo>
                  <a:pt x="4513046" y="5644406"/>
                </a:lnTo>
                <a:lnTo>
                  <a:pt x="4513046" y="5866945"/>
                </a:lnTo>
                <a:lnTo>
                  <a:pt x="4290507" y="5866945"/>
                </a:lnTo>
                <a:lnTo>
                  <a:pt x="4290507" y="5644406"/>
                </a:lnTo>
                <a:close/>
                <a:moveTo>
                  <a:pt x="4516179" y="5644406"/>
                </a:moveTo>
                <a:lnTo>
                  <a:pt x="4738717" y="5644406"/>
                </a:lnTo>
                <a:lnTo>
                  <a:pt x="4738717" y="5866945"/>
                </a:lnTo>
                <a:lnTo>
                  <a:pt x="4516179" y="5866945"/>
                </a:lnTo>
                <a:lnTo>
                  <a:pt x="4516179" y="5644406"/>
                </a:lnTo>
                <a:close/>
                <a:moveTo>
                  <a:pt x="4741724" y="5644406"/>
                </a:moveTo>
                <a:lnTo>
                  <a:pt x="4964263" y="5644406"/>
                </a:lnTo>
                <a:lnTo>
                  <a:pt x="4964263" y="5866945"/>
                </a:lnTo>
                <a:lnTo>
                  <a:pt x="4741724" y="5866945"/>
                </a:lnTo>
                <a:lnTo>
                  <a:pt x="4741724" y="5644406"/>
                </a:lnTo>
                <a:close/>
                <a:moveTo>
                  <a:pt x="4967395" y="5644406"/>
                </a:moveTo>
                <a:lnTo>
                  <a:pt x="5189934" y="5644406"/>
                </a:lnTo>
                <a:lnTo>
                  <a:pt x="5189934" y="5866945"/>
                </a:lnTo>
                <a:lnTo>
                  <a:pt x="4967395" y="5866945"/>
                </a:lnTo>
                <a:lnTo>
                  <a:pt x="4967395" y="5644406"/>
                </a:lnTo>
                <a:close/>
                <a:moveTo>
                  <a:pt x="5193066" y="5644406"/>
                </a:moveTo>
                <a:lnTo>
                  <a:pt x="5415605" y="5644406"/>
                </a:lnTo>
                <a:lnTo>
                  <a:pt x="5415605" y="5866945"/>
                </a:lnTo>
                <a:lnTo>
                  <a:pt x="5193066" y="5866945"/>
                </a:lnTo>
                <a:lnTo>
                  <a:pt x="5193066" y="5644406"/>
                </a:lnTo>
                <a:close/>
                <a:moveTo>
                  <a:pt x="5418738" y="5644406"/>
                </a:moveTo>
                <a:lnTo>
                  <a:pt x="5641276" y="5644406"/>
                </a:lnTo>
                <a:lnTo>
                  <a:pt x="5641276" y="5866945"/>
                </a:lnTo>
                <a:lnTo>
                  <a:pt x="5418738" y="5866945"/>
                </a:lnTo>
                <a:lnTo>
                  <a:pt x="5418738" y="5644406"/>
                </a:lnTo>
                <a:close/>
                <a:moveTo>
                  <a:pt x="5644408" y="5644406"/>
                </a:moveTo>
                <a:lnTo>
                  <a:pt x="5866947" y="5644406"/>
                </a:lnTo>
                <a:lnTo>
                  <a:pt x="5866947" y="5866945"/>
                </a:lnTo>
                <a:lnTo>
                  <a:pt x="5644408" y="5866945"/>
                </a:lnTo>
                <a:lnTo>
                  <a:pt x="5644408" y="5644406"/>
                </a:lnTo>
                <a:close/>
                <a:moveTo>
                  <a:pt x="5870080" y="5644406"/>
                </a:moveTo>
                <a:lnTo>
                  <a:pt x="6092618" y="5644406"/>
                </a:lnTo>
                <a:lnTo>
                  <a:pt x="6092618" y="5866945"/>
                </a:lnTo>
                <a:lnTo>
                  <a:pt x="5870080" y="5866945"/>
                </a:lnTo>
                <a:lnTo>
                  <a:pt x="5870080" y="5644406"/>
                </a:lnTo>
                <a:close/>
                <a:moveTo>
                  <a:pt x="6095625" y="5644406"/>
                </a:moveTo>
                <a:lnTo>
                  <a:pt x="6318164" y="5644406"/>
                </a:lnTo>
                <a:lnTo>
                  <a:pt x="6318164" y="5866945"/>
                </a:lnTo>
                <a:lnTo>
                  <a:pt x="6095625" y="5866945"/>
                </a:lnTo>
                <a:lnTo>
                  <a:pt x="6095625" y="5644406"/>
                </a:lnTo>
                <a:close/>
                <a:moveTo>
                  <a:pt x="6321297" y="5644406"/>
                </a:moveTo>
                <a:lnTo>
                  <a:pt x="6543835" y="5644406"/>
                </a:lnTo>
                <a:lnTo>
                  <a:pt x="6543835" y="5866945"/>
                </a:lnTo>
                <a:lnTo>
                  <a:pt x="6321297" y="5866945"/>
                </a:lnTo>
                <a:lnTo>
                  <a:pt x="6321297" y="5644406"/>
                </a:lnTo>
                <a:close/>
                <a:moveTo>
                  <a:pt x="6546967" y="5644406"/>
                </a:moveTo>
                <a:lnTo>
                  <a:pt x="6769506" y="5644406"/>
                </a:lnTo>
                <a:lnTo>
                  <a:pt x="6769506" y="5866945"/>
                </a:lnTo>
                <a:lnTo>
                  <a:pt x="6546967" y="5866945"/>
                </a:lnTo>
                <a:lnTo>
                  <a:pt x="6546967" y="5644406"/>
                </a:lnTo>
                <a:close/>
                <a:moveTo>
                  <a:pt x="6772639" y="5644406"/>
                </a:moveTo>
                <a:lnTo>
                  <a:pt x="6995177" y="5644406"/>
                </a:lnTo>
                <a:lnTo>
                  <a:pt x="6995177" y="5866945"/>
                </a:lnTo>
                <a:lnTo>
                  <a:pt x="6772639" y="5866945"/>
                </a:lnTo>
                <a:lnTo>
                  <a:pt x="6772639" y="5644406"/>
                </a:lnTo>
                <a:close/>
                <a:moveTo>
                  <a:pt x="6998310" y="5644406"/>
                </a:moveTo>
                <a:lnTo>
                  <a:pt x="7220848" y="5644406"/>
                </a:lnTo>
                <a:lnTo>
                  <a:pt x="7220848" y="5866945"/>
                </a:lnTo>
                <a:lnTo>
                  <a:pt x="6998310" y="5866945"/>
                </a:lnTo>
                <a:lnTo>
                  <a:pt x="6998310" y="5644406"/>
                </a:lnTo>
                <a:close/>
                <a:moveTo>
                  <a:pt x="7223981" y="5644406"/>
                </a:moveTo>
                <a:lnTo>
                  <a:pt x="7446520" y="5644406"/>
                </a:lnTo>
                <a:lnTo>
                  <a:pt x="7446520" y="5866945"/>
                </a:lnTo>
                <a:lnTo>
                  <a:pt x="7223981" y="5866945"/>
                </a:lnTo>
                <a:lnTo>
                  <a:pt x="7223981" y="5644406"/>
                </a:lnTo>
                <a:close/>
                <a:moveTo>
                  <a:pt x="7449527" y="5644406"/>
                </a:moveTo>
                <a:lnTo>
                  <a:pt x="7672065" y="5644406"/>
                </a:lnTo>
                <a:lnTo>
                  <a:pt x="7672065" y="5866945"/>
                </a:lnTo>
                <a:lnTo>
                  <a:pt x="7449527" y="5866945"/>
                </a:lnTo>
                <a:lnTo>
                  <a:pt x="7449527" y="5644406"/>
                </a:lnTo>
                <a:close/>
                <a:moveTo>
                  <a:pt x="7675198" y="5644406"/>
                </a:moveTo>
                <a:lnTo>
                  <a:pt x="7897736" y="5644406"/>
                </a:lnTo>
                <a:lnTo>
                  <a:pt x="7897736" y="5866945"/>
                </a:lnTo>
                <a:lnTo>
                  <a:pt x="7675198" y="5866945"/>
                </a:lnTo>
                <a:lnTo>
                  <a:pt x="7675198" y="5644406"/>
                </a:lnTo>
                <a:close/>
                <a:moveTo>
                  <a:pt x="7900868" y="5644406"/>
                </a:moveTo>
                <a:lnTo>
                  <a:pt x="8123407" y="5644406"/>
                </a:lnTo>
                <a:lnTo>
                  <a:pt x="8123407" y="5866945"/>
                </a:lnTo>
                <a:lnTo>
                  <a:pt x="7900868" y="5866945"/>
                </a:lnTo>
                <a:lnTo>
                  <a:pt x="7900868" y="5644406"/>
                </a:lnTo>
                <a:close/>
                <a:moveTo>
                  <a:pt x="8126540" y="5644406"/>
                </a:moveTo>
                <a:lnTo>
                  <a:pt x="8349078" y="5644406"/>
                </a:lnTo>
                <a:lnTo>
                  <a:pt x="8349078" y="5866945"/>
                </a:lnTo>
                <a:lnTo>
                  <a:pt x="8126540" y="5866945"/>
                </a:lnTo>
                <a:lnTo>
                  <a:pt x="8126540" y="5644406"/>
                </a:lnTo>
                <a:close/>
                <a:moveTo>
                  <a:pt x="8352211" y="5644406"/>
                </a:moveTo>
                <a:lnTo>
                  <a:pt x="8574749" y="5644406"/>
                </a:lnTo>
                <a:lnTo>
                  <a:pt x="8574749" y="5866945"/>
                </a:lnTo>
                <a:lnTo>
                  <a:pt x="8352211" y="5866945"/>
                </a:lnTo>
                <a:lnTo>
                  <a:pt x="8352211" y="5644406"/>
                </a:lnTo>
                <a:close/>
                <a:moveTo>
                  <a:pt x="8577882" y="5644406"/>
                </a:moveTo>
                <a:lnTo>
                  <a:pt x="8800420" y="5644406"/>
                </a:lnTo>
                <a:lnTo>
                  <a:pt x="8800420" y="5866945"/>
                </a:lnTo>
                <a:lnTo>
                  <a:pt x="8577882" y="5866945"/>
                </a:lnTo>
                <a:lnTo>
                  <a:pt x="8577882" y="5644406"/>
                </a:lnTo>
                <a:close/>
                <a:moveTo>
                  <a:pt x="8803427" y="5644406"/>
                </a:moveTo>
                <a:lnTo>
                  <a:pt x="9025966" y="5644406"/>
                </a:lnTo>
                <a:lnTo>
                  <a:pt x="9025966" y="5866945"/>
                </a:lnTo>
                <a:lnTo>
                  <a:pt x="8803427" y="5866945"/>
                </a:lnTo>
                <a:lnTo>
                  <a:pt x="8803427" y="5644406"/>
                </a:lnTo>
                <a:close/>
                <a:moveTo>
                  <a:pt x="9029099" y="5644406"/>
                </a:moveTo>
                <a:lnTo>
                  <a:pt x="9251637" y="5644406"/>
                </a:lnTo>
                <a:lnTo>
                  <a:pt x="9251637" y="5866945"/>
                </a:lnTo>
                <a:lnTo>
                  <a:pt x="9029099" y="5866945"/>
                </a:lnTo>
                <a:lnTo>
                  <a:pt x="9029099" y="5644406"/>
                </a:lnTo>
                <a:close/>
                <a:moveTo>
                  <a:pt x="9254770" y="5644406"/>
                </a:moveTo>
                <a:lnTo>
                  <a:pt x="9477308" y="5644406"/>
                </a:lnTo>
                <a:lnTo>
                  <a:pt x="9477308" y="5866945"/>
                </a:lnTo>
                <a:lnTo>
                  <a:pt x="9254770" y="5866945"/>
                </a:lnTo>
                <a:lnTo>
                  <a:pt x="9254770" y="5644406"/>
                </a:lnTo>
                <a:close/>
                <a:moveTo>
                  <a:pt x="9480440" y="5644406"/>
                </a:moveTo>
                <a:lnTo>
                  <a:pt x="9702979" y="5644406"/>
                </a:lnTo>
                <a:lnTo>
                  <a:pt x="9702979" y="5866945"/>
                </a:lnTo>
                <a:lnTo>
                  <a:pt x="9480440" y="5866945"/>
                </a:lnTo>
                <a:lnTo>
                  <a:pt x="9480440" y="5644406"/>
                </a:lnTo>
                <a:close/>
                <a:moveTo>
                  <a:pt x="9706112" y="5644406"/>
                </a:moveTo>
                <a:lnTo>
                  <a:pt x="9928650" y="5644406"/>
                </a:lnTo>
                <a:lnTo>
                  <a:pt x="9928650" y="5866945"/>
                </a:lnTo>
                <a:lnTo>
                  <a:pt x="9706112" y="5866945"/>
                </a:lnTo>
                <a:lnTo>
                  <a:pt x="9706112" y="5644406"/>
                </a:lnTo>
                <a:close/>
                <a:moveTo>
                  <a:pt x="9931783" y="5644406"/>
                </a:moveTo>
                <a:lnTo>
                  <a:pt x="10154321" y="5644406"/>
                </a:lnTo>
                <a:lnTo>
                  <a:pt x="10154321" y="5866945"/>
                </a:lnTo>
                <a:lnTo>
                  <a:pt x="9931783" y="5866945"/>
                </a:lnTo>
                <a:lnTo>
                  <a:pt x="9931783" y="5644406"/>
                </a:lnTo>
                <a:close/>
                <a:moveTo>
                  <a:pt x="10157328" y="5644406"/>
                </a:moveTo>
                <a:lnTo>
                  <a:pt x="10379867" y="5644406"/>
                </a:lnTo>
                <a:lnTo>
                  <a:pt x="10379867" y="5866945"/>
                </a:lnTo>
                <a:lnTo>
                  <a:pt x="10157328" y="5866945"/>
                </a:lnTo>
                <a:lnTo>
                  <a:pt x="10157328" y="5644406"/>
                </a:lnTo>
                <a:close/>
                <a:moveTo>
                  <a:pt x="10383000" y="5644406"/>
                </a:moveTo>
                <a:lnTo>
                  <a:pt x="10605538" y="5644406"/>
                </a:lnTo>
                <a:lnTo>
                  <a:pt x="10605538" y="5866945"/>
                </a:lnTo>
                <a:lnTo>
                  <a:pt x="10383000" y="5866945"/>
                </a:lnTo>
                <a:lnTo>
                  <a:pt x="10383000" y="5644406"/>
                </a:lnTo>
                <a:close/>
                <a:moveTo>
                  <a:pt x="10608671" y="5644406"/>
                </a:moveTo>
                <a:lnTo>
                  <a:pt x="10831209" y="5644406"/>
                </a:lnTo>
                <a:lnTo>
                  <a:pt x="10831209" y="5866945"/>
                </a:lnTo>
                <a:lnTo>
                  <a:pt x="10608671" y="5866945"/>
                </a:lnTo>
                <a:lnTo>
                  <a:pt x="10608671" y="5644406"/>
                </a:lnTo>
                <a:close/>
                <a:moveTo>
                  <a:pt x="10608671" y="5641273"/>
                </a:moveTo>
                <a:lnTo>
                  <a:pt x="10608671" y="5418735"/>
                </a:lnTo>
                <a:lnTo>
                  <a:pt x="10831209" y="5418735"/>
                </a:lnTo>
                <a:lnTo>
                  <a:pt x="10831209" y="5641273"/>
                </a:lnTo>
                <a:lnTo>
                  <a:pt x="10608671" y="5641273"/>
                </a:lnTo>
                <a:close/>
                <a:moveTo>
                  <a:pt x="10608671" y="5415603"/>
                </a:moveTo>
                <a:lnTo>
                  <a:pt x="10608671" y="5193064"/>
                </a:lnTo>
                <a:lnTo>
                  <a:pt x="10831209" y="5193064"/>
                </a:lnTo>
                <a:lnTo>
                  <a:pt x="10831209" y="5415603"/>
                </a:lnTo>
                <a:lnTo>
                  <a:pt x="10608671" y="5415603"/>
                </a:lnTo>
                <a:close/>
                <a:moveTo>
                  <a:pt x="10608671" y="5189932"/>
                </a:moveTo>
                <a:lnTo>
                  <a:pt x="10608671" y="4967393"/>
                </a:lnTo>
                <a:lnTo>
                  <a:pt x="10831209" y="4967393"/>
                </a:lnTo>
                <a:lnTo>
                  <a:pt x="10831209" y="5189932"/>
                </a:lnTo>
                <a:lnTo>
                  <a:pt x="10608671" y="5189932"/>
                </a:lnTo>
                <a:close/>
                <a:moveTo>
                  <a:pt x="10608671" y="4964261"/>
                </a:moveTo>
                <a:lnTo>
                  <a:pt x="10608671" y="4741722"/>
                </a:lnTo>
                <a:lnTo>
                  <a:pt x="10831209" y="4741722"/>
                </a:lnTo>
                <a:lnTo>
                  <a:pt x="10831209" y="4964261"/>
                </a:lnTo>
                <a:lnTo>
                  <a:pt x="10608671" y="4964261"/>
                </a:lnTo>
                <a:close/>
                <a:moveTo>
                  <a:pt x="10608671" y="4738590"/>
                </a:moveTo>
                <a:lnTo>
                  <a:pt x="10608671" y="4516051"/>
                </a:lnTo>
                <a:lnTo>
                  <a:pt x="10831209" y="4516051"/>
                </a:lnTo>
                <a:lnTo>
                  <a:pt x="10831209" y="4738590"/>
                </a:lnTo>
                <a:lnTo>
                  <a:pt x="10608671" y="4738590"/>
                </a:lnTo>
                <a:close/>
                <a:moveTo>
                  <a:pt x="10608671" y="4513044"/>
                </a:moveTo>
                <a:lnTo>
                  <a:pt x="10608671" y="4290506"/>
                </a:lnTo>
                <a:lnTo>
                  <a:pt x="10831209" y="4290506"/>
                </a:lnTo>
                <a:lnTo>
                  <a:pt x="10831209" y="4513044"/>
                </a:lnTo>
                <a:lnTo>
                  <a:pt x="10608671" y="4513044"/>
                </a:lnTo>
                <a:close/>
                <a:moveTo>
                  <a:pt x="10608671" y="4287373"/>
                </a:moveTo>
                <a:lnTo>
                  <a:pt x="10608671" y="4064834"/>
                </a:lnTo>
                <a:lnTo>
                  <a:pt x="10831209" y="4064834"/>
                </a:lnTo>
                <a:lnTo>
                  <a:pt x="10831209" y="4287373"/>
                </a:lnTo>
                <a:lnTo>
                  <a:pt x="10608671" y="4287373"/>
                </a:lnTo>
                <a:close/>
                <a:moveTo>
                  <a:pt x="10608671" y="4061702"/>
                </a:moveTo>
                <a:lnTo>
                  <a:pt x="10608671" y="3839164"/>
                </a:lnTo>
                <a:lnTo>
                  <a:pt x="10831209" y="3839164"/>
                </a:lnTo>
                <a:lnTo>
                  <a:pt x="10831209" y="4061702"/>
                </a:lnTo>
                <a:lnTo>
                  <a:pt x="10608671" y="4061702"/>
                </a:lnTo>
                <a:close/>
                <a:moveTo>
                  <a:pt x="10608671" y="3836031"/>
                </a:moveTo>
                <a:lnTo>
                  <a:pt x="10608671" y="3613493"/>
                </a:lnTo>
                <a:lnTo>
                  <a:pt x="10831209" y="3613493"/>
                </a:lnTo>
                <a:lnTo>
                  <a:pt x="10831209" y="3836031"/>
                </a:lnTo>
                <a:lnTo>
                  <a:pt x="10608671" y="3836031"/>
                </a:lnTo>
                <a:close/>
                <a:moveTo>
                  <a:pt x="10608671" y="3610360"/>
                </a:moveTo>
                <a:lnTo>
                  <a:pt x="10608671" y="3387821"/>
                </a:lnTo>
                <a:lnTo>
                  <a:pt x="10831209" y="3387821"/>
                </a:lnTo>
                <a:lnTo>
                  <a:pt x="10831209" y="3610360"/>
                </a:lnTo>
                <a:lnTo>
                  <a:pt x="10608671" y="3610360"/>
                </a:lnTo>
                <a:close/>
                <a:moveTo>
                  <a:pt x="10608671" y="3384689"/>
                </a:moveTo>
                <a:lnTo>
                  <a:pt x="10608671" y="3162151"/>
                </a:lnTo>
                <a:lnTo>
                  <a:pt x="10831209" y="3162151"/>
                </a:lnTo>
                <a:lnTo>
                  <a:pt x="10831209" y="3384689"/>
                </a:lnTo>
                <a:lnTo>
                  <a:pt x="10608671" y="3384689"/>
                </a:lnTo>
                <a:close/>
                <a:moveTo>
                  <a:pt x="10608671" y="3159143"/>
                </a:moveTo>
                <a:lnTo>
                  <a:pt x="10608671" y="2936605"/>
                </a:lnTo>
                <a:lnTo>
                  <a:pt x="10831209" y="2936605"/>
                </a:lnTo>
                <a:lnTo>
                  <a:pt x="10831209" y="3159143"/>
                </a:lnTo>
                <a:lnTo>
                  <a:pt x="10608671" y="3159143"/>
                </a:lnTo>
                <a:close/>
                <a:moveTo>
                  <a:pt x="10608671" y="2933472"/>
                </a:moveTo>
                <a:lnTo>
                  <a:pt x="10608671" y="2710934"/>
                </a:lnTo>
                <a:lnTo>
                  <a:pt x="10831209" y="2710934"/>
                </a:lnTo>
                <a:lnTo>
                  <a:pt x="10831209" y="2933472"/>
                </a:lnTo>
                <a:lnTo>
                  <a:pt x="10608671" y="2933472"/>
                </a:lnTo>
                <a:close/>
                <a:moveTo>
                  <a:pt x="10608671" y="2707801"/>
                </a:moveTo>
                <a:lnTo>
                  <a:pt x="10608671" y="2485263"/>
                </a:lnTo>
                <a:lnTo>
                  <a:pt x="10831209" y="2485263"/>
                </a:lnTo>
                <a:lnTo>
                  <a:pt x="10831209" y="2707801"/>
                </a:lnTo>
                <a:lnTo>
                  <a:pt x="10608671" y="2707801"/>
                </a:lnTo>
                <a:close/>
                <a:moveTo>
                  <a:pt x="10608671" y="2482130"/>
                </a:moveTo>
                <a:lnTo>
                  <a:pt x="10608671" y="2259592"/>
                </a:lnTo>
                <a:lnTo>
                  <a:pt x="10831209" y="2259592"/>
                </a:lnTo>
                <a:lnTo>
                  <a:pt x="10831209" y="2482130"/>
                </a:lnTo>
                <a:lnTo>
                  <a:pt x="10608671" y="2482130"/>
                </a:lnTo>
                <a:close/>
                <a:moveTo>
                  <a:pt x="10608671" y="2256459"/>
                </a:moveTo>
                <a:lnTo>
                  <a:pt x="10608671" y="2033921"/>
                </a:lnTo>
                <a:lnTo>
                  <a:pt x="10831209" y="2033921"/>
                </a:lnTo>
                <a:lnTo>
                  <a:pt x="10831209" y="2256459"/>
                </a:lnTo>
                <a:lnTo>
                  <a:pt x="10608671" y="2256459"/>
                </a:lnTo>
                <a:close/>
                <a:moveTo>
                  <a:pt x="10608671" y="2030788"/>
                </a:moveTo>
                <a:lnTo>
                  <a:pt x="10608671" y="1808250"/>
                </a:lnTo>
                <a:lnTo>
                  <a:pt x="10831209" y="1808250"/>
                </a:lnTo>
                <a:lnTo>
                  <a:pt x="10831209" y="2030788"/>
                </a:lnTo>
                <a:lnTo>
                  <a:pt x="10608671" y="2030788"/>
                </a:lnTo>
                <a:close/>
                <a:moveTo>
                  <a:pt x="10608671" y="1805243"/>
                </a:moveTo>
                <a:lnTo>
                  <a:pt x="10608671" y="1582704"/>
                </a:lnTo>
                <a:lnTo>
                  <a:pt x="10831209" y="1582704"/>
                </a:lnTo>
                <a:lnTo>
                  <a:pt x="10831209" y="1805243"/>
                </a:lnTo>
                <a:lnTo>
                  <a:pt x="10608671" y="1805243"/>
                </a:lnTo>
                <a:close/>
                <a:moveTo>
                  <a:pt x="10608671" y="1579572"/>
                </a:moveTo>
                <a:lnTo>
                  <a:pt x="10608671" y="1357033"/>
                </a:lnTo>
                <a:lnTo>
                  <a:pt x="10831209" y="1357033"/>
                </a:lnTo>
                <a:lnTo>
                  <a:pt x="10831209" y="1579572"/>
                </a:lnTo>
                <a:lnTo>
                  <a:pt x="10608671" y="1579572"/>
                </a:lnTo>
                <a:close/>
                <a:moveTo>
                  <a:pt x="10608671" y="1353901"/>
                </a:moveTo>
                <a:lnTo>
                  <a:pt x="10608671" y="1131362"/>
                </a:lnTo>
                <a:lnTo>
                  <a:pt x="10831209" y="1131362"/>
                </a:lnTo>
                <a:lnTo>
                  <a:pt x="10831209" y="1353901"/>
                </a:lnTo>
                <a:lnTo>
                  <a:pt x="10608671" y="1353901"/>
                </a:lnTo>
                <a:close/>
                <a:moveTo>
                  <a:pt x="10605538" y="1353901"/>
                </a:moveTo>
                <a:lnTo>
                  <a:pt x="10383000" y="1353901"/>
                </a:lnTo>
                <a:lnTo>
                  <a:pt x="10383000" y="1131362"/>
                </a:lnTo>
                <a:lnTo>
                  <a:pt x="10605538" y="1131362"/>
                </a:lnTo>
                <a:lnTo>
                  <a:pt x="10605538" y="1353901"/>
                </a:lnTo>
                <a:close/>
                <a:moveTo>
                  <a:pt x="10379867" y="1353901"/>
                </a:moveTo>
                <a:lnTo>
                  <a:pt x="10157328" y="1353901"/>
                </a:lnTo>
                <a:lnTo>
                  <a:pt x="10157328" y="1131362"/>
                </a:lnTo>
                <a:lnTo>
                  <a:pt x="10379867" y="1131362"/>
                </a:lnTo>
                <a:lnTo>
                  <a:pt x="10379867" y="1353901"/>
                </a:lnTo>
                <a:close/>
                <a:moveTo>
                  <a:pt x="10154196" y="1353901"/>
                </a:moveTo>
                <a:lnTo>
                  <a:pt x="9931657" y="1353901"/>
                </a:lnTo>
                <a:lnTo>
                  <a:pt x="9931657" y="1131362"/>
                </a:lnTo>
                <a:lnTo>
                  <a:pt x="10154196" y="1131362"/>
                </a:lnTo>
                <a:lnTo>
                  <a:pt x="10154196" y="1353901"/>
                </a:lnTo>
                <a:close/>
                <a:moveTo>
                  <a:pt x="9928650" y="1353901"/>
                </a:moveTo>
                <a:lnTo>
                  <a:pt x="9706112" y="1353901"/>
                </a:lnTo>
                <a:lnTo>
                  <a:pt x="9706112" y="1131362"/>
                </a:lnTo>
                <a:lnTo>
                  <a:pt x="9928650" y="1131362"/>
                </a:lnTo>
                <a:lnTo>
                  <a:pt x="9928650" y="1353901"/>
                </a:lnTo>
                <a:close/>
                <a:moveTo>
                  <a:pt x="9702979" y="1353901"/>
                </a:moveTo>
                <a:lnTo>
                  <a:pt x="9480440" y="1353901"/>
                </a:lnTo>
                <a:lnTo>
                  <a:pt x="9480440" y="1131362"/>
                </a:lnTo>
                <a:lnTo>
                  <a:pt x="9702979" y="1131362"/>
                </a:lnTo>
                <a:lnTo>
                  <a:pt x="9702979" y="1353901"/>
                </a:lnTo>
                <a:close/>
                <a:moveTo>
                  <a:pt x="9477308" y="1353901"/>
                </a:moveTo>
                <a:lnTo>
                  <a:pt x="9254770" y="1353901"/>
                </a:lnTo>
                <a:lnTo>
                  <a:pt x="9254770" y="1131362"/>
                </a:lnTo>
                <a:lnTo>
                  <a:pt x="9477308" y="1131362"/>
                </a:lnTo>
                <a:lnTo>
                  <a:pt x="9477308" y="1353901"/>
                </a:lnTo>
                <a:close/>
                <a:moveTo>
                  <a:pt x="9251637" y="1353901"/>
                </a:moveTo>
                <a:lnTo>
                  <a:pt x="9029099" y="1353901"/>
                </a:lnTo>
                <a:lnTo>
                  <a:pt x="9029099" y="1131362"/>
                </a:lnTo>
                <a:lnTo>
                  <a:pt x="9251637" y="1131362"/>
                </a:lnTo>
                <a:lnTo>
                  <a:pt x="9251637" y="1353901"/>
                </a:lnTo>
                <a:close/>
                <a:moveTo>
                  <a:pt x="9025966" y="1353901"/>
                </a:moveTo>
                <a:lnTo>
                  <a:pt x="8803427" y="1353901"/>
                </a:lnTo>
                <a:lnTo>
                  <a:pt x="8803427" y="1131362"/>
                </a:lnTo>
                <a:lnTo>
                  <a:pt x="9025966" y="1131362"/>
                </a:lnTo>
                <a:lnTo>
                  <a:pt x="9025966" y="1353901"/>
                </a:lnTo>
                <a:close/>
                <a:moveTo>
                  <a:pt x="8800295" y="1353901"/>
                </a:moveTo>
                <a:lnTo>
                  <a:pt x="8577756" y="1353901"/>
                </a:lnTo>
                <a:lnTo>
                  <a:pt x="8577756" y="1131362"/>
                </a:lnTo>
                <a:lnTo>
                  <a:pt x="8800295" y="1131362"/>
                </a:lnTo>
                <a:lnTo>
                  <a:pt x="8800295" y="1353901"/>
                </a:lnTo>
                <a:close/>
                <a:moveTo>
                  <a:pt x="8574749" y="1353901"/>
                </a:moveTo>
                <a:lnTo>
                  <a:pt x="8352211" y="1353901"/>
                </a:lnTo>
                <a:lnTo>
                  <a:pt x="8352211" y="1131362"/>
                </a:lnTo>
                <a:lnTo>
                  <a:pt x="8574749" y="1131362"/>
                </a:lnTo>
                <a:lnTo>
                  <a:pt x="8574749" y="1353901"/>
                </a:lnTo>
                <a:close/>
                <a:moveTo>
                  <a:pt x="8349078" y="1353901"/>
                </a:moveTo>
                <a:lnTo>
                  <a:pt x="8126540" y="1353901"/>
                </a:lnTo>
                <a:lnTo>
                  <a:pt x="8126540" y="1131362"/>
                </a:lnTo>
                <a:lnTo>
                  <a:pt x="8349078" y="1131362"/>
                </a:lnTo>
                <a:lnTo>
                  <a:pt x="8349078" y="1353901"/>
                </a:lnTo>
                <a:close/>
                <a:moveTo>
                  <a:pt x="8123407" y="1353901"/>
                </a:moveTo>
                <a:lnTo>
                  <a:pt x="7900868" y="1353901"/>
                </a:lnTo>
                <a:lnTo>
                  <a:pt x="7900868" y="1131362"/>
                </a:lnTo>
                <a:lnTo>
                  <a:pt x="8123407" y="1131362"/>
                </a:lnTo>
                <a:lnTo>
                  <a:pt x="8123407" y="1353901"/>
                </a:lnTo>
                <a:close/>
                <a:moveTo>
                  <a:pt x="7897736" y="1353901"/>
                </a:moveTo>
                <a:lnTo>
                  <a:pt x="7675198" y="1353901"/>
                </a:lnTo>
                <a:lnTo>
                  <a:pt x="7675198" y="1131362"/>
                </a:lnTo>
                <a:lnTo>
                  <a:pt x="7897736" y="1131362"/>
                </a:lnTo>
                <a:lnTo>
                  <a:pt x="7897736" y="1353901"/>
                </a:lnTo>
                <a:close/>
                <a:moveTo>
                  <a:pt x="7672065" y="1353901"/>
                </a:moveTo>
                <a:lnTo>
                  <a:pt x="7449527" y="1353901"/>
                </a:lnTo>
                <a:lnTo>
                  <a:pt x="7449527" y="1131362"/>
                </a:lnTo>
                <a:lnTo>
                  <a:pt x="7672065" y="1131362"/>
                </a:lnTo>
                <a:lnTo>
                  <a:pt x="7672065" y="1353901"/>
                </a:lnTo>
                <a:close/>
                <a:moveTo>
                  <a:pt x="7446394" y="1353901"/>
                </a:moveTo>
                <a:lnTo>
                  <a:pt x="7223856" y="1353901"/>
                </a:lnTo>
                <a:lnTo>
                  <a:pt x="7223856" y="1131362"/>
                </a:lnTo>
                <a:lnTo>
                  <a:pt x="7446394" y="1131362"/>
                </a:lnTo>
                <a:lnTo>
                  <a:pt x="7446394" y="1353901"/>
                </a:lnTo>
                <a:close/>
                <a:moveTo>
                  <a:pt x="7220848" y="1353901"/>
                </a:moveTo>
                <a:lnTo>
                  <a:pt x="6998310" y="1353901"/>
                </a:lnTo>
                <a:lnTo>
                  <a:pt x="6998310" y="1131362"/>
                </a:lnTo>
                <a:lnTo>
                  <a:pt x="7220848" y="1131362"/>
                </a:lnTo>
                <a:lnTo>
                  <a:pt x="7220848" y="1353901"/>
                </a:lnTo>
                <a:close/>
                <a:moveTo>
                  <a:pt x="6995177" y="1353901"/>
                </a:moveTo>
                <a:lnTo>
                  <a:pt x="6772639" y="1353901"/>
                </a:lnTo>
                <a:lnTo>
                  <a:pt x="6772639" y="1131362"/>
                </a:lnTo>
                <a:lnTo>
                  <a:pt x="6995177" y="1131362"/>
                </a:lnTo>
                <a:lnTo>
                  <a:pt x="6995177" y="1353901"/>
                </a:lnTo>
                <a:close/>
                <a:moveTo>
                  <a:pt x="6769506" y="1353901"/>
                </a:moveTo>
                <a:lnTo>
                  <a:pt x="6546967" y="1353901"/>
                </a:lnTo>
                <a:lnTo>
                  <a:pt x="6546967" y="1131362"/>
                </a:lnTo>
                <a:lnTo>
                  <a:pt x="6769506" y="1131362"/>
                </a:lnTo>
                <a:lnTo>
                  <a:pt x="6769506" y="1353901"/>
                </a:lnTo>
                <a:close/>
                <a:moveTo>
                  <a:pt x="6543835" y="1353901"/>
                </a:moveTo>
                <a:lnTo>
                  <a:pt x="6321297" y="1353901"/>
                </a:lnTo>
                <a:lnTo>
                  <a:pt x="6321297" y="1131362"/>
                </a:lnTo>
                <a:lnTo>
                  <a:pt x="6543835" y="1131362"/>
                </a:lnTo>
                <a:lnTo>
                  <a:pt x="6543835" y="1353901"/>
                </a:lnTo>
                <a:close/>
                <a:moveTo>
                  <a:pt x="6318164" y="1353901"/>
                </a:moveTo>
                <a:lnTo>
                  <a:pt x="6095625" y="1353901"/>
                </a:lnTo>
                <a:lnTo>
                  <a:pt x="6095625" y="1131362"/>
                </a:lnTo>
                <a:lnTo>
                  <a:pt x="6318164" y="1131362"/>
                </a:lnTo>
                <a:lnTo>
                  <a:pt x="6318164" y="1353901"/>
                </a:lnTo>
                <a:close/>
                <a:moveTo>
                  <a:pt x="6092493" y="1353901"/>
                </a:moveTo>
                <a:lnTo>
                  <a:pt x="5869954" y="1353901"/>
                </a:lnTo>
                <a:lnTo>
                  <a:pt x="5869954" y="1131362"/>
                </a:lnTo>
                <a:lnTo>
                  <a:pt x="6092493" y="1131362"/>
                </a:lnTo>
                <a:lnTo>
                  <a:pt x="6092493" y="1353901"/>
                </a:lnTo>
                <a:close/>
                <a:moveTo>
                  <a:pt x="5866947" y="1353901"/>
                </a:moveTo>
                <a:lnTo>
                  <a:pt x="5644408" y="1353901"/>
                </a:lnTo>
                <a:lnTo>
                  <a:pt x="5644408" y="1131362"/>
                </a:lnTo>
                <a:lnTo>
                  <a:pt x="5866947" y="1131362"/>
                </a:lnTo>
                <a:lnTo>
                  <a:pt x="5866947" y="1353901"/>
                </a:lnTo>
                <a:close/>
                <a:moveTo>
                  <a:pt x="5641276" y="1353901"/>
                </a:moveTo>
                <a:lnTo>
                  <a:pt x="5418738" y="1353901"/>
                </a:lnTo>
                <a:lnTo>
                  <a:pt x="5418738" y="1131362"/>
                </a:lnTo>
                <a:lnTo>
                  <a:pt x="5641276" y="1131362"/>
                </a:lnTo>
                <a:lnTo>
                  <a:pt x="5641276" y="1353901"/>
                </a:lnTo>
                <a:close/>
                <a:moveTo>
                  <a:pt x="5415605" y="1353901"/>
                </a:moveTo>
                <a:lnTo>
                  <a:pt x="5193066" y="1353901"/>
                </a:lnTo>
                <a:lnTo>
                  <a:pt x="5193066" y="1131362"/>
                </a:lnTo>
                <a:lnTo>
                  <a:pt x="5415605" y="1131362"/>
                </a:lnTo>
                <a:lnTo>
                  <a:pt x="5415605" y="1353901"/>
                </a:lnTo>
                <a:close/>
                <a:moveTo>
                  <a:pt x="5189934" y="1353901"/>
                </a:moveTo>
                <a:lnTo>
                  <a:pt x="4967395" y="1353901"/>
                </a:lnTo>
                <a:lnTo>
                  <a:pt x="4967395" y="1131362"/>
                </a:lnTo>
                <a:lnTo>
                  <a:pt x="5189934" y="1131362"/>
                </a:lnTo>
                <a:lnTo>
                  <a:pt x="5189934" y="1353901"/>
                </a:lnTo>
                <a:close/>
                <a:moveTo>
                  <a:pt x="4964263" y="1353901"/>
                </a:moveTo>
                <a:lnTo>
                  <a:pt x="4741724" y="1353901"/>
                </a:lnTo>
                <a:lnTo>
                  <a:pt x="4741724" y="1131362"/>
                </a:lnTo>
                <a:lnTo>
                  <a:pt x="4964263" y="1131362"/>
                </a:lnTo>
                <a:lnTo>
                  <a:pt x="4964263" y="1353901"/>
                </a:lnTo>
                <a:close/>
                <a:moveTo>
                  <a:pt x="4738592" y="1353901"/>
                </a:moveTo>
                <a:lnTo>
                  <a:pt x="4516053" y="1353901"/>
                </a:lnTo>
                <a:lnTo>
                  <a:pt x="4516053" y="1131362"/>
                </a:lnTo>
                <a:lnTo>
                  <a:pt x="4738592" y="1131362"/>
                </a:lnTo>
                <a:lnTo>
                  <a:pt x="4738592" y="1353901"/>
                </a:lnTo>
                <a:close/>
                <a:moveTo>
                  <a:pt x="4513046" y="1353901"/>
                </a:moveTo>
                <a:lnTo>
                  <a:pt x="4290507" y="1353901"/>
                </a:lnTo>
                <a:lnTo>
                  <a:pt x="4290507" y="1131362"/>
                </a:lnTo>
                <a:lnTo>
                  <a:pt x="4513046" y="1131362"/>
                </a:lnTo>
                <a:lnTo>
                  <a:pt x="4513046" y="1353901"/>
                </a:lnTo>
                <a:close/>
                <a:moveTo>
                  <a:pt x="4287375" y="1353901"/>
                </a:moveTo>
                <a:lnTo>
                  <a:pt x="4064836" y="1353901"/>
                </a:lnTo>
                <a:lnTo>
                  <a:pt x="4064836" y="1131362"/>
                </a:lnTo>
                <a:lnTo>
                  <a:pt x="4287375" y="1131362"/>
                </a:lnTo>
                <a:lnTo>
                  <a:pt x="4287375" y="1353901"/>
                </a:lnTo>
                <a:close/>
                <a:moveTo>
                  <a:pt x="4061703" y="1353901"/>
                </a:moveTo>
                <a:lnTo>
                  <a:pt x="3839165" y="1353901"/>
                </a:lnTo>
                <a:lnTo>
                  <a:pt x="3839165" y="1131362"/>
                </a:lnTo>
                <a:lnTo>
                  <a:pt x="4061703" y="1131362"/>
                </a:lnTo>
                <a:lnTo>
                  <a:pt x="4061703" y="1353901"/>
                </a:lnTo>
                <a:close/>
                <a:moveTo>
                  <a:pt x="3836033" y="1353901"/>
                </a:moveTo>
                <a:lnTo>
                  <a:pt x="3613494" y="1353901"/>
                </a:lnTo>
                <a:lnTo>
                  <a:pt x="3613494" y="1131362"/>
                </a:lnTo>
                <a:lnTo>
                  <a:pt x="3836033" y="1131362"/>
                </a:lnTo>
                <a:lnTo>
                  <a:pt x="3836033" y="1353901"/>
                </a:lnTo>
                <a:close/>
                <a:moveTo>
                  <a:pt x="3610361" y="1353901"/>
                </a:moveTo>
                <a:lnTo>
                  <a:pt x="3387823" y="1353901"/>
                </a:lnTo>
                <a:lnTo>
                  <a:pt x="3387823" y="1131362"/>
                </a:lnTo>
                <a:lnTo>
                  <a:pt x="3610361" y="1131362"/>
                </a:lnTo>
                <a:lnTo>
                  <a:pt x="3610361" y="1353901"/>
                </a:lnTo>
                <a:close/>
                <a:moveTo>
                  <a:pt x="3384690" y="1353901"/>
                </a:moveTo>
                <a:lnTo>
                  <a:pt x="3162152" y="1353901"/>
                </a:lnTo>
                <a:lnTo>
                  <a:pt x="3162152" y="1131362"/>
                </a:lnTo>
                <a:lnTo>
                  <a:pt x="3384690" y="1131362"/>
                </a:lnTo>
                <a:lnTo>
                  <a:pt x="3384690" y="1353901"/>
                </a:lnTo>
                <a:close/>
                <a:moveTo>
                  <a:pt x="3159145" y="1353901"/>
                </a:moveTo>
                <a:lnTo>
                  <a:pt x="2936606" y="1353901"/>
                </a:lnTo>
                <a:lnTo>
                  <a:pt x="2936606" y="1131362"/>
                </a:lnTo>
                <a:lnTo>
                  <a:pt x="3159145" y="1131362"/>
                </a:lnTo>
                <a:lnTo>
                  <a:pt x="3159145" y="1353901"/>
                </a:lnTo>
                <a:close/>
                <a:moveTo>
                  <a:pt x="2933474" y="1353901"/>
                </a:moveTo>
                <a:lnTo>
                  <a:pt x="2710935" y="1353901"/>
                </a:lnTo>
                <a:lnTo>
                  <a:pt x="2710935" y="1131362"/>
                </a:lnTo>
                <a:lnTo>
                  <a:pt x="2933474" y="1131362"/>
                </a:lnTo>
                <a:lnTo>
                  <a:pt x="2933474" y="1353901"/>
                </a:lnTo>
                <a:close/>
                <a:moveTo>
                  <a:pt x="2707802" y="1353901"/>
                </a:moveTo>
                <a:lnTo>
                  <a:pt x="2485264" y="1353901"/>
                </a:lnTo>
                <a:lnTo>
                  <a:pt x="2485264" y="1131362"/>
                </a:lnTo>
                <a:lnTo>
                  <a:pt x="2707802" y="1131362"/>
                </a:lnTo>
                <a:lnTo>
                  <a:pt x="2707802" y="1353901"/>
                </a:lnTo>
                <a:close/>
                <a:moveTo>
                  <a:pt x="2482131" y="1353901"/>
                </a:moveTo>
                <a:lnTo>
                  <a:pt x="2259593" y="1353901"/>
                </a:lnTo>
                <a:lnTo>
                  <a:pt x="2259593" y="1131362"/>
                </a:lnTo>
                <a:lnTo>
                  <a:pt x="2482131" y="1131362"/>
                </a:lnTo>
                <a:lnTo>
                  <a:pt x="2482131" y="1353901"/>
                </a:lnTo>
                <a:close/>
                <a:moveTo>
                  <a:pt x="2256460" y="1353901"/>
                </a:moveTo>
                <a:lnTo>
                  <a:pt x="2033922" y="1353901"/>
                </a:lnTo>
                <a:lnTo>
                  <a:pt x="2033922" y="1131362"/>
                </a:lnTo>
                <a:lnTo>
                  <a:pt x="2256460" y="1131362"/>
                </a:lnTo>
                <a:lnTo>
                  <a:pt x="2256460" y="1353901"/>
                </a:lnTo>
                <a:close/>
                <a:moveTo>
                  <a:pt x="2030789" y="1353901"/>
                </a:moveTo>
                <a:lnTo>
                  <a:pt x="1808251" y="1353901"/>
                </a:lnTo>
                <a:lnTo>
                  <a:pt x="1808251" y="1131362"/>
                </a:lnTo>
                <a:lnTo>
                  <a:pt x="2030789" y="1131362"/>
                </a:lnTo>
                <a:lnTo>
                  <a:pt x="2030789" y="1353901"/>
                </a:lnTo>
                <a:close/>
                <a:moveTo>
                  <a:pt x="1805243" y="1353901"/>
                </a:moveTo>
                <a:lnTo>
                  <a:pt x="1582705" y="1353901"/>
                </a:lnTo>
                <a:lnTo>
                  <a:pt x="1582705" y="1131362"/>
                </a:lnTo>
                <a:lnTo>
                  <a:pt x="1805243" y="1131362"/>
                </a:lnTo>
                <a:lnTo>
                  <a:pt x="1805243" y="1353901"/>
                </a:lnTo>
                <a:close/>
                <a:moveTo>
                  <a:pt x="1579572" y="1353901"/>
                </a:moveTo>
                <a:lnTo>
                  <a:pt x="1357034" y="1353901"/>
                </a:lnTo>
                <a:lnTo>
                  <a:pt x="1357034" y="1131362"/>
                </a:lnTo>
                <a:lnTo>
                  <a:pt x="1579572" y="1131362"/>
                </a:lnTo>
                <a:lnTo>
                  <a:pt x="1579572" y="1353901"/>
                </a:lnTo>
                <a:close/>
                <a:moveTo>
                  <a:pt x="1353901" y="1353901"/>
                </a:moveTo>
                <a:lnTo>
                  <a:pt x="1131363" y="1353901"/>
                </a:lnTo>
                <a:lnTo>
                  <a:pt x="1131363" y="1131362"/>
                </a:lnTo>
                <a:lnTo>
                  <a:pt x="1353901" y="1131362"/>
                </a:lnTo>
                <a:lnTo>
                  <a:pt x="1353901" y="1353901"/>
                </a:lnTo>
                <a:close/>
                <a:moveTo>
                  <a:pt x="1353901" y="1357033"/>
                </a:moveTo>
                <a:lnTo>
                  <a:pt x="1353901" y="1579572"/>
                </a:lnTo>
                <a:lnTo>
                  <a:pt x="1131363" y="1579572"/>
                </a:lnTo>
                <a:lnTo>
                  <a:pt x="1131363" y="1357033"/>
                </a:lnTo>
                <a:lnTo>
                  <a:pt x="1353901" y="1357033"/>
                </a:lnTo>
                <a:close/>
                <a:moveTo>
                  <a:pt x="1353901" y="1582704"/>
                </a:moveTo>
                <a:lnTo>
                  <a:pt x="1353901" y="1805243"/>
                </a:lnTo>
                <a:lnTo>
                  <a:pt x="1131363" y="1805243"/>
                </a:lnTo>
                <a:lnTo>
                  <a:pt x="1131363" y="1582704"/>
                </a:lnTo>
                <a:lnTo>
                  <a:pt x="1353901" y="1582704"/>
                </a:lnTo>
                <a:close/>
                <a:moveTo>
                  <a:pt x="1353901" y="1808375"/>
                </a:moveTo>
                <a:lnTo>
                  <a:pt x="1353901" y="2030914"/>
                </a:lnTo>
                <a:lnTo>
                  <a:pt x="1131363" y="2030914"/>
                </a:lnTo>
                <a:lnTo>
                  <a:pt x="1131363" y="1808375"/>
                </a:lnTo>
                <a:lnTo>
                  <a:pt x="1353901" y="1808375"/>
                </a:lnTo>
                <a:close/>
                <a:moveTo>
                  <a:pt x="1353901" y="2033921"/>
                </a:moveTo>
                <a:lnTo>
                  <a:pt x="1353901" y="2256459"/>
                </a:lnTo>
                <a:lnTo>
                  <a:pt x="1131363" y="2256459"/>
                </a:lnTo>
                <a:lnTo>
                  <a:pt x="1131363" y="2033921"/>
                </a:lnTo>
                <a:lnTo>
                  <a:pt x="1353901" y="2033921"/>
                </a:lnTo>
                <a:close/>
                <a:moveTo>
                  <a:pt x="1353901" y="2259592"/>
                </a:moveTo>
                <a:lnTo>
                  <a:pt x="1353901" y="2482130"/>
                </a:lnTo>
                <a:lnTo>
                  <a:pt x="1131363" y="2482130"/>
                </a:lnTo>
                <a:lnTo>
                  <a:pt x="1131363" y="2259592"/>
                </a:lnTo>
                <a:lnTo>
                  <a:pt x="1353901" y="2259592"/>
                </a:lnTo>
                <a:close/>
                <a:moveTo>
                  <a:pt x="1353901" y="2485263"/>
                </a:moveTo>
                <a:lnTo>
                  <a:pt x="1353901" y="2707801"/>
                </a:lnTo>
                <a:lnTo>
                  <a:pt x="1131363" y="2707801"/>
                </a:lnTo>
                <a:lnTo>
                  <a:pt x="1131363" y="2485263"/>
                </a:lnTo>
                <a:lnTo>
                  <a:pt x="1353901" y="2485263"/>
                </a:lnTo>
                <a:close/>
                <a:moveTo>
                  <a:pt x="1353901" y="2710934"/>
                </a:moveTo>
                <a:lnTo>
                  <a:pt x="1353901" y="2933472"/>
                </a:lnTo>
                <a:lnTo>
                  <a:pt x="1131363" y="2933472"/>
                </a:lnTo>
                <a:lnTo>
                  <a:pt x="1131363" y="2710934"/>
                </a:lnTo>
                <a:lnTo>
                  <a:pt x="1353901" y="2710934"/>
                </a:lnTo>
                <a:close/>
                <a:moveTo>
                  <a:pt x="1353901" y="2936605"/>
                </a:moveTo>
                <a:lnTo>
                  <a:pt x="1353901" y="3159143"/>
                </a:lnTo>
                <a:lnTo>
                  <a:pt x="1131363" y="3159143"/>
                </a:lnTo>
                <a:lnTo>
                  <a:pt x="1131363" y="2936605"/>
                </a:lnTo>
                <a:lnTo>
                  <a:pt x="1353901" y="2936605"/>
                </a:lnTo>
                <a:close/>
                <a:moveTo>
                  <a:pt x="1353901" y="3162276"/>
                </a:moveTo>
                <a:lnTo>
                  <a:pt x="1353901" y="3384814"/>
                </a:lnTo>
                <a:lnTo>
                  <a:pt x="1131363" y="3384814"/>
                </a:lnTo>
                <a:lnTo>
                  <a:pt x="1131363" y="3162276"/>
                </a:lnTo>
                <a:lnTo>
                  <a:pt x="1353901" y="3162276"/>
                </a:lnTo>
                <a:close/>
                <a:moveTo>
                  <a:pt x="1353901" y="3387821"/>
                </a:moveTo>
                <a:lnTo>
                  <a:pt x="1353901" y="3610360"/>
                </a:lnTo>
                <a:lnTo>
                  <a:pt x="1131363" y="3610360"/>
                </a:lnTo>
                <a:lnTo>
                  <a:pt x="1131363" y="3387821"/>
                </a:lnTo>
                <a:lnTo>
                  <a:pt x="1353901" y="3387821"/>
                </a:lnTo>
                <a:close/>
                <a:moveTo>
                  <a:pt x="1353901" y="3613493"/>
                </a:moveTo>
                <a:lnTo>
                  <a:pt x="1353901" y="3836031"/>
                </a:lnTo>
                <a:lnTo>
                  <a:pt x="1131363" y="3836031"/>
                </a:lnTo>
                <a:lnTo>
                  <a:pt x="1131363" y="3613493"/>
                </a:lnTo>
                <a:lnTo>
                  <a:pt x="1353901" y="3613493"/>
                </a:lnTo>
                <a:close/>
                <a:moveTo>
                  <a:pt x="1353901" y="3839164"/>
                </a:moveTo>
                <a:lnTo>
                  <a:pt x="1353901" y="4061702"/>
                </a:lnTo>
                <a:lnTo>
                  <a:pt x="1131363" y="4061702"/>
                </a:lnTo>
                <a:lnTo>
                  <a:pt x="1131363" y="3839164"/>
                </a:lnTo>
                <a:lnTo>
                  <a:pt x="1353901" y="3839164"/>
                </a:lnTo>
                <a:close/>
                <a:moveTo>
                  <a:pt x="1353901" y="4064834"/>
                </a:moveTo>
                <a:lnTo>
                  <a:pt x="1353901" y="4287373"/>
                </a:lnTo>
                <a:lnTo>
                  <a:pt x="1131363" y="4287373"/>
                </a:lnTo>
                <a:lnTo>
                  <a:pt x="1131363" y="4064834"/>
                </a:lnTo>
                <a:lnTo>
                  <a:pt x="1353901" y="4064834"/>
                </a:lnTo>
                <a:close/>
                <a:moveTo>
                  <a:pt x="1353901" y="4290506"/>
                </a:moveTo>
                <a:lnTo>
                  <a:pt x="1353901" y="4513044"/>
                </a:lnTo>
                <a:lnTo>
                  <a:pt x="1131363" y="4513044"/>
                </a:lnTo>
                <a:lnTo>
                  <a:pt x="1131363" y="4290506"/>
                </a:lnTo>
                <a:lnTo>
                  <a:pt x="1353901" y="4290506"/>
                </a:lnTo>
                <a:close/>
                <a:moveTo>
                  <a:pt x="1353901" y="4516177"/>
                </a:moveTo>
                <a:lnTo>
                  <a:pt x="1353901" y="4738715"/>
                </a:lnTo>
                <a:lnTo>
                  <a:pt x="1131363" y="4738715"/>
                </a:lnTo>
                <a:lnTo>
                  <a:pt x="1131363" y="4516177"/>
                </a:lnTo>
                <a:lnTo>
                  <a:pt x="1353901" y="4516177"/>
                </a:lnTo>
                <a:close/>
                <a:moveTo>
                  <a:pt x="1353901" y="4741722"/>
                </a:moveTo>
                <a:lnTo>
                  <a:pt x="1353901" y="4964261"/>
                </a:lnTo>
                <a:lnTo>
                  <a:pt x="1131363" y="4964261"/>
                </a:lnTo>
                <a:lnTo>
                  <a:pt x="1131363" y="4741722"/>
                </a:lnTo>
                <a:lnTo>
                  <a:pt x="1353901" y="4741722"/>
                </a:lnTo>
                <a:close/>
                <a:moveTo>
                  <a:pt x="1353901" y="4967393"/>
                </a:moveTo>
                <a:lnTo>
                  <a:pt x="1353901" y="5189932"/>
                </a:lnTo>
                <a:lnTo>
                  <a:pt x="1131363" y="5189932"/>
                </a:lnTo>
                <a:lnTo>
                  <a:pt x="1131363" y="4967393"/>
                </a:lnTo>
                <a:lnTo>
                  <a:pt x="1353901" y="4967393"/>
                </a:lnTo>
                <a:close/>
                <a:moveTo>
                  <a:pt x="1353901" y="5193064"/>
                </a:moveTo>
                <a:lnTo>
                  <a:pt x="1353901" y="5415603"/>
                </a:lnTo>
                <a:lnTo>
                  <a:pt x="1131363" y="5415603"/>
                </a:lnTo>
                <a:lnTo>
                  <a:pt x="1131363" y="5193064"/>
                </a:lnTo>
                <a:lnTo>
                  <a:pt x="1353901" y="5193064"/>
                </a:lnTo>
                <a:close/>
                <a:moveTo>
                  <a:pt x="1353901" y="5418735"/>
                </a:moveTo>
                <a:lnTo>
                  <a:pt x="1353901" y="5641273"/>
                </a:lnTo>
                <a:lnTo>
                  <a:pt x="1131363" y="5641273"/>
                </a:lnTo>
                <a:lnTo>
                  <a:pt x="1131363" y="5418735"/>
                </a:lnTo>
                <a:lnTo>
                  <a:pt x="1353901" y="5418735"/>
                </a:lnTo>
                <a:close/>
                <a:moveTo>
                  <a:pt x="1353901" y="5644406"/>
                </a:moveTo>
                <a:lnTo>
                  <a:pt x="1353901" y="5866945"/>
                </a:lnTo>
                <a:lnTo>
                  <a:pt x="1131363" y="5866945"/>
                </a:lnTo>
                <a:lnTo>
                  <a:pt x="1131363" y="5644406"/>
                </a:lnTo>
                <a:lnTo>
                  <a:pt x="1353901" y="5644406"/>
                </a:lnTo>
                <a:close/>
                <a:moveTo>
                  <a:pt x="1353901" y="5870077"/>
                </a:moveTo>
                <a:lnTo>
                  <a:pt x="1353901" y="6092616"/>
                </a:lnTo>
                <a:lnTo>
                  <a:pt x="1131363" y="6092616"/>
                </a:lnTo>
                <a:lnTo>
                  <a:pt x="1131363" y="5870077"/>
                </a:lnTo>
                <a:lnTo>
                  <a:pt x="1353901" y="5870077"/>
                </a:lnTo>
                <a:close/>
                <a:moveTo>
                  <a:pt x="1357034" y="5870077"/>
                </a:moveTo>
                <a:lnTo>
                  <a:pt x="1579572" y="5870077"/>
                </a:lnTo>
                <a:lnTo>
                  <a:pt x="1579572" y="6092616"/>
                </a:lnTo>
                <a:lnTo>
                  <a:pt x="1357034" y="6092616"/>
                </a:lnTo>
                <a:lnTo>
                  <a:pt x="1357034" y="5870077"/>
                </a:lnTo>
                <a:close/>
                <a:moveTo>
                  <a:pt x="1582705" y="5870077"/>
                </a:moveTo>
                <a:lnTo>
                  <a:pt x="1805243" y="5870077"/>
                </a:lnTo>
                <a:lnTo>
                  <a:pt x="1805243" y="6092616"/>
                </a:lnTo>
                <a:lnTo>
                  <a:pt x="1582705" y="6092616"/>
                </a:lnTo>
                <a:lnTo>
                  <a:pt x="1582705" y="5870077"/>
                </a:lnTo>
                <a:close/>
                <a:moveTo>
                  <a:pt x="1808376" y="5870077"/>
                </a:moveTo>
                <a:lnTo>
                  <a:pt x="2030914" y="5870077"/>
                </a:lnTo>
                <a:lnTo>
                  <a:pt x="2030914" y="6092616"/>
                </a:lnTo>
                <a:lnTo>
                  <a:pt x="1808376" y="6092616"/>
                </a:lnTo>
                <a:lnTo>
                  <a:pt x="1808376" y="5870077"/>
                </a:lnTo>
                <a:close/>
                <a:moveTo>
                  <a:pt x="2033922" y="5870077"/>
                </a:moveTo>
                <a:lnTo>
                  <a:pt x="2256460" y="5870077"/>
                </a:lnTo>
                <a:lnTo>
                  <a:pt x="2256460" y="6092616"/>
                </a:lnTo>
                <a:lnTo>
                  <a:pt x="2033922" y="6092616"/>
                </a:lnTo>
                <a:lnTo>
                  <a:pt x="2033922" y="5870077"/>
                </a:lnTo>
                <a:close/>
                <a:moveTo>
                  <a:pt x="2259593" y="5870077"/>
                </a:moveTo>
                <a:lnTo>
                  <a:pt x="2482131" y="5870077"/>
                </a:lnTo>
                <a:lnTo>
                  <a:pt x="2482131" y="6092616"/>
                </a:lnTo>
                <a:lnTo>
                  <a:pt x="2259593" y="6092616"/>
                </a:lnTo>
                <a:lnTo>
                  <a:pt x="2259593" y="5870077"/>
                </a:lnTo>
                <a:close/>
                <a:moveTo>
                  <a:pt x="2485264" y="5870077"/>
                </a:moveTo>
                <a:lnTo>
                  <a:pt x="2707802" y="5870077"/>
                </a:lnTo>
                <a:lnTo>
                  <a:pt x="2707802" y="6092616"/>
                </a:lnTo>
                <a:lnTo>
                  <a:pt x="2485264" y="6092616"/>
                </a:lnTo>
                <a:lnTo>
                  <a:pt x="2485264" y="5870077"/>
                </a:lnTo>
                <a:close/>
                <a:moveTo>
                  <a:pt x="2710935" y="5870077"/>
                </a:moveTo>
                <a:lnTo>
                  <a:pt x="2933474" y="5870077"/>
                </a:lnTo>
                <a:lnTo>
                  <a:pt x="2933474" y="6092616"/>
                </a:lnTo>
                <a:lnTo>
                  <a:pt x="2710935" y="6092616"/>
                </a:lnTo>
                <a:lnTo>
                  <a:pt x="2710935" y="5870077"/>
                </a:lnTo>
                <a:close/>
                <a:moveTo>
                  <a:pt x="2936606" y="5870077"/>
                </a:moveTo>
                <a:lnTo>
                  <a:pt x="3159145" y="5870077"/>
                </a:lnTo>
                <a:lnTo>
                  <a:pt x="3159145" y="6092616"/>
                </a:lnTo>
                <a:lnTo>
                  <a:pt x="2936606" y="6092616"/>
                </a:lnTo>
                <a:lnTo>
                  <a:pt x="2936606" y="5870077"/>
                </a:lnTo>
                <a:close/>
                <a:moveTo>
                  <a:pt x="3162277" y="5870077"/>
                </a:moveTo>
                <a:lnTo>
                  <a:pt x="3384816" y="5870077"/>
                </a:lnTo>
                <a:lnTo>
                  <a:pt x="3384816" y="6092616"/>
                </a:lnTo>
                <a:lnTo>
                  <a:pt x="3162277" y="6092616"/>
                </a:lnTo>
                <a:lnTo>
                  <a:pt x="3162277" y="5870077"/>
                </a:lnTo>
                <a:close/>
                <a:moveTo>
                  <a:pt x="3387823" y="5870077"/>
                </a:moveTo>
                <a:lnTo>
                  <a:pt x="3610361" y="5870077"/>
                </a:lnTo>
                <a:lnTo>
                  <a:pt x="3610361" y="6092616"/>
                </a:lnTo>
                <a:lnTo>
                  <a:pt x="3387823" y="6092616"/>
                </a:lnTo>
                <a:lnTo>
                  <a:pt x="3387823" y="5870077"/>
                </a:lnTo>
                <a:close/>
                <a:moveTo>
                  <a:pt x="3613494" y="5870077"/>
                </a:moveTo>
                <a:lnTo>
                  <a:pt x="3836033" y="5870077"/>
                </a:lnTo>
                <a:lnTo>
                  <a:pt x="3836033" y="6092616"/>
                </a:lnTo>
                <a:lnTo>
                  <a:pt x="3613494" y="6092616"/>
                </a:lnTo>
                <a:lnTo>
                  <a:pt x="3613494" y="5870077"/>
                </a:lnTo>
                <a:close/>
                <a:moveTo>
                  <a:pt x="3839165" y="5870077"/>
                </a:moveTo>
                <a:lnTo>
                  <a:pt x="4061703" y="5870077"/>
                </a:lnTo>
                <a:lnTo>
                  <a:pt x="4061703" y="6092616"/>
                </a:lnTo>
                <a:lnTo>
                  <a:pt x="3839165" y="6092616"/>
                </a:lnTo>
                <a:lnTo>
                  <a:pt x="3839165" y="5870077"/>
                </a:lnTo>
                <a:close/>
                <a:moveTo>
                  <a:pt x="4064836" y="5870077"/>
                </a:moveTo>
                <a:lnTo>
                  <a:pt x="4287375" y="5870077"/>
                </a:lnTo>
                <a:lnTo>
                  <a:pt x="4287375" y="6092616"/>
                </a:lnTo>
                <a:lnTo>
                  <a:pt x="4064836" y="6092616"/>
                </a:lnTo>
                <a:lnTo>
                  <a:pt x="4064836" y="5870077"/>
                </a:lnTo>
                <a:close/>
                <a:moveTo>
                  <a:pt x="4290507" y="5870077"/>
                </a:moveTo>
                <a:lnTo>
                  <a:pt x="4513046" y="5870077"/>
                </a:lnTo>
                <a:lnTo>
                  <a:pt x="4513046" y="6092616"/>
                </a:lnTo>
                <a:lnTo>
                  <a:pt x="4290507" y="6092616"/>
                </a:lnTo>
                <a:lnTo>
                  <a:pt x="4290507" y="5870077"/>
                </a:lnTo>
                <a:close/>
                <a:moveTo>
                  <a:pt x="4516179" y="5870077"/>
                </a:moveTo>
                <a:lnTo>
                  <a:pt x="4738717" y="5870077"/>
                </a:lnTo>
                <a:lnTo>
                  <a:pt x="4738717" y="6092616"/>
                </a:lnTo>
                <a:lnTo>
                  <a:pt x="4516179" y="6092616"/>
                </a:lnTo>
                <a:lnTo>
                  <a:pt x="4516179" y="5870077"/>
                </a:lnTo>
                <a:close/>
                <a:moveTo>
                  <a:pt x="4741724" y="5870077"/>
                </a:moveTo>
                <a:lnTo>
                  <a:pt x="4964263" y="5870077"/>
                </a:lnTo>
                <a:lnTo>
                  <a:pt x="4964263" y="6092616"/>
                </a:lnTo>
                <a:lnTo>
                  <a:pt x="4741724" y="6092616"/>
                </a:lnTo>
                <a:lnTo>
                  <a:pt x="4741724" y="5870077"/>
                </a:lnTo>
                <a:close/>
                <a:moveTo>
                  <a:pt x="4967395" y="5870077"/>
                </a:moveTo>
                <a:lnTo>
                  <a:pt x="5189934" y="5870077"/>
                </a:lnTo>
                <a:lnTo>
                  <a:pt x="5189934" y="6092616"/>
                </a:lnTo>
                <a:lnTo>
                  <a:pt x="4967395" y="6092616"/>
                </a:lnTo>
                <a:lnTo>
                  <a:pt x="4967395" y="5870077"/>
                </a:lnTo>
                <a:close/>
                <a:moveTo>
                  <a:pt x="5193066" y="5870077"/>
                </a:moveTo>
                <a:lnTo>
                  <a:pt x="5415605" y="5870077"/>
                </a:lnTo>
                <a:lnTo>
                  <a:pt x="5415605" y="6092616"/>
                </a:lnTo>
                <a:lnTo>
                  <a:pt x="5193066" y="6092616"/>
                </a:lnTo>
                <a:lnTo>
                  <a:pt x="5193066" y="5870077"/>
                </a:lnTo>
                <a:close/>
                <a:moveTo>
                  <a:pt x="5418738" y="5870077"/>
                </a:moveTo>
                <a:lnTo>
                  <a:pt x="5641276" y="5870077"/>
                </a:lnTo>
                <a:lnTo>
                  <a:pt x="5641276" y="6092616"/>
                </a:lnTo>
                <a:lnTo>
                  <a:pt x="5418738" y="6092616"/>
                </a:lnTo>
                <a:lnTo>
                  <a:pt x="5418738" y="5870077"/>
                </a:lnTo>
                <a:close/>
                <a:moveTo>
                  <a:pt x="5644408" y="5870077"/>
                </a:moveTo>
                <a:lnTo>
                  <a:pt x="5866947" y="5870077"/>
                </a:lnTo>
                <a:lnTo>
                  <a:pt x="5866947" y="6092616"/>
                </a:lnTo>
                <a:lnTo>
                  <a:pt x="5644408" y="6092616"/>
                </a:lnTo>
                <a:lnTo>
                  <a:pt x="5644408" y="5870077"/>
                </a:lnTo>
                <a:close/>
                <a:moveTo>
                  <a:pt x="5870080" y="5870077"/>
                </a:moveTo>
                <a:lnTo>
                  <a:pt x="6092618" y="5870077"/>
                </a:lnTo>
                <a:lnTo>
                  <a:pt x="6092618" y="6092616"/>
                </a:lnTo>
                <a:lnTo>
                  <a:pt x="5870080" y="6092616"/>
                </a:lnTo>
                <a:lnTo>
                  <a:pt x="5870080" y="5870077"/>
                </a:lnTo>
                <a:close/>
                <a:moveTo>
                  <a:pt x="6095625" y="5870077"/>
                </a:moveTo>
                <a:lnTo>
                  <a:pt x="6318164" y="5870077"/>
                </a:lnTo>
                <a:lnTo>
                  <a:pt x="6318164" y="6092616"/>
                </a:lnTo>
                <a:lnTo>
                  <a:pt x="6095625" y="6092616"/>
                </a:lnTo>
                <a:lnTo>
                  <a:pt x="6095625" y="5870077"/>
                </a:lnTo>
                <a:close/>
                <a:moveTo>
                  <a:pt x="6321297" y="5870077"/>
                </a:moveTo>
                <a:lnTo>
                  <a:pt x="6543835" y="5870077"/>
                </a:lnTo>
                <a:lnTo>
                  <a:pt x="6543835" y="6092616"/>
                </a:lnTo>
                <a:lnTo>
                  <a:pt x="6321297" y="6092616"/>
                </a:lnTo>
                <a:lnTo>
                  <a:pt x="6321297" y="5870077"/>
                </a:lnTo>
                <a:close/>
                <a:moveTo>
                  <a:pt x="6546967" y="5870077"/>
                </a:moveTo>
                <a:lnTo>
                  <a:pt x="6769506" y="5870077"/>
                </a:lnTo>
                <a:lnTo>
                  <a:pt x="6769506" y="6092616"/>
                </a:lnTo>
                <a:lnTo>
                  <a:pt x="6546967" y="6092616"/>
                </a:lnTo>
                <a:lnTo>
                  <a:pt x="6546967" y="5870077"/>
                </a:lnTo>
                <a:close/>
                <a:moveTo>
                  <a:pt x="6772639" y="5870077"/>
                </a:moveTo>
                <a:lnTo>
                  <a:pt x="6995177" y="5870077"/>
                </a:lnTo>
                <a:lnTo>
                  <a:pt x="6995177" y="6092616"/>
                </a:lnTo>
                <a:lnTo>
                  <a:pt x="6772639" y="6092616"/>
                </a:lnTo>
                <a:lnTo>
                  <a:pt x="6772639" y="5870077"/>
                </a:lnTo>
                <a:close/>
                <a:moveTo>
                  <a:pt x="6998310" y="5870077"/>
                </a:moveTo>
                <a:lnTo>
                  <a:pt x="7220848" y="5870077"/>
                </a:lnTo>
                <a:lnTo>
                  <a:pt x="7220848" y="6092616"/>
                </a:lnTo>
                <a:lnTo>
                  <a:pt x="6998310" y="6092616"/>
                </a:lnTo>
                <a:lnTo>
                  <a:pt x="6998310" y="5870077"/>
                </a:lnTo>
                <a:close/>
                <a:moveTo>
                  <a:pt x="7223981" y="5870077"/>
                </a:moveTo>
                <a:lnTo>
                  <a:pt x="7446520" y="5870077"/>
                </a:lnTo>
                <a:lnTo>
                  <a:pt x="7446520" y="6092616"/>
                </a:lnTo>
                <a:lnTo>
                  <a:pt x="7223981" y="6092616"/>
                </a:lnTo>
                <a:lnTo>
                  <a:pt x="7223981" y="5870077"/>
                </a:lnTo>
                <a:close/>
                <a:moveTo>
                  <a:pt x="7449527" y="5870077"/>
                </a:moveTo>
                <a:lnTo>
                  <a:pt x="7672065" y="5870077"/>
                </a:lnTo>
                <a:lnTo>
                  <a:pt x="7672065" y="6092616"/>
                </a:lnTo>
                <a:lnTo>
                  <a:pt x="7449527" y="6092616"/>
                </a:lnTo>
                <a:lnTo>
                  <a:pt x="7449527" y="5870077"/>
                </a:lnTo>
                <a:close/>
                <a:moveTo>
                  <a:pt x="7675198" y="5870077"/>
                </a:moveTo>
                <a:lnTo>
                  <a:pt x="7897736" y="5870077"/>
                </a:lnTo>
                <a:lnTo>
                  <a:pt x="7897736" y="6092616"/>
                </a:lnTo>
                <a:lnTo>
                  <a:pt x="7675198" y="6092616"/>
                </a:lnTo>
                <a:lnTo>
                  <a:pt x="7675198" y="5870077"/>
                </a:lnTo>
                <a:close/>
                <a:moveTo>
                  <a:pt x="7900868" y="5870077"/>
                </a:moveTo>
                <a:lnTo>
                  <a:pt x="8123407" y="5870077"/>
                </a:lnTo>
                <a:lnTo>
                  <a:pt x="8123407" y="6092616"/>
                </a:lnTo>
                <a:lnTo>
                  <a:pt x="7900868" y="6092616"/>
                </a:lnTo>
                <a:lnTo>
                  <a:pt x="7900868" y="5870077"/>
                </a:lnTo>
                <a:close/>
                <a:moveTo>
                  <a:pt x="8126540" y="5870077"/>
                </a:moveTo>
                <a:lnTo>
                  <a:pt x="8349078" y="5870077"/>
                </a:lnTo>
                <a:lnTo>
                  <a:pt x="8349078" y="6092616"/>
                </a:lnTo>
                <a:lnTo>
                  <a:pt x="8126540" y="6092616"/>
                </a:lnTo>
                <a:lnTo>
                  <a:pt x="8126540" y="5870077"/>
                </a:lnTo>
                <a:close/>
                <a:moveTo>
                  <a:pt x="8352211" y="5870077"/>
                </a:moveTo>
                <a:lnTo>
                  <a:pt x="8574749" y="5870077"/>
                </a:lnTo>
                <a:lnTo>
                  <a:pt x="8574749" y="6092616"/>
                </a:lnTo>
                <a:lnTo>
                  <a:pt x="8352211" y="6092616"/>
                </a:lnTo>
                <a:lnTo>
                  <a:pt x="8352211" y="5870077"/>
                </a:lnTo>
                <a:close/>
                <a:moveTo>
                  <a:pt x="8577882" y="5870077"/>
                </a:moveTo>
                <a:lnTo>
                  <a:pt x="8800420" y="5870077"/>
                </a:lnTo>
                <a:lnTo>
                  <a:pt x="8800420" y="6092616"/>
                </a:lnTo>
                <a:lnTo>
                  <a:pt x="8577882" y="6092616"/>
                </a:lnTo>
                <a:lnTo>
                  <a:pt x="8577882" y="5870077"/>
                </a:lnTo>
                <a:close/>
                <a:moveTo>
                  <a:pt x="8803427" y="5870077"/>
                </a:moveTo>
                <a:lnTo>
                  <a:pt x="9025966" y="5870077"/>
                </a:lnTo>
                <a:lnTo>
                  <a:pt x="9025966" y="6092616"/>
                </a:lnTo>
                <a:lnTo>
                  <a:pt x="8803427" y="6092616"/>
                </a:lnTo>
                <a:lnTo>
                  <a:pt x="8803427" y="5870077"/>
                </a:lnTo>
                <a:close/>
                <a:moveTo>
                  <a:pt x="9029099" y="5870077"/>
                </a:moveTo>
                <a:lnTo>
                  <a:pt x="9251637" y="5870077"/>
                </a:lnTo>
                <a:lnTo>
                  <a:pt x="9251637" y="6092616"/>
                </a:lnTo>
                <a:lnTo>
                  <a:pt x="9029099" y="6092616"/>
                </a:lnTo>
                <a:lnTo>
                  <a:pt x="9029099" y="5870077"/>
                </a:lnTo>
                <a:close/>
                <a:moveTo>
                  <a:pt x="9254770" y="5870077"/>
                </a:moveTo>
                <a:lnTo>
                  <a:pt x="9477308" y="5870077"/>
                </a:lnTo>
                <a:lnTo>
                  <a:pt x="9477308" y="6092616"/>
                </a:lnTo>
                <a:lnTo>
                  <a:pt x="9254770" y="6092616"/>
                </a:lnTo>
                <a:lnTo>
                  <a:pt x="9254770" y="5870077"/>
                </a:lnTo>
                <a:close/>
                <a:moveTo>
                  <a:pt x="9480440" y="5870077"/>
                </a:moveTo>
                <a:lnTo>
                  <a:pt x="9702979" y="5870077"/>
                </a:lnTo>
                <a:lnTo>
                  <a:pt x="9702979" y="6092616"/>
                </a:lnTo>
                <a:lnTo>
                  <a:pt x="9480440" y="6092616"/>
                </a:lnTo>
                <a:lnTo>
                  <a:pt x="9480440" y="5870077"/>
                </a:lnTo>
                <a:close/>
                <a:moveTo>
                  <a:pt x="9706112" y="5870077"/>
                </a:moveTo>
                <a:lnTo>
                  <a:pt x="9928650" y="5870077"/>
                </a:lnTo>
                <a:lnTo>
                  <a:pt x="9928650" y="6092616"/>
                </a:lnTo>
                <a:lnTo>
                  <a:pt x="9706112" y="6092616"/>
                </a:lnTo>
                <a:lnTo>
                  <a:pt x="9706112" y="5870077"/>
                </a:lnTo>
                <a:close/>
                <a:moveTo>
                  <a:pt x="9931783" y="5870077"/>
                </a:moveTo>
                <a:lnTo>
                  <a:pt x="10154321" y="5870077"/>
                </a:lnTo>
                <a:lnTo>
                  <a:pt x="10154321" y="6092616"/>
                </a:lnTo>
                <a:lnTo>
                  <a:pt x="9931783" y="6092616"/>
                </a:lnTo>
                <a:lnTo>
                  <a:pt x="9931783" y="5870077"/>
                </a:lnTo>
                <a:close/>
                <a:moveTo>
                  <a:pt x="10157328" y="5870077"/>
                </a:moveTo>
                <a:lnTo>
                  <a:pt x="10379867" y="5870077"/>
                </a:lnTo>
                <a:lnTo>
                  <a:pt x="10379867" y="6092616"/>
                </a:lnTo>
                <a:lnTo>
                  <a:pt x="10157328" y="6092616"/>
                </a:lnTo>
                <a:lnTo>
                  <a:pt x="10157328" y="5870077"/>
                </a:lnTo>
                <a:close/>
                <a:moveTo>
                  <a:pt x="10383000" y="5870077"/>
                </a:moveTo>
                <a:lnTo>
                  <a:pt x="10605538" y="5870077"/>
                </a:lnTo>
                <a:lnTo>
                  <a:pt x="10605538" y="6092616"/>
                </a:lnTo>
                <a:lnTo>
                  <a:pt x="10383000" y="6092616"/>
                </a:lnTo>
                <a:lnTo>
                  <a:pt x="10383000" y="5870077"/>
                </a:lnTo>
                <a:close/>
                <a:moveTo>
                  <a:pt x="10608671" y="5870077"/>
                </a:moveTo>
                <a:lnTo>
                  <a:pt x="10831209" y="5870077"/>
                </a:lnTo>
                <a:lnTo>
                  <a:pt x="10831209" y="6092616"/>
                </a:lnTo>
                <a:lnTo>
                  <a:pt x="10608671" y="6092616"/>
                </a:lnTo>
                <a:lnTo>
                  <a:pt x="10608671" y="5870077"/>
                </a:lnTo>
                <a:close/>
                <a:moveTo>
                  <a:pt x="10834342" y="5870077"/>
                </a:moveTo>
                <a:lnTo>
                  <a:pt x="11056880" y="5870077"/>
                </a:lnTo>
                <a:lnTo>
                  <a:pt x="11056880" y="6092616"/>
                </a:lnTo>
                <a:lnTo>
                  <a:pt x="10834342" y="6092616"/>
                </a:lnTo>
                <a:lnTo>
                  <a:pt x="10834342" y="5870077"/>
                </a:lnTo>
                <a:close/>
                <a:moveTo>
                  <a:pt x="10834342" y="5866945"/>
                </a:moveTo>
                <a:lnTo>
                  <a:pt x="10834342" y="5644406"/>
                </a:lnTo>
                <a:lnTo>
                  <a:pt x="11056880" y="5644406"/>
                </a:lnTo>
                <a:lnTo>
                  <a:pt x="11056880" y="5866945"/>
                </a:lnTo>
                <a:lnTo>
                  <a:pt x="10834342" y="5866945"/>
                </a:lnTo>
                <a:close/>
                <a:moveTo>
                  <a:pt x="10834342" y="5641273"/>
                </a:moveTo>
                <a:lnTo>
                  <a:pt x="10834342" y="5418735"/>
                </a:lnTo>
                <a:lnTo>
                  <a:pt x="11056880" y="5418735"/>
                </a:lnTo>
                <a:lnTo>
                  <a:pt x="11056880" y="5641273"/>
                </a:lnTo>
                <a:lnTo>
                  <a:pt x="10834342" y="5641273"/>
                </a:lnTo>
                <a:close/>
                <a:moveTo>
                  <a:pt x="10834342" y="5415603"/>
                </a:moveTo>
                <a:lnTo>
                  <a:pt x="10834342" y="5193064"/>
                </a:lnTo>
                <a:lnTo>
                  <a:pt x="11056880" y="5193064"/>
                </a:lnTo>
                <a:lnTo>
                  <a:pt x="11056880" y="5415603"/>
                </a:lnTo>
                <a:lnTo>
                  <a:pt x="10834342" y="5415603"/>
                </a:lnTo>
                <a:close/>
                <a:moveTo>
                  <a:pt x="10834342" y="5189932"/>
                </a:moveTo>
                <a:lnTo>
                  <a:pt x="10834342" y="4967393"/>
                </a:lnTo>
                <a:lnTo>
                  <a:pt x="11056880" y="4967393"/>
                </a:lnTo>
                <a:lnTo>
                  <a:pt x="11056880" y="5189932"/>
                </a:lnTo>
                <a:lnTo>
                  <a:pt x="10834342" y="5189932"/>
                </a:lnTo>
                <a:close/>
                <a:moveTo>
                  <a:pt x="10834342" y="4964261"/>
                </a:moveTo>
                <a:lnTo>
                  <a:pt x="10834342" y="4741722"/>
                </a:lnTo>
                <a:lnTo>
                  <a:pt x="11056880" y="4741722"/>
                </a:lnTo>
                <a:lnTo>
                  <a:pt x="11056880" y="4964261"/>
                </a:lnTo>
                <a:lnTo>
                  <a:pt x="10834342" y="4964261"/>
                </a:lnTo>
                <a:close/>
                <a:moveTo>
                  <a:pt x="10834342" y="4738590"/>
                </a:moveTo>
                <a:lnTo>
                  <a:pt x="10834342" y="4516051"/>
                </a:lnTo>
                <a:lnTo>
                  <a:pt x="11056880" y="4516051"/>
                </a:lnTo>
                <a:lnTo>
                  <a:pt x="11056880" y="4738590"/>
                </a:lnTo>
                <a:lnTo>
                  <a:pt x="10834342" y="4738590"/>
                </a:lnTo>
                <a:close/>
                <a:moveTo>
                  <a:pt x="10834342" y="4513044"/>
                </a:moveTo>
                <a:lnTo>
                  <a:pt x="10834342" y="4290506"/>
                </a:lnTo>
                <a:lnTo>
                  <a:pt x="11056880" y="4290506"/>
                </a:lnTo>
                <a:lnTo>
                  <a:pt x="11056880" y="4513044"/>
                </a:lnTo>
                <a:lnTo>
                  <a:pt x="10834342" y="4513044"/>
                </a:lnTo>
                <a:close/>
                <a:moveTo>
                  <a:pt x="10834342" y="4287373"/>
                </a:moveTo>
                <a:lnTo>
                  <a:pt x="10834342" y="4064834"/>
                </a:lnTo>
                <a:lnTo>
                  <a:pt x="11056880" y="4064834"/>
                </a:lnTo>
                <a:lnTo>
                  <a:pt x="11056880" y="4287373"/>
                </a:lnTo>
                <a:lnTo>
                  <a:pt x="10834342" y="4287373"/>
                </a:lnTo>
                <a:close/>
                <a:moveTo>
                  <a:pt x="10834342" y="4061702"/>
                </a:moveTo>
                <a:lnTo>
                  <a:pt x="10834342" y="3839164"/>
                </a:lnTo>
                <a:lnTo>
                  <a:pt x="11056880" y="3839164"/>
                </a:lnTo>
                <a:lnTo>
                  <a:pt x="11056880" y="4061702"/>
                </a:lnTo>
                <a:lnTo>
                  <a:pt x="10834342" y="4061702"/>
                </a:lnTo>
                <a:close/>
                <a:moveTo>
                  <a:pt x="10834342" y="3836031"/>
                </a:moveTo>
                <a:lnTo>
                  <a:pt x="10834342" y="3613493"/>
                </a:lnTo>
                <a:lnTo>
                  <a:pt x="11056880" y="3613493"/>
                </a:lnTo>
                <a:lnTo>
                  <a:pt x="11056880" y="3836031"/>
                </a:lnTo>
                <a:lnTo>
                  <a:pt x="10834342" y="3836031"/>
                </a:lnTo>
                <a:close/>
                <a:moveTo>
                  <a:pt x="10834342" y="3610360"/>
                </a:moveTo>
                <a:lnTo>
                  <a:pt x="10834342" y="3387821"/>
                </a:lnTo>
                <a:lnTo>
                  <a:pt x="11056880" y="3387821"/>
                </a:lnTo>
                <a:lnTo>
                  <a:pt x="11056880" y="3610360"/>
                </a:lnTo>
                <a:lnTo>
                  <a:pt x="10834342" y="3610360"/>
                </a:lnTo>
                <a:close/>
                <a:moveTo>
                  <a:pt x="10834342" y="3384689"/>
                </a:moveTo>
                <a:lnTo>
                  <a:pt x="10834342" y="3162151"/>
                </a:lnTo>
                <a:lnTo>
                  <a:pt x="11056880" y="3162151"/>
                </a:lnTo>
                <a:lnTo>
                  <a:pt x="11056880" y="3384689"/>
                </a:lnTo>
                <a:lnTo>
                  <a:pt x="10834342" y="3384689"/>
                </a:lnTo>
                <a:close/>
                <a:moveTo>
                  <a:pt x="10834342" y="3159143"/>
                </a:moveTo>
                <a:lnTo>
                  <a:pt x="10834342" y="2936605"/>
                </a:lnTo>
                <a:lnTo>
                  <a:pt x="11056880" y="2936605"/>
                </a:lnTo>
                <a:lnTo>
                  <a:pt x="11056880" y="3159143"/>
                </a:lnTo>
                <a:lnTo>
                  <a:pt x="10834342" y="3159143"/>
                </a:lnTo>
                <a:close/>
                <a:moveTo>
                  <a:pt x="10834342" y="2933472"/>
                </a:moveTo>
                <a:lnTo>
                  <a:pt x="10834342" y="2710934"/>
                </a:lnTo>
                <a:lnTo>
                  <a:pt x="11056880" y="2710934"/>
                </a:lnTo>
                <a:lnTo>
                  <a:pt x="11056880" y="2933472"/>
                </a:lnTo>
                <a:lnTo>
                  <a:pt x="10834342" y="2933472"/>
                </a:lnTo>
                <a:close/>
                <a:moveTo>
                  <a:pt x="10834342" y="2707801"/>
                </a:moveTo>
                <a:lnTo>
                  <a:pt x="10834342" y="2485263"/>
                </a:lnTo>
                <a:lnTo>
                  <a:pt x="11056880" y="2485263"/>
                </a:lnTo>
                <a:lnTo>
                  <a:pt x="11056880" y="2707801"/>
                </a:lnTo>
                <a:lnTo>
                  <a:pt x="10834342" y="2707801"/>
                </a:lnTo>
                <a:close/>
                <a:moveTo>
                  <a:pt x="10834342" y="2482130"/>
                </a:moveTo>
                <a:lnTo>
                  <a:pt x="10834342" y="2259592"/>
                </a:lnTo>
                <a:lnTo>
                  <a:pt x="11056880" y="2259592"/>
                </a:lnTo>
                <a:lnTo>
                  <a:pt x="11056880" y="2482130"/>
                </a:lnTo>
                <a:lnTo>
                  <a:pt x="10834342" y="2482130"/>
                </a:lnTo>
                <a:close/>
                <a:moveTo>
                  <a:pt x="10834342" y="2256459"/>
                </a:moveTo>
                <a:lnTo>
                  <a:pt x="10834342" y="2033921"/>
                </a:lnTo>
                <a:lnTo>
                  <a:pt x="11056880" y="2033921"/>
                </a:lnTo>
                <a:lnTo>
                  <a:pt x="11056880" y="2256459"/>
                </a:lnTo>
                <a:lnTo>
                  <a:pt x="10834342" y="2256459"/>
                </a:lnTo>
                <a:close/>
                <a:moveTo>
                  <a:pt x="10834342" y="2030788"/>
                </a:moveTo>
                <a:lnTo>
                  <a:pt x="10834342" y="1808250"/>
                </a:lnTo>
                <a:lnTo>
                  <a:pt x="11056880" y="1808250"/>
                </a:lnTo>
                <a:lnTo>
                  <a:pt x="11056880" y="2030788"/>
                </a:lnTo>
                <a:lnTo>
                  <a:pt x="10834342" y="2030788"/>
                </a:lnTo>
                <a:close/>
                <a:moveTo>
                  <a:pt x="10834342" y="1805243"/>
                </a:moveTo>
                <a:lnTo>
                  <a:pt x="10834342" y="1582704"/>
                </a:lnTo>
                <a:lnTo>
                  <a:pt x="11056880" y="1582704"/>
                </a:lnTo>
                <a:lnTo>
                  <a:pt x="11056880" y="1805243"/>
                </a:lnTo>
                <a:lnTo>
                  <a:pt x="10834342" y="1805243"/>
                </a:lnTo>
                <a:close/>
                <a:moveTo>
                  <a:pt x="10834342" y="1579572"/>
                </a:moveTo>
                <a:lnTo>
                  <a:pt x="10834342" y="1357033"/>
                </a:lnTo>
                <a:lnTo>
                  <a:pt x="11056880" y="1357033"/>
                </a:lnTo>
                <a:lnTo>
                  <a:pt x="11056880" y="1579572"/>
                </a:lnTo>
                <a:lnTo>
                  <a:pt x="10834342" y="1579572"/>
                </a:lnTo>
                <a:close/>
                <a:moveTo>
                  <a:pt x="10834342" y="1353901"/>
                </a:moveTo>
                <a:lnTo>
                  <a:pt x="10834342" y="1131362"/>
                </a:lnTo>
                <a:lnTo>
                  <a:pt x="11056880" y="1131362"/>
                </a:lnTo>
                <a:lnTo>
                  <a:pt x="11056880" y="1353901"/>
                </a:lnTo>
                <a:lnTo>
                  <a:pt x="10834342" y="1353901"/>
                </a:lnTo>
                <a:close/>
                <a:moveTo>
                  <a:pt x="10834342" y="1128230"/>
                </a:moveTo>
                <a:lnTo>
                  <a:pt x="10834342" y="905691"/>
                </a:lnTo>
                <a:lnTo>
                  <a:pt x="11056880" y="905691"/>
                </a:lnTo>
                <a:lnTo>
                  <a:pt x="11056880" y="1128230"/>
                </a:lnTo>
                <a:lnTo>
                  <a:pt x="10834342" y="1128230"/>
                </a:lnTo>
                <a:close/>
                <a:moveTo>
                  <a:pt x="10831209" y="1128230"/>
                </a:moveTo>
                <a:lnTo>
                  <a:pt x="10608671" y="1128230"/>
                </a:lnTo>
                <a:lnTo>
                  <a:pt x="10608671" y="905691"/>
                </a:lnTo>
                <a:lnTo>
                  <a:pt x="10831209" y="905691"/>
                </a:lnTo>
                <a:lnTo>
                  <a:pt x="10831209" y="1128230"/>
                </a:lnTo>
                <a:close/>
                <a:moveTo>
                  <a:pt x="10605538" y="1128230"/>
                </a:moveTo>
                <a:lnTo>
                  <a:pt x="10383000" y="1128230"/>
                </a:lnTo>
                <a:lnTo>
                  <a:pt x="10383000" y="905691"/>
                </a:lnTo>
                <a:lnTo>
                  <a:pt x="10605538" y="905691"/>
                </a:lnTo>
                <a:lnTo>
                  <a:pt x="10605538" y="1128230"/>
                </a:lnTo>
                <a:close/>
                <a:moveTo>
                  <a:pt x="10379867" y="1128230"/>
                </a:moveTo>
                <a:lnTo>
                  <a:pt x="10157328" y="1128230"/>
                </a:lnTo>
                <a:lnTo>
                  <a:pt x="10157328" y="905691"/>
                </a:lnTo>
                <a:lnTo>
                  <a:pt x="10379867" y="905691"/>
                </a:lnTo>
                <a:lnTo>
                  <a:pt x="10379867" y="1128230"/>
                </a:lnTo>
                <a:close/>
                <a:moveTo>
                  <a:pt x="10154196" y="1128230"/>
                </a:moveTo>
                <a:lnTo>
                  <a:pt x="9931657" y="1128230"/>
                </a:lnTo>
                <a:lnTo>
                  <a:pt x="9931657" y="905691"/>
                </a:lnTo>
                <a:lnTo>
                  <a:pt x="10154196" y="905691"/>
                </a:lnTo>
                <a:lnTo>
                  <a:pt x="10154196" y="1128230"/>
                </a:lnTo>
                <a:close/>
                <a:moveTo>
                  <a:pt x="9928650" y="1128230"/>
                </a:moveTo>
                <a:lnTo>
                  <a:pt x="9706112" y="1128230"/>
                </a:lnTo>
                <a:lnTo>
                  <a:pt x="9706112" y="905691"/>
                </a:lnTo>
                <a:lnTo>
                  <a:pt x="9928650" y="905691"/>
                </a:lnTo>
                <a:lnTo>
                  <a:pt x="9928650" y="1128230"/>
                </a:lnTo>
                <a:close/>
                <a:moveTo>
                  <a:pt x="9702979" y="1128230"/>
                </a:moveTo>
                <a:lnTo>
                  <a:pt x="9480440" y="1128230"/>
                </a:lnTo>
                <a:lnTo>
                  <a:pt x="9480440" y="905691"/>
                </a:lnTo>
                <a:lnTo>
                  <a:pt x="9702979" y="905691"/>
                </a:lnTo>
                <a:lnTo>
                  <a:pt x="9702979" y="1128230"/>
                </a:lnTo>
                <a:close/>
                <a:moveTo>
                  <a:pt x="9477308" y="1128230"/>
                </a:moveTo>
                <a:lnTo>
                  <a:pt x="9254770" y="1128230"/>
                </a:lnTo>
                <a:lnTo>
                  <a:pt x="9254770" y="905691"/>
                </a:lnTo>
                <a:lnTo>
                  <a:pt x="9477308" y="905691"/>
                </a:lnTo>
                <a:lnTo>
                  <a:pt x="9477308" y="1128230"/>
                </a:lnTo>
                <a:close/>
                <a:moveTo>
                  <a:pt x="9251637" y="1128230"/>
                </a:moveTo>
                <a:lnTo>
                  <a:pt x="9029099" y="1128230"/>
                </a:lnTo>
                <a:lnTo>
                  <a:pt x="9029099" y="905691"/>
                </a:lnTo>
                <a:lnTo>
                  <a:pt x="9251637" y="905691"/>
                </a:lnTo>
                <a:lnTo>
                  <a:pt x="9251637" y="1128230"/>
                </a:lnTo>
                <a:close/>
                <a:moveTo>
                  <a:pt x="9025966" y="1128230"/>
                </a:moveTo>
                <a:lnTo>
                  <a:pt x="8803427" y="1128230"/>
                </a:lnTo>
                <a:lnTo>
                  <a:pt x="8803427" y="905691"/>
                </a:lnTo>
                <a:lnTo>
                  <a:pt x="9025966" y="905691"/>
                </a:lnTo>
                <a:lnTo>
                  <a:pt x="9025966" y="1128230"/>
                </a:lnTo>
                <a:close/>
                <a:moveTo>
                  <a:pt x="8800295" y="1128230"/>
                </a:moveTo>
                <a:lnTo>
                  <a:pt x="8577756" y="1128230"/>
                </a:lnTo>
                <a:lnTo>
                  <a:pt x="8577756" y="905691"/>
                </a:lnTo>
                <a:lnTo>
                  <a:pt x="8800295" y="905691"/>
                </a:lnTo>
                <a:lnTo>
                  <a:pt x="8800295" y="1128230"/>
                </a:lnTo>
                <a:close/>
                <a:moveTo>
                  <a:pt x="8574749" y="1128230"/>
                </a:moveTo>
                <a:lnTo>
                  <a:pt x="8352211" y="1128230"/>
                </a:lnTo>
                <a:lnTo>
                  <a:pt x="8352211" y="905691"/>
                </a:lnTo>
                <a:lnTo>
                  <a:pt x="8574749" y="905691"/>
                </a:lnTo>
                <a:lnTo>
                  <a:pt x="8574749" y="1128230"/>
                </a:lnTo>
                <a:close/>
                <a:moveTo>
                  <a:pt x="8349078" y="1128230"/>
                </a:moveTo>
                <a:lnTo>
                  <a:pt x="8126540" y="1128230"/>
                </a:lnTo>
                <a:lnTo>
                  <a:pt x="8126540" y="905691"/>
                </a:lnTo>
                <a:lnTo>
                  <a:pt x="8349078" y="905691"/>
                </a:lnTo>
                <a:lnTo>
                  <a:pt x="8349078" y="1128230"/>
                </a:lnTo>
                <a:close/>
                <a:moveTo>
                  <a:pt x="8123407" y="1128230"/>
                </a:moveTo>
                <a:lnTo>
                  <a:pt x="7900868" y="1128230"/>
                </a:lnTo>
                <a:lnTo>
                  <a:pt x="7900868" y="905691"/>
                </a:lnTo>
                <a:lnTo>
                  <a:pt x="8123407" y="905691"/>
                </a:lnTo>
                <a:lnTo>
                  <a:pt x="8123407" y="1128230"/>
                </a:lnTo>
                <a:close/>
                <a:moveTo>
                  <a:pt x="7897736" y="1128230"/>
                </a:moveTo>
                <a:lnTo>
                  <a:pt x="7675198" y="1128230"/>
                </a:lnTo>
                <a:lnTo>
                  <a:pt x="7675198" y="905691"/>
                </a:lnTo>
                <a:lnTo>
                  <a:pt x="7897736" y="905691"/>
                </a:lnTo>
                <a:lnTo>
                  <a:pt x="7897736" y="1128230"/>
                </a:lnTo>
                <a:close/>
                <a:moveTo>
                  <a:pt x="7672065" y="1128230"/>
                </a:moveTo>
                <a:lnTo>
                  <a:pt x="7449527" y="1128230"/>
                </a:lnTo>
                <a:lnTo>
                  <a:pt x="7449527" y="905691"/>
                </a:lnTo>
                <a:lnTo>
                  <a:pt x="7672065" y="905691"/>
                </a:lnTo>
                <a:lnTo>
                  <a:pt x="7672065" y="1128230"/>
                </a:lnTo>
                <a:close/>
                <a:moveTo>
                  <a:pt x="7446394" y="1128230"/>
                </a:moveTo>
                <a:lnTo>
                  <a:pt x="7223856" y="1128230"/>
                </a:lnTo>
                <a:lnTo>
                  <a:pt x="7223856" y="905691"/>
                </a:lnTo>
                <a:lnTo>
                  <a:pt x="7446394" y="905691"/>
                </a:lnTo>
                <a:lnTo>
                  <a:pt x="7446394" y="1128230"/>
                </a:lnTo>
                <a:close/>
                <a:moveTo>
                  <a:pt x="7220848" y="1128230"/>
                </a:moveTo>
                <a:lnTo>
                  <a:pt x="6998310" y="1128230"/>
                </a:lnTo>
                <a:lnTo>
                  <a:pt x="6998310" y="905691"/>
                </a:lnTo>
                <a:lnTo>
                  <a:pt x="7220848" y="905691"/>
                </a:lnTo>
                <a:lnTo>
                  <a:pt x="7220848" y="1128230"/>
                </a:lnTo>
                <a:close/>
                <a:moveTo>
                  <a:pt x="6995177" y="1128230"/>
                </a:moveTo>
                <a:lnTo>
                  <a:pt x="6772639" y="1128230"/>
                </a:lnTo>
                <a:lnTo>
                  <a:pt x="6772639" y="905691"/>
                </a:lnTo>
                <a:lnTo>
                  <a:pt x="6995177" y="905691"/>
                </a:lnTo>
                <a:lnTo>
                  <a:pt x="6995177" y="1128230"/>
                </a:lnTo>
                <a:close/>
                <a:moveTo>
                  <a:pt x="6769506" y="1128230"/>
                </a:moveTo>
                <a:lnTo>
                  <a:pt x="6546967" y="1128230"/>
                </a:lnTo>
                <a:lnTo>
                  <a:pt x="6546967" y="905691"/>
                </a:lnTo>
                <a:lnTo>
                  <a:pt x="6769506" y="905691"/>
                </a:lnTo>
                <a:lnTo>
                  <a:pt x="6769506" y="1128230"/>
                </a:lnTo>
                <a:close/>
                <a:moveTo>
                  <a:pt x="6543835" y="1128230"/>
                </a:moveTo>
                <a:lnTo>
                  <a:pt x="6321297" y="1128230"/>
                </a:lnTo>
                <a:lnTo>
                  <a:pt x="6321297" y="905691"/>
                </a:lnTo>
                <a:lnTo>
                  <a:pt x="6543835" y="905691"/>
                </a:lnTo>
                <a:lnTo>
                  <a:pt x="6543835" y="1128230"/>
                </a:lnTo>
                <a:close/>
                <a:moveTo>
                  <a:pt x="6318164" y="1128230"/>
                </a:moveTo>
                <a:lnTo>
                  <a:pt x="6095625" y="1128230"/>
                </a:lnTo>
                <a:lnTo>
                  <a:pt x="6095625" y="905691"/>
                </a:lnTo>
                <a:lnTo>
                  <a:pt x="6318164" y="905691"/>
                </a:lnTo>
                <a:lnTo>
                  <a:pt x="6318164" y="1128230"/>
                </a:lnTo>
                <a:close/>
                <a:moveTo>
                  <a:pt x="6092493" y="1128230"/>
                </a:moveTo>
                <a:lnTo>
                  <a:pt x="5869954" y="1128230"/>
                </a:lnTo>
                <a:lnTo>
                  <a:pt x="5869954" y="905691"/>
                </a:lnTo>
                <a:lnTo>
                  <a:pt x="6092493" y="905691"/>
                </a:lnTo>
                <a:lnTo>
                  <a:pt x="6092493" y="1128230"/>
                </a:lnTo>
                <a:close/>
                <a:moveTo>
                  <a:pt x="5866947" y="1128230"/>
                </a:moveTo>
                <a:lnTo>
                  <a:pt x="5644408" y="1128230"/>
                </a:lnTo>
                <a:lnTo>
                  <a:pt x="5644408" y="905691"/>
                </a:lnTo>
                <a:lnTo>
                  <a:pt x="5866947" y="905691"/>
                </a:lnTo>
                <a:lnTo>
                  <a:pt x="5866947" y="1128230"/>
                </a:lnTo>
                <a:close/>
                <a:moveTo>
                  <a:pt x="5641276" y="1128230"/>
                </a:moveTo>
                <a:lnTo>
                  <a:pt x="5418738" y="1128230"/>
                </a:lnTo>
                <a:lnTo>
                  <a:pt x="5418738" y="905691"/>
                </a:lnTo>
                <a:lnTo>
                  <a:pt x="5641276" y="905691"/>
                </a:lnTo>
                <a:lnTo>
                  <a:pt x="5641276" y="1128230"/>
                </a:lnTo>
                <a:close/>
                <a:moveTo>
                  <a:pt x="5415605" y="1128230"/>
                </a:moveTo>
                <a:lnTo>
                  <a:pt x="5193066" y="1128230"/>
                </a:lnTo>
                <a:lnTo>
                  <a:pt x="5193066" y="905691"/>
                </a:lnTo>
                <a:lnTo>
                  <a:pt x="5415605" y="905691"/>
                </a:lnTo>
                <a:lnTo>
                  <a:pt x="5415605" y="1128230"/>
                </a:lnTo>
                <a:close/>
                <a:moveTo>
                  <a:pt x="5189934" y="1128230"/>
                </a:moveTo>
                <a:lnTo>
                  <a:pt x="4967395" y="1128230"/>
                </a:lnTo>
                <a:lnTo>
                  <a:pt x="4967395" y="905691"/>
                </a:lnTo>
                <a:lnTo>
                  <a:pt x="5189934" y="905691"/>
                </a:lnTo>
                <a:lnTo>
                  <a:pt x="5189934" y="1128230"/>
                </a:lnTo>
                <a:close/>
                <a:moveTo>
                  <a:pt x="4964263" y="1128230"/>
                </a:moveTo>
                <a:lnTo>
                  <a:pt x="4741724" y="1128230"/>
                </a:lnTo>
                <a:lnTo>
                  <a:pt x="4741724" y="905691"/>
                </a:lnTo>
                <a:lnTo>
                  <a:pt x="4964263" y="905691"/>
                </a:lnTo>
                <a:lnTo>
                  <a:pt x="4964263" y="1128230"/>
                </a:lnTo>
                <a:close/>
                <a:moveTo>
                  <a:pt x="4738592" y="1128230"/>
                </a:moveTo>
                <a:lnTo>
                  <a:pt x="4516053" y="1128230"/>
                </a:lnTo>
                <a:lnTo>
                  <a:pt x="4516053" y="905691"/>
                </a:lnTo>
                <a:lnTo>
                  <a:pt x="4738592" y="905691"/>
                </a:lnTo>
                <a:lnTo>
                  <a:pt x="4738592" y="1128230"/>
                </a:lnTo>
                <a:close/>
                <a:moveTo>
                  <a:pt x="4513046" y="1128230"/>
                </a:moveTo>
                <a:lnTo>
                  <a:pt x="4290507" y="1128230"/>
                </a:lnTo>
                <a:lnTo>
                  <a:pt x="4290507" y="905691"/>
                </a:lnTo>
                <a:lnTo>
                  <a:pt x="4513046" y="905691"/>
                </a:lnTo>
                <a:lnTo>
                  <a:pt x="4513046" y="1128230"/>
                </a:lnTo>
                <a:close/>
                <a:moveTo>
                  <a:pt x="4287375" y="1128230"/>
                </a:moveTo>
                <a:lnTo>
                  <a:pt x="4064836" y="1128230"/>
                </a:lnTo>
                <a:lnTo>
                  <a:pt x="4064836" y="905691"/>
                </a:lnTo>
                <a:lnTo>
                  <a:pt x="4287375" y="905691"/>
                </a:lnTo>
                <a:lnTo>
                  <a:pt x="4287375" y="1128230"/>
                </a:lnTo>
                <a:close/>
                <a:moveTo>
                  <a:pt x="4061703" y="1128230"/>
                </a:moveTo>
                <a:lnTo>
                  <a:pt x="3839165" y="1128230"/>
                </a:lnTo>
                <a:lnTo>
                  <a:pt x="3839165" y="905691"/>
                </a:lnTo>
                <a:lnTo>
                  <a:pt x="4061703" y="905691"/>
                </a:lnTo>
                <a:lnTo>
                  <a:pt x="4061703" y="1128230"/>
                </a:lnTo>
                <a:close/>
                <a:moveTo>
                  <a:pt x="3836033" y="1128230"/>
                </a:moveTo>
                <a:lnTo>
                  <a:pt x="3613494" y="1128230"/>
                </a:lnTo>
                <a:lnTo>
                  <a:pt x="3613494" y="905691"/>
                </a:lnTo>
                <a:lnTo>
                  <a:pt x="3836033" y="905691"/>
                </a:lnTo>
                <a:lnTo>
                  <a:pt x="3836033" y="1128230"/>
                </a:lnTo>
                <a:close/>
                <a:moveTo>
                  <a:pt x="3610361" y="1128230"/>
                </a:moveTo>
                <a:lnTo>
                  <a:pt x="3387823" y="1128230"/>
                </a:lnTo>
                <a:lnTo>
                  <a:pt x="3387823" y="905691"/>
                </a:lnTo>
                <a:lnTo>
                  <a:pt x="3610361" y="905691"/>
                </a:lnTo>
                <a:lnTo>
                  <a:pt x="3610361" y="1128230"/>
                </a:lnTo>
                <a:close/>
                <a:moveTo>
                  <a:pt x="3384690" y="1128230"/>
                </a:moveTo>
                <a:lnTo>
                  <a:pt x="3162152" y="1128230"/>
                </a:lnTo>
                <a:lnTo>
                  <a:pt x="3162152" y="905691"/>
                </a:lnTo>
                <a:lnTo>
                  <a:pt x="3384690" y="905691"/>
                </a:lnTo>
                <a:lnTo>
                  <a:pt x="3384690" y="1128230"/>
                </a:lnTo>
                <a:close/>
                <a:moveTo>
                  <a:pt x="3159145" y="1128230"/>
                </a:moveTo>
                <a:lnTo>
                  <a:pt x="2936606" y="1128230"/>
                </a:lnTo>
                <a:lnTo>
                  <a:pt x="2936606" y="905691"/>
                </a:lnTo>
                <a:lnTo>
                  <a:pt x="3159145" y="905691"/>
                </a:lnTo>
                <a:lnTo>
                  <a:pt x="3159145" y="1128230"/>
                </a:lnTo>
                <a:close/>
                <a:moveTo>
                  <a:pt x="2933474" y="1128230"/>
                </a:moveTo>
                <a:lnTo>
                  <a:pt x="2710935" y="1128230"/>
                </a:lnTo>
                <a:lnTo>
                  <a:pt x="2710935" y="905691"/>
                </a:lnTo>
                <a:lnTo>
                  <a:pt x="2933474" y="905691"/>
                </a:lnTo>
                <a:lnTo>
                  <a:pt x="2933474" y="1128230"/>
                </a:lnTo>
                <a:close/>
                <a:moveTo>
                  <a:pt x="2707802" y="1128230"/>
                </a:moveTo>
                <a:lnTo>
                  <a:pt x="2485264" y="1128230"/>
                </a:lnTo>
                <a:lnTo>
                  <a:pt x="2485264" y="905691"/>
                </a:lnTo>
                <a:lnTo>
                  <a:pt x="2707802" y="905691"/>
                </a:lnTo>
                <a:lnTo>
                  <a:pt x="2707802" y="1128230"/>
                </a:lnTo>
                <a:close/>
                <a:moveTo>
                  <a:pt x="2482131" y="1128230"/>
                </a:moveTo>
                <a:lnTo>
                  <a:pt x="2259593" y="1128230"/>
                </a:lnTo>
                <a:lnTo>
                  <a:pt x="2259593" y="905691"/>
                </a:lnTo>
                <a:lnTo>
                  <a:pt x="2482131" y="905691"/>
                </a:lnTo>
                <a:lnTo>
                  <a:pt x="2482131" y="1128230"/>
                </a:lnTo>
                <a:close/>
                <a:moveTo>
                  <a:pt x="2256460" y="1128230"/>
                </a:moveTo>
                <a:lnTo>
                  <a:pt x="2033922" y="1128230"/>
                </a:lnTo>
                <a:lnTo>
                  <a:pt x="2033922" y="905691"/>
                </a:lnTo>
                <a:lnTo>
                  <a:pt x="2256460" y="905691"/>
                </a:lnTo>
                <a:lnTo>
                  <a:pt x="2256460" y="1128230"/>
                </a:lnTo>
                <a:close/>
                <a:moveTo>
                  <a:pt x="2030789" y="1128230"/>
                </a:moveTo>
                <a:lnTo>
                  <a:pt x="1808251" y="1128230"/>
                </a:lnTo>
                <a:lnTo>
                  <a:pt x="1808251" y="905691"/>
                </a:lnTo>
                <a:lnTo>
                  <a:pt x="2030789" y="905691"/>
                </a:lnTo>
                <a:lnTo>
                  <a:pt x="2030789" y="1128230"/>
                </a:lnTo>
                <a:close/>
                <a:moveTo>
                  <a:pt x="1805243" y="1128230"/>
                </a:moveTo>
                <a:lnTo>
                  <a:pt x="1582705" y="1128230"/>
                </a:lnTo>
                <a:lnTo>
                  <a:pt x="1582705" y="905691"/>
                </a:lnTo>
                <a:lnTo>
                  <a:pt x="1805243" y="905691"/>
                </a:lnTo>
                <a:lnTo>
                  <a:pt x="1805243" y="1128230"/>
                </a:lnTo>
                <a:close/>
                <a:moveTo>
                  <a:pt x="1579572" y="1128230"/>
                </a:moveTo>
                <a:lnTo>
                  <a:pt x="1357034" y="1128230"/>
                </a:lnTo>
                <a:lnTo>
                  <a:pt x="1357034" y="905691"/>
                </a:lnTo>
                <a:lnTo>
                  <a:pt x="1579572" y="905691"/>
                </a:lnTo>
                <a:lnTo>
                  <a:pt x="1579572" y="1128230"/>
                </a:lnTo>
                <a:close/>
                <a:moveTo>
                  <a:pt x="1353901" y="1128230"/>
                </a:moveTo>
                <a:lnTo>
                  <a:pt x="1131363" y="1128230"/>
                </a:lnTo>
                <a:lnTo>
                  <a:pt x="1131363" y="905691"/>
                </a:lnTo>
                <a:lnTo>
                  <a:pt x="1353901" y="905691"/>
                </a:lnTo>
                <a:lnTo>
                  <a:pt x="1353901" y="1128230"/>
                </a:lnTo>
                <a:close/>
                <a:moveTo>
                  <a:pt x="1128230" y="1128230"/>
                </a:moveTo>
                <a:lnTo>
                  <a:pt x="905692" y="1128230"/>
                </a:lnTo>
                <a:lnTo>
                  <a:pt x="905692" y="905691"/>
                </a:lnTo>
                <a:lnTo>
                  <a:pt x="1128230" y="905691"/>
                </a:lnTo>
                <a:lnTo>
                  <a:pt x="1128230" y="1128230"/>
                </a:lnTo>
                <a:close/>
                <a:moveTo>
                  <a:pt x="1128230" y="1131362"/>
                </a:moveTo>
                <a:lnTo>
                  <a:pt x="1128230" y="1353901"/>
                </a:lnTo>
                <a:lnTo>
                  <a:pt x="905692" y="1353901"/>
                </a:lnTo>
                <a:lnTo>
                  <a:pt x="905692" y="1131362"/>
                </a:lnTo>
                <a:lnTo>
                  <a:pt x="1128230" y="1131362"/>
                </a:lnTo>
                <a:close/>
                <a:moveTo>
                  <a:pt x="1128230" y="1357033"/>
                </a:moveTo>
                <a:lnTo>
                  <a:pt x="1128230" y="1579572"/>
                </a:lnTo>
                <a:lnTo>
                  <a:pt x="905692" y="1579572"/>
                </a:lnTo>
                <a:lnTo>
                  <a:pt x="905692" y="1357033"/>
                </a:lnTo>
                <a:lnTo>
                  <a:pt x="1128230" y="1357033"/>
                </a:lnTo>
                <a:close/>
                <a:moveTo>
                  <a:pt x="1128230" y="1582704"/>
                </a:moveTo>
                <a:lnTo>
                  <a:pt x="1128230" y="1805243"/>
                </a:lnTo>
                <a:lnTo>
                  <a:pt x="905692" y="1805243"/>
                </a:lnTo>
                <a:lnTo>
                  <a:pt x="905692" y="1582704"/>
                </a:lnTo>
                <a:lnTo>
                  <a:pt x="1128230" y="1582704"/>
                </a:lnTo>
                <a:close/>
                <a:moveTo>
                  <a:pt x="1128230" y="1808375"/>
                </a:moveTo>
                <a:lnTo>
                  <a:pt x="1128230" y="2030914"/>
                </a:lnTo>
                <a:lnTo>
                  <a:pt x="905692" y="2030914"/>
                </a:lnTo>
                <a:lnTo>
                  <a:pt x="905692" y="1808375"/>
                </a:lnTo>
                <a:lnTo>
                  <a:pt x="1128230" y="1808375"/>
                </a:lnTo>
                <a:close/>
                <a:moveTo>
                  <a:pt x="1128230" y="2033921"/>
                </a:moveTo>
                <a:lnTo>
                  <a:pt x="1128230" y="2256459"/>
                </a:lnTo>
                <a:lnTo>
                  <a:pt x="905692" y="2256459"/>
                </a:lnTo>
                <a:lnTo>
                  <a:pt x="905692" y="2033921"/>
                </a:lnTo>
                <a:lnTo>
                  <a:pt x="1128230" y="2033921"/>
                </a:lnTo>
                <a:close/>
                <a:moveTo>
                  <a:pt x="1128230" y="2259592"/>
                </a:moveTo>
                <a:lnTo>
                  <a:pt x="1128230" y="2482130"/>
                </a:lnTo>
                <a:lnTo>
                  <a:pt x="905692" y="2482130"/>
                </a:lnTo>
                <a:lnTo>
                  <a:pt x="905692" y="2259592"/>
                </a:lnTo>
                <a:lnTo>
                  <a:pt x="1128230" y="2259592"/>
                </a:lnTo>
                <a:close/>
                <a:moveTo>
                  <a:pt x="1128230" y="2485263"/>
                </a:moveTo>
                <a:lnTo>
                  <a:pt x="1128230" y="2707801"/>
                </a:lnTo>
                <a:lnTo>
                  <a:pt x="905692" y="2707801"/>
                </a:lnTo>
                <a:lnTo>
                  <a:pt x="905692" y="2485263"/>
                </a:lnTo>
                <a:lnTo>
                  <a:pt x="1128230" y="2485263"/>
                </a:lnTo>
                <a:close/>
                <a:moveTo>
                  <a:pt x="1128230" y="2710934"/>
                </a:moveTo>
                <a:lnTo>
                  <a:pt x="1128230" y="2933472"/>
                </a:lnTo>
                <a:lnTo>
                  <a:pt x="905692" y="2933472"/>
                </a:lnTo>
                <a:lnTo>
                  <a:pt x="905692" y="2710934"/>
                </a:lnTo>
                <a:lnTo>
                  <a:pt x="1128230" y="2710934"/>
                </a:lnTo>
                <a:close/>
                <a:moveTo>
                  <a:pt x="1128230" y="2936605"/>
                </a:moveTo>
                <a:lnTo>
                  <a:pt x="1128230" y="3159143"/>
                </a:lnTo>
                <a:lnTo>
                  <a:pt x="905692" y="3159143"/>
                </a:lnTo>
                <a:lnTo>
                  <a:pt x="905692" y="2936605"/>
                </a:lnTo>
                <a:lnTo>
                  <a:pt x="1128230" y="2936605"/>
                </a:lnTo>
                <a:close/>
                <a:moveTo>
                  <a:pt x="1128230" y="3162276"/>
                </a:moveTo>
                <a:lnTo>
                  <a:pt x="1128230" y="3384814"/>
                </a:lnTo>
                <a:lnTo>
                  <a:pt x="905692" y="3384814"/>
                </a:lnTo>
                <a:lnTo>
                  <a:pt x="905692" y="3162276"/>
                </a:lnTo>
                <a:lnTo>
                  <a:pt x="1128230" y="3162276"/>
                </a:lnTo>
                <a:close/>
                <a:moveTo>
                  <a:pt x="1128230" y="3387821"/>
                </a:moveTo>
                <a:lnTo>
                  <a:pt x="1128230" y="3610360"/>
                </a:lnTo>
                <a:lnTo>
                  <a:pt x="905692" y="3610360"/>
                </a:lnTo>
                <a:lnTo>
                  <a:pt x="905692" y="3387821"/>
                </a:lnTo>
                <a:lnTo>
                  <a:pt x="1128230" y="3387821"/>
                </a:lnTo>
                <a:close/>
                <a:moveTo>
                  <a:pt x="1128230" y="3613493"/>
                </a:moveTo>
                <a:lnTo>
                  <a:pt x="1128230" y="3836031"/>
                </a:lnTo>
                <a:lnTo>
                  <a:pt x="905692" y="3836031"/>
                </a:lnTo>
                <a:lnTo>
                  <a:pt x="905692" y="3613493"/>
                </a:lnTo>
                <a:lnTo>
                  <a:pt x="1128230" y="3613493"/>
                </a:lnTo>
                <a:close/>
                <a:moveTo>
                  <a:pt x="1128230" y="3839164"/>
                </a:moveTo>
                <a:lnTo>
                  <a:pt x="1128230" y="4061702"/>
                </a:lnTo>
                <a:lnTo>
                  <a:pt x="905692" y="4061702"/>
                </a:lnTo>
                <a:lnTo>
                  <a:pt x="905692" y="3839164"/>
                </a:lnTo>
                <a:lnTo>
                  <a:pt x="1128230" y="3839164"/>
                </a:lnTo>
                <a:close/>
                <a:moveTo>
                  <a:pt x="1128230" y="4064834"/>
                </a:moveTo>
                <a:lnTo>
                  <a:pt x="1128230" y="4287373"/>
                </a:lnTo>
                <a:lnTo>
                  <a:pt x="905692" y="4287373"/>
                </a:lnTo>
                <a:lnTo>
                  <a:pt x="905692" y="4064834"/>
                </a:lnTo>
                <a:lnTo>
                  <a:pt x="1128230" y="4064834"/>
                </a:lnTo>
                <a:close/>
                <a:moveTo>
                  <a:pt x="1128230" y="4290506"/>
                </a:moveTo>
                <a:lnTo>
                  <a:pt x="1128230" y="4513044"/>
                </a:lnTo>
                <a:lnTo>
                  <a:pt x="905692" y="4513044"/>
                </a:lnTo>
                <a:lnTo>
                  <a:pt x="905692" y="4290506"/>
                </a:lnTo>
                <a:lnTo>
                  <a:pt x="1128230" y="4290506"/>
                </a:lnTo>
                <a:close/>
                <a:moveTo>
                  <a:pt x="1128230" y="4516177"/>
                </a:moveTo>
                <a:lnTo>
                  <a:pt x="1128230" y="4738715"/>
                </a:lnTo>
                <a:lnTo>
                  <a:pt x="905692" y="4738715"/>
                </a:lnTo>
                <a:lnTo>
                  <a:pt x="905692" y="4516177"/>
                </a:lnTo>
                <a:lnTo>
                  <a:pt x="1128230" y="4516177"/>
                </a:lnTo>
                <a:close/>
                <a:moveTo>
                  <a:pt x="1128230" y="4741722"/>
                </a:moveTo>
                <a:lnTo>
                  <a:pt x="1128230" y="4964261"/>
                </a:lnTo>
                <a:lnTo>
                  <a:pt x="905692" y="4964261"/>
                </a:lnTo>
                <a:lnTo>
                  <a:pt x="905692" y="4741722"/>
                </a:lnTo>
                <a:lnTo>
                  <a:pt x="1128230" y="4741722"/>
                </a:lnTo>
                <a:close/>
                <a:moveTo>
                  <a:pt x="1128230" y="4967393"/>
                </a:moveTo>
                <a:lnTo>
                  <a:pt x="1128230" y="5189932"/>
                </a:lnTo>
                <a:lnTo>
                  <a:pt x="905692" y="5189932"/>
                </a:lnTo>
                <a:lnTo>
                  <a:pt x="905692" y="4967393"/>
                </a:lnTo>
                <a:lnTo>
                  <a:pt x="1128230" y="4967393"/>
                </a:lnTo>
                <a:close/>
                <a:moveTo>
                  <a:pt x="1128230" y="5193064"/>
                </a:moveTo>
                <a:lnTo>
                  <a:pt x="1128230" y="5415603"/>
                </a:lnTo>
                <a:lnTo>
                  <a:pt x="905692" y="5415603"/>
                </a:lnTo>
                <a:lnTo>
                  <a:pt x="905692" y="5193064"/>
                </a:lnTo>
                <a:lnTo>
                  <a:pt x="1128230" y="5193064"/>
                </a:lnTo>
                <a:close/>
                <a:moveTo>
                  <a:pt x="1128230" y="5418735"/>
                </a:moveTo>
                <a:lnTo>
                  <a:pt x="1128230" y="5641273"/>
                </a:lnTo>
                <a:lnTo>
                  <a:pt x="905692" y="5641273"/>
                </a:lnTo>
                <a:lnTo>
                  <a:pt x="905692" y="5418735"/>
                </a:lnTo>
                <a:lnTo>
                  <a:pt x="1128230" y="5418735"/>
                </a:lnTo>
                <a:close/>
                <a:moveTo>
                  <a:pt x="1128230" y="5644406"/>
                </a:moveTo>
                <a:lnTo>
                  <a:pt x="1128230" y="5866945"/>
                </a:lnTo>
                <a:lnTo>
                  <a:pt x="905692" y="5866945"/>
                </a:lnTo>
                <a:lnTo>
                  <a:pt x="905692" y="5644406"/>
                </a:lnTo>
                <a:lnTo>
                  <a:pt x="1128230" y="5644406"/>
                </a:lnTo>
                <a:close/>
                <a:moveTo>
                  <a:pt x="1128230" y="5870077"/>
                </a:moveTo>
                <a:lnTo>
                  <a:pt x="1128230" y="6092616"/>
                </a:lnTo>
                <a:lnTo>
                  <a:pt x="905692" y="6092616"/>
                </a:lnTo>
                <a:lnTo>
                  <a:pt x="905692" y="5870077"/>
                </a:lnTo>
                <a:lnTo>
                  <a:pt x="1128230" y="5870077"/>
                </a:lnTo>
                <a:close/>
                <a:moveTo>
                  <a:pt x="1128230" y="6095623"/>
                </a:moveTo>
                <a:lnTo>
                  <a:pt x="1128230" y="6318161"/>
                </a:lnTo>
                <a:lnTo>
                  <a:pt x="905692" y="6318161"/>
                </a:lnTo>
                <a:lnTo>
                  <a:pt x="905692" y="6095623"/>
                </a:lnTo>
                <a:lnTo>
                  <a:pt x="1128230" y="6095623"/>
                </a:lnTo>
                <a:close/>
                <a:moveTo>
                  <a:pt x="1131363" y="6095623"/>
                </a:moveTo>
                <a:lnTo>
                  <a:pt x="1353901" y="6095623"/>
                </a:lnTo>
                <a:lnTo>
                  <a:pt x="1353901" y="6318161"/>
                </a:lnTo>
                <a:lnTo>
                  <a:pt x="1131363" y="6318161"/>
                </a:lnTo>
                <a:lnTo>
                  <a:pt x="1131363" y="6095623"/>
                </a:lnTo>
                <a:close/>
                <a:moveTo>
                  <a:pt x="1357034" y="6095623"/>
                </a:moveTo>
                <a:lnTo>
                  <a:pt x="1579572" y="6095623"/>
                </a:lnTo>
                <a:lnTo>
                  <a:pt x="1579572" y="6318161"/>
                </a:lnTo>
                <a:lnTo>
                  <a:pt x="1357034" y="6318161"/>
                </a:lnTo>
                <a:lnTo>
                  <a:pt x="1357034" y="6095623"/>
                </a:lnTo>
                <a:close/>
                <a:moveTo>
                  <a:pt x="1582705" y="6095623"/>
                </a:moveTo>
                <a:lnTo>
                  <a:pt x="1805243" y="6095623"/>
                </a:lnTo>
                <a:lnTo>
                  <a:pt x="1805243" y="6318161"/>
                </a:lnTo>
                <a:lnTo>
                  <a:pt x="1582705" y="6318161"/>
                </a:lnTo>
                <a:lnTo>
                  <a:pt x="1582705" y="6095623"/>
                </a:lnTo>
                <a:close/>
                <a:moveTo>
                  <a:pt x="1808376" y="6095623"/>
                </a:moveTo>
                <a:lnTo>
                  <a:pt x="2030914" y="6095623"/>
                </a:lnTo>
                <a:lnTo>
                  <a:pt x="2030914" y="6318161"/>
                </a:lnTo>
                <a:lnTo>
                  <a:pt x="1808376" y="6318161"/>
                </a:lnTo>
                <a:lnTo>
                  <a:pt x="1808376" y="6095623"/>
                </a:lnTo>
                <a:close/>
                <a:moveTo>
                  <a:pt x="2033922" y="6095623"/>
                </a:moveTo>
                <a:lnTo>
                  <a:pt x="2256460" y="6095623"/>
                </a:lnTo>
                <a:lnTo>
                  <a:pt x="2256460" y="6318161"/>
                </a:lnTo>
                <a:lnTo>
                  <a:pt x="2033922" y="6318161"/>
                </a:lnTo>
                <a:lnTo>
                  <a:pt x="2033922" y="6095623"/>
                </a:lnTo>
                <a:close/>
                <a:moveTo>
                  <a:pt x="2259593" y="6095623"/>
                </a:moveTo>
                <a:lnTo>
                  <a:pt x="2482131" y="6095623"/>
                </a:lnTo>
                <a:lnTo>
                  <a:pt x="2482131" y="6318161"/>
                </a:lnTo>
                <a:lnTo>
                  <a:pt x="2259593" y="6318161"/>
                </a:lnTo>
                <a:lnTo>
                  <a:pt x="2259593" y="6095623"/>
                </a:lnTo>
                <a:close/>
                <a:moveTo>
                  <a:pt x="2485264" y="6095623"/>
                </a:moveTo>
                <a:lnTo>
                  <a:pt x="2707802" y="6095623"/>
                </a:lnTo>
                <a:lnTo>
                  <a:pt x="2707802" y="6318161"/>
                </a:lnTo>
                <a:lnTo>
                  <a:pt x="2485264" y="6318161"/>
                </a:lnTo>
                <a:lnTo>
                  <a:pt x="2485264" y="6095623"/>
                </a:lnTo>
                <a:close/>
                <a:moveTo>
                  <a:pt x="2710935" y="6095623"/>
                </a:moveTo>
                <a:lnTo>
                  <a:pt x="2933474" y="6095623"/>
                </a:lnTo>
                <a:lnTo>
                  <a:pt x="2933474" y="6318161"/>
                </a:lnTo>
                <a:lnTo>
                  <a:pt x="2710935" y="6318161"/>
                </a:lnTo>
                <a:lnTo>
                  <a:pt x="2710935" y="6095623"/>
                </a:lnTo>
                <a:close/>
                <a:moveTo>
                  <a:pt x="2936606" y="6095623"/>
                </a:moveTo>
                <a:lnTo>
                  <a:pt x="3159145" y="6095623"/>
                </a:lnTo>
                <a:lnTo>
                  <a:pt x="3159145" y="6318161"/>
                </a:lnTo>
                <a:lnTo>
                  <a:pt x="2936606" y="6318161"/>
                </a:lnTo>
                <a:lnTo>
                  <a:pt x="2936606" y="6095623"/>
                </a:lnTo>
                <a:close/>
                <a:moveTo>
                  <a:pt x="3162277" y="6095623"/>
                </a:moveTo>
                <a:lnTo>
                  <a:pt x="3384816" y="6095623"/>
                </a:lnTo>
                <a:lnTo>
                  <a:pt x="3384816" y="6318161"/>
                </a:lnTo>
                <a:lnTo>
                  <a:pt x="3162277" y="6318161"/>
                </a:lnTo>
                <a:lnTo>
                  <a:pt x="3162277" y="6095623"/>
                </a:lnTo>
                <a:close/>
                <a:moveTo>
                  <a:pt x="3387823" y="6095623"/>
                </a:moveTo>
                <a:lnTo>
                  <a:pt x="3610361" y="6095623"/>
                </a:lnTo>
                <a:lnTo>
                  <a:pt x="3610361" y="6318161"/>
                </a:lnTo>
                <a:lnTo>
                  <a:pt x="3387823" y="6318161"/>
                </a:lnTo>
                <a:lnTo>
                  <a:pt x="3387823" y="6095623"/>
                </a:lnTo>
                <a:close/>
                <a:moveTo>
                  <a:pt x="3613494" y="6095623"/>
                </a:moveTo>
                <a:lnTo>
                  <a:pt x="3836033" y="6095623"/>
                </a:lnTo>
                <a:lnTo>
                  <a:pt x="3836033" y="6318161"/>
                </a:lnTo>
                <a:lnTo>
                  <a:pt x="3613494" y="6318161"/>
                </a:lnTo>
                <a:lnTo>
                  <a:pt x="3613494" y="6095623"/>
                </a:lnTo>
                <a:close/>
                <a:moveTo>
                  <a:pt x="3839165" y="6095623"/>
                </a:moveTo>
                <a:lnTo>
                  <a:pt x="4061703" y="6095623"/>
                </a:lnTo>
                <a:lnTo>
                  <a:pt x="4061703" y="6318161"/>
                </a:lnTo>
                <a:lnTo>
                  <a:pt x="3839165" y="6318161"/>
                </a:lnTo>
                <a:lnTo>
                  <a:pt x="3839165" y="6095623"/>
                </a:lnTo>
                <a:close/>
                <a:moveTo>
                  <a:pt x="4064836" y="6095623"/>
                </a:moveTo>
                <a:lnTo>
                  <a:pt x="4287375" y="6095623"/>
                </a:lnTo>
                <a:lnTo>
                  <a:pt x="4287375" y="6318161"/>
                </a:lnTo>
                <a:lnTo>
                  <a:pt x="4064836" y="6318161"/>
                </a:lnTo>
                <a:lnTo>
                  <a:pt x="4064836" y="6095623"/>
                </a:lnTo>
                <a:close/>
                <a:moveTo>
                  <a:pt x="4290507" y="6095623"/>
                </a:moveTo>
                <a:lnTo>
                  <a:pt x="4513046" y="6095623"/>
                </a:lnTo>
                <a:lnTo>
                  <a:pt x="4513046" y="6318161"/>
                </a:lnTo>
                <a:lnTo>
                  <a:pt x="4290507" y="6318161"/>
                </a:lnTo>
                <a:lnTo>
                  <a:pt x="4290507" y="6095623"/>
                </a:lnTo>
                <a:close/>
                <a:moveTo>
                  <a:pt x="4516179" y="6095623"/>
                </a:moveTo>
                <a:lnTo>
                  <a:pt x="4738717" y="6095623"/>
                </a:lnTo>
                <a:lnTo>
                  <a:pt x="4738717" y="6318161"/>
                </a:lnTo>
                <a:lnTo>
                  <a:pt x="4516179" y="6318161"/>
                </a:lnTo>
                <a:lnTo>
                  <a:pt x="4516179" y="6095623"/>
                </a:lnTo>
                <a:close/>
                <a:moveTo>
                  <a:pt x="4741724" y="6095623"/>
                </a:moveTo>
                <a:lnTo>
                  <a:pt x="4964263" y="6095623"/>
                </a:lnTo>
                <a:lnTo>
                  <a:pt x="4964263" y="6318161"/>
                </a:lnTo>
                <a:lnTo>
                  <a:pt x="4741724" y="6318161"/>
                </a:lnTo>
                <a:lnTo>
                  <a:pt x="4741724" y="6095623"/>
                </a:lnTo>
                <a:close/>
                <a:moveTo>
                  <a:pt x="4967395" y="6095623"/>
                </a:moveTo>
                <a:lnTo>
                  <a:pt x="5189934" y="6095623"/>
                </a:lnTo>
                <a:lnTo>
                  <a:pt x="5189934" y="6318161"/>
                </a:lnTo>
                <a:lnTo>
                  <a:pt x="4967395" y="6318161"/>
                </a:lnTo>
                <a:lnTo>
                  <a:pt x="4967395" y="6095623"/>
                </a:lnTo>
                <a:close/>
                <a:moveTo>
                  <a:pt x="5193066" y="6095623"/>
                </a:moveTo>
                <a:lnTo>
                  <a:pt x="5415605" y="6095623"/>
                </a:lnTo>
                <a:lnTo>
                  <a:pt x="5415605" y="6318161"/>
                </a:lnTo>
                <a:lnTo>
                  <a:pt x="5193066" y="6318161"/>
                </a:lnTo>
                <a:lnTo>
                  <a:pt x="5193066" y="6095623"/>
                </a:lnTo>
                <a:close/>
                <a:moveTo>
                  <a:pt x="5418738" y="6095623"/>
                </a:moveTo>
                <a:lnTo>
                  <a:pt x="5641276" y="6095623"/>
                </a:lnTo>
                <a:lnTo>
                  <a:pt x="5641276" y="6318161"/>
                </a:lnTo>
                <a:lnTo>
                  <a:pt x="5418738" y="6318161"/>
                </a:lnTo>
                <a:lnTo>
                  <a:pt x="5418738" y="6095623"/>
                </a:lnTo>
                <a:close/>
                <a:moveTo>
                  <a:pt x="5644408" y="6095623"/>
                </a:moveTo>
                <a:lnTo>
                  <a:pt x="5866947" y="6095623"/>
                </a:lnTo>
                <a:lnTo>
                  <a:pt x="5866947" y="6318161"/>
                </a:lnTo>
                <a:lnTo>
                  <a:pt x="5644408" y="6318161"/>
                </a:lnTo>
                <a:lnTo>
                  <a:pt x="5644408" y="6095623"/>
                </a:lnTo>
                <a:close/>
                <a:moveTo>
                  <a:pt x="5870080" y="6095623"/>
                </a:moveTo>
                <a:lnTo>
                  <a:pt x="6092618" y="6095623"/>
                </a:lnTo>
                <a:lnTo>
                  <a:pt x="6092618" y="6318161"/>
                </a:lnTo>
                <a:lnTo>
                  <a:pt x="5870080" y="6318161"/>
                </a:lnTo>
                <a:lnTo>
                  <a:pt x="5870080" y="6095623"/>
                </a:lnTo>
                <a:close/>
                <a:moveTo>
                  <a:pt x="6095625" y="6095623"/>
                </a:moveTo>
                <a:lnTo>
                  <a:pt x="6318164" y="6095623"/>
                </a:lnTo>
                <a:lnTo>
                  <a:pt x="6318164" y="6318161"/>
                </a:lnTo>
                <a:lnTo>
                  <a:pt x="6095625" y="6318161"/>
                </a:lnTo>
                <a:lnTo>
                  <a:pt x="6095625" y="6095623"/>
                </a:lnTo>
                <a:close/>
                <a:moveTo>
                  <a:pt x="6321297" y="6095623"/>
                </a:moveTo>
                <a:lnTo>
                  <a:pt x="6543835" y="6095623"/>
                </a:lnTo>
                <a:lnTo>
                  <a:pt x="6543835" y="6318161"/>
                </a:lnTo>
                <a:lnTo>
                  <a:pt x="6321297" y="6318161"/>
                </a:lnTo>
                <a:lnTo>
                  <a:pt x="6321297" y="6095623"/>
                </a:lnTo>
                <a:close/>
                <a:moveTo>
                  <a:pt x="6546967" y="6095623"/>
                </a:moveTo>
                <a:lnTo>
                  <a:pt x="6769506" y="6095623"/>
                </a:lnTo>
                <a:lnTo>
                  <a:pt x="6769506" y="6318161"/>
                </a:lnTo>
                <a:lnTo>
                  <a:pt x="6546967" y="6318161"/>
                </a:lnTo>
                <a:lnTo>
                  <a:pt x="6546967" y="6095623"/>
                </a:lnTo>
                <a:close/>
                <a:moveTo>
                  <a:pt x="6772639" y="6095623"/>
                </a:moveTo>
                <a:lnTo>
                  <a:pt x="6995177" y="6095623"/>
                </a:lnTo>
                <a:lnTo>
                  <a:pt x="6995177" y="6318161"/>
                </a:lnTo>
                <a:lnTo>
                  <a:pt x="6772639" y="6318161"/>
                </a:lnTo>
                <a:lnTo>
                  <a:pt x="6772639" y="6095623"/>
                </a:lnTo>
                <a:close/>
                <a:moveTo>
                  <a:pt x="6998310" y="6095623"/>
                </a:moveTo>
                <a:lnTo>
                  <a:pt x="7220848" y="6095623"/>
                </a:lnTo>
                <a:lnTo>
                  <a:pt x="7220848" y="6318161"/>
                </a:lnTo>
                <a:lnTo>
                  <a:pt x="6998310" y="6318161"/>
                </a:lnTo>
                <a:lnTo>
                  <a:pt x="6998310" y="6095623"/>
                </a:lnTo>
                <a:close/>
                <a:moveTo>
                  <a:pt x="7223981" y="6095623"/>
                </a:moveTo>
                <a:lnTo>
                  <a:pt x="7446520" y="6095623"/>
                </a:lnTo>
                <a:lnTo>
                  <a:pt x="7446520" y="6318161"/>
                </a:lnTo>
                <a:lnTo>
                  <a:pt x="7223981" y="6318161"/>
                </a:lnTo>
                <a:lnTo>
                  <a:pt x="7223981" y="6095623"/>
                </a:lnTo>
                <a:close/>
                <a:moveTo>
                  <a:pt x="7449527" y="6095623"/>
                </a:moveTo>
                <a:lnTo>
                  <a:pt x="7672065" y="6095623"/>
                </a:lnTo>
                <a:lnTo>
                  <a:pt x="7672065" y="6318161"/>
                </a:lnTo>
                <a:lnTo>
                  <a:pt x="7449527" y="6318161"/>
                </a:lnTo>
                <a:lnTo>
                  <a:pt x="7449527" y="6095623"/>
                </a:lnTo>
                <a:close/>
                <a:moveTo>
                  <a:pt x="7675198" y="6095623"/>
                </a:moveTo>
                <a:lnTo>
                  <a:pt x="7897736" y="6095623"/>
                </a:lnTo>
                <a:lnTo>
                  <a:pt x="7897736" y="6318161"/>
                </a:lnTo>
                <a:lnTo>
                  <a:pt x="7675198" y="6318161"/>
                </a:lnTo>
                <a:lnTo>
                  <a:pt x="7675198" y="6095623"/>
                </a:lnTo>
                <a:close/>
                <a:moveTo>
                  <a:pt x="7900868" y="6095623"/>
                </a:moveTo>
                <a:lnTo>
                  <a:pt x="8123407" y="6095623"/>
                </a:lnTo>
                <a:lnTo>
                  <a:pt x="8123407" y="6318161"/>
                </a:lnTo>
                <a:lnTo>
                  <a:pt x="7900868" y="6318161"/>
                </a:lnTo>
                <a:lnTo>
                  <a:pt x="7900868" y="6095623"/>
                </a:lnTo>
                <a:close/>
                <a:moveTo>
                  <a:pt x="8126540" y="6095623"/>
                </a:moveTo>
                <a:lnTo>
                  <a:pt x="8349078" y="6095623"/>
                </a:lnTo>
                <a:lnTo>
                  <a:pt x="8349078" y="6318161"/>
                </a:lnTo>
                <a:lnTo>
                  <a:pt x="8126540" y="6318161"/>
                </a:lnTo>
                <a:lnTo>
                  <a:pt x="8126540" y="6095623"/>
                </a:lnTo>
                <a:close/>
                <a:moveTo>
                  <a:pt x="8352211" y="6095623"/>
                </a:moveTo>
                <a:lnTo>
                  <a:pt x="8574749" y="6095623"/>
                </a:lnTo>
                <a:lnTo>
                  <a:pt x="8574749" y="6318161"/>
                </a:lnTo>
                <a:lnTo>
                  <a:pt x="8352211" y="6318161"/>
                </a:lnTo>
                <a:lnTo>
                  <a:pt x="8352211" y="6095623"/>
                </a:lnTo>
                <a:close/>
                <a:moveTo>
                  <a:pt x="8577882" y="6095623"/>
                </a:moveTo>
                <a:lnTo>
                  <a:pt x="8800420" y="6095623"/>
                </a:lnTo>
                <a:lnTo>
                  <a:pt x="8800420" y="6318161"/>
                </a:lnTo>
                <a:lnTo>
                  <a:pt x="8577882" y="6318161"/>
                </a:lnTo>
                <a:lnTo>
                  <a:pt x="8577882" y="6095623"/>
                </a:lnTo>
                <a:close/>
                <a:moveTo>
                  <a:pt x="8803427" y="6095623"/>
                </a:moveTo>
                <a:lnTo>
                  <a:pt x="9025966" y="6095623"/>
                </a:lnTo>
                <a:lnTo>
                  <a:pt x="9025966" y="6318161"/>
                </a:lnTo>
                <a:lnTo>
                  <a:pt x="8803427" y="6318161"/>
                </a:lnTo>
                <a:lnTo>
                  <a:pt x="8803427" y="6095623"/>
                </a:lnTo>
                <a:close/>
                <a:moveTo>
                  <a:pt x="9029099" y="6095623"/>
                </a:moveTo>
                <a:lnTo>
                  <a:pt x="9251637" y="6095623"/>
                </a:lnTo>
                <a:lnTo>
                  <a:pt x="9251637" y="6318161"/>
                </a:lnTo>
                <a:lnTo>
                  <a:pt x="9029099" y="6318161"/>
                </a:lnTo>
                <a:lnTo>
                  <a:pt x="9029099" y="6095623"/>
                </a:lnTo>
                <a:close/>
                <a:moveTo>
                  <a:pt x="9254770" y="6095623"/>
                </a:moveTo>
                <a:lnTo>
                  <a:pt x="9477308" y="6095623"/>
                </a:lnTo>
                <a:lnTo>
                  <a:pt x="9477308" y="6318161"/>
                </a:lnTo>
                <a:lnTo>
                  <a:pt x="9254770" y="6318161"/>
                </a:lnTo>
                <a:lnTo>
                  <a:pt x="9254770" y="6095623"/>
                </a:lnTo>
                <a:close/>
                <a:moveTo>
                  <a:pt x="9480440" y="6095623"/>
                </a:moveTo>
                <a:lnTo>
                  <a:pt x="9702979" y="6095623"/>
                </a:lnTo>
                <a:lnTo>
                  <a:pt x="9702979" y="6318161"/>
                </a:lnTo>
                <a:lnTo>
                  <a:pt x="9480440" y="6318161"/>
                </a:lnTo>
                <a:lnTo>
                  <a:pt x="9480440" y="6095623"/>
                </a:lnTo>
                <a:close/>
                <a:moveTo>
                  <a:pt x="9706112" y="6095623"/>
                </a:moveTo>
                <a:lnTo>
                  <a:pt x="9928650" y="6095623"/>
                </a:lnTo>
                <a:lnTo>
                  <a:pt x="9928650" y="6318161"/>
                </a:lnTo>
                <a:lnTo>
                  <a:pt x="9706112" y="6318161"/>
                </a:lnTo>
                <a:lnTo>
                  <a:pt x="9706112" y="6095623"/>
                </a:lnTo>
                <a:close/>
                <a:moveTo>
                  <a:pt x="9931783" y="6095623"/>
                </a:moveTo>
                <a:lnTo>
                  <a:pt x="10154321" y="6095623"/>
                </a:lnTo>
                <a:lnTo>
                  <a:pt x="10154321" y="6318161"/>
                </a:lnTo>
                <a:lnTo>
                  <a:pt x="9931783" y="6318161"/>
                </a:lnTo>
                <a:lnTo>
                  <a:pt x="9931783" y="6095623"/>
                </a:lnTo>
                <a:close/>
                <a:moveTo>
                  <a:pt x="10157328" y="6095623"/>
                </a:moveTo>
                <a:lnTo>
                  <a:pt x="10379867" y="6095623"/>
                </a:lnTo>
                <a:lnTo>
                  <a:pt x="10379867" y="6318161"/>
                </a:lnTo>
                <a:lnTo>
                  <a:pt x="10157328" y="6318161"/>
                </a:lnTo>
                <a:lnTo>
                  <a:pt x="10157328" y="6095623"/>
                </a:lnTo>
                <a:close/>
                <a:moveTo>
                  <a:pt x="10383000" y="6095623"/>
                </a:moveTo>
                <a:lnTo>
                  <a:pt x="10605538" y="6095623"/>
                </a:lnTo>
                <a:lnTo>
                  <a:pt x="10605538" y="6318161"/>
                </a:lnTo>
                <a:lnTo>
                  <a:pt x="10383000" y="6318161"/>
                </a:lnTo>
                <a:lnTo>
                  <a:pt x="10383000" y="6095623"/>
                </a:lnTo>
                <a:close/>
                <a:moveTo>
                  <a:pt x="10608671" y="6095623"/>
                </a:moveTo>
                <a:lnTo>
                  <a:pt x="10831209" y="6095623"/>
                </a:lnTo>
                <a:lnTo>
                  <a:pt x="10831209" y="6318161"/>
                </a:lnTo>
                <a:lnTo>
                  <a:pt x="10608671" y="6318161"/>
                </a:lnTo>
                <a:lnTo>
                  <a:pt x="10608671" y="6095623"/>
                </a:lnTo>
                <a:close/>
                <a:moveTo>
                  <a:pt x="10834342" y="6095623"/>
                </a:moveTo>
                <a:lnTo>
                  <a:pt x="11056880" y="6095623"/>
                </a:lnTo>
                <a:lnTo>
                  <a:pt x="11056880" y="6318161"/>
                </a:lnTo>
                <a:lnTo>
                  <a:pt x="10834342" y="6318161"/>
                </a:lnTo>
                <a:lnTo>
                  <a:pt x="10834342" y="6095623"/>
                </a:lnTo>
                <a:close/>
                <a:moveTo>
                  <a:pt x="11060012" y="6095623"/>
                </a:moveTo>
                <a:lnTo>
                  <a:pt x="11282551" y="6095623"/>
                </a:lnTo>
                <a:lnTo>
                  <a:pt x="11282551" y="6318161"/>
                </a:lnTo>
                <a:lnTo>
                  <a:pt x="11060012" y="6318161"/>
                </a:lnTo>
                <a:lnTo>
                  <a:pt x="11060012" y="6095623"/>
                </a:lnTo>
                <a:close/>
                <a:moveTo>
                  <a:pt x="11060012" y="6092490"/>
                </a:moveTo>
                <a:lnTo>
                  <a:pt x="11060012" y="5869952"/>
                </a:lnTo>
                <a:lnTo>
                  <a:pt x="11282551" y="5869952"/>
                </a:lnTo>
                <a:lnTo>
                  <a:pt x="11282551" y="6092490"/>
                </a:lnTo>
                <a:lnTo>
                  <a:pt x="11060012" y="6092490"/>
                </a:lnTo>
                <a:close/>
                <a:moveTo>
                  <a:pt x="11060012" y="5866945"/>
                </a:moveTo>
                <a:lnTo>
                  <a:pt x="11060012" y="5644406"/>
                </a:lnTo>
                <a:lnTo>
                  <a:pt x="11282551" y="5644406"/>
                </a:lnTo>
                <a:lnTo>
                  <a:pt x="11282551" y="5866945"/>
                </a:lnTo>
                <a:lnTo>
                  <a:pt x="11060012" y="5866945"/>
                </a:lnTo>
                <a:close/>
                <a:moveTo>
                  <a:pt x="11060012" y="5641273"/>
                </a:moveTo>
                <a:lnTo>
                  <a:pt x="11060012" y="5418735"/>
                </a:lnTo>
                <a:lnTo>
                  <a:pt x="11282551" y="5418735"/>
                </a:lnTo>
                <a:lnTo>
                  <a:pt x="11282551" y="5641273"/>
                </a:lnTo>
                <a:lnTo>
                  <a:pt x="11060012" y="5641273"/>
                </a:lnTo>
                <a:close/>
                <a:moveTo>
                  <a:pt x="11060012" y="5415603"/>
                </a:moveTo>
                <a:lnTo>
                  <a:pt x="11060012" y="5193064"/>
                </a:lnTo>
                <a:lnTo>
                  <a:pt x="11282551" y="5193064"/>
                </a:lnTo>
                <a:lnTo>
                  <a:pt x="11282551" y="5415603"/>
                </a:lnTo>
                <a:lnTo>
                  <a:pt x="11060012" y="5415603"/>
                </a:lnTo>
                <a:close/>
                <a:moveTo>
                  <a:pt x="11060012" y="5189932"/>
                </a:moveTo>
                <a:lnTo>
                  <a:pt x="11060012" y="4967393"/>
                </a:lnTo>
                <a:lnTo>
                  <a:pt x="11282551" y="4967393"/>
                </a:lnTo>
                <a:lnTo>
                  <a:pt x="11282551" y="5189932"/>
                </a:lnTo>
                <a:lnTo>
                  <a:pt x="11060012" y="5189932"/>
                </a:lnTo>
                <a:close/>
                <a:moveTo>
                  <a:pt x="11060012" y="4964261"/>
                </a:moveTo>
                <a:lnTo>
                  <a:pt x="11060012" y="4741722"/>
                </a:lnTo>
                <a:lnTo>
                  <a:pt x="11282551" y="4741722"/>
                </a:lnTo>
                <a:lnTo>
                  <a:pt x="11282551" y="4964261"/>
                </a:lnTo>
                <a:lnTo>
                  <a:pt x="11060012" y="4964261"/>
                </a:lnTo>
                <a:close/>
                <a:moveTo>
                  <a:pt x="11060012" y="4738590"/>
                </a:moveTo>
                <a:lnTo>
                  <a:pt x="11060012" y="4516051"/>
                </a:lnTo>
                <a:lnTo>
                  <a:pt x="11282551" y="4516051"/>
                </a:lnTo>
                <a:lnTo>
                  <a:pt x="11282551" y="4738590"/>
                </a:lnTo>
                <a:lnTo>
                  <a:pt x="11060012" y="4738590"/>
                </a:lnTo>
                <a:close/>
                <a:moveTo>
                  <a:pt x="11060012" y="4513044"/>
                </a:moveTo>
                <a:lnTo>
                  <a:pt x="11060012" y="4290506"/>
                </a:lnTo>
                <a:lnTo>
                  <a:pt x="11282551" y="4290506"/>
                </a:lnTo>
                <a:lnTo>
                  <a:pt x="11282551" y="4513044"/>
                </a:lnTo>
                <a:lnTo>
                  <a:pt x="11060012" y="4513044"/>
                </a:lnTo>
                <a:close/>
                <a:moveTo>
                  <a:pt x="11060012" y="4287373"/>
                </a:moveTo>
                <a:lnTo>
                  <a:pt x="11060012" y="4064834"/>
                </a:lnTo>
                <a:lnTo>
                  <a:pt x="11282551" y="4064834"/>
                </a:lnTo>
                <a:lnTo>
                  <a:pt x="11282551" y="4287373"/>
                </a:lnTo>
                <a:lnTo>
                  <a:pt x="11060012" y="4287373"/>
                </a:lnTo>
                <a:close/>
                <a:moveTo>
                  <a:pt x="11060012" y="4061702"/>
                </a:moveTo>
                <a:lnTo>
                  <a:pt x="11060012" y="3839164"/>
                </a:lnTo>
                <a:lnTo>
                  <a:pt x="11282551" y="3839164"/>
                </a:lnTo>
                <a:lnTo>
                  <a:pt x="11282551" y="4061702"/>
                </a:lnTo>
                <a:lnTo>
                  <a:pt x="11060012" y="4061702"/>
                </a:lnTo>
                <a:close/>
                <a:moveTo>
                  <a:pt x="11060012" y="3836031"/>
                </a:moveTo>
                <a:lnTo>
                  <a:pt x="11060012" y="3613493"/>
                </a:lnTo>
                <a:lnTo>
                  <a:pt x="11282551" y="3613493"/>
                </a:lnTo>
                <a:lnTo>
                  <a:pt x="11282551" y="3836031"/>
                </a:lnTo>
                <a:lnTo>
                  <a:pt x="11060012" y="3836031"/>
                </a:lnTo>
                <a:close/>
                <a:moveTo>
                  <a:pt x="11060012" y="3610360"/>
                </a:moveTo>
                <a:lnTo>
                  <a:pt x="11060012" y="3387821"/>
                </a:lnTo>
                <a:lnTo>
                  <a:pt x="11282551" y="3387821"/>
                </a:lnTo>
                <a:lnTo>
                  <a:pt x="11282551" y="3610360"/>
                </a:lnTo>
                <a:lnTo>
                  <a:pt x="11060012" y="3610360"/>
                </a:lnTo>
                <a:close/>
                <a:moveTo>
                  <a:pt x="11060012" y="3384689"/>
                </a:moveTo>
                <a:lnTo>
                  <a:pt x="11060012" y="3162151"/>
                </a:lnTo>
                <a:lnTo>
                  <a:pt x="11282551" y="3162151"/>
                </a:lnTo>
                <a:lnTo>
                  <a:pt x="11282551" y="3384689"/>
                </a:lnTo>
                <a:lnTo>
                  <a:pt x="11060012" y="3384689"/>
                </a:lnTo>
                <a:close/>
                <a:moveTo>
                  <a:pt x="11060012" y="3159143"/>
                </a:moveTo>
                <a:lnTo>
                  <a:pt x="11060012" y="2936605"/>
                </a:lnTo>
                <a:lnTo>
                  <a:pt x="11282551" y="2936605"/>
                </a:lnTo>
                <a:lnTo>
                  <a:pt x="11282551" y="3159143"/>
                </a:lnTo>
                <a:lnTo>
                  <a:pt x="11060012" y="3159143"/>
                </a:lnTo>
                <a:close/>
                <a:moveTo>
                  <a:pt x="11060012" y="2933472"/>
                </a:moveTo>
                <a:lnTo>
                  <a:pt x="11060012" y="2710934"/>
                </a:lnTo>
                <a:lnTo>
                  <a:pt x="11282551" y="2710934"/>
                </a:lnTo>
                <a:lnTo>
                  <a:pt x="11282551" y="2933472"/>
                </a:lnTo>
                <a:lnTo>
                  <a:pt x="11060012" y="2933472"/>
                </a:lnTo>
                <a:close/>
                <a:moveTo>
                  <a:pt x="11060012" y="2707801"/>
                </a:moveTo>
                <a:lnTo>
                  <a:pt x="11060012" y="2485263"/>
                </a:lnTo>
                <a:lnTo>
                  <a:pt x="11282551" y="2485263"/>
                </a:lnTo>
                <a:lnTo>
                  <a:pt x="11282551" y="2707801"/>
                </a:lnTo>
                <a:lnTo>
                  <a:pt x="11060012" y="2707801"/>
                </a:lnTo>
                <a:close/>
                <a:moveTo>
                  <a:pt x="11060012" y="2482130"/>
                </a:moveTo>
                <a:lnTo>
                  <a:pt x="11060012" y="2259592"/>
                </a:lnTo>
                <a:lnTo>
                  <a:pt x="11282551" y="2259592"/>
                </a:lnTo>
                <a:lnTo>
                  <a:pt x="11282551" y="2482130"/>
                </a:lnTo>
                <a:lnTo>
                  <a:pt x="11060012" y="2482130"/>
                </a:lnTo>
                <a:close/>
                <a:moveTo>
                  <a:pt x="11060012" y="2256459"/>
                </a:moveTo>
                <a:lnTo>
                  <a:pt x="11060012" y="2033921"/>
                </a:lnTo>
                <a:lnTo>
                  <a:pt x="11282551" y="2033921"/>
                </a:lnTo>
                <a:lnTo>
                  <a:pt x="11282551" y="2256459"/>
                </a:lnTo>
                <a:lnTo>
                  <a:pt x="11060012" y="2256459"/>
                </a:lnTo>
                <a:close/>
                <a:moveTo>
                  <a:pt x="11060012" y="2030788"/>
                </a:moveTo>
                <a:lnTo>
                  <a:pt x="11060012" y="1808250"/>
                </a:lnTo>
                <a:lnTo>
                  <a:pt x="11282551" y="1808250"/>
                </a:lnTo>
                <a:lnTo>
                  <a:pt x="11282551" y="2030788"/>
                </a:lnTo>
                <a:lnTo>
                  <a:pt x="11060012" y="2030788"/>
                </a:lnTo>
                <a:close/>
                <a:moveTo>
                  <a:pt x="11060012" y="1805243"/>
                </a:moveTo>
                <a:lnTo>
                  <a:pt x="11060012" y="1582704"/>
                </a:lnTo>
                <a:lnTo>
                  <a:pt x="11282551" y="1582704"/>
                </a:lnTo>
                <a:lnTo>
                  <a:pt x="11282551" y="1805243"/>
                </a:lnTo>
                <a:lnTo>
                  <a:pt x="11060012" y="1805243"/>
                </a:lnTo>
                <a:close/>
                <a:moveTo>
                  <a:pt x="11060012" y="1579572"/>
                </a:moveTo>
                <a:lnTo>
                  <a:pt x="11060012" y="1357033"/>
                </a:lnTo>
                <a:lnTo>
                  <a:pt x="11282551" y="1357033"/>
                </a:lnTo>
                <a:lnTo>
                  <a:pt x="11282551" y="1579572"/>
                </a:lnTo>
                <a:lnTo>
                  <a:pt x="11060012" y="1579572"/>
                </a:lnTo>
                <a:close/>
                <a:moveTo>
                  <a:pt x="11060012" y="1353901"/>
                </a:moveTo>
                <a:lnTo>
                  <a:pt x="11060012" y="1131362"/>
                </a:lnTo>
                <a:lnTo>
                  <a:pt x="11282551" y="1131362"/>
                </a:lnTo>
                <a:lnTo>
                  <a:pt x="11282551" y="1353901"/>
                </a:lnTo>
                <a:lnTo>
                  <a:pt x="11060012" y="1353901"/>
                </a:lnTo>
                <a:close/>
                <a:moveTo>
                  <a:pt x="11060012" y="1128230"/>
                </a:moveTo>
                <a:lnTo>
                  <a:pt x="11060012" y="905691"/>
                </a:lnTo>
                <a:lnTo>
                  <a:pt x="11282551" y="905691"/>
                </a:lnTo>
                <a:lnTo>
                  <a:pt x="11282551" y="1128230"/>
                </a:lnTo>
                <a:lnTo>
                  <a:pt x="11060012" y="1128230"/>
                </a:lnTo>
                <a:close/>
                <a:moveTo>
                  <a:pt x="11060012" y="902559"/>
                </a:moveTo>
                <a:lnTo>
                  <a:pt x="11060012" y="680020"/>
                </a:lnTo>
                <a:lnTo>
                  <a:pt x="11282551" y="680020"/>
                </a:lnTo>
                <a:lnTo>
                  <a:pt x="11282551" y="902559"/>
                </a:lnTo>
                <a:lnTo>
                  <a:pt x="11060012" y="902559"/>
                </a:lnTo>
                <a:close/>
                <a:moveTo>
                  <a:pt x="11056880" y="902559"/>
                </a:moveTo>
                <a:lnTo>
                  <a:pt x="10834342" y="902559"/>
                </a:lnTo>
                <a:lnTo>
                  <a:pt x="10834342" y="680020"/>
                </a:lnTo>
                <a:lnTo>
                  <a:pt x="11056880" y="680020"/>
                </a:lnTo>
                <a:lnTo>
                  <a:pt x="11056880" y="902559"/>
                </a:lnTo>
                <a:close/>
                <a:moveTo>
                  <a:pt x="10831209" y="902559"/>
                </a:moveTo>
                <a:lnTo>
                  <a:pt x="10608671" y="902559"/>
                </a:lnTo>
                <a:lnTo>
                  <a:pt x="10608671" y="680020"/>
                </a:lnTo>
                <a:lnTo>
                  <a:pt x="10831209" y="680020"/>
                </a:lnTo>
                <a:lnTo>
                  <a:pt x="10831209" y="902559"/>
                </a:lnTo>
                <a:close/>
                <a:moveTo>
                  <a:pt x="10605538" y="902559"/>
                </a:moveTo>
                <a:lnTo>
                  <a:pt x="10383000" y="902559"/>
                </a:lnTo>
                <a:lnTo>
                  <a:pt x="10383000" y="680020"/>
                </a:lnTo>
                <a:lnTo>
                  <a:pt x="10605538" y="680020"/>
                </a:lnTo>
                <a:lnTo>
                  <a:pt x="10605538" y="902559"/>
                </a:lnTo>
                <a:close/>
                <a:moveTo>
                  <a:pt x="10379867" y="902559"/>
                </a:moveTo>
                <a:lnTo>
                  <a:pt x="10157328" y="902559"/>
                </a:lnTo>
                <a:lnTo>
                  <a:pt x="10157328" y="680020"/>
                </a:lnTo>
                <a:lnTo>
                  <a:pt x="10379867" y="680020"/>
                </a:lnTo>
                <a:lnTo>
                  <a:pt x="10379867" y="902559"/>
                </a:lnTo>
                <a:close/>
                <a:moveTo>
                  <a:pt x="10154196" y="902559"/>
                </a:moveTo>
                <a:lnTo>
                  <a:pt x="9931657" y="902559"/>
                </a:lnTo>
                <a:lnTo>
                  <a:pt x="9931657" y="680020"/>
                </a:lnTo>
                <a:lnTo>
                  <a:pt x="10154196" y="680020"/>
                </a:lnTo>
                <a:lnTo>
                  <a:pt x="10154196" y="902559"/>
                </a:lnTo>
                <a:close/>
                <a:moveTo>
                  <a:pt x="9928650" y="902559"/>
                </a:moveTo>
                <a:lnTo>
                  <a:pt x="9706112" y="902559"/>
                </a:lnTo>
                <a:lnTo>
                  <a:pt x="9706112" y="680020"/>
                </a:lnTo>
                <a:lnTo>
                  <a:pt x="9928650" y="680020"/>
                </a:lnTo>
                <a:lnTo>
                  <a:pt x="9928650" y="902559"/>
                </a:lnTo>
                <a:close/>
                <a:moveTo>
                  <a:pt x="9702979" y="902559"/>
                </a:moveTo>
                <a:lnTo>
                  <a:pt x="9480440" y="902559"/>
                </a:lnTo>
                <a:lnTo>
                  <a:pt x="9480440" y="680020"/>
                </a:lnTo>
                <a:lnTo>
                  <a:pt x="9702979" y="680020"/>
                </a:lnTo>
                <a:lnTo>
                  <a:pt x="9702979" y="902559"/>
                </a:lnTo>
                <a:close/>
                <a:moveTo>
                  <a:pt x="9477308" y="902559"/>
                </a:moveTo>
                <a:lnTo>
                  <a:pt x="9254770" y="902559"/>
                </a:lnTo>
                <a:lnTo>
                  <a:pt x="9254770" y="680020"/>
                </a:lnTo>
                <a:lnTo>
                  <a:pt x="9477308" y="680020"/>
                </a:lnTo>
                <a:lnTo>
                  <a:pt x="9477308" y="902559"/>
                </a:lnTo>
                <a:close/>
                <a:moveTo>
                  <a:pt x="9251637" y="902559"/>
                </a:moveTo>
                <a:lnTo>
                  <a:pt x="9029099" y="902559"/>
                </a:lnTo>
                <a:lnTo>
                  <a:pt x="9029099" y="680020"/>
                </a:lnTo>
                <a:lnTo>
                  <a:pt x="9251637" y="680020"/>
                </a:lnTo>
                <a:lnTo>
                  <a:pt x="9251637" y="902559"/>
                </a:lnTo>
                <a:close/>
                <a:moveTo>
                  <a:pt x="9025966" y="902559"/>
                </a:moveTo>
                <a:lnTo>
                  <a:pt x="8803427" y="902559"/>
                </a:lnTo>
                <a:lnTo>
                  <a:pt x="8803427" y="680020"/>
                </a:lnTo>
                <a:lnTo>
                  <a:pt x="9025966" y="680020"/>
                </a:lnTo>
                <a:lnTo>
                  <a:pt x="9025966" y="902559"/>
                </a:lnTo>
                <a:close/>
                <a:moveTo>
                  <a:pt x="8800295" y="902559"/>
                </a:moveTo>
                <a:lnTo>
                  <a:pt x="8577756" y="902559"/>
                </a:lnTo>
                <a:lnTo>
                  <a:pt x="8577756" y="680020"/>
                </a:lnTo>
                <a:lnTo>
                  <a:pt x="8800295" y="680020"/>
                </a:lnTo>
                <a:lnTo>
                  <a:pt x="8800295" y="902559"/>
                </a:lnTo>
                <a:close/>
                <a:moveTo>
                  <a:pt x="8574749" y="902559"/>
                </a:moveTo>
                <a:lnTo>
                  <a:pt x="8352211" y="902559"/>
                </a:lnTo>
                <a:lnTo>
                  <a:pt x="8352211" y="680020"/>
                </a:lnTo>
                <a:lnTo>
                  <a:pt x="8574749" y="680020"/>
                </a:lnTo>
                <a:lnTo>
                  <a:pt x="8574749" y="902559"/>
                </a:lnTo>
                <a:close/>
                <a:moveTo>
                  <a:pt x="8349078" y="902559"/>
                </a:moveTo>
                <a:lnTo>
                  <a:pt x="8126540" y="902559"/>
                </a:lnTo>
                <a:lnTo>
                  <a:pt x="8126540" y="680020"/>
                </a:lnTo>
                <a:lnTo>
                  <a:pt x="8349078" y="680020"/>
                </a:lnTo>
                <a:lnTo>
                  <a:pt x="8349078" y="902559"/>
                </a:lnTo>
                <a:close/>
                <a:moveTo>
                  <a:pt x="8123407" y="902559"/>
                </a:moveTo>
                <a:lnTo>
                  <a:pt x="7900868" y="902559"/>
                </a:lnTo>
                <a:lnTo>
                  <a:pt x="7900868" y="680020"/>
                </a:lnTo>
                <a:lnTo>
                  <a:pt x="8123407" y="680020"/>
                </a:lnTo>
                <a:lnTo>
                  <a:pt x="8123407" y="902559"/>
                </a:lnTo>
                <a:close/>
                <a:moveTo>
                  <a:pt x="7897736" y="902559"/>
                </a:moveTo>
                <a:lnTo>
                  <a:pt x="7675198" y="902559"/>
                </a:lnTo>
                <a:lnTo>
                  <a:pt x="7675198" y="680020"/>
                </a:lnTo>
                <a:lnTo>
                  <a:pt x="7897736" y="680020"/>
                </a:lnTo>
                <a:lnTo>
                  <a:pt x="7897736" y="902559"/>
                </a:lnTo>
                <a:close/>
                <a:moveTo>
                  <a:pt x="7672065" y="902559"/>
                </a:moveTo>
                <a:lnTo>
                  <a:pt x="7449527" y="902559"/>
                </a:lnTo>
                <a:lnTo>
                  <a:pt x="7449527" y="680020"/>
                </a:lnTo>
                <a:lnTo>
                  <a:pt x="7672065" y="680020"/>
                </a:lnTo>
                <a:lnTo>
                  <a:pt x="7672065" y="902559"/>
                </a:lnTo>
                <a:close/>
                <a:moveTo>
                  <a:pt x="7446394" y="902559"/>
                </a:moveTo>
                <a:lnTo>
                  <a:pt x="7223856" y="902559"/>
                </a:lnTo>
                <a:lnTo>
                  <a:pt x="7223856" y="680020"/>
                </a:lnTo>
                <a:lnTo>
                  <a:pt x="7446394" y="680020"/>
                </a:lnTo>
                <a:lnTo>
                  <a:pt x="7446394" y="902559"/>
                </a:lnTo>
                <a:close/>
                <a:moveTo>
                  <a:pt x="7220848" y="902559"/>
                </a:moveTo>
                <a:lnTo>
                  <a:pt x="6998310" y="902559"/>
                </a:lnTo>
                <a:lnTo>
                  <a:pt x="6998310" y="680020"/>
                </a:lnTo>
                <a:lnTo>
                  <a:pt x="7220848" y="680020"/>
                </a:lnTo>
                <a:lnTo>
                  <a:pt x="7220848" y="902559"/>
                </a:lnTo>
                <a:close/>
                <a:moveTo>
                  <a:pt x="6995177" y="902559"/>
                </a:moveTo>
                <a:lnTo>
                  <a:pt x="6772639" y="902559"/>
                </a:lnTo>
                <a:lnTo>
                  <a:pt x="6772639" y="680020"/>
                </a:lnTo>
                <a:lnTo>
                  <a:pt x="6995177" y="680020"/>
                </a:lnTo>
                <a:lnTo>
                  <a:pt x="6995177" y="902559"/>
                </a:lnTo>
                <a:close/>
                <a:moveTo>
                  <a:pt x="6769506" y="902559"/>
                </a:moveTo>
                <a:lnTo>
                  <a:pt x="6546967" y="902559"/>
                </a:lnTo>
                <a:lnTo>
                  <a:pt x="6546967" y="680020"/>
                </a:lnTo>
                <a:lnTo>
                  <a:pt x="6769506" y="680020"/>
                </a:lnTo>
                <a:lnTo>
                  <a:pt x="6769506" y="902559"/>
                </a:lnTo>
                <a:close/>
                <a:moveTo>
                  <a:pt x="6543835" y="902559"/>
                </a:moveTo>
                <a:lnTo>
                  <a:pt x="6321297" y="902559"/>
                </a:lnTo>
                <a:lnTo>
                  <a:pt x="6321297" y="680020"/>
                </a:lnTo>
                <a:lnTo>
                  <a:pt x="6543835" y="680020"/>
                </a:lnTo>
                <a:lnTo>
                  <a:pt x="6543835" y="902559"/>
                </a:lnTo>
                <a:close/>
                <a:moveTo>
                  <a:pt x="6318164" y="902559"/>
                </a:moveTo>
                <a:lnTo>
                  <a:pt x="6095625" y="902559"/>
                </a:lnTo>
                <a:lnTo>
                  <a:pt x="6095625" y="680020"/>
                </a:lnTo>
                <a:lnTo>
                  <a:pt x="6318164" y="680020"/>
                </a:lnTo>
                <a:lnTo>
                  <a:pt x="6318164" y="902559"/>
                </a:lnTo>
                <a:close/>
                <a:moveTo>
                  <a:pt x="6092493" y="902559"/>
                </a:moveTo>
                <a:lnTo>
                  <a:pt x="5869954" y="902559"/>
                </a:lnTo>
                <a:lnTo>
                  <a:pt x="5869954" y="680020"/>
                </a:lnTo>
                <a:lnTo>
                  <a:pt x="6092493" y="680020"/>
                </a:lnTo>
                <a:lnTo>
                  <a:pt x="6092493" y="902559"/>
                </a:lnTo>
                <a:close/>
                <a:moveTo>
                  <a:pt x="5866947" y="902559"/>
                </a:moveTo>
                <a:lnTo>
                  <a:pt x="5644408" y="902559"/>
                </a:lnTo>
                <a:lnTo>
                  <a:pt x="5644408" y="680020"/>
                </a:lnTo>
                <a:lnTo>
                  <a:pt x="5866947" y="680020"/>
                </a:lnTo>
                <a:lnTo>
                  <a:pt x="5866947" y="902559"/>
                </a:lnTo>
                <a:close/>
                <a:moveTo>
                  <a:pt x="5641276" y="902559"/>
                </a:moveTo>
                <a:lnTo>
                  <a:pt x="5418738" y="902559"/>
                </a:lnTo>
                <a:lnTo>
                  <a:pt x="5418738" y="680020"/>
                </a:lnTo>
                <a:lnTo>
                  <a:pt x="5641276" y="680020"/>
                </a:lnTo>
                <a:lnTo>
                  <a:pt x="5641276" y="902559"/>
                </a:lnTo>
                <a:close/>
                <a:moveTo>
                  <a:pt x="5415605" y="902559"/>
                </a:moveTo>
                <a:lnTo>
                  <a:pt x="5193066" y="902559"/>
                </a:lnTo>
                <a:lnTo>
                  <a:pt x="5193066" y="680020"/>
                </a:lnTo>
                <a:lnTo>
                  <a:pt x="5415605" y="680020"/>
                </a:lnTo>
                <a:lnTo>
                  <a:pt x="5415605" y="902559"/>
                </a:lnTo>
                <a:close/>
                <a:moveTo>
                  <a:pt x="5189934" y="902559"/>
                </a:moveTo>
                <a:lnTo>
                  <a:pt x="4967395" y="902559"/>
                </a:lnTo>
                <a:lnTo>
                  <a:pt x="4967395" y="680020"/>
                </a:lnTo>
                <a:lnTo>
                  <a:pt x="5189934" y="680020"/>
                </a:lnTo>
                <a:lnTo>
                  <a:pt x="5189934" y="902559"/>
                </a:lnTo>
                <a:close/>
                <a:moveTo>
                  <a:pt x="4964263" y="902559"/>
                </a:moveTo>
                <a:lnTo>
                  <a:pt x="4741724" y="902559"/>
                </a:lnTo>
                <a:lnTo>
                  <a:pt x="4741724" y="680020"/>
                </a:lnTo>
                <a:lnTo>
                  <a:pt x="4964263" y="680020"/>
                </a:lnTo>
                <a:lnTo>
                  <a:pt x="4964263" y="902559"/>
                </a:lnTo>
                <a:close/>
                <a:moveTo>
                  <a:pt x="4738592" y="902559"/>
                </a:moveTo>
                <a:lnTo>
                  <a:pt x="4516053" y="902559"/>
                </a:lnTo>
                <a:lnTo>
                  <a:pt x="4516053" y="680020"/>
                </a:lnTo>
                <a:lnTo>
                  <a:pt x="4738592" y="680020"/>
                </a:lnTo>
                <a:lnTo>
                  <a:pt x="4738592" y="902559"/>
                </a:lnTo>
                <a:close/>
                <a:moveTo>
                  <a:pt x="4513046" y="902559"/>
                </a:moveTo>
                <a:lnTo>
                  <a:pt x="4290507" y="902559"/>
                </a:lnTo>
                <a:lnTo>
                  <a:pt x="4290507" y="680020"/>
                </a:lnTo>
                <a:lnTo>
                  <a:pt x="4513046" y="680020"/>
                </a:lnTo>
                <a:lnTo>
                  <a:pt x="4513046" y="902559"/>
                </a:lnTo>
                <a:close/>
                <a:moveTo>
                  <a:pt x="4287375" y="902559"/>
                </a:moveTo>
                <a:lnTo>
                  <a:pt x="4064836" y="902559"/>
                </a:lnTo>
                <a:lnTo>
                  <a:pt x="4064836" y="680020"/>
                </a:lnTo>
                <a:lnTo>
                  <a:pt x="4287375" y="680020"/>
                </a:lnTo>
                <a:lnTo>
                  <a:pt x="4287375" y="902559"/>
                </a:lnTo>
                <a:close/>
                <a:moveTo>
                  <a:pt x="4061703" y="902559"/>
                </a:moveTo>
                <a:lnTo>
                  <a:pt x="3839165" y="902559"/>
                </a:lnTo>
                <a:lnTo>
                  <a:pt x="3839165" y="680020"/>
                </a:lnTo>
                <a:lnTo>
                  <a:pt x="4061703" y="680020"/>
                </a:lnTo>
                <a:lnTo>
                  <a:pt x="4061703" y="902559"/>
                </a:lnTo>
                <a:close/>
                <a:moveTo>
                  <a:pt x="3836033" y="902559"/>
                </a:moveTo>
                <a:lnTo>
                  <a:pt x="3613494" y="902559"/>
                </a:lnTo>
                <a:lnTo>
                  <a:pt x="3613494" y="680020"/>
                </a:lnTo>
                <a:lnTo>
                  <a:pt x="3836033" y="680020"/>
                </a:lnTo>
                <a:lnTo>
                  <a:pt x="3836033" y="902559"/>
                </a:lnTo>
                <a:close/>
                <a:moveTo>
                  <a:pt x="3610361" y="902559"/>
                </a:moveTo>
                <a:lnTo>
                  <a:pt x="3387823" y="902559"/>
                </a:lnTo>
                <a:lnTo>
                  <a:pt x="3387823" y="680020"/>
                </a:lnTo>
                <a:lnTo>
                  <a:pt x="3610361" y="680020"/>
                </a:lnTo>
                <a:lnTo>
                  <a:pt x="3610361" y="902559"/>
                </a:lnTo>
                <a:close/>
                <a:moveTo>
                  <a:pt x="3384690" y="902559"/>
                </a:moveTo>
                <a:lnTo>
                  <a:pt x="3162152" y="902559"/>
                </a:lnTo>
                <a:lnTo>
                  <a:pt x="3162152" y="680020"/>
                </a:lnTo>
                <a:lnTo>
                  <a:pt x="3384690" y="680020"/>
                </a:lnTo>
                <a:lnTo>
                  <a:pt x="3384690" y="902559"/>
                </a:lnTo>
                <a:close/>
                <a:moveTo>
                  <a:pt x="3159145" y="902559"/>
                </a:moveTo>
                <a:lnTo>
                  <a:pt x="2936606" y="902559"/>
                </a:lnTo>
                <a:lnTo>
                  <a:pt x="2936606" y="680020"/>
                </a:lnTo>
                <a:lnTo>
                  <a:pt x="3159145" y="680020"/>
                </a:lnTo>
                <a:lnTo>
                  <a:pt x="3159145" y="902559"/>
                </a:lnTo>
                <a:close/>
                <a:moveTo>
                  <a:pt x="2933474" y="902559"/>
                </a:moveTo>
                <a:lnTo>
                  <a:pt x="2710935" y="902559"/>
                </a:lnTo>
                <a:lnTo>
                  <a:pt x="2710935" y="680020"/>
                </a:lnTo>
                <a:lnTo>
                  <a:pt x="2933474" y="680020"/>
                </a:lnTo>
                <a:lnTo>
                  <a:pt x="2933474" y="902559"/>
                </a:lnTo>
                <a:close/>
                <a:moveTo>
                  <a:pt x="2707802" y="902559"/>
                </a:moveTo>
                <a:lnTo>
                  <a:pt x="2485264" y="902559"/>
                </a:lnTo>
                <a:lnTo>
                  <a:pt x="2485264" y="680020"/>
                </a:lnTo>
                <a:lnTo>
                  <a:pt x="2707802" y="680020"/>
                </a:lnTo>
                <a:lnTo>
                  <a:pt x="2707802" y="902559"/>
                </a:lnTo>
                <a:close/>
                <a:moveTo>
                  <a:pt x="2482131" y="902559"/>
                </a:moveTo>
                <a:lnTo>
                  <a:pt x="2259593" y="902559"/>
                </a:lnTo>
                <a:lnTo>
                  <a:pt x="2259593" y="680020"/>
                </a:lnTo>
                <a:lnTo>
                  <a:pt x="2482131" y="680020"/>
                </a:lnTo>
                <a:lnTo>
                  <a:pt x="2482131" y="902559"/>
                </a:lnTo>
                <a:close/>
                <a:moveTo>
                  <a:pt x="2256460" y="902559"/>
                </a:moveTo>
                <a:lnTo>
                  <a:pt x="2033922" y="902559"/>
                </a:lnTo>
                <a:lnTo>
                  <a:pt x="2033922" y="680020"/>
                </a:lnTo>
                <a:lnTo>
                  <a:pt x="2256460" y="680020"/>
                </a:lnTo>
                <a:lnTo>
                  <a:pt x="2256460" y="902559"/>
                </a:lnTo>
                <a:close/>
                <a:moveTo>
                  <a:pt x="2030789" y="902559"/>
                </a:moveTo>
                <a:lnTo>
                  <a:pt x="1808251" y="902559"/>
                </a:lnTo>
                <a:lnTo>
                  <a:pt x="1808251" y="680020"/>
                </a:lnTo>
                <a:lnTo>
                  <a:pt x="2030789" y="680020"/>
                </a:lnTo>
                <a:lnTo>
                  <a:pt x="2030789" y="902559"/>
                </a:lnTo>
                <a:close/>
                <a:moveTo>
                  <a:pt x="1805243" y="902559"/>
                </a:moveTo>
                <a:lnTo>
                  <a:pt x="1582705" y="902559"/>
                </a:lnTo>
                <a:lnTo>
                  <a:pt x="1582705" y="680020"/>
                </a:lnTo>
                <a:lnTo>
                  <a:pt x="1805243" y="680020"/>
                </a:lnTo>
                <a:lnTo>
                  <a:pt x="1805243" y="902559"/>
                </a:lnTo>
                <a:close/>
                <a:moveTo>
                  <a:pt x="1579572" y="902559"/>
                </a:moveTo>
                <a:lnTo>
                  <a:pt x="1357034" y="902559"/>
                </a:lnTo>
                <a:lnTo>
                  <a:pt x="1357034" y="680020"/>
                </a:lnTo>
                <a:lnTo>
                  <a:pt x="1579572" y="680020"/>
                </a:lnTo>
                <a:lnTo>
                  <a:pt x="1579572" y="902559"/>
                </a:lnTo>
                <a:close/>
                <a:moveTo>
                  <a:pt x="1353901" y="902559"/>
                </a:moveTo>
                <a:lnTo>
                  <a:pt x="1131363" y="902559"/>
                </a:lnTo>
                <a:lnTo>
                  <a:pt x="1131363" y="680020"/>
                </a:lnTo>
                <a:lnTo>
                  <a:pt x="1353901" y="680020"/>
                </a:lnTo>
                <a:lnTo>
                  <a:pt x="1353901" y="902559"/>
                </a:lnTo>
                <a:close/>
                <a:moveTo>
                  <a:pt x="1128230" y="902559"/>
                </a:moveTo>
                <a:lnTo>
                  <a:pt x="905692" y="902559"/>
                </a:lnTo>
                <a:lnTo>
                  <a:pt x="905692" y="680020"/>
                </a:lnTo>
                <a:lnTo>
                  <a:pt x="1128230" y="680020"/>
                </a:lnTo>
                <a:lnTo>
                  <a:pt x="1128230" y="902559"/>
                </a:lnTo>
                <a:close/>
                <a:moveTo>
                  <a:pt x="902559" y="902559"/>
                </a:moveTo>
                <a:lnTo>
                  <a:pt x="680021" y="902559"/>
                </a:lnTo>
                <a:lnTo>
                  <a:pt x="680021" y="680020"/>
                </a:lnTo>
                <a:lnTo>
                  <a:pt x="902559" y="680020"/>
                </a:lnTo>
                <a:lnTo>
                  <a:pt x="902559" y="902559"/>
                </a:lnTo>
                <a:close/>
                <a:moveTo>
                  <a:pt x="902559" y="905691"/>
                </a:moveTo>
                <a:lnTo>
                  <a:pt x="902559" y="1128230"/>
                </a:lnTo>
                <a:lnTo>
                  <a:pt x="680021" y="1128230"/>
                </a:lnTo>
                <a:lnTo>
                  <a:pt x="680021" y="905691"/>
                </a:lnTo>
                <a:lnTo>
                  <a:pt x="902559" y="905691"/>
                </a:lnTo>
                <a:close/>
                <a:moveTo>
                  <a:pt x="902559" y="1131362"/>
                </a:moveTo>
                <a:lnTo>
                  <a:pt x="902559" y="1353901"/>
                </a:lnTo>
                <a:lnTo>
                  <a:pt x="680021" y="1353901"/>
                </a:lnTo>
                <a:lnTo>
                  <a:pt x="680021" y="1131362"/>
                </a:lnTo>
                <a:lnTo>
                  <a:pt x="902559" y="1131362"/>
                </a:lnTo>
                <a:close/>
                <a:moveTo>
                  <a:pt x="902559" y="1357033"/>
                </a:moveTo>
                <a:lnTo>
                  <a:pt x="902559" y="1579572"/>
                </a:lnTo>
                <a:lnTo>
                  <a:pt x="680021" y="1579572"/>
                </a:lnTo>
                <a:lnTo>
                  <a:pt x="680021" y="1357033"/>
                </a:lnTo>
                <a:lnTo>
                  <a:pt x="902559" y="1357033"/>
                </a:lnTo>
                <a:close/>
                <a:moveTo>
                  <a:pt x="902559" y="1582704"/>
                </a:moveTo>
                <a:lnTo>
                  <a:pt x="902559" y="1805243"/>
                </a:lnTo>
                <a:lnTo>
                  <a:pt x="680021" y="1805243"/>
                </a:lnTo>
                <a:lnTo>
                  <a:pt x="680021" y="1582704"/>
                </a:lnTo>
                <a:lnTo>
                  <a:pt x="902559" y="1582704"/>
                </a:lnTo>
                <a:close/>
                <a:moveTo>
                  <a:pt x="902559" y="1808375"/>
                </a:moveTo>
                <a:lnTo>
                  <a:pt x="902559" y="2030914"/>
                </a:lnTo>
                <a:lnTo>
                  <a:pt x="680021" y="2030914"/>
                </a:lnTo>
                <a:lnTo>
                  <a:pt x="680021" y="1808375"/>
                </a:lnTo>
                <a:lnTo>
                  <a:pt x="902559" y="1808375"/>
                </a:lnTo>
                <a:close/>
                <a:moveTo>
                  <a:pt x="902559" y="2033921"/>
                </a:moveTo>
                <a:lnTo>
                  <a:pt x="902559" y="2256459"/>
                </a:lnTo>
                <a:lnTo>
                  <a:pt x="680021" y="2256459"/>
                </a:lnTo>
                <a:lnTo>
                  <a:pt x="680021" y="2033921"/>
                </a:lnTo>
                <a:lnTo>
                  <a:pt x="902559" y="2033921"/>
                </a:lnTo>
                <a:close/>
                <a:moveTo>
                  <a:pt x="902559" y="2259592"/>
                </a:moveTo>
                <a:lnTo>
                  <a:pt x="902559" y="2482130"/>
                </a:lnTo>
                <a:lnTo>
                  <a:pt x="680021" y="2482130"/>
                </a:lnTo>
                <a:lnTo>
                  <a:pt x="680021" y="2259592"/>
                </a:lnTo>
                <a:lnTo>
                  <a:pt x="902559" y="2259592"/>
                </a:lnTo>
                <a:close/>
                <a:moveTo>
                  <a:pt x="902559" y="2485263"/>
                </a:moveTo>
                <a:lnTo>
                  <a:pt x="902559" y="2707801"/>
                </a:lnTo>
                <a:lnTo>
                  <a:pt x="680021" y="2707801"/>
                </a:lnTo>
                <a:lnTo>
                  <a:pt x="680021" y="2485263"/>
                </a:lnTo>
                <a:lnTo>
                  <a:pt x="902559" y="2485263"/>
                </a:lnTo>
                <a:close/>
                <a:moveTo>
                  <a:pt x="902559" y="2710934"/>
                </a:moveTo>
                <a:lnTo>
                  <a:pt x="902559" y="2933472"/>
                </a:lnTo>
                <a:lnTo>
                  <a:pt x="680021" y="2933472"/>
                </a:lnTo>
                <a:lnTo>
                  <a:pt x="680021" y="2710934"/>
                </a:lnTo>
                <a:lnTo>
                  <a:pt x="902559" y="2710934"/>
                </a:lnTo>
                <a:close/>
                <a:moveTo>
                  <a:pt x="902559" y="2936605"/>
                </a:moveTo>
                <a:lnTo>
                  <a:pt x="902559" y="3159143"/>
                </a:lnTo>
                <a:lnTo>
                  <a:pt x="680021" y="3159143"/>
                </a:lnTo>
                <a:lnTo>
                  <a:pt x="680021" y="2936605"/>
                </a:lnTo>
                <a:lnTo>
                  <a:pt x="902559" y="2936605"/>
                </a:lnTo>
                <a:close/>
                <a:moveTo>
                  <a:pt x="902559" y="3162276"/>
                </a:moveTo>
                <a:lnTo>
                  <a:pt x="902559" y="3384814"/>
                </a:lnTo>
                <a:lnTo>
                  <a:pt x="680021" y="3384814"/>
                </a:lnTo>
                <a:lnTo>
                  <a:pt x="680021" y="3162276"/>
                </a:lnTo>
                <a:lnTo>
                  <a:pt x="902559" y="3162276"/>
                </a:lnTo>
                <a:close/>
                <a:moveTo>
                  <a:pt x="902559" y="3387821"/>
                </a:moveTo>
                <a:lnTo>
                  <a:pt x="902559" y="3610360"/>
                </a:lnTo>
                <a:lnTo>
                  <a:pt x="680021" y="3610360"/>
                </a:lnTo>
                <a:lnTo>
                  <a:pt x="680021" y="3387821"/>
                </a:lnTo>
                <a:lnTo>
                  <a:pt x="902559" y="3387821"/>
                </a:lnTo>
                <a:close/>
                <a:moveTo>
                  <a:pt x="902559" y="3613493"/>
                </a:moveTo>
                <a:lnTo>
                  <a:pt x="902559" y="3836031"/>
                </a:lnTo>
                <a:lnTo>
                  <a:pt x="680021" y="3836031"/>
                </a:lnTo>
                <a:lnTo>
                  <a:pt x="680021" y="3613493"/>
                </a:lnTo>
                <a:lnTo>
                  <a:pt x="902559" y="3613493"/>
                </a:lnTo>
                <a:close/>
                <a:moveTo>
                  <a:pt x="902559" y="3839164"/>
                </a:moveTo>
                <a:lnTo>
                  <a:pt x="902559" y="4061702"/>
                </a:lnTo>
                <a:lnTo>
                  <a:pt x="680021" y="4061702"/>
                </a:lnTo>
                <a:lnTo>
                  <a:pt x="680021" y="3839164"/>
                </a:lnTo>
                <a:lnTo>
                  <a:pt x="902559" y="3839164"/>
                </a:lnTo>
                <a:close/>
                <a:moveTo>
                  <a:pt x="902559" y="4064834"/>
                </a:moveTo>
                <a:lnTo>
                  <a:pt x="902559" y="4287373"/>
                </a:lnTo>
                <a:lnTo>
                  <a:pt x="680021" y="4287373"/>
                </a:lnTo>
                <a:lnTo>
                  <a:pt x="680021" y="4064834"/>
                </a:lnTo>
                <a:lnTo>
                  <a:pt x="902559" y="4064834"/>
                </a:lnTo>
                <a:close/>
                <a:moveTo>
                  <a:pt x="902559" y="4290506"/>
                </a:moveTo>
                <a:lnTo>
                  <a:pt x="902559" y="4513044"/>
                </a:lnTo>
                <a:lnTo>
                  <a:pt x="680021" y="4513044"/>
                </a:lnTo>
                <a:lnTo>
                  <a:pt x="680021" y="4290506"/>
                </a:lnTo>
                <a:lnTo>
                  <a:pt x="902559" y="4290506"/>
                </a:lnTo>
                <a:close/>
                <a:moveTo>
                  <a:pt x="902559" y="4516177"/>
                </a:moveTo>
                <a:lnTo>
                  <a:pt x="902559" y="4738715"/>
                </a:lnTo>
                <a:lnTo>
                  <a:pt x="680021" y="4738715"/>
                </a:lnTo>
                <a:lnTo>
                  <a:pt x="680021" y="4516177"/>
                </a:lnTo>
                <a:lnTo>
                  <a:pt x="902559" y="4516177"/>
                </a:lnTo>
                <a:close/>
                <a:moveTo>
                  <a:pt x="902559" y="4741722"/>
                </a:moveTo>
                <a:lnTo>
                  <a:pt x="902559" y="4964261"/>
                </a:lnTo>
                <a:lnTo>
                  <a:pt x="680021" y="4964261"/>
                </a:lnTo>
                <a:lnTo>
                  <a:pt x="680021" y="4741722"/>
                </a:lnTo>
                <a:lnTo>
                  <a:pt x="902559" y="4741722"/>
                </a:lnTo>
                <a:close/>
                <a:moveTo>
                  <a:pt x="902559" y="4967393"/>
                </a:moveTo>
                <a:lnTo>
                  <a:pt x="902559" y="5189932"/>
                </a:lnTo>
                <a:lnTo>
                  <a:pt x="680021" y="5189932"/>
                </a:lnTo>
                <a:lnTo>
                  <a:pt x="680021" y="4967393"/>
                </a:lnTo>
                <a:lnTo>
                  <a:pt x="902559" y="4967393"/>
                </a:lnTo>
                <a:close/>
                <a:moveTo>
                  <a:pt x="902559" y="5193064"/>
                </a:moveTo>
                <a:lnTo>
                  <a:pt x="902559" y="5415603"/>
                </a:lnTo>
                <a:lnTo>
                  <a:pt x="680021" y="5415603"/>
                </a:lnTo>
                <a:lnTo>
                  <a:pt x="680021" y="5193064"/>
                </a:lnTo>
                <a:lnTo>
                  <a:pt x="902559" y="5193064"/>
                </a:lnTo>
                <a:close/>
                <a:moveTo>
                  <a:pt x="902559" y="5418735"/>
                </a:moveTo>
                <a:lnTo>
                  <a:pt x="902559" y="5641273"/>
                </a:lnTo>
                <a:lnTo>
                  <a:pt x="680021" y="5641273"/>
                </a:lnTo>
                <a:lnTo>
                  <a:pt x="680021" y="5418735"/>
                </a:lnTo>
                <a:lnTo>
                  <a:pt x="902559" y="5418735"/>
                </a:lnTo>
                <a:close/>
                <a:moveTo>
                  <a:pt x="902559" y="5644406"/>
                </a:moveTo>
                <a:lnTo>
                  <a:pt x="902559" y="5866945"/>
                </a:lnTo>
                <a:lnTo>
                  <a:pt x="680021" y="5866945"/>
                </a:lnTo>
                <a:lnTo>
                  <a:pt x="680021" y="5644406"/>
                </a:lnTo>
                <a:lnTo>
                  <a:pt x="902559" y="5644406"/>
                </a:lnTo>
                <a:close/>
                <a:moveTo>
                  <a:pt x="902559" y="5870077"/>
                </a:moveTo>
                <a:lnTo>
                  <a:pt x="902559" y="6092616"/>
                </a:lnTo>
                <a:lnTo>
                  <a:pt x="680021" y="6092616"/>
                </a:lnTo>
                <a:lnTo>
                  <a:pt x="680021" y="5870077"/>
                </a:lnTo>
                <a:lnTo>
                  <a:pt x="902559" y="5870077"/>
                </a:lnTo>
                <a:close/>
                <a:moveTo>
                  <a:pt x="902559" y="6095623"/>
                </a:moveTo>
                <a:lnTo>
                  <a:pt x="902559" y="6318161"/>
                </a:lnTo>
                <a:lnTo>
                  <a:pt x="680021" y="6318161"/>
                </a:lnTo>
                <a:lnTo>
                  <a:pt x="680021" y="6095623"/>
                </a:lnTo>
                <a:lnTo>
                  <a:pt x="902559" y="6095623"/>
                </a:lnTo>
                <a:close/>
                <a:moveTo>
                  <a:pt x="902559" y="6321294"/>
                </a:moveTo>
                <a:lnTo>
                  <a:pt x="902559" y="6543832"/>
                </a:lnTo>
                <a:lnTo>
                  <a:pt x="680021" y="6543832"/>
                </a:lnTo>
                <a:lnTo>
                  <a:pt x="680021" y="6321294"/>
                </a:lnTo>
                <a:lnTo>
                  <a:pt x="902559" y="6321294"/>
                </a:lnTo>
                <a:close/>
                <a:moveTo>
                  <a:pt x="905692" y="6321294"/>
                </a:moveTo>
                <a:lnTo>
                  <a:pt x="1128230" y="6321294"/>
                </a:lnTo>
                <a:lnTo>
                  <a:pt x="1128230" y="6543832"/>
                </a:lnTo>
                <a:lnTo>
                  <a:pt x="905692" y="6543832"/>
                </a:lnTo>
                <a:lnTo>
                  <a:pt x="905692" y="6321294"/>
                </a:lnTo>
                <a:close/>
                <a:moveTo>
                  <a:pt x="1131363" y="6321294"/>
                </a:moveTo>
                <a:lnTo>
                  <a:pt x="1353901" y="6321294"/>
                </a:lnTo>
                <a:lnTo>
                  <a:pt x="1353901" y="6543832"/>
                </a:lnTo>
                <a:lnTo>
                  <a:pt x="1131363" y="6543832"/>
                </a:lnTo>
                <a:lnTo>
                  <a:pt x="1131363" y="6321294"/>
                </a:lnTo>
                <a:close/>
                <a:moveTo>
                  <a:pt x="1357034" y="6321294"/>
                </a:moveTo>
                <a:lnTo>
                  <a:pt x="1579572" y="6321294"/>
                </a:lnTo>
                <a:lnTo>
                  <a:pt x="1579572" y="6543832"/>
                </a:lnTo>
                <a:lnTo>
                  <a:pt x="1357034" y="6543832"/>
                </a:lnTo>
                <a:lnTo>
                  <a:pt x="1357034" y="6321294"/>
                </a:lnTo>
                <a:close/>
                <a:moveTo>
                  <a:pt x="1582705" y="6321294"/>
                </a:moveTo>
                <a:lnTo>
                  <a:pt x="1805243" y="6321294"/>
                </a:lnTo>
                <a:lnTo>
                  <a:pt x="1805243" y="6543832"/>
                </a:lnTo>
                <a:lnTo>
                  <a:pt x="1582705" y="6543832"/>
                </a:lnTo>
                <a:lnTo>
                  <a:pt x="1582705" y="6321294"/>
                </a:lnTo>
                <a:close/>
                <a:moveTo>
                  <a:pt x="1808376" y="6321294"/>
                </a:moveTo>
                <a:lnTo>
                  <a:pt x="2030914" y="6321294"/>
                </a:lnTo>
                <a:lnTo>
                  <a:pt x="2030914" y="6543832"/>
                </a:lnTo>
                <a:lnTo>
                  <a:pt x="1808376" y="6543832"/>
                </a:lnTo>
                <a:lnTo>
                  <a:pt x="1808376" y="6321294"/>
                </a:lnTo>
                <a:close/>
                <a:moveTo>
                  <a:pt x="2033922" y="6321294"/>
                </a:moveTo>
                <a:lnTo>
                  <a:pt x="2256460" y="6321294"/>
                </a:lnTo>
                <a:lnTo>
                  <a:pt x="2256460" y="6543832"/>
                </a:lnTo>
                <a:lnTo>
                  <a:pt x="2033922" y="6543832"/>
                </a:lnTo>
                <a:lnTo>
                  <a:pt x="2033922" y="6321294"/>
                </a:lnTo>
                <a:close/>
                <a:moveTo>
                  <a:pt x="2259593" y="6321294"/>
                </a:moveTo>
                <a:lnTo>
                  <a:pt x="2482131" y="6321294"/>
                </a:lnTo>
                <a:lnTo>
                  <a:pt x="2482131" y="6543832"/>
                </a:lnTo>
                <a:lnTo>
                  <a:pt x="2259593" y="6543832"/>
                </a:lnTo>
                <a:lnTo>
                  <a:pt x="2259593" y="6321294"/>
                </a:lnTo>
                <a:close/>
                <a:moveTo>
                  <a:pt x="2485264" y="6321294"/>
                </a:moveTo>
                <a:lnTo>
                  <a:pt x="2707802" y="6321294"/>
                </a:lnTo>
                <a:lnTo>
                  <a:pt x="2707802" y="6543832"/>
                </a:lnTo>
                <a:lnTo>
                  <a:pt x="2485264" y="6543832"/>
                </a:lnTo>
                <a:lnTo>
                  <a:pt x="2485264" y="6321294"/>
                </a:lnTo>
                <a:close/>
                <a:moveTo>
                  <a:pt x="2710935" y="6321294"/>
                </a:moveTo>
                <a:lnTo>
                  <a:pt x="2933474" y="6321294"/>
                </a:lnTo>
                <a:lnTo>
                  <a:pt x="2933474" y="6543832"/>
                </a:lnTo>
                <a:lnTo>
                  <a:pt x="2710935" y="6543832"/>
                </a:lnTo>
                <a:lnTo>
                  <a:pt x="2710935" y="6321294"/>
                </a:lnTo>
                <a:close/>
                <a:moveTo>
                  <a:pt x="2936606" y="6321294"/>
                </a:moveTo>
                <a:lnTo>
                  <a:pt x="3159145" y="6321294"/>
                </a:lnTo>
                <a:lnTo>
                  <a:pt x="3159145" y="6543832"/>
                </a:lnTo>
                <a:lnTo>
                  <a:pt x="2936606" y="6543832"/>
                </a:lnTo>
                <a:lnTo>
                  <a:pt x="2936606" y="6321294"/>
                </a:lnTo>
                <a:close/>
                <a:moveTo>
                  <a:pt x="3162277" y="6321294"/>
                </a:moveTo>
                <a:lnTo>
                  <a:pt x="3384816" y="6321294"/>
                </a:lnTo>
                <a:lnTo>
                  <a:pt x="3384816" y="6543832"/>
                </a:lnTo>
                <a:lnTo>
                  <a:pt x="3162277" y="6543832"/>
                </a:lnTo>
                <a:lnTo>
                  <a:pt x="3162277" y="6321294"/>
                </a:lnTo>
                <a:close/>
                <a:moveTo>
                  <a:pt x="3387823" y="6321294"/>
                </a:moveTo>
                <a:lnTo>
                  <a:pt x="3610361" y="6321294"/>
                </a:lnTo>
                <a:lnTo>
                  <a:pt x="3610361" y="6543832"/>
                </a:lnTo>
                <a:lnTo>
                  <a:pt x="3387823" y="6543832"/>
                </a:lnTo>
                <a:lnTo>
                  <a:pt x="3387823" y="6321294"/>
                </a:lnTo>
                <a:close/>
                <a:moveTo>
                  <a:pt x="3613494" y="6321294"/>
                </a:moveTo>
                <a:lnTo>
                  <a:pt x="3836033" y="6321294"/>
                </a:lnTo>
                <a:lnTo>
                  <a:pt x="3836033" y="6543832"/>
                </a:lnTo>
                <a:lnTo>
                  <a:pt x="3613494" y="6543832"/>
                </a:lnTo>
                <a:lnTo>
                  <a:pt x="3613494" y="6321294"/>
                </a:lnTo>
                <a:close/>
                <a:moveTo>
                  <a:pt x="3839165" y="6321294"/>
                </a:moveTo>
                <a:lnTo>
                  <a:pt x="4061703" y="6321294"/>
                </a:lnTo>
                <a:lnTo>
                  <a:pt x="4061703" y="6543832"/>
                </a:lnTo>
                <a:lnTo>
                  <a:pt x="3839165" y="6543832"/>
                </a:lnTo>
                <a:lnTo>
                  <a:pt x="3839165" y="6321294"/>
                </a:lnTo>
                <a:close/>
                <a:moveTo>
                  <a:pt x="4064836" y="6321294"/>
                </a:moveTo>
                <a:lnTo>
                  <a:pt x="4287375" y="6321294"/>
                </a:lnTo>
                <a:lnTo>
                  <a:pt x="4287375" y="6543832"/>
                </a:lnTo>
                <a:lnTo>
                  <a:pt x="4064836" y="6543832"/>
                </a:lnTo>
                <a:lnTo>
                  <a:pt x="4064836" y="6321294"/>
                </a:lnTo>
                <a:close/>
                <a:moveTo>
                  <a:pt x="4290507" y="6321294"/>
                </a:moveTo>
                <a:lnTo>
                  <a:pt x="4513046" y="6321294"/>
                </a:lnTo>
                <a:lnTo>
                  <a:pt x="4513046" y="6543832"/>
                </a:lnTo>
                <a:lnTo>
                  <a:pt x="4290507" y="6543832"/>
                </a:lnTo>
                <a:lnTo>
                  <a:pt x="4290507" y="6321294"/>
                </a:lnTo>
                <a:close/>
                <a:moveTo>
                  <a:pt x="4516179" y="6321294"/>
                </a:moveTo>
                <a:lnTo>
                  <a:pt x="4738717" y="6321294"/>
                </a:lnTo>
                <a:lnTo>
                  <a:pt x="4738717" y="6543832"/>
                </a:lnTo>
                <a:lnTo>
                  <a:pt x="4516179" y="6543832"/>
                </a:lnTo>
                <a:lnTo>
                  <a:pt x="4516179" y="6321294"/>
                </a:lnTo>
                <a:close/>
                <a:moveTo>
                  <a:pt x="4741724" y="6321294"/>
                </a:moveTo>
                <a:lnTo>
                  <a:pt x="4964263" y="6321294"/>
                </a:lnTo>
                <a:lnTo>
                  <a:pt x="4964263" y="6543832"/>
                </a:lnTo>
                <a:lnTo>
                  <a:pt x="4741724" y="6543832"/>
                </a:lnTo>
                <a:lnTo>
                  <a:pt x="4741724" y="6321294"/>
                </a:lnTo>
                <a:close/>
                <a:moveTo>
                  <a:pt x="4967395" y="6321294"/>
                </a:moveTo>
                <a:lnTo>
                  <a:pt x="5189934" y="6321294"/>
                </a:lnTo>
                <a:lnTo>
                  <a:pt x="5189934" y="6543832"/>
                </a:lnTo>
                <a:lnTo>
                  <a:pt x="4967395" y="6543832"/>
                </a:lnTo>
                <a:lnTo>
                  <a:pt x="4967395" y="6321294"/>
                </a:lnTo>
                <a:close/>
                <a:moveTo>
                  <a:pt x="5193066" y="6321294"/>
                </a:moveTo>
                <a:lnTo>
                  <a:pt x="5415605" y="6321294"/>
                </a:lnTo>
                <a:lnTo>
                  <a:pt x="5415605" y="6543832"/>
                </a:lnTo>
                <a:lnTo>
                  <a:pt x="5193066" y="6543832"/>
                </a:lnTo>
                <a:lnTo>
                  <a:pt x="5193066" y="6321294"/>
                </a:lnTo>
                <a:close/>
                <a:moveTo>
                  <a:pt x="5418738" y="6321294"/>
                </a:moveTo>
                <a:lnTo>
                  <a:pt x="5641276" y="6321294"/>
                </a:lnTo>
                <a:lnTo>
                  <a:pt x="5641276" y="6543832"/>
                </a:lnTo>
                <a:lnTo>
                  <a:pt x="5418738" y="6543832"/>
                </a:lnTo>
                <a:lnTo>
                  <a:pt x="5418738" y="6321294"/>
                </a:lnTo>
                <a:close/>
                <a:moveTo>
                  <a:pt x="5644408" y="6321294"/>
                </a:moveTo>
                <a:lnTo>
                  <a:pt x="5866947" y="6321294"/>
                </a:lnTo>
                <a:lnTo>
                  <a:pt x="5866947" y="6543832"/>
                </a:lnTo>
                <a:lnTo>
                  <a:pt x="5644408" y="6543832"/>
                </a:lnTo>
                <a:lnTo>
                  <a:pt x="5644408" y="6321294"/>
                </a:lnTo>
                <a:close/>
                <a:moveTo>
                  <a:pt x="5870080" y="6321294"/>
                </a:moveTo>
                <a:lnTo>
                  <a:pt x="6092618" y="6321294"/>
                </a:lnTo>
                <a:lnTo>
                  <a:pt x="6092618" y="6543832"/>
                </a:lnTo>
                <a:lnTo>
                  <a:pt x="5870080" y="6543832"/>
                </a:lnTo>
                <a:lnTo>
                  <a:pt x="5870080" y="6321294"/>
                </a:lnTo>
                <a:close/>
                <a:moveTo>
                  <a:pt x="6095625" y="6321294"/>
                </a:moveTo>
                <a:lnTo>
                  <a:pt x="6318164" y="6321294"/>
                </a:lnTo>
                <a:lnTo>
                  <a:pt x="6318164" y="6543832"/>
                </a:lnTo>
                <a:lnTo>
                  <a:pt x="6095625" y="6543832"/>
                </a:lnTo>
                <a:lnTo>
                  <a:pt x="6095625" y="6321294"/>
                </a:lnTo>
                <a:close/>
                <a:moveTo>
                  <a:pt x="6321297" y="6321294"/>
                </a:moveTo>
                <a:lnTo>
                  <a:pt x="6543835" y="6321294"/>
                </a:lnTo>
                <a:lnTo>
                  <a:pt x="6543835" y="6543832"/>
                </a:lnTo>
                <a:lnTo>
                  <a:pt x="6321297" y="6543832"/>
                </a:lnTo>
                <a:lnTo>
                  <a:pt x="6321297" y="6321294"/>
                </a:lnTo>
                <a:close/>
                <a:moveTo>
                  <a:pt x="6546967" y="6321294"/>
                </a:moveTo>
                <a:lnTo>
                  <a:pt x="6769506" y="6321294"/>
                </a:lnTo>
                <a:lnTo>
                  <a:pt x="6769506" y="6543832"/>
                </a:lnTo>
                <a:lnTo>
                  <a:pt x="6546967" y="6543832"/>
                </a:lnTo>
                <a:lnTo>
                  <a:pt x="6546967" y="6321294"/>
                </a:lnTo>
                <a:close/>
                <a:moveTo>
                  <a:pt x="6772639" y="6321294"/>
                </a:moveTo>
                <a:lnTo>
                  <a:pt x="6995177" y="6321294"/>
                </a:lnTo>
                <a:lnTo>
                  <a:pt x="6995177" y="6543832"/>
                </a:lnTo>
                <a:lnTo>
                  <a:pt x="6772639" y="6543832"/>
                </a:lnTo>
                <a:lnTo>
                  <a:pt x="6772639" y="6321294"/>
                </a:lnTo>
                <a:close/>
                <a:moveTo>
                  <a:pt x="6998310" y="6321294"/>
                </a:moveTo>
                <a:lnTo>
                  <a:pt x="7220848" y="6321294"/>
                </a:lnTo>
                <a:lnTo>
                  <a:pt x="7220848" y="6543832"/>
                </a:lnTo>
                <a:lnTo>
                  <a:pt x="6998310" y="6543832"/>
                </a:lnTo>
                <a:lnTo>
                  <a:pt x="6998310" y="6321294"/>
                </a:lnTo>
                <a:close/>
                <a:moveTo>
                  <a:pt x="7223981" y="6321294"/>
                </a:moveTo>
                <a:lnTo>
                  <a:pt x="7446520" y="6321294"/>
                </a:lnTo>
                <a:lnTo>
                  <a:pt x="7446520" y="6543832"/>
                </a:lnTo>
                <a:lnTo>
                  <a:pt x="7223981" y="6543832"/>
                </a:lnTo>
                <a:lnTo>
                  <a:pt x="7223981" y="6321294"/>
                </a:lnTo>
                <a:close/>
                <a:moveTo>
                  <a:pt x="7449527" y="6321294"/>
                </a:moveTo>
                <a:lnTo>
                  <a:pt x="7672065" y="6321294"/>
                </a:lnTo>
                <a:lnTo>
                  <a:pt x="7672065" y="6543832"/>
                </a:lnTo>
                <a:lnTo>
                  <a:pt x="7449527" y="6543832"/>
                </a:lnTo>
                <a:lnTo>
                  <a:pt x="7449527" y="6321294"/>
                </a:lnTo>
                <a:close/>
                <a:moveTo>
                  <a:pt x="7675198" y="6321294"/>
                </a:moveTo>
                <a:lnTo>
                  <a:pt x="7897736" y="6321294"/>
                </a:lnTo>
                <a:lnTo>
                  <a:pt x="7897736" y="6543832"/>
                </a:lnTo>
                <a:lnTo>
                  <a:pt x="7675198" y="6543832"/>
                </a:lnTo>
                <a:lnTo>
                  <a:pt x="7675198" y="6321294"/>
                </a:lnTo>
                <a:close/>
                <a:moveTo>
                  <a:pt x="7900868" y="6321294"/>
                </a:moveTo>
                <a:lnTo>
                  <a:pt x="8123407" y="6321294"/>
                </a:lnTo>
                <a:lnTo>
                  <a:pt x="8123407" y="6543832"/>
                </a:lnTo>
                <a:lnTo>
                  <a:pt x="7900868" y="6543832"/>
                </a:lnTo>
                <a:lnTo>
                  <a:pt x="7900868" y="6321294"/>
                </a:lnTo>
                <a:close/>
                <a:moveTo>
                  <a:pt x="8126540" y="6321294"/>
                </a:moveTo>
                <a:lnTo>
                  <a:pt x="8349078" y="6321294"/>
                </a:lnTo>
                <a:lnTo>
                  <a:pt x="8349078" y="6543832"/>
                </a:lnTo>
                <a:lnTo>
                  <a:pt x="8126540" y="6543832"/>
                </a:lnTo>
                <a:lnTo>
                  <a:pt x="8126540" y="6321294"/>
                </a:lnTo>
                <a:close/>
                <a:moveTo>
                  <a:pt x="8352211" y="6321294"/>
                </a:moveTo>
                <a:lnTo>
                  <a:pt x="8574749" y="6321294"/>
                </a:lnTo>
                <a:lnTo>
                  <a:pt x="8574749" y="6543832"/>
                </a:lnTo>
                <a:lnTo>
                  <a:pt x="8352211" y="6543832"/>
                </a:lnTo>
                <a:lnTo>
                  <a:pt x="8352211" y="6321294"/>
                </a:lnTo>
                <a:close/>
                <a:moveTo>
                  <a:pt x="8577882" y="6321294"/>
                </a:moveTo>
                <a:lnTo>
                  <a:pt x="8800420" y="6321294"/>
                </a:lnTo>
                <a:lnTo>
                  <a:pt x="8800420" y="6543832"/>
                </a:lnTo>
                <a:lnTo>
                  <a:pt x="8577882" y="6543832"/>
                </a:lnTo>
                <a:lnTo>
                  <a:pt x="8577882" y="6321294"/>
                </a:lnTo>
                <a:close/>
                <a:moveTo>
                  <a:pt x="8803427" y="6321294"/>
                </a:moveTo>
                <a:lnTo>
                  <a:pt x="9025966" y="6321294"/>
                </a:lnTo>
                <a:lnTo>
                  <a:pt x="9025966" y="6543832"/>
                </a:lnTo>
                <a:lnTo>
                  <a:pt x="8803427" y="6543832"/>
                </a:lnTo>
                <a:lnTo>
                  <a:pt x="8803427" y="6321294"/>
                </a:lnTo>
                <a:close/>
                <a:moveTo>
                  <a:pt x="9029099" y="6321294"/>
                </a:moveTo>
                <a:lnTo>
                  <a:pt x="9251637" y="6321294"/>
                </a:lnTo>
                <a:lnTo>
                  <a:pt x="9251637" y="6543832"/>
                </a:lnTo>
                <a:lnTo>
                  <a:pt x="9029099" y="6543832"/>
                </a:lnTo>
                <a:lnTo>
                  <a:pt x="9029099" y="6321294"/>
                </a:lnTo>
                <a:close/>
                <a:moveTo>
                  <a:pt x="9254770" y="6321294"/>
                </a:moveTo>
                <a:lnTo>
                  <a:pt x="9477308" y="6321294"/>
                </a:lnTo>
                <a:lnTo>
                  <a:pt x="9477308" y="6543832"/>
                </a:lnTo>
                <a:lnTo>
                  <a:pt x="9254770" y="6543832"/>
                </a:lnTo>
                <a:lnTo>
                  <a:pt x="9254770" y="6321294"/>
                </a:lnTo>
                <a:close/>
                <a:moveTo>
                  <a:pt x="9480440" y="6321294"/>
                </a:moveTo>
                <a:lnTo>
                  <a:pt x="9702979" y="6321294"/>
                </a:lnTo>
                <a:lnTo>
                  <a:pt x="9702979" y="6543832"/>
                </a:lnTo>
                <a:lnTo>
                  <a:pt x="9480440" y="6543832"/>
                </a:lnTo>
                <a:lnTo>
                  <a:pt x="9480440" y="6321294"/>
                </a:lnTo>
                <a:close/>
                <a:moveTo>
                  <a:pt x="9706112" y="6321294"/>
                </a:moveTo>
                <a:lnTo>
                  <a:pt x="9928650" y="6321294"/>
                </a:lnTo>
                <a:lnTo>
                  <a:pt x="9928650" y="6543832"/>
                </a:lnTo>
                <a:lnTo>
                  <a:pt x="9706112" y="6543832"/>
                </a:lnTo>
                <a:lnTo>
                  <a:pt x="9706112" y="6321294"/>
                </a:lnTo>
                <a:close/>
                <a:moveTo>
                  <a:pt x="9931783" y="6321294"/>
                </a:moveTo>
                <a:lnTo>
                  <a:pt x="10154321" y="6321294"/>
                </a:lnTo>
                <a:lnTo>
                  <a:pt x="10154321" y="6543832"/>
                </a:lnTo>
                <a:lnTo>
                  <a:pt x="9931783" y="6543832"/>
                </a:lnTo>
                <a:lnTo>
                  <a:pt x="9931783" y="6321294"/>
                </a:lnTo>
                <a:close/>
                <a:moveTo>
                  <a:pt x="10157328" y="6321294"/>
                </a:moveTo>
                <a:lnTo>
                  <a:pt x="10379867" y="6321294"/>
                </a:lnTo>
                <a:lnTo>
                  <a:pt x="10379867" y="6543832"/>
                </a:lnTo>
                <a:lnTo>
                  <a:pt x="10157328" y="6543832"/>
                </a:lnTo>
                <a:lnTo>
                  <a:pt x="10157328" y="6321294"/>
                </a:lnTo>
                <a:close/>
                <a:moveTo>
                  <a:pt x="10383000" y="6321294"/>
                </a:moveTo>
                <a:lnTo>
                  <a:pt x="10605538" y="6321294"/>
                </a:lnTo>
                <a:lnTo>
                  <a:pt x="10605538" y="6543832"/>
                </a:lnTo>
                <a:lnTo>
                  <a:pt x="10383000" y="6543832"/>
                </a:lnTo>
                <a:lnTo>
                  <a:pt x="10383000" y="6321294"/>
                </a:lnTo>
                <a:close/>
                <a:moveTo>
                  <a:pt x="10608671" y="6321294"/>
                </a:moveTo>
                <a:lnTo>
                  <a:pt x="10831209" y="6321294"/>
                </a:lnTo>
                <a:lnTo>
                  <a:pt x="10831209" y="6543832"/>
                </a:lnTo>
                <a:lnTo>
                  <a:pt x="10608671" y="6543832"/>
                </a:lnTo>
                <a:lnTo>
                  <a:pt x="10608671" y="6321294"/>
                </a:lnTo>
                <a:close/>
                <a:moveTo>
                  <a:pt x="10834342" y="6321294"/>
                </a:moveTo>
                <a:lnTo>
                  <a:pt x="11056880" y="6321294"/>
                </a:lnTo>
                <a:lnTo>
                  <a:pt x="11056880" y="6543832"/>
                </a:lnTo>
                <a:lnTo>
                  <a:pt x="10834342" y="6543832"/>
                </a:lnTo>
                <a:lnTo>
                  <a:pt x="10834342" y="6321294"/>
                </a:lnTo>
                <a:close/>
                <a:moveTo>
                  <a:pt x="11060012" y="6321294"/>
                </a:moveTo>
                <a:lnTo>
                  <a:pt x="11282551" y="6321294"/>
                </a:lnTo>
                <a:lnTo>
                  <a:pt x="11282551" y="6543832"/>
                </a:lnTo>
                <a:lnTo>
                  <a:pt x="11060012" y="6543832"/>
                </a:lnTo>
                <a:lnTo>
                  <a:pt x="11060012" y="6321294"/>
                </a:lnTo>
                <a:close/>
                <a:moveTo>
                  <a:pt x="11285684" y="6321294"/>
                </a:moveTo>
                <a:lnTo>
                  <a:pt x="11508222" y="6321294"/>
                </a:lnTo>
                <a:lnTo>
                  <a:pt x="11508222" y="6543832"/>
                </a:lnTo>
                <a:lnTo>
                  <a:pt x="11285684" y="6543832"/>
                </a:lnTo>
                <a:lnTo>
                  <a:pt x="11285684" y="6321294"/>
                </a:lnTo>
                <a:close/>
                <a:moveTo>
                  <a:pt x="11285684" y="6318161"/>
                </a:moveTo>
                <a:lnTo>
                  <a:pt x="11285684" y="6095623"/>
                </a:lnTo>
                <a:lnTo>
                  <a:pt x="11508222" y="6095623"/>
                </a:lnTo>
                <a:lnTo>
                  <a:pt x="11508222" y="6318161"/>
                </a:lnTo>
                <a:lnTo>
                  <a:pt x="11285684" y="6318161"/>
                </a:lnTo>
                <a:close/>
                <a:moveTo>
                  <a:pt x="11285684" y="6092490"/>
                </a:moveTo>
                <a:lnTo>
                  <a:pt x="11285684" y="5869952"/>
                </a:lnTo>
                <a:lnTo>
                  <a:pt x="11508222" y="5869952"/>
                </a:lnTo>
                <a:lnTo>
                  <a:pt x="11508222" y="6092490"/>
                </a:lnTo>
                <a:lnTo>
                  <a:pt x="11285684" y="6092490"/>
                </a:lnTo>
                <a:close/>
                <a:moveTo>
                  <a:pt x="11285684" y="5866945"/>
                </a:moveTo>
                <a:lnTo>
                  <a:pt x="11285684" y="5644406"/>
                </a:lnTo>
                <a:lnTo>
                  <a:pt x="11508222" y="5644406"/>
                </a:lnTo>
                <a:lnTo>
                  <a:pt x="11508222" y="5866945"/>
                </a:lnTo>
                <a:lnTo>
                  <a:pt x="11285684" y="5866945"/>
                </a:lnTo>
                <a:close/>
                <a:moveTo>
                  <a:pt x="11285684" y="5641273"/>
                </a:moveTo>
                <a:lnTo>
                  <a:pt x="11285684" y="5418735"/>
                </a:lnTo>
                <a:lnTo>
                  <a:pt x="11508222" y="5418735"/>
                </a:lnTo>
                <a:lnTo>
                  <a:pt x="11508222" y="5641273"/>
                </a:lnTo>
                <a:lnTo>
                  <a:pt x="11285684" y="5641273"/>
                </a:lnTo>
                <a:close/>
                <a:moveTo>
                  <a:pt x="11285684" y="5415603"/>
                </a:moveTo>
                <a:lnTo>
                  <a:pt x="11285684" y="5193064"/>
                </a:lnTo>
                <a:lnTo>
                  <a:pt x="11508222" y="5193064"/>
                </a:lnTo>
                <a:lnTo>
                  <a:pt x="11508222" y="5415603"/>
                </a:lnTo>
                <a:lnTo>
                  <a:pt x="11285684" y="5415603"/>
                </a:lnTo>
                <a:close/>
                <a:moveTo>
                  <a:pt x="11285684" y="5189932"/>
                </a:moveTo>
                <a:lnTo>
                  <a:pt x="11285684" y="4967393"/>
                </a:lnTo>
                <a:lnTo>
                  <a:pt x="11508222" y="4967393"/>
                </a:lnTo>
                <a:lnTo>
                  <a:pt x="11508222" y="5189932"/>
                </a:lnTo>
                <a:lnTo>
                  <a:pt x="11285684" y="5189932"/>
                </a:lnTo>
                <a:close/>
                <a:moveTo>
                  <a:pt x="11285684" y="4964261"/>
                </a:moveTo>
                <a:lnTo>
                  <a:pt x="11285684" y="4741722"/>
                </a:lnTo>
                <a:lnTo>
                  <a:pt x="11508222" y="4741722"/>
                </a:lnTo>
                <a:lnTo>
                  <a:pt x="11508222" y="4964261"/>
                </a:lnTo>
                <a:lnTo>
                  <a:pt x="11285684" y="4964261"/>
                </a:lnTo>
                <a:close/>
                <a:moveTo>
                  <a:pt x="11285684" y="4738590"/>
                </a:moveTo>
                <a:lnTo>
                  <a:pt x="11285684" y="4516051"/>
                </a:lnTo>
                <a:lnTo>
                  <a:pt x="11508222" y="4516051"/>
                </a:lnTo>
                <a:lnTo>
                  <a:pt x="11508222" y="4738590"/>
                </a:lnTo>
                <a:lnTo>
                  <a:pt x="11285684" y="4738590"/>
                </a:lnTo>
                <a:close/>
                <a:moveTo>
                  <a:pt x="11285684" y="4513044"/>
                </a:moveTo>
                <a:lnTo>
                  <a:pt x="11285684" y="4290506"/>
                </a:lnTo>
                <a:lnTo>
                  <a:pt x="11508222" y="4290506"/>
                </a:lnTo>
                <a:lnTo>
                  <a:pt x="11508222" y="4513044"/>
                </a:lnTo>
                <a:lnTo>
                  <a:pt x="11285684" y="4513044"/>
                </a:lnTo>
                <a:close/>
                <a:moveTo>
                  <a:pt x="11285684" y="4287373"/>
                </a:moveTo>
                <a:lnTo>
                  <a:pt x="11285684" y="4064834"/>
                </a:lnTo>
                <a:lnTo>
                  <a:pt x="11508222" y="4064834"/>
                </a:lnTo>
                <a:lnTo>
                  <a:pt x="11508222" y="4287373"/>
                </a:lnTo>
                <a:lnTo>
                  <a:pt x="11285684" y="4287373"/>
                </a:lnTo>
                <a:close/>
                <a:moveTo>
                  <a:pt x="11285684" y="4061702"/>
                </a:moveTo>
                <a:lnTo>
                  <a:pt x="11285684" y="3839164"/>
                </a:lnTo>
                <a:lnTo>
                  <a:pt x="11508222" y="3839164"/>
                </a:lnTo>
                <a:lnTo>
                  <a:pt x="11508222" y="4061702"/>
                </a:lnTo>
                <a:lnTo>
                  <a:pt x="11285684" y="4061702"/>
                </a:lnTo>
                <a:close/>
                <a:moveTo>
                  <a:pt x="11285684" y="3836031"/>
                </a:moveTo>
                <a:lnTo>
                  <a:pt x="11285684" y="3613493"/>
                </a:lnTo>
                <a:lnTo>
                  <a:pt x="11508222" y="3613493"/>
                </a:lnTo>
                <a:lnTo>
                  <a:pt x="11508222" y="3836031"/>
                </a:lnTo>
                <a:lnTo>
                  <a:pt x="11285684" y="3836031"/>
                </a:lnTo>
                <a:close/>
                <a:moveTo>
                  <a:pt x="11285684" y="3610360"/>
                </a:moveTo>
                <a:lnTo>
                  <a:pt x="11285684" y="3387821"/>
                </a:lnTo>
                <a:lnTo>
                  <a:pt x="11508222" y="3387821"/>
                </a:lnTo>
                <a:lnTo>
                  <a:pt x="11508222" y="3610360"/>
                </a:lnTo>
                <a:lnTo>
                  <a:pt x="11285684" y="3610360"/>
                </a:lnTo>
                <a:close/>
                <a:moveTo>
                  <a:pt x="11285684" y="3384689"/>
                </a:moveTo>
                <a:lnTo>
                  <a:pt x="11285684" y="3162151"/>
                </a:lnTo>
                <a:lnTo>
                  <a:pt x="11508222" y="3162151"/>
                </a:lnTo>
                <a:lnTo>
                  <a:pt x="11508222" y="3384689"/>
                </a:lnTo>
                <a:lnTo>
                  <a:pt x="11285684" y="3384689"/>
                </a:lnTo>
                <a:close/>
                <a:moveTo>
                  <a:pt x="11285684" y="3159143"/>
                </a:moveTo>
                <a:lnTo>
                  <a:pt x="11285684" y="2936605"/>
                </a:lnTo>
                <a:lnTo>
                  <a:pt x="11508222" y="2936605"/>
                </a:lnTo>
                <a:lnTo>
                  <a:pt x="11508222" y="3159143"/>
                </a:lnTo>
                <a:lnTo>
                  <a:pt x="11285684" y="3159143"/>
                </a:lnTo>
                <a:close/>
                <a:moveTo>
                  <a:pt x="11285684" y="2933472"/>
                </a:moveTo>
                <a:lnTo>
                  <a:pt x="11285684" y="2710934"/>
                </a:lnTo>
                <a:lnTo>
                  <a:pt x="11508222" y="2710934"/>
                </a:lnTo>
                <a:lnTo>
                  <a:pt x="11508222" y="2933472"/>
                </a:lnTo>
                <a:lnTo>
                  <a:pt x="11285684" y="2933472"/>
                </a:lnTo>
                <a:close/>
                <a:moveTo>
                  <a:pt x="11285684" y="2707801"/>
                </a:moveTo>
                <a:lnTo>
                  <a:pt x="11285684" y="2485263"/>
                </a:lnTo>
                <a:lnTo>
                  <a:pt x="11508222" y="2485263"/>
                </a:lnTo>
                <a:lnTo>
                  <a:pt x="11508222" y="2707801"/>
                </a:lnTo>
                <a:lnTo>
                  <a:pt x="11285684" y="2707801"/>
                </a:lnTo>
                <a:close/>
                <a:moveTo>
                  <a:pt x="11285684" y="2482130"/>
                </a:moveTo>
                <a:lnTo>
                  <a:pt x="11285684" y="2259592"/>
                </a:lnTo>
                <a:lnTo>
                  <a:pt x="11508222" y="2259592"/>
                </a:lnTo>
                <a:lnTo>
                  <a:pt x="11508222" y="2482130"/>
                </a:lnTo>
                <a:lnTo>
                  <a:pt x="11285684" y="2482130"/>
                </a:lnTo>
                <a:close/>
                <a:moveTo>
                  <a:pt x="11285684" y="2256459"/>
                </a:moveTo>
                <a:lnTo>
                  <a:pt x="11285684" y="2033921"/>
                </a:lnTo>
                <a:lnTo>
                  <a:pt x="11508222" y="2033921"/>
                </a:lnTo>
                <a:lnTo>
                  <a:pt x="11508222" y="2256459"/>
                </a:lnTo>
                <a:lnTo>
                  <a:pt x="11285684" y="2256459"/>
                </a:lnTo>
                <a:close/>
                <a:moveTo>
                  <a:pt x="11285684" y="2030788"/>
                </a:moveTo>
                <a:lnTo>
                  <a:pt x="11285684" y="1808250"/>
                </a:lnTo>
                <a:lnTo>
                  <a:pt x="11508222" y="1808250"/>
                </a:lnTo>
                <a:lnTo>
                  <a:pt x="11508222" y="2030788"/>
                </a:lnTo>
                <a:lnTo>
                  <a:pt x="11285684" y="2030788"/>
                </a:lnTo>
                <a:close/>
                <a:moveTo>
                  <a:pt x="11285684" y="1805243"/>
                </a:moveTo>
                <a:lnTo>
                  <a:pt x="11285684" y="1582704"/>
                </a:lnTo>
                <a:lnTo>
                  <a:pt x="11508222" y="1582704"/>
                </a:lnTo>
                <a:lnTo>
                  <a:pt x="11508222" y="1805243"/>
                </a:lnTo>
                <a:lnTo>
                  <a:pt x="11285684" y="1805243"/>
                </a:lnTo>
                <a:close/>
                <a:moveTo>
                  <a:pt x="11285684" y="1579572"/>
                </a:moveTo>
                <a:lnTo>
                  <a:pt x="11285684" y="1357033"/>
                </a:lnTo>
                <a:lnTo>
                  <a:pt x="11508222" y="1357033"/>
                </a:lnTo>
                <a:lnTo>
                  <a:pt x="11508222" y="1579572"/>
                </a:lnTo>
                <a:lnTo>
                  <a:pt x="11285684" y="1579572"/>
                </a:lnTo>
                <a:close/>
                <a:moveTo>
                  <a:pt x="11285684" y="1353901"/>
                </a:moveTo>
                <a:lnTo>
                  <a:pt x="11285684" y="1131362"/>
                </a:lnTo>
                <a:lnTo>
                  <a:pt x="11508222" y="1131362"/>
                </a:lnTo>
                <a:lnTo>
                  <a:pt x="11508222" y="1353901"/>
                </a:lnTo>
                <a:lnTo>
                  <a:pt x="11285684" y="1353901"/>
                </a:lnTo>
                <a:close/>
                <a:moveTo>
                  <a:pt x="11285684" y="1128230"/>
                </a:moveTo>
                <a:lnTo>
                  <a:pt x="11285684" y="905691"/>
                </a:lnTo>
                <a:lnTo>
                  <a:pt x="11508222" y="905691"/>
                </a:lnTo>
                <a:lnTo>
                  <a:pt x="11508222" y="1128230"/>
                </a:lnTo>
                <a:lnTo>
                  <a:pt x="11285684" y="1128230"/>
                </a:lnTo>
                <a:close/>
                <a:moveTo>
                  <a:pt x="11285684" y="902559"/>
                </a:moveTo>
                <a:lnTo>
                  <a:pt x="11285684" y="680020"/>
                </a:lnTo>
                <a:lnTo>
                  <a:pt x="11508222" y="680020"/>
                </a:lnTo>
                <a:lnTo>
                  <a:pt x="11508222" y="902559"/>
                </a:lnTo>
                <a:lnTo>
                  <a:pt x="11285684" y="902559"/>
                </a:lnTo>
                <a:close/>
                <a:moveTo>
                  <a:pt x="11285684" y="676888"/>
                </a:moveTo>
                <a:lnTo>
                  <a:pt x="11285684" y="454349"/>
                </a:lnTo>
                <a:lnTo>
                  <a:pt x="11508222" y="454349"/>
                </a:lnTo>
                <a:lnTo>
                  <a:pt x="11508222" y="676888"/>
                </a:lnTo>
                <a:lnTo>
                  <a:pt x="11285684" y="676888"/>
                </a:lnTo>
                <a:close/>
                <a:moveTo>
                  <a:pt x="11282551" y="676888"/>
                </a:moveTo>
                <a:lnTo>
                  <a:pt x="11060012" y="676888"/>
                </a:lnTo>
                <a:lnTo>
                  <a:pt x="11060012" y="454349"/>
                </a:lnTo>
                <a:lnTo>
                  <a:pt x="11282551" y="454349"/>
                </a:lnTo>
                <a:lnTo>
                  <a:pt x="11282551" y="676888"/>
                </a:lnTo>
                <a:close/>
                <a:moveTo>
                  <a:pt x="11056880" y="676888"/>
                </a:moveTo>
                <a:lnTo>
                  <a:pt x="10834342" y="676888"/>
                </a:lnTo>
                <a:lnTo>
                  <a:pt x="10834342" y="454349"/>
                </a:lnTo>
                <a:lnTo>
                  <a:pt x="11056880" y="454349"/>
                </a:lnTo>
                <a:lnTo>
                  <a:pt x="11056880" y="676888"/>
                </a:lnTo>
                <a:close/>
                <a:moveTo>
                  <a:pt x="10831209" y="676888"/>
                </a:moveTo>
                <a:lnTo>
                  <a:pt x="10608671" y="676888"/>
                </a:lnTo>
                <a:lnTo>
                  <a:pt x="10608671" y="454349"/>
                </a:lnTo>
                <a:lnTo>
                  <a:pt x="10831209" y="454349"/>
                </a:lnTo>
                <a:lnTo>
                  <a:pt x="10831209" y="676888"/>
                </a:lnTo>
                <a:close/>
                <a:moveTo>
                  <a:pt x="10605538" y="676888"/>
                </a:moveTo>
                <a:lnTo>
                  <a:pt x="10383000" y="676888"/>
                </a:lnTo>
                <a:lnTo>
                  <a:pt x="10383000" y="454349"/>
                </a:lnTo>
                <a:lnTo>
                  <a:pt x="10605538" y="454349"/>
                </a:lnTo>
                <a:lnTo>
                  <a:pt x="10605538" y="676888"/>
                </a:lnTo>
                <a:close/>
                <a:moveTo>
                  <a:pt x="10379867" y="676888"/>
                </a:moveTo>
                <a:lnTo>
                  <a:pt x="10157328" y="676888"/>
                </a:lnTo>
                <a:lnTo>
                  <a:pt x="10157328" y="454349"/>
                </a:lnTo>
                <a:lnTo>
                  <a:pt x="10379867" y="454349"/>
                </a:lnTo>
                <a:lnTo>
                  <a:pt x="10379867" y="676888"/>
                </a:lnTo>
                <a:close/>
                <a:moveTo>
                  <a:pt x="10154196" y="676888"/>
                </a:moveTo>
                <a:lnTo>
                  <a:pt x="9931657" y="676888"/>
                </a:lnTo>
                <a:lnTo>
                  <a:pt x="9931657" y="454349"/>
                </a:lnTo>
                <a:lnTo>
                  <a:pt x="10154196" y="454349"/>
                </a:lnTo>
                <a:lnTo>
                  <a:pt x="10154196" y="676888"/>
                </a:lnTo>
                <a:close/>
                <a:moveTo>
                  <a:pt x="9928650" y="676888"/>
                </a:moveTo>
                <a:lnTo>
                  <a:pt x="9706112" y="676888"/>
                </a:lnTo>
                <a:lnTo>
                  <a:pt x="9706112" y="454349"/>
                </a:lnTo>
                <a:lnTo>
                  <a:pt x="9928650" y="454349"/>
                </a:lnTo>
                <a:lnTo>
                  <a:pt x="9928650" y="676888"/>
                </a:lnTo>
                <a:close/>
                <a:moveTo>
                  <a:pt x="9702979" y="676888"/>
                </a:moveTo>
                <a:lnTo>
                  <a:pt x="9480440" y="676888"/>
                </a:lnTo>
                <a:lnTo>
                  <a:pt x="9480440" y="454349"/>
                </a:lnTo>
                <a:lnTo>
                  <a:pt x="9702979" y="454349"/>
                </a:lnTo>
                <a:lnTo>
                  <a:pt x="9702979" y="676888"/>
                </a:lnTo>
                <a:close/>
                <a:moveTo>
                  <a:pt x="9477308" y="676888"/>
                </a:moveTo>
                <a:lnTo>
                  <a:pt x="9254770" y="676888"/>
                </a:lnTo>
                <a:lnTo>
                  <a:pt x="9254770" y="454349"/>
                </a:lnTo>
                <a:lnTo>
                  <a:pt x="9477308" y="454349"/>
                </a:lnTo>
                <a:lnTo>
                  <a:pt x="9477308" y="676888"/>
                </a:lnTo>
                <a:close/>
                <a:moveTo>
                  <a:pt x="9251637" y="676888"/>
                </a:moveTo>
                <a:lnTo>
                  <a:pt x="9029099" y="676888"/>
                </a:lnTo>
                <a:lnTo>
                  <a:pt x="9029099" y="454349"/>
                </a:lnTo>
                <a:lnTo>
                  <a:pt x="9251637" y="454349"/>
                </a:lnTo>
                <a:lnTo>
                  <a:pt x="9251637" y="676888"/>
                </a:lnTo>
                <a:close/>
                <a:moveTo>
                  <a:pt x="9025966" y="676888"/>
                </a:moveTo>
                <a:lnTo>
                  <a:pt x="8803427" y="676888"/>
                </a:lnTo>
                <a:lnTo>
                  <a:pt x="8803427" y="454349"/>
                </a:lnTo>
                <a:lnTo>
                  <a:pt x="9025966" y="454349"/>
                </a:lnTo>
                <a:lnTo>
                  <a:pt x="9025966" y="676888"/>
                </a:lnTo>
                <a:close/>
                <a:moveTo>
                  <a:pt x="8800295" y="676888"/>
                </a:moveTo>
                <a:lnTo>
                  <a:pt x="8577756" y="676888"/>
                </a:lnTo>
                <a:lnTo>
                  <a:pt x="8577756" y="454349"/>
                </a:lnTo>
                <a:lnTo>
                  <a:pt x="8800295" y="454349"/>
                </a:lnTo>
                <a:lnTo>
                  <a:pt x="8800295" y="676888"/>
                </a:lnTo>
                <a:close/>
                <a:moveTo>
                  <a:pt x="8574749" y="676888"/>
                </a:moveTo>
                <a:lnTo>
                  <a:pt x="8352211" y="676888"/>
                </a:lnTo>
                <a:lnTo>
                  <a:pt x="8352211" y="454349"/>
                </a:lnTo>
                <a:lnTo>
                  <a:pt x="8574749" y="454349"/>
                </a:lnTo>
                <a:lnTo>
                  <a:pt x="8574749" y="676888"/>
                </a:lnTo>
                <a:close/>
                <a:moveTo>
                  <a:pt x="8349078" y="676888"/>
                </a:moveTo>
                <a:lnTo>
                  <a:pt x="8126540" y="676888"/>
                </a:lnTo>
                <a:lnTo>
                  <a:pt x="8126540" y="454349"/>
                </a:lnTo>
                <a:lnTo>
                  <a:pt x="8349078" y="454349"/>
                </a:lnTo>
                <a:lnTo>
                  <a:pt x="8349078" y="676888"/>
                </a:lnTo>
                <a:close/>
                <a:moveTo>
                  <a:pt x="8123407" y="676888"/>
                </a:moveTo>
                <a:lnTo>
                  <a:pt x="7900868" y="676888"/>
                </a:lnTo>
                <a:lnTo>
                  <a:pt x="7900868" y="454349"/>
                </a:lnTo>
                <a:lnTo>
                  <a:pt x="8123407" y="454349"/>
                </a:lnTo>
                <a:lnTo>
                  <a:pt x="8123407" y="676888"/>
                </a:lnTo>
                <a:close/>
                <a:moveTo>
                  <a:pt x="7897736" y="676888"/>
                </a:moveTo>
                <a:lnTo>
                  <a:pt x="7675198" y="676888"/>
                </a:lnTo>
                <a:lnTo>
                  <a:pt x="7675198" y="454349"/>
                </a:lnTo>
                <a:lnTo>
                  <a:pt x="7897736" y="454349"/>
                </a:lnTo>
                <a:lnTo>
                  <a:pt x="7897736" y="676888"/>
                </a:lnTo>
                <a:close/>
                <a:moveTo>
                  <a:pt x="7672065" y="676888"/>
                </a:moveTo>
                <a:lnTo>
                  <a:pt x="7449527" y="676888"/>
                </a:lnTo>
                <a:lnTo>
                  <a:pt x="7449527" y="454349"/>
                </a:lnTo>
                <a:lnTo>
                  <a:pt x="7672065" y="454349"/>
                </a:lnTo>
                <a:lnTo>
                  <a:pt x="7672065" y="676888"/>
                </a:lnTo>
                <a:close/>
                <a:moveTo>
                  <a:pt x="7446394" y="676888"/>
                </a:moveTo>
                <a:lnTo>
                  <a:pt x="7223856" y="676888"/>
                </a:lnTo>
                <a:lnTo>
                  <a:pt x="7223856" y="454349"/>
                </a:lnTo>
                <a:lnTo>
                  <a:pt x="7446394" y="454349"/>
                </a:lnTo>
                <a:lnTo>
                  <a:pt x="7446394" y="676888"/>
                </a:lnTo>
                <a:close/>
                <a:moveTo>
                  <a:pt x="7220848" y="676888"/>
                </a:moveTo>
                <a:lnTo>
                  <a:pt x="6998310" y="676888"/>
                </a:lnTo>
                <a:lnTo>
                  <a:pt x="6998310" y="454349"/>
                </a:lnTo>
                <a:lnTo>
                  <a:pt x="7220848" y="454349"/>
                </a:lnTo>
                <a:lnTo>
                  <a:pt x="7220848" y="676888"/>
                </a:lnTo>
                <a:close/>
                <a:moveTo>
                  <a:pt x="6995177" y="676888"/>
                </a:moveTo>
                <a:lnTo>
                  <a:pt x="6772639" y="676888"/>
                </a:lnTo>
                <a:lnTo>
                  <a:pt x="6772639" y="454349"/>
                </a:lnTo>
                <a:lnTo>
                  <a:pt x="6995177" y="454349"/>
                </a:lnTo>
                <a:lnTo>
                  <a:pt x="6995177" y="676888"/>
                </a:lnTo>
                <a:close/>
                <a:moveTo>
                  <a:pt x="6769506" y="676888"/>
                </a:moveTo>
                <a:lnTo>
                  <a:pt x="6546967" y="676888"/>
                </a:lnTo>
                <a:lnTo>
                  <a:pt x="6546967" y="454349"/>
                </a:lnTo>
                <a:lnTo>
                  <a:pt x="6769506" y="454349"/>
                </a:lnTo>
                <a:lnTo>
                  <a:pt x="6769506" y="676888"/>
                </a:lnTo>
                <a:close/>
                <a:moveTo>
                  <a:pt x="6543835" y="676888"/>
                </a:moveTo>
                <a:lnTo>
                  <a:pt x="6321297" y="676888"/>
                </a:lnTo>
                <a:lnTo>
                  <a:pt x="6321297" y="454349"/>
                </a:lnTo>
                <a:lnTo>
                  <a:pt x="6543835" y="454349"/>
                </a:lnTo>
                <a:lnTo>
                  <a:pt x="6543835" y="676888"/>
                </a:lnTo>
                <a:close/>
                <a:moveTo>
                  <a:pt x="6318164" y="676888"/>
                </a:moveTo>
                <a:lnTo>
                  <a:pt x="6095625" y="676888"/>
                </a:lnTo>
                <a:lnTo>
                  <a:pt x="6095625" y="454349"/>
                </a:lnTo>
                <a:lnTo>
                  <a:pt x="6318164" y="454349"/>
                </a:lnTo>
                <a:lnTo>
                  <a:pt x="6318164" y="676888"/>
                </a:lnTo>
                <a:close/>
                <a:moveTo>
                  <a:pt x="6092493" y="676888"/>
                </a:moveTo>
                <a:lnTo>
                  <a:pt x="5869954" y="676888"/>
                </a:lnTo>
                <a:lnTo>
                  <a:pt x="5869954" y="454349"/>
                </a:lnTo>
                <a:lnTo>
                  <a:pt x="6092493" y="454349"/>
                </a:lnTo>
                <a:lnTo>
                  <a:pt x="6092493" y="676888"/>
                </a:lnTo>
                <a:close/>
                <a:moveTo>
                  <a:pt x="5866947" y="676888"/>
                </a:moveTo>
                <a:lnTo>
                  <a:pt x="5644408" y="676888"/>
                </a:lnTo>
                <a:lnTo>
                  <a:pt x="5644408" y="454349"/>
                </a:lnTo>
                <a:lnTo>
                  <a:pt x="5866947" y="454349"/>
                </a:lnTo>
                <a:lnTo>
                  <a:pt x="5866947" y="676888"/>
                </a:lnTo>
                <a:close/>
                <a:moveTo>
                  <a:pt x="5641276" y="676888"/>
                </a:moveTo>
                <a:lnTo>
                  <a:pt x="5418738" y="676888"/>
                </a:lnTo>
                <a:lnTo>
                  <a:pt x="5418738" y="454349"/>
                </a:lnTo>
                <a:lnTo>
                  <a:pt x="5641276" y="454349"/>
                </a:lnTo>
                <a:lnTo>
                  <a:pt x="5641276" y="676888"/>
                </a:lnTo>
                <a:close/>
                <a:moveTo>
                  <a:pt x="5415605" y="676888"/>
                </a:moveTo>
                <a:lnTo>
                  <a:pt x="5193066" y="676888"/>
                </a:lnTo>
                <a:lnTo>
                  <a:pt x="5193066" y="454349"/>
                </a:lnTo>
                <a:lnTo>
                  <a:pt x="5415605" y="454349"/>
                </a:lnTo>
                <a:lnTo>
                  <a:pt x="5415605" y="676888"/>
                </a:lnTo>
                <a:close/>
                <a:moveTo>
                  <a:pt x="5189934" y="676888"/>
                </a:moveTo>
                <a:lnTo>
                  <a:pt x="4967395" y="676888"/>
                </a:lnTo>
                <a:lnTo>
                  <a:pt x="4967395" y="454349"/>
                </a:lnTo>
                <a:lnTo>
                  <a:pt x="5189934" y="454349"/>
                </a:lnTo>
                <a:lnTo>
                  <a:pt x="5189934" y="676888"/>
                </a:lnTo>
                <a:close/>
                <a:moveTo>
                  <a:pt x="4964263" y="676888"/>
                </a:moveTo>
                <a:lnTo>
                  <a:pt x="4741724" y="676888"/>
                </a:lnTo>
                <a:lnTo>
                  <a:pt x="4741724" y="454349"/>
                </a:lnTo>
                <a:lnTo>
                  <a:pt x="4964263" y="454349"/>
                </a:lnTo>
                <a:lnTo>
                  <a:pt x="4964263" y="676888"/>
                </a:lnTo>
                <a:close/>
                <a:moveTo>
                  <a:pt x="4738592" y="676888"/>
                </a:moveTo>
                <a:lnTo>
                  <a:pt x="4516053" y="676888"/>
                </a:lnTo>
                <a:lnTo>
                  <a:pt x="4516053" y="454349"/>
                </a:lnTo>
                <a:lnTo>
                  <a:pt x="4738592" y="454349"/>
                </a:lnTo>
                <a:lnTo>
                  <a:pt x="4738592" y="676888"/>
                </a:lnTo>
                <a:close/>
                <a:moveTo>
                  <a:pt x="4513046" y="676888"/>
                </a:moveTo>
                <a:lnTo>
                  <a:pt x="4290507" y="676888"/>
                </a:lnTo>
                <a:lnTo>
                  <a:pt x="4290507" y="454349"/>
                </a:lnTo>
                <a:lnTo>
                  <a:pt x="4513046" y="454349"/>
                </a:lnTo>
                <a:lnTo>
                  <a:pt x="4513046" y="676888"/>
                </a:lnTo>
                <a:close/>
                <a:moveTo>
                  <a:pt x="4287375" y="676888"/>
                </a:moveTo>
                <a:lnTo>
                  <a:pt x="4064836" y="676888"/>
                </a:lnTo>
                <a:lnTo>
                  <a:pt x="4064836" y="454349"/>
                </a:lnTo>
                <a:lnTo>
                  <a:pt x="4287375" y="454349"/>
                </a:lnTo>
                <a:lnTo>
                  <a:pt x="4287375" y="676888"/>
                </a:lnTo>
                <a:close/>
                <a:moveTo>
                  <a:pt x="4061703" y="676888"/>
                </a:moveTo>
                <a:lnTo>
                  <a:pt x="3839165" y="676888"/>
                </a:lnTo>
                <a:lnTo>
                  <a:pt x="3839165" y="454349"/>
                </a:lnTo>
                <a:lnTo>
                  <a:pt x="4061703" y="454349"/>
                </a:lnTo>
                <a:lnTo>
                  <a:pt x="4061703" y="676888"/>
                </a:lnTo>
                <a:close/>
                <a:moveTo>
                  <a:pt x="3836033" y="676888"/>
                </a:moveTo>
                <a:lnTo>
                  <a:pt x="3613494" y="676888"/>
                </a:lnTo>
                <a:lnTo>
                  <a:pt x="3613494" y="454349"/>
                </a:lnTo>
                <a:lnTo>
                  <a:pt x="3836033" y="454349"/>
                </a:lnTo>
                <a:lnTo>
                  <a:pt x="3836033" y="676888"/>
                </a:lnTo>
                <a:close/>
                <a:moveTo>
                  <a:pt x="3610361" y="676888"/>
                </a:moveTo>
                <a:lnTo>
                  <a:pt x="3387823" y="676888"/>
                </a:lnTo>
                <a:lnTo>
                  <a:pt x="3387823" y="454349"/>
                </a:lnTo>
                <a:lnTo>
                  <a:pt x="3610361" y="454349"/>
                </a:lnTo>
                <a:lnTo>
                  <a:pt x="3610361" y="676888"/>
                </a:lnTo>
                <a:close/>
                <a:moveTo>
                  <a:pt x="3384690" y="676888"/>
                </a:moveTo>
                <a:lnTo>
                  <a:pt x="3162152" y="676888"/>
                </a:lnTo>
                <a:lnTo>
                  <a:pt x="3162152" y="454349"/>
                </a:lnTo>
                <a:lnTo>
                  <a:pt x="3384690" y="454349"/>
                </a:lnTo>
                <a:lnTo>
                  <a:pt x="3384690" y="676888"/>
                </a:lnTo>
                <a:close/>
                <a:moveTo>
                  <a:pt x="3159145" y="676888"/>
                </a:moveTo>
                <a:lnTo>
                  <a:pt x="2936606" y="676888"/>
                </a:lnTo>
                <a:lnTo>
                  <a:pt x="2936606" y="454349"/>
                </a:lnTo>
                <a:lnTo>
                  <a:pt x="3159145" y="454349"/>
                </a:lnTo>
                <a:lnTo>
                  <a:pt x="3159145" y="676888"/>
                </a:lnTo>
                <a:close/>
                <a:moveTo>
                  <a:pt x="2933474" y="676888"/>
                </a:moveTo>
                <a:lnTo>
                  <a:pt x="2710935" y="676888"/>
                </a:lnTo>
                <a:lnTo>
                  <a:pt x="2710935" y="454349"/>
                </a:lnTo>
                <a:lnTo>
                  <a:pt x="2933474" y="454349"/>
                </a:lnTo>
                <a:lnTo>
                  <a:pt x="2933474" y="676888"/>
                </a:lnTo>
                <a:close/>
                <a:moveTo>
                  <a:pt x="2707802" y="676888"/>
                </a:moveTo>
                <a:lnTo>
                  <a:pt x="2485264" y="676888"/>
                </a:lnTo>
                <a:lnTo>
                  <a:pt x="2485264" y="454349"/>
                </a:lnTo>
                <a:lnTo>
                  <a:pt x="2707802" y="454349"/>
                </a:lnTo>
                <a:lnTo>
                  <a:pt x="2707802" y="676888"/>
                </a:lnTo>
                <a:close/>
                <a:moveTo>
                  <a:pt x="2482131" y="676888"/>
                </a:moveTo>
                <a:lnTo>
                  <a:pt x="2259593" y="676888"/>
                </a:lnTo>
                <a:lnTo>
                  <a:pt x="2259593" y="454349"/>
                </a:lnTo>
                <a:lnTo>
                  <a:pt x="2482131" y="454349"/>
                </a:lnTo>
                <a:lnTo>
                  <a:pt x="2482131" y="676888"/>
                </a:lnTo>
                <a:close/>
                <a:moveTo>
                  <a:pt x="2256460" y="676888"/>
                </a:moveTo>
                <a:lnTo>
                  <a:pt x="2033922" y="676888"/>
                </a:lnTo>
                <a:lnTo>
                  <a:pt x="2033922" y="454349"/>
                </a:lnTo>
                <a:lnTo>
                  <a:pt x="2256460" y="454349"/>
                </a:lnTo>
                <a:lnTo>
                  <a:pt x="2256460" y="676888"/>
                </a:lnTo>
                <a:close/>
                <a:moveTo>
                  <a:pt x="2030789" y="676888"/>
                </a:moveTo>
                <a:lnTo>
                  <a:pt x="1808251" y="676888"/>
                </a:lnTo>
                <a:lnTo>
                  <a:pt x="1808251" y="454349"/>
                </a:lnTo>
                <a:lnTo>
                  <a:pt x="2030789" y="454349"/>
                </a:lnTo>
                <a:lnTo>
                  <a:pt x="2030789" y="676888"/>
                </a:lnTo>
                <a:close/>
                <a:moveTo>
                  <a:pt x="1805243" y="676888"/>
                </a:moveTo>
                <a:lnTo>
                  <a:pt x="1582705" y="676888"/>
                </a:lnTo>
                <a:lnTo>
                  <a:pt x="1582705" y="454349"/>
                </a:lnTo>
                <a:lnTo>
                  <a:pt x="1805243" y="454349"/>
                </a:lnTo>
                <a:lnTo>
                  <a:pt x="1805243" y="676888"/>
                </a:lnTo>
                <a:close/>
                <a:moveTo>
                  <a:pt x="1579572" y="676888"/>
                </a:moveTo>
                <a:lnTo>
                  <a:pt x="1357034" y="676888"/>
                </a:lnTo>
                <a:lnTo>
                  <a:pt x="1357034" y="454349"/>
                </a:lnTo>
                <a:lnTo>
                  <a:pt x="1579572" y="454349"/>
                </a:lnTo>
                <a:lnTo>
                  <a:pt x="1579572" y="676888"/>
                </a:lnTo>
                <a:close/>
                <a:moveTo>
                  <a:pt x="1353901" y="676888"/>
                </a:moveTo>
                <a:lnTo>
                  <a:pt x="1131363" y="676888"/>
                </a:lnTo>
                <a:lnTo>
                  <a:pt x="1131363" y="454349"/>
                </a:lnTo>
                <a:lnTo>
                  <a:pt x="1353901" y="454349"/>
                </a:lnTo>
                <a:lnTo>
                  <a:pt x="1353901" y="676888"/>
                </a:lnTo>
                <a:close/>
                <a:moveTo>
                  <a:pt x="1128230" y="676888"/>
                </a:moveTo>
                <a:lnTo>
                  <a:pt x="905692" y="676888"/>
                </a:lnTo>
                <a:lnTo>
                  <a:pt x="905692" y="454349"/>
                </a:lnTo>
                <a:lnTo>
                  <a:pt x="1128230" y="454349"/>
                </a:lnTo>
                <a:lnTo>
                  <a:pt x="1128230" y="676888"/>
                </a:lnTo>
                <a:close/>
                <a:moveTo>
                  <a:pt x="902559" y="676888"/>
                </a:moveTo>
                <a:lnTo>
                  <a:pt x="680021" y="676888"/>
                </a:lnTo>
                <a:lnTo>
                  <a:pt x="680021" y="454349"/>
                </a:lnTo>
                <a:lnTo>
                  <a:pt x="902559" y="454349"/>
                </a:lnTo>
                <a:lnTo>
                  <a:pt x="902559" y="676888"/>
                </a:lnTo>
                <a:close/>
                <a:moveTo>
                  <a:pt x="676888" y="676888"/>
                </a:moveTo>
                <a:lnTo>
                  <a:pt x="454349" y="676888"/>
                </a:lnTo>
                <a:lnTo>
                  <a:pt x="454349" y="454349"/>
                </a:lnTo>
                <a:lnTo>
                  <a:pt x="676888" y="454349"/>
                </a:lnTo>
                <a:lnTo>
                  <a:pt x="676888" y="676888"/>
                </a:lnTo>
                <a:close/>
                <a:moveTo>
                  <a:pt x="676888" y="680020"/>
                </a:moveTo>
                <a:lnTo>
                  <a:pt x="676888" y="902559"/>
                </a:lnTo>
                <a:lnTo>
                  <a:pt x="454349" y="902559"/>
                </a:lnTo>
                <a:lnTo>
                  <a:pt x="454349" y="680020"/>
                </a:lnTo>
                <a:lnTo>
                  <a:pt x="676888" y="680020"/>
                </a:lnTo>
                <a:close/>
                <a:moveTo>
                  <a:pt x="676888" y="905691"/>
                </a:moveTo>
                <a:lnTo>
                  <a:pt x="676888" y="1128230"/>
                </a:lnTo>
                <a:lnTo>
                  <a:pt x="454349" y="1128230"/>
                </a:lnTo>
                <a:lnTo>
                  <a:pt x="454349" y="905691"/>
                </a:lnTo>
                <a:lnTo>
                  <a:pt x="676888" y="905691"/>
                </a:lnTo>
                <a:close/>
                <a:moveTo>
                  <a:pt x="676888" y="1131362"/>
                </a:moveTo>
                <a:lnTo>
                  <a:pt x="676888" y="1353901"/>
                </a:lnTo>
                <a:lnTo>
                  <a:pt x="454349" y="1353901"/>
                </a:lnTo>
                <a:lnTo>
                  <a:pt x="454349" y="1131362"/>
                </a:lnTo>
                <a:lnTo>
                  <a:pt x="676888" y="1131362"/>
                </a:lnTo>
                <a:close/>
                <a:moveTo>
                  <a:pt x="676888" y="1357033"/>
                </a:moveTo>
                <a:lnTo>
                  <a:pt x="676888" y="1579572"/>
                </a:lnTo>
                <a:lnTo>
                  <a:pt x="454349" y="1579572"/>
                </a:lnTo>
                <a:lnTo>
                  <a:pt x="454349" y="1357033"/>
                </a:lnTo>
                <a:lnTo>
                  <a:pt x="676888" y="1357033"/>
                </a:lnTo>
                <a:close/>
                <a:moveTo>
                  <a:pt x="676888" y="1582704"/>
                </a:moveTo>
                <a:lnTo>
                  <a:pt x="676888" y="1805243"/>
                </a:lnTo>
                <a:lnTo>
                  <a:pt x="454349" y="1805243"/>
                </a:lnTo>
                <a:lnTo>
                  <a:pt x="454349" y="1582704"/>
                </a:lnTo>
                <a:lnTo>
                  <a:pt x="676888" y="1582704"/>
                </a:lnTo>
                <a:close/>
                <a:moveTo>
                  <a:pt x="676888" y="1808375"/>
                </a:moveTo>
                <a:lnTo>
                  <a:pt x="676888" y="2030914"/>
                </a:lnTo>
                <a:lnTo>
                  <a:pt x="454349" y="2030914"/>
                </a:lnTo>
                <a:lnTo>
                  <a:pt x="454349" y="1808375"/>
                </a:lnTo>
                <a:lnTo>
                  <a:pt x="676888" y="1808375"/>
                </a:lnTo>
                <a:close/>
                <a:moveTo>
                  <a:pt x="676888" y="2033921"/>
                </a:moveTo>
                <a:lnTo>
                  <a:pt x="676888" y="2256459"/>
                </a:lnTo>
                <a:lnTo>
                  <a:pt x="454349" y="2256459"/>
                </a:lnTo>
                <a:lnTo>
                  <a:pt x="454349" y="2033921"/>
                </a:lnTo>
                <a:lnTo>
                  <a:pt x="676888" y="2033921"/>
                </a:lnTo>
                <a:close/>
                <a:moveTo>
                  <a:pt x="676888" y="2259592"/>
                </a:moveTo>
                <a:lnTo>
                  <a:pt x="676888" y="2482130"/>
                </a:lnTo>
                <a:lnTo>
                  <a:pt x="454349" y="2482130"/>
                </a:lnTo>
                <a:lnTo>
                  <a:pt x="454349" y="2259592"/>
                </a:lnTo>
                <a:lnTo>
                  <a:pt x="676888" y="2259592"/>
                </a:lnTo>
                <a:close/>
                <a:moveTo>
                  <a:pt x="676888" y="2485263"/>
                </a:moveTo>
                <a:lnTo>
                  <a:pt x="676888" y="2707801"/>
                </a:lnTo>
                <a:lnTo>
                  <a:pt x="454349" y="2707801"/>
                </a:lnTo>
                <a:lnTo>
                  <a:pt x="454349" y="2485263"/>
                </a:lnTo>
                <a:lnTo>
                  <a:pt x="676888" y="2485263"/>
                </a:lnTo>
                <a:close/>
                <a:moveTo>
                  <a:pt x="676888" y="2710934"/>
                </a:moveTo>
                <a:lnTo>
                  <a:pt x="676888" y="2933472"/>
                </a:lnTo>
                <a:lnTo>
                  <a:pt x="454349" y="2933472"/>
                </a:lnTo>
                <a:lnTo>
                  <a:pt x="454349" y="2710934"/>
                </a:lnTo>
                <a:lnTo>
                  <a:pt x="676888" y="2710934"/>
                </a:lnTo>
                <a:close/>
                <a:moveTo>
                  <a:pt x="676888" y="2936605"/>
                </a:moveTo>
                <a:lnTo>
                  <a:pt x="676888" y="3159143"/>
                </a:lnTo>
                <a:lnTo>
                  <a:pt x="454349" y="3159143"/>
                </a:lnTo>
                <a:lnTo>
                  <a:pt x="454349" y="2936605"/>
                </a:lnTo>
                <a:lnTo>
                  <a:pt x="676888" y="2936605"/>
                </a:lnTo>
                <a:close/>
                <a:moveTo>
                  <a:pt x="676888" y="3162276"/>
                </a:moveTo>
                <a:lnTo>
                  <a:pt x="676888" y="3384814"/>
                </a:lnTo>
                <a:lnTo>
                  <a:pt x="454349" y="3384814"/>
                </a:lnTo>
                <a:lnTo>
                  <a:pt x="454349" y="3162276"/>
                </a:lnTo>
                <a:lnTo>
                  <a:pt x="676888" y="3162276"/>
                </a:lnTo>
                <a:close/>
                <a:moveTo>
                  <a:pt x="676888" y="3387821"/>
                </a:moveTo>
                <a:lnTo>
                  <a:pt x="676888" y="3610360"/>
                </a:lnTo>
                <a:lnTo>
                  <a:pt x="454349" y="3610360"/>
                </a:lnTo>
                <a:lnTo>
                  <a:pt x="454349" y="3387821"/>
                </a:lnTo>
                <a:lnTo>
                  <a:pt x="676888" y="3387821"/>
                </a:lnTo>
                <a:close/>
                <a:moveTo>
                  <a:pt x="676888" y="3613493"/>
                </a:moveTo>
                <a:lnTo>
                  <a:pt x="676888" y="3836031"/>
                </a:lnTo>
                <a:lnTo>
                  <a:pt x="454349" y="3836031"/>
                </a:lnTo>
                <a:lnTo>
                  <a:pt x="454349" y="3613493"/>
                </a:lnTo>
                <a:lnTo>
                  <a:pt x="676888" y="3613493"/>
                </a:lnTo>
                <a:close/>
                <a:moveTo>
                  <a:pt x="676888" y="3839164"/>
                </a:moveTo>
                <a:lnTo>
                  <a:pt x="676888" y="4061702"/>
                </a:lnTo>
                <a:lnTo>
                  <a:pt x="454349" y="4061702"/>
                </a:lnTo>
                <a:lnTo>
                  <a:pt x="454349" y="3839164"/>
                </a:lnTo>
                <a:lnTo>
                  <a:pt x="676888" y="3839164"/>
                </a:lnTo>
                <a:close/>
                <a:moveTo>
                  <a:pt x="676888" y="4064834"/>
                </a:moveTo>
                <a:lnTo>
                  <a:pt x="676888" y="4287373"/>
                </a:lnTo>
                <a:lnTo>
                  <a:pt x="454349" y="4287373"/>
                </a:lnTo>
                <a:lnTo>
                  <a:pt x="454349" y="4064834"/>
                </a:lnTo>
                <a:lnTo>
                  <a:pt x="676888" y="4064834"/>
                </a:lnTo>
                <a:close/>
                <a:moveTo>
                  <a:pt x="676888" y="4290506"/>
                </a:moveTo>
                <a:lnTo>
                  <a:pt x="676888" y="4513044"/>
                </a:lnTo>
                <a:lnTo>
                  <a:pt x="454349" y="4513044"/>
                </a:lnTo>
                <a:lnTo>
                  <a:pt x="454349" y="4290506"/>
                </a:lnTo>
                <a:lnTo>
                  <a:pt x="676888" y="4290506"/>
                </a:lnTo>
                <a:close/>
                <a:moveTo>
                  <a:pt x="676888" y="4516177"/>
                </a:moveTo>
                <a:lnTo>
                  <a:pt x="676888" y="4738715"/>
                </a:lnTo>
                <a:lnTo>
                  <a:pt x="454349" y="4738715"/>
                </a:lnTo>
                <a:lnTo>
                  <a:pt x="454349" y="4516177"/>
                </a:lnTo>
                <a:lnTo>
                  <a:pt x="676888" y="4516177"/>
                </a:lnTo>
                <a:close/>
                <a:moveTo>
                  <a:pt x="676888" y="4741722"/>
                </a:moveTo>
                <a:lnTo>
                  <a:pt x="676888" y="4964261"/>
                </a:lnTo>
                <a:lnTo>
                  <a:pt x="454349" y="4964261"/>
                </a:lnTo>
                <a:lnTo>
                  <a:pt x="454349" y="4741722"/>
                </a:lnTo>
                <a:lnTo>
                  <a:pt x="676888" y="4741722"/>
                </a:lnTo>
                <a:close/>
                <a:moveTo>
                  <a:pt x="676888" y="4967393"/>
                </a:moveTo>
                <a:lnTo>
                  <a:pt x="676888" y="5189932"/>
                </a:lnTo>
                <a:lnTo>
                  <a:pt x="454349" y="5189932"/>
                </a:lnTo>
                <a:lnTo>
                  <a:pt x="454349" y="4967393"/>
                </a:lnTo>
                <a:lnTo>
                  <a:pt x="676888" y="4967393"/>
                </a:lnTo>
                <a:close/>
                <a:moveTo>
                  <a:pt x="676888" y="5193064"/>
                </a:moveTo>
                <a:lnTo>
                  <a:pt x="676888" y="5415603"/>
                </a:lnTo>
                <a:lnTo>
                  <a:pt x="454349" y="5415603"/>
                </a:lnTo>
                <a:lnTo>
                  <a:pt x="454349" y="5193064"/>
                </a:lnTo>
                <a:lnTo>
                  <a:pt x="676888" y="5193064"/>
                </a:lnTo>
                <a:close/>
                <a:moveTo>
                  <a:pt x="676888" y="5418735"/>
                </a:moveTo>
                <a:lnTo>
                  <a:pt x="676888" y="5641273"/>
                </a:lnTo>
                <a:lnTo>
                  <a:pt x="454349" y="5641273"/>
                </a:lnTo>
                <a:lnTo>
                  <a:pt x="454349" y="5418735"/>
                </a:lnTo>
                <a:lnTo>
                  <a:pt x="676888" y="5418735"/>
                </a:lnTo>
                <a:close/>
                <a:moveTo>
                  <a:pt x="676888" y="5644406"/>
                </a:moveTo>
                <a:lnTo>
                  <a:pt x="676888" y="5866945"/>
                </a:lnTo>
                <a:lnTo>
                  <a:pt x="454349" y="5866945"/>
                </a:lnTo>
                <a:lnTo>
                  <a:pt x="454349" y="5644406"/>
                </a:lnTo>
                <a:lnTo>
                  <a:pt x="676888" y="5644406"/>
                </a:lnTo>
                <a:close/>
                <a:moveTo>
                  <a:pt x="676888" y="5870077"/>
                </a:moveTo>
                <a:lnTo>
                  <a:pt x="676888" y="6092616"/>
                </a:lnTo>
                <a:lnTo>
                  <a:pt x="454349" y="6092616"/>
                </a:lnTo>
                <a:lnTo>
                  <a:pt x="454349" y="5870077"/>
                </a:lnTo>
                <a:lnTo>
                  <a:pt x="676888" y="5870077"/>
                </a:lnTo>
                <a:close/>
                <a:moveTo>
                  <a:pt x="676888" y="6095623"/>
                </a:moveTo>
                <a:lnTo>
                  <a:pt x="676888" y="6318161"/>
                </a:lnTo>
                <a:lnTo>
                  <a:pt x="454349" y="6318161"/>
                </a:lnTo>
                <a:lnTo>
                  <a:pt x="454349" y="6095623"/>
                </a:lnTo>
                <a:lnTo>
                  <a:pt x="676888" y="6095623"/>
                </a:lnTo>
                <a:close/>
                <a:moveTo>
                  <a:pt x="676888" y="6321294"/>
                </a:moveTo>
                <a:lnTo>
                  <a:pt x="676888" y="6543832"/>
                </a:lnTo>
                <a:lnTo>
                  <a:pt x="454349" y="6543832"/>
                </a:lnTo>
                <a:lnTo>
                  <a:pt x="454349" y="6321294"/>
                </a:lnTo>
                <a:lnTo>
                  <a:pt x="676888" y="6321294"/>
                </a:lnTo>
                <a:close/>
                <a:moveTo>
                  <a:pt x="676888" y="6546965"/>
                </a:moveTo>
                <a:lnTo>
                  <a:pt x="676888" y="6769503"/>
                </a:lnTo>
                <a:lnTo>
                  <a:pt x="454349" y="6769503"/>
                </a:lnTo>
                <a:lnTo>
                  <a:pt x="454349" y="6546965"/>
                </a:lnTo>
                <a:lnTo>
                  <a:pt x="676888" y="6546965"/>
                </a:lnTo>
                <a:close/>
                <a:moveTo>
                  <a:pt x="680021" y="6546965"/>
                </a:moveTo>
                <a:lnTo>
                  <a:pt x="902559" y="6546965"/>
                </a:lnTo>
                <a:lnTo>
                  <a:pt x="902559" y="6769503"/>
                </a:lnTo>
                <a:lnTo>
                  <a:pt x="680021" y="6769503"/>
                </a:lnTo>
                <a:lnTo>
                  <a:pt x="680021" y="6546965"/>
                </a:lnTo>
                <a:close/>
                <a:moveTo>
                  <a:pt x="905692" y="6546965"/>
                </a:moveTo>
                <a:lnTo>
                  <a:pt x="1128230" y="6546965"/>
                </a:lnTo>
                <a:lnTo>
                  <a:pt x="1128230" y="6769503"/>
                </a:lnTo>
                <a:lnTo>
                  <a:pt x="905692" y="6769503"/>
                </a:lnTo>
                <a:lnTo>
                  <a:pt x="905692" y="6546965"/>
                </a:lnTo>
                <a:close/>
                <a:moveTo>
                  <a:pt x="1131363" y="6546965"/>
                </a:moveTo>
                <a:lnTo>
                  <a:pt x="1353901" y="6546965"/>
                </a:lnTo>
                <a:lnTo>
                  <a:pt x="1353901" y="6769503"/>
                </a:lnTo>
                <a:lnTo>
                  <a:pt x="1131363" y="6769503"/>
                </a:lnTo>
                <a:lnTo>
                  <a:pt x="1131363" y="6546965"/>
                </a:lnTo>
                <a:close/>
                <a:moveTo>
                  <a:pt x="1357034" y="6546965"/>
                </a:moveTo>
                <a:lnTo>
                  <a:pt x="1579572" y="6546965"/>
                </a:lnTo>
                <a:lnTo>
                  <a:pt x="1579572" y="6769503"/>
                </a:lnTo>
                <a:lnTo>
                  <a:pt x="1357034" y="6769503"/>
                </a:lnTo>
                <a:lnTo>
                  <a:pt x="1357034" y="6546965"/>
                </a:lnTo>
                <a:close/>
                <a:moveTo>
                  <a:pt x="1582705" y="6546965"/>
                </a:moveTo>
                <a:lnTo>
                  <a:pt x="1805243" y="6546965"/>
                </a:lnTo>
                <a:lnTo>
                  <a:pt x="1805243" y="6769503"/>
                </a:lnTo>
                <a:lnTo>
                  <a:pt x="1582705" y="6769503"/>
                </a:lnTo>
                <a:lnTo>
                  <a:pt x="1582705" y="6546965"/>
                </a:lnTo>
                <a:close/>
                <a:moveTo>
                  <a:pt x="1808376" y="6546965"/>
                </a:moveTo>
                <a:lnTo>
                  <a:pt x="2030914" y="6546965"/>
                </a:lnTo>
                <a:lnTo>
                  <a:pt x="2030914" y="6769503"/>
                </a:lnTo>
                <a:lnTo>
                  <a:pt x="1808376" y="6769503"/>
                </a:lnTo>
                <a:lnTo>
                  <a:pt x="1808376" y="6546965"/>
                </a:lnTo>
                <a:close/>
                <a:moveTo>
                  <a:pt x="2033922" y="6546965"/>
                </a:moveTo>
                <a:lnTo>
                  <a:pt x="2256460" y="6546965"/>
                </a:lnTo>
                <a:lnTo>
                  <a:pt x="2256460" y="6769503"/>
                </a:lnTo>
                <a:lnTo>
                  <a:pt x="2033922" y="6769503"/>
                </a:lnTo>
                <a:lnTo>
                  <a:pt x="2033922" y="6546965"/>
                </a:lnTo>
                <a:close/>
                <a:moveTo>
                  <a:pt x="2259593" y="6546965"/>
                </a:moveTo>
                <a:lnTo>
                  <a:pt x="2482131" y="6546965"/>
                </a:lnTo>
                <a:lnTo>
                  <a:pt x="2482131" y="6769503"/>
                </a:lnTo>
                <a:lnTo>
                  <a:pt x="2259593" y="6769503"/>
                </a:lnTo>
                <a:lnTo>
                  <a:pt x="2259593" y="6546965"/>
                </a:lnTo>
                <a:close/>
                <a:moveTo>
                  <a:pt x="2485264" y="6546965"/>
                </a:moveTo>
                <a:lnTo>
                  <a:pt x="2707802" y="6546965"/>
                </a:lnTo>
                <a:lnTo>
                  <a:pt x="2707802" y="6769503"/>
                </a:lnTo>
                <a:lnTo>
                  <a:pt x="2485264" y="6769503"/>
                </a:lnTo>
                <a:lnTo>
                  <a:pt x="2485264" y="6546965"/>
                </a:lnTo>
                <a:close/>
                <a:moveTo>
                  <a:pt x="2710935" y="6546965"/>
                </a:moveTo>
                <a:lnTo>
                  <a:pt x="2933474" y="6546965"/>
                </a:lnTo>
                <a:lnTo>
                  <a:pt x="2933474" y="6769503"/>
                </a:lnTo>
                <a:lnTo>
                  <a:pt x="2710935" y="6769503"/>
                </a:lnTo>
                <a:lnTo>
                  <a:pt x="2710935" y="6546965"/>
                </a:lnTo>
                <a:close/>
                <a:moveTo>
                  <a:pt x="2936606" y="6546965"/>
                </a:moveTo>
                <a:lnTo>
                  <a:pt x="3159145" y="6546965"/>
                </a:lnTo>
                <a:lnTo>
                  <a:pt x="3159145" y="6769503"/>
                </a:lnTo>
                <a:lnTo>
                  <a:pt x="2936606" y="6769503"/>
                </a:lnTo>
                <a:lnTo>
                  <a:pt x="2936606" y="6546965"/>
                </a:lnTo>
                <a:close/>
                <a:moveTo>
                  <a:pt x="3162277" y="6546965"/>
                </a:moveTo>
                <a:lnTo>
                  <a:pt x="3384816" y="6546965"/>
                </a:lnTo>
                <a:lnTo>
                  <a:pt x="3384816" y="6769503"/>
                </a:lnTo>
                <a:lnTo>
                  <a:pt x="3162277" y="6769503"/>
                </a:lnTo>
                <a:lnTo>
                  <a:pt x="3162277" y="6546965"/>
                </a:lnTo>
                <a:close/>
                <a:moveTo>
                  <a:pt x="3387823" y="6546965"/>
                </a:moveTo>
                <a:lnTo>
                  <a:pt x="3610361" y="6546965"/>
                </a:lnTo>
                <a:lnTo>
                  <a:pt x="3610361" y="6769503"/>
                </a:lnTo>
                <a:lnTo>
                  <a:pt x="3387823" y="6769503"/>
                </a:lnTo>
                <a:lnTo>
                  <a:pt x="3387823" y="6546965"/>
                </a:lnTo>
                <a:close/>
                <a:moveTo>
                  <a:pt x="3613494" y="6546965"/>
                </a:moveTo>
                <a:lnTo>
                  <a:pt x="3836033" y="6546965"/>
                </a:lnTo>
                <a:lnTo>
                  <a:pt x="3836033" y="6769503"/>
                </a:lnTo>
                <a:lnTo>
                  <a:pt x="3613494" y="6769503"/>
                </a:lnTo>
                <a:lnTo>
                  <a:pt x="3613494" y="6546965"/>
                </a:lnTo>
                <a:close/>
                <a:moveTo>
                  <a:pt x="3839165" y="6546965"/>
                </a:moveTo>
                <a:lnTo>
                  <a:pt x="4061703" y="6546965"/>
                </a:lnTo>
                <a:lnTo>
                  <a:pt x="4061703" y="6769503"/>
                </a:lnTo>
                <a:lnTo>
                  <a:pt x="3839165" y="6769503"/>
                </a:lnTo>
                <a:lnTo>
                  <a:pt x="3839165" y="6546965"/>
                </a:lnTo>
                <a:close/>
                <a:moveTo>
                  <a:pt x="4064836" y="6546965"/>
                </a:moveTo>
                <a:lnTo>
                  <a:pt x="4287375" y="6546965"/>
                </a:lnTo>
                <a:lnTo>
                  <a:pt x="4287375" y="6769503"/>
                </a:lnTo>
                <a:lnTo>
                  <a:pt x="4064836" y="6769503"/>
                </a:lnTo>
                <a:lnTo>
                  <a:pt x="4064836" y="6546965"/>
                </a:lnTo>
                <a:close/>
                <a:moveTo>
                  <a:pt x="4290507" y="6546965"/>
                </a:moveTo>
                <a:lnTo>
                  <a:pt x="4513046" y="6546965"/>
                </a:lnTo>
                <a:lnTo>
                  <a:pt x="4513046" y="6769503"/>
                </a:lnTo>
                <a:lnTo>
                  <a:pt x="4290507" y="6769503"/>
                </a:lnTo>
                <a:lnTo>
                  <a:pt x="4290507" y="6546965"/>
                </a:lnTo>
                <a:close/>
                <a:moveTo>
                  <a:pt x="4516179" y="6546965"/>
                </a:moveTo>
                <a:lnTo>
                  <a:pt x="4738717" y="6546965"/>
                </a:lnTo>
                <a:lnTo>
                  <a:pt x="4738717" y="6769503"/>
                </a:lnTo>
                <a:lnTo>
                  <a:pt x="4516179" y="6769503"/>
                </a:lnTo>
                <a:lnTo>
                  <a:pt x="4516179" y="6546965"/>
                </a:lnTo>
                <a:close/>
                <a:moveTo>
                  <a:pt x="4741724" y="6546965"/>
                </a:moveTo>
                <a:lnTo>
                  <a:pt x="4964263" y="6546965"/>
                </a:lnTo>
                <a:lnTo>
                  <a:pt x="4964263" y="6769503"/>
                </a:lnTo>
                <a:lnTo>
                  <a:pt x="4741724" y="6769503"/>
                </a:lnTo>
                <a:lnTo>
                  <a:pt x="4741724" y="6546965"/>
                </a:lnTo>
                <a:close/>
                <a:moveTo>
                  <a:pt x="4967395" y="6546965"/>
                </a:moveTo>
                <a:lnTo>
                  <a:pt x="5189934" y="6546965"/>
                </a:lnTo>
                <a:lnTo>
                  <a:pt x="5189934" y="6769503"/>
                </a:lnTo>
                <a:lnTo>
                  <a:pt x="4967395" y="6769503"/>
                </a:lnTo>
                <a:lnTo>
                  <a:pt x="4967395" y="6546965"/>
                </a:lnTo>
                <a:close/>
                <a:moveTo>
                  <a:pt x="5193066" y="6546965"/>
                </a:moveTo>
                <a:lnTo>
                  <a:pt x="5415605" y="6546965"/>
                </a:lnTo>
                <a:lnTo>
                  <a:pt x="5415605" y="6769503"/>
                </a:lnTo>
                <a:lnTo>
                  <a:pt x="5193066" y="6769503"/>
                </a:lnTo>
                <a:lnTo>
                  <a:pt x="5193066" y="6546965"/>
                </a:lnTo>
                <a:close/>
                <a:moveTo>
                  <a:pt x="5418738" y="6546965"/>
                </a:moveTo>
                <a:lnTo>
                  <a:pt x="5641276" y="6546965"/>
                </a:lnTo>
                <a:lnTo>
                  <a:pt x="5641276" y="6769503"/>
                </a:lnTo>
                <a:lnTo>
                  <a:pt x="5418738" y="6769503"/>
                </a:lnTo>
                <a:lnTo>
                  <a:pt x="5418738" y="6546965"/>
                </a:lnTo>
                <a:close/>
                <a:moveTo>
                  <a:pt x="5644408" y="6546965"/>
                </a:moveTo>
                <a:lnTo>
                  <a:pt x="5866947" y="6546965"/>
                </a:lnTo>
                <a:lnTo>
                  <a:pt x="5866947" y="6769503"/>
                </a:lnTo>
                <a:lnTo>
                  <a:pt x="5644408" y="6769503"/>
                </a:lnTo>
                <a:lnTo>
                  <a:pt x="5644408" y="6546965"/>
                </a:lnTo>
                <a:close/>
                <a:moveTo>
                  <a:pt x="5870080" y="6546965"/>
                </a:moveTo>
                <a:lnTo>
                  <a:pt x="6092618" y="6546965"/>
                </a:lnTo>
                <a:lnTo>
                  <a:pt x="6092618" y="6769503"/>
                </a:lnTo>
                <a:lnTo>
                  <a:pt x="5870080" y="6769503"/>
                </a:lnTo>
                <a:lnTo>
                  <a:pt x="5870080" y="6546965"/>
                </a:lnTo>
                <a:close/>
                <a:moveTo>
                  <a:pt x="6095625" y="6546965"/>
                </a:moveTo>
                <a:lnTo>
                  <a:pt x="6318164" y="6546965"/>
                </a:lnTo>
                <a:lnTo>
                  <a:pt x="6318164" y="6769503"/>
                </a:lnTo>
                <a:lnTo>
                  <a:pt x="6095625" y="6769503"/>
                </a:lnTo>
                <a:lnTo>
                  <a:pt x="6095625" y="6546965"/>
                </a:lnTo>
                <a:close/>
                <a:moveTo>
                  <a:pt x="6321297" y="6546965"/>
                </a:moveTo>
                <a:lnTo>
                  <a:pt x="6543835" y="6546965"/>
                </a:lnTo>
                <a:lnTo>
                  <a:pt x="6543835" y="6769503"/>
                </a:lnTo>
                <a:lnTo>
                  <a:pt x="6321297" y="6769503"/>
                </a:lnTo>
                <a:lnTo>
                  <a:pt x="6321297" y="6546965"/>
                </a:lnTo>
                <a:close/>
                <a:moveTo>
                  <a:pt x="6546967" y="6546965"/>
                </a:moveTo>
                <a:lnTo>
                  <a:pt x="6769506" y="6546965"/>
                </a:lnTo>
                <a:lnTo>
                  <a:pt x="6769506" y="6769503"/>
                </a:lnTo>
                <a:lnTo>
                  <a:pt x="6546967" y="6769503"/>
                </a:lnTo>
                <a:lnTo>
                  <a:pt x="6546967" y="6546965"/>
                </a:lnTo>
                <a:close/>
                <a:moveTo>
                  <a:pt x="6772639" y="6546965"/>
                </a:moveTo>
                <a:lnTo>
                  <a:pt x="6995177" y="6546965"/>
                </a:lnTo>
                <a:lnTo>
                  <a:pt x="6995177" y="6769503"/>
                </a:lnTo>
                <a:lnTo>
                  <a:pt x="6772639" y="6769503"/>
                </a:lnTo>
                <a:lnTo>
                  <a:pt x="6772639" y="6546965"/>
                </a:lnTo>
                <a:close/>
                <a:moveTo>
                  <a:pt x="6998310" y="6546965"/>
                </a:moveTo>
                <a:lnTo>
                  <a:pt x="7220848" y="6546965"/>
                </a:lnTo>
                <a:lnTo>
                  <a:pt x="7220848" y="6769503"/>
                </a:lnTo>
                <a:lnTo>
                  <a:pt x="6998310" y="6769503"/>
                </a:lnTo>
                <a:lnTo>
                  <a:pt x="6998310" y="6546965"/>
                </a:lnTo>
                <a:close/>
                <a:moveTo>
                  <a:pt x="7223981" y="6546965"/>
                </a:moveTo>
                <a:lnTo>
                  <a:pt x="7446520" y="6546965"/>
                </a:lnTo>
                <a:lnTo>
                  <a:pt x="7446520" y="6769503"/>
                </a:lnTo>
                <a:lnTo>
                  <a:pt x="7223981" y="6769503"/>
                </a:lnTo>
                <a:lnTo>
                  <a:pt x="7223981" y="6546965"/>
                </a:lnTo>
                <a:close/>
                <a:moveTo>
                  <a:pt x="7449527" y="6546965"/>
                </a:moveTo>
                <a:lnTo>
                  <a:pt x="7672065" y="6546965"/>
                </a:lnTo>
                <a:lnTo>
                  <a:pt x="7672065" y="6769503"/>
                </a:lnTo>
                <a:lnTo>
                  <a:pt x="7449527" y="6769503"/>
                </a:lnTo>
                <a:lnTo>
                  <a:pt x="7449527" y="6546965"/>
                </a:lnTo>
                <a:close/>
                <a:moveTo>
                  <a:pt x="7675198" y="6546965"/>
                </a:moveTo>
                <a:lnTo>
                  <a:pt x="7897736" y="6546965"/>
                </a:lnTo>
                <a:lnTo>
                  <a:pt x="7897736" y="6769503"/>
                </a:lnTo>
                <a:lnTo>
                  <a:pt x="7675198" y="6769503"/>
                </a:lnTo>
                <a:lnTo>
                  <a:pt x="7675198" y="6546965"/>
                </a:lnTo>
                <a:close/>
                <a:moveTo>
                  <a:pt x="7900868" y="6546965"/>
                </a:moveTo>
                <a:lnTo>
                  <a:pt x="8123407" y="6546965"/>
                </a:lnTo>
                <a:lnTo>
                  <a:pt x="8123407" y="6769503"/>
                </a:lnTo>
                <a:lnTo>
                  <a:pt x="7900868" y="6769503"/>
                </a:lnTo>
                <a:lnTo>
                  <a:pt x="7900868" y="6546965"/>
                </a:lnTo>
                <a:close/>
                <a:moveTo>
                  <a:pt x="8126540" y="6546965"/>
                </a:moveTo>
                <a:lnTo>
                  <a:pt x="8349078" y="6546965"/>
                </a:lnTo>
                <a:lnTo>
                  <a:pt x="8349078" y="6769503"/>
                </a:lnTo>
                <a:lnTo>
                  <a:pt x="8126540" y="6769503"/>
                </a:lnTo>
                <a:lnTo>
                  <a:pt x="8126540" y="6546965"/>
                </a:lnTo>
                <a:close/>
                <a:moveTo>
                  <a:pt x="8352211" y="6546965"/>
                </a:moveTo>
                <a:lnTo>
                  <a:pt x="8574749" y="6546965"/>
                </a:lnTo>
                <a:lnTo>
                  <a:pt x="8574749" y="6769503"/>
                </a:lnTo>
                <a:lnTo>
                  <a:pt x="8352211" y="6769503"/>
                </a:lnTo>
                <a:lnTo>
                  <a:pt x="8352211" y="6546965"/>
                </a:lnTo>
                <a:close/>
                <a:moveTo>
                  <a:pt x="8577882" y="6546965"/>
                </a:moveTo>
                <a:lnTo>
                  <a:pt x="8800420" y="6546965"/>
                </a:lnTo>
                <a:lnTo>
                  <a:pt x="8800420" y="6769503"/>
                </a:lnTo>
                <a:lnTo>
                  <a:pt x="8577882" y="6769503"/>
                </a:lnTo>
                <a:lnTo>
                  <a:pt x="8577882" y="6546965"/>
                </a:lnTo>
                <a:close/>
                <a:moveTo>
                  <a:pt x="8803427" y="6546965"/>
                </a:moveTo>
                <a:lnTo>
                  <a:pt x="9025966" y="6546965"/>
                </a:lnTo>
                <a:lnTo>
                  <a:pt x="9025966" y="6769503"/>
                </a:lnTo>
                <a:lnTo>
                  <a:pt x="8803427" y="6769503"/>
                </a:lnTo>
                <a:lnTo>
                  <a:pt x="8803427" y="6546965"/>
                </a:lnTo>
                <a:close/>
                <a:moveTo>
                  <a:pt x="9029099" y="6546965"/>
                </a:moveTo>
                <a:lnTo>
                  <a:pt x="9251637" y="6546965"/>
                </a:lnTo>
                <a:lnTo>
                  <a:pt x="9251637" y="6769503"/>
                </a:lnTo>
                <a:lnTo>
                  <a:pt x="9029099" y="6769503"/>
                </a:lnTo>
                <a:lnTo>
                  <a:pt x="9029099" y="6546965"/>
                </a:lnTo>
                <a:close/>
                <a:moveTo>
                  <a:pt x="9254770" y="6546965"/>
                </a:moveTo>
                <a:lnTo>
                  <a:pt x="9477308" y="6546965"/>
                </a:lnTo>
                <a:lnTo>
                  <a:pt x="9477308" y="6769503"/>
                </a:lnTo>
                <a:lnTo>
                  <a:pt x="9254770" y="6769503"/>
                </a:lnTo>
                <a:lnTo>
                  <a:pt x="9254770" y="6546965"/>
                </a:lnTo>
                <a:close/>
                <a:moveTo>
                  <a:pt x="9480440" y="6546965"/>
                </a:moveTo>
                <a:lnTo>
                  <a:pt x="9702979" y="6546965"/>
                </a:lnTo>
                <a:lnTo>
                  <a:pt x="9702979" y="6769503"/>
                </a:lnTo>
                <a:lnTo>
                  <a:pt x="9480440" y="6769503"/>
                </a:lnTo>
                <a:lnTo>
                  <a:pt x="9480440" y="6546965"/>
                </a:lnTo>
                <a:close/>
                <a:moveTo>
                  <a:pt x="9706112" y="6546965"/>
                </a:moveTo>
                <a:lnTo>
                  <a:pt x="9928650" y="6546965"/>
                </a:lnTo>
                <a:lnTo>
                  <a:pt x="9928650" y="6769503"/>
                </a:lnTo>
                <a:lnTo>
                  <a:pt x="9706112" y="6769503"/>
                </a:lnTo>
                <a:lnTo>
                  <a:pt x="9706112" y="6546965"/>
                </a:lnTo>
                <a:close/>
                <a:moveTo>
                  <a:pt x="9931783" y="6546965"/>
                </a:moveTo>
                <a:lnTo>
                  <a:pt x="10154321" y="6546965"/>
                </a:lnTo>
                <a:lnTo>
                  <a:pt x="10154321" y="6769503"/>
                </a:lnTo>
                <a:lnTo>
                  <a:pt x="9931783" y="6769503"/>
                </a:lnTo>
                <a:lnTo>
                  <a:pt x="9931783" y="6546965"/>
                </a:lnTo>
                <a:close/>
                <a:moveTo>
                  <a:pt x="10157328" y="6546965"/>
                </a:moveTo>
                <a:lnTo>
                  <a:pt x="10379867" y="6546965"/>
                </a:lnTo>
                <a:lnTo>
                  <a:pt x="10379867" y="6769503"/>
                </a:lnTo>
                <a:lnTo>
                  <a:pt x="10157328" y="6769503"/>
                </a:lnTo>
                <a:lnTo>
                  <a:pt x="10157328" y="6546965"/>
                </a:lnTo>
                <a:close/>
                <a:moveTo>
                  <a:pt x="10383000" y="6546965"/>
                </a:moveTo>
                <a:lnTo>
                  <a:pt x="10605538" y="6546965"/>
                </a:lnTo>
                <a:lnTo>
                  <a:pt x="10605538" y="6769503"/>
                </a:lnTo>
                <a:lnTo>
                  <a:pt x="10383000" y="6769503"/>
                </a:lnTo>
                <a:lnTo>
                  <a:pt x="10383000" y="6546965"/>
                </a:lnTo>
                <a:close/>
                <a:moveTo>
                  <a:pt x="10608671" y="6546965"/>
                </a:moveTo>
                <a:lnTo>
                  <a:pt x="10831209" y="6546965"/>
                </a:lnTo>
                <a:lnTo>
                  <a:pt x="10831209" y="6769503"/>
                </a:lnTo>
                <a:lnTo>
                  <a:pt x="10608671" y="6769503"/>
                </a:lnTo>
                <a:lnTo>
                  <a:pt x="10608671" y="6546965"/>
                </a:lnTo>
                <a:close/>
                <a:moveTo>
                  <a:pt x="10834342" y="6546965"/>
                </a:moveTo>
                <a:lnTo>
                  <a:pt x="11056880" y="6546965"/>
                </a:lnTo>
                <a:lnTo>
                  <a:pt x="11056880" y="6769503"/>
                </a:lnTo>
                <a:lnTo>
                  <a:pt x="10834342" y="6769503"/>
                </a:lnTo>
                <a:lnTo>
                  <a:pt x="10834342" y="6546965"/>
                </a:lnTo>
                <a:close/>
                <a:moveTo>
                  <a:pt x="11060012" y="6546965"/>
                </a:moveTo>
                <a:lnTo>
                  <a:pt x="11282551" y="6546965"/>
                </a:lnTo>
                <a:lnTo>
                  <a:pt x="11282551" y="6769503"/>
                </a:lnTo>
                <a:lnTo>
                  <a:pt x="11060012" y="6769503"/>
                </a:lnTo>
                <a:lnTo>
                  <a:pt x="11060012" y="6546965"/>
                </a:lnTo>
                <a:close/>
                <a:moveTo>
                  <a:pt x="11285684" y="6546965"/>
                </a:moveTo>
                <a:lnTo>
                  <a:pt x="11508222" y="6546965"/>
                </a:lnTo>
                <a:lnTo>
                  <a:pt x="11508222" y="6769503"/>
                </a:lnTo>
                <a:lnTo>
                  <a:pt x="11285684" y="6769503"/>
                </a:lnTo>
                <a:lnTo>
                  <a:pt x="11285684" y="6546965"/>
                </a:lnTo>
                <a:close/>
                <a:moveTo>
                  <a:pt x="11511229" y="6546965"/>
                </a:moveTo>
                <a:lnTo>
                  <a:pt x="11733768" y="6546965"/>
                </a:lnTo>
                <a:lnTo>
                  <a:pt x="11733768" y="6769503"/>
                </a:lnTo>
                <a:lnTo>
                  <a:pt x="11511229" y="6769503"/>
                </a:lnTo>
                <a:lnTo>
                  <a:pt x="11511229" y="6546965"/>
                </a:lnTo>
                <a:close/>
                <a:moveTo>
                  <a:pt x="11511229" y="6543832"/>
                </a:moveTo>
                <a:lnTo>
                  <a:pt x="11511229" y="6321294"/>
                </a:lnTo>
                <a:lnTo>
                  <a:pt x="11733768" y="6321294"/>
                </a:lnTo>
                <a:lnTo>
                  <a:pt x="11733768" y="6543832"/>
                </a:lnTo>
                <a:lnTo>
                  <a:pt x="11511229" y="6543832"/>
                </a:lnTo>
                <a:close/>
                <a:moveTo>
                  <a:pt x="11511229" y="6318161"/>
                </a:moveTo>
                <a:lnTo>
                  <a:pt x="11511229" y="6095623"/>
                </a:lnTo>
                <a:lnTo>
                  <a:pt x="11733768" y="6095623"/>
                </a:lnTo>
                <a:lnTo>
                  <a:pt x="11733768" y="6318161"/>
                </a:lnTo>
                <a:lnTo>
                  <a:pt x="11511229" y="6318161"/>
                </a:lnTo>
                <a:close/>
                <a:moveTo>
                  <a:pt x="11511229" y="6092490"/>
                </a:moveTo>
                <a:lnTo>
                  <a:pt x="11511229" y="5869952"/>
                </a:lnTo>
                <a:lnTo>
                  <a:pt x="11733768" y="5869952"/>
                </a:lnTo>
                <a:lnTo>
                  <a:pt x="11733768" y="6092490"/>
                </a:lnTo>
                <a:lnTo>
                  <a:pt x="11511229" y="6092490"/>
                </a:lnTo>
                <a:close/>
                <a:moveTo>
                  <a:pt x="11511229" y="5866945"/>
                </a:moveTo>
                <a:lnTo>
                  <a:pt x="11511229" y="5644406"/>
                </a:lnTo>
                <a:lnTo>
                  <a:pt x="11733768" y="5644406"/>
                </a:lnTo>
                <a:lnTo>
                  <a:pt x="11733768" y="5866945"/>
                </a:lnTo>
                <a:lnTo>
                  <a:pt x="11511229" y="5866945"/>
                </a:lnTo>
                <a:close/>
                <a:moveTo>
                  <a:pt x="11511229" y="5641273"/>
                </a:moveTo>
                <a:lnTo>
                  <a:pt x="11511229" y="5418735"/>
                </a:lnTo>
                <a:lnTo>
                  <a:pt x="11733768" y="5418735"/>
                </a:lnTo>
                <a:lnTo>
                  <a:pt x="11733768" y="5641273"/>
                </a:lnTo>
                <a:lnTo>
                  <a:pt x="11511229" y="5641273"/>
                </a:lnTo>
                <a:close/>
                <a:moveTo>
                  <a:pt x="11511229" y="5415603"/>
                </a:moveTo>
                <a:lnTo>
                  <a:pt x="11511229" y="5193064"/>
                </a:lnTo>
                <a:lnTo>
                  <a:pt x="11733768" y="5193064"/>
                </a:lnTo>
                <a:lnTo>
                  <a:pt x="11733768" y="5415603"/>
                </a:lnTo>
                <a:lnTo>
                  <a:pt x="11511229" y="5415603"/>
                </a:lnTo>
                <a:close/>
                <a:moveTo>
                  <a:pt x="11511229" y="5189932"/>
                </a:moveTo>
                <a:lnTo>
                  <a:pt x="11511229" y="4967393"/>
                </a:lnTo>
                <a:lnTo>
                  <a:pt x="11733768" y="4967393"/>
                </a:lnTo>
                <a:lnTo>
                  <a:pt x="11733768" y="5189932"/>
                </a:lnTo>
                <a:lnTo>
                  <a:pt x="11511229" y="5189932"/>
                </a:lnTo>
                <a:close/>
                <a:moveTo>
                  <a:pt x="11511229" y="4964261"/>
                </a:moveTo>
                <a:lnTo>
                  <a:pt x="11511229" y="4741722"/>
                </a:lnTo>
                <a:lnTo>
                  <a:pt x="11733768" y="4741722"/>
                </a:lnTo>
                <a:lnTo>
                  <a:pt x="11733768" y="4964261"/>
                </a:lnTo>
                <a:lnTo>
                  <a:pt x="11511229" y="4964261"/>
                </a:lnTo>
                <a:close/>
                <a:moveTo>
                  <a:pt x="11511229" y="4738590"/>
                </a:moveTo>
                <a:lnTo>
                  <a:pt x="11511229" y="4516051"/>
                </a:lnTo>
                <a:lnTo>
                  <a:pt x="11733768" y="4516051"/>
                </a:lnTo>
                <a:lnTo>
                  <a:pt x="11733768" y="4738590"/>
                </a:lnTo>
                <a:lnTo>
                  <a:pt x="11511229" y="4738590"/>
                </a:lnTo>
                <a:close/>
                <a:moveTo>
                  <a:pt x="11511229" y="4513044"/>
                </a:moveTo>
                <a:lnTo>
                  <a:pt x="11511229" y="4290506"/>
                </a:lnTo>
                <a:lnTo>
                  <a:pt x="11733768" y="4290506"/>
                </a:lnTo>
                <a:lnTo>
                  <a:pt x="11733768" y="4513044"/>
                </a:lnTo>
                <a:lnTo>
                  <a:pt x="11511229" y="4513044"/>
                </a:lnTo>
                <a:close/>
                <a:moveTo>
                  <a:pt x="11511229" y="4287373"/>
                </a:moveTo>
                <a:lnTo>
                  <a:pt x="11511229" y="4064834"/>
                </a:lnTo>
                <a:lnTo>
                  <a:pt x="11733768" y="4064834"/>
                </a:lnTo>
                <a:lnTo>
                  <a:pt x="11733768" y="4287373"/>
                </a:lnTo>
                <a:lnTo>
                  <a:pt x="11511229" y="4287373"/>
                </a:lnTo>
                <a:close/>
                <a:moveTo>
                  <a:pt x="11511229" y="4061702"/>
                </a:moveTo>
                <a:lnTo>
                  <a:pt x="11511229" y="3839164"/>
                </a:lnTo>
                <a:lnTo>
                  <a:pt x="11733768" y="3839164"/>
                </a:lnTo>
                <a:lnTo>
                  <a:pt x="11733768" y="4061702"/>
                </a:lnTo>
                <a:lnTo>
                  <a:pt x="11511229" y="4061702"/>
                </a:lnTo>
                <a:close/>
                <a:moveTo>
                  <a:pt x="11511229" y="3836031"/>
                </a:moveTo>
                <a:lnTo>
                  <a:pt x="11511229" y="3613493"/>
                </a:lnTo>
                <a:lnTo>
                  <a:pt x="11733768" y="3613493"/>
                </a:lnTo>
                <a:lnTo>
                  <a:pt x="11733768" y="3836031"/>
                </a:lnTo>
                <a:lnTo>
                  <a:pt x="11511229" y="3836031"/>
                </a:lnTo>
                <a:close/>
                <a:moveTo>
                  <a:pt x="11511229" y="3610360"/>
                </a:moveTo>
                <a:lnTo>
                  <a:pt x="11511229" y="3387821"/>
                </a:lnTo>
                <a:lnTo>
                  <a:pt x="11733768" y="3387821"/>
                </a:lnTo>
                <a:lnTo>
                  <a:pt x="11733768" y="3610360"/>
                </a:lnTo>
                <a:lnTo>
                  <a:pt x="11511229" y="3610360"/>
                </a:lnTo>
                <a:close/>
                <a:moveTo>
                  <a:pt x="11511229" y="3384689"/>
                </a:moveTo>
                <a:lnTo>
                  <a:pt x="11511229" y="3162151"/>
                </a:lnTo>
                <a:lnTo>
                  <a:pt x="11733768" y="3162151"/>
                </a:lnTo>
                <a:lnTo>
                  <a:pt x="11733768" y="3384689"/>
                </a:lnTo>
                <a:lnTo>
                  <a:pt x="11511229" y="3384689"/>
                </a:lnTo>
                <a:close/>
                <a:moveTo>
                  <a:pt x="11511229" y="3159143"/>
                </a:moveTo>
                <a:lnTo>
                  <a:pt x="11511229" y="2936605"/>
                </a:lnTo>
                <a:lnTo>
                  <a:pt x="11733768" y="2936605"/>
                </a:lnTo>
                <a:lnTo>
                  <a:pt x="11733768" y="3159143"/>
                </a:lnTo>
                <a:lnTo>
                  <a:pt x="11511229" y="3159143"/>
                </a:lnTo>
                <a:close/>
                <a:moveTo>
                  <a:pt x="11511229" y="2933472"/>
                </a:moveTo>
                <a:lnTo>
                  <a:pt x="11511229" y="2710934"/>
                </a:lnTo>
                <a:lnTo>
                  <a:pt x="11733768" y="2710934"/>
                </a:lnTo>
                <a:lnTo>
                  <a:pt x="11733768" y="2933472"/>
                </a:lnTo>
                <a:lnTo>
                  <a:pt x="11511229" y="2933472"/>
                </a:lnTo>
                <a:close/>
                <a:moveTo>
                  <a:pt x="11511229" y="2707801"/>
                </a:moveTo>
                <a:lnTo>
                  <a:pt x="11511229" y="2485263"/>
                </a:lnTo>
                <a:lnTo>
                  <a:pt x="11733768" y="2485263"/>
                </a:lnTo>
                <a:lnTo>
                  <a:pt x="11733768" y="2707801"/>
                </a:lnTo>
                <a:lnTo>
                  <a:pt x="11511229" y="2707801"/>
                </a:lnTo>
                <a:close/>
                <a:moveTo>
                  <a:pt x="11511229" y="2482130"/>
                </a:moveTo>
                <a:lnTo>
                  <a:pt x="11511229" y="2259592"/>
                </a:lnTo>
                <a:lnTo>
                  <a:pt x="11733768" y="2259592"/>
                </a:lnTo>
                <a:lnTo>
                  <a:pt x="11733768" y="2482130"/>
                </a:lnTo>
                <a:lnTo>
                  <a:pt x="11511229" y="2482130"/>
                </a:lnTo>
                <a:close/>
                <a:moveTo>
                  <a:pt x="11511229" y="2256459"/>
                </a:moveTo>
                <a:lnTo>
                  <a:pt x="11511229" y="2033921"/>
                </a:lnTo>
                <a:lnTo>
                  <a:pt x="11733768" y="2033921"/>
                </a:lnTo>
                <a:lnTo>
                  <a:pt x="11733768" y="2256459"/>
                </a:lnTo>
                <a:lnTo>
                  <a:pt x="11511229" y="2256459"/>
                </a:lnTo>
                <a:close/>
                <a:moveTo>
                  <a:pt x="11511229" y="2030788"/>
                </a:moveTo>
                <a:lnTo>
                  <a:pt x="11511229" y="1808250"/>
                </a:lnTo>
                <a:lnTo>
                  <a:pt x="11733768" y="1808250"/>
                </a:lnTo>
                <a:lnTo>
                  <a:pt x="11733768" y="2030788"/>
                </a:lnTo>
                <a:lnTo>
                  <a:pt x="11511229" y="2030788"/>
                </a:lnTo>
                <a:close/>
                <a:moveTo>
                  <a:pt x="11511229" y="1805243"/>
                </a:moveTo>
                <a:lnTo>
                  <a:pt x="11511229" y="1582704"/>
                </a:lnTo>
                <a:lnTo>
                  <a:pt x="11733768" y="1582704"/>
                </a:lnTo>
                <a:lnTo>
                  <a:pt x="11733768" y="1805243"/>
                </a:lnTo>
                <a:lnTo>
                  <a:pt x="11511229" y="1805243"/>
                </a:lnTo>
                <a:close/>
                <a:moveTo>
                  <a:pt x="11511229" y="1579572"/>
                </a:moveTo>
                <a:lnTo>
                  <a:pt x="11511229" y="1357033"/>
                </a:lnTo>
                <a:lnTo>
                  <a:pt x="11733768" y="1357033"/>
                </a:lnTo>
                <a:lnTo>
                  <a:pt x="11733768" y="1579572"/>
                </a:lnTo>
                <a:lnTo>
                  <a:pt x="11511229" y="1579572"/>
                </a:lnTo>
                <a:close/>
                <a:moveTo>
                  <a:pt x="11511229" y="1353901"/>
                </a:moveTo>
                <a:lnTo>
                  <a:pt x="11511229" y="1131362"/>
                </a:lnTo>
                <a:lnTo>
                  <a:pt x="11733768" y="1131362"/>
                </a:lnTo>
                <a:lnTo>
                  <a:pt x="11733768" y="1353901"/>
                </a:lnTo>
                <a:lnTo>
                  <a:pt x="11511229" y="1353901"/>
                </a:lnTo>
                <a:close/>
                <a:moveTo>
                  <a:pt x="11511229" y="1128230"/>
                </a:moveTo>
                <a:lnTo>
                  <a:pt x="11511229" y="905691"/>
                </a:lnTo>
                <a:lnTo>
                  <a:pt x="11733768" y="905691"/>
                </a:lnTo>
                <a:lnTo>
                  <a:pt x="11733768" y="1128230"/>
                </a:lnTo>
                <a:lnTo>
                  <a:pt x="11511229" y="1128230"/>
                </a:lnTo>
                <a:close/>
                <a:moveTo>
                  <a:pt x="11511229" y="902559"/>
                </a:moveTo>
                <a:lnTo>
                  <a:pt x="11511229" y="680020"/>
                </a:lnTo>
                <a:lnTo>
                  <a:pt x="11733768" y="680020"/>
                </a:lnTo>
                <a:lnTo>
                  <a:pt x="11733768" y="902559"/>
                </a:lnTo>
                <a:lnTo>
                  <a:pt x="11511229" y="902559"/>
                </a:lnTo>
                <a:close/>
                <a:moveTo>
                  <a:pt x="11511229" y="676888"/>
                </a:moveTo>
                <a:lnTo>
                  <a:pt x="11511229" y="454349"/>
                </a:lnTo>
                <a:lnTo>
                  <a:pt x="11733768" y="454349"/>
                </a:lnTo>
                <a:lnTo>
                  <a:pt x="11733768" y="676888"/>
                </a:lnTo>
                <a:lnTo>
                  <a:pt x="11511229" y="676888"/>
                </a:lnTo>
                <a:close/>
                <a:moveTo>
                  <a:pt x="11511229" y="451342"/>
                </a:moveTo>
                <a:lnTo>
                  <a:pt x="11511229" y="228804"/>
                </a:lnTo>
                <a:lnTo>
                  <a:pt x="11733768" y="228804"/>
                </a:lnTo>
                <a:lnTo>
                  <a:pt x="11733768" y="451342"/>
                </a:lnTo>
                <a:lnTo>
                  <a:pt x="11511229" y="451342"/>
                </a:lnTo>
                <a:close/>
                <a:moveTo>
                  <a:pt x="11508097" y="451342"/>
                </a:moveTo>
                <a:lnTo>
                  <a:pt x="11285558" y="451342"/>
                </a:lnTo>
                <a:lnTo>
                  <a:pt x="11285558" y="228804"/>
                </a:lnTo>
                <a:lnTo>
                  <a:pt x="11508097" y="228804"/>
                </a:lnTo>
                <a:lnTo>
                  <a:pt x="11508097" y="451342"/>
                </a:lnTo>
                <a:close/>
                <a:moveTo>
                  <a:pt x="11282551" y="451342"/>
                </a:moveTo>
                <a:lnTo>
                  <a:pt x="11060012" y="451342"/>
                </a:lnTo>
                <a:lnTo>
                  <a:pt x="11060012" y="228804"/>
                </a:lnTo>
                <a:lnTo>
                  <a:pt x="11282551" y="228804"/>
                </a:lnTo>
                <a:lnTo>
                  <a:pt x="11282551" y="451342"/>
                </a:lnTo>
                <a:close/>
                <a:moveTo>
                  <a:pt x="11056880" y="451342"/>
                </a:moveTo>
                <a:lnTo>
                  <a:pt x="10834342" y="451342"/>
                </a:lnTo>
                <a:lnTo>
                  <a:pt x="10834342" y="228804"/>
                </a:lnTo>
                <a:lnTo>
                  <a:pt x="11056880" y="228804"/>
                </a:lnTo>
                <a:lnTo>
                  <a:pt x="11056880" y="451342"/>
                </a:lnTo>
                <a:close/>
                <a:moveTo>
                  <a:pt x="10831209" y="451342"/>
                </a:moveTo>
                <a:lnTo>
                  <a:pt x="10608671" y="451342"/>
                </a:lnTo>
                <a:lnTo>
                  <a:pt x="10608671" y="228804"/>
                </a:lnTo>
                <a:lnTo>
                  <a:pt x="10831209" y="228804"/>
                </a:lnTo>
                <a:lnTo>
                  <a:pt x="10831209" y="451342"/>
                </a:lnTo>
                <a:close/>
                <a:moveTo>
                  <a:pt x="10605538" y="451342"/>
                </a:moveTo>
                <a:lnTo>
                  <a:pt x="10383000" y="451342"/>
                </a:lnTo>
                <a:lnTo>
                  <a:pt x="10383000" y="228804"/>
                </a:lnTo>
                <a:lnTo>
                  <a:pt x="10605538" y="228804"/>
                </a:lnTo>
                <a:lnTo>
                  <a:pt x="10605538" y="451342"/>
                </a:lnTo>
                <a:close/>
                <a:moveTo>
                  <a:pt x="10379867" y="451342"/>
                </a:moveTo>
                <a:lnTo>
                  <a:pt x="10157328" y="451342"/>
                </a:lnTo>
                <a:lnTo>
                  <a:pt x="10157328" y="228804"/>
                </a:lnTo>
                <a:lnTo>
                  <a:pt x="10379867" y="228804"/>
                </a:lnTo>
                <a:lnTo>
                  <a:pt x="10379867" y="451342"/>
                </a:lnTo>
                <a:close/>
                <a:moveTo>
                  <a:pt x="10154196" y="451342"/>
                </a:moveTo>
                <a:lnTo>
                  <a:pt x="9931657" y="451342"/>
                </a:lnTo>
                <a:lnTo>
                  <a:pt x="9931657" y="228804"/>
                </a:lnTo>
                <a:lnTo>
                  <a:pt x="10154196" y="228804"/>
                </a:lnTo>
                <a:lnTo>
                  <a:pt x="10154196" y="451342"/>
                </a:lnTo>
                <a:close/>
                <a:moveTo>
                  <a:pt x="9928650" y="451342"/>
                </a:moveTo>
                <a:lnTo>
                  <a:pt x="9706112" y="451342"/>
                </a:lnTo>
                <a:lnTo>
                  <a:pt x="9706112" y="228804"/>
                </a:lnTo>
                <a:lnTo>
                  <a:pt x="9928650" y="228804"/>
                </a:lnTo>
                <a:lnTo>
                  <a:pt x="9928650" y="451342"/>
                </a:lnTo>
                <a:close/>
                <a:moveTo>
                  <a:pt x="9702979" y="451342"/>
                </a:moveTo>
                <a:lnTo>
                  <a:pt x="9480440" y="451342"/>
                </a:lnTo>
                <a:lnTo>
                  <a:pt x="9480440" y="228804"/>
                </a:lnTo>
                <a:lnTo>
                  <a:pt x="9702979" y="228804"/>
                </a:lnTo>
                <a:lnTo>
                  <a:pt x="9702979" y="451342"/>
                </a:lnTo>
                <a:close/>
                <a:moveTo>
                  <a:pt x="9477308" y="451342"/>
                </a:moveTo>
                <a:lnTo>
                  <a:pt x="9254770" y="451342"/>
                </a:lnTo>
                <a:lnTo>
                  <a:pt x="9254770" y="228804"/>
                </a:lnTo>
                <a:lnTo>
                  <a:pt x="9477308" y="228804"/>
                </a:lnTo>
                <a:lnTo>
                  <a:pt x="9477308" y="451342"/>
                </a:lnTo>
                <a:close/>
                <a:moveTo>
                  <a:pt x="9251637" y="451342"/>
                </a:moveTo>
                <a:lnTo>
                  <a:pt x="9029099" y="451342"/>
                </a:lnTo>
                <a:lnTo>
                  <a:pt x="9029099" y="228804"/>
                </a:lnTo>
                <a:lnTo>
                  <a:pt x="9251637" y="228804"/>
                </a:lnTo>
                <a:lnTo>
                  <a:pt x="9251637" y="451342"/>
                </a:lnTo>
                <a:close/>
                <a:moveTo>
                  <a:pt x="9025966" y="451342"/>
                </a:moveTo>
                <a:lnTo>
                  <a:pt x="8803427" y="451342"/>
                </a:lnTo>
                <a:lnTo>
                  <a:pt x="8803427" y="228804"/>
                </a:lnTo>
                <a:lnTo>
                  <a:pt x="9025966" y="228804"/>
                </a:lnTo>
                <a:lnTo>
                  <a:pt x="9025966" y="451342"/>
                </a:lnTo>
                <a:close/>
                <a:moveTo>
                  <a:pt x="8800295" y="451342"/>
                </a:moveTo>
                <a:lnTo>
                  <a:pt x="8577756" y="451342"/>
                </a:lnTo>
                <a:lnTo>
                  <a:pt x="8577756" y="228804"/>
                </a:lnTo>
                <a:lnTo>
                  <a:pt x="8800295" y="228804"/>
                </a:lnTo>
                <a:lnTo>
                  <a:pt x="8800295" y="451342"/>
                </a:lnTo>
                <a:close/>
                <a:moveTo>
                  <a:pt x="8574749" y="451342"/>
                </a:moveTo>
                <a:lnTo>
                  <a:pt x="8352211" y="451342"/>
                </a:lnTo>
                <a:lnTo>
                  <a:pt x="8352211" y="228804"/>
                </a:lnTo>
                <a:lnTo>
                  <a:pt x="8574749" y="228804"/>
                </a:lnTo>
                <a:lnTo>
                  <a:pt x="8574749" y="451342"/>
                </a:lnTo>
                <a:close/>
                <a:moveTo>
                  <a:pt x="8349078" y="451342"/>
                </a:moveTo>
                <a:lnTo>
                  <a:pt x="8126540" y="451342"/>
                </a:lnTo>
                <a:lnTo>
                  <a:pt x="8126540" y="228804"/>
                </a:lnTo>
                <a:lnTo>
                  <a:pt x="8349078" y="228804"/>
                </a:lnTo>
                <a:lnTo>
                  <a:pt x="8349078" y="451342"/>
                </a:lnTo>
                <a:close/>
                <a:moveTo>
                  <a:pt x="8123407" y="451342"/>
                </a:moveTo>
                <a:lnTo>
                  <a:pt x="7900868" y="451342"/>
                </a:lnTo>
                <a:lnTo>
                  <a:pt x="7900868" y="228804"/>
                </a:lnTo>
                <a:lnTo>
                  <a:pt x="8123407" y="228804"/>
                </a:lnTo>
                <a:lnTo>
                  <a:pt x="8123407" y="451342"/>
                </a:lnTo>
                <a:close/>
                <a:moveTo>
                  <a:pt x="7897736" y="451342"/>
                </a:moveTo>
                <a:lnTo>
                  <a:pt x="7675198" y="451342"/>
                </a:lnTo>
                <a:lnTo>
                  <a:pt x="7675198" y="228804"/>
                </a:lnTo>
                <a:lnTo>
                  <a:pt x="7897736" y="228804"/>
                </a:lnTo>
                <a:lnTo>
                  <a:pt x="7897736" y="451342"/>
                </a:lnTo>
                <a:close/>
                <a:moveTo>
                  <a:pt x="7672065" y="451342"/>
                </a:moveTo>
                <a:lnTo>
                  <a:pt x="7449527" y="451342"/>
                </a:lnTo>
                <a:lnTo>
                  <a:pt x="7449527" y="228804"/>
                </a:lnTo>
                <a:lnTo>
                  <a:pt x="7672065" y="228804"/>
                </a:lnTo>
                <a:lnTo>
                  <a:pt x="7672065" y="451342"/>
                </a:lnTo>
                <a:close/>
                <a:moveTo>
                  <a:pt x="7446394" y="451342"/>
                </a:moveTo>
                <a:lnTo>
                  <a:pt x="7223856" y="451342"/>
                </a:lnTo>
                <a:lnTo>
                  <a:pt x="7223856" y="228804"/>
                </a:lnTo>
                <a:lnTo>
                  <a:pt x="7446394" y="228804"/>
                </a:lnTo>
                <a:lnTo>
                  <a:pt x="7446394" y="451342"/>
                </a:lnTo>
                <a:close/>
                <a:moveTo>
                  <a:pt x="7220848" y="451342"/>
                </a:moveTo>
                <a:lnTo>
                  <a:pt x="6998310" y="451342"/>
                </a:lnTo>
                <a:lnTo>
                  <a:pt x="6998310" y="228804"/>
                </a:lnTo>
                <a:lnTo>
                  <a:pt x="7220848" y="228804"/>
                </a:lnTo>
                <a:lnTo>
                  <a:pt x="7220848" y="451342"/>
                </a:lnTo>
                <a:close/>
                <a:moveTo>
                  <a:pt x="6995177" y="451342"/>
                </a:moveTo>
                <a:lnTo>
                  <a:pt x="6772639" y="451342"/>
                </a:lnTo>
                <a:lnTo>
                  <a:pt x="6772639" y="228804"/>
                </a:lnTo>
                <a:lnTo>
                  <a:pt x="6995177" y="228804"/>
                </a:lnTo>
                <a:lnTo>
                  <a:pt x="6995177" y="451342"/>
                </a:lnTo>
                <a:close/>
                <a:moveTo>
                  <a:pt x="6769506" y="451342"/>
                </a:moveTo>
                <a:lnTo>
                  <a:pt x="6546967" y="451342"/>
                </a:lnTo>
                <a:lnTo>
                  <a:pt x="6546967" y="228804"/>
                </a:lnTo>
                <a:lnTo>
                  <a:pt x="6769506" y="228804"/>
                </a:lnTo>
                <a:lnTo>
                  <a:pt x="6769506" y="451342"/>
                </a:lnTo>
                <a:close/>
                <a:moveTo>
                  <a:pt x="6543835" y="451342"/>
                </a:moveTo>
                <a:lnTo>
                  <a:pt x="6321297" y="451342"/>
                </a:lnTo>
                <a:lnTo>
                  <a:pt x="6321297" y="228804"/>
                </a:lnTo>
                <a:lnTo>
                  <a:pt x="6543835" y="228804"/>
                </a:lnTo>
                <a:lnTo>
                  <a:pt x="6543835" y="451342"/>
                </a:lnTo>
                <a:close/>
                <a:moveTo>
                  <a:pt x="6318164" y="451342"/>
                </a:moveTo>
                <a:lnTo>
                  <a:pt x="6095625" y="451342"/>
                </a:lnTo>
                <a:lnTo>
                  <a:pt x="6095625" y="228804"/>
                </a:lnTo>
                <a:lnTo>
                  <a:pt x="6318164" y="228804"/>
                </a:lnTo>
                <a:lnTo>
                  <a:pt x="6318164" y="451342"/>
                </a:lnTo>
                <a:close/>
                <a:moveTo>
                  <a:pt x="6092493" y="451342"/>
                </a:moveTo>
                <a:lnTo>
                  <a:pt x="5869954" y="451342"/>
                </a:lnTo>
                <a:lnTo>
                  <a:pt x="5869954" y="228804"/>
                </a:lnTo>
                <a:lnTo>
                  <a:pt x="6092493" y="228804"/>
                </a:lnTo>
                <a:lnTo>
                  <a:pt x="6092493" y="451342"/>
                </a:lnTo>
                <a:close/>
                <a:moveTo>
                  <a:pt x="5866947" y="451342"/>
                </a:moveTo>
                <a:lnTo>
                  <a:pt x="5644408" y="451342"/>
                </a:lnTo>
                <a:lnTo>
                  <a:pt x="5644408" y="228804"/>
                </a:lnTo>
                <a:lnTo>
                  <a:pt x="5866947" y="228804"/>
                </a:lnTo>
                <a:lnTo>
                  <a:pt x="5866947" y="451342"/>
                </a:lnTo>
                <a:close/>
                <a:moveTo>
                  <a:pt x="5641276" y="451342"/>
                </a:moveTo>
                <a:lnTo>
                  <a:pt x="5418738" y="451342"/>
                </a:lnTo>
                <a:lnTo>
                  <a:pt x="5418738" y="228804"/>
                </a:lnTo>
                <a:lnTo>
                  <a:pt x="5641276" y="228804"/>
                </a:lnTo>
                <a:lnTo>
                  <a:pt x="5641276" y="451342"/>
                </a:lnTo>
                <a:close/>
                <a:moveTo>
                  <a:pt x="5415605" y="451342"/>
                </a:moveTo>
                <a:lnTo>
                  <a:pt x="5193066" y="451342"/>
                </a:lnTo>
                <a:lnTo>
                  <a:pt x="5193066" y="228804"/>
                </a:lnTo>
                <a:lnTo>
                  <a:pt x="5415605" y="228804"/>
                </a:lnTo>
                <a:lnTo>
                  <a:pt x="5415605" y="451342"/>
                </a:lnTo>
                <a:close/>
                <a:moveTo>
                  <a:pt x="5189934" y="451342"/>
                </a:moveTo>
                <a:lnTo>
                  <a:pt x="4967395" y="451342"/>
                </a:lnTo>
                <a:lnTo>
                  <a:pt x="4967395" y="228804"/>
                </a:lnTo>
                <a:lnTo>
                  <a:pt x="5189934" y="228804"/>
                </a:lnTo>
                <a:lnTo>
                  <a:pt x="5189934" y="451342"/>
                </a:lnTo>
                <a:close/>
                <a:moveTo>
                  <a:pt x="4964263" y="451342"/>
                </a:moveTo>
                <a:lnTo>
                  <a:pt x="4741724" y="451342"/>
                </a:lnTo>
                <a:lnTo>
                  <a:pt x="4741724" y="228804"/>
                </a:lnTo>
                <a:lnTo>
                  <a:pt x="4964263" y="228804"/>
                </a:lnTo>
                <a:lnTo>
                  <a:pt x="4964263" y="451342"/>
                </a:lnTo>
                <a:close/>
                <a:moveTo>
                  <a:pt x="4738592" y="451342"/>
                </a:moveTo>
                <a:lnTo>
                  <a:pt x="4516053" y="451342"/>
                </a:lnTo>
                <a:lnTo>
                  <a:pt x="4516053" y="228804"/>
                </a:lnTo>
                <a:lnTo>
                  <a:pt x="4738592" y="228804"/>
                </a:lnTo>
                <a:lnTo>
                  <a:pt x="4738592" y="451342"/>
                </a:lnTo>
                <a:close/>
                <a:moveTo>
                  <a:pt x="4513046" y="451342"/>
                </a:moveTo>
                <a:lnTo>
                  <a:pt x="4290507" y="451342"/>
                </a:lnTo>
                <a:lnTo>
                  <a:pt x="4290507" y="228804"/>
                </a:lnTo>
                <a:lnTo>
                  <a:pt x="4513046" y="228804"/>
                </a:lnTo>
                <a:lnTo>
                  <a:pt x="4513046" y="451342"/>
                </a:lnTo>
                <a:close/>
                <a:moveTo>
                  <a:pt x="4287375" y="451342"/>
                </a:moveTo>
                <a:lnTo>
                  <a:pt x="4064836" y="451342"/>
                </a:lnTo>
                <a:lnTo>
                  <a:pt x="4064836" y="228804"/>
                </a:lnTo>
                <a:lnTo>
                  <a:pt x="4287375" y="228804"/>
                </a:lnTo>
                <a:lnTo>
                  <a:pt x="4287375" y="451342"/>
                </a:lnTo>
                <a:close/>
                <a:moveTo>
                  <a:pt x="4061703" y="451342"/>
                </a:moveTo>
                <a:lnTo>
                  <a:pt x="3839165" y="451342"/>
                </a:lnTo>
                <a:lnTo>
                  <a:pt x="3839165" y="228804"/>
                </a:lnTo>
                <a:lnTo>
                  <a:pt x="4061703" y="228804"/>
                </a:lnTo>
                <a:lnTo>
                  <a:pt x="4061703" y="451342"/>
                </a:lnTo>
                <a:close/>
                <a:moveTo>
                  <a:pt x="3836033" y="451342"/>
                </a:moveTo>
                <a:lnTo>
                  <a:pt x="3613494" y="451342"/>
                </a:lnTo>
                <a:lnTo>
                  <a:pt x="3613494" y="228804"/>
                </a:lnTo>
                <a:lnTo>
                  <a:pt x="3836033" y="228804"/>
                </a:lnTo>
                <a:lnTo>
                  <a:pt x="3836033" y="451342"/>
                </a:lnTo>
                <a:close/>
                <a:moveTo>
                  <a:pt x="3610361" y="451342"/>
                </a:moveTo>
                <a:lnTo>
                  <a:pt x="3387823" y="451342"/>
                </a:lnTo>
                <a:lnTo>
                  <a:pt x="3387823" y="228804"/>
                </a:lnTo>
                <a:lnTo>
                  <a:pt x="3610361" y="228804"/>
                </a:lnTo>
                <a:lnTo>
                  <a:pt x="3610361" y="451342"/>
                </a:lnTo>
                <a:close/>
                <a:moveTo>
                  <a:pt x="3384690" y="451342"/>
                </a:moveTo>
                <a:lnTo>
                  <a:pt x="3162152" y="451342"/>
                </a:lnTo>
                <a:lnTo>
                  <a:pt x="3162152" y="228804"/>
                </a:lnTo>
                <a:lnTo>
                  <a:pt x="3384690" y="228804"/>
                </a:lnTo>
                <a:lnTo>
                  <a:pt x="3384690" y="451342"/>
                </a:lnTo>
                <a:close/>
                <a:moveTo>
                  <a:pt x="3159145" y="451342"/>
                </a:moveTo>
                <a:lnTo>
                  <a:pt x="2936606" y="451342"/>
                </a:lnTo>
                <a:lnTo>
                  <a:pt x="2936606" y="228804"/>
                </a:lnTo>
                <a:lnTo>
                  <a:pt x="3159145" y="228804"/>
                </a:lnTo>
                <a:lnTo>
                  <a:pt x="3159145" y="451342"/>
                </a:lnTo>
                <a:close/>
                <a:moveTo>
                  <a:pt x="2933474" y="451342"/>
                </a:moveTo>
                <a:lnTo>
                  <a:pt x="2710935" y="451342"/>
                </a:lnTo>
                <a:lnTo>
                  <a:pt x="2710935" y="228804"/>
                </a:lnTo>
                <a:lnTo>
                  <a:pt x="2933474" y="228804"/>
                </a:lnTo>
                <a:lnTo>
                  <a:pt x="2933474" y="451342"/>
                </a:lnTo>
                <a:close/>
                <a:moveTo>
                  <a:pt x="2707802" y="451342"/>
                </a:moveTo>
                <a:lnTo>
                  <a:pt x="2485264" y="451342"/>
                </a:lnTo>
                <a:lnTo>
                  <a:pt x="2485264" y="228804"/>
                </a:lnTo>
                <a:lnTo>
                  <a:pt x="2707802" y="228804"/>
                </a:lnTo>
                <a:lnTo>
                  <a:pt x="2707802" y="451342"/>
                </a:lnTo>
                <a:close/>
                <a:moveTo>
                  <a:pt x="2482131" y="451342"/>
                </a:moveTo>
                <a:lnTo>
                  <a:pt x="2259593" y="451342"/>
                </a:lnTo>
                <a:lnTo>
                  <a:pt x="2259593" y="228804"/>
                </a:lnTo>
                <a:lnTo>
                  <a:pt x="2482131" y="228804"/>
                </a:lnTo>
                <a:lnTo>
                  <a:pt x="2482131" y="451342"/>
                </a:lnTo>
                <a:close/>
                <a:moveTo>
                  <a:pt x="2256460" y="451342"/>
                </a:moveTo>
                <a:lnTo>
                  <a:pt x="2033922" y="451342"/>
                </a:lnTo>
                <a:lnTo>
                  <a:pt x="2033922" y="228804"/>
                </a:lnTo>
                <a:lnTo>
                  <a:pt x="2256460" y="228804"/>
                </a:lnTo>
                <a:lnTo>
                  <a:pt x="2256460" y="451342"/>
                </a:lnTo>
                <a:close/>
                <a:moveTo>
                  <a:pt x="2030789" y="451342"/>
                </a:moveTo>
                <a:lnTo>
                  <a:pt x="1808251" y="451342"/>
                </a:lnTo>
                <a:lnTo>
                  <a:pt x="1808251" y="228804"/>
                </a:lnTo>
                <a:lnTo>
                  <a:pt x="2030789" y="228804"/>
                </a:lnTo>
                <a:lnTo>
                  <a:pt x="2030789" y="451342"/>
                </a:lnTo>
                <a:close/>
                <a:moveTo>
                  <a:pt x="1805243" y="451342"/>
                </a:moveTo>
                <a:lnTo>
                  <a:pt x="1582705" y="451342"/>
                </a:lnTo>
                <a:lnTo>
                  <a:pt x="1582705" y="228804"/>
                </a:lnTo>
                <a:lnTo>
                  <a:pt x="1805243" y="228804"/>
                </a:lnTo>
                <a:lnTo>
                  <a:pt x="1805243" y="451342"/>
                </a:lnTo>
                <a:close/>
                <a:moveTo>
                  <a:pt x="1579572" y="451342"/>
                </a:moveTo>
                <a:lnTo>
                  <a:pt x="1357034" y="451342"/>
                </a:lnTo>
                <a:lnTo>
                  <a:pt x="1357034" y="228804"/>
                </a:lnTo>
                <a:lnTo>
                  <a:pt x="1579572" y="228804"/>
                </a:lnTo>
                <a:lnTo>
                  <a:pt x="1579572" y="451342"/>
                </a:lnTo>
                <a:close/>
                <a:moveTo>
                  <a:pt x="1353901" y="451342"/>
                </a:moveTo>
                <a:lnTo>
                  <a:pt x="1131363" y="451342"/>
                </a:lnTo>
                <a:lnTo>
                  <a:pt x="1131363" y="228804"/>
                </a:lnTo>
                <a:lnTo>
                  <a:pt x="1353901" y="228804"/>
                </a:lnTo>
                <a:lnTo>
                  <a:pt x="1353901" y="451342"/>
                </a:lnTo>
                <a:close/>
                <a:moveTo>
                  <a:pt x="1128230" y="451342"/>
                </a:moveTo>
                <a:lnTo>
                  <a:pt x="905692" y="451342"/>
                </a:lnTo>
                <a:lnTo>
                  <a:pt x="905692" y="228804"/>
                </a:lnTo>
                <a:lnTo>
                  <a:pt x="1128230" y="228804"/>
                </a:lnTo>
                <a:lnTo>
                  <a:pt x="1128230" y="451342"/>
                </a:lnTo>
                <a:close/>
                <a:moveTo>
                  <a:pt x="902559" y="451342"/>
                </a:moveTo>
                <a:lnTo>
                  <a:pt x="680021" y="451342"/>
                </a:lnTo>
                <a:lnTo>
                  <a:pt x="680021" y="228804"/>
                </a:lnTo>
                <a:lnTo>
                  <a:pt x="902559" y="228804"/>
                </a:lnTo>
                <a:lnTo>
                  <a:pt x="902559" y="451342"/>
                </a:lnTo>
                <a:close/>
                <a:moveTo>
                  <a:pt x="676888" y="451342"/>
                </a:moveTo>
                <a:lnTo>
                  <a:pt x="454349" y="451342"/>
                </a:lnTo>
                <a:lnTo>
                  <a:pt x="454349" y="228804"/>
                </a:lnTo>
                <a:lnTo>
                  <a:pt x="676888" y="228804"/>
                </a:lnTo>
                <a:lnTo>
                  <a:pt x="676888" y="451342"/>
                </a:lnTo>
                <a:close/>
                <a:moveTo>
                  <a:pt x="451342" y="451342"/>
                </a:moveTo>
                <a:lnTo>
                  <a:pt x="228804" y="451342"/>
                </a:lnTo>
                <a:lnTo>
                  <a:pt x="228804" y="228804"/>
                </a:lnTo>
                <a:lnTo>
                  <a:pt x="451342" y="228804"/>
                </a:lnTo>
                <a:lnTo>
                  <a:pt x="451342" y="451342"/>
                </a:lnTo>
                <a:close/>
                <a:moveTo>
                  <a:pt x="451342" y="454475"/>
                </a:moveTo>
                <a:lnTo>
                  <a:pt x="451342" y="677013"/>
                </a:lnTo>
                <a:lnTo>
                  <a:pt x="228804" y="677013"/>
                </a:lnTo>
                <a:lnTo>
                  <a:pt x="228804" y="454475"/>
                </a:lnTo>
                <a:lnTo>
                  <a:pt x="451342" y="454475"/>
                </a:lnTo>
                <a:close/>
                <a:moveTo>
                  <a:pt x="451342" y="680020"/>
                </a:moveTo>
                <a:lnTo>
                  <a:pt x="451342" y="902559"/>
                </a:lnTo>
                <a:lnTo>
                  <a:pt x="228804" y="902559"/>
                </a:lnTo>
                <a:lnTo>
                  <a:pt x="228804" y="680020"/>
                </a:lnTo>
                <a:lnTo>
                  <a:pt x="451342" y="680020"/>
                </a:lnTo>
                <a:close/>
                <a:moveTo>
                  <a:pt x="451342" y="905691"/>
                </a:moveTo>
                <a:lnTo>
                  <a:pt x="451342" y="1128230"/>
                </a:lnTo>
                <a:lnTo>
                  <a:pt x="228804" y="1128230"/>
                </a:lnTo>
                <a:lnTo>
                  <a:pt x="228804" y="905691"/>
                </a:lnTo>
                <a:lnTo>
                  <a:pt x="451342" y="905691"/>
                </a:lnTo>
                <a:close/>
                <a:moveTo>
                  <a:pt x="451342" y="1131362"/>
                </a:moveTo>
                <a:lnTo>
                  <a:pt x="451342" y="1353901"/>
                </a:lnTo>
                <a:lnTo>
                  <a:pt x="228804" y="1353901"/>
                </a:lnTo>
                <a:lnTo>
                  <a:pt x="228804" y="1131362"/>
                </a:lnTo>
                <a:lnTo>
                  <a:pt x="451342" y="1131362"/>
                </a:lnTo>
                <a:close/>
                <a:moveTo>
                  <a:pt x="451342" y="1357033"/>
                </a:moveTo>
                <a:lnTo>
                  <a:pt x="451342" y="1579572"/>
                </a:lnTo>
                <a:lnTo>
                  <a:pt x="228804" y="1579572"/>
                </a:lnTo>
                <a:lnTo>
                  <a:pt x="228804" y="1357033"/>
                </a:lnTo>
                <a:lnTo>
                  <a:pt x="451342" y="1357033"/>
                </a:lnTo>
                <a:close/>
                <a:moveTo>
                  <a:pt x="451342" y="1582704"/>
                </a:moveTo>
                <a:lnTo>
                  <a:pt x="451342" y="1805243"/>
                </a:lnTo>
                <a:lnTo>
                  <a:pt x="228804" y="1805243"/>
                </a:lnTo>
                <a:lnTo>
                  <a:pt x="228804" y="1582704"/>
                </a:lnTo>
                <a:lnTo>
                  <a:pt x="451342" y="1582704"/>
                </a:lnTo>
                <a:close/>
                <a:moveTo>
                  <a:pt x="451342" y="1808375"/>
                </a:moveTo>
                <a:lnTo>
                  <a:pt x="451342" y="2030914"/>
                </a:lnTo>
                <a:lnTo>
                  <a:pt x="228804" y="2030914"/>
                </a:lnTo>
                <a:lnTo>
                  <a:pt x="228804" y="1808375"/>
                </a:lnTo>
                <a:lnTo>
                  <a:pt x="451342" y="1808375"/>
                </a:lnTo>
                <a:close/>
                <a:moveTo>
                  <a:pt x="451342" y="2033921"/>
                </a:moveTo>
                <a:lnTo>
                  <a:pt x="451342" y="2256459"/>
                </a:lnTo>
                <a:lnTo>
                  <a:pt x="228804" y="2256459"/>
                </a:lnTo>
                <a:lnTo>
                  <a:pt x="228804" y="2033921"/>
                </a:lnTo>
                <a:lnTo>
                  <a:pt x="451342" y="2033921"/>
                </a:lnTo>
                <a:close/>
                <a:moveTo>
                  <a:pt x="451342" y="2259592"/>
                </a:moveTo>
                <a:lnTo>
                  <a:pt x="451342" y="2482130"/>
                </a:lnTo>
                <a:lnTo>
                  <a:pt x="228804" y="2482130"/>
                </a:lnTo>
                <a:lnTo>
                  <a:pt x="228804" y="2259592"/>
                </a:lnTo>
                <a:lnTo>
                  <a:pt x="451342" y="2259592"/>
                </a:lnTo>
                <a:close/>
                <a:moveTo>
                  <a:pt x="451342" y="2485263"/>
                </a:moveTo>
                <a:lnTo>
                  <a:pt x="451342" y="2707801"/>
                </a:lnTo>
                <a:lnTo>
                  <a:pt x="228804" y="2707801"/>
                </a:lnTo>
                <a:lnTo>
                  <a:pt x="228804" y="2485263"/>
                </a:lnTo>
                <a:lnTo>
                  <a:pt x="451342" y="2485263"/>
                </a:lnTo>
                <a:close/>
                <a:moveTo>
                  <a:pt x="451342" y="2710934"/>
                </a:moveTo>
                <a:lnTo>
                  <a:pt x="451342" y="2933472"/>
                </a:lnTo>
                <a:lnTo>
                  <a:pt x="228804" y="2933472"/>
                </a:lnTo>
                <a:lnTo>
                  <a:pt x="228804" y="2710934"/>
                </a:lnTo>
                <a:lnTo>
                  <a:pt x="451342" y="2710934"/>
                </a:lnTo>
                <a:close/>
                <a:moveTo>
                  <a:pt x="451342" y="2936605"/>
                </a:moveTo>
                <a:lnTo>
                  <a:pt x="451342" y="3159143"/>
                </a:lnTo>
                <a:lnTo>
                  <a:pt x="228804" y="3159143"/>
                </a:lnTo>
                <a:lnTo>
                  <a:pt x="228804" y="2936605"/>
                </a:lnTo>
                <a:lnTo>
                  <a:pt x="451342" y="2936605"/>
                </a:lnTo>
                <a:close/>
                <a:moveTo>
                  <a:pt x="451342" y="3162276"/>
                </a:moveTo>
                <a:lnTo>
                  <a:pt x="451342" y="3384814"/>
                </a:lnTo>
                <a:lnTo>
                  <a:pt x="228804" y="3384814"/>
                </a:lnTo>
                <a:lnTo>
                  <a:pt x="228804" y="3162276"/>
                </a:lnTo>
                <a:lnTo>
                  <a:pt x="451342" y="3162276"/>
                </a:lnTo>
                <a:close/>
                <a:moveTo>
                  <a:pt x="451342" y="3387821"/>
                </a:moveTo>
                <a:lnTo>
                  <a:pt x="451342" y="3610360"/>
                </a:lnTo>
                <a:lnTo>
                  <a:pt x="228804" y="3610360"/>
                </a:lnTo>
                <a:lnTo>
                  <a:pt x="228804" y="3387821"/>
                </a:lnTo>
                <a:lnTo>
                  <a:pt x="451342" y="3387821"/>
                </a:lnTo>
                <a:close/>
                <a:moveTo>
                  <a:pt x="451342" y="3613493"/>
                </a:moveTo>
                <a:lnTo>
                  <a:pt x="451342" y="3836031"/>
                </a:lnTo>
                <a:lnTo>
                  <a:pt x="228804" y="3836031"/>
                </a:lnTo>
                <a:lnTo>
                  <a:pt x="228804" y="3613493"/>
                </a:lnTo>
                <a:lnTo>
                  <a:pt x="451342" y="3613493"/>
                </a:lnTo>
                <a:close/>
                <a:moveTo>
                  <a:pt x="451342" y="3839164"/>
                </a:moveTo>
                <a:lnTo>
                  <a:pt x="451342" y="4061702"/>
                </a:lnTo>
                <a:lnTo>
                  <a:pt x="228804" y="4061702"/>
                </a:lnTo>
                <a:lnTo>
                  <a:pt x="228804" y="3839164"/>
                </a:lnTo>
                <a:lnTo>
                  <a:pt x="451342" y="3839164"/>
                </a:lnTo>
                <a:close/>
                <a:moveTo>
                  <a:pt x="451342" y="4064834"/>
                </a:moveTo>
                <a:lnTo>
                  <a:pt x="451342" y="4287373"/>
                </a:lnTo>
                <a:lnTo>
                  <a:pt x="228804" y="4287373"/>
                </a:lnTo>
                <a:lnTo>
                  <a:pt x="228804" y="4064834"/>
                </a:lnTo>
                <a:lnTo>
                  <a:pt x="451342" y="4064834"/>
                </a:lnTo>
                <a:close/>
                <a:moveTo>
                  <a:pt x="451342" y="4290506"/>
                </a:moveTo>
                <a:lnTo>
                  <a:pt x="451342" y="4513044"/>
                </a:lnTo>
                <a:lnTo>
                  <a:pt x="228804" y="4513044"/>
                </a:lnTo>
                <a:lnTo>
                  <a:pt x="228804" y="4290506"/>
                </a:lnTo>
                <a:lnTo>
                  <a:pt x="451342" y="4290506"/>
                </a:lnTo>
                <a:close/>
                <a:moveTo>
                  <a:pt x="451342" y="4516177"/>
                </a:moveTo>
                <a:lnTo>
                  <a:pt x="451342" y="4738715"/>
                </a:lnTo>
                <a:lnTo>
                  <a:pt x="228804" y="4738715"/>
                </a:lnTo>
                <a:lnTo>
                  <a:pt x="228804" y="4516177"/>
                </a:lnTo>
                <a:lnTo>
                  <a:pt x="451342" y="4516177"/>
                </a:lnTo>
                <a:close/>
                <a:moveTo>
                  <a:pt x="451342" y="4741722"/>
                </a:moveTo>
                <a:lnTo>
                  <a:pt x="451342" y="4964261"/>
                </a:lnTo>
                <a:lnTo>
                  <a:pt x="228804" y="4964261"/>
                </a:lnTo>
                <a:lnTo>
                  <a:pt x="228804" y="4741722"/>
                </a:lnTo>
                <a:lnTo>
                  <a:pt x="451342" y="4741722"/>
                </a:lnTo>
                <a:close/>
                <a:moveTo>
                  <a:pt x="451342" y="4967393"/>
                </a:moveTo>
                <a:lnTo>
                  <a:pt x="451342" y="5189932"/>
                </a:lnTo>
                <a:lnTo>
                  <a:pt x="228804" y="5189932"/>
                </a:lnTo>
                <a:lnTo>
                  <a:pt x="228804" y="4967393"/>
                </a:lnTo>
                <a:lnTo>
                  <a:pt x="451342" y="4967393"/>
                </a:lnTo>
                <a:close/>
                <a:moveTo>
                  <a:pt x="451342" y="5193064"/>
                </a:moveTo>
                <a:lnTo>
                  <a:pt x="451342" y="5415603"/>
                </a:lnTo>
                <a:lnTo>
                  <a:pt x="228804" y="5415603"/>
                </a:lnTo>
                <a:lnTo>
                  <a:pt x="228804" y="5193064"/>
                </a:lnTo>
                <a:lnTo>
                  <a:pt x="451342" y="5193064"/>
                </a:lnTo>
                <a:close/>
                <a:moveTo>
                  <a:pt x="451342" y="5418735"/>
                </a:moveTo>
                <a:lnTo>
                  <a:pt x="451342" y="5641273"/>
                </a:lnTo>
                <a:lnTo>
                  <a:pt x="228804" y="5641273"/>
                </a:lnTo>
                <a:lnTo>
                  <a:pt x="228804" y="5418735"/>
                </a:lnTo>
                <a:lnTo>
                  <a:pt x="451342" y="5418735"/>
                </a:lnTo>
                <a:close/>
                <a:moveTo>
                  <a:pt x="451342" y="5644406"/>
                </a:moveTo>
                <a:lnTo>
                  <a:pt x="451342" y="5866945"/>
                </a:lnTo>
                <a:lnTo>
                  <a:pt x="228804" y="5866945"/>
                </a:lnTo>
                <a:lnTo>
                  <a:pt x="228804" y="5644406"/>
                </a:lnTo>
                <a:lnTo>
                  <a:pt x="451342" y="5644406"/>
                </a:lnTo>
                <a:close/>
                <a:moveTo>
                  <a:pt x="451342" y="5870077"/>
                </a:moveTo>
                <a:lnTo>
                  <a:pt x="451342" y="6092616"/>
                </a:lnTo>
                <a:lnTo>
                  <a:pt x="228804" y="6092616"/>
                </a:lnTo>
                <a:lnTo>
                  <a:pt x="228804" y="5870077"/>
                </a:lnTo>
                <a:lnTo>
                  <a:pt x="451342" y="5870077"/>
                </a:lnTo>
                <a:close/>
                <a:moveTo>
                  <a:pt x="451342" y="6095623"/>
                </a:moveTo>
                <a:lnTo>
                  <a:pt x="451342" y="6318161"/>
                </a:lnTo>
                <a:lnTo>
                  <a:pt x="228804" y="6318161"/>
                </a:lnTo>
                <a:lnTo>
                  <a:pt x="228804" y="6095623"/>
                </a:lnTo>
                <a:lnTo>
                  <a:pt x="451342" y="6095623"/>
                </a:lnTo>
                <a:close/>
                <a:moveTo>
                  <a:pt x="451342" y="6321294"/>
                </a:moveTo>
                <a:lnTo>
                  <a:pt x="451342" y="6543832"/>
                </a:lnTo>
                <a:lnTo>
                  <a:pt x="228804" y="6543832"/>
                </a:lnTo>
                <a:lnTo>
                  <a:pt x="228804" y="6321294"/>
                </a:lnTo>
                <a:lnTo>
                  <a:pt x="451342" y="6321294"/>
                </a:lnTo>
                <a:close/>
                <a:moveTo>
                  <a:pt x="451342" y="6546965"/>
                </a:moveTo>
                <a:lnTo>
                  <a:pt x="451342" y="6769503"/>
                </a:lnTo>
                <a:lnTo>
                  <a:pt x="228804" y="6769503"/>
                </a:lnTo>
                <a:lnTo>
                  <a:pt x="228804" y="6546965"/>
                </a:lnTo>
                <a:lnTo>
                  <a:pt x="451342" y="6546965"/>
                </a:lnTo>
                <a:close/>
                <a:moveTo>
                  <a:pt x="451342" y="6772636"/>
                </a:moveTo>
                <a:lnTo>
                  <a:pt x="451342" y="6995174"/>
                </a:lnTo>
                <a:lnTo>
                  <a:pt x="228804" y="6995174"/>
                </a:lnTo>
                <a:lnTo>
                  <a:pt x="228804" y="6772636"/>
                </a:lnTo>
                <a:lnTo>
                  <a:pt x="451342" y="6772636"/>
                </a:lnTo>
                <a:close/>
                <a:moveTo>
                  <a:pt x="454475" y="6772636"/>
                </a:moveTo>
                <a:lnTo>
                  <a:pt x="677013" y="6772636"/>
                </a:lnTo>
                <a:lnTo>
                  <a:pt x="677013" y="6995174"/>
                </a:lnTo>
                <a:lnTo>
                  <a:pt x="454475" y="6995174"/>
                </a:lnTo>
                <a:lnTo>
                  <a:pt x="454475" y="6772636"/>
                </a:lnTo>
                <a:close/>
                <a:moveTo>
                  <a:pt x="680021" y="6772636"/>
                </a:moveTo>
                <a:lnTo>
                  <a:pt x="902559" y="6772636"/>
                </a:lnTo>
                <a:lnTo>
                  <a:pt x="902559" y="6995174"/>
                </a:lnTo>
                <a:lnTo>
                  <a:pt x="680021" y="6995174"/>
                </a:lnTo>
                <a:lnTo>
                  <a:pt x="680021" y="6772636"/>
                </a:lnTo>
                <a:close/>
                <a:moveTo>
                  <a:pt x="905692" y="6772636"/>
                </a:moveTo>
                <a:lnTo>
                  <a:pt x="1128230" y="6772636"/>
                </a:lnTo>
                <a:lnTo>
                  <a:pt x="1128230" y="6995174"/>
                </a:lnTo>
                <a:lnTo>
                  <a:pt x="905692" y="6995174"/>
                </a:lnTo>
                <a:lnTo>
                  <a:pt x="905692" y="6772636"/>
                </a:lnTo>
                <a:close/>
                <a:moveTo>
                  <a:pt x="1131363" y="6772636"/>
                </a:moveTo>
                <a:lnTo>
                  <a:pt x="1353901" y="6772636"/>
                </a:lnTo>
                <a:lnTo>
                  <a:pt x="1353901" y="6995174"/>
                </a:lnTo>
                <a:lnTo>
                  <a:pt x="1131363" y="6995174"/>
                </a:lnTo>
                <a:lnTo>
                  <a:pt x="1131363" y="6772636"/>
                </a:lnTo>
                <a:close/>
                <a:moveTo>
                  <a:pt x="1357034" y="6772636"/>
                </a:moveTo>
                <a:lnTo>
                  <a:pt x="1579572" y="6772636"/>
                </a:lnTo>
                <a:lnTo>
                  <a:pt x="1579572" y="6995174"/>
                </a:lnTo>
                <a:lnTo>
                  <a:pt x="1357034" y="6995174"/>
                </a:lnTo>
                <a:lnTo>
                  <a:pt x="1357034" y="6772636"/>
                </a:lnTo>
                <a:close/>
                <a:moveTo>
                  <a:pt x="1582705" y="6772636"/>
                </a:moveTo>
                <a:lnTo>
                  <a:pt x="1805243" y="6772636"/>
                </a:lnTo>
                <a:lnTo>
                  <a:pt x="1805243" y="6995174"/>
                </a:lnTo>
                <a:lnTo>
                  <a:pt x="1582705" y="6995174"/>
                </a:lnTo>
                <a:lnTo>
                  <a:pt x="1582705" y="6772636"/>
                </a:lnTo>
                <a:close/>
                <a:moveTo>
                  <a:pt x="1808376" y="6772636"/>
                </a:moveTo>
                <a:lnTo>
                  <a:pt x="2030914" y="6772636"/>
                </a:lnTo>
                <a:lnTo>
                  <a:pt x="2030914" y="6995174"/>
                </a:lnTo>
                <a:lnTo>
                  <a:pt x="1808376" y="6995174"/>
                </a:lnTo>
                <a:lnTo>
                  <a:pt x="1808376" y="6772636"/>
                </a:lnTo>
                <a:close/>
                <a:moveTo>
                  <a:pt x="2033922" y="6772636"/>
                </a:moveTo>
                <a:lnTo>
                  <a:pt x="2256460" y="6772636"/>
                </a:lnTo>
                <a:lnTo>
                  <a:pt x="2256460" y="6995174"/>
                </a:lnTo>
                <a:lnTo>
                  <a:pt x="2033922" y="6995174"/>
                </a:lnTo>
                <a:lnTo>
                  <a:pt x="2033922" y="6772636"/>
                </a:lnTo>
                <a:close/>
                <a:moveTo>
                  <a:pt x="2259593" y="6772636"/>
                </a:moveTo>
                <a:lnTo>
                  <a:pt x="2482131" y="6772636"/>
                </a:lnTo>
                <a:lnTo>
                  <a:pt x="2482131" y="6995174"/>
                </a:lnTo>
                <a:lnTo>
                  <a:pt x="2259593" y="6995174"/>
                </a:lnTo>
                <a:lnTo>
                  <a:pt x="2259593" y="6772636"/>
                </a:lnTo>
                <a:close/>
                <a:moveTo>
                  <a:pt x="2485264" y="6772636"/>
                </a:moveTo>
                <a:lnTo>
                  <a:pt x="2707802" y="6772636"/>
                </a:lnTo>
                <a:lnTo>
                  <a:pt x="2707802" y="6995174"/>
                </a:lnTo>
                <a:lnTo>
                  <a:pt x="2485264" y="6995174"/>
                </a:lnTo>
                <a:lnTo>
                  <a:pt x="2485264" y="6772636"/>
                </a:lnTo>
                <a:close/>
                <a:moveTo>
                  <a:pt x="2710935" y="6772636"/>
                </a:moveTo>
                <a:lnTo>
                  <a:pt x="2933474" y="6772636"/>
                </a:lnTo>
                <a:lnTo>
                  <a:pt x="2933474" y="6995174"/>
                </a:lnTo>
                <a:lnTo>
                  <a:pt x="2710935" y="6995174"/>
                </a:lnTo>
                <a:lnTo>
                  <a:pt x="2710935" y="6772636"/>
                </a:lnTo>
                <a:close/>
                <a:moveTo>
                  <a:pt x="2936606" y="6772636"/>
                </a:moveTo>
                <a:lnTo>
                  <a:pt x="3159145" y="6772636"/>
                </a:lnTo>
                <a:lnTo>
                  <a:pt x="3159145" y="6995174"/>
                </a:lnTo>
                <a:lnTo>
                  <a:pt x="2936606" y="6995174"/>
                </a:lnTo>
                <a:lnTo>
                  <a:pt x="2936606" y="6772636"/>
                </a:lnTo>
                <a:close/>
                <a:moveTo>
                  <a:pt x="3162277" y="6772636"/>
                </a:moveTo>
                <a:lnTo>
                  <a:pt x="3384816" y="6772636"/>
                </a:lnTo>
                <a:lnTo>
                  <a:pt x="3384816" y="6995174"/>
                </a:lnTo>
                <a:lnTo>
                  <a:pt x="3162277" y="6995174"/>
                </a:lnTo>
                <a:lnTo>
                  <a:pt x="3162277" y="6772636"/>
                </a:lnTo>
                <a:close/>
                <a:moveTo>
                  <a:pt x="3387823" y="6772636"/>
                </a:moveTo>
                <a:lnTo>
                  <a:pt x="3610361" y="6772636"/>
                </a:lnTo>
                <a:lnTo>
                  <a:pt x="3610361" y="6995174"/>
                </a:lnTo>
                <a:lnTo>
                  <a:pt x="3387823" y="6995174"/>
                </a:lnTo>
                <a:lnTo>
                  <a:pt x="3387823" y="6772636"/>
                </a:lnTo>
                <a:close/>
                <a:moveTo>
                  <a:pt x="3613494" y="6772636"/>
                </a:moveTo>
                <a:lnTo>
                  <a:pt x="3836033" y="6772636"/>
                </a:lnTo>
                <a:lnTo>
                  <a:pt x="3836033" y="6995174"/>
                </a:lnTo>
                <a:lnTo>
                  <a:pt x="3613494" y="6995174"/>
                </a:lnTo>
                <a:lnTo>
                  <a:pt x="3613494" y="6772636"/>
                </a:lnTo>
                <a:close/>
                <a:moveTo>
                  <a:pt x="3839165" y="6772636"/>
                </a:moveTo>
                <a:lnTo>
                  <a:pt x="4061703" y="6772636"/>
                </a:lnTo>
                <a:lnTo>
                  <a:pt x="4061703" y="6995174"/>
                </a:lnTo>
                <a:lnTo>
                  <a:pt x="3839165" y="6995174"/>
                </a:lnTo>
                <a:lnTo>
                  <a:pt x="3839165" y="6772636"/>
                </a:lnTo>
                <a:close/>
                <a:moveTo>
                  <a:pt x="4064836" y="6772636"/>
                </a:moveTo>
                <a:lnTo>
                  <a:pt x="4287375" y="6772636"/>
                </a:lnTo>
                <a:lnTo>
                  <a:pt x="4287375" y="6995174"/>
                </a:lnTo>
                <a:lnTo>
                  <a:pt x="4064836" y="6995174"/>
                </a:lnTo>
                <a:lnTo>
                  <a:pt x="4064836" y="6772636"/>
                </a:lnTo>
                <a:close/>
                <a:moveTo>
                  <a:pt x="4290507" y="6772636"/>
                </a:moveTo>
                <a:lnTo>
                  <a:pt x="4513046" y="6772636"/>
                </a:lnTo>
                <a:lnTo>
                  <a:pt x="4513046" y="6995174"/>
                </a:lnTo>
                <a:lnTo>
                  <a:pt x="4290507" y="6995174"/>
                </a:lnTo>
                <a:lnTo>
                  <a:pt x="4290507" y="6772636"/>
                </a:lnTo>
                <a:close/>
                <a:moveTo>
                  <a:pt x="4516179" y="6772636"/>
                </a:moveTo>
                <a:lnTo>
                  <a:pt x="4738717" y="6772636"/>
                </a:lnTo>
                <a:lnTo>
                  <a:pt x="4738717" y="6995174"/>
                </a:lnTo>
                <a:lnTo>
                  <a:pt x="4516179" y="6995174"/>
                </a:lnTo>
                <a:lnTo>
                  <a:pt x="4516179" y="6772636"/>
                </a:lnTo>
                <a:close/>
                <a:moveTo>
                  <a:pt x="4741724" y="6772636"/>
                </a:moveTo>
                <a:lnTo>
                  <a:pt x="4964263" y="6772636"/>
                </a:lnTo>
                <a:lnTo>
                  <a:pt x="4964263" y="6995174"/>
                </a:lnTo>
                <a:lnTo>
                  <a:pt x="4741724" y="6995174"/>
                </a:lnTo>
                <a:lnTo>
                  <a:pt x="4741724" y="6772636"/>
                </a:lnTo>
                <a:close/>
                <a:moveTo>
                  <a:pt x="4967395" y="6772636"/>
                </a:moveTo>
                <a:lnTo>
                  <a:pt x="5189934" y="6772636"/>
                </a:lnTo>
                <a:lnTo>
                  <a:pt x="5189934" y="6995174"/>
                </a:lnTo>
                <a:lnTo>
                  <a:pt x="4967395" y="6995174"/>
                </a:lnTo>
                <a:lnTo>
                  <a:pt x="4967395" y="6772636"/>
                </a:lnTo>
                <a:close/>
                <a:moveTo>
                  <a:pt x="5193066" y="6772636"/>
                </a:moveTo>
                <a:lnTo>
                  <a:pt x="5415605" y="6772636"/>
                </a:lnTo>
                <a:lnTo>
                  <a:pt x="5415605" y="6995174"/>
                </a:lnTo>
                <a:lnTo>
                  <a:pt x="5193066" y="6995174"/>
                </a:lnTo>
                <a:lnTo>
                  <a:pt x="5193066" y="6772636"/>
                </a:lnTo>
                <a:close/>
                <a:moveTo>
                  <a:pt x="5418738" y="6772636"/>
                </a:moveTo>
                <a:lnTo>
                  <a:pt x="5641276" y="6772636"/>
                </a:lnTo>
                <a:lnTo>
                  <a:pt x="5641276" y="6995174"/>
                </a:lnTo>
                <a:lnTo>
                  <a:pt x="5418738" y="6995174"/>
                </a:lnTo>
                <a:lnTo>
                  <a:pt x="5418738" y="6772636"/>
                </a:lnTo>
                <a:close/>
                <a:moveTo>
                  <a:pt x="5644408" y="6772636"/>
                </a:moveTo>
                <a:lnTo>
                  <a:pt x="5866947" y="6772636"/>
                </a:lnTo>
                <a:lnTo>
                  <a:pt x="5866947" y="6995174"/>
                </a:lnTo>
                <a:lnTo>
                  <a:pt x="5644408" y="6995174"/>
                </a:lnTo>
                <a:lnTo>
                  <a:pt x="5644408" y="6772636"/>
                </a:lnTo>
                <a:close/>
                <a:moveTo>
                  <a:pt x="5870080" y="6772636"/>
                </a:moveTo>
                <a:lnTo>
                  <a:pt x="6092618" y="6772636"/>
                </a:lnTo>
                <a:lnTo>
                  <a:pt x="6092618" y="6995174"/>
                </a:lnTo>
                <a:lnTo>
                  <a:pt x="5870080" y="6995174"/>
                </a:lnTo>
                <a:lnTo>
                  <a:pt x="5870080" y="6772636"/>
                </a:lnTo>
                <a:close/>
                <a:moveTo>
                  <a:pt x="6095625" y="6772636"/>
                </a:moveTo>
                <a:lnTo>
                  <a:pt x="6318164" y="6772636"/>
                </a:lnTo>
                <a:lnTo>
                  <a:pt x="6318164" y="6995174"/>
                </a:lnTo>
                <a:lnTo>
                  <a:pt x="6095625" y="6995174"/>
                </a:lnTo>
                <a:lnTo>
                  <a:pt x="6095625" y="6772636"/>
                </a:lnTo>
                <a:close/>
                <a:moveTo>
                  <a:pt x="6321297" y="6772636"/>
                </a:moveTo>
                <a:lnTo>
                  <a:pt x="6543835" y="6772636"/>
                </a:lnTo>
                <a:lnTo>
                  <a:pt x="6543835" y="6995174"/>
                </a:lnTo>
                <a:lnTo>
                  <a:pt x="6321297" y="6995174"/>
                </a:lnTo>
                <a:lnTo>
                  <a:pt x="6321297" y="6772636"/>
                </a:lnTo>
                <a:close/>
                <a:moveTo>
                  <a:pt x="6546967" y="6772636"/>
                </a:moveTo>
                <a:lnTo>
                  <a:pt x="6769506" y="6772636"/>
                </a:lnTo>
                <a:lnTo>
                  <a:pt x="6769506" y="6995174"/>
                </a:lnTo>
                <a:lnTo>
                  <a:pt x="6546967" y="6995174"/>
                </a:lnTo>
                <a:lnTo>
                  <a:pt x="6546967" y="6772636"/>
                </a:lnTo>
                <a:close/>
                <a:moveTo>
                  <a:pt x="6772639" y="6772636"/>
                </a:moveTo>
                <a:lnTo>
                  <a:pt x="6995177" y="6772636"/>
                </a:lnTo>
                <a:lnTo>
                  <a:pt x="6995177" y="6995174"/>
                </a:lnTo>
                <a:lnTo>
                  <a:pt x="6772639" y="6995174"/>
                </a:lnTo>
                <a:lnTo>
                  <a:pt x="6772639" y="6772636"/>
                </a:lnTo>
                <a:close/>
                <a:moveTo>
                  <a:pt x="6998310" y="6772636"/>
                </a:moveTo>
                <a:lnTo>
                  <a:pt x="7220848" y="6772636"/>
                </a:lnTo>
                <a:lnTo>
                  <a:pt x="7220848" y="6995174"/>
                </a:lnTo>
                <a:lnTo>
                  <a:pt x="6998310" y="6995174"/>
                </a:lnTo>
                <a:lnTo>
                  <a:pt x="6998310" y="6772636"/>
                </a:lnTo>
                <a:close/>
                <a:moveTo>
                  <a:pt x="7223981" y="6772636"/>
                </a:moveTo>
                <a:lnTo>
                  <a:pt x="7446520" y="6772636"/>
                </a:lnTo>
                <a:lnTo>
                  <a:pt x="7446520" y="6995174"/>
                </a:lnTo>
                <a:lnTo>
                  <a:pt x="7223981" y="6995174"/>
                </a:lnTo>
                <a:lnTo>
                  <a:pt x="7223981" y="6772636"/>
                </a:lnTo>
                <a:close/>
                <a:moveTo>
                  <a:pt x="7449527" y="6772636"/>
                </a:moveTo>
                <a:lnTo>
                  <a:pt x="7672065" y="6772636"/>
                </a:lnTo>
                <a:lnTo>
                  <a:pt x="7672065" y="6995174"/>
                </a:lnTo>
                <a:lnTo>
                  <a:pt x="7449527" y="6995174"/>
                </a:lnTo>
                <a:lnTo>
                  <a:pt x="7449527" y="6772636"/>
                </a:lnTo>
                <a:close/>
                <a:moveTo>
                  <a:pt x="7675198" y="6772636"/>
                </a:moveTo>
                <a:lnTo>
                  <a:pt x="7897736" y="6772636"/>
                </a:lnTo>
                <a:lnTo>
                  <a:pt x="7897736" y="6995174"/>
                </a:lnTo>
                <a:lnTo>
                  <a:pt x="7675198" y="6995174"/>
                </a:lnTo>
                <a:lnTo>
                  <a:pt x="7675198" y="6772636"/>
                </a:lnTo>
                <a:close/>
                <a:moveTo>
                  <a:pt x="7900868" y="6772636"/>
                </a:moveTo>
                <a:lnTo>
                  <a:pt x="8123407" y="6772636"/>
                </a:lnTo>
                <a:lnTo>
                  <a:pt x="8123407" y="6995174"/>
                </a:lnTo>
                <a:lnTo>
                  <a:pt x="7900868" y="6995174"/>
                </a:lnTo>
                <a:lnTo>
                  <a:pt x="7900868" y="6772636"/>
                </a:lnTo>
                <a:close/>
                <a:moveTo>
                  <a:pt x="8126540" y="6772636"/>
                </a:moveTo>
                <a:lnTo>
                  <a:pt x="8349078" y="6772636"/>
                </a:lnTo>
                <a:lnTo>
                  <a:pt x="8349078" y="6995174"/>
                </a:lnTo>
                <a:lnTo>
                  <a:pt x="8126540" y="6995174"/>
                </a:lnTo>
                <a:lnTo>
                  <a:pt x="8126540" y="6772636"/>
                </a:lnTo>
                <a:close/>
                <a:moveTo>
                  <a:pt x="8352211" y="6772636"/>
                </a:moveTo>
                <a:lnTo>
                  <a:pt x="8574749" y="6772636"/>
                </a:lnTo>
                <a:lnTo>
                  <a:pt x="8574749" y="6995174"/>
                </a:lnTo>
                <a:lnTo>
                  <a:pt x="8352211" y="6995174"/>
                </a:lnTo>
                <a:lnTo>
                  <a:pt x="8352211" y="6772636"/>
                </a:lnTo>
                <a:close/>
                <a:moveTo>
                  <a:pt x="8577882" y="6772636"/>
                </a:moveTo>
                <a:lnTo>
                  <a:pt x="8800420" y="6772636"/>
                </a:lnTo>
                <a:lnTo>
                  <a:pt x="8800420" y="6995174"/>
                </a:lnTo>
                <a:lnTo>
                  <a:pt x="8577882" y="6995174"/>
                </a:lnTo>
                <a:lnTo>
                  <a:pt x="8577882" y="6772636"/>
                </a:lnTo>
                <a:close/>
                <a:moveTo>
                  <a:pt x="8803427" y="6772636"/>
                </a:moveTo>
                <a:lnTo>
                  <a:pt x="9025966" y="6772636"/>
                </a:lnTo>
                <a:lnTo>
                  <a:pt x="9025966" y="6995174"/>
                </a:lnTo>
                <a:lnTo>
                  <a:pt x="8803427" y="6995174"/>
                </a:lnTo>
                <a:lnTo>
                  <a:pt x="8803427" y="6772636"/>
                </a:lnTo>
                <a:close/>
                <a:moveTo>
                  <a:pt x="9029099" y="6772636"/>
                </a:moveTo>
                <a:lnTo>
                  <a:pt x="9251637" y="6772636"/>
                </a:lnTo>
                <a:lnTo>
                  <a:pt x="9251637" y="6995174"/>
                </a:lnTo>
                <a:lnTo>
                  <a:pt x="9029099" y="6995174"/>
                </a:lnTo>
                <a:lnTo>
                  <a:pt x="9029099" y="6772636"/>
                </a:lnTo>
                <a:close/>
                <a:moveTo>
                  <a:pt x="9254770" y="6772636"/>
                </a:moveTo>
                <a:lnTo>
                  <a:pt x="9477308" y="6772636"/>
                </a:lnTo>
                <a:lnTo>
                  <a:pt x="9477308" y="6995174"/>
                </a:lnTo>
                <a:lnTo>
                  <a:pt x="9254770" y="6995174"/>
                </a:lnTo>
                <a:lnTo>
                  <a:pt x="9254770" y="6772636"/>
                </a:lnTo>
                <a:close/>
                <a:moveTo>
                  <a:pt x="9480440" y="6772636"/>
                </a:moveTo>
                <a:lnTo>
                  <a:pt x="9702979" y="6772636"/>
                </a:lnTo>
                <a:lnTo>
                  <a:pt x="9702979" y="6995174"/>
                </a:lnTo>
                <a:lnTo>
                  <a:pt x="9480440" y="6995174"/>
                </a:lnTo>
                <a:lnTo>
                  <a:pt x="9480440" y="6772636"/>
                </a:lnTo>
                <a:close/>
                <a:moveTo>
                  <a:pt x="9706112" y="6772636"/>
                </a:moveTo>
                <a:lnTo>
                  <a:pt x="9928650" y="6772636"/>
                </a:lnTo>
                <a:lnTo>
                  <a:pt x="9928650" y="6995174"/>
                </a:lnTo>
                <a:lnTo>
                  <a:pt x="9706112" y="6995174"/>
                </a:lnTo>
                <a:lnTo>
                  <a:pt x="9706112" y="6772636"/>
                </a:lnTo>
                <a:close/>
                <a:moveTo>
                  <a:pt x="9931783" y="6772636"/>
                </a:moveTo>
                <a:lnTo>
                  <a:pt x="10154321" y="6772636"/>
                </a:lnTo>
                <a:lnTo>
                  <a:pt x="10154321" y="6995174"/>
                </a:lnTo>
                <a:lnTo>
                  <a:pt x="9931783" y="6995174"/>
                </a:lnTo>
                <a:lnTo>
                  <a:pt x="9931783" y="6772636"/>
                </a:lnTo>
                <a:close/>
                <a:moveTo>
                  <a:pt x="10157328" y="6772636"/>
                </a:moveTo>
                <a:lnTo>
                  <a:pt x="10379867" y="6772636"/>
                </a:lnTo>
                <a:lnTo>
                  <a:pt x="10379867" y="6995174"/>
                </a:lnTo>
                <a:lnTo>
                  <a:pt x="10157328" y="6995174"/>
                </a:lnTo>
                <a:lnTo>
                  <a:pt x="10157328" y="6772636"/>
                </a:lnTo>
                <a:close/>
                <a:moveTo>
                  <a:pt x="10383000" y="6772636"/>
                </a:moveTo>
                <a:lnTo>
                  <a:pt x="10605538" y="6772636"/>
                </a:lnTo>
                <a:lnTo>
                  <a:pt x="10605538" y="6995174"/>
                </a:lnTo>
                <a:lnTo>
                  <a:pt x="10383000" y="6995174"/>
                </a:lnTo>
                <a:lnTo>
                  <a:pt x="10383000" y="6772636"/>
                </a:lnTo>
                <a:close/>
                <a:moveTo>
                  <a:pt x="10608671" y="6772636"/>
                </a:moveTo>
                <a:lnTo>
                  <a:pt x="10831209" y="6772636"/>
                </a:lnTo>
                <a:lnTo>
                  <a:pt x="10831209" y="6995174"/>
                </a:lnTo>
                <a:lnTo>
                  <a:pt x="10608671" y="6995174"/>
                </a:lnTo>
                <a:lnTo>
                  <a:pt x="10608671" y="6772636"/>
                </a:lnTo>
                <a:close/>
                <a:moveTo>
                  <a:pt x="10834342" y="6772636"/>
                </a:moveTo>
                <a:lnTo>
                  <a:pt x="11056880" y="6772636"/>
                </a:lnTo>
                <a:lnTo>
                  <a:pt x="11056880" y="6995174"/>
                </a:lnTo>
                <a:lnTo>
                  <a:pt x="10834342" y="6995174"/>
                </a:lnTo>
                <a:lnTo>
                  <a:pt x="10834342" y="6772636"/>
                </a:lnTo>
                <a:close/>
                <a:moveTo>
                  <a:pt x="11060012" y="6772636"/>
                </a:moveTo>
                <a:lnTo>
                  <a:pt x="11282551" y="6772636"/>
                </a:lnTo>
                <a:lnTo>
                  <a:pt x="11282551" y="6995174"/>
                </a:lnTo>
                <a:lnTo>
                  <a:pt x="11060012" y="6995174"/>
                </a:lnTo>
                <a:lnTo>
                  <a:pt x="11060012" y="6772636"/>
                </a:lnTo>
                <a:close/>
                <a:moveTo>
                  <a:pt x="11285684" y="6772636"/>
                </a:moveTo>
                <a:lnTo>
                  <a:pt x="11508222" y="6772636"/>
                </a:lnTo>
                <a:lnTo>
                  <a:pt x="11508222" y="6995174"/>
                </a:lnTo>
                <a:lnTo>
                  <a:pt x="11285684" y="6995174"/>
                </a:lnTo>
                <a:lnTo>
                  <a:pt x="11285684" y="6772636"/>
                </a:lnTo>
                <a:close/>
                <a:moveTo>
                  <a:pt x="11511229" y="6772636"/>
                </a:moveTo>
                <a:lnTo>
                  <a:pt x="11733768" y="6772636"/>
                </a:lnTo>
                <a:lnTo>
                  <a:pt x="11733768" y="6995174"/>
                </a:lnTo>
                <a:lnTo>
                  <a:pt x="11511229" y="6995174"/>
                </a:lnTo>
                <a:lnTo>
                  <a:pt x="11511229" y="6772636"/>
                </a:lnTo>
                <a:close/>
                <a:moveTo>
                  <a:pt x="11736901" y="6772636"/>
                </a:moveTo>
                <a:lnTo>
                  <a:pt x="11959439" y="6772636"/>
                </a:lnTo>
                <a:lnTo>
                  <a:pt x="11959439" y="6995174"/>
                </a:lnTo>
                <a:lnTo>
                  <a:pt x="11736901" y="6995174"/>
                </a:lnTo>
                <a:lnTo>
                  <a:pt x="11736901" y="6772636"/>
                </a:lnTo>
                <a:close/>
                <a:moveTo>
                  <a:pt x="11736901" y="6769503"/>
                </a:moveTo>
                <a:lnTo>
                  <a:pt x="11736901" y="6546965"/>
                </a:lnTo>
                <a:lnTo>
                  <a:pt x="11959439" y="6546965"/>
                </a:lnTo>
                <a:lnTo>
                  <a:pt x="11959439" y="6769503"/>
                </a:lnTo>
                <a:lnTo>
                  <a:pt x="11736901" y="6769503"/>
                </a:lnTo>
                <a:close/>
                <a:moveTo>
                  <a:pt x="11736901" y="6543832"/>
                </a:moveTo>
                <a:lnTo>
                  <a:pt x="11736901" y="6321294"/>
                </a:lnTo>
                <a:lnTo>
                  <a:pt x="11959439" y="6321294"/>
                </a:lnTo>
                <a:lnTo>
                  <a:pt x="11959439" y="6543832"/>
                </a:lnTo>
                <a:lnTo>
                  <a:pt x="11736901" y="6543832"/>
                </a:lnTo>
                <a:close/>
                <a:moveTo>
                  <a:pt x="11736901" y="6318161"/>
                </a:moveTo>
                <a:lnTo>
                  <a:pt x="11736901" y="6095623"/>
                </a:lnTo>
                <a:lnTo>
                  <a:pt x="11959439" y="6095623"/>
                </a:lnTo>
                <a:lnTo>
                  <a:pt x="11959439" y="6318161"/>
                </a:lnTo>
                <a:lnTo>
                  <a:pt x="11736901" y="6318161"/>
                </a:lnTo>
                <a:close/>
                <a:moveTo>
                  <a:pt x="11736901" y="6092490"/>
                </a:moveTo>
                <a:lnTo>
                  <a:pt x="11736901" y="5869952"/>
                </a:lnTo>
                <a:lnTo>
                  <a:pt x="11959439" y="5869952"/>
                </a:lnTo>
                <a:lnTo>
                  <a:pt x="11959439" y="6092490"/>
                </a:lnTo>
                <a:lnTo>
                  <a:pt x="11736901" y="6092490"/>
                </a:lnTo>
                <a:close/>
                <a:moveTo>
                  <a:pt x="11736901" y="5866945"/>
                </a:moveTo>
                <a:lnTo>
                  <a:pt x="11736901" y="5644406"/>
                </a:lnTo>
                <a:lnTo>
                  <a:pt x="11959439" y="5644406"/>
                </a:lnTo>
                <a:lnTo>
                  <a:pt x="11959439" y="5866945"/>
                </a:lnTo>
                <a:lnTo>
                  <a:pt x="11736901" y="5866945"/>
                </a:lnTo>
                <a:close/>
                <a:moveTo>
                  <a:pt x="11736901" y="5641273"/>
                </a:moveTo>
                <a:lnTo>
                  <a:pt x="11736901" y="5418735"/>
                </a:lnTo>
                <a:lnTo>
                  <a:pt x="11959439" y="5418735"/>
                </a:lnTo>
                <a:lnTo>
                  <a:pt x="11959439" y="5641273"/>
                </a:lnTo>
                <a:lnTo>
                  <a:pt x="11736901" y="5641273"/>
                </a:lnTo>
                <a:close/>
                <a:moveTo>
                  <a:pt x="11736901" y="5415603"/>
                </a:moveTo>
                <a:lnTo>
                  <a:pt x="11736901" y="5193064"/>
                </a:lnTo>
                <a:lnTo>
                  <a:pt x="11959439" y="5193064"/>
                </a:lnTo>
                <a:lnTo>
                  <a:pt x="11959439" y="5415603"/>
                </a:lnTo>
                <a:lnTo>
                  <a:pt x="11736901" y="5415603"/>
                </a:lnTo>
                <a:close/>
                <a:moveTo>
                  <a:pt x="11736901" y="5189932"/>
                </a:moveTo>
                <a:lnTo>
                  <a:pt x="11736901" y="4967393"/>
                </a:lnTo>
                <a:lnTo>
                  <a:pt x="11959439" y="4967393"/>
                </a:lnTo>
                <a:lnTo>
                  <a:pt x="11959439" y="5189932"/>
                </a:lnTo>
                <a:lnTo>
                  <a:pt x="11736901" y="5189932"/>
                </a:lnTo>
                <a:close/>
                <a:moveTo>
                  <a:pt x="11736901" y="4964261"/>
                </a:moveTo>
                <a:lnTo>
                  <a:pt x="11736901" y="4741722"/>
                </a:lnTo>
                <a:lnTo>
                  <a:pt x="11959439" y="4741722"/>
                </a:lnTo>
                <a:lnTo>
                  <a:pt x="11959439" y="4964261"/>
                </a:lnTo>
                <a:lnTo>
                  <a:pt x="11736901" y="4964261"/>
                </a:lnTo>
                <a:close/>
                <a:moveTo>
                  <a:pt x="11736901" y="4738590"/>
                </a:moveTo>
                <a:lnTo>
                  <a:pt x="11736901" y="4516051"/>
                </a:lnTo>
                <a:lnTo>
                  <a:pt x="11959439" y="4516051"/>
                </a:lnTo>
                <a:lnTo>
                  <a:pt x="11959439" y="4738590"/>
                </a:lnTo>
                <a:lnTo>
                  <a:pt x="11736901" y="4738590"/>
                </a:lnTo>
                <a:close/>
                <a:moveTo>
                  <a:pt x="11736901" y="4513044"/>
                </a:moveTo>
                <a:lnTo>
                  <a:pt x="11736901" y="4290506"/>
                </a:lnTo>
                <a:lnTo>
                  <a:pt x="11959439" y="4290506"/>
                </a:lnTo>
                <a:lnTo>
                  <a:pt x="11959439" y="4513044"/>
                </a:lnTo>
                <a:lnTo>
                  <a:pt x="11736901" y="4513044"/>
                </a:lnTo>
                <a:close/>
                <a:moveTo>
                  <a:pt x="11736901" y="4287373"/>
                </a:moveTo>
                <a:lnTo>
                  <a:pt x="11736901" y="4064834"/>
                </a:lnTo>
                <a:lnTo>
                  <a:pt x="11959439" y="4064834"/>
                </a:lnTo>
                <a:lnTo>
                  <a:pt x="11959439" y="4287373"/>
                </a:lnTo>
                <a:lnTo>
                  <a:pt x="11736901" y="4287373"/>
                </a:lnTo>
                <a:close/>
                <a:moveTo>
                  <a:pt x="11736901" y="4061702"/>
                </a:moveTo>
                <a:lnTo>
                  <a:pt x="11736901" y="3839164"/>
                </a:lnTo>
                <a:lnTo>
                  <a:pt x="11959439" y="3839164"/>
                </a:lnTo>
                <a:lnTo>
                  <a:pt x="11959439" y="4061702"/>
                </a:lnTo>
                <a:lnTo>
                  <a:pt x="11736901" y="4061702"/>
                </a:lnTo>
                <a:close/>
                <a:moveTo>
                  <a:pt x="11736901" y="3836031"/>
                </a:moveTo>
                <a:lnTo>
                  <a:pt x="11736901" y="3613493"/>
                </a:lnTo>
                <a:lnTo>
                  <a:pt x="11959439" y="3613493"/>
                </a:lnTo>
                <a:lnTo>
                  <a:pt x="11959439" y="3836031"/>
                </a:lnTo>
                <a:lnTo>
                  <a:pt x="11736901" y="3836031"/>
                </a:lnTo>
                <a:close/>
                <a:moveTo>
                  <a:pt x="11736901" y="3610360"/>
                </a:moveTo>
                <a:lnTo>
                  <a:pt x="11736901" y="3387821"/>
                </a:lnTo>
                <a:lnTo>
                  <a:pt x="11959439" y="3387821"/>
                </a:lnTo>
                <a:lnTo>
                  <a:pt x="11959439" y="3610360"/>
                </a:lnTo>
                <a:lnTo>
                  <a:pt x="11736901" y="3610360"/>
                </a:lnTo>
                <a:close/>
                <a:moveTo>
                  <a:pt x="11736901" y="3384689"/>
                </a:moveTo>
                <a:lnTo>
                  <a:pt x="11736901" y="3162151"/>
                </a:lnTo>
                <a:lnTo>
                  <a:pt x="11959439" y="3162151"/>
                </a:lnTo>
                <a:lnTo>
                  <a:pt x="11959439" y="3384689"/>
                </a:lnTo>
                <a:lnTo>
                  <a:pt x="11736901" y="3384689"/>
                </a:lnTo>
                <a:close/>
                <a:moveTo>
                  <a:pt x="11736901" y="3159143"/>
                </a:moveTo>
                <a:lnTo>
                  <a:pt x="11736901" y="2936605"/>
                </a:lnTo>
                <a:lnTo>
                  <a:pt x="11959439" y="2936605"/>
                </a:lnTo>
                <a:lnTo>
                  <a:pt x="11959439" y="3159143"/>
                </a:lnTo>
                <a:lnTo>
                  <a:pt x="11736901" y="3159143"/>
                </a:lnTo>
                <a:close/>
                <a:moveTo>
                  <a:pt x="11736901" y="2933472"/>
                </a:moveTo>
                <a:lnTo>
                  <a:pt x="11736901" y="2710934"/>
                </a:lnTo>
                <a:lnTo>
                  <a:pt x="11959439" y="2710934"/>
                </a:lnTo>
                <a:lnTo>
                  <a:pt x="11959439" y="2933472"/>
                </a:lnTo>
                <a:lnTo>
                  <a:pt x="11736901" y="2933472"/>
                </a:lnTo>
                <a:close/>
                <a:moveTo>
                  <a:pt x="11736901" y="2707801"/>
                </a:moveTo>
                <a:lnTo>
                  <a:pt x="11736901" y="2485263"/>
                </a:lnTo>
                <a:lnTo>
                  <a:pt x="11959439" y="2485263"/>
                </a:lnTo>
                <a:lnTo>
                  <a:pt x="11959439" y="2707801"/>
                </a:lnTo>
                <a:lnTo>
                  <a:pt x="11736901" y="2707801"/>
                </a:lnTo>
                <a:close/>
                <a:moveTo>
                  <a:pt x="11736901" y="2482130"/>
                </a:moveTo>
                <a:lnTo>
                  <a:pt x="11736901" y="2259592"/>
                </a:lnTo>
                <a:lnTo>
                  <a:pt x="11959439" y="2259592"/>
                </a:lnTo>
                <a:lnTo>
                  <a:pt x="11959439" y="2482130"/>
                </a:lnTo>
                <a:lnTo>
                  <a:pt x="11736901" y="2482130"/>
                </a:lnTo>
                <a:close/>
                <a:moveTo>
                  <a:pt x="11736901" y="2256459"/>
                </a:moveTo>
                <a:lnTo>
                  <a:pt x="11736901" y="2033921"/>
                </a:lnTo>
                <a:lnTo>
                  <a:pt x="11959439" y="2033921"/>
                </a:lnTo>
                <a:lnTo>
                  <a:pt x="11959439" y="2256459"/>
                </a:lnTo>
                <a:lnTo>
                  <a:pt x="11736901" y="2256459"/>
                </a:lnTo>
                <a:close/>
                <a:moveTo>
                  <a:pt x="11736901" y="2030788"/>
                </a:moveTo>
                <a:lnTo>
                  <a:pt x="11736901" y="1808250"/>
                </a:lnTo>
                <a:lnTo>
                  <a:pt x="11959439" y="1808250"/>
                </a:lnTo>
                <a:lnTo>
                  <a:pt x="11959439" y="2030788"/>
                </a:lnTo>
                <a:lnTo>
                  <a:pt x="11736901" y="2030788"/>
                </a:lnTo>
                <a:close/>
                <a:moveTo>
                  <a:pt x="11736901" y="1805243"/>
                </a:moveTo>
                <a:lnTo>
                  <a:pt x="11736901" y="1582704"/>
                </a:lnTo>
                <a:lnTo>
                  <a:pt x="11959439" y="1582704"/>
                </a:lnTo>
                <a:lnTo>
                  <a:pt x="11959439" y="1805243"/>
                </a:lnTo>
                <a:lnTo>
                  <a:pt x="11736901" y="1805243"/>
                </a:lnTo>
                <a:close/>
                <a:moveTo>
                  <a:pt x="11736901" y="1579572"/>
                </a:moveTo>
                <a:lnTo>
                  <a:pt x="11736901" y="1357033"/>
                </a:lnTo>
                <a:lnTo>
                  <a:pt x="11959439" y="1357033"/>
                </a:lnTo>
                <a:lnTo>
                  <a:pt x="11959439" y="1579572"/>
                </a:lnTo>
                <a:lnTo>
                  <a:pt x="11736901" y="1579572"/>
                </a:lnTo>
                <a:close/>
                <a:moveTo>
                  <a:pt x="11736901" y="1353901"/>
                </a:moveTo>
                <a:lnTo>
                  <a:pt x="11736901" y="1131362"/>
                </a:lnTo>
                <a:lnTo>
                  <a:pt x="11959439" y="1131362"/>
                </a:lnTo>
                <a:lnTo>
                  <a:pt x="11959439" y="1353901"/>
                </a:lnTo>
                <a:lnTo>
                  <a:pt x="11736901" y="1353901"/>
                </a:lnTo>
                <a:close/>
                <a:moveTo>
                  <a:pt x="11736901" y="1128230"/>
                </a:moveTo>
                <a:lnTo>
                  <a:pt x="11736901" y="905691"/>
                </a:lnTo>
                <a:lnTo>
                  <a:pt x="11959439" y="905691"/>
                </a:lnTo>
                <a:lnTo>
                  <a:pt x="11959439" y="1128230"/>
                </a:lnTo>
                <a:lnTo>
                  <a:pt x="11736901" y="1128230"/>
                </a:lnTo>
                <a:close/>
                <a:moveTo>
                  <a:pt x="11736901" y="902559"/>
                </a:moveTo>
                <a:lnTo>
                  <a:pt x="11736901" y="680020"/>
                </a:lnTo>
                <a:lnTo>
                  <a:pt x="11959439" y="680020"/>
                </a:lnTo>
                <a:lnTo>
                  <a:pt x="11959439" y="902559"/>
                </a:lnTo>
                <a:lnTo>
                  <a:pt x="11736901" y="902559"/>
                </a:lnTo>
                <a:close/>
                <a:moveTo>
                  <a:pt x="11736901" y="676888"/>
                </a:moveTo>
                <a:lnTo>
                  <a:pt x="11736901" y="454349"/>
                </a:lnTo>
                <a:lnTo>
                  <a:pt x="11959439" y="454349"/>
                </a:lnTo>
                <a:lnTo>
                  <a:pt x="11959439" y="676888"/>
                </a:lnTo>
                <a:lnTo>
                  <a:pt x="11736901" y="676888"/>
                </a:lnTo>
                <a:close/>
                <a:moveTo>
                  <a:pt x="11736901" y="451342"/>
                </a:moveTo>
                <a:lnTo>
                  <a:pt x="11736901" y="228804"/>
                </a:lnTo>
                <a:lnTo>
                  <a:pt x="11959439" y="228804"/>
                </a:lnTo>
                <a:lnTo>
                  <a:pt x="11959439" y="451342"/>
                </a:lnTo>
                <a:lnTo>
                  <a:pt x="11736901" y="451342"/>
                </a:lnTo>
                <a:close/>
                <a:moveTo>
                  <a:pt x="11736901" y="225671"/>
                </a:moveTo>
                <a:lnTo>
                  <a:pt x="11736901" y="3133"/>
                </a:lnTo>
                <a:lnTo>
                  <a:pt x="11959439" y="3133"/>
                </a:lnTo>
                <a:lnTo>
                  <a:pt x="11959439" y="225671"/>
                </a:lnTo>
                <a:lnTo>
                  <a:pt x="11736901" y="225671"/>
                </a:lnTo>
                <a:close/>
                <a:moveTo>
                  <a:pt x="11733768" y="225671"/>
                </a:moveTo>
                <a:lnTo>
                  <a:pt x="11511229" y="225671"/>
                </a:lnTo>
                <a:lnTo>
                  <a:pt x="11511229" y="3133"/>
                </a:lnTo>
                <a:lnTo>
                  <a:pt x="11733768" y="3133"/>
                </a:lnTo>
                <a:lnTo>
                  <a:pt x="11733768" y="225671"/>
                </a:lnTo>
                <a:close/>
                <a:moveTo>
                  <a:pt x="11508097" y="225671"/>
                </a:moveTo>
                <a:lnTo>
                  <a:pt x="11285558" y="225671"/>
                </a:lnTo>
                <a:lnTo>
                  <a:pt x="11285558" y="3133"/>
                </a:lnTo>
                <a:lnTo>
                  <a:pt x="11508097" y="3133"/>
                </a:lnTo>
                <a:lnTo>
                  <a:pt x="11508097" y="225671"/>
                </a:lnTo>
                <a:close/>
                <a:moveTo>
                  <a:pt x="11282551" y="225671"/>
                </a:moveTo>
                <a:lnTo>
                  <a:pt x="11060012" y="225671"/>
                </a:lnTo>
                <a:lnTo>
                  <a:pt x="11060012" y="3133"/>
                </a:lnTo>
                <a:lnTo>
                  <a:pt x="11282551" y="3133"/>
                </a:lnTo>
                <a:lnTo>
                  <a:pt x="11282551" y="225671"/>
                </a:lnTo>
                <a:close/>
                <a:moveTo>
                  <a:pt x="11056880" y="225671"/>
                </a:moveTo>
                <a:lnTo>
                  <a:pt x="10834342" y="225671"/>
                </a:lnTo>
                <a:lnTo>
                  <a:pt x="10834342" y="3133"/>
                </a:lnTo>
                <a:lnTo>
                  <a:pt x="11056880" y="3133"/>
                </a:lnTo>
                <a:lnTo>
                  <a:pt x="11056880" y="225671"/>
                </a:lnTo>
                <a:close/>
                <a:moveTo>
                  <a:pt x="10831209" y="225671"/>
                </a:moveTo>
                <a:lnTo>
                  <a:pt x="10608671" y="225671"/>
                </a:lnTo>
                <a:lnTo>
                  <a:pt x="10608671" y="3133"/>
                </a:lnTo>
                <a:lnTo>
                  <a:pt x="10831209" y="3133"/>
                </a:lnTo>
                <a:lnTo>
                  <a:pt x="10831209" y="225671"/>
                </a:lnTo>
                <a:close/>
                <a:moveTo>
                  <a:pt x="10605538" y="225671"/>
                </a:moveTo>
                <a:lnTo>
                  <a:pt x="10383000" y="225671"/>
                </a:lnTo>
                <a:lnTo>
                  <a:pt x="10383000" y="3133"/>
                </a:lnTo>
                <a:lnTo>
                  <a:pt x="10605538" y="3133"/>
                </a:lnTo>
                <a:lnTo>
                  <a:pt x="10605538" y="225671"/>
                </a:lnTo>
                <a:close/>
                <a:moveTo>
                  <a:pt x="10379867" y="225671"/>
                </a:moveTo>
                <a:lnTo>
                  <a:pt x="10157328" y="225671"/>
                </a:lnTo>
                <a:lnTo>
                  <a:pt x="10157328" y="3133"/>
                </a:lnTo>
                <a:lnTo>
                  <a:pt x="10379867" y="3133"/>
                </a:lnTo>
                <a:lnTo>
                  <a:pt x="10379867" y="225671"/>
                </a:lnTo>
                <a:close/>
                <a:moveTo>
                  <a:pt x="10154196" y="225671"/>
                </a:moveTo>
                <a:lnTo>
                  <a:pt x="9931657" y="225671"/>
                </a:lnTo>
                <a:lnTo>
                  <a:pt x="9931657" y="3133"/>
                </a:lnTo>
                <a:lnTo>
                  <a:pt x="10154196" y="3133"/>
                </a:lnTo>
                <a:lnTo>
                  <a:pt x="10154196" y="225671"/>
                </a:lnTo>
                <a:close/>
                <a:moveTo>
                  <a:pt x="9928650" y="225671"/>
                </a:moveTo>
                <a:lnTo>
                  <a:pt x="9706112" y="225671"/>
                </a:lnTo>
                <a:lnTo>
                  <a:pt x="9706112" y="3133"/>
                </a:lnTo>
                <a:lnTo>
                  <a:pt x="9928650" y="3133"/>
                </a:lnTo>
                <a:lnTo>
                  <a:pt x="9928650" y="225671"/>
                </a:lnTo>
                <a:close/>
                <a:moveTo>
                  <a:pt x="9702979" y="225671"/>
                </a:moveTo>
                <a:lnTo>
                  <a:pt x="9480440" y="225671"/>
                </a:lnTo>
                <a:lnTo>
                  <a:pt x="9480440" y="3133"/>
                </a:lnTo>
                <a:lnTo>
                  <a:pt x="9702979" y="3133"/>
                </a:lnTo>
                <a:lnTo>
                  <a:pt x="9702979" y="225671"/>
                </a:lnTo>
                <a:close/>
                <a:moveTo>
                  <a:pt x="9477308" y="225671"/>
                </a:moveTo>
                <a:lnTo>
                  <a:pt x="9254770" y="225671"/>
                </a:lnTo>
                <a:lnTo>
                  <a:pt x="9254770" y="3133"/>
                </a:lnTo>
                <a:lnTo>
                  <a:pt x="9477308" y="3133"/>
                </a:lnTo>
                <a:lnTo>
                  <a:pt x="9477308" y="225671"/>
                </a:lnTo>
                <a:close/>
                <a:moveTo>
                  <a:pt x="9251637" y="225671"/>
                </a:moveTo>
                <a:lnTo>
                  <a:pt x="9029099" y="225671"/>
                </a:lnTo>
                <a:lnTo>
                  <a:pt x="9029099" y="3133"/>
                </a:lnTo>
                <a:lnTo>
                  <a:pt x="9251637" y="3133"/>
                </a:lnTo>
                <a:lnTo>
                  <a:pt x="9251637" y="225671"/>
                </a:lnTo>
                <a:close/>
                <a:moveTo>
                  <a:pt x="9025966" y="225671"/>
                </a:moveTo>
                <a:lnTo>
                  <a:pt x="8803427" y="225671"/>
                </a:lnTo>
                <a:lnTo>
                  <a:pt x="8803427" y="3133"/>
                </a:lnTo>
                <a:lnTo>
                  <a:pt x="9025966" y="3133"/>
                </a:lnTo>
                <a:lnTo>
                  <a:pt x="9025966" y="225671"/>
                </a:lnTo>
                <a:close/>
                <a:moveTo>
                  <a:pt x="8800295" y="225671"/>
                </a:moveTo>
                <a:lnTo>
                  <a:pt x="8577756" y="225671"/>
                </a:lnTo>
                <a:lnTo>
                  <a:pt x="8577756" y="3133"/>
                </a:lnTo>
                <a:lnTo>
                  <a:pt x="8800295" y="3133"/>
                </a:lnTo>
                <a:lnTo>
                  <a:pt x="8800295" y="225671"/>
                </a:lnTo>
                <a:close/>
                <a:moveTo>
                  <a:pt x="8574749" y="225671"/>
                </a:moveTo>
                <a:lnTo>
                  <a:pt x="8352211" y="225671"/>
                </a:lnTo>
                <a:lnTo>
                  <a:pt x="8352211" y="3133"/>
                </a:lnTo>
                <a:lnTo>
                  <a:pt x="8574749" y="3133"/>
                </a:lnTo>
                <a:lnTo>
                  <a:pt x="8574749" y="225671"/>
                </a:lnTo>
                <a:close/>
                <a:moveTo>
                  <a:pt x="8349078" y="225671"/>
                </a:moveTo>
                <a:lnTo>
                  <a:pt x="8126540" y="225671"/>
                </a:lnTo>
                <a:lnTo>
                  <a:pt x="8126540" y="3133"/>
                </a:lnTo>
                <a:lnTo>
                  <a:pt x="8349078" y="3133"/>
                </a:lnTo>
                <a:lnTo>
                  <a:pt x="8349078" y="225671"/>
                </a:lnTo>
                <a:close/>
                <a:moveTo>
                  <a:pt x="8123407" y="225671"/>
                </a:moveTo>
                <a:lnTo>
                  <a:pt x="7900868" y="225671"/>
                </a:lnTo>
                <a:lnTo>
                  <a:pt x="7900868" y="3133"/>
                </a:lnTo>
                <a:lnTo>
                  <a:pt x="8123407" y="3133"/>
                </a:lnTo>
                <a:lnTo>
                  <a:pt x="8123407" y="225671"/>
                </a:lnTo>
                <a:close/>
                <a:moveTo>
                  <a:pt x="7897736" y="225671"/>
                </a:moveTo>
                <a:lnTo>
                  <a:pt x="7675198" y="225671"/>
                </a:lnTo>
                <a:lnTo>
                  <a:pt x="7675198" y="3133"/>
                </a:lnTo>
                <a:lnTo>
                  <a:pt x="7897736" y="3133"/>
                </a:lnTo>
                <a:lnTo>
                  <a:pt x="7897736" y="225671"/>
                </a:lnTo>
                <a:close/>
                <a:moveTo>
                  <a:pt x="7672065" y="225671"/>
                </a:moveTo>
                <a:lnTo>
                  <a:pt x="7449527" y="225671"/>
                </a:lnTo>
                <a:lnTo>
                  <a:pt x="7449527" y="3133"/>
                </a:lnTo>
                <a:lnTo>
                  <a:pt x="7672065" y="3133"/>
                </a:lnTo>
                <a:lnTo>
                  <a:pt x="7672065" y="225671"/>
                </a:lnTo>
                <a:close/>
                <a:moveTo>
                  <a:pt x="7446394" y="225671"/>
                </a:moveTo>
                <a:lnTo>
                  <a:pt x="7223856" y="225671"/>
                </a:lnTo>
                <a:lnTo>
                  <a:pt x="7223856" y="3133"/>
                </a:lnTo>
                <a:lnTo>
                  <a:pt x="7446394" y="3133"/>
                </a:lnTo>
                <a:lnTo>
                  <a:pt x="7446394" y="225671"/>
                </a:lnTo>
                <a:close/>
                <a:moveTo>
                  <a:pt x="7220848" y="225671"/>
                </a:moveTo>
                <a:lnTo>
                  <a:pt x="6998310" y="225671"/>
                </a:lnTo>
                <a:lnTo>
                  <a:pt x="6998310" y="3133"/>
                </a:lnTo>
                <a:lnTo>
                  <a:pt x="7220848" y="3133"/>
                </a:lnTo>
                <a:lnTo>
                  <a:pt x="7220848" y="225671"/>
                </a:lnTo>
                <a:close/>
                <a:moveTo>
                  <a:pt x="6995177" y="225671"/>
                </a:moveTo>
                <a:lnTo>
                  <a:pt x="6772639" y="225671"/>
                </a:lnTo>
                <a:lnTo>
                  <a:pt x="6772639" y="3133"/>
                </a:lnTo>
                <a:lnTo>
                  <a:pt x="6995177" y="3133"/>
                </a:lnTo>
                <a:lnTo>
                  <a:pt x="6995177" y="225671"/>
                </a:lnTo>
                <a:close/>
                <a:moveTo>
                  <a:pt x="6769506" y="225671"/>
                </a:moveTo>
                <a:lnTo>
                  <a:pt x="6546967" y="225671"/>
                </a:lnTo>
                <a:lnTo>
                  <a:pt x="6546967" y="3133"/>
                </a:lnTo>
                <a:lnTo>
                  <a:pt x="6769506" y="3133"/>
                </a:lnTo>
                <a:lnTo>
                  <a:pt x="6769506" y="225671"/>
                </a:lnTo>
                <a:close/>
                <a:moveTo>
                  <a:pt x="6543835" y="225671"/>
                </a:moveTo>
                <a:lnTo>
                  <a:pt x="6321297" y="225671"/>
                </a:lnTo>
                <a:lnTo>
                  <a:pt x="6321297" y="3133"/>
                </a:lnTo>
                <a:lnTo>
                  <a:pt x="6543835" y="3133"/>
                </a:lnTo>
                <a:lnTo>
                  <a:pt x="6543835" y="225671"/>
                </a:lnTo>
                <a:close/>
                <a:moveTo>
                  <a:pt x="6318164" y="225671"/>
                </a:moveTo>
                <a:lnTo>
                  <a:pt x="6095625" y="225671"/>
                </a:lnTo>
                <a:lnTo>
                  <a:pt x="6095625" y="3133"/>
                </a:lnTo>
                <a:lnTo>
                  <a:pt x="6318164" y="3133"/>
                </a:lnTo>
                <a:lnTo>
                  <a:pt x="6318164" y="225671"/>
                </a:lnTo>
                <a:close/>
                <a:moveTo>
                  <a:pt x="6092493" y="225671"/>
                </a:moveTo>
                <a:lnTo>
                  <a:pt x="5869954" y="225671"/>
                </a:lnTo>
                <a:lnTo>
                  <a:pt x="5869954" y="3133"/>
                </a:lnTo>
                <a:lnTo>
                  <a:pt x="6092493" y="3133"/>
                </a:lnTo>
                <a:lnTo>
                  <a:pt x="6092493" y="225671"/>
                </a:lnTo>
                <a:close/>
                <a:moveTo>
                  <a:pt x="5866947" y="225671"/>
                </a:moveTo>
                <a:lnTo>
                  <a:pt x="5644408" y="225671"/>
                </a:lnTo>
                <a:lnTo>
                  <a:pt x="5644408" y="3133"/>
                </a:lnTo>
                <a:lnTo>
                  <a:pt x="5866947" y="3133"/>
                </a:lnTo>
                <a:lnTo>
                  <a:pt x="5866947" y="225671"/>
                </a:lnTo>
                <a:close/>
                <a:moveTo>
                  <a:pt x="5641276" y="225671"/>
                </a:moveTo>
                <a:lnTo>
                  <a:pt x="5418738" y="225671"/>
                </a:lnTo>
                <a:lnTo>
                  <a:pt x="5418738" y="3133"/>
                </a:lnTo>
                <a:lnTo>
                  <a:pt x="5641276" y="3133"/>
                </a:lnTo>
                <a:lnTo>
                  <a:pt x="5641276" y="225671"/>
                </a:lnTo>
                <a:close/>
                <a:moveTo>
                  <a:pt x="5415605" y="225671"/>
                </a:moveTo>
                <a:lnTo>
                  <a:pt x="5193066" y="225671"/>
                </a:lnTo>
                <a:lnTo>
                  <a:pt x="5193066" y="3133"/>
                </a:lnTo>
                <a:lnTo>
                  <a:pt x="5415605" y="3133"/>
                </a:lnTo>
                <a:lnTo>
                  <a:pt x="5415605" y="225671"/>
                </a:lnTo>
                <a:close/>
                <a:moveTo>
                  <a:pt x="5189934" y="225671"/>
                </a:moveTo>
                <a:lnTo>
                  <a:pt x="4967395" y="225671"/>
                </a:lnTo>
                <a:lnTo>
                  <a:pt x="4967395" y="3133"/>
                </a:lnTo>
                <a:lnTo>
                  <a:pt x="5189934" y="3133"/>
                </a:lnTo>
                <a:lnTo>
                  <a:pt x="5189934" y="225671"/>
                </a:lnTo>
                <a:close/>
                <a:moveTo>
                  <a:pt x="4964263" y="225671"/>
                </a:moveTo>
                <a:lnTo>
                  <a:pt x="4741724" y="225671"/>
                </a:lnTo>
                <a:lnTo>
                  <a:pt x="4741724" y="3133"/>
                </a:lnTo>
                <a:lnTo>
                  <a:pt x="4964263" y="3133"/>
                </a:lnTo>
                <a:lnTo>
                  <a:pt x="4964263" y="225671"/>
                </a:lnTo>
                <a:close/>
                <a:moveTo>
                  <a:pt x="4738592" y="225671"/>
                </a:moveTo>
                <a:lnTo>
                  <a:pt x="4516053" y="225671"/>
                </a:lnTo>
                <a:lnTo>
                  <a:pt x="4516053" y="3133"/>
                </a:lnTo>
                <a:lnTo>
                  <a:pt x="4738592" y="3133"/>
                </a:lnTo>
                <a:lnTo>
                  <a:pt x="4738592" y="225671"/>
                </a:lnTo>
                <a:close/>
                <a:moveTo>
                  <a:pt x="4513046" y="225671"/>
                </a:moveTo>
                <a:lnTo>
                  <a:pt x="4290507" y="225671"/>
                </a:lnTo>
                <a:lnTo>
                  <a:pt x="4290507" y="3133"/>
                </a:lnTo>
                <a:lnTo>
                  <a:pt x="4513046" y="3133"/>
                </a:lnTo>
                <a:lnTo>
                  <a:pt x="4513046" y="225671"/>
                </a:lnTo>
                <a:close/>
                <a:moveTo>
                  <a:pt x="4287375" y="225671"/>
                </a:moveTo>
                <a:lnTo>
                  <a:pt x="4064836" y="225671"/>
                </a:lnTo>
                <a:lnTo>
                  <a:pt x="4064836" y="3133"/>
                </a:lnTo>
                <a:lnTo>
                  <a:pt x="4287375" y="3133"/>
                </a:lnTo>
                <a:lnTo>
                  <a:pt x="4287375" y="225671"/>
                </a:lnTo>
                <a:close/>
                <a:moveTo>
                  <a:pt x="4061703" y="225671"/>
                </a:moveTo>
                <a:lnTo>
                  <a:pt x="3839165" y="225671"/>
                </a:lnTo>
                <a:lnTo>
                  <a:pt x="3839165" y="3133"/>
                </a:lnTo>
                <a:lnTo>
                  <a:pt x="4061703" y="3133"/>
                </a:lnTo>
                <a:lnTo>
                  <a:pt x="4061703" y="225671"/>
                </a:lnTo>
                <a:close/>
                <a:moveTo>
                  <a:pt x="3836033" y="225671"/>
                </a:moveTo>
                <a:lnTo>
                  <a:pt x="3613494" y="225671"/>
                </a:lnTo>
                <a:lnTo>
                  <a:pt x="3613494" y="3133"/>
                </a:lnTo>
                <a:lnTo>
                  <a:pt x="3836033" y="3133"/>
                </a:lnTo>
                <a:lnTo>
                  <a:pt x="3836033" y="225671"/>
                </a:lnTo>
                <a:close/>
                <a:moveTo>
                  <a:pt x="3610361" y="225671"/>
                </a:moveTo>
                <a:lnTo>
                  <a:pt x="3387823" y="225671"/>
                </a:lnTo>
                <a:lnTo>
                  <a:pt x="3387823" y="3133"/>
                </a:lnTo>
                <a:lnTo>
                  <a:pt x="3610361" y="3133"/>
                </a:lnTo>
                <a:lnTo>
                  <a:pt x="3610361" y="225671"/>
                </a:lnTo>
                <a:close/>
                <a:moveTo>
                  <a:pt x="3384690" y="225671"/>
                </a:moveTo>
                <a:lnTo>
                  <a:pt x="3162152" y="225671"/>
                </a:lnTo>
                <a:lnTo>
                  <a:pt x="3162152" y="3133"/>
                </a:lnTo>
                <a:lnTo>
                  <a:pt x="3384690" y="3133"/>
                </a:lnTo>
                <a:lnTo>
                  <a:pt x="3384690" y="225671"/>
                </a:lnTo>
                <a:close/>
                <a:moveTo>
                  <a:pt x="3159145" y="225671"/>
                </a:moveTo>
                <a:lnTo>
                  <a:pt x="2936606" y="225671"/>
                </a:lnTo>
                <a:lnTo>
                  <a:pt x="2936606" y="3133"/>
                </a:lnTo>
                <a:lnTo>
                  <a:pt x="3159145" y="3133"/>
                </a:lnTo>
                <a:lnTo>
                  <a:pt x="3159145" y="225671"/>
                </a:lnTo>
                <a:close/>
                <a:moveTo>
                  <a:pt x="2933474" y="225671"/>
                </a:moveTo>
                <a:lnTo>
                  <a:pt x="2710935" y="225671"/>
                </a:lnTo>
                <a:lnTo>
                  <a:pt x="2710935" y="3133"/>
                </a:lnTo>
                <a:lnTo>
                  <a:pt x="2933474" y="3133"/>
                </a:lnTo>
                <a:lnTo>
                  <a:pt x="2933474" y="225671"/>
                </a:lnTo>
                <a:close/>
                <a:moveTo>
                  <a:pt x="2707802" y="225671"/>
                </a:moveTo>
                <a:lnTo>
                  <a:pt x="2485264" y="225671"/>
                </a:lnTo>
                <a:lnTo>
                  <a:pt x="2485264" y="3133"/>
                </a:lnTo>
                <a:lnTo>
                  <a:pt x="2707802" y="3133"/>
                </a:lnTo>
                <a:lnTo>
                  <a:pt x="2707802" y="225671"/>
                </a:lnTo>
                <a:close/>
                <a:moveTo>
                  <a:pt x="2482131" y="225671"/>
                </a:moveTo>
                <a:lnTo>
                  <a:pt x="2259593" y="225671"/>
                </a:lnTo>
                <a:lnTo>
                  <a:pt x="2259593" y="3133"/>
                </a:lnTo>
                <a:lnTo>
                  <a:pt x="2482131" y="3133"/>
                </a:lnTo>
                <a:lnTo>
                  <a:pt x="2482131" y="225671"/>
                </a:lnTo>
                <a:close/>
                <a:moveTo>
                  <a:pt x="2256460" y="225671"/>
                </a:moveTo>
                <a:lnTo>
                  <a:pt x="2033922" y="225671"/>
                </a:lnTo>
                <a:lnTo>
                  <a:pt x="2033922" y="3133"/>
                </a:lnTo>
                <a:lnTo>
                  <a:pt x="2256460" y="3133"/>
                </a:lnTo>
                <a:lnTo>
                  <a:pt x="2256460" y="225671"/>
                </a:lnTo>
                <a:close/>
                <a:moveTo>
                  <a:pt x="2030789" y="225671"/>
                </a:moveTo>
                <a:lnTo>
                  <a:pt x="1808251" y="225671"/>
                </a:lnTo>
                <a:lnTo>
                  <a:pt x="1808251" y="3133"/>
                </a:lnTo>
                <a:lnTo>
                  <a:pt x="2030789" y="3133"/>
                </a:lnTo>
                <a:lnTo>
                  <a:pt x="2030789" y="225671"/>
                </a:lnTo>
                <a:close/>
                <a:moveTo>
                  <a:pt x="1805243" y="225671"/>
                </a:moveTo>
                <a:lnTo>
                  <a:pt x="1582705" y="225671"/>
                </a:lnTo>
                <a:lnTo>
                  <a:pt x="1582705" y="3133"/>
                </a:lnTo>
                <a:lnTo>
                  <a:pt x="1805243" y="3133"/>
                </a:lnTo>
                <a:lnTo>
                  <a:pt x="1805243" y="225671"/>
                </a:lnTo>
                <a:close/>
                <a:moveTo>
                  <a:pt x="1579572" y="225671"/>
                </a:moveTo>
                <a:lnTo>
                  <a:pt x="1357034" y="225671"/>
                </a:lnTo>
                <a:lnTo>
                  <a:pt x="1357034" y="3133"/>
                </a:lnTo>
                <a:lnTo>
                  <a:pt x="1579572" y="3133"/>
                </a:lnTo>
                <a:lnTo>
                  <a:pt x="1579572" y="225671"/>
                </a:lnTo>
                <a:close/>
                <a:moveTo>
                  <a:pt x="1353901" y="225671"/>
                </a:moveTo>
                <a:lnTo>
                  <a:pt x="1131363" y="225671"/>
                </a:lnTo>
                <a:lnTo>
                  <a:pt x="1131363" y="3133"/>
                </a:lnTo>
                <a:lnTo>
                  <a:pt x="1353901" y="3133"/>
                </a:lnTo>
                <a:lnTo>
                  <a:pt x="1353901" y="225671"/>
                </a:lnTo>
                <a:close/>
                <a:moveTo>
                  <a:pt x="1128230" y="225671"/>
                </a:moveTo>
                <a:lnTo>
                  <a:pt x="905692" y="225671"/>
                </a:lnTo>
                <a:lnTo>
                  <a:pt x="905692" y="3133"/>
                </a:lnTo>
                <a:lnTo>
                  <a:pt x="1128230" y="3133"/>
                </a:lnTo>
                <a:lnTo>
                  <a:pt x="1128230" y="225671"/>
                </a:lnTo>
                <a:close/>
                <a:moveTo>
                  <a:pt x="902559" y="225671"/>
                </a:moveTo>
                <a:lnTo>
                  <a:pt x="680021" y="225671"/>
                </a:lnTo>
                <a:lnTo>
                  <a:pt x="680021" y="3133"/>
                </a:lnTo>
                <a:lnTo>
                  <a:pt x="902559" y="3133"/>
                </a:lnTo>
                <a:lnTo>
                  <a:pt x="902559" y="225671"/>
                </a:lnTo>
                <a:close/>
                <a:moveTo>
                  <a:pt x="676888" y="225671"/>
                </a:moveTo>
                <a:lnTo>
                  <a:pt x="454349" y="225671"/>
                </a:lnTo>
                <a:lnTo>
                  <a:pt x="454349" y="3133"/>
                </a:lnTo>
                <a:lnTo>
                  <a:pt x="676888" y="3133"/>
                </a:lnTo>
                <a:lnTo>
                  <a:pt x="676888" y="225671"/>
                </a:lnTo>
                <a:close/>
                <a:moveTo>
                  <a:pt x="451342" y="225671"/>
                </a:moveTo>
                <a:lnTo>
                  <a:pt x="228804" y="225671"/>
                </a:lnTo>
                <a:lnTo>
                  <a:pt x="228804" y="3133"/>
                </a:lnTo>
                <a:lnTo>
                  <a:pt x="451342" y="3133"/>
                </a:lnTo>
                <a:lnTo>
                  <a:pt x="451342" y="225671"/>
                </a:lnTo>
                <a:close/>
                <a:moveTo>
                  <a:pt x="225671" y="225671"/>
                </a:moveTo>
                <a:lnTo>
                  <a:pt x="3133" y="225671"/>
                </a:lnTo>
                <a:lnTo>
                  <a:pt x="3133" y="3133"/>
                </a:lnTo>
                <a:lnTo>
                  <a:pt x="225671" y="3133"/>
                </a:lnTo>
                <a:lnTo>
                  <a:pt x="225671" y="225671"/>
                </a:lnTo>
                <a:close/>
                <a:moveTo>
                  <a:pt x="225671" y="228804"/>
                </a:moveTo>
                <a:lnTo>
                  <a:pt x="225671" y="451342"/>
                </a:lnTo>
                <a:lnTo>
                  <a:pt x="3133" y="451342"/>
                </a:lnTo>
                <a:lnTo>
                  <a:pt x="3133" y="228804"/>
                </a:lnTo>
                <a:lnTo>
                  <a:pt x="225671" y="228804"/>
                </a:lnTo>
                <a:close/>
                <a:moveTo>
                  <a:pt x="225671" y="454475"/>
                </a:moveTo>
                <a:lnTo>
                  <a:pt x="225671" y="677013"/>
                </a:lnTo>
                <a:lnTo>
                  <a:pt x="3133" y="677013"/>
                </a:lnTo>
                <a:lnTo>
                  <a:pt x="3133" y="454475"/>
                </a:lnTo>
                <a:lnTo>
                  <a:pt x="225671" y="454475"/>
                </a:lnTo>
                <a:close/>
                <a:moveTo>
                  <a:pt x="225671" y="680020"/>
                </a:moveTo>
                <a:lnTo>
                  <a:pt x="225671" y="902559"/>
                </a:lnTo>
                <a:lnTo>
                  <a:pt x="3133" y="902559"/>
                </a:lnTo>
                <a:lnTo>
                  <a:pt x="3133" y="680020"/>
                </a:lnTo>
                <a:lnTo>
                  <a:pt x="225671" y="680020"/>
                </a:lnTo>
                <a:close/>
                <a:moveTo>
                  <a:pt x="225671" y="905691"/>
                </a:moveTo>
                <a:lnTo>
                  <a:pt x="225671" y="1128230"/>
                </a:lnTo>
                <a:lnTo>
                  <a:pt x="3133" y="1128230"/>
                </a:lnTo>
                <a:lnTo>
                  <a:pt x="3133" y="905691"/>
                </a:lnTo>
                <a:lnTo>
                  <a:pt x="225671" y="905691"/>
                </a:lnTo>
                <a:close/>
                <a:moveTo>
                  <a:pt x="225671" y="1131362"/>
                </a:moveTo>
                <a:lnTo>
                  <a:pt x="225671" y="1353901"/>
                </a:lnTo>
                <a:lnTo>
                  <a:pt x="3133" y="1353901"/>
                </a:lnTo>
                <a:lnTo>
                  <a:pt x="3133" y="1131362"/>
                </a:lnTo>
                <a:lnTo>
                  <a:pt x="225671" y="1131362"/>
                </a:lnTo>
                <a:close/>
                <a:moveTo>
                  <a:pt x="225671" y="1357033"/>
                </a:moveTo>
                <a:lnTo>
                  <a:pt x="225671" y="1579572"/>
                </a:lnTo>
                <a:lnTo>
                  <a:pt x="3133" y="1579572"/>
                </a:lnTo>
                <a:lnTo>
                  <a:pt x="3133" y="1357033"/>
                </a:lnTo>
                <a:lnTo>
                  <a:pt x="225671" y="1357033"/>
                </a:lnTo>
                <a:close/>
                <a:moveTo>
                  <a:pt x="225671" y="1582704"/>
                </a:moveTo>
                <a:lnTo>
                  <a:pt x="225671" y="1805243"/>
                </a:lnTo>
                <a:lnTo>
                  <a:pt x="3133" y="1805243"/>
                </a:lnTo>
                <a:lnTo>
                  <a:pt x="3133" y="1582704"/>
                </a:lnTo>
                <a:lnTo>
                  <a:pt x="225671" y="1582704"/>
                </a:lnTo>
                <a:close/>
                <a:moveTo>
                  <a:pt x="225671" y="1808375"/>
                </a:moveTo>
                <a:lnTo>
                  <a:pt x="225671" y="2030914"/>
                </a:lnTo>
                <a:lnTo>
                  <a:pt x="3133" y="2030914"/>
                </a:lnTo>
                <a:lnTo>
                  <a:pt x="3133" y="1808375"/>
                </a:lnTo>
                <a:lnTo>
                  <a:pt x="225671" y="1808375"/>
                </a:lnTo>
                <a:close/>
                <a:moveTo>
                  <a:pt x="225671" y="2033921"/>
                </a:moveTo>
                <a:lnTo>
                  <a:pt x="225671" y="2256459"/>
                </a:lnTo>
                <a:lnTo>
                  <a:pt x="3133" y="2256459"/>
                </a:lnTo>
                <a:lnTo>
                  <a:pt x="3133" y="2033921"/>
                </a:lnTo>
                <a:lnTo>
                  <a:pt x="225671" y="2033921"/>
                </a:lnTo>
                <a:close/>
                <a:moveTo>
                  <a:pt x="225671" y="2259592"/>
                </a:moveTo>
                <a:lnTo>
                  <a:pt x="225671" y="2482130"/>
                </a:lnTo>
                <a:lnTo>
                  <a:pt x="3133" y="2482130"/>
                </a:lnTo>
                <a:lnTo>
                  <a:pt x="3133" y="2259592"/>
                </a:lnTo>
                <a:lnTo>
                  <a:pt x="225671" y="2259592"/>
                </a:lnTo>
                <a:close/>
                <a:moveTo>
                  <a:pt x="225671" y="2485263"/>
                </a:moveTo>
                <a:lnTo>
                  <a:pt x="225671" y="2707801"/>
                </a:lnTo>
                <a:lnTo>
                  <a:pt x="3133" y="2707801"/>
                </a:lnTo>
                <a:lnTo>
                  <a:pt x="3133" y="2485263"/>
                </a:lnTo>
                <a:lnTo>
                  <a:pt x="225671" y="2485263"/>
                </a:lnTo>
                <a:close/>
                <a:moveTo>
                  <a:pt x="225671" y="2710934"/>
                </a:moveTo>
                <a:lnTo>
                  <a:pt x="225671" y="2933472"/>
                </a:lnTo>
                <a:lnTo>
                  <a:pt x="3133" y="2933472"/>
                </a:lnTo>
                <a:lnTo>
                  <a:pt x="3133" y="2710934"/>
                </a:lnTo>
                <a:lnTo>
                  <a:pt x="225671" y="2710934"/>
                </a:lnTo>
                <a:close/>
                <a:moveTo>
                  <a:pt x="225671" y="2936605"/>
                </a:moveTo>
                <a:lnTo>
                  <a:pt x="225671" y="3159143"/>
                </a:lnTo>
                <a:lnTo>
                  <a:pt x="3133" y="3159143"/>
                </a:lnTo>
                <a:lnTo>
                  <a:pt x="3133" y="2936605"/>
                </a:lnTo>
                <a:lnTo>
                  <a:pt x="225671" y="2936605"/>
                </a:lnTo>
                <a:close/>
                <a:moveTo>
                  <a:pt x="225671" y="3162276"/>
                </a:moveTo>
                <a:lnTo>
                  <a:pt x="225671" y="3384814"/>
                </a:lnTo>
                <a:lnTo>
                  <a:pt x="3133" y="3384814"/>
                </a:lnTo>
                <a:lnTo>
                  <a:pt x="3133" y="3162276"/>
                </a:lnTo>
                <a:lnTo>
                  <a:pt x="225671" y="3162276"/>
                </a:lnTo>
                <a:close/>
                <a:moveTo>
                  <a:pt x="225671" y="3387821"/>
                </a:moveTo>
                <a:lnTo>
                  <a:pt x="225671" y="3610360"/>
                </a:lnTo>
                <a:lnTo>
                  <a:pt x="3133" y="3610360"/>
                </a:lnTo>
                <a:lnTo>
                  <a:pt x="3133" y="3387821"/>
                </a:lnTo>
                <a:lnTo>
                  <a:pt x="225671" y="3387821"/>
                </a:lnTo>
                <a:close/>
                <a:moveTo>
                  <a:pt x="225671" y="3613493"/>
                </a:moveTo>
                <a:lnTo>
                  <a:pt x="225671" y="3836031"/>
                </a:lnTo>
                <a:lnTo>
                  <a:pt x="3133" y="3836031"/>
                </a:lnTo>
                <a:lnTo>
                  <a:pt x="3133" y="3613493"/>
                </a:lnTo>
                <a:lnTo>
                  <a:pt x="225671" y="3613493"/>
                </a:lnTo>
                <a:close/>
                <a:moveTo>
                  <a:pt x="225671" y="3839164"/>
                </a:moveTo>
                <a:lnTo>
                  <a:pt x="225671" y="4061702"/>
                </a:lnTo>
                <a:lnTo>
                  <a:pt x="3133" y="4061702"/>
                </a:lnTo>
                <a:lnTo>
                  <a:pt x="3133" y="3839164"/>
                </a:lnTo>
                <a:lnTo>
                  <a:pt x="225671" y="3839164"/>
                </a:lnTo>
                <a:close/>
                <a:moveTo>
                  <a:pt x="225671" y="4064834"/>
                </a:moveTo>
                <a:lnTo>
                  <a:pt x="225671" y="4287373"/>
                </a:lnTo>
                <a:lnTo>
                  <a:pt x="3133" y="4287373"/>
                </a:lnTo>
                <a:lnTo>
                  <a:pt x="3133" y="4064834"/>
                </a:lnTo>
                <a:lnTo>
                  <a:pt x="225671" y="4064834"/>
                </a:lnTo>
                <a:close/>
                <a:moveTo>
                  <a:pt x="225671" y="4290506"/>
                </a:moveTo>
                <a:lnTo>
                  <a:pt x="225671" y="4513044"/>
                </a:lnTo>
                <a:lnTo>
                  <a:pt x="3133" y="4513044"/>
                </a:lnTo>
                <a:lnTo>
                  <a:pt x="3133" y="4290506"/>
                </a:lnTo>
                <a:lnTo>
                  <a:pt x="225671" y="4290506"/>
                </a:lnTo>
                <a:close/>
                <a:moveTo>
                  <a:pt x="225671" y="4516177"/>
                </a:moveTo>
                <a:lnTo>
                  <a:pt x="225671" y="4738715"/>
                </a:lnTo>
                <a:lnTo>
                  <a:pt x="3133" y="4738715"/>
                </a:lnTo>
                <a:lnTo>
                  <a:pt x="3133" y="4516177"/>
                </a:lnTo>
                <a:lnTo>
                  <a:pt x="225671" y="4516177"/>
                </a:lnTo>
                <a:close/>
                <a:moveTo>
                  <a:pt x="225671" y="4741722"/>
                </a:moveTo>
                <a:lnTo>
                  <a:pt x="225671" y="4964261"/>
                </a:lnTo>
                <a:lnTo>
                  <a:pt x="3133" y="4964261"/>
                </a:lnTo>
                <a:lnTo>
                  <a:pt x="3133" y="4741722"/>
                </a:lnTo>
                <a:lnTo>
                  <a:pt x="225671" y="4741722"/>
                </a:lnTo>
                <a:close/>
                <a:moveTo>
                  <a:pt x="225671" y="4967393"/>
                </a:moveTo>
                <a:lnTo>
                  <a:pt x="225671" y="5189932"/>
                </a:lnTo>
                <a:lnTo>
                  <a:pt x="3133" y="5189932"/>
                </a:lnTo>
                <a:lnTo>
                  <a:pt x="3133" y="4967393"/>
                </a:lnTo>
                <a:lnTo>
                  <a:pt x="225671" y="4967393"/>
                </a:lnTo>
                <a:close/>
                <a:moveTo>
                  <a:pt x="225671" y="5193064"/>
                </a:moveTo>
                <a:lnTo>
                  <a:pt x="225671" y="5415603"/>
                </a:lnTo>
                <a:lnTo>
                  <a:pt x="3133" y="5415603"/>
                </a:lnTo>
                <a:lnTo>
                  <a:pt x="3133" y="5193064"/>
                </a:lnTo>
                <a:lnTo>
                  <a:pt x="225671" y="5193064"/>
                </a:lnTo>
                <a:close/>
                <a:moveTo>
                  <a:pt x="225671" y="5418735"/>
                </a:moveTo>
                <a:lnTo>
                  <a:pt x="225671" y="5641273"/>
                </a:lnTo>
                <a:lnTo>
                  <a:pt x="3133" y="5641273"/>
                </a:lnTo>
                <a:lnTo>
                  <a:pt x="3133" y="5418735"/>
                </a:lnTo>
                <a:lnTo>
                  <a:pt x="225671" y="5418735"/>
                </a:lnTo>
                <a:close/>
                <a:moveTo>
                  <a:pt x="225671" y="5644406"/>
                </a:moveTo>
                <a:lnTo>
                  <a:pt x="225671" y="5866945"/>
                </a:lnTo>
                <a:lnTo>
                  <a:pt x="3133" y="5866945"/>
                </a:lnTo>
                <a:lnTo>
                  <a:pt x="3133" y="5644406"/>
                </a:lnTo>
                <a:lnTo>
                  <a:pt x="225671" y="5644406"/>
                </a:lnTo>
                <a:close/>
                <a:moveTo>
                  <a:pt x="225671" y="5870077"/>
                </a:moveTo>
                <a:lnTo>
                  <a:pt x="225671" y="6092616"/>
                </a:lnTo>
                <a:lnTo>
                  <a:pt x="3133" y="6092616"/>
                </a:lnTo>
                <a:lnTo>
                  <a:pt x="3133" y="5870077"/>
                </a:lnTo>
                <a:lnTo>
                  <a:pt x="225671" y="5870077"/>
                </a:lnTo>
                <a:close/>
                <a:moveTo>
                  <a:pt x="225671" y="6095623"/>
                </a:moveTo>
                <a:lnTo>
                  <a:pt x="225671" y="6318161"/>
                </a:lnTo>
                <a:lnTo>
                  <a:pt x="3133" y="6318161"/>
                </a:lnTo>
                <a:lnTo>
                  <a:pt x="3133" y="6095623"/>
                </a:lnTo>
                <a:lnTo>
                  <a:pt x="225671" y="6095623"/>
                </a:lnTo>
                <a:close/>
                <a:moveTo>
                  <a:pt x="225671" y="6321294"/>
                </a:moveTo>
                <a:lnTo>
                  <a:pt x="225671" y="6543832"/>
                </a:lnTo>
                <a:lnTo>
                  <a:pt x="3133" y="6543832"/>
                </a:lnTo>
                <a:lnTo>
                  <a:pt x="3133" y="6321294"/>
                </a:lnTo>
                <a:lnTo>
                  <a:pt x="225671" y="6321294"/>
                </a:lnTo>
                <a:close/>
                <a:moveTo>
                  <a:pt x="225671" y="6546965"/>
                </a:moveTo>
                <a:lnTo>
                  <a:pt x="225671" y="6769503"/>
                </a:lnTo>
                <a:lnTo>
                  <a:pt x="3133" y="6769503"/>
                </a:lnTo>
                <a:lnTo>
                  <a:pt x="3133" y="6546965"/>
                </a:lnTo>
                <a:lnTo>
                  <a:pt x="225671" y="6546965"/>
                </a:lnTo>
                <a:close/>
                <a:moveTo>
                  <a:pt x="225671" y="6772636"/>
                </a:moveTo>
                <a:lnTo>
                  <a:pt x="225671" y="6995174"/>
                </a:lnTo>
                <a:lnTo>
                  <a:pt x="3133" y="6995174"/>
                </a:lnTo>
                <a:lnTo>
                  <a:pt x="3133" y="6772636"/>
                </a:lnTo>
                <a:lnTo>
                  <a:pt x="225671" y="6772636"/>
                </a:lnTo>
                <a:close/>
                <a:moveTo>
                  <a:pt x="225671" y="6998307"/>
                </a:moveTo>
                <a:lnTo>
                  <a:pt x="225671" y="7220845"/>
                </a:lnTo>
                <a:lnTo>
                  <a:pt x="3133" y="7220845"/>
                </a:lnTo>
                <a:lnTo>
                  <a:pt x="3133" y="6998307"/>
                </a:lnTo>
                <a:lnTo>
                  <a:pt x="225671" y="6998307"/>
                </a:lnTo>
                <a:close/>
                <a:moveTo>
                  <a:pt x="228804" y="6998307"/>
                </a:moveTo>
                <a:lnTo>
                  <a:pt x="451342" y="6998307"/>
                </a:lnTo>
                <a:lnTo>
                  <a:pt x="451342" y="7220845"/>
                </a:lnTo>
                <a:lnTo>
                  <a:pt x="228804" y="7220845"/>
                </a:lnTo>
                <a:lnTo>
                  <a:pt x="228804" y="6998307"/>
                </a:lnTo>
                <a:close/>
                <a:moveTo>
                  <a:pt x="454475" y="6998307"/>
                </a:moveTo>
                <a:lnTo>
                  <a:pt x="677013" y="6998307"/>
                </a:lnTo>
                <a:lnTo>
                  <a:pt x="677013" y="7220845"/>
                </a:lnTo>
                <a:lnTo>
                  <a:pt x="454475" y="7220845"/>
                </a:lnTo>
                <a:lnTo>
                  <a:pt x="454475" y="6998307"/>
                </a:lnTo>
                <a:close/>
                <a:moveTo>
                  <a:pt x="680021" y="6998307"/>
                </a:moveTo>
                <a:lnTo>
                  <a:pt x="902559" y="6998307"/>
                </a:lnTo>
                <a:lnTo>
                  <a:pt x="902559" y="7220845"/>
                </a:lnTo>
                <a:lnTo>
                  <a:pt x="680021" y="7220845"/>
                </a:lnTo>
                <a:lnTo>
                  <a:pt x="680021" y="6998307"/>
                </a:lnTo>
                <a:close/>
                <a:moveTo>
                  <a:pt x="905692" y="6998307"/>
                </a:moveTo>
                <a:lnTo>
                  <a:pt x="1128230" y="6998307"/>
                </a:lnTo>
                <a:lnTo>
                  <a:pt x="1128230" y="7220845"/>
                </a:lnTo>
                <a:lnTo>
                  <a:pt x="905692" y="7220845"/>
                </a:lnTo>
                <a:lnTo>
                  <a:pt x="905692" y="6998307"/>
                </a:lnTo>
                <a:close/>
                <a:moveTo>
                  <a:pt x="1131363" y="6998307"/>
                </a:moveTo>
                <a:lnTo>
                  <a:pt x="1353901" y="6998307"/>
                </a:lnTo>
                <a:lnTo>
                  <a:pt x="1353901" y="7220845"/>
                </a:lnTo>
                <a:lnTo>
                  <a:pt x="1131363" y="7220845"/>
                </a:lnTo>
                <a:lnTo>
                  <a:pt x="1131363" y="6998307"/>
                </a:lnTo>
                <a:close/>
                <a:moveTo>
                  <a:pt x="1357034" y="6998307"/>
                </a:moveTo>
                <a:lnTo>
                  <a:pt x="1579572" y="6998307"/>
                </a:lnTo>
                <a:lnTo>
                  <a:pt x="1579572" y="7220845"/>
                </a:lnTo>
                <a:lnTo>
                  <a:pt x="1357034" y="7220845"/>
                </a:lnTo>
                <a:lnTo>
                  <a:pt x="1357034" y="6998307"/>
                </a:lnTo>
                <a:close/>
                <a:moveTo>
                  <a:pt x="1582705" y="6998307"/>
                </a:moveTo>
                <a:lnTo>
                  <a:pt x="1805243" y="6998307"/>
                </a:lnTo>
                <a:lnTo>
                  <a:pt x="1805243" y="7220845"/>
                </a:lnTo>
                <a:lnTo>
                  <a:pt x="1582705" y="7220845"/>
                </a:lnTo>
                <a:lnTo>
                  <a:pt x="1582705" y="6998307"/>
                </a:lnTo>
                <a:close/>
                <a:moveTo>
                  <a:pt x="1808376" y="6998307"/>
                </a:moveTo>
                <a:lnTo>
                  <a:pt x="2030914" y="6998307"/>
                </a:lnTo>
                <a:lnTo>
                  <a:pt x="2030914" y="7220845"/>
                </a:lnTo>
                <a:lnTo>
                  <a:pt x="1808376" y="7220845"/>
                </a:lnTo>
                <a:lnTo>
                  <a:pt x="1808376" y="6998307"/>
                </a:lnTo>
                <a:close/>
                <a:moveTo>
                  <a:pt x="2033922" y="6998307"/>
                </a:moveTo>
                <a:lnTo>
                  <a:pt x="2256460" y="6998307"/>
                </a:lnTo>
                <a:lnTo>
                  <a:pt x="2256460" y="7220845"/>
                </a:lnTo>
                <a:lnTo>
                  <a:pt x="2033922" y="7220845"/>
                </a:lnTo>
                <a:lnTo>
                  <a:pt x="2033922" y="6998307"/>
                </a:lnTo>
                <a:close/>
                <a:moveTo>
                  <a:pt x="2259593" y="6998307"/>
                </a:moveTo>
                <a:lnTo>
                  <a:pt x="2482131" y="6998307"/>
                </a:lnTo>
                <a:lnTo>
                  <a:pt x="2482131" y="7220845"/>
                </a:lnTo>
                <a:lnTo>
                  <a:pt x="2259593" y="7220845"/>
                </a:lnTo>
                <a:lnTo>
                  <a:pt x="2259593" y="6998307"/>
                </a:lnTo>
                <a:close/>
                <a:moveTo>
                  <a:pt x="2485264" y="6998307"/>
                </a:moveTo>
                <a:lnTo>
                  <a:pt x="2707802" y="6998307"/>
                </a:lnTo>
                <a:lnTo>
                  <a:pt x="2707802" y="7220845"/>
                </a:lnTo>
                <a:lnTo>
                  <a:pt x="2485264" y="7220845"/>
                </a:lnTo>
                <a:lnTo>
                  <a:pt x="2485264" y="6998307"/>
                </a:lnTo>
                <a:close/>
                <a:moveTo>
                  <a:pt x="2710935" y="6998307"/>
                </a:moveTo>
                <a:lnTo>
                  <a:pt x="2933474" y="6998307"/>
                </a:lnTo>
                <a:lnTo>
                  <a:pt x="2933474" y="7220845"/>
                </a:lnTo>
                <a:lnTo>
                  <a:pt x="2710935" y="7220845"/>
                </a:lnTo>
                <a:lnTo>
                  <a:pt x="2710935" y="6998307"/>
                </a:lnTo>
                <a:close/>
                <a:moveTo>
                  <a:pt x="2936606" y="6998307"/>
                </a:moveTo>
                <a:lnTo>
                  <a:pt x="3159145" y="6998307"/>
                </a:lnTo>
                <a:lnTo>
                  <a:pt x="3159145" y="7220845"/>
                </a:lnTo>
                <a:lnTo>
                  <a:pt x="2936606" y="7220845"/>
                </a:lnTo>
                <a:lnTo>
                  <a:pt x="2936606" y="6998307"/>
                </a:lnTo>
                <a:close/>
                <a:moveTo>
                  <a:pt x="3162277" y="6998307"/>
                </a:moveTo>
                <a:lnTo>
                  <a:pt x="3384816" y="6998307"/>
                </a:lnTo>
                <a:lnTo>
                  <a:pt x="3384816" y="7220845"/>
                </a:lnTo>
                <a:lnTo>
                  <a:pt x="3162277" y="7220845"/>
                </a:lnTo>
                <a:lnTo>
                  <a:pt x="3162277" y="6998307"/>
                </a:lnTo>
                <a:close/>
                <a:moveTo>
                  <a:pt x="3387823" y="6998307"/>
                </a:moveTo>
                <a:lnTo>
                  <a:pt x="3610361" y="6998307"/>
                </a:lnTo>
                <a:lnTo>
                  <a:pt x="3610361" y="7220845"/>
                </a:lnTo>
                <a:lnTo>
                  <a:pt x="3387823" y="7220845"/>
                </a:lnTo>
                <a:lnTo>
                  <a:pt x="3387823" y="6998307"/>
                </a:lnTo>
                <a:close/>
                <a:moveTo>
                  <a:pt x="3613494" y="6998307"/>
                </a:moveTo>
                <a:lnTo>
                  <a:pt x="3836033" y="6998307"/>
                </a:lnTo>
                <a:lnTo>
                  <a:pt x="3836033" y="7220845"/>
                </a:lnTo>
                <a:lnTo>
                  <a:pt x="3613494" y="7220845"/>
                </a:lnTo>
                <a:lnTo>
                  <a:pt x="3613494" y="6998307"/>
                </a:lnTo>
                <a:close/>
                <a:moveTo>
                  <a:pt x="3839165" y="6998307"/>
                </a:moveTo>
                <a:lnTo>
                  <a:pt x="4061703" y="6998307"/>
                </a:lnTo>
                <a:lnTo>
                  <a:pt x="4061703" y="7220845"/>
                </a:lnTo>
                <a:lnTo>
                  <a:pt x="3839165" y="7220845"/>
                </a:lnTo>
                <a:lnTo>
                  <a:pt x="3839165" y="6998307"/>
                </a:lnTo>
                <a:close/>
                <a:moveTo>
                  <a:pt x="4064836" y="6998307"/>
                </a:moveTo>
                <a:lnTo>
                  <a:pt x="4287375" y="6998307"/>
                </a:lnTo>
                <a:lnTo>
                  <a:pt x="4287375" y="7220845"/>
                </a:lnTo>
                <a:lnTo>
                  <a:pt x="4064836" y="7220845"/>
                </a:lnTo>
                <a:lnTo>
                  <a:pt x="4064836" y="6998307"/>
                </a:lnTo>
                <a:close/>
                <a:moveTo>
                  <a:pt x="4290507" y="6998307"/>
                </a:moveTo>
                <a:lnTo>
                  <a:pt x="4513046" y="6998307"/>
                </a:lnTo>
                <a:lnTo>
                  <a:pt x="4513046" y="7220845"/>
                </a:lnTo>
                <a:lnTo>
                  <a:pt x="4290507" y="7220845"/>
                </a:lnTo>
                <a:lnTo>
                  <a:pt x="4290507" y="6998307"/>
                </a:lnTo>
                <a:close/>
                <a:moveTo>
                  <a:pt x="4516179" y="6998307"/>
                </a:moveTo>
                <a:lnTo>
                  <a:pt x="4738717" y="6998307"/>
                </a:lnTo>
                <a:lnTo>
                  <a:pt x="4738717" y="7220845"/>
                </a:lnTo>
                <a:lnTo>
                  <a:pt x="4516179" y="7220845"/>
                </a:lnTo>
                <a:lnTo>
                  <a:pt x="4516179" y="6998307"/>
                </a:lnTo>
                <a:close/>
                <a:moveTo>
                  <a:pt x="4741724" y="6998307"/>
                </a:moveTo>
                <a:lnTo>
                  <a:pt x="4964263" y="6998307"/>
                </a:lnTo>
                <a:lnTo>
                  <a:pt x="4964263" y="7220845"/>
                </a:lnTo>
                <a:lnTo>
                  <a:pt x="4741724" y="7220845"/>
                </a:lnTo>
                <a:lnTo>
                  <a:pt x="4741724" y="6998307"/>
                </a:lnTo>
                <a:close/>
                <a:moveTo>
                  <a:pt x="4967395" y="6998307"/>
                </a:moveTo>
                <a:lnTo>
                  <a:pt x="5189934" y="6998307"/>
                </a:lnTo>
                <a:lnTo>
                  <a:pt x="5189934" y="7220845"/>
                </a:lnTo>
                <a:lnTo>
                  <a:pt x="4967395" y="7220845"/>
                </a:lnTo>
                <a:lnTo>
                  <a:pt x="4967395" y="6998307"/>
                </a:lnTo>
                <a:close/>
                <a:moveTo>
                  <a:pt x="5193066" y="6998307"/>
                </a:moveTo>
                <a:lnTo>
                  <a:pt x="5415605" y="6998307"/>
                </a:lnTo>
                <a:lnTo>
                  <a:pt x="5415605" y="7220845"/>
                </a:lnTo>
                <a:lnTo>
                  <a:pt x="5193066" y="7220845"/>
                </a:lnTo>
                <a:lnTo>
                  <a:pt x="5193066" y="6998307"/>
                </a:lnTo>
                <a:close/>
                <a:moveTo>
                  <a:pt x="5418738" y="6998307"/>
                </a:moveTo>
                <a:lnTo>
                  <a:pt x="5641276" y="6998307"/>
                </a:lnTo>
                <a:lnTo>
                  <a:pt x="5641276" y="7220845"/>
                </a:lnTo>
                <a:lnTo>
                  <a:pt x="5418738" y="7220845"/>
                </a:lnTo>
                <a:lnTo>
                  <a:pt x="5418738" y="6998307"/>
                </a:lnTo>
                <a:close/>
                <a:moveTo>
                  <a:pt x="5644408" y="6998307"/>
                </a:moveTo>
                <a:lnTo>
                  <a:pt x="5866947" y="6998307"/>
                </a:lnTo>
                <a:lnTo>
                  <a:pt x="5866947" y="7220845"/>
                </a:lnTo>
                <a:lnTo>
                  <a:pt x="5644408" y="7220845"/>
                </a:lnTo>
                <a:lnTo>
                  <a:pt x="5644408" y="6998307"/>
                </a:lnTo>
                <a:close/>
                <a:moveTo>
                  <a:pt x="5870080" y="6998307"/>
                </a:moveTo>
                <a:lnTo>
                  <a:pt x="6092618" y="6998307"/>
                </a:lnTo>
                <a:lnTo>
                  <a:pt x="6092618" y="7220845"/>
                </a:lnTo>
                <a:lnTo>
                  <a:pt x="5870080" y="7220845"/>
                </a:lnTo>
                <a:lnTo>
                  <a:pt x="5870080" y="6998307"/>
                </a:lnTo>
                <a:close/>
                <a:moveTo>
                  <a:pt x="6095625" y="6998307"/>
                </a:moveTo>
                <a:lnTo>
                  <a:pt x="6318164" y="6998307"/>
                </a:lnTo>
                <a:lnTo>
                  <a:pt x="6318164" y="7220845"/>
                </a:lnTo>
                <a:lnTo>
                  <a:pt x="6095625" y="7220845"/>
                </a:lnTo>
                <a:lnTo>
                  <a:pt x="6095625" y="6998307"/>
                </a:lnTo>
                <a:close/>
                <a:moveTo>
                  <a:pt x="6321297" y="6998307"/>
                </a:moveTo>
                <a:lnTo>
                  <a:pt x="6543835" y="6998307"/>
                </a:lnTo>
                <a:lnTo>
                  <a:pt x="6543835" y="7220845"/>
                </a:lnTo>
                <a:lnTo>
                  <a:pt x="6321297" y="7220845"/>
                </a:lnTo>
                <a:lnTo>
                  <a:pt x="6321297" y="6998307"/>
                </a:lnTo>
                <a:close/>
                <a:moveTo>
                  <a:pt x="6546967" y="6998307"/>
                </a:moveTo>
                <a:lnTo>
                  <a:pt x="6769506" y="6998307"/>
                </a:lnTo>
                <a:lnTo>
                  <a:pt x="6769506" y="7220845"/>
                </a:lnTo>
                <a:lnTo>
                  <a:pt x="6546967" y="7220845"/>
                </a:lnTo>
                <a:lnTo>
                  <a:pt x="6546967" y="6998307"/>
                </a:lnTo>
                <a:close/>
                <a:moveTo>
                  <a:pt x="6772639" y="6998307"/>
                </a:moveTo>
                <a:lnTo>
                  <a:pt x="6995177" y="6998307"/>
                </a:lnTo>
                <a:lnTo>
                  <a:pt x="6995177" y="7220845"/>
                </a:lnTo>
                <a:lnTo>
                  <a:pt x="6772639" y="7220845"/>
                </a:lnTo>
                <a:lnTo>
                  <a:pt x="6772639" y="6998307"/>
                </a:lnTo>
                <a:close/>
                <a:moveTo>
                  <a:pt x="6998310" y="6998307"/>
                </a:moveTo>
                <a:lnTo>
                  <a:pt x="7220848" y="6998307"/>
                </a:lnTo>
                <a:lnTo>
                  <a:pt x="7220848" y="7220845"/>
                </a:lnTo>
                <a:lnTo>
                  <a:pt x="6998310" y="7220845"/>
                </a:lnTo>
                <a:lnTo>
                  <a:pt x="6998310" y="6998307"/>
                </a:lnTo>
                <a:close/>
                <a:moveTo>
                  <a:pt x="7223981" y="6998307"/>
                </a:moveTo>
                <a:lnTo>
                  <a:pt x="7446520" y="6998307"/>
                </a:lnTo>
                <a:lnTo>
                  <a:pt x="7446520" y="7220845"/>
                </a:lnTo>
                <a:lnTo>
                  <a:pt x="7223981" y="7220845"/>
                </a:lnTo>
                <a:lnTo>
                  <a:pt x="7223981" y="6998307"/>
                </a:lnTo>
                <a:close/>
                <a:moveTo>
                  <a:pt x="7449527" y="6998307"/>
                </a:moveTo>
                <a:lnTo>
                  <a:pt x="7672065" y="6998307"/>
                </a:lnTo>
                <a:lnTo>
                  <a:pt x="7672065" y="7220845"/>
                </a:lnTo>
                <a:lnTo>
                  <a:pt x="7449527" y="7220845"/>
                </a:lnTo>
                <a:lnTo>
                  <a:pt x="7449527" y="6998307"/>
                </a:lnTo>
                <a:close/>
                <a:moveTo>
                  <a:pt x="7675198" y="6998307"/>
                </a:moveTo>
                <a:lnTo>
                  <a:pt x="7897736" y="6998307"/>
                </a:lnTo>
                <a:lnTo>
                  <a:pt x="7897736" y="7220845"/>
                </a:lnTo>
                <a:lnTo>
                  <a:pt x="7675198" y="7220845"/>
                </a:lnTo>
                <a:lnTo>
                  <a:pt x="7675198" y="6998307"/>
                </a:lnTo>
                <a:close/>
                <a:moveTo>
                  <a:pt x="7900868" y="6998307"/>
                </a:moveTo>
                <a:lnTo>
                  <a:pt x="8123407" y="6998307"/>
                </a:lnTo>
                <a:lnTo>
                  <a:pt x="8123407" y="7220845"/>
                </a:lnTo>
                <a:lnTo>
                  <a:pt x="7900868" y="7220845"/>
                </a:lnTo>
                <a:lnTo>
                  <a:pt x="7900868" y="6998307"/>
                </a:lnTo>
                <a:close/>
                <a:moveTo>
                  <a:pt x="8126540" y="6998307"/>
                </a:moveTo>
                <a:lnTo>
                  <a:pt x="8349078" y="6998307"/>
                </a:lnTo>
                <a:lnTo>
                  <a:pt x="8349078" y="7220845"/>
                </a:lnTo>
                <a:lnTo>
                  <a:pt x="8126540" y="7220845"/>
                </a:lnTo>
                <a:lnTo>
                  <a:pt x="8126540" y="6998307"/>
                </a:lnTo>
                <a:close/>
                <a:moveTo>
                  <a:pt x="8352211" y="6998307"/>
                </a:moveTo>
                <a:lnTo>
                  <a:pt x="8574749" y="6998307"/>
                </a:lnTo>
                <a:lnTo>
                  <a:pt x="8574749" y="7220845"/>
                </a:lnTo>
                <a:lnTo>
                  <a:pt x="8352211" y="7220845"/>
                </a:lnTo>
                <a:lnTo>
                  <a:pt x="8352211" y="6998307"/>
                </a:lnTo>
                <a:close/>
                <a:moveTo>
                  <a:pt x="8577882" y="6998307"/>
                </a:moveTo>
                <a:lnTo>
                  <a:pt x="8800420" y="6998307"/>
                </a:lnTo>
                <a:lnTo>
                  <a:pt x="8800420" y="7220845"/>
                </a:lnTo>
                <a:lnTo>
                  <a:pt x="8577882" y="7220845"/>
                </a:lnTo>
                <a:lnTo>
                  <a:pt x="8577882" y="6998307"/>
                </a:lnTo>
                <a:close/>
                <a:moveTo>
                  <a:pt x="8803427" y="6998307"/>
                </a:moveTo>
                <a:lnTo>
                  <a:pt x="9025966" y="6998307"/>
                </a:lnTo>
                <a:lnTo>
                  <a:pt x="9025966" y="7220845"/>
                </a:lnTo>
                <a:lnTo>
                  <a:pt x="8803427" y="7220845"/>
                </a:lnTo>
                <a:lnTo>
                  <a:pt x="8803427" y="6998307"/>
                </a:lnTo>
                <a:close/>
                <a:moveTo>
                  <a:pt x="9029099" y="6998307"/>
                </a:moveTo>
                <a:lnTo>
                  <a:pt x="9251637" y="6998307"/>
                </a:lnTo>
                <a:lnTo>
                  <a:pt x="9251637" y="7220845"/>
                </a:lnTo>
                <a:lnTo>
                  <a:pt x="9029099" y="7220845"/>
                </a:lnTo>
                <a:lnTo>
                  <a:pt x="9029099" y="6998307"/>
                </a:lnTo>
                <a:close/>
                <a:moveTo>
                  <a:pt x="9254770" y="6998307"/>
                </a:moveTo>
                <a:lnTo>
                  <a:pt x="9477308" y="6998307"/>
                </a:lnTo>
                <a:lnTo>
                  <a:pt x="9477308" y="7220845"/>
                </a:lnTo>
                <a:lnTo>
                  <a:pt x="9254770" y="7220845"/>
                </a:lnTo>
                <a:lnTo>
                  <a:pt x="9254770" y="6998307"/>
                </a:lnTo>
                <a:close/>
                <a:moveTo>
                  <a:pt x="9480440" y="6998307"/>
                </a:moveTo>
                <a:lnTo>
                  <a:pt x="9702979" y="6998307"/>
                </a:lnTo>
                <a:lnTo>
                  <a:pt x="9702979" y="7220845"/>
                </a:lnTo>
                <a:lnTo>
                  <a:pt x="9480440" y="7220845"/>
                </a:lnTo>
                <a:lnTo>
                  <a:pt x="9480440" y="6998307"/>
                </a:lnTo>
                <a:close/>
                <a:moveTo>
                  <a:pt x="9706112" y="6998307"/>
                </a:moveTo>
                <a:lnTo>
                  <a:pt x="9928650" y="6998307"/>
                </a:lnTo>
                <a:lnTo>
                  <a:pt x="9928650" y="7220845"/>
                </a:lnTo>
                <a:lnTo>
                  <a:pt x="9706112" y="7220845"/>
                </a:lnTo>
                <a:lnTo>
                  <a:pt x="9706112" y="6998307"/>
                </a:lnTo>
                <a:close/>
                <a:moveTo>
                  <a:pt x="9931783" y="6998307"/>
                </a:moveTo>
                <a:lnTo>
                  <a:pt x="10154321" y="6998307"/>
                </a:lnTo>
                <a:lnTo>
                  <a:pt x="10154321" y="7220845"/>
                </a:lnTo>
                <a:lnTo>
                  <a:pt x="9931783" y="7220845"/>
                </a:lnTo>
                <a:lnTo>
                  <a:pt x="9931783" y="6998307"/>
                </a:lnTo>
                <a:close/>
                <a:moveTo>
                  <a:pt x="10157328" y="6998307"/>
                </a:moveTo>
                <a:lnTo>
                  <a:pt x="10379867" y="6998307"/>
                </a:lnTo>
                <a:lnTo>
                  <a:pt x="10379867" y="7220845"/>
                </a:lnTo>
                <a:lnTo>
                  <a:pt x="10157328" y="7220845"/>
                </a:lnTo>
                <a:lnTo>
                  <a:pt x="10157328" y="6998307"/>
                </a:lnTo>
                <a:close/>
                <a:moveTo>
                  <a:pt x="10383000" y="6998307"/>
                </a:moveTo>
                <a:lnTo>
                  <a:pt x="10605538" y="6998307"/>
                </a:lnTo>
                <a:lnTo>
                  <a:pt x="10605538" y="7220845"/>
                </a:lnTo>
                <a:lnTo>
                  <a:pt x="10383000" y="7220845"/>
                </a:lnTo>
                <a:lnTo>
                  <a:pt x="10383000" y="6998307"/>
                </a:lnTo>
                <a:close/>
                <a:moveTo>
                  <a:pt x="10608671" y="6998307"/>
                </a:moveTo>
                <a:lnTo>
                  <a:pt x="10831209" y="6998307"/>
                </a:lnTo>
                <a:lnTo>
                  <a:pt x="10831209" y="7220845"/>
                </a:lnTo>
                <a:lnTo>
                  <a:pt x="10608671" y="7220845"/>
                </a:lnTo>
                <a:lnTo>
                  <a:pt x="10608671" y="6998307"/>
                </a:lnTo>
                <a:close/>
                <a:moveTo>
                  <a:pt x="10834342" y="6998307"/>
                </a:moveTo>
                <a:lnTo>
                  <a:pt x="11056880" y="6998307"/>
                </a:lnTo>
                <a:lnTo>
                  <a:pt x="11056880" y="7220845"/>
                </a:lnTo>
                <a:lnTo>
                  <a:pt x="10834342" y="7220845"/>
                </a:lnTo>
                <a:lnTo>
                  <a:pt x="10834342" y="6998307"/>
                </a:lnTo>
                <a:close/>
                <a:moveTo>
                  <a:pt x="11060012" y="6998307"/>
                </a:moveTo>
                <a:lnTo>
                  <a:pt x="11282551" y="6998307"/>
                </a:lnTo>
                <a:lnTo>
                  <a:pt x="11282551" y="7220845"/>
                </a:lnTo>
                <a:lnTo>
                  <a:pt x="11060012" y="7220845"/>
                </a:lnTo>
                <a:lnTo>
                  <a:pt x="11060012" y="6998307"/>
                </a:lnTo>
                <a:close/>
                <a:moveTo>
                  <a:pt x="11285684" y="6998307"/>
                </a:moveTo>
                <a:lnTo>
                  <a:pt x="11508222" y="6998307"/>
                </a:lnTo>
                <a:lnTo>
                  <a:pt x="11508222" y="7220845"/>
                </a:lnTo>
                <a:lnTo>
                  <a:pt x="11285684" y="7220845"/>
                </a:lnTo>
                <a:lnTo>
                  <a:pt x="11285684" y="6998307"/>
                </a:lnTo>
                <a:close/>
                <a:moveTo>
                  <a:pt x="11511229" y="6998307"/>
                </a:moveTo>
                <a:lnTo>
                  <a:pt x="11733768" y="6998307"/>
                </a:lnTo>
                <a:lnTo>
                  <a:pt x="11733768" y="7220845"/>
                </a:lnTo>
                <a:lnTo>
                  <a:pt x="11511229" y="7220845"/>
                </a:lnTo>
                <a:lnTo>
                  <a:pt x="11511229" y="6998307"/>
                </a:lnTo>
                <a:close/>
                <a:moveTo>
                  <a:pt x="11736901" y="6998307"/>
                </a:moveTo>
                <a:lnTo>
                  <a:pt x="11959439" y="6998307"/>
                </a:lnTo>
                <a:lnTo>
                  <a:pt x="11959439" y="7220845"/>
                </a:lnTo>
                <a:lnTo>
                  <a:pt x="11736901" y="7220845"/>
                </a:lnTo>
                <a:lnTo>
                  <a:pt x="11736901" y="6998307"/>
                </a:lnTo>
                <a:close/>
                <a:moveTo>
                  <a:pt x="11962572" y="6998307"/>
                </a:moveTo>
                <a:lnTo>
                  <a:pt x="12185110" y="6998307"/>
                </a:lnTo>
                <a:lnTo>
                  <a:pt x="12185110" y="7220845"/>
                </a:lnTo>
                <a:lnTo>
                  <a:pt x="11962572" y="7220845"/>
                </a:lnTo>
                <a:lnTo>
                  <a:pt x="11962572" y="6998307"/>
                </a:lnTo>
                <a:close/>
                <a:moveTo>
                  <a:pt x="11962572" y="6995174"/>
                </a:moveTo>
                <a:lnTo>
                  <a:pt x="11962572" y="6772636"/>
                </a:lnTo>
                <a:lnTo>
                  <a:pt x="12185110" y="6772636"/>
                </a:lnTo>
                <a:lnTo>
                  <a:pt x="12185110" y="6995174"/>
                </a:lnTo>
                <a:lnTo>
                  <a:pt x="11962572" y="6995174"/>
                </a:lnTo>
                <a:close/>
                <a:moveTo>
                  <a:pt x="11962572" y="6769503"/>
                </a:moveTo>
                <a:lnTo>
                  <a:pt x="11962572" y="6546965"/>
                </a:lnTo>
                <a:lnTo>
                  <a:pt x="12185110" y="6546965"/>
                </a:lnTo>
                <a:lnTo>
                  <a:pt x="12185110" y="6769503"/>
                </a:lnTo>
                <a:lnTo>
                  <a:pt x="11962572" y="6769503"/>
                </a:lnTo>
                <a:close/>
                <a:moveTo>
                  <a:pt x="11962572" y="6543832"/>
                </a:moveTo>
                <a:lnTo>
                  <a:pt x="11962572" y="6321294"/>
                </a:lnTo>
                <a:lnTo>
                  <a:pt x="12185110" y="6321294"/>
                </a:lnTo>
                <a:lnTo>
                  <a:pt x="12185110" y="6543832"/>
                </a:lnTo>
                <a:lnTo>
                  <a:pt x="11962572" y="6543832"/>
                </a:lnTo>
                <a:close/>
                <a:moveTo>
                  <a:pt x="11962572" y="6318161"/>
                </a:moveTo>
                <a:lnTo>
                  <a:pt x="11962572" y="6095623"/>
                </a:lnTo>
                <a:lnTo>
                  <a:pt x="12185110" y="6095623"/>
                </a:lnTo>
                <a:lnTo>
                  <a:pt x="12185110" y="6318161"/>
                </a:lnTo>
                <a:lnTo>
                  <a:pt x="11962572" y="6318161"/>
                </a:lnTo>
                <a:close/>
                <a:moveTo>
                  <a:pt x="11962572" y="6092490"/>
                </a:moveTo>
                <a:lnTo>
                  <a:pt x="11962572" y="5869952"/>
                </a:lnTo>
                <a:lnTo>
                  <a:pt x="12185110" y="5869952"/>
                </a:lnTo>
                <a:lnTo>
                  <a:pt x="12185110" y="6092490"/>
                </a:lnTo>
                <a:lnTo>
                  <a:pt x="11962572" y="6092490"/>
                </a:lnTo>
                <a:close/>
                <a:moveTo>
                  <a:pt x="11962572" y="5866945"/>
                </a:moveTo>
                <a:lnTo>
                  <a:pt x="11962572" y="5644406"/>
                </a:lnTo>
                <a:lnTo>
                  <a:pt x="12185110" y="5644406"/>
                </a:lnTo>
                <a:lnTo>
                  <a:pt x="12185110" y="5866945"/>
                </a:lnTo>
                <a:lnTo>
                  <a:pt x="11962572" y="5866945"/>
                </a:lnTo>
                <a:close/>
                <a:moveTo>
                  <a:pt x="11962572" y="5641273"/>
                </a:moveTo>
                <a:lnTo>
                  <a:pt x="11962572" y="5418735"/>
                </a:lnTo>
                <a:lnTo>
                  <a:pt x="12185110" y="5418735"/>
                </a:lnTo>
                <a:lnTo>
                  <a:pt x="12185110" y="5641273"/>
                </a:lnTo>
                <a:lnTo>
                  <a:pt x="11962572" y="5641273"/>
                </a:lnTo>
                <a:close/>
                <a:moveTo>
                  <a:pt x="11962572" y="5415603"/>
                </a:moveTo>
                <a:lnTo>
                  <a:pt x="11962572" y="5193064"/>
                </a:lnTo>
                <a:lnTo>
                  <a:pt x="12185110" y="5193064"/>
                </a:lnTo>
                <a:lnTo>
                  <a:pt x="12185110" y="5415603"/>
                </a:lnTo>
                <a:lnTo>
                  <a:pt x="11962572" y="5415603"/>
                </a:lnTo>
                <a:close/>
                <a:moveTo>
                  <a:pt x="11962572" y="5189932"/>
                </a:moveTo>
                <a:lnTo>
                  <a:pt x="11962572" y="4967393"/>
                </a:lnTo>
                <a:lnTo>
                  <a:pt x="12185110" y="4967393"/>
                </a:lnTo>
                <a:lnTo>
                  <a:pt x="12185110" y="5189932"/>
                </a:lnTo>
                <a:lnTo>
                  <a:pt x="11962572" y="5189932"/>
                </a:lnTo>
                <a:close/>
                <a:moveTo>
                  <a:pt x="11962572" y="4964261"/>
                </a:moveTo>
                <a:lnTo>
                  <a:pt x="11962572" y="4741722"/>
                </a:lnTo>
                <a:lnTo>
                  <a:pt x="12185110" y="4741722"/>
                </a:lnTo>
                <a:lnTo>
                  <a:pt x="12185110" y="4964261"/>
                </a:lnTo>
                <a:lnTo>
                  <a:pt x="11962572" y="4964261"/>
                </a:lnTo>
                <a:close/>
                <a:moveTo>
                  <a:pt x="11962572" y="4738590"/>
                </a:moveTo>
                <a:lnTo>
                  <a:pt x="11962572" y="4516051"/>
                </a:lnTo>
                <a:lnTo>
                  <a:pt x="12185110" y="4516051"/>
                </a:lnTo>
                <a:lnTo>
                  <a:pt x="12185110" y="4738590"/>
                </a:lnTo>
                <a:lnTo>
                  <a:pt x="11962572" y="4738590"/>
                </a:lnTo>
                <a:close/>
                <a:moveTo>
                  <a:pt x="11962572" y="4513044"/>
                </a:moveTo>
                <a:lnTo>
                  <a:pt x="11962572" y="4290506"/>
                </a:lnTo>
                <a:lnTo>
                  <a:pt x="12185110" y="4290506"/>
                </a:lnTo>
                <a:lnTo>
                  <a:pt x="12185110" y="4513044"/>
                </a:lnTo>
                <a:lnTo>
                  <a:pt x="11962572" y="4513044"/>
                </a:lnTo>
                <a:close/>
                <a:moveTo>
                  <a:pt x="11962572" y="4287373"/>
                </a:moveTo>
                <a:lnTo>
                  <a:pt x="11962572" y="4064834"/>
                </a:lnTo>
                <a:lnTo>
                  <a:pt x="12185110" y="4064834"/>
                </a:lnTo>
                <a:lnTo>
                  <a:pt x="12185110" y="4287373"/>
                </a:lnTo>
                <a:lnTo>
                  <a:pt x="11962572" y="4287373"/>
                </a:lnTo>
                <a:close/>
                <a:moveTo>
                  <a:pt x="11962572" y="4061702"/>
                </a:moveTo>
                <a:lnTo>
                  <a:pt x="11962572" y="3839164"/>
                </a:lnTo>
                <a:lnTo>
                  <a:pt x="12185110" y="3839164"/>
                </a:lnTo>
                <a:lnTo>
                  <a:pt x="12185110" y="4061702"/>
                </a:lnTo>
                <a:lnTo>
                  <a:pt x="11962572" y="4061702"/>
                </a:lnTo>
                <a:close/>
                <a:moveTo>
                  <a:pt x="11962572" y="3836031"/>
                </a:moveTo>
                <a:lnTo>
                  <a:pt x="11962572" y="3613493"/>
                </a:lnTo>
                <a:lnTo>
                  <a:pt x="12185110" y="3613493"/>
                </a:lnTo>
                <a:lnTo>
                  <a:pt x="12185110" y="3836031"/>
                </a:lnTo>
                <a:lnTo>
                  <a:pt x="11962572" y="3836031"/>
                </a:lnTo>
                <a:close/>
                <a:moveTo>
                  <a:pt x="11962572" y="3610360"/>
                </a:moveTo>
                <a:lnTo>
                  <a:pt x="11962572" y="3387821"/>
                </a:lnTo>
                <a:lnTo>
                  <a:pt x="12185110" y="3387821"/>
                </a:lnTo>
                <a:lnTo>
                  <a:pt x="12185110" y="3610360"/>
                </a:lnTo>
                <a:lnTo>
                  <a:pt x="11962572" y="3610360"/>
                </a:lnTo>
                <a:close/>
                <a:moveTo>
                  <a:pt x="11962572" y="3384689"/>
                </a:moveTo>
                <a:lnTo>
                  <a:pt x="11962572" y="3162151"/>
                </a:lnTo>
                <a:lnTo>
                  <a:pt x="12185110" y="3162151"/>
                </a:lnTo>
                <a:lnTo>
                  <a:pt x="12185110" y="3384689"/>
                </a:lnTo>
                <a:lnTo>
                  <a:pt x="11962572" y="3384689"/>
                </a:lnTo>
                <a:close/>
                <a:moveTo>
                  <a:pt x="11962572" y="3159143"/>
                </a:moveTo>
                <a:lnTo>
                  <a:pt x="11962572" y="2936605"/>
                </a:lnTo>
                <a:lnTo>
                  <a:pt x="12185110" y="2936605"/>
                </a:lnTo>
                <a:lnTo>
                  <a:pt x="12185110" y="3159143"/>
                </a:lnTo>
                <a:lnTo>
                  <a:pt x="11962572" y="3159143"/>
                </a:lnTo>
                <a:close/>
                <a:moveTo>
                  <a:pt x="11962572" y="2933472"/>
                </a:moveTo>
                <a:lnTo>
                  <a:pt x="11962572" y="2710934"/>
                </a:lnTo>
                <a:lnTo>
                  <a:pt x="12185110" y="2710934"/>
                </a:lnTo>
                <a:lnTo>
                  <a:pt x="12185110" y="2933472"/>
                </a:lnTo>
                <a:lnTo>
                  <a:pt x="11962572" y="2933472"/>
                </a:lnTo>
                <a:close/>
                <a:moveTo>
                  <a:pt x="11962572" y="2707801"/>
                </a:moveTo>
                <a:lnTo>
                  <a:pt x="11962572" y="2485263"/>
                </a:lnTo>
                <a:lnTo>
                  <a:pt x="12185110" y="2485263"/>
                </a:lnTo>
                <a:lnTo>
                  <a:pt x="12185110" y="2707801"/>
                </a:lnTo>
                <a:lnTo>
                  <a:pt x="11962572" y="2707801"/>
                </a:lnTo>
                <a:close/>
                <a:moveTo>
                  <a:pt x="11962572" y="2482130"/>
                </a:moveTo>
                <a:lnTo>
                  <a:pt x="11962572" y="2259592"/>
                </a:lnTo>
                <a:lnTo>
                  <a:pt x="12185110" y="2259592"/>
                </a:lnTo>
                <a:lnTo>
                  <a:pt x="12185110" y="2482130"/>
                </a:lnTo>
                <a:lnTo>
                  <a:pt x="11962572" y="2482130"/>
                </a:lnTo>
                <a:close/>
                <a:moveTo>
                  <a:pt x="11962572" y="2256459"/>
                </a:moveTo>
                <a:lnTo>
                  <a:pt x="11962572" y="2033921"/>
                </a:lnTo>
                <a:lnTo>
                  <a:pt x="12185110" y="2033921"/>
                </a:lnTo>
                <a:lnTo>
                  <a:pt x="12185110" y="2256459"/>
                </a:lnTo>
                <a:lnTo>
                  <a:pt x="11962572" y="2256459"/>
                </a:lnTo>
                <a:close/>
                <a:moveTo>
                  <a:pt x="11962572" y="2030788"/>
                </a:moveTo>
                <a:lnTo>
                  <a:pt x="11962572" y="1808250"/>
                </a:lnTo>
                <a:lnTo>
                  <a:pt x="12185110" y="1808250"/>
                </a:lnTo>
                <a:lnTo>
                  <a:pt x="12185110" y="2030788"/>
                </a:lnTo>
                <a:lnTo>
                  <a:pt x="11962572" y="2030788"/>
                </a:lnTo>
                <a:close/>
                <a:moveTo>
                  <a:pt x="11962572" y="1805243"/>
                </a:moveTo>
                <a:lnTo>
                  <a:pt x="11962572" y="1582704"/>
                </a:lnTo>
                <a:lnTo>
                  <a:pt x="12185110" y="1582704"/>
                </a:lnTo>
                <a:lnTo>
                  <a:pt x="12185110" y="1805243"/>
                </a:lnTo>
                <a:lnTo>
                  <a:pt x="11962572" y="1805243"/>
                </a:lnTo>
                <a:close/>
                <a:moveTo>
                  <a:pt x="11962572" y="1579572"/>
                </a:moveTo>
                <a:lnTo>
                  <a:pt x="11962572" y="1357033"/>
                </a:lnTo>
                <a:lnTo>
                  <a:pt x="12185110" y="1357033"/>
                </a:lnTo>
                <a:lnTo>
                  <a:pt x="12185110" y="1579572"/>
                </a:lnTo>
                <a:lnTo>
                  <a:pt x="11962572" y="1579572"/>
                </a:lnTo>
                <a:close/>
                <a:moveTo>
                  <a:pt x="11962572" y="1353901"/>
                </a:moveTo>
                <a:lnTo>
                  <a:pt x="11962572" y="1131362"/>
                </a:lnTo>
                <a:lnTo>
                  <a:pt x="12185110" y="1131362"/>
                </a:lnTo>
                <a:lnTo>
                  <a:pt x="12185110" y="1353901"/>
                </a:lnTo>
                <a:lnTo>
                  <a:pt x="11962572" y="1353901"/>
                </a:lnTo>
                <a:close/>
                <a:moveTo>
                  <a:pt x="11962572" y="1128230"/>
                </a:moveTo>
                <a:lnTo>
                  <a:pt x="11962572" y="905691"/>
                </a:lnTo>
                <a:lnTo>
                  <a:pt x="12185110" y="905691"/>
                </a:lnTo>
                <a:lnTo>
                  <a:pt x="12185110" y="1128230"/>
                </a:lnTo>
                <a:lnTo>
                  <a:pt x="11962572" y="1128230"/>
                </a:lnTo>
                <a:close/>
                <a:moveTo>
                  <a:pt x="11962572" y="902559"/>
                </a:moveTo>
                <a:lnTo>
                  <a:pt x="11962572" y="680020"/>
                </a:lnTo>
                <a:lnTo>
                  <a:pt x="12185110" y="680020"/>
                </a:lnTo>
                <a:lnTo>
                  <a:pt x="12185110" y="902559"/>
                </a:lnTo>
                <a:lnTo>
                  <a:pt x="11962572" y="902559"/>
                </a:lnTo>
                <a:close/>
                <a:moveTo>
                  <a:pt x="11962572" y="676888"/>
                </a:moveTo>
                <a:lnTo>
                  <a:pt x="11962572" y="454349"/>
                </a:lnTo>
                <a:lnTo>
                  <a:pt x="12185110" y="454349"/>
                </a:lnTo>
                <a:lnTo>
                  <a:pt x="12185110" y="676888"/>
                </a:lnTo>
                <a:lnTo>
                  <a:pt x="11962572" y="676888"/>
                </a:lnTo>
                <a:close/>
                <a:moveTo>
                  <a:pt x="11962572" y="451342"/>
                </a:moveTo>
                <a:lnTo>
                  <a:pt x="11962572" y="228804"/>
                </a:lnTo>
                <a:lnTo>
                  <a:pt x="12185110" y="228804"/>
                </a:lnTo>
                <a:lnTo>
                  <a:pt x="12185110" y="451342"/>
                </a:lnTo>
                <a:lnTo>
                  <a:pt x="11962572" y="451342"/>
                </a:lnTo>
                <a:close/>
                <a:moveTo>
                  <a:pt x="11962572" y="225671"/>
                </a:moveTo>
                <a:lnTo>
                  <a:pt x="11962572" y="3133"/>
                </a:lnTo>
                <a:lnTo>
                  <a:pt x="12185110" y="3133"/>
                </a:lnTo>
                <a:lnTo>
                  <a:pt x="12185110" y="225671"/>
                </a:lnTo>
                <a:lnTo>
                  <a:pt x="11962572" y="225671"/>
                </a:lnTo>
                <a:close/>
              </a:path>
            </a:pathLst>
          </a:custGeom>
          <a:gradFill>
            <a:gsLst>
              <a:gs pos="0">
                <a:schemeClr val="bg1">
                  <a:alpha val="42799"/>
                </a:schemeClr>
              </a:gs>
              <a:gs pos="100000">
                <a:schemeClr val="bg1">
                  <a:alpha val="57000"/>
                </a:schemeClr>
              </a:gs>
              <a:gs pos="59000">
                <a:schemeClr val="tx2">
                  <a:alpha val="0"/>
                </a:schemeClr>
              </a:gs>
              <a:gs pos="34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CD1BC-EA6E-73FC-B01C-E8D3524A38EF}"/>
              </a:ext>
            </a:extLst>
          </p:cNvPr>
          <p:cNvSpPr txBox="1"/>
          <p:nvPr/>
        </p:nvSpPr>
        <p:spPr>
          <a:xfrm>
            <a:off x="980440" y="723803"/>
            <a:ext cx="34976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19213" algn="l"/>
              </a:tabLst>
            </a:pPr>
            <a:r>
              <a:rPr lang="en-US" sz="2500" dirty="0">
                <a:solidFill>
                  <a:srgbClr val="B0BBC0"/>
                </a:solidFill>
                <a:latin typeface="Montserrat Medium" panose="00000600000000000000" pitchFamily="2" charset="0"/>
              </a:rPr>
              <a:t>UNDERSTANDING THE DIFFERENCES</a:t>
            </a:r>
          </a:p>
        </p:txBody>
      </p:sp>
      <p:sp>
        <p:nvSpPr>
          <p:cNvPr id="13" name="Rectangle: Rounded Corners 21">
            <a:extLst>
              <a:ext uri="{FF2B5EF4-FFF2-40B4-BE49-F238E27FC236}">
                <a16:creationId xmlns:a16="http://schemas.microsoft.com/office/drawing/2014/main" id="{95B75C7E-595E-EF89-5CF9-6CE293A502EE}"/>
              </a:ext>
            </a:extLst>
          </p:cNvPr>
          <p:cNvSpPr/>
          <p:nvPr/>
        </p:nvSpPr>
        <p:spPr>
          <a:xfrm>
            <a:off x="1374533" y="2281782"/>
            <a:ext cx="9290534" cy="441960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“Tell me what a zebra is without ever having seen one.”</a:t>
            </a:r>
          </a:p>
        </p:txBody>
      </p:sp>
      <p:sp>
        <p:nvSpPr>
          <p:cNvPr id="14" name="Rectangle: Rounded Corners 21">
            <a:extLst>
              <a:ext uri="{FF2B5EF4-FFF2-40B4-BE49-F238E27FC236}">
                <a16:creationId xmlns:a16="http://schemas.microsoft.com/office/drawing/2014/main" id="{3B627E36-5C44-4F8E-1477-A5877F3152A7}"/>
              </a:ext>
            </a:extLst>
          </p:cNvPr>
          <p:cNvSpPr/>
          <p:nvPr/>
        </p:nvSpPr>
        <p:spPr>
          <a:xfrm>
            <a:off x="1374533" y="3523220"/>
            <a:ext cx="9290534" cy="441960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“Here’s a picture of a zebra. Find others like it.”</a:t>
            </a:r>
          </a:p>
        </p:txBody>
      </p:sp>
      <p:sp>
        <p:nvSpPr>
          <p:cNvPr id="15" name="Rectangle: Rounded Corners 21">
            <a:extLst>
              <a:ext uri="{FF2B5EF4-FFF2-40B4-BE49-F238E27FC236}">
                <a16:creationId xmlns:a16="http://schemas.microsoft.com/office/drawing/2014/main" id="{A1D29A5D-C0CC-0A07-FD56-D13BD8E394CE}"/>
              </a:ext>
            </a:extLst>
          </p:cNvPr>
          <p:cNvSpPr/>
          <p:nvPr/>
        </p:nvSpPr>
        <p:spPr>
          <a:xfrm>
            <a:off x="1374533" y="4764658"/>
            <a:ext cx="9290534" cy="441960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“Here are 5 zebras. Learn the pattern”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AEF525BB-132E-8F0D-7D56-CFFDF3F8A818}"/>
              </a:ext>
            </a:extLst>
          </p:cNvPr>
          <p:cNvSpPr/>
          <p:nvPr/>
        </p:nvSpPr>
        <p:spPr>
          <a:xfrm>
            <a:off x="5074967" y="3102794"/>
            <a:ext cx="1889666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One-Shot Learning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785CD0C2-3F0B-3C20-615F-48ECA34F1AC6}"/>
              </a:ext>
            </a:extLst>
          </p:cNvPr>
          <p:cNvSpPr/>
          <p:nvPr/>
        </p:nvSpPr>
        <p:spPr>
          <a:xfrm>
            <a:off x="5074967" y="1839583"/>
            <a:ext cx="1889666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Zero-Shot Learning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9B22C32E-96B9-CE41-1485-BE3D31D6C8F3}"/>
              </a:ext>
            </a:extLst>
          </p:cNvPr>
          <p:cNvSpPr/>
          <p:nvPr/>
        </p:nvSpPr>
        <p:spPr>
          <a:xfrm>
            <a:off x="5074967" y="4366244"/>
            <a:ext cx="1889666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Few-Shot Learning</a:t>
            </a:r>
          </a:p>
        </p:txBody>
      </p:sp>
      <p:pic>
        <p:nvPicPr>
          <p:cNvPr id="19" name="Imagem 18" descr="Logotipo&#10;&#10;O conteúdo gerado por IA pode estar incorreto.">
            <a:extLst>
              <a:ext uri="{FF2B5EF4-FFF2-40B4-BE49-F238E27FC236}">
                <a16:creationId xmlns:a16="http://schemas.microsoft.com/office/drawing/2014/main" id="{95626D0C-35D2-741D-B3EB-2FA2784F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700" y="-4699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4.81481E-6 L 5.55112E-17 -4.81481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3.33333E-6 L 5.55112E-17 -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1.85185E-6 L 5.55112E-17 -1.85185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F63469-C87C-B26D-0E30-0B3773CA81A4}"/>
              </a:ext>
            </a:extLst>
          </p:cNvPr>
          <p:cNvSpPr txBox="1"/>
          <p:nvPr/>
        </p:nvSpPr>
        <p:spPr>
          <a:xfrm>
            <a:off x="7352814" y="465183"/>
            <a:ext cx="4428660" cy="93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OMNIGLOT</a:t>
            </a:r>
            <a:b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</a:b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DATASET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F7C3875F-8B12-D3BC-6C47-BBEC922FF329}"/>
              </a:ext>
            </a:extLst>
          </p:cNvPr>
          <p:cNvSpPr/>
          <p:nvPr/>
        </p:nvSpPr>
        <p:spPr>
          <a:xfrm rot="10800000" flipV="1">
            <a:off x="5880936" y="1418006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70AF253C-58B1-A04B-250F-43003103C51A}"/>
              </a:ext>
            </a:extLst>
          </p:cNvPr>
          <p:cNvSpPr/>
          <p:nvPr/>
        </p:nvSpPr>
        <p:spPr>
          <a:xfrm flipV="1">
            <a:off x="-9003" y="3726473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F397B875-EF79-2A98-02CE-DC370906FBF0}"/>
              </a:ext>
            </a:extLst>
          </p:cNvPr>
          <p:cNvSpPr/>
          <p:nvPr/>
        </p:nvSpPr>
        <p:spPr>
          <a:xfrm rot="10800000">
            <a:off x="5883645" y="3730477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066FC269-13CC-5E01-02A3-6E2A79093DE6}"/>
              </a:ext>
            </a:extLst>
          </p:cNvPr>
          <p:cNvSpPr/>
          <p:nvPr/>
        </p:nvSpPr>
        <p:spPr>
          <a:xfrm>
            <a:off x="52" y="1418055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B61FD8-9F85-513E-4BC9-880C6B459526}"/>
              </a:ext>
            </a:extLst>
          </p:cNvPr>
          <p:cNvCxnSpPr>
            <a:cxnSpLocks/>
          </p:cNvCxnSpPr>
          <p:nvPr/>
        </p:nvCxnSpPr>
        <p:spPr>
          <a:xfrm flipV="1">
            <a:off x="417220" y="3726426"/>
            <a:ext cx="9761394" cy="47"/>
          </a:xfrm>
          <a:prstGeom prst="line">
            <a:avLst/>
          </a:prstGeom>
          <a:ln w="9525">
            <a:gradFill>
              <a:gsLst>
                <a:gs pos="0">
                  <a:srgbClr val="FBD1A1">
                    <a:alpha val="0"/>
                  </a:srgbClr>
                </a:gs>
                <a:gs pos="55000">
                  <a:schemeClr val="accent2">
                    <a:lumMod val="60000"/>
                    <a:lumOff val="4000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Rectangle: Rounded Corners 1041">
            <a:extLst>
              <a:ext uri="{FF2B5EF4-FFF2-40B4-BE49-F238E27FC236}">
                <a16:creationId xmlns:a16="http://schemas.microsoft.com/office/drawing/2014/main" id="{EA1C1376-0BFA-2A62-28AD-B42D0D67F265}"/>
              </a:ext>
            </a:extLst>
          </p:cNvPr>
          <p:cNvSpPr/>
          <p:nvPr/>
        </p:nvSpPr>
        <p:spPr>
          <a:xfrm>
            <a:off x="4574521" y="3100782"/>
            <a:ext cx="1291018" cy="129101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+mn-cs"/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0890550-B8D3-CC41-3BB3-7F37DE76BF45}"/>
              </a:ext>
            </a:extLst>
          </p:cNvPr>
          <p:cNvSpPr txBox="1"/>
          <p:nvPr/>
        </p:nvSpPr>
        <p:spPr>
          <a:xfrm>
            <a:off x="651057" y="1122405"/>
            <a:ext cx="19111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TRAIN (964 classes)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25EEE65D-6031-ADCB-2F1C-5A07438433BC}"/>
              </a:ext>
            </a:extLst>
          </p:cNvPr>
          <p:cNvSpPr txBox="1"/>
          <p:nvPr/>
        </p:nvSpPr>
        <p:spPr>
          <a:xfrm>
            <a:off x="7667091" y="1130522"/>
            <a:ext cx="17283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TEST (173 classes)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64F0ED79-2084-C4B1-B86A-B6FDBD9F245B}"/>
              </a:ext>
            </a:extLst>
          </p:cNvPr>
          <p:cNvSpPr txBox="1"/>
          <p:nvPr/>
        </p:nvSpPr>
        <p:spPr>
          <a:xfrm>
            <a:off x="1047524" y="1631111"/>
            <a:ext cx="1566454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Arcadian_character01</a:t>
            </a:r>
          </a:p>
        </p:txBody>
      </p: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D2B57826-ABD7-2F0E-9811-663D66B3402C}"/>
              </a:ext>
            </a:extLst>
          </p:cNvPr>
          <p:cNvCxnSpPr>
            <a:cxnSpLocks/>
            <a:stCxn id="1102" idx="3"/>
          </p:cNvCxnSpPr>
          <p:nvPr/>
        </p:nvCxnSpPr>
        <p:spPr>
          <a:xfrm>
            <a:off x="2613978" y="1754222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ABEA525F-75FA-5E14-5977-0DB3F110062E}"/>
              </a:ext>
            </a:extLst>
          </p:cNvPr>
          <p:cNvSpPr txBox="1"/>
          <p:nvPr/>
        </p:nvSpPr>
        <p:spPr>
          <a:xfrm>
            <a:off x="2231369" y="3171006"/>
            <a:ext cx="1483099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Bengali_character18</a:t>
            </a:r>
          </a:p>
        </p:txBody>
      </p: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0D0A4E27-7733-51F1-3600-10506E92B488}"/>
              </a:ext>
            </a:extLst>
          </p:cNvPr>
          <p:cNvCxnSpPr>
            <a:cxnSpLocks/>
            <a:stCxn id="1108" idx="3"/>
          </p:cNvCxnSpPr>
          <p:nvPr/>
        </p:nvCxnSpPr>
        <p:spPr>
          <a:xfrm>
            <a:off x="3714468" y="3294117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TextBox 1104">
            <a:extLst>
              <a:ext uri="{FF2B5EF4-FFF2-40B4-BE49-F238E27FC236}">
                <a16:creationId xmlns:a16="http://schemas.microsoft.com/office/drawing/2014/main" id="{09D1ABDF-899F-19C7-4C1C-536C13299BDE}"/>
              </a:ext>
            </a:extLst>
          </p:cNvPr>
          <p:cNvSpPr txBox="1"/>
          <p:nvPr/>
        </p:nvSpPr>
        <p:spPr>
          <a:xfrm>
            <a:off x="1505672" y="2401059"/>
            <a:ext cx="1657826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Armenian_character20</a:t>
            </a:r>
          </a:p>
        </p:txBody>
      </p: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0037F875-5066-8095-C4F5-AD8BFE9ED706}"/>
              </a:ext>
            </a:extLst>
          </p:cNvPr>
          <p:cNvCxnSpPr>
            <a:cxnSpLocks/>
            <a:stCxn id="1105" idx="3"/>
          </p:cNvCxnSpPr>
          <p:nvPr/>
        </p:nvCxnSpPr>
        <p:spPr>
          <a:xfrm>
            <a:off x="3163498" y="2524170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6" name="TextBox 1205">
            <a:extLst>
              <a:ext uri="{FF2B5EF4-FFF2-40B4-BE49-F238E27FC236}">
                <a16:creationId xmlns:a16="http://schemas.microsoft.com/office/drawing/2014/main" id="{A818206F-138E-3D64-1373-B01FC342401C}"/>
              </a:ext>
            </a:extLst>
          </p:cNvPr>
          <p:cNvSpPr txBox="1"/>
          <p:nvPr/>
        </p:nvSpPr>
        <p:spPr>
          <a:xfrm>
            <a:off x="2194385" y="4145579"/>
            <a:ext cx="1436612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Braille_character04</a:t>
            </a:r>
          </a:p>
        </p:txBody>
      </p:sp>
      <p:cxnSp>
        <p:nvCxnSpPr>
          <p:cNvPr id="1207" name="Straight Connector 1206">
            <a:extLst>
              <a:ext uri="{FF2B5EF4-FFF2-40B4-BE49-F238E27FC236}">
                <a16:creationId xmlns:a16="http://schemas.microsoft.com/office/drawing/2014/main" id="{F26F6298-DB08-3145-06AE-97DF87F9DBC0}"/>
              </a:ext>
            </a:extLst>
          </p:cNvPr>
          <p:cNvCxnSpPr>
            <a:cxnSpLocks/>
            <a:stCxn id="1206" idx="3"/>
          </p:cNvCxnSpPr>
          <p:nvPr/>
        </p:nvCxnSpPr>
        <p:spPr>
          <a:xfrm>
            <a:off x="3630997" y="4268690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0" name="TextBox 1229">
            <a:extLst>
              <a:ext uri="{FF2B5EF4-FFF2-40B4-BE49-F238E27FC236}">
                <a16:creationId xmlns:a16="http://schemas.microsoft.com/office/drawing/2014/main" id="{CC3654B1-6CE4-B99C-72C3-539E1E63413F}"/>
              </a:ext>
            </a:extLst>
          </p:cNvPr>
          <p:cNvSpPr txBox="1"/>
          <p:nvPr/>
        </p:nvSpPr>
        <p:spPr>
          <a:xfrm>
            <a:off x="1081758" y="5665039"/>
            <a:ext cx="1462260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Montserrat" panose="00000500000000000000" pitchFamily="2" charset="0"/>
              </a:rPr>
              <a:t>Hebrew_character11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1231" name="Straight Connector 1230">
            <a:extLst>
              <a:ext uri="{FF2B5EF4-FFF2-40B4-BE49-F238E27FC236}">
                <a16:creationId xmlns:a16="http://schemas.microsoft.com/office/drawing/2014/main" id="{6C3B35C2-305B-6581-A763-B81D0788F214}"/>
              </a:ext>
            </a:extLst>
          </p:cNvPr>
          <p:cNvCxnSpPr>
            <a:cxnSpLocks/>
            <a:stCxn id="1230" idx="3"/>
          </p:cNvCxnSpPr>
          <p:nvPr/>
        </p:nvCxnSpPr>
        <p:spPr>
          <a:xfrm>
            <a:off x="2544018" y="5788150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7" name="Straight Connector 1236">
            <a:extLst>
              <a:ext uri="{FF2B5EF4-FFF2-40B4-BE49-F238E27FC236}">
                <a16:creationId xmlns:a16="http://schemas.microsoft.com/office/drawing/2014/main" id="{5ABE0B29-8EC8-E945-661A-3F0008DAA837}"/>
              </a:ext>
            </a:extLst>
          </p:cNvPr>
          <p:cNvCxnSpPr>
            <a:cxnSpLocks/>
          </p:cNvCxnSpPr>
          <p:nvPr/>
        </p:nvCxnSpPr>
        <p:spPr>
          <a:xfrm>
            <a:off x="6415816" y="4217017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3" name="Straight Connector 1242">
            <a:extLst>
              <a:ext uri="{FF2B5EF4-FFF2-40B4-BE49-F238E27FC236}">
                <a16:creationId xmlns:a16="http://schemas.microsoft.com/office/drawing/2014/main" id="{49E2CF16-06E0-8985-AC3D-BD806667531B}"/>
              </a:ext>
            </a:extLst>
          </p:cNvPr>
          <p:cNvCxnSpPr>
            <a:cxnSpLocks/>
          </p:cNvCxnSpPr>
          <p:nvPr/>
        </p:nvCxnSpPr>
        <p:spPr>
          <a:xfrm>
            <a:off x="7028490" y="5088994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9" name="Straight Connector 1248">
            <a:extLst>
              <a:ext uri="{FF2B5EF4-FFF2-40B4-BE49-F238E27FC236}">
                <a16:creationId xmlns:a16="http://schemas.microsoft.com/office/drawing/2014/main" id="{052C2F1B-F697-25CA-CE61-17AD1260F8D9}"/>
              </a:ext>
            </a:extLst>
          </p:cNvPr>
          <p:cNvCxnSpPr>
            <a:cxnSpLocks/>
          </p:cNvCxnSpPr>
          <p:nvPr/>
        </p:nvCxnSpPr>
        <p:spPr>
          <a:xfrm>
            <a:off x="7527719" y="5806217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05">
            <a:extLst>
              <a:ext uri="{FF2B5EF4-FFF2-40B4-BE49-F238E27FC236}">
                <a16:creationId xmlns:a16="http://schemas.microsoft.com/office/drawing/2014/main" id="{50B9C083-11B3-CE5E-DA8C-29B313BCD22D}"/>
              </a:ext>
            </a:extLst>
          </p:cNvPr>
          <p:cNvCxnSpPr>
            <a:cxnSpLocks/>
          </p:cNvCxnSpPr>
          <p:nvPr/>
        </p:nvCxnSpPr>
        <p:spPr>
          <a:xfrm>
            <a:off x="3026184" y="5085794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205">
            <a:extLst>
              <a:ext uri="{FF2B5EF4-FFF2-40B4-BE49-F238E27FC236}">
                <a16:creationId xmlns:a16="http://schemas.microsoft.com/office/drawing/2014/main" id="{C35F94D8-F45D-3C89-80B4-A04691B2E8B1}"/>
              </a:ext>
            </a:extLst>
          </p:cNvPr>
          <p:cNvSpPr txBox="1"/>
          <p:nvPr/>
        </p:nvSpPr>
        <p:spPr>
          <a:xfrm>
            <a:off x="4583576" y="3477920"/>
            <a:ext cx="122176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DATA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 FOLDER</a:t>
            </a:r>
          </a:p>
        </p:txBody>
      </p:sp>
      <p:sp>
        <p:nvSpPr>
          <p:cNvPr id="13" name="TextBox 1205">
            <a:extLst>
              <a:ext uri="{FF2B5EF4-FFF2-40B4-BE49-F238E27FC236}">
                <a16:creationId xmlns:a16="http://schemas.microsoft.com/office/drawing/2014/main" id="{12088075-5274-0EF4-7718-6522984F6112}"/>
              </a:ext>
            </a:extLst>
          </p:cNvPr>
          <p:cNvSpPr txBox="1"/>
          <p:nvPr/>
        </p:nvSpPr>
        <p:spPr>
          <a:xfrm>
            <a:off x="1672869" y="4966864"/>
            <a:ext cx="1409361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Greek_character08</a:t>
            </a:r>
          </a:p>
        </p:txBody>
      </p:sp>
      <p:cxnSp>
        <p:nvCxnSpPr>
          <p:cNvPr id="14" name="Straight Connector 1236">
            <a:extLst>
              <a:ext uri="{FF2B5EF4-FFF2-40B4-BE49-F238E27FC236}">
                <a16:creationId xmlns:a16="http://schemas.microsoft.com/office/drawing/2014/main" id="{2726FA92-F2F1-26BD-04B1-71F47B309DE9}"/>
              </a:ext>
            </a:extLst>
          </p:cNvPr>
          <p:cNvCxnSpPr>
            <a:cxnSpLocks/>
          </p:cNvCxnSpPr>
          <p:nvPr/>
        </p:nvCxnSpPr>
        <p:spPr>
          <a:xfrm>
            <a:off x="6415815" y="3294116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242">
            <a:extLst>
              <a:ext uri="{FF2B5EF4-FFF2-40B4-BE49-F238E27FC236}">
                <a16:creationId xmlns:a16="http://schemas.microsoft.com/office/drawing/2014/main" id="{67E6A487-BDAA-2EE4-AECD-62AB39B243B6}"/>
              </a:ext>
            </a:extLst>
          </p:cNvPr>
          <p:cNvCxnSpPr>
            <a:cxnSpLocks/>
          </p:cNvCxnSpPr>
          <p:nvPr/>
        </p:nvCxnSpPr>
        <p:spPr>
          <a:xfrm>
            <a:off x="6931959" y="2473483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48">
            <a:extLst>
              <a:ext uri="{FF2B5EF4-FFF2-40B4-BE49-F238E27FC236}">
                <a16:creationId xmlns:a16="http://schemas.microsoft.com/office/drawing/2014/main" id="{2C17D585-9050-BC03-7BAA-F05D4C72646B}"/>
              </a:ext>
            </a:extLst>
          </p:cNvPr>
          <p:cNvCxnSpPr>
            <a:cxnSpLocks/>
          </p:cNvCxnSpPr>
          <p:nvPr/>
        </p:nvCxnSpPr>
        <p:spPr>
          <a:xfrm>
            <a:off x="7422186" y="1773765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065">
            <a:extLst>
              <a:ext uri="{FF2B5EF4-FFF2-40B4-BE49-F238E27FC236}">
                <a16:creationId xmlns:a16="http://schemas.microsoft.com/office/drawing/2014/main" id="{E325FEAE-E6BA-F6B8-6862-712B2EF5BF22}"/>
              </a:ext>
            </a:extLst>
          </p:cNvPr>
          <p:cNvSpPr txBox="1"/>
          <p:nvPr/>
        </p:nvSpPr>
        <p:spPr>
          <a:xfrm>
            <a:off x="2074777" y="440257"/>
            <a:ext cx="629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DIFFERENT CLASSES BETWEEN TRAIN AND TEST </a:t>
            </a:r>
          </a:p>
        </p:txBody>
      </p:sp>
      <p:sp>
        <p:nvSpPr>
          <p:cNvPr id="19" name="TextBox 1101">
            <a:extLst>
              <a:ext uri="{FF2B5EF4-FFF2-40B4-BE49-F238E27FC236}">
                <a16:creationId xmlns:a16="http://schemas.microsoft.com/office/drawing/2014/main" id="{2871C061-0885-A909-609B-FDC5707CC8CE}"/>
              </a:ext>
            </a:extLst>
          </p:cNvPr>
          <p:cNvSpPr txBox="1"/>
          <p:nvPr/>
        </p:nvSpPr>
        <p:spPr>
          <a:xfrm>
            <a:off x="7891666" y="1646751"/>
            <a:ext cx="1465466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Angelic_character13</a:t>
            </a:r>
          </a:p>
        </p:txBody>
      </p:sp>
      <p:sp>
        <p:nvSpPr>
          <p:cNvPr id="20" name="TextBox 1104">
            <a:extLst>
              <a:ext uri="{FF2B5EF4-FFF2-40B4-BE49-F238E27FC236}">
                <a16:creationId xmlns:a16="http://schemas.microsoft.com/office/drawing/2014/main" id="{EFD6D1DC-B9A1-A893-0BBC-1269330A43BE}"/>
              </a:ext>
            </a:extLst>
          </p:cNvPr>
          <p:cNvSpPr txBox="1"/>
          <p:nvPr/>
        </p:nvSpPr>
        <p:spPr>
          <a:xfrm>
            <a:off x="7291386" y="2330317"/>
            <a:ext cx="1648208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Atlantean_character05</a:t>
            </a:r>
          </a:p>
        </p:txBody>
      </p:sp>
      <p:sp>
        <p:nvSpPr>
          <p:cNvPr id="21" name="TextBox 1107">
            <a:extLst>
              <a:ext uri="{FF2B5EF4-FFF2-40B4-BE49-F238E27FC236}">
                <a16:creationId xmlns:a16="http://schemas.microsoft.com/office/drawing/2014/main" id="{2B04E455-BA09-0240-D515-A925512355A6}"/>
              </a:ext>
            </a:extLst>
          </p:cNvPr>
          <p:cNvSpPr txBox="1"/>
          <p:nvPr/>
        </p:nvSpPr>
        <p:spPr>
          <a:xfrm>
            <a:off x="6753454" y="3162285"/>
            <a:ext cx="1773242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Aurek-Besh_character02</a:t>
            </a:r>
          </a:p>
        </p:txBody>
      </p:sp>
      <p:sp>
        <p:nvSpPr>
          <p:cNvPr id="24" name="TextBox 1107">
            <a:extLst>
              <a:ext uri="{FF2B5EF4-FFF2-40B4-BE49-F238E27FC236}">
                <a16:creationId xmlns:a16="http://schemas.microsoft.com/office/drawing/2014/main" id="{F8B54840-6A3C-1632-F53B-79D4486EC90D}"/>
              </a:ext>
            </a:extLst>
          </p:cNvPr>
          <p:cNvSpPr txBox="1"/>
          <p:nvPr/>
        </p:nvSpPr>
        <p:spPr>
          <a:xfrm>
            <a:off x="6787695" y="4093906"/>
            <a:ext cx="1451039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Montserrat" panose="00000500000000000000" pitchFamily="2" charset="0"/>
              </a:rPr>
              <a:t>Avesta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_character09</a:t>
            </a:r>
          </a:p>
        </p:txBody>
      </p:sp>
      <p:sp>
        <p:nvSpPr>
          <p:cNvPr id="25" name="TextBox 1107">
            <a:extLst>
              <a:ext uri="{FF2B5EF4-FFF2-40B4-BE49-F238E27FC236}">
                <a16:creationId xmlns:a16="http://schemas.microsoft.com/office/drawing/2014/main" id="{F96AA283-8C60-7453-441A-5198A87F0BA9}"/>
              </a:ext>
            </a:extLst>
          </p:cNvPr>
          <p:cNvSpPr txBox="1"/>
          <p:nvPr/>
        </p:nvSpPr>
        <p:spPr>
          <a:xfrm>
            <a:off x="7375069" y="4966864"/>
            <a:ext cx="1348446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Ge-ez_character12</a:t>
            </a:r>
          </a:p>
        </p:txBody>
      </p:sp>
      <p:sp>
        <p:nvSpPr>
          <p:cNvPr id="26" name="TextBox 1107">
            <a:extLst>
              <a:ext uri="{FF2B5EF4-FFF2-40B4-BE49-F238E27FC236}">
                <a16:creationId xmlns:a16="http://schemas.microsoft.com/office/drawing/2014/main" id="{B0D74D1D-DD95-76FB-673E-0AC6F92AB786}"/>
              </a:ext>
            </a:extLst>
          </p:cNvPr>
          <p:cNvSpPr txBox="1"/>
          <p:nvPr/>
        </p:nvSpPr>
        <p:spPr>
          <a:xfrm>
            <a:off x="7870098" y="5683106"/>
            <a:ext cx="1587294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Glagolitic_character12</a:t>
            </a:r>
          </a:p>
        </p:txBody>
      </p:sp>
      <p:sp>
        <p:nvSpPr>
          <p:cNvPr id="28" name="TextBox 1065">
            <a:extLst>
              <a:ext uri="{FF2B5EF4-FFF2-40B4-BE49-F238E27FC236}">
                <a16:creationId xmlns:a16="http://schemas.microsoft.com/office/drawing/2014/main" id="{7819B8F7-CED6-A48D-BF08-28733A315EBB}"/>
              </a:ext>
            </a:extLst>
          </p:cNvPr>
          <p:cNvSpPr txBox="1"/>
          <p:nvPr/>
        </p:nvSpPr>
        <p:spPr>
          <a:xfrm>
            <a:off x="3628266" y="4782198"/>
            <a:ext cx="31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20 SAMPLES PER CLASS</a:t>
            </a:r>
          </a:p>
        </p:txBody>
      </p:sp>
      <p:pic>
        <p:nvPicPr>
          <p:cNvPr id="29" name="Imagem 28" descr="Logotipo&#10;&#10;O conteúdo gerado por IA pode estar incorreto.">
            <a:extLst>
              <a:ext uri="{FF2B5EF4-FFF2-40B4-BE49-F238E27FC236}">
                <a16:creationId xmlns:a16="http://schemas.microsoft.com/office/drawing/2014/main" id="{4ADBF3AB-DF96-0D6A-36C3-31BE7F93E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93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5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9" dur="175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75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5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3 1.48148E-6 L -1.875E-6 1.48148E-6 " pathEditMode="relative" rAng="0" ptsTypes="AA">
                                      <p:cBhvr>
                                        <p:cTn id="19" dur="175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75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25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25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25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25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2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25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25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125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25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125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25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25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1" dur="125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25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6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0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4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2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" grpId="0" animBg="1"/>
      <p:bldP spid="1057" grpId="1" animBg="1"/>
      <p:bldP spid="1058" grpId="0" animBg="1"/>
      <p:bldP spid="1058" grpId="1" animBg="1"/>
      <p:bldP spid="1053" grpId="0" animBg="1"/>
      <p:bldP spid="1053" grpId="1" animBg="1"/>
      <p:bldP spid="1046" grpId="0" animBg="1"/>
      <p:bldP spid="1046" grpId="1" animBg="1"/>
      <p:bldP spid="1042" grpId="0" animBg="1"/>
      <p:bldP spid="1066" grpId="0"/>
      <p:bldP spid="1067" grpId="0"/>
      <p:bldP spid="1102" grpId="0"/>
      <p:bldP spid="1108" grpId="0"/>
      <p:bldP spid="1105" grpId="0"/>
      <p:bldP spid="1206" grpId="0"/>
      <p:bldP spid="1230" grpId="0"/>
      <p:bldP spid="12" grpId="0"/>
      <p:bldP spid="13" grpId="0"/>
      <p:bldP spid="18" grpId="0"/>
      <p:bldP spid="19" grpId="0"/>
      <p:bldP spid="20" grpId="0"/>
      <p:bldP spid="21" grpId="0"/>
      <p:bldP spid="24" grpId="0"/>
      <p:bldP spid="25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335A4-F67B-C591-0116-2DD7957D7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68B015-390C-FAC5-813E-94FDC35BE27B}"/>
              </a:ext>
            </a:extLst>
          </p:cNvPr>
          <p:cNvSpPr txBox="1"/>
          <p:nvPr/>
        </p:nvSpPr>
        <p:spPr>
          <a:xfrm>
            <a:off x="980440" y="723803"/>
            <a:ext cx="34976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19213" algn="l"/>
              </a:tabLst>
            </a:pPr>
            <a:r>
              <a:rPr lang="en-US" sz="2500" dirty="0">
                <a:solidFill>
                  <a:srgbClr val="B0BBC0"/>
                </a:solidFill>
                <a:latin typeface="Montserrat Medium" panose="00000600000000000000" pitchFamily="2" charset="0"/>
              </a:rPr>
              <a:t>OMNIGLOT DATASET</a:t>
            </a:r>
          </a:p>
        </p:txBody>
      </p:sp>
      <p:sp>
        <p:nvSpPr>
          <p:cNvPr id="13" name="Rectangle: Rounded Corners 21">
            <a:extLst>
              <a:ext uri="{FF2B5EF4-FFF2-40B4-BE49-F238E27FC236}">
                <a16:creationId xmlns:a16="http://schemas.microsoft.com/office/drawing/2014/main" id="{0ADEE760-4DCE-D8DD-484A-333B9F160931}"/>
              </a:ext>
            </a:extLst>
          </p:cNvPr>
          <p:cNvSpPr/>
          <p:nvPr/>
        </p:nvSpPr>
        <p:spPr>
          <a:xfrm>
            <a:off x="1374533" y="2281781"/>
            <a:ext cx="9290534" cy="443588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AAB749B3-C01D-7D1E-9A59-CB05463189F0}"/>
              </a:ext>
            </a:extLst>
          </p:cNvPr>
          <p:cNvSpPr/>
          <p:nvPr/>
        </p:nvSpPr>
        <p:spPr>
          <a:xfrm>
            <a:off x="4970354" y="1839583"/>
            <a:ext cx="1994279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Random Sample</a:t>
            </a:r>
          </a:p>
        </p:txBody>
      </p:sp>
      <p:pic>
        <p:nvPicPr>
          <p:cNvPr id="5" name="Imagem 4" descr="Uma imagem contendo Ícone&#10;&#10;O conteúdo gerado por IA pode estar incorreto.">
            <a:extLst>
              <a:ext uri="{FF2B5EF4-FFF2-40B4-BE49-F238E27FC236}">
                <a16:creationId xmlns:a16="http://schemas.microsoft.com/office/drawing/2014/main" id="{E57606FC-7AA7-C10C-AA33-62F951E6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904" y="4126811"/>
            <a:ext cx="1000125" cy="1000125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959FE3F6-7220-D5B3-70CF-6B2EC2EB634D}"/>
              </a:ext>
            </a:extLst>
          </p:cNvPr>
          <p:cNvSpPr/>
          <p:nvPr/>
        </p:nvSpPr>
        <p:spPr>
          <a:xfrm>
            <a:off x="2880133" y="5105162"/>
            <a:ext cx="1889666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(105 x 105)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6B1A923-F227-F385-23EA-E478AC82D82A}"/>
              </a:ext>
            </a:extLst>
          </p:cNvPr>
          <p:cNvSpPr/>
          <p:nvPr/>
        </p:nvSpPr>
        <p:spPr>
          <a:xfrm>
            <a:off x="2880133" y="5396125"/>
            <a:ext cx="1889666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160 </a:t>
            </a:r>
            <a:r>
              <a:rPr lang="pt-BR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~ 330 bytes</a:t>
            </a:r>
            <a:endParaRPr lang="en-US" sz="1400" dirty="0">
              <a:solidFill>
                <a:schemeClr val="bg1"/>
              </a:solidFill>
              <a:effectLst>
                <a:outerShdw blurRad="723900" dist="38100" dir="16200000" rotWithShape="0">
                  <a:schemeClr val="accent2">
                    <a:lumMod val="60000"/>
                    <a:lumOff val="40000"/>
                    <a:alpha val="40000"/>
                  </a:schemeClr>
                </a:outerShdw>
              </a:effectLst>
              <a:latin typeface="Montserrat SemiBold" panose="00000700000000000000" pitchFamily="2" charset="0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ACD04444-E7E0-4416-D3FC-AEF0ED57ECB7}"/>
              </a:ext>
            </a:extLst>
          </p:cNvPr>
          <p:cNvSpPr/>
          <p:nvPr/>
        </p:nvSpPr>
        <p:spPr>
          <a:xfrm>
            <a:off x="2126560" y="2936090"/>
            <a:ext cx="3549213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Japanese (Katakana): Character 13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52CC1093-448B-4754-DBDB-3EAD05ED5C8A}"/>
              </a:ext>
            </a:extLst>
          </p:cNvPr>
          <p:cNvSpPr/>
          <p:nvPr/>
        </p:nvSpPr>
        <p:spPr>
          <a:xfrm>
            <a:off x="1954543" y="3501428"/>
            <a:ext cx="3549213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Ideogram: “se”</a:t>
            </a:r>
          </a:p>
        </p:txBody>
      </p:sp>
      <p:pic>
        <p:nvPicPr>
          <p:cNvPr id="11" name="Imagem 10" descr="Uma imagem contendo Ícone">
            <a:extLst>
              <a:ext uri="{FF2B5EF4-FFF2-40B4-BE49-F238E27FC236}">
                <a16:creationId xmlns:a16="http://schemas.microsoft.com/office/drawing/2014/main" id="{5A5EC060-4098-2681-01CC-4E032B0E7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593" y="4126964"/>
            <a:ext cx="1000125" cy="1000125"/>
          </a:xfrm>
          <a:prstGeom prst="rect">
            <a:avLst/>
          </a:prstGeom>
        </p:spPr>
      </p:pic>
      <p:sp>
        <p:nvSpPr>
          <p:cNvPr id="12" name="Rectangle 19">
            <a:extLst>
              <a:ext uri="{FF2B5EF4-FFF2-40B4-BE49-F238E27FC236}">
                <a16:creationId xmlns:a16="http://schemas.microsoft.com/office/drawing/2014/main" id="{7E41577E-37CF-7511-DB2F-27015FBEDBA9}"/>
              </a:ext>
            </a:extLst>
          </p:cNvPr>
          <p:cNvSpPr/>
          <p:nvPr/>
        </p:nvSpPr>
        <p:spPr>
          <a:xfrm>
            <a:off x="6478048" y="2538554"/>
            <a:ext cx="3549213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Kaisho Form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519D14B5-A4C8-8F60-4692-6A9C0AE2BFB0}"/>
              </a:ext>
            </a:extLst>
          </p:cNvPr>
          <p:cNvSpPr/>
          <p:nvPr/>
        </p:nvSpPr>
        <p:spPr>
          <a:xfrm>
            <a:off x="1947002" y="2548281"/>
            <a:ext cx="3549213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Handwritten Form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228890-B2F5-D5B8-724C-7EE4D1BF0F1F}"/>
              </a:ext>
            </a:extLst>
          </p:cNvPr>
          <p:cNvSpPr/>
          <p:nvPr/>
        </p:nvSpPr>
        <p:spPr>
          <a:xfrm>
            <a:off x="6388269" y="2936090"/>
            <a:ext cx="3549213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Japanese (Katakana): Character 13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823CFA0-1426-946A-AD7D-DFBA6699FC43}"/>
              </a:ext>
            </a:extLst>
          </p:cNvPr>
          <p:cNvSpPr/>
          <p:nvPr/>
        </p:nvSpPr>
        <p:spPr>
          <a:xfrm>
            <a:off x="6388269" y="3497442"/>
            <a:ext cx="3549213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Ideogram: “se”</a:t>
            </a:r>
          </a:p>
        </p:txBody>
      </p:sp>
      <p:cxnSp>
        <p:nvCxnSpPr>
          <p:cNvPr id="22" name="Straight Connector 4">
            <a:extLst>
              <a:ext uri="{FF2B5EF4-FFF2-40B4-BE49-F238E27FC236}">
                <a16:creationId xmlns:a16="http://schemas.microsoft.com/office/drawing/2014/main" id="{E5A4858F-A715-53E7-C9F9-2A42327BC353}"/>
              </a:ext>
            </a:extLst>
          </p:cNvPr>
          <p:cNvCxnSpPr>
            <a:cxnSpLocks/>
          </p:cNvCxnSpPr>
          <p:nvPr/>
        </p:nvCxnSpPr>
        <p:spPr>
          <a:xfrm>
            <a:off x="5943292" y="2339767"/>
            <a:ext cx="0" cy="4281055"/>
          </a:xfrm>
          <a:prstGeom prst="line">
            <a:avLst/>
          </a:prstGeom>
          <a:ln w="6350">
            <a:solidFill>
              <a:srgbClr val="768992">
                <a:alpha val="8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Imagem 22" descr="Logotipo&#10;&#10;O conteúdo gerado por IA pode estar incorreto.">
            <a:extLst>
              <a:ext uri="{FF2B5EF4-FFF2-40B4-BE49-F238E27FC236}">
                <a16:creationId xmlns:a16="http://schemas.microsoft.com/office/drawing/2014/main" id="{4E09E372-F13C-83ED-291A-56A42CB49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700" y="-4699"/>
            <a:ext cx="589300" cy="979856"/>
          </a:xfrm>
          <a:prstGeom prst="rect">
            <a:avLst/>
          </a:prstGeom>
        </p:spPr>
      </p:pic>
      <p:pic>
        <p:nvPicPr>
          <p:cNvPr id="24" name="Imagem 23" descr="Logotipo&#10;&#10;O conteúdo gerado por IA pode estar incorreto.">
            <a:extLst>
              <a:ext uri="{FF2B5EF4-FFF2-40B4-BE49-F238E27FC236}">
                <a16:creationId xmlns:a16="http://schemas.microsoft.com/office/drawing/2014/main" id="{650EF817-7002-418C-B534-B8560A750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093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1.48148E-6 L 5.55112E-17 1.4814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/>
      <p:bldP spid="6" grpId="0"/>
      <p:bldP spid="7" grpId="0"/>
      <p:bldP spid="8" grpId="0"/>
      <p:bldP spid="9" grpId="0"/>
      <p:bldP spid="12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Custom 127">
      <a:dk1>
        <a:sysClr val="windowText" lastClr="000000"/>
      </a:dk1>
      <a:lt1>
        <a:sysClr val="window" lastClr="FFFFFF"/>
      </a:lt1>
      <a:dk2>
        <a:srgbClr val="141819"/>
      </a:dk2>
      <a:lt2>
        <a:srgbClr val="293033"/>
      </a:lt2>
      <a:accent1>
        <a:srgbClr val="3D474C"/>
      </a:accent1>
      <a:accent2>
        <a:srgbClr val="E97132"/>
      </a:accent2>
      <a:accent3>
        <a:srgbClr val="66CC99"/>
      </a:accent3>
      <a:accent4>
        <a:srgbClr val="FFBE6C"/>
      </a:accent4>
      <a:accent5>
        <a:srgbClr val="66CC99"/>
      </a:accent5>
      <a:accent6>
        <a:srgbClr val="FFBE6C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5439</TotalTime>
  <Words>1650</Words>
  <Application>Microsoft Office PowerPoint</Application>
  <PresentationFormat>Widescreen</PresentationFormat>
  <Paragraphs>425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Zilla Slab SemiBold</vt:lpstr>
      <vt:lpstr>Aptos</vt:lpstr>
      <vt:lpstr>Aptos Display</vt:lpstr>
      <vt:lpstr>Arial</vt:lpstr>
      <vt:lpstr>Montserrat</vt:lpstr>
      <vt:lpstr>Montserrat Medium</vt:lpstr>
      <vt:lpstr>Montserrat SemiBold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You Exec (https://youexec.com/plus)</Manager>
  <Company>You Exec (https://youexec.com/plus)</Company>
  <LinksUpToDate>false</LinksUpToDate>
  <SharedDoc>false</SharedDoc>
  <HyperlinkBase>You Exec (https://youexec.com/plus)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 Cause Analysis (RCA) Toolbox</dc:title>
  <dc:subject>Root Cause Analysis (RCA) Toolbox</dc:subject>
  <dc:creator>You Exec (https://youexec.com/plus)</dc:creator>
  <cp:keywords>You Exec (https:/youexec.com/plus)</cp:keywords>
  <dc:description>You Exec (https://youexec.com/plus)</dc:description>
  <cp:lastModifiedBy>Pedro Gabriel Serodio Sales</cp:lastModifiedBy>
  <cp:revision>477</cp:revision>
  <dcterms:created xsi:type="dcterms:W3CDTF">2024-09-13T20:47:19Z</dcterms:created>
  <dcterms:modified xsi:type="dcterms:W3CDTF">2025-06-24T06:17:45Z</dcterms:modified>
  <cp:category>You Exec (https://youexec.com/plus)</cp:category>
</cp:coreProperties>
</file>