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CES 22 - 2018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3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791148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782486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661248"/>
            <a:ext cx="7271426" cy="71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20" y="1196752"/>
            <a:ext cx="868235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módulos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864097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Salvar o script em um arquivo com extensão .</a:t>
            </a:r>
            <a:r>
              <a:rPr lang="pt-BR" sz="2800" dirty="0" err="1" smtClean="0"/>
              <a:t>py</a:t>
            </a:r>
            <a:endParaRPr lang="pt-BR" sz="2800" dirty="0" smtClean="0"/>
          </a:p>
          <a:p>
            <a:r>
              <a:rPr lang="pt-BR" sz="2800" dirty="0" smtClean="0"/>
              <a:t>Exemplo: criar um módulo </a:t>
            </a:r>
            <a:r>
              <a:rPr lang="pt-BR" sz="2800" dirty="0" err="1" smtClean="0"/>
              <a:t>seqtools</a:t>
            </a:r>
            <a:r>
              <a:rPr lang="pt-BR" sz="2800" dirty="0" smtClean="0"/>
              <a:t>.</a:t>
            </a:r>
            <a:r>
              <a:rPr lang="pt-BR" sz="2800" dirty="0" err="1" smtClean="0"/>
              <a:t>py</a:t>
            </a:r>
            <a:endParaRPr lang="pt-BR" sz="2800" dirty="0" smtClean="0"/>
          </a:p>
          <a:p>
            <a:endParaRPr lang="pt-B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85057"/>
            <a:ext cx="4871398" cy="114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6" y="4077072"/>
            <a:ext cx="900600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Namespace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67667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Coleção de identificadores que pertencem a módulos, funções e classes. Evita colisão de nomes. 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580" y="2060849"/>
            <a:ext cx="7108979" cy="257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869160"/>
            <a:ext cx="2897882" cy="17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</a:t>
            </a:r>
            <a:r>
              <a:rPr lang="pt-BR" dirty="0" err="1" smtClean="0"/>
              <a:t>variaveis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Escopo local: identificadores declarados dentro de uma função.</a:t>
            </a:r>
          </a:p>
          <a:p>
            <a:r>
              <a:rPr lang="pt-BR" dirty="0" smtClean="0"/>
              <a:t>Escopo Global: identificadores declarados dentro de um módulo ou arquivo.</a:t>
            </a:r>
          </a:p>
          <a:p>
            <a:r>
              <a:rPr lang="pt-BR" dirty="0" smtClean="0"/>
              <a:t>Escopo </a:t>
            </a:r>
            <a:r>
              <a:rPr lang="pt-BR" dirty="0" err="1" smtClean="0"/>
              <a:t>Built-in</a:t>
            </a:r>
            <a:r>
              <a:rPr lang="pt-BR" dirty="0" smtClean="0"/>
              <a:t>: identificadores </a:t>
            </a:r>
            <a:r>
              <a:rPr lang="pt-BR" dirty="0" err="1" smtClean="0"/>
              <a:t>built-in</a:t>
            </a:r>
            <a:r>
              <a:rPr lang="pt-BR" dirty="0" smtClean="0"/>
              <a:t> de </a:t>
            </a:r>
            <a:r>
              <a:rPr lang="pt-BR" dirty="0" err="1" smtClean="0"/>
              <a:t>Python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76672"/>
            <a:ext cx="4622433" cy="23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979712" y="285293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 que será impresso?</a:t>
            </a:r>
            <a:endParaRPr lang="pt-BR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0413" y="908720"/>
            <a:ext cx="3299619" cy="25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717032"/>
            <a:ext cx="27723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Variantes de </a:t>
            </a:r>
            <a:r>
              <a:rPr lang="pt-BR" dirty="0" err="1" smtClean="0"/>
              <a:t>import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1556792"/>
            <a:ext cx="258317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4346908" cy="104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99" y="3789040"/>
            <a:ext cx="66736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99" y="5085184"/>
            <a:ext cx="499255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12.11.8</a:t>
            </a:r>
          </a:p>
          <a:p>
            <a:r>
              <a:rPr lang="pt-BR" dirty="0" smtClean="0"/>
              <a:t>13.11.1</a:t>
            </a:r>
          </a:p>
          <a:p>
            <a:r>
              <a:rPr lang="pt-BR" dirty="0" smtClean="0"/>
              <a:t>14.11.1</a:t>
            </a:r>
          </a:p>
          <a:p>
            <a:r>
              <a:rPr lang="pt-BR" dirty="0" smtClean="0"/>
              <a:t>14.11.2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57151"/>
            <a:ext cx="6782156" cy="197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645024"/>
            <a:ext cx="74757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517232"/>
            <a:ext cx="14195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Programação dirigida por eventos</a:t>
            </a:r>
          </a:p>
          <a:p>
            <a:r>
              <a:rPr lang="pt-BR" dirty="0" smtClean="0"/>
              <a:t>Módulos</a:t>
            </a:r>
          </a:p>
          <a:p>
            <a:r>
              <a:rPr lang="pt-BR" dirty="0" smtClean="0"/>
              <a:t>Objetos e Classes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687494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454" y="3573016"/>
            <a:ext cx="712879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668259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572" y="556322"/>
            <a:ext cx="4801404" cy="517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5924094" cy="11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5263282" cy="15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797152"/>
            <a:ext cx="379715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7528091" cy="113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7144149" cy="160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123" y="4509120"/>
            <a:ext cx="798175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5852479" cy="152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48123"/>
            <a:ext cx="7004612" cy="196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941168"/>
            <a:ext cx="23795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15.12.3</a:t>
            </a:r>
          </a:p>
          <a:p>
            <a:r>
              <a:rPr lang="pt-BR" dirty="0" smtClean="0"/>
              <a:t>15.12.4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dirigida por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maioria dos programas com interfaces gráficas respondem a eventos. Por exemplo, ao </a:t>
            </a:r>
            <a:r>
              <a:rPr lang="pt-BR" dirty="0" err="1" smtClean="0"/>
              <a:t>clickar</a:t>
            </a:r>
            <a:r>
              <a:rPr lang="pt-BR" dirty="0" smtClean="0"/>
              <a:t> um botão, uma nova janela se abre.</a:t>
            </a:r>
          </a:p>
          <a:p>
            <a:r>
              <a:rPr lang="pt-BR" dirty="0" smtClean="0"/>
              <a:t>Para cada tipo de evento está registrado uma ou mais funções (ou rotinas) que são ativadas quando o evento acontece.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338138"/>
            <a:ext cx="6448425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20305"/>
            <a:ext cx="7323077" cy="491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230"/>
            <a:ext cx="4752528" cy="56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289901"/>
            <a:ext cx="7560840" cy="627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10.6.2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Módulo é um arquivo contendo definições e declarações que podem ser utilizadas em outros programas </a:t>
            </a:r>
            <a:r>
              <a:rPr lang="pt-BR" dirty="0" err="1" smtClean="0"/>
              <a:t>Python</a:t>
            </a:r>
            <a:r>
              <a:rPr lang="pt-BR" dirty="0" smtClean="0"/>
              <a:t>. Exemplos: módulo </a:t>
            </a:r>
            <a:r>
              <a:rPr lang="pt-BR" dirty="0" err="1" smtClean="0"/>
              <a:t>turtle</a:t>
            </a:r>
            <a:r>
              <a:rPr lang="pt-BR" dirty="0" smtClean="0"/>
              <a:t> e string.</a:t>
            </a:r>
          </a:p>
          <a:p>
            <a:r>
              <a:rPr lang="pt-BR" dirty="0" smtClean="0"/>
              <a:t>help(</a:t>
            </a:r>
            <a:r>
              <a:rPr lang="pt-BR" i="1" dirty="0" err="1" smtClean="0"/>
              <a:t>nomeDoModulo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432</TotalTime>
  <Words>184</Words>
  <Application>Microsoft Office PowerPoint</Application>
  <PresentationFormat>Apresentação na tela (4:3)</PresentationFormat>
  <Paragraphs>34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Origem</vt:lpstr>
      <vt:lpstr>CES 22 - 2018</vt:lpstr>
      <vt:lpstr>Objetivos</vt:lpstr>
      <vt:lpstr>Programação dirigida por Eventos</vt:lpstr>
      <vt:lpstr>Slide 4</vt:lpstr>
      <vt:lpstr>Slide 5</vt:lpstr>
      <vt:lpstr>Slide 6</vt:lpstr>
      <vt:lpstr>Slide 7</vt:lpstr>
      <vt:lpstr>Exercício</vt:lpstr>
      <vt:lpstr>Módulos</vt:lpstr>
      <vt:lpstr>Slide 10</vt:lpstr>
      <vt:lpstr>Slide 11</vt:lpstr>
      <vt:lpstr>Criar módulos</vt:lpstr>
      <vt:lpstr>Namespace</vt:lpstr>
      <vt:lpstr>Escopo de variaveis</vt:lpstr>
      <vt:lpstr>Slide 15</vt:lpstr>
      <vt:lpstr>Slide 16</vt:lpstr>
      <vt:lpstr>Variantes de import</vt:lpstr>
      <vt:lpstr>Exercícios</vt:lpstr>
      <vt:lpstr>Classes e Objetos</vt:lpstr>
      <vt:lpstr>Slide 20</vt:lpstr>
      <vt:lpstr>Slide 21</vt:lpstr>
      <vt:lpstr>Slide 22</vt:lpstr>
      <vt:lpstr>Slide 23</vt:lpstr>
      <vt:lpstr>Slide 24</vt:lpstr>
      <vt:lpstr>Slide 25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22 - 2017</dc:title>
  <dc:creator>yano</dc:creator>
  <cp:lastModifiedBy>yano</cp:lastModifiedBy>
  <cp:revision>45</cp:revision>
  <dcterms:created xsi:type="dcterms:W3CDTF">2017-03-20T14:04:11Z</dcterms:created>
  <dcterms:modified xsi:type="dcterms:W3CDTF">2018-02-27T18:08:08Z</dcterms:modified>
</cp:coreProperties>
</file>