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88" r:id="rId5"/>
    <p:sldId id="294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pPr/>
              <a:t>06/03/2018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06/03/2018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CES 22- 2017 Aula 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Cópia, Dicionário...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Exercício 16.6.5 (Colisão de </a:t>
            </a:r>
            <a:r>
              <a:rPr lang="pt-BR" dirty="0" err="1" smtClean="0"/>
              <a:t>Sprites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/>
          <a:lstStyle/>
          <a:p>
            <a:r>
              <a:rPr lang="pt-BR" dirty="0" smtClean="0"/>
              <a:t>Dicionário mapeiam chaves de qualquer tipo para valores.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3606949" cy="91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429000"/>
            <a:ext cx="364154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611560" y="4581128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Dicionários são implementados com </a:t>
            </a:r>
            <a:r>
              <a:rPr lang="pt-BR" dirty="0" err="1" smtClean="0"/>
              <a:t>Hashing</a:t>
            </a:r>
            <a:r>
              <a:rPr lang="pt-BR" dirty="0" smtClean="0"/>
              <a:t>. Dicionários com </a:t>
            </a:r>
            <a:r>
              <a:rPr lang="pt-BR" dirty="0" err="1" smtClean="0"/>
              <a:t>Hash</a:t>
            </a:r>
            <a:r>
              <a:rPr lang="pt-BR" dirty="0" smtClean="0"/>
              <a:t> são muito mais rápidos que buscas em listas ou </a:t>
            </a:r>
            <a:r>
              <a:rPr lang="pt-BR" dirty="0" err="1" smtClean="0"/>
              <a:t>tuplas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Cont.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659746"/>
            <a:ext cx="7632848" cy="47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132856"/>
            <a:ext cx="2896716" cy="53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772" y="3036060"/>
            <a:ext cx="8764708" cy="79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311" y="4005064"/>
            <a:ext cx="525391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157192"/>
            <a:ext cx="709945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dicionário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34012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73016"/>
            <a:ext cx="4581976" cy="107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59" y="5085184"/>
            <a:ext cx="32315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Cont.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4082389" cy="77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1" y="3153730"/>
            <a:ext cx="7356107" cy="70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esparsa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60215"/>
            <a:ext cx="2055664" cy="186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916832"/>
            <a:ext cx="367240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293096"/>
            <a:ext cx="694877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5184"/>
            <a:ext cx="255840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get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4069655" cy="89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7" y="3429000"/>
            <a:ext cx="310188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437112"/>
            <a:ext cx="303833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Exercício 20.8.3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Comparações e cópias de objetos</a:t>
            </a:r>
          </a:p>
          <a:p>
            <a:r>
              <a:rPr lang="pt-BR" dirty="0" smtClean="0"/>
              <a:t>Dicionários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classe retângulo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6" y="1847850"/>
            <a:ext cx="7604910" cy="39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377" y="1772816"/>
            <a:ext cx="8047246" cy="80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861048"/>
            <a:ext cx="4242763" cy="153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são mutáveis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241841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924944"/>
            <a:ext cx="6408712" cy="295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Comparações de objetos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61951"/>
            <a:ext cx="3943864" cy="169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861048"/>
            <a:ext cx="2611742" cy="174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763688" y="580526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Shallow</a:t>
            </a:r>
            <a:r>
              <a:rPr lang="pt-BR" dirty="0" smtClean="0"/>
              <a:t> </a:t>
            </a:r>
            <a:r>
              <a:rPr lang="pt-BR" dirty="0" err="1" smtClean="0"/>
              <a:t>Equality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Deep</a:t>
            </a:r>
            <a:r>
              <a:rPr lang="pt-BR" dirty="0" smtClean="0"/>
              <a:t> </a:t>
            </a:r>
            <a:r>
              <a:rPr lang="pt-BR" dirty="0" err="1" smtClean="0"/>
              <a:t>equality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6325421" cy="109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037334"/>
            <a:ext cx="2726598" cy="78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3" y="3933056"/>
            <a:ext cx="3461767" cy="60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 com ==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36" y="1916832"/>
            <a:ext cx="7215256" cy="237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869160"/>
            <a:ext cx="40324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Copiar objetos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37543"/>
            <a:ext cx="3586202" cy="189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005064"/>
            <a:ext cx="5256584" cy="123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691680" y="357301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Copiar retângulo usando </a:t>
            </a:r>
            <a:r>
              <a:rPr lang="pt-BR" dirty="0" err="1" smtClean="0"/>
              <a:t>copy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5733256"/>
            <a:ext cx="434011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1835696" y="522920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Usar </a:t>
            </a:r>
            <a:r>
              <a:rPr lang="pt-BR" dirty="0" err="1" smtClean="0"/>
              <a:t>deepcopy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475</TotalTime>
  <Words>94</Words>
  <Application>Microsoft Office PowerPoint</Application>
  <PresentationFormat>Apresentação na tela (4:3)</PresentationFormat>
  <Paragraphs>27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Origem</vt:lpstr>
      <vt:lpstr>CES 22- 2017 Aula 4</vt:lpstr>
      <vt:lpstr>Objetivos</vt:lpstr>
      <vt:lpstr>Criando uma classe retângulo</vt:lpstr>
      <vt:lpstr>Resultado</vt:lpstr>
      <vt:lpstr>Objetos são mutáveis</vt:lpstr>
      <vt:lpstr>Comparações de objetos</vt:lpstr>
      <vt:lpstr>Deep equality</vt:lpstr>
      <vt:lpstr>Cuidado com ==</vt:lpstr>
      <vt:lpstr>Copiar objetos</vt:lpstr>
      <vt:lpstr>Exercício </vt:lpstr>
      <vt:lpstr>Dicionários</vt:lpstr>
      <vt:lpstr>Cont.</vt:lpstr>
      <vt:lpstr>Métodos de dicionário</vt:lpstr>
      <vt:lpstr>Cont.</vt:lpstr>
      <vt:lpstr>Matriz esparsa</vt:lpstr>
      <vt:lpstr>Método get</vt:lpstr>
      <vt:lpstr>Exercício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 22- 2017 Aula 4</dc:title>
  <dc:creator>yano</dc:creator>
  <cp:lastModifiedBy>yano</cp:lastModifiedBy>
  <cp:revision>51</cp:revision>
  <dcterms:created xsi:type="dcterms:W3CDTF">2017-03-28T14:44:07Z</dcterms:created>
  <dcterms:modified xsi:type="dcterms:W3CDTF">2018-03-06T19:09:44Z</dcterms:modified>
</cp:coreProperties>
</file>