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88" r:id="rId20"/>
    <p:sldId id="289" r:id="rId21"/>
    <p:sldId id="267" r:id="rId22"/>
    <p:sldId id="279" r:id="rId23"/>
    <p:sldId id="280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700DB3-DBF0-4086-B675-117E7A9610B8}" type="datetimeFigureOut">
              <a:rPr lang="pt-BR" smtClean="0"/>
              <a:pPr/>
              <a:t>22/03/2018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22/03/2018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22/03/2018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CES 22 – aula 6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Herança Múltipla, Decoradores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pt-BR" dirty="0" smtClean="0"/>
              <a:t>Decoradores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24048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err="1" smtClean="0">
                <a:solidFill>
                  <a:srgbClr val="FF0000"/>
                </a:solidFill>
              </a:rPr>
              <a:t>Funcoes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podem</a:t>
            </a:r>
            <a:r>
              <a:rPr lang="en-US" dirty="0" smtClean="0">
                <a:solidFill>
                  <a:srgbClr val="FF0000"/>
                </a:solidFill>
              </a:rPr>
              <a:t> ser </a:t>
            </a:r>
            <a:r>
              <a:rPr lang="en-US" dirty="0" err="1" smtClean="0">
                <a:solidFill>
                  <a:srgbClr val="FF0000"/>
                </a:solidFill>
              </a:rPr>
              <a:t>atribuidas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variaveis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greet(name): </a:t>
            </a:r>
          </a:p>
          <a:p>
            <a:pPr>
              <a:buNone/>
            </a:pPr>
            <a:r>
              <a:rPr lang="en-US" dirty="0" smtClean="0"/>
              <a:t>		return "hello "+name</a:t>
            </a:r>
          </a:p>
          <a:p>
            <a:pPr>
              <a:buNone/>
            </a:pPr>
            <a:r>
              <a:rPr lang="en-US" dirty="0" err="1" smtClean="0"/>
              <a:t>greet_someone</a:t>
            </a:r>
            <a:r>
              <a:rPr lang="en-US" dirty="0" smtClean="0"/>
              <a:t> = greet</a:t>
            </a:r>
          </a:p>
          <a:p>
            <a:pPr>
              <a:buNone/>
            </a:pPr>
            <a:r>
              <a:rPr lang="en-US" dirty="0" smtClean="0"/>
              <a:t>print (</a:t>
            </a:r>
            <a:r>
              <a:rPr lang="en-US" dirty="0" err="1" smtClean="0"/>
              <a:t>greet_someone</a:t>
            </a:r>
            <a:r>
              <a:rPr lang="en-US" dirty="0" smtClean="0"/>
              <a:t>("John"))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Outputs: hello John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4005064"/>
            <a:ext cx="62646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err="1" smtClean="0">
                <a:solidFill>
                  <a:srgbClr val="FF0000"/>
                </a:solidFill>
              </a:rPr>
              <a:t>Funcoes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podem</a:t>
            </a:r>
            <a:r>
              <a:rPr lang="en-US" dirty="0" smtClean="0">
                <a:solidFill>
                  <a:srgbClr val="FF0000"/>
                </a:solidFill>
              </a:rPr>
              <a:t> ser </a:t>
            </a:r>
            <a:r>
              <a:rPr lang="en-US" dirty="0" err="1" smtClean="0">
                <a:solidFill>
                  <a:srgbClr val="FF0000"/>
                </a:solidFill>
              </a:rPr>
              <a:t>declaradas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dentro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funcoes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def greet(name): </a:t>
            </a:r>
          </a:p>
          <a:p>
            <a:r>
              <a:rPr lang="en-US" dirty="0" smtClean="0"/>
              <a:t>    def </a:t>
            </a:r>
            <a:r>
              <a:rPr lang="en-US" dirty="0" err="1" smtClean="0"/>
              <a:t>get_message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    return "Hello " </a:t>
            </a:r>
          </a:p>
          <a:p>
            <a:r>
              <a:rPr lang="en-US" dirty="0" smtClean="0"/>
              <a:t>    result = </a:t>
            </a:r>
            <a:r>
              <a:rPr lang="en-US" dirty="0" err="1" smtClean="0"/>
              <a:t>get_message</a:t>
            </a:r>
            <a:r>
              <a:rPr lang="en-US" dirty="0" smtClean="0"/>
              <a:t>()+name</a:t>
            </a:r>
          </a:p>
          <a:p>
            <a:r>
              <a:rPr lang="en-US" dirty="0" smtClean="0"/>
              <a:t>    return result</a:t>
            </a:r>
          </a:p>
          <a:p>
            <a:r>
              <a:rPr lang="en-US" dirty="0" smtClean="0"/>
              <a:t>print (greet("John") )</a:t>
            </a:r>
          </a:p>
          <a:p>
            <a:r>
              <a:rPr lang="en-US" dirty="0" smtClean="0"/>
              <a:t># Outputs: Hello John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59632" y="692696"/>
            <a:ext cx="69127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 err="1" smtClean="0">
                <a:solidFill>
                  <a:srgbClr val="FF0000"/>
                </a:solidFill>
              </a:rPr>
              <a:t>funcoes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podem</a:t>
            </a:r>
            <a:r>
              <a:rPr lang="en-US" dirty="0" smtClean="0">
                <a:solidFill>
                  <a:srgbClr val="FF0000"/>
                </a:solidFill>
              </a:rPr>
              <a:t> ser </a:t>
            </a:r>
            <a:r>
              <a:rPr lang="en-US" dirty="0" err="1" smtClean="0">
                <a:solidFill>
                  <a:srgbClr val="FF0000"/>
                </a:solidFill>
              </a:rPr>
              <a:t>passadas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como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parametros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outras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funcoes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def greet(name): </a:t>
            </a:r>
          </a:p>
          <a:p>
            <a:r>
              <a:rPr lang="en-US" dirty="0" smtClean="0"/>
              <a:t>    return "Hello " + name</a:t>
            </a:r>
          </a:p>
          <a:p>
            <a:r>
              <a:rPr lang="en-US" dirty="0" smtClean="0"/>
              <a:t>def </a:t>
            </a:r>
            <a:r>
              <a:rPr lang="en-US" dirty="0" err="1" smtClean="0"/>
              <a:t>call_func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):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other_name</a:t>
            </a:r>
            <a:r>
              <a:rPr lang="en-US" dirty="0" smtClean="0"/>
              <a:t> = "John"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other_name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(</a:t>
            </a:r>
            <a:r>
              <a:rPr lang="en-US" dirty="0" err="1" smtClean="0"/>
              <a:t>call_func</a:t>
            </a:r>
            <a:r>
              <a:rPr lang="en-US" dirty="0" smtClean="0"/>
              <a:t>(greet))</a:t>
            </a:r>
          </a:p>
          <a:p>
            <a:r>
              <a:rPr lang="en-US" dirty="0" smtClean="0"/>
              <a:t># Outputs: Hello John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87624" y="3789040"/>
            <a:ext cx="72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err="1" smtClean="0">
                <a:solidFill>
                  <a:srgbClr val="FF0000"/>
                </a:solidFill>
              </a:rPr>
              <a:t>funcoes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podem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retornar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outras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funcoes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def </a:t>
            </a:r>
            <a:r>
              <a:rPr lang="en-US" dirty="0" err="1" smtClean="0"/>
              <a:t>compose_greet_func</a:t>
            </a:r>
            <a:r>
              <a:rPr lang="en-US" dirty="0" smtClean="0"/>
              <a:t>(): </a:t>
            </a:r>
          </a:p>
          <a:p>
            <a:r>
              <a:rPr lang="en-US" dirty="0" smtClean="0"/>
              <a:t>    def </a:t>
            </a:r>
            <a:r>
              <a:rPr lang="en-US" dirty="0" err="1" smtClean="0"/>
              <a:t>get_message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    return "Hello there!"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get_message</a:t>
            </a:r>
            <a:endParaRPr lang="en-US" dirty="0" smtClean="0"/>
          </a:p>
          <a:p>
            <a:r>
              <a:rPr lang="en-US" dirty="0" smtClean="0"/>
              <a:t>greet = </a:t>
            </a:r>
            <a:r>
              <a:rPr lang="en-US" dirty="0" err="1" smtClean="0"/>
              <a:t>compose_greet_func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 (greet() )</a:t>
            </a:r>
          </a:p>
          <a:p>
            <a:r>
              <a:rPr lang="en-US" dirty="0" smtClean="0"/>
              <a:t># Outputs: Hello there!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584" y="836712"/>
            <a:ext cx="748883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#</a:t>
            </a:r>
            <a:r>
              <a:rPr lang="en-US" sz="2000" dirty="0" err="1" smtClean="0">
                <a:solidFill>
                  <a:srgbClr val="FF0000"/>
                </a:solidFill>
              </a:rPr>
              <a:t>funcoes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internas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possuem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acesso</a:t>
            </a:r>
            <a:r>
              <a:rPr lang="en-US" sz="2000" dirty="0" smtClean="0">
                <a:solidFill>
                  <a:srgbClr val="FF0000"/>
                </a:solidFill>
              </a:rPr>
              <a:t> de </a:t>
            </a:r>
            <a:r>
              <a:rPr lang="en-US" sz="2000" dirty="0" err="1" smtClean="0">
                <a:solidFill>
                  <a:srgbClr val="FF0000"/>
                </a:solidFill>
              </a:rPr>
              <a:t>leitura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para</a:t>
            </a:r>
            <a:r>
              <a:rPr lang="en-US" sz="2000" dirty="0" smtClean="0">
                <a:solidFill>
                  <a:srgbClr val="FF0000"/>
                </a:solidFill>
              </a:rPr>
              <a:t> o </a:t>
            </a:r>
            <a:r>
              <a:rPr lang="en-US" sz="2000" dirty="0" err="1" smtClean="0">
                <a:solidFill>
                  <a:srgbClr val="FF0000"/>
                </a:solidFill>
              </a:rPr>
              <a:t>escopo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externo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# </a:t>
            </a:r>
            <a:r>
              <a:rPr lang="en-US" sz="2000" dirty="0" err="1" smtClean="0">
                <a:solidFill>
                  <a:srgbClr val="FF0000"/>
                </a:solidFill>
              </a:rPr>
              <a:t>Esta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propriedade</a:t>
            </a:r>
            <a:r>
              <a:rPr lang="en-US" sz="2000" dirty="0" smtClean="0">
                <a:solidFill>
                  <a:srgbClr val="FF0000"/>
                </a:solidFill>
              </a:rPr>
              <a:t> é </a:t>
            </a:r>
            <a:r>
              <a:rPr lang="en-US" sz="2000" dirty="0" err="1" smtClean="0">
                <a:solidFill>
                  <a:srgbClr val="FF0000"/>
                </a:solidFill>
              </a:rPr>
              <a:t>conhecida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como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fechamento</a:t>
            </a:r>
            <a:r>
              <a:rPr lang="en-US" sz="2000" dirty="0" smtClean="0">
                <a:solidFill>
                  <a:srgbClr val="FF0000"/>
                </a:solidFill>
              </a:rPr>
              <a:t> (Closure)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def </a:t>
            </a:r>
            <a:r>
              <a:rPr lang="en-US" sz="2400" dirty="0" err="1" smtClean="0"/>
              <a:t>compose_greet_func</a:t>
            </a:r>
            <a:r>
              <a:rPr lang="en-US" sz="2400" dirty="0" smtClean="0"/>
              <a:t>(name): </a:t>
            </a:r>
          </a:p>
          <a:p>
            <a:r>
              <a:rPr lang="en-US" sz="2400" dirty="0" smtClean="0"/>
              <a:t>    def </a:t>
            </a:r>
            <a:r>
              <a:rPr lang="en-US" sz="2400" dirty="0" err="1" smtClean="0"/>
              <a:t>get_message</a:t>
            </a:r>
            <a:r>
              <a:rPr lang="en-US" sz="2400" dirty="0" smtClean="0"/>
              <a:t>():</a:t>
            </a:r>
          </a:p>
          <a:p>
            <a:r>
              <a:rPr lang="en-US" sz="2400" dirty="0" smtClean="0"/>
              <a:t>        return "Hello there "+name+"!“</a:t>
            </a:r>
          </a:p>
          <a:p>
            <a:r>
              <a:rPr lang="en-US" sz="2400" dirty="0" smtClean="0"/>
              <a:t>    return </a:t>
            </a:r>
            <a:r>
              <a:rPr lang="en-US" sz="2400" dirty="0" err="1" smtClean="0"/>
              <a:t>get_message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greet = </a:t>
            </a:r>
            <a:r>
              <a:rPr lang="en-US" sz="2400" dirty="0" err="1" smtClean="0"/>
              <a:t>compose_greet_func</a:t>
            </a:r>
            <a:r>
              <a:rPr lang="en-US" sz="2400" dirty="0" smtClean="0"/>
              <a:t>("John")</a:t>
            </a:r>
          </a:p>
          <a:p>
            <a:r>
              <a:rPr lang="en-US" sz="2400" dirty="0" smtClean="0"/>
              <a:t>print (greet() )</a:t>
            </a:r>
          </a:p>
          <a:p>
            <a:r>
              <a:rPr lang="en-US" sz="2400" dirty="0" smtClean="0"/>
              <a:t># Outputs: Hello there John!</a:t>
            </a:r>
            <a:endParaRPr lang="pt-BR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15616" y="620688"/>
            <a:ext cx="6894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Decoradores são embrulhos (</a:t>
            </a:r>
            <a:r>
              <a:rPr lang="pt-BR" sz="2400" dirty="0" err="1" smtClean="0">
                <a:solidFill>
                  <a:srgbClr val="FF0000"/>
                </a:solidFill>
              </a:rPr>
              <a:t>Wrappers</a:t>
            </a:r>
            <a:r>
              <a:rPr lang="pt-BR" sz="2400" dirty="0" smtClean="0">
                <a:solidFill>
                  <a:srgbClr val="FF0000"/>
                </a:solidFill>
              </a:rPr>
              <a:t>) para funções 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43608" y="1484784"/>
            <a:ext cx="58143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get_text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): 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return</a:t>
            </a:r>
            <a:r>
              <a:rPr lang="pt-BR" dirty="0" smtClean="0"/>
              <a:t> "</a:t>
            </a:r>
            <a:r>
              <a:rPr lang="pt-BR" dirty="0" err="1" smtClean="0"/>
              <a:t>lorem</a:t>
            </a:r>
            <a:r>
              <a:rPr lang="pt-BR" dirty="0" smtClean="0"/>
              <a:t> </a:t>
            </a:r>
            <a:r>
              <a:rPr lang="pt-BR" dirty="0" err="1" smtClean="0"/>
              <a:t>ipsum</a:t>
            </a:r>
            <a:r>
              <a:rPr lang="pt-BR" dirty="0" smtClean="0"/>
              <a:t>, {0} </a:t>
            </a:r>
            <a:r>
              <a:rPr lang="pt-BR" dirty="0" err="1" smtClean="0"/>
              <a:t>dolor</a:t>
            </a:r>
            <a:r>
              <a:rPr lang="pt-BR" dirty="0" smtClean="0"/>
              <a:t> </a:t>
            </a:r>
            <a:r>
              <a:rPr lang="pt-BR" dirty="0" err="1" smtClean="0"/>
              <a:t>sit</a:t>
            </a:r>
            <a:r>
              <a:rPr lang="pt-BR" dirty="0" smtClean="0"/>
              <a:t> </a:t>
            </a:r>
            <a:r>
              <a:rPr lang="pt-BR" dirty="0" err="1" smtClean="0"/>
              <a:t>amet</a:t>
            </a:r>
            <a:r>
              <a:rPr lang="pt-BR" dirty="0" smtClean="0"/>
              <a:t>".</a:t>
            </a:r>
            <a:r>
              <a:rPr lang="pt-BR" dirty="0" err="1" smtClean="0"/>
              <a:t>format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p_decorate</a:t>
            </a:r>
            <a:r>
              <a:rPr lang="pt-BR" dirty="0" smtClean="0"/>
              <a:t>(</a:t>
            </a:r>
            <a:r>
              <a:rPr lang="pt-BR" dirty="0" err="1" smtClean="0"/>
              <a:t>func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func_wrapper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"&lt;p&gt;{0}&lt;/p&gt;".</a:t>
            </a:r>
            <a:r>
              <a:rPr lang="pt-BR" dirty="0" err="1" smtClean="0"/>
              <a:t>format</a:t>
            </a:r>
            <a:r>
              <a:rPr lang="pt-BR" dirty="0" smtClean="0"/>
              <a:t>(</a:t>
            </a:r>
            <a:r>
              <a:rPr lang="pt-BR" dirty="0" err="1" smtClean="0"/>
              <a:t>func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)) 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func_wrapper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my_get_text</a:t>
            </a:r>
            <a:r>
              <a:rPr lang="pt-BR" dirty="0" smtClean="0"/>
              <a:t> = </a:t>
            </a:r>
            <a:r>
              <a:rPr lang="pt-BR" dirty="0" err="1" smtClean="0"/>
              <a:t>p_decorate</a:t>
            </a:r>
            <a:r>
              <a:rPr lang="pt-BR" dirty="0" smtClean="0"/>
              <a:t>(</a:t>
            </a:r>
            <a:r>
              <a:rPr lang="pt-BR" dirty="0" err="1" smtClean="0"/>
              <a:t>get_text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print</a:t>
            </a:r>
            <a:r>
              <a:rPr lang="pt-BR" dirty="0" smtClean="0"/>
              <a:t> (</a:t>
            </a:r>
            <a:r>
              <a:rPr lang="pt-BR" dirty="0" err="1" smtClean="0"/>
              <a:t>my_get_text</a:t>
            </a:r>
            <a:r>
              <a:rPr lang="pt-BR" dirty="0" smtClean="0"/>
              <a:t>("John") )</a:t>
            </a:r>
          </a:p>
          <a:p>
            <a:r>
              <a:rPr lang="pt-BR" dirty="0" smtClean="0"/>
              <a:t># &lt;p&gt;Outputs </a:t>
            </a:r>
            <a:r>
              <a:rPr lang="pt-BR" dirty="0" err="1" smtClean="0"/>
              <a:t>lorem</a:t>
            </a:r>
            <a:r>
              <a:rPr lang="pt-BR" dirty="0" smtClean="0"/>
              <a:t> </a:t>
            </a:r>
            <a:r>
              <a:rPr lang="pt-BR" dirty="0" err="1" smtClean="0"/>
              <a:t>ipsum</a:t>
            </a:r>
            <a:r>
              <a:rPr lang="pt-BR" dirty="0" smtClean="0"/>
              <a:t>, John </a:t>
            </a:r>
            <a:r>
              <a:rPr lang="pt-BR" dirty="0" err="1" smtClean="0"/>
              <a:t>dolor</a:t>
            </a:r>
            <a:r>
              <a:rPr lang="pt-BR" dirty="0" smtClean="0"/>
              <a:t> </a:t>
            </a:r>
            <a:r>
              <a:rPr lang="pt-BR" dirty="0" err="1" smtClean="0"/>
              <a:t>sit</a:t>
            </a:r>
            <a:r>
              <a:rPr lang="pt-BR" dirty="0" smtClean="0"/>
              <a:t> </a:t>
            </a:r>
            <a:r>
              <a:rPr lang="pt-BR" dirty="0" err="1" smtClean="0"/>
              <a:t>amet</a:t>
            </a:r>
            <a:r>
              <a:rPr lang="pt-BR" dirty="0" smtClean="0"/>
              <a:t>&lt;/p&gt;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19672" y="1052736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get_text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p_decorate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get_text</a:t>
            </a:r>
            <a:r>
              <a:rPr lang="en-US" sz="2400" dirty="0" smtClean="0">
                <a:solidFill>
                  <a:srgbClr val="FF0000"/>
                </a:solidFill>
              </a:rPr>
              <a:t>) </a:t>
            </a:r>
          </a:p>
          <a:p>
            <a:r>
              <a:rPr lang="en-US" sz="2400" dirty="0" smtClean="0"/>
              <a:t>print (</a:t>
            </a:r>
            <a:r>
              <a:rPr lang="en-US" sz="2400" dirty="0" err="1" smtClean="0"/>
              <a:t>get_text</a:t>
            </a:r>
            <a:r>
              <a:rPr lang="en-US" sz="2400" dirty="0" smtClean="0"/>
              <a:t>("John"))</a:t>
            </a:r>
          </a:p>
          <a:p>
            <a:r>
              <a:rPr lang="en-US" sz="2400" dirty="0" smtClean="0"/>
              <a:t># Outputs </a:t>
            </a:r>
            <a:r>
              <a:rPr lang="en-US" sz="2400" dirty="0" err="1" smtClean="0"/>
              <a:t>lorem</a:t>
            </a:r>
            <a:r>
              <a:rPr lang="en-US" sz="2400" dirty="0" smtClean="0"/>
              <a:t> </a:t>
            </a:r>
            <a:r>
              <a:rPr lang="en-US" sz="2400" dirty="0" err="1" smtClean="0"/>
              <a:t>ipsum</a:t>
            </a:r>
            <a:r>
              <a:rPr lang="en-US" sz="2400" dirty="0" smtClean="0"/>
              <a:t>, John dolor sit </a:t>
            </a:r>
            <a:r>
              <a:rPr lang="en-US" sz="2400" dirty="0" err="1" smtClean="0"/>
              <a:t>amet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1403648" y="2852936"/>
            <a:ext cx="5832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p_decorate</a:t>
            </a:r>
            <a:r>
              <a:rPr lang="pt-BR" dirty="0" smtClean="0"/>
              <a:t>(</a:t>
            </a:r>
            <a:r>
              <a:rPr lang="pt-BR" dirty="0" err="1" smtClean="0"/>
              <a:t>func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func_wrapper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): </a:t>
            </a:r>
          </a:p>
          <a:p>
            <a:r>
              <a:rPr lang="pt-BR" dirty="0" smtClean="0"/>
              <a:t>          </a:t>
            </a:r>
            <a:r>
              <a:rPr lang="pt-BR" dirty="0" err="1" smtClean="0"/>
              <a:t>return</a:t>
            </a:r>
            <a:r>
              <a:rPr lang="pt-BR" dirty="0" smtClean="0"/>
              <a:t> "&lt;p&gt;{0}&lt;/p&gt;".</a:t>
            </a:r>
            <a:r>
              <a:rPr lang="pt-BR" dirty="0" err="1" smtClean="0"/>
              <a:t>format</a:t>
            </a:r>
            <a:r>
              <a:rPr lang="pt-BR" dirty="0" smtClean="0"/>
              <a:t>(</a:t>
            </a:r>
            <a:r>
              <a:rPr lang="pt-BR" dirty="0" err="1" smtClean="0"/>
              <a:t>func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))      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func_wrapper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@</a:t>
            </a:r>
            <a:r>
              <a:rPr lang="pt-BR" dirty="0" err="1" smtClean="0">
                <a:solidFill>
                  <a:srgbClr val="FF0000"/>
                </a:solidFill>
              </a:rPr>
              <a:t>p_decorate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err="1" smtClean="0">
                <a:solidFill>
                  <a:srgbClr val="FF0000"/>
                </a:solidFill>
              </a:rPr>
              <a:t>def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get_text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pt-BR" dirty="0" err="1" smtClean="0">
                <a:solidFill>
                  <a:srgbClr val="FF0000"/>
                </a:solidFill>
              </a:rPr>
              <a:t>name</a:t>
            </a:r>
            <a:r>
              <a:rPr lang="pt-BR" dirty="0" smtClean="0">
                <a:solidFill>
                  <a:srgbClr val="FF0000"/>
                </a:solidFill>
              </a:rPr>
              <a:t>):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   </a:t>
            </a:r>
            <a:r>
              <a:rPr lang="pt-BR" dirty="0" err="1" smtClean="0">
                <a:solidFill>
                  <a:srgbClr val="FF0000"/>
                </a:solidFill>
              </a:rPr>
              <a:t>return</a:t>
            </a:r>
            <a:r>
              <a:rPr lang="pt-BR" dirty="0" smtClean="0">
                <a:solidFill>
                  <a:srgbClr val="FF0000"/>
                </a:solidFill>
              </a:rPr>
              <a:t> "</a:t>
            </a:r>
            <a:r>
              <a:rPr lang="pt-BR" dirty="0" err="1" smtClean="0">
                <a:solidFill>
                  <a:srgbClr val="FF0000"/>
                </a:solidFill>
              </a:rPr>
              <a:t>lorem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ipsum</a:t>
            </a:r>
            <a:r>
              <a:rPr lang="pt-BR" dirty="0" smtClean="0">
                <a:solidFill>
                  <a:srgbClr val="FF0000"/>
                </a:solidFill>
              </a:rPr>
              <a:t>, {0} </a:t>
            </a:r>
            <a:r>
              <a:rPr lang="pt-BR" dirty="0" err="1" smtClean="0">
                <a:solidFill>
                  <a:srgbClr val="FF0000"/>
                </a:solidFill>
              </a:rPr>
              <a:t>dolor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sit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amet</a:t>
            </a:r>
            <a:r>
              <a:rPr lang="pt-BR" dirty="0" smtClean="0">
                <a:solidFill>
                  <a:srgbClr val="FF0000"/>
                </a:solidFill>
              </a:rPr>
              <a:t>".</a:t>
            </a:r>
            <a:r>
              <a:rPr lang="pt-BR" dirty="0" err="1" smtClean="0">
                <a:solidFill>
                  <a:srgbClr val="FF0000"/>
                </a:solidFill>
              </a:rPr>
              <a:t>format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pt-BR" dirty="0" err="1" smtClean="0">
                <a:solidFill>
                  <a:srgbClr val="FF0000"/>
                </a:solidFill>
              </a:rPr>
              <a:t>name</a:t>
            </a:r>
            <a:r>
              <a:rPr lang="pt-BR" dirty="0" smtClean="0">
                <a:solidFill>
                  <a:srgbClr val="FF0000"/>
                </a:solidFill>
              </a:rPr>
              <a:t>) </a:t>
            </a:r>
          </a:p>
          <a:p>
            <a:endParaRPr lang="pt-BR" dirty="0" smtClean="0"/>
          </a:p>
          <a:p>
            <a:r>
              <a:rPr lang="pt-BR" dirty="0" err="1" smtClean="0"/>
              <a:t>print</a:t>
            </a:r>
            <a:r>
              <a:rPr lang="pt-BR" dirty="0" smtClean="0"/>
              <a:t> (</a:t>
            </a:r>
            <a:r>
              <a:rPr lang="pt-BR" dirty="0" err="1" smtClean="0"/>
              <a:t>get_text</a:t>
            </a:r>
            <a:r>
              <a:rPr lang="pt-BR" dirty="0" smtClean="0"/>
              <a:t>("John"))</a:t>
            </a:r>
          </a:p>
          <a:p>
            <a:endParaRPr lang="pt-BR" dirty="0" smtClean="0"/>
          </a:p>
          <a:p>
            <a:r>
              <a:rPr lang="pt-BR" dirty="0" smtClean="0"/>
              <a:t># Outputs &lt;p&gt;</a:t>
            </a:r>
            <a:r>
              <a:rPr lang="pt-BR" dirty="0" err="1" smtClean="0"/>
              <a:t>lorem</a:t>
            </a:r>
            <a:r>
              <a:rPr lang="pt-BR" dirty="0" smtClean="0"/>
              <a:t> </a:t>
            </a:r>
            <a:r>
              <a:rPr lang="pt-BR" dirty="0" err="1" smtClean="0"/>
              <a:t>ipsum</a:t>
            </a:r>
            <a:r>
              <a:rPr lang="pt-BR" dirty="0" smtClean="0"/>
              <a:t>, John </a:t>
            </a:r>
            <a:r>
              <a:rPr lang="pt-BR" dirty="0" err="1" smtClean="0"/>
              <a:t>dolor</a:t>
            </a:r>
            <a:r>
              <a:rPr lang="pt-BR" dirty="0" smtClean="0"/>
              <a:t> </a:t>
            </a:r>
            <a:r>
              <a:rPr lang="pt-BR" dirty="0" err="1" smtClean="0"/>
              <a:t>sit</a:t>
            </a:r>
            <a:r>
              <a:rPr lang="pt-BR" dirty="0" smtClean="0"/>
              <a:t> </a:t>
            </a:r>
            <a:r>
              <a:rPr lang="pt-BR" dirty="0" err="1" smtClean="0"/>
              <a:t>amet</a:t>
            </a:r>
            <a:r>
              <a:rPr lang="pt-BR" dirty="0" smtClean="0"/>
              <a:t>&lt;/p&gt;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404664"/>
            <a:ext cx="58143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p_decorate</a:t>
            </a:r>
            <a:r>
              <a:rPr lang="pt-BR" dirty="0" smtClean="0"/>
              <a:t>(</a:t>
            </a:r>
            <a:r>
              <a:rPr lang="pt-BR" dirty="0" err="1" smtClean="0"/>
              <a:t>func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func_wrapper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</a:t>
            </a:r>
            <a:r>
              <a:rPr lang="pt-BR" dirty="0" err="1" smtClean="0"/>
              <a:t>return</a:t>
            </a:r>
            <a:r>
              <a:rPr lang="pt-BR" dirty="0" smtClean="0"/>
              <a:t> "&lt;p&gt;{0}&lt;/p&gt;".</a:t>
            </a:r>
            <a:r>
              <a:rPr lang="pt-BR" dirty="0" err="1" smtClean="0"/>
              <a:t>format</a:t>
            </a:r>
            <a:r>
              <a:rPr lang="pt-BR" dirty="0" smtClean="0"/>
              <a:t>(</a:t>
            </a:r>
            <a:r>
              <a:rPr lang="pt-BR" dirty="0" err="1" smtClean="0"/>
              <a:t>func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))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func_wrapper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strong_decorate</a:t>
            </a:r>
            <a:r>
              <a:rPr lang="pt-BR" dirty="0" smtClean="0"/>
              <a:t>(</a:t>
            </a:r>
            <a:r>
              <a:rPr lang="pt-BR" dirty="0" err="1" smtClean="0"/>
              <a:t>func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func_wrapper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"&lt;</a:t>
            </a:r>
            <a:r>
              <a:rPr lang="pt-BR" dirty="0" err="1" smtClean="0"/>
              <a:t>strong</a:t>
            </a:r>
            <a:r>
              <a:rPr lang="pt-BR" dirty="0" smtClean="0"/>
              <a:t>&gt;{0}&lt;/</a:t>
            </a:r>
            <a:r>
              <a:rPr lang="pt-BR" dirty="0" err="1" smtClean="0"/>
              <a:t>strong</a:t>
            </a:r>
            <a:r>
              <a:rPr lang="pt-BR" dirty="0" smtClean="0"/>
              <a:t>&gt;".</a:t>
            </a:r>
            <a:r>
              <a:rPr lang="pt-BR" dirty="0" err="1" smtClean="0"/>
              <a:t>format</a:t>
            </a:r>
            <a:r>
              <a:rPr lang="pt-BR" dirty="0" smtClean="0"/>
              <a:t>(</a:t>
            </a:r>
            <a:r>
              <a:rPr lang="pt-BR" dirty="0" err="1" smtClean="0"/>
              <a:t>func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func_wrapper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div_decorate</a:t>
            </a:r>
            <a:r>
              <a:rPr lang="pt-BR" dirty="0" smtClean="0"/>
              <a:t>(</a:t>
            </a:r>
            <a:r>
              <a:rPr lang="pt-BR" dirty="0" err="1" smtClean="0"/>
              <a:t>func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func_wrapper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"&lt;div&gt;{0}&lt;/div&gt;".</a:t>
            </a:r>
            <a:r>
              <a:rPr lang="pt-BR" dirty="0" err="1" smtClean="0"/>
              <a:t>format</a:t>
            </a:r>
            <a:r>
              <a:rPr lang="pt-BR" dirty="0" smtClean="0"/>
              <a:t>(</a:t>
            </a:r>
            <a:r>
              <a:rPr lang="pt-BR" dirty="0" err="1" smtClean="0"/>
              <a:t>func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func_wrapper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7524" y="5157192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rgbClr val="FF0000"/>
                </a:solidFill>
              </a:rPr>
              <a:t>get_text</a:t>
            </a:r>
            <a:r>
              <a:rPr lang="pt-BR" dirty="0" smtClean="0">
                <a:solidFill>
                  <a:srgbClr val="FF0000"/>
                </a:solidFill>
              </a:rPr>
              <a:t> = </a:t>
            </a:r>
            <a:r>
              <a:rPr lang="pt-BR" dirty="0" err="1" smtClean="0">
                <a:solidFill>
                  <a:srgbClr val="FF0000"/>
                </a:solidFill>
              </a:rPr>
              <a:t>div_decorate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pt-BR" dirty="0" err="1" smtClean="0">
                <a:solidFill>
                  <a:srgbClr val="FF0000"/>
                </a:solidFill>
              </a:rPr>
              <a:t>p_decorate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pt-BR" dirty="0" err="1" smtClean="0">
                <a:solidFill>
                  <a:srgbClr val="FF0000"/>
                </a:solidFill>
              </a:rPr>
              <a:t>strong_decorate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pt-BR" dirty="0" err="1" smtClean="0">
                <a:solidFill>
                  <a:srgbClr val="FF0000"/>
                </a:solidFill>
              </a:rPr>
              <a:t>get_text</a:t>
            </a:r>
            <a:r>
              <a:rPr lang="pt-BR" dirty="0" smtClean="0">
                <a:solidFill>
                  <a:srgbClr val="FF0000"/>
                </a:solidFill>
              </a:rPr>
              <a:t>)))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1859340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@</a:t>
            </a:r>
            <a:r>
              <a:rPr lang="pt-BR" dirty="0" err="1" smtClean="0">
                <a:solidFill>
                  <a:srgbClr val="FF0000"/>
                </a:solidFill>
              </a:rPr>
              <a:t>div_decorate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@</a:t>
            </a:r>
            <a:r>
              <a:rPr lang="pt-BR" dirty="0" err="1" smtClean="0">
                <a:solidFill>
                  <a:srgbClr val="FF0000"/>
                </a:solidFill>
              </a:rPr>
              <a:t>p_decorate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@</a:t>
            </a:r>
            <a:r>
              <a:rPr lang="pt-BR" dirty="0" err="1" smtClean="0">
                <a:solidFill>
                  <a:srgbClr val="FF0000"/>
                </a:solidFill>
              </a:rPr>
              <a:t>strong_decorate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get_text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return</a:t>
            </a:r>
            <a:r>
              <a:rPr lang="pt-BR" dirty="0" smtClean="0"/>
              <a:t> "</a:t>
            </a:r>
            <a:r>
              <a:rPr lang="pt-BR" dirty="0" err="1" smtClean="0"/>
              <a:t>lorem</a:t>
            </a:r>
            <a:r>
              <a:rPr lang="pt-BR" dirty="0" smtClean="0"/>
              <a:t> </a:t>
            </a:r>
            <a:r>
              <a:rPr lang="pt-BR" dirty="0" err="1" smtClean="0"/>
              <a:t>ipsum</a:t>
            </a:r>
            <a:r>
              <a:rPr lang="pt-BR" dirty="0" smtClean="0"/>
              <a:t>, {0} </a:t>
            </a:r>
            <a:r>
              <a:rPr lang="pt-BR" dirty="0" err="1" smtClean="0"/>
              <a:t>dolor</a:t>
            </a:r>
            <a:r>
              <a:rPr lang="pt-BR" dirty="0" smtClean="0"/>
              <a:t> </a:t>
            </a:r>
            <a:r>
              <a:rPr lang="pt-BR" dirty="0" err="1" smtClean="0"/>
              <a:t>sit</a:t>
            </a:r>
            <a:r>
              <a:rPr lang="pt-BR" dirty="0" smtClean="0"/>
              <a:t> </a:t>
            </a:r>
            <a:r>
              <a:rPr lang="pt-BR" dirty="0" err="1" smtClean="0"/>
              <a:t>amet</a:t>
            </a:r>
            <a:r>
              <a:rPr lang="pt-BR" dirty="0" smtClean="0"/>
              <a:t>".</a:t>
            </a:r>
            <a:r>
              <a:rPr lang="pt-BR" dirty="0" err="1" smtClean="0"/>
              <a:t>format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err="1" smtClean="0"/>
              <a:t>print</a:t>
            </a:r>
            <a:r>
              <a:rPr lang="pt-BR" dirty="0" smtClean="0"/>
              <a:t> </a:t>
            </a:r>
            <a:r>
              <a:rPr lang="pt-BR" dirty="0" err="1" smtClean="0"/>
              <a:t>get_text</a:t>
            </a:r>
            <a:r>
              <a:rPr lang="pt-BR" dirty="0" smtClean="0"/>
              <a:t>("John")</a:t>
            </a:r>
          </a:p>
          <a:p>
            <a:endParaRPr lang="pt-BR" dirty="0" smtClean="0"/>
          </a:p>
          <a:p>
            <a:r>
              <a:rPr lang="pt-BR" dirty="0" smtClean="0"/>
              <a:t># Outputs &lt;div&gt;&lt;p&gt;&lt;</a:t>
            </a:r>
            <a:r>
              <a:rPr lang="pt-BR" dirty="0" err="1" smtClean="0"/>
              <a:t>strong</a:t>
            </a:r>
            <a:r>
              <a:rPr lang="pt-BR" dirty="0" smtClean="0"/>
              <a:t>&gt;</a:t>
            </a:r>
            <a:r>
              <a:rPr lang="pt-BR" dirty="0" err="1" smtClean="0"/>
              <a:t>lorem</a:t>
            </a:r>
            <a:r>
              <a:rPr lang="pt-BR" dirty="0" smtClean="0"/>
              <a:t> </a:t>
            </a:r>
            <a:r>
              <a:rPr lang="pt-BR" dirty="0" err="1" smtClean="0"/>
              <a:t>ipsum</a:t>
            </a:r>
            <a:r>
              <a:rPr lang="pt-BR" dirty="0" smtClean="0"/>
              <a:t>, John </a:t>
            </a:r>
            <a:r>
              <a:rPr lang="pt-BR" dirty="0" err="1" smtClean="0"/>
              <a:t>dolor</a:t>
            </a:r>
            <a:r>
              <a:rPr lang="pt-BR" dirty="0" smtClean="0"/>
              <a:t> </a:t>
            </a:r>
            <a:r>
              <a:rPr lang="pt-BR" dirty="0" err="1" smtClean="0"/>
              <a:t>sit</a:t>
            </a:r>
            <a:r>
              <a:rPr lang="pt-BR" dirty="0" smtClean="0"/>
              <a:t> </a:t>
            </a:r>
            <a:r>
              <a:rPr lang="pt-BR" dirty="0" err="1" smtClean="0"/>
              <a:t>amet</a:t>
            </a:r>
            <a:r>
              <a:rPr lang="pt-BR" dirty="0" smtClean="0"/>
              <a:t>&lt;/</a:t>
            </a:r>
            <a:r>
              <a:rPr lang="pt-BR" dirty="0" err="1" smtClean="0"/>
              <a:t>strong</a:t>
            </a:r>
            <a:r>
              <a:rPr lang="pt-BR" dirty="0" smtClean="0"/>
              <a:t>&gt;&lt;/p&gt;&lt;/div&gt;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116684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p_decorate</a:t>
            </a:r>
            <a:r>
              <a:rPr lang="pt-BR" dirty="0" smtClean="0"/>
              <a:t>(</a:t>
            </a:r>
            <a:r>
              <a:rPr lang="pt-BR" dirty="0" err="1" smtClean="0"/>
              <a:t>func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func_wrapper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</a:t>
            </a:r>
            <a:r>
              <a:rPr lang="pt-BR" dirty="0" err="1" smtClean="0"/>
              <a:t>return</a:t>
            </a:r>
            <a:r>
              <a:rPr lang="pt-BR" dirty="0" smtClean="0"/>
              <a:t> "&lt;p&gt;{0}&lt;/p&gt;".</a:t>
            </a:r>
            <a:r>
              <a:rPr lang="pt-BR" dirty="0" err="1" smtClean="0"/>
              <a:t>format</a:t>
            </a:r>
            <a:r>
              <a:rPr lang="pt-BR" dirty="0" smtClean="0"/>
              <a:t>(</a:t>
            </a:r>
            <a:r>
              <a:rPr lang="pt-BR" dirty="0" err="1" smtClean="0"/>
              <a:t>func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))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func_wrapper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Person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__</a:t>
            </a:r>
            <a:r>
              <a:rPr lang="pt-BR" dirty="0" err="1" smtClean="0"/>
              <a:t>init__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name</a:t>
            </a:r>
            <a:r>
              <a:rPr lang="pt-BR" dirty="0" smtClean="0"/>
              <a:t> = "John"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family</a:t>
            </a:r>
            <a:r>
              <a:rPr lang="pt-BR" dirty="0" smtClean="0"/>
              <a:t> = "Doe"</a:t>
            </a:r>
          </a:p>
          <a:p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smtClean="0">
                <a:solidFill>
                  <a:srgbClr val="FF0000"/>
                </a:solidFill>
              </a:rPr>
              <a:t>@</a:t>
            </a:r>
            <a:r>
              <a:rPr lang="pt-BR" dirty="0" err="1" smtClean="0">
                <a:solidFill>
                  <a:srgbClr val="FF0000"/>
                </a:solidFill>
              </a:rPr>
              <a:t>p_decorate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get_fullname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name</a:t>
            </a:r>
            <a:r>
              <a:rPr lang="pt-BR" dirty="0" smtClean="0"/>
              <a:t>+" "+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family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my_person</a:t>
            </a:r>
            <a:r>
              <a:rPr lang="pt-BR" dirty="0" smtClean="0"/>
              <a:t> = </a:t>
            </a:r>
            <a:r>
              <a:rPr lang="pt-BR" dirty="0" err="1" smtClean="0"/>
              <a:t>Person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print</a:t>
            </a:r>
            <a:r>
              <a:rPr lang="pt-BR" dirty="0" smtClean="0"/>
              <a:t> (</a:t>
            </a:r>
            <a:r>
              <a:rPr lang="pt-BR" dirty="0" err="1" smtClean="0"/>
              <a:t>my_person</a:t>
            </a:r>
            <a:r>
              <a:rPr lang="pt-BR" dirty="0" smtClean="0"/>
              <a:t>.</a:t>
            </a:r>
            <a:r>
              <a:rPr lang="pt-BR" dirty="0" err="1" smtClean="0"/>
              <a:t>get_fullname</a:t>
            </a:r>
            <a:r>
              <a:rPr lang="pt-BR" dirty="0" smtClean="0"/>
              <a:t>())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87624" y="889844"/>
            <a:ext cx="74168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p_decorate</a:t>
            </a:r>
            <a:r>
              <a:rPr lang="pt-BR" dirty="0" smtClean="0"/>
              <a:t>(</a:t>
            </a:r>
            <a:r>
              <a:rPr lang="pt-BR" dirty="0" err="1" smtClean="0"/>
              <a:t>func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func_wrapper</a:t>
            </a:r>
            <a:r>
              <a:rPr lang="pt-BR" dirty="0" smtClean="0"/>
              <a:t>(*</a:t>
            </a:r>
            <a:r>
              <a:rPr lang="pt-BR" dirty="0" err="1" smtClean="0"/>
              <a:t>args</a:t>
            </a:r>
            <a:r>
              <a:rPr lang="pt-BR" dirty="0" smtClean="0"/>
              <a:t>, **</a:t>
            </a:r>
            <a:r>
              <a:rPr lang="pt-BR" dirty="0" err="1" smtClean="0"/>
              <a:t>kwargs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</a:t>
            </a:r>
            <a:r>
              <a:rPr lang="pt-BR" dirty="0" err="1" smtClean="0"/>
              <a:t>return</a:t>
            </a:r>
            <a:r>
              <a:rPr lang="pt-BR" dirty="0" smtClean="0"/>
              <a:t> "&lt;p&gt;{0}&lt;/p&gt;".</a:t>
            </a:r>
            <a:r>
              <a:rPr lang="pt-BR" dirty="0" err="1" smtClean="0"/>
              <a:t>format</a:t>
            </a:r>
            <a:r>
              <a:rPr lang="pt-BR" dirty="0" smtClean="0"/>
              <a:t>(</a:t>
            </a:r>
            <a:r>
              <a:rPr lang="pt-BR" dirty="0" err="1" smtClean="0"/>
              <a:t>func</a:t>
            </a:r>
            <a:r>
              <a:rPr lang="pt-BR" dirty="0" smtClean="0">
                <a:solidFill>
                  <a:srgbClr val="FF0000"/>
                </a:solidFill>
              </a:rPr>
              <a:t>(*</a:t>
            </a:r>
            <a:r>
              <a:rPr lang="pt-BR" dirty="0" err="1" smtClean="0">
                <a:solidFill>
                  <a:srgbClr val="FF0000"/>
                </a:solidFill>
              </a:rPr>
              <a:t>args</a:t>
            </a:r>
            <a:r>
              <a:rPr lang="pt-BR" dirty="0" smtClean="0">
                <a:solidFill>
                  <a:srgbClr val="FF0000"/>
                </a:solidFill>
              </a:rPr>
              <a:t>, **</a:t>
            </a:r>
            <a:r>
              <a:rPr lang="pt-BR" dirty="0" err="1" smtClean="0">
                <a:solidFill>
                  <a:srgbClr val="FF0000"/>
                </a:solidFill>
              </a:rPr>
              <a:t>kwargs</a:t>
            </a:r>
            <a:r>
              <a:rPr lang="pt-BR" dirty="0" smtClean="0"/>
              <a:t>))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func_wrapper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Person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__</a:t>
            </a:r>
            <a:r>
              <a:rPr lang="pt-BR" dirty="0" err="1" smtClean="0"/>
              <a:t>init__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name</a:t>
            </a:r>
            <a:r>
              <a:rPr lang="pt-BR" dirty="0" smtClean="0"/>
              <a:t> = "John"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family</a:t>
            </a:r>
            <a:r>
              <a:rPr lang="pt-BR" dirty="0" smtClean="0"/>
              <a:t> = "Doe"</a:t>
            </a:r>
          </a:p>
          <a:p>
            <a:endParaRPr lang="pt-BR" dirty="0" smtClean="0"/>
          </a:p>
          <a:p>
            <a:r>
              <a:rPr lang="pt-BR" dirty="0" smtClean="0"/>
              <a:t>    @</a:t>
            </a:r>
            <a:r>
              <a:rPr lang="pt-BR" dirty="0" err="1" smtClean="0"/>
              <a:t>p_decorate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get_fullname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name</a:t>
            </a:r>
            <a:r>
              <a:rPr lang="pt-BR" dirty="0" smtClean="0"/>
              <a:t>+" "+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family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my_person</a:t>
            </a:r>
            <a:r>
              <a:rPr lang="pt-BR" dirty="0" smtClean="0"/>
              <a:t> = </a:t>
            </a:r>
            <a:r>
              <a:rPr lang="pt-BR" dirty="0" err="1" smtClean="0"/>
              <a:t>Person</a:t>
            </a:r>
            <a:r>
              <a:rPr lang="pt-BR" dirty="0" smtClean="0"/>
              <a:t>()</a:t>
            </a:r>
          </a:p>
          <a:p>
            <a:endParaRPr lang="pt-BR" dirty="0" smtClean="0"/>
          </a:p>
          <a:p>
            <a:r>
              <a:rPr lang="pt-BR" dirty="0" err="1" smtClean="0"/>
              <a:t>print</a:t>
            </a:r>
            <a:r>
              <a:rPr lang="pt-BR" dirty="0" smtClean="0"/>
              <a:t> (</a:t>
            </a:r>
            <a:r>
              <a:rPr lang="pt-BR" dirty="0" err="1" smtClean="0"/>
              <a:t>my_person</a:t>
            </a:r>
            <a:r>
              <a:rPr lang="pt-BR" dirty="0" smtClean="0"/>
              <a:t>.</a:t>
            </a:r>
            <a:r>
              <a:rPr lang="pt-BR" dirty="0" err="1" smtClean="0"/>
              <a:t>get_fullname</a:t>
            </a:r>
            <a:r>
              <a:rPr lang="pt-BR" dirty="0" smtClean="0"/>
              <a:t>())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99592" y="2348880"/>
            <a:ext cx="6408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def </a:t>
            </a:r>
            <a:r>
              <a:rPr lang="en-US" sz="2400" dirty="0" err="1" smtClean="0"/>
              <a:t>cheeseshop</a:t>
            </a:r>
            <a:r>
              <a:rPr lang="en-US" sz="2400" dirty="0" smtClean="0"/>
              <a:t>(kind, *arguments, **keywords):</a:t>
            </a:r>
          </a:p>
          <a:p>
            <a:r>
              <a:rPr lang="en-US" sz="2400" dirty="0" smtClean="0"/>
              <a:t>    print ("-- Do you have any", kind, "?")</a:t>
            </a:r>
          </a:p>
          <a:p>
            <a:r>
              <a:rPr lang="en-US" sz="2400" dirty="0" smtClean="0"/>
              <a:t>    print ("-- I'm sorry, we're all out of", kind)</a:t>
            </a:r>
          </a:p>
          <a:p>
            <a:r>
              <a:rPr lang="en-US" sz="2400" dirty="0" smtClean="0"/>
              <a:t>    for </a:t>
            </a:r>
            <a:r>
              <a:rPr lang="en-US" sz="2400" dirty="0" err="1" smtClean="0"/>
              <a:t>arg</a:t>
            </a:r>
            <a:r>
              <a:rPr lang="en-US" sz="2400" dirty="0" smtClean="0"/>
              <a:t> in arguments:</a:t>
            </a:r>
          </a:p>
          <a:p>
            <a:r>
              <a:rPr lang="en-US" sz="2400" dirty="0" smtClean="0"/>
              <a:t>        print (</a:t>
            </a:r>
            <a:r>
              <a:rPr lang="en-US" sz="2400" dirty="0" err="1" smtClean="0"/>
              <a:t>arg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print ("-" * 40)</a:t>
            </a:r>
          </a:p>
          <a:p>
            <a:r>
              <a:rPr lang="en-US" sz="2400" dirty="0" smtClean="0"/>
              <a:t>    keys = sorted(</a:t>
            </a:r>
            <a:r>
              <a:rPr lang="en-US" sz="2400" dirty="0" err="1" smtClean="0"/>
              <a:t>keywords.keys</a:t>
            </a:r>
            <a:r>
              <a:rPr lang="en-US" sz="2400" dirty="0" smtClean="0"/>
              <a:t>())</a:t>
            </a:r>
          </a:p>
          <a:p>
            <a:r>
              <a:rPr lang="en-US" sz="2400" dirty="0" smtClean="0"/>
              <a:t>    for </a:t>
            </a:r>
            <a:r>
              <a:rPr lang="en-US" sz="2400" dirty="0" err="1" smtClean="0"/>
              <a:t>kw</a:t>
            </a:r>
            <a:r>
              <a:rPr lang="en-US" sz="2400" dirty="0" smtClean="0"/>
              <a:t> in keys:</a:t>
            </a:r>
          </a:p>
          <a:p>
            <a:r>
              <a:rPr lang="en-US" sz="2400" dirty="0" smtClean="0"/>
              <a:t>        print (</a:t>
            </a:r>
            <a:r>
              <a:rPr lang="en-US" sz="2400" dirty="0" err="1" smtClean="0"/>
              <a:t>kw</a:t>
            </a:r>
            <a:r>
              <a:rPr lang="en-US" sz="2400" dirty="0" smtClean="0"/>
              <a:t>, ":", keywords[</a:t>
            </a:r>
            <a:r>
              <a:rPr lang="en-US" sz="2400" dirty="0" err="1" smtClean="0"/>
              <a:t>kw</a:t>
            </a:r>
            <a:r>
              <a:rPr lang="en-US" sz="2400" dirty="0" smtClean="0"/>
              <a:t>])</a:t>
            </a:r>
            <a:endParaRPr lang="pt-BR" sz="24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Argumentos para funções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Herança múltipla</a:t>
            </a:r>
          </a:p>
          <a:p>
            <a:r>
              <a:rPr lang="pt-BR" dirty="0" smtClean="0"/>
              <a:t>Decoradores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980728"/>
            <a:ext cx="69127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 smtClean="0"/>
              <a:t>cheeseshop</a:t>
            </a:r>
            <a:r>
              <a:rPr lang="pt-BR" sz="2400" dirty="0" smtClean="0"/>
              <a:t>("</a:t>
            </a:r>
            <a:r>
              <a:rPr lang="pt-BR" sz="2400" dirty="0" err="1" smtClean="0"/>
              <a:t>Limburger</a:t>
            </a:r>
            <a:r>
              <a:rPr lang="pt-BR" sz="2400" dirty="0" smtClean="0"/>
              <a:t>", "</a:t>
            </a:r>
            <a:r>
              <a:rPr lang="pt-BR" sz="2400" dirty="0" err="1" smtClean="0"/>
              <a:t>It's</a:t>
            </a:r>
            <a:r>
              <a:rPr lang="pt-BR" sz="2400" dirty="0" smtClean="0"/>
              <a:t> </a:t>
            </a:r>
            <a:r>
              <a:rPr lang="pt-BR" sz="2400" dirty="0" err="1" smtClean="0"/>
              <a:t>very</a:t>
            </a:r>
            <a:r>
              <a:rPr lang="pt-BR" sz="2400" dirty="0" smtClean="0"/>
              <a:t> </a:t>
            </a:r>
            <a:r>
              <a:rPr lang="pt-BR" sz="2400" dirty="0" err="1" smtClean="0"/>
              <a:t>runny</a:t>
            </a:r>
            <a:r>
              <a:rPr lang="pt-BR" sz="2400" dirty="0" smtClean="0"/>
              <a:t>, sir.",</a:t>
            </a:r>
          </a:p>
          <a:p>
            <a:r>
              <a:rPr lang="pt-BR" sz="2400" dirty="0" smtClean="0"/>
              <a:t>           "</a:t>
            </a:r>
            <a:r>
              <a:rPr lang="pt-BR" sz="2400" dirty="0" err="1" smtClean="0"/>
              <a:t>It's</a:t>
            </a:r>
            <a:r>
              <a:rPr lang="pt-BR" sz="2400" dirty="0" smtClean="0"/>
              <a:t> </a:t>
            </a:r>
            <a:r>
              <a:rPr lang="pt-BR" sz="2400" dirty="0" err="1" smtClean="0"/>
              <a:t>really</a:t>
            </a:r>
            <a:r>
              <a:rPr lang="pt-BR" sz="2400" dirty="0" smtClean="0"/>
              <a:t> </a:t>
            </a:r>
            <a:r>
              <a:rPr lang="pt-BR" sz="2400" dirty="0" err="1" smtClean="0"/>
              <a:t>very</a:t>
            </a:r>
            <a:r>
              <a:rPr lang="pt-BR" sz="2400" dirty="0" smtClean="0"/>
              <a:t>, VERY </a:t>
            </a:r>
            <a:r>
              <a:rPr lang="pt-BR" sz="2400" dirty="0" err="1" smtClean="0"/>
              <a:t>runny</a:t>
            </a:r>
            <a:r>
              <a:rPr lang="pt-BR" sz="2400" dirty="0" smtClean="0"/>
              <a:t>, sir.",</a:t>
            </a:r>
          </a:p>
          <a:p>
            <a:r>
              <a:rPr lang="pt-BR" sz="2400" dirty="0" smtClean="0"/>
              <a:t>           </a:t>
            </a:r>
            <a:r>
              <a:rPr lang="pt-BR" sz="2400" dirty="0" err="1" smtClean="0"/>
              <a:t>shopkeeper</a:t>
            </a:r>
            <a:r>
              <a:rPr lang="pt-BR" sz="2400" dirty="0" smtClean="0"/>
              <a:t>='Michael </a:t>
            </a:r>
            <a:r>
              <a:rPr lang="pt-BR" sz="2400" dirty="0" err="1" smtClean="0"/>
              <a:t>Palin</a:t>
            </a:r>
            <a:r>
              <a:rPr lang="pt-BR" sz="2400" dirty="0" smtClean="0"/>
              <a:t>',</a:t>
            </a:r>
          </a:p>
          <a:p>
            <a:r>
              <a:rPr lang="pt-BR" sz="2400" dirty="0" smtClean="0"/>
              <a:t>           </a:t>
            </a:r>
            <a:r>
              <a:rPr lang="pt-BR" sz="2400" dirty="0" err="1" smtClean="0"/>
              <a:t>client</a:t>
            </a:r>
            <a:r>
              <a:rPr lang="pt-BR" sz="2400" dirty="0" smtClean="0"/>
              <a:t>="John </a:t>
            </a:r>
            <a:r>
              <a:rPr lang="pt-BR" sz="2400" dirty="0" err="1" smtClean="0"/>
              <a:t>Cleese</a:t>
            </a:r>
            <a:r>
              <a:rPr lang="pt-BR" sz="2400" dirty="0" smtClean="0"/>
              <a:t>",</a:t>
            </a:r>
          </a:p>
          <a:p>
            <a:r>
              <a:rPr lang="pt-BR" sz="2400" dirty="0" smtClean="0"/>
              <a:t>           sketch="</a:t>
            </a:r>
            <a:r>
              <a:rPr lang="pt-BR" sz="2400" dirty="0" err="1" smtClean="0"/>
              <a:t>Cheese</a:t>
            </a:r>
            <a:r>
              <a:rPr lang="pt-BR" sz="2400" dirty="0" smtClean="0"/>
              <a:t> Shop Sketch")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1187624" y="3789040"/>
            <a:ext cx="540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-- Do you have any Limburger ?</a:t>
            </a:r>
          </a:p>
          <a:p>
            <a:r>
              <a:rPr lang="en-US" sz="2000" dirty="0" smtClean="0"/>
              <a:t>-- I'm sorry, we're all out of Limburger</a:t>
            </a:r>
          </a:p>
          <a:p>
            <a:r>
              <a:rPr lang="en-US" sz="2000" dirty="0" smtClean="0"/>
              <a:t>It's very runny, sir.</a:t>
            </a:r>
          </a:p>
          <a:p>
            <a:r>
              <a:rPr lang="en-US" sz="2000" dirty="0" smtClean="0"/>
              <a:t>It's really very, VERY runny, sir.</a:t>
            </a:r>
          </a:p>
          <a:p>
            <a:r>
              <a:rPr lang="en-US" sz="2000" dirty="0" smtClean="0"/>
              <a:t>----------------------------------------</a:t>
            </a:r>
          </a:p>
          <a:p>
            <a:r>
              <a:rPr lang="en-US" sz="2000" dirty="0" smtClean="0"/>
              <a:t>client : John </a:t>
            </a:r>
            <a:r>
              <a:rPr lang="en-US" sz="2000" dirty="0" err="1" smtClean="0"/>
              <a:t>Cleese</a:t>
            </a:r>
            <a:endParaRPr lang="en-US" sz="2000" dirty="0" smtClean="0"/>
          </a:p>
          <a:p>
            <a:r>
              <a:rPr lang="en-US" sz="2000" dirty="0" smtClean="0"/>
              <a:t>shopkeeper : Michael Palin</a:t>
            </a:r>
          </a:p>
          <a:p>
            <a:r>
              <a:rPr lang="en-US" sz="2000" dirty="0" smtClean="0"/>
              <a:t>sketch : Cheese Shop Sketch</a:t>
            </a:r>
            <a:endParaRPr lang="pt-BR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1166843"/>
            <a:ext cx="71287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tags</a:t>
            </a:r>
            <a:r>
              <a:rPr lang="pt-BR" dirty="0" smtClean="0"/>
              <a:t>(</a:t>
            </a:r>
            <a:r>
              <a:rPr lang="pt-BR" dirty="0" err="1" smtClean="0"/>
              <a:t>tag_name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tags_decorator</a:t>
            </a:r>
            <a:r>
              <a:rPr lang="pt-BR" dirty="0" smtClean="0"/>
              <a:t>(</a:t>
            </a:r>
            <a:r>
              <a:rPr lang="pt-BR" dirty="0" err="1" smtClean="0"/>
              <a:t>func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func_wrapper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return</a:t>
            </a:r>
            <a:r>
              <a:rPr lang="pt-BR" dirty="0" smtClean="0"/>
              <a:t> "&lt;{0}&gt;{1}&lt;/{0}&gt;".</a:t>
            </a:r>
            <a:r>
              <a:rPr lang="pt-BR" dirty="0" err="1" smtClean="0"/>
              <a:t>format</a:t>
            </a:r>
            <a:r>
              <a:rPr lang="pt-BR" dirty="0" smtClean="0"/>
              <a:t>(</a:t>
            </a:r>
            <a:r>
              <a:rPr lang="pt-BR" dirty="0" err="1" smtClean="0"/>
              <a:t>tag_name</a:t>
            </a:r>
            <a:r>
              <a:rPr lang="pt-BR" dirty="0" smtClean="0"/>
              <a:t>, </a:t>
            </a:r>
            <a:r>
              <a:rPr lang="pt-BR" dirty="0" err="1" smtClean="0"/>
              <a:t>func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))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func_wrapper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tags_decorator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@</a:t>
            </a:r>
            <a:r>
              <a:rPr lang="pt-BR" dirty="0" err="1" smtClean="0"/>
              <a:t>tags</a:t>
            </a:r>
            <a:r>
              <a:rPr lang="pt-BR" dirty="0" smtClean="0"/>
              <a:t>("p")</a:t>
            </a:r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get_text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return</a:t>
            </a:r>
            <a:r>
              <a:rPr lang="pt-BR" dirty="0" smtClean="0"/>
              <a:t> "</a:t>
            </a:r>
            <a:r>
              <a:rPr lang="pt-BR" dirty="0" err="1" smtClean="0"/>
              <a:t>Hello</a:t>
            </a:r>
            <a:r>
              <a:rPr lang="pt-BR" dirty="0" smtClean="0"/>
              <a:t> "+</a:t>
            </a:r>
            <a:r>
              <a:rPr lang="pt-BR" dirty="0" err="1" smtClean="0"/>
              <a:t>name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print</a:t>
            </a:r>
            <a:r>
              <a:rPr lang="pt-BR" dirty="0" smtClean="0"/>
              <a:t> (</a:t>
            </a:r>
            <a:r>
              <a:rPr lang="pt-BR" dirty="0" err="1" smtClean="0"/>
              <a:t>get_text</a:t>
            </a:r>
            <a:r>
              <a:rPr lang="pt-BR" dirty="0" smtClean="0"/>
              <a:t>("John"))</a:t>
            </a:r>
          </a:p>
          <a:p>
            <a:endParaRPr lang="pt-BR" dirty="0" smtClean="0"/>
          </a:p>
          <a:p>
            <a:r>
              <a:rPr lang="pt-BR" dirty="0" smtClean="0"/>
              <a:t># Outputs &lt;p&gt;</a:t>
            </a:r>
            <a:r>
              <a:rPr lang="pt-BR" dirty="0" err="1" smtClean="0"/>
              <a:t>Hello</a:t>
            </a:r>
            <a:r>
              <a:rPr lang="pt-BR" dirty="0" smtClean="0"/>
              <a:t> John&lt;/p&gt;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http://thecodeship.com/patterns/guide-to-python-function-decorators/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Pesquise o assunto Decoradores. Desenvolva um Decorador exemplo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Crie um exemplo de função com lista de argumentos e dicionário de argumentos.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2860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464653"/>
                </a:solidFill>
                <a:latin typeface="Bookman Old Style"/>
              </a:rPr>
              <a:t>Herança Múltipla</a:t>
            </a:r>
            <a:endParaRPr lang="pt-B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47" name="Picture 2"/>
          <p:cNvPicPr/>
          <p:nvPr/>
        </p:nvPicPr>
        <p:blipFill>
          <a:blip r:embed="rId2" cstate="print"/>
          <a:stretch/>
        </p:blipFill>
        <p:spPr>
          <a:xfrm>
            <a:off x="2123640" y="1484640"/>
            <a:ext cx="4309920" cy="51919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2"/>
          <p:cNvPicPr/>
          <p:nvPr/>
        </p:nvPicPr>
        <p:blipFill>
          <a:blip r:embed="rId2" cstate="print"/>
          <a:stretch/>
        </p:blipFill>
        <p:spPr>
          <a:xfrm>
            <a:off x="1314360" y="188640"/>
            <a:ext cx="6514920" cy="2962080"/>
          </a:xfrm>
          <a:prstGeom prst="rect">
            <a:avLst/>
          </a:prstGeom>
          <a:ln w="9360">
            <a:noFill/>
          </a:ln>
        </p:spPr>
      </p:pic>
      <p:pic>
        <p:nvPicPr>
          <p:cNvPr id="249" name="Picture 3"/>
          <p:cNvPicPr/>
          <p:nvPr/>
        </p:nvPicPr>
        <p:blipFill>
          <a:blip r:embed="rId3" cstate="print"/>
          <a:stretch/>
        </p:blipFill>
        <p:spPr>
          <a:xfrm>
            <a:off x="1331640" y="3429000"/>
            <a:ext cx="5971680" cy="12092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2"/>
          <p:cNvPicPr/>
          <p:nvPr/>
        </p:nvPicPr>
        <p:blipFill>
          <a:blip r:embed="rId2" cstate="print"/>
          <a:stretch/>
        </p:blipFill>
        <p:spPr>
          <a:xfrm>
            <a:off x="971640" y="108720"/>
            <a:ext cx="6843240" cy="63108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22860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464653"/>
                </a:solidFill>
                <a:latin typeface="Bookman Old Style"/>
              </a:rPr>
              <a:t>MRO (Method Resolution Order)</a:t>
            </a:r>
            <a:endParaRPr lang="pt-B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52" name="Picture 2"/>
          <p:cNvPicPr/>
          <p:nvPr/>
        </p:nvPicPr>
        <p:blipFill>
          <a:blip r:embed="rId2" cstate="print"/>
          <a:stretch/>
        </p:blipFill>
        <p:spPr>
          <a:xfrm>
            <a:off x="262440" y="2637000"/>
            <a:ext cx="7600320" cy="13964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"/>
          <p:cNvPicPr/>
          <p:nvPr/>
        </p:nvPicPr>
        <p:blipFill>
          <a:blip r:embed="rId2" cstate="print"/>
          <a:stretch/>
        </p:blipFill>
        <p:spPr>
          <a:xfrm>
            <a:off x="755640" y="332640"/>
            <a:ext cx="2196000" cy="2160000"/>
          </a:xfrm>
          <a:prstGeom prst="rect">
            <a:avLst/>
          </a:prstGeom>
          <a:ln w="9360">
            <a:noFill/>
          </a:ln>
        </p:spPr>
      </p:pic>
      <p:pic>
        <p:nvPicPr>
          <p:cNvPr id="254" name="Picture 3"/>
          <p:cNvPicPr/>
          <p:nvPr/>
        </p:nvPicPr>
        <p:blipFill>
          <a:blip r:embed="rId3" cstate="print"/>
          <a:stretch/>
        </p:blipFill>
        <p:spPr>
          <a:xfrm>
            <a:off x="814680" y="2633760"/>
            <a:ext cx="8077680" cy="20192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"/>
          <p:cNvPicPr/>
          <p:nvPr/>
        </p:nvPicPr>
        <p:blipFill>
          <a:blip r:embed="rId2" cstate="print"/>
          <a:stretch/>
        </p:blipFill>
        <p:spPr>
          <a:xfrm>
            <a:off x="744120" y="1484640"/>
            <a:ext cx="7655400" cy="1114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464653"/>
                </a:solidFill>
                <a:latin typeface="Bookman Old Style"/>
              </a:rPr>
              <a:t>Exercício</a:t>
            </a:r>
            <a:endParaRPr lang="pt-B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lang="pt-BR" sz="2600" b="0" strike="noStrike" spc="-1">
                <a:solidFill>
                  <a:srgbClr val="000000"/>
                </a:solidFill>
                <a:latin typeface="Gill Sans MT"/>
              </a:rPr>
              <a:t>Crie extensões no exemplo de classes de polígonos regulares de modo a avaliar os diferentes MROs possíveis.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321</TotalTime>
  <Words>879</Words>
  <Application>Microsoft Office PowerPoint</Application>
  <PresentationFormat>Apresentação na tela (4:3)</PresentationFormat>
  <Paragraphs>182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Origem</vt:lpstr>
      <vt:lpstr>CES 22 – aula 6</vt:lpstr>
      <vt:lpstr>Objetivos</vt:lpstr>
      <vt:lpstr>Slide 3</vt:lpstr>
      <vt:lpstr>Slide 4</vt:lpstr>
      <vt:lpstr>Slide 5</vt:lpstr>
      <vt:lpstr>Slide 6</vt:lpstr>
      <vt:lpstr>Slide 7</vt:lpstr>
      <vt:lpstr>Slide 8</vt:lpstr>
      <vt:lpstr>Slide 9</vt:lpstr>
      <vt:lpstr>Decoradores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Argumentos para funções</vt:lpstr>
      <vt:lpstr>Slide 20</vt:lpstr>
      <vt:lpstr>Slide 21</vt:lpstr>
      <vt:lpstr>Referencias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 22 – aula 5</dc:title>
  <dc:creator>yano</dc:creator>
  <cp:lastModifiedBy>yano</cp:lastModifiedBy>
  <cp:revision>21</cp:revision>
  <dcterms:created xsi:type="dcterms:W3CDTF">2017-04-04T12:54:40Z</dcterms:created>
  <dcterms:modified xsi:type="dcterms:W3CDTF">2018-03-22T19:12:29Z</dcterms:modified>
</cp:coreProperties>
</file>