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7" r:id="rId5"/>
    <p:sldId id="263" r:id="rId6"/>
    <p:sldId id="268" r:id="rId7"/>
    <p:sldId id="264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65" r:id="rId23"/>
    <p:sldId id="266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E700DB3-DBF0-4086-B675-117E7A9610B8}" type="datetimeFigureOut">
              <a:rPr lang="pt-BR" smtClean="0"/>
              <a:pPr/>
              <a:t>03/04/2018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03/04/2018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03/04/2018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Aula 8 - Multiprocessamento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Processos </a:t>
            </a:r>
            <a:r>
              <a:rPr lang="pt-BR" dirty="0" err="1" smtClean="0"/>
              <a:t>Daemon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683568" y="751344"/>
            <a:ext cx="777686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multiprocessing</a:t>
            </a:r>
            <a:endParaRPr lang="pt-BR" dirty="0" smtClean="0"/>
          </a:p>
          <a:p>
            <a:r>
              <a:rPr lang="pt-BR" dirty="0" err="1" smtClean="0"/>
              <a:t>import</a:t>
            </a:r>
            <a:r>
              <a:rPr lang="pt-BR" dirty="0" smtClean="0"/>
              <a:t> time</a:t>
            </a:r>
          </a:p>
          <a:p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sys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daemon</a:t>
            </a:r>
            <a:r>
              <a:rPr lang="pt-BR" dirty="0" smtClean="0"/>
              <a:t>():</a:t>
            </a:r>
          </a:p>
          <a:p>
            <a:r>
              <a:rPr lang="pt-BR" dirty="0" smtClean="0"/>
              <a:t>    p = </a:t>
            </a:r>
            <a:r>
              <a:rPr lang="pt-BR" dirty="0" err="1" smtClean="0"/>
              <a:t>multiprocessing</a:t>
            </a:r>
            <a:r>
              <a:rPr lang="pt-BR" dirty="0" smtClean="0"/>
              <a:t>.</a:t>
            </a:r>
            <a:r>
              <a:rPr lang="pt-BR" dirty="0" err="1" smtClean="0"/>
              <a:t>current_process</a:t>
            </a:r>
            <a:r>
              <a:rPr lang="pt-BR" dirty="0" smtClean="0"/>
              <a:t>()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print</a:t>
            </a:r>
            <a:r>
              <a:rPr lang="pt-BR" dirty="0" smtClean="0"/>
              <a:t> 'Starting:', </a:t>
            </a:r>
            <a:r>
              <a:rPr lang="pt-BR" dirty="0" err="1" smtClean="0"/>
              <a:t>p.name</a:t>
            </a:r>
            <a:r>
              <a:rPr lang="pt-BR" dirty="0" smtClean="0"/>
              <a:t>, </a:t>
            </a:r>
            <a:r>
              <a:rPr lang="pt-BR" dirty="0" err="1" smtClean="0"/>
              <a:t>p.pid</a:t>
            </a:r>
            <a:endParaRPr lang="pt-BR" dirty="0" smtClean="0"/>
          </a:p>
          <a:p>
            <a:r>
              <a:rPr lang="pt-BR" dirty="0" smtClean="0"/>
              <a:t>    </a:t>
            </a:r>
            <a:r>
              <a:rPr lang="pt-BR" dirty="0" err="1" smtClean="0"/>
              <a:t>sys</a:t>
            </a:r>
            <a:r>
              <a:rPr lang="pt-BR" dirty="0" smtClean="0"/>
              <a:t>.</a:t>
            </a:r>
            <a:r>
              <a:rPr lang="pt-BR" dirty="0" err="1" smtClean="0"/>
              <a:t>stdout</a:t>
            </a:r>
            <a:r>
              <a:rPr lang="pt-BR" dirty="0" smtClean="0"/>
              <a:t>.flush()</a:t>
            </a:r>
          </a:p>
          <a:p>
            <a:r>
              <a:rPr lang="pt-BR" dirty="0" smtClean="0"/>
              <a:t>    time.</a:t>
            </a:r>
            <a:r>
              <a:rPr lang="pt-BR" dirty="0" err="1" smtClean="0"/>
              <a:t>sleep</a:t>
            </a:r>
            <a:r>
              <a:rPr lang="pt-BR" dirty="0" smtClean="0"/>
              <a:t>(2)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print</a:t>
            </a:r>
            <a:r>
              <a:rPr lang="pt-BR" dirty="0" smtClean="0"/>
              <a:t> '</a:t>
            </a:r>
            <a:r>
              <a:rPr lang="pt-BR" dirty="0" err="1" smtClean="0"/>
              <a:t>Exiting</a:t>
            </a:r>
            <a:r>
              <a:rPr lang="pt-BR" dirty="0" smtClean="0"/>
              <a:t> :', </a:t>
            </a:r>
            <a:r>
              <a:rPr lang="pt-BR" dirty="0" err="1" smtClean="0"/>
              <a:t>p.name</a:t>
            </a:r>
            <a:r>
              <a:rPr lang="pt-BR" dirty="0" smtClean="0"/>
              <a:t>, </a:t>
            </a:r>
            <a:r>
              <a:rPr lang="pt-BR" dirty="0" err="1" smtClean="0"/>
              <a:t>p.pid</a:t>
            </a:r>
            <a:endParaRPr lang="pt-BR" dirty="0" smtClean="0"/>
          </a:p>
          <a:p>
            <a:r>
              <a:rPr lang="pt-BR" dirty="0" smtClean="0"/>
              <a:t>    </a:t>
            </a:r>
            <a:r>
              <a:rPr lang="pt-BR" dirty="0" err="1" smtClean="0"/>
              <a:t>sys</a:t>
            </a:r>
            <a:r>
              <a:rPr lang="pt-BR" dirty="0" smtClean="0"/>
              <a:t>.</a:t>
            </a:r>
            <a:r>
              <a:rPr lang="pt-BR" dirty="0" err="1" smtClean="0"/>
              <a:t>stdout</a:t>
            </a:r>
            <a:r>
              <a:rPr lang="pt-BR" dirty="0" smtClean="0"/>
              <a:t>.flush()</a:t>
            </a:r>
          </a:p>
          <a:p>
            <a:endParaRPr lang="pt-BR" dirty="0" smtClean="0"/>
          </a:p>
          <a:p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non_daemon</a:t>
            </a:r>
            <a:r>
              <a:rPr lang="pt-BR" dirty="0" smtClean="0"/>
              <a:t>():</a:t>
            </a:r>
          </a:p>
          <a:p>
            <a:r>
              <a:rPr lang="pt-BR" dirty="0" smtClean="0"/>
              <a:t>    p = </a:t>
            </a:r>
            <a:r>
              <a:rPr lang="pt-BR" dirty="0" err="1" smtClean="0"/>
              <a:t>multiprocessing</a:t>
            </a:r>
            <a:r>
              <a:rPr lang="pt-BR" dirty="0" smtClean="0"/>
              <a:t>.</a:t>
            </a:r>
            <a:r>
              <a:rPr lang="pt-BR" dirty="0" err="1" smtClean="0"/>
              <a:t>current_process</a:t>
            </a:r>
            <a:r>
              <a:rPr lang="pt-BR" dirty="0" smtClean="0"/>
              <a:t>()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print</a:t>
            </a:r>
            <a:r>
              <a:rPr lang="pt-BR" dirty="0" smtClean="0"/>
              <a:t> 'Starting:', </a:t>
            </a:r>
            <a:r>
              <a:rPr lang="pt-BR" dirty="0" err="1" smtClean="0"/>
              <a:t>p.name</a:t>
            </a:r>
            <a:r>
              <a:rPr lang="pt-BR" dirty="0" smtClean="0"/>
              <a:t>, </a:t>
            </a:r>
            <a:r>
              <a:rPr lang="pt-BR" dirty="0" err="1" smtClean="0"/>
              <a:t>p.pid</a:t>
            </a:r>
            <a:endParaRPr lang="pt-BR" dirty="0" smtClean="0"/>
          </a:p>
          <a:p>
            <a:r>
              <a:rPr lang="pt-BR" dirty="0" smtClean="0"/>
              <a:t>    </a:t>
            </a:r>
            <a:r>
              <a:rPr lang="pt-BR" dirty="0" err="1" smtClean="0"/>
              <a:t>sys</a:t>
            </a:r>
            <a:r>
              <a:rPr lang="pt-BR" dirty="0" smtClean="0"/>
              <a:t>.</a:t>
            </a:r>
            <a:r>
              <a:rPr lang="pt-BR" dirty="0" err="1" smtClean="0"/>
              <a:t>stdout</a:t>
            </a:r>
            <a:r>
              <a:rPr lang="pt-BR" dirty="0" smtClean="0"/>
              <a:t>.flush()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print</a:t>
            </a:r>
            <a:r>
              <a:rPr lang="pt-BR" dirty="0" smtClean="0"/>
              <a:t> '</a:t>
            </a:r>
            <a:r>
              <a:rPr lang="pt-BR" dirty="0" err="1" smtClean="0"/>
              <a:t>Exiting</a:t>
            </a:r>
            <a:r>
              <a:rPr lang="pt-BR" dirty="0" smtClean="0"/>
              <a:t> :', </a:t>
            </a:r>
            <a:r>
              <a:rPr lang="pt-BR" dirty="0" err="1" smtClean="0"/>
              <a:t>p.name</a:t>
            </a:r>
            <a:r>
              <a:rPr lang="pt-BR" dirty="0" smtClean="0"/>
              <a:t>, </a:t>
            </a:r>
            <a:r>
              <a:rPr lang="pt-BR" dirty="0" err="1" smtClean="0"/>
              <a:t>p.pid</a:t>
            </a:r>
            <a:endParaRPr lang="pt-BR" dirty="0" smtClean="0"/>
          </a:p>
          <a:p>
            <a:r>
              <a:rPr lang="pt-BR" dirty="0" smtClean="0"/>
              <a:t>    </a:t>
            </a:r>
            <a:r>
              <a:rPr lang="pt-BR" dirty="0" err="1" smtClean="0"/>
              <a:t>sys</a:t>
            </a:r>
            <a:r>
              <a:rPr lang="pt-BR" dirty="0" smtClean="0"/>
              <a:t>.</a:t>
            </a:r>
            <a:r>
              <a:rPr lang="pt-BR" dirty="0" err="1" smtClean="0"/>
              <a:t>stdout</a:t>
            </a:r>
            <a:r>
              <a:rPr lang="pt-BR" dirty="0" smtClean="0"/>
              <a:t>.flush()</a:t>
            </a:r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115616" y="1720840"/>
            <a:ext cx="73448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/>
              <a:t>if</a:t>
            </a:r>
            <a:r>
              <a:rPr lang="pt-BR" dirty="0" smtClean="0"/>
              <a:t> __</a:t>
            </a:r>
            <a:r>
              <a:rPr lang="pt-BR" dirty="0" err="1" smtClean="0"/>
              <a:t>name__</a:t>
            </a:r>
            <a:r>
              <a:rPr lang="pt-BR" dirty="0" smtClean="0"/>
              <a:t> == '__</a:t>
            </a:r>
            <a:r>
              <a:rPr lang="pt-BR" dirty="0" err="1" smtClean="0"/>
              <a:t>main__</a:t>
            </a:r>
            <a:r>
              <a:rPr lang="pt-BR" dirty="0" smtClean="0"/>
              <a:t>':</a:t>
            </a:r>
          </a:p>
          <a:p>
            <a:r>
              <a:rPr lang="pt-BR" dirty="0" smtClean="0"/>
              <a:t>    d = </a:t>
            </a:r>
            <a:r>
              <a:rPr lang="pt-BR" dirty="0" err="1" smtClean="0"/>
              <a:t>multiprocessing</a:t>
            </a:r>
            <a:r>
              <a:rPr lang="pt-BR" dirty="0" smtClean="0"/>
              <a:t>.</a:t>
            </a:r>
            <a:r>
              <a:rPr lang="pt-BR" dirty="0" err="1" smtClean="0"/>
              <a:t>Process</a:t>
            </a:r>
            <a:r>
              <a:rPr lang="pt-BR" dirty="0" smtClean="0"/>
              <a:t>(</a:t>
            </a:r>
            <a:r>
              <a:rPr lang="pt-BR" dirty="0" err="1" smtClean="0"/>
              <a:t>name</a:t>
            </a:r>
            <a:r>
              <a:rPr lang="pt-BR" dirty="0" smtClean="0"/>
              <a:t>='</a:t>
            </a:r>
            <a:r>
              <a:rPr lang="pt-BR" dirty="0" err="1" smtClean="0"/>
              <a:t>daemon</a:t>
            </a:r>
            <a:r>
              <a:rPr lang="pt-BR" dirty="0" smtClean="0"/>
              <a:t>', </a:t>
            </a:r>
            <a:r>
              <a:rPr lang="pt-BR" dirty="0" err="1" smtClean="0"/>
              <a:t>target</a:t>
            </a:r>
            <a:r>
              <a:rPr lang="pt-BR" dirty="0" smtClean="0"/>
              <a:t>=</a:t>
            </a:r>
            <a:r>
              <a:rPr lang="pt-BR" dirty="0" err="1" smtClean="0"/>
              <a:t>daemon</a:t>
            </a:r>
            <a:r>
              <a:rPr lang="pt-BR" dirty="0" smtClean="0"/>
              <a:t>)</a:t>
            </a:r>
          </a:p>
          <a:p>
            <a:r>
              <a:rPr lang="pt-BR" dirty="0" smtClean="0"/>
              <a:t>    </a:t>
            </a:r>
            <a:r>
              <a:rPr lang="pt-BR" dirty="0" err="1" smtClean="0">
                <a:solidFill>
                  <a:srgbClr val="FF0000"/>
                </a:solidFill>
              </a:rPr>
              <a:t>d.daemon</a:t>
            </a:r>
            <a:r>
              <a:rPr lang="pt-BR" dirty="0" smtClean="0">
                <a:solidFill>
                  <a:srgbClr val="FF0000"/>
                </a:solidFill>
              </a:rPr>
              <a:t> = </a:t>
            </a:r>
            <a:r>
              <a:rPr lang="pt-BR" dirty="0" err="1" smtClean="0">
                <a:solidFill>
                  <a:srgbClr val="FF0000"/>
                </a:solidFill>
              </a:rPr>
              <a:t>True</a:t>
            </a:r>
            <a:endParaRPr lang="pt-BR" dirty="0" smtClean="0">
              <a:solidFill>
                <a:srgbClr val="FF0000"/>
              </a:solidFill>
            </a:endParaRPr>
          </a:p>
          <a:p>
            <a:endParaRPr lang="pt-BR" dirty="0" smtClean="0"/>
          </a:p>
          <a:p>
            <a:r>
              <a:rPr lang="pt-BR" dirty="0" smtClean="0"/>
              <a:t>    n = </a:t>
            </a:r>
            <a:r>
              <a:rPr lang="pt-BR" dirty="0" err="1" smtClean="0"/>
              <a:t>multiprocessing</a:t>
            </a:r>
            <a:r>
              <a:rPr lang="pt-BR" dirty="0" smtClean="0"/>
              <a:t>.</a:t>
            </a:r>
            <a:r>
              <a:rPr lang="pt-BR" dirty="0" err="1" smtClean="0"/>
              <a:t>Process</a:t>
            </a:r>
            <a:r>
              <a:rPr lang="pt-BR" dirty="0" smtClean="0"/>
              <a:t>(</a:t>
            </a:r>
            <a:r>
              <a:rPr lang="pt-BR" dirty="0" err="1" smtClean="0"/>
              <a:t>name</a:t>
            </a:r>
            <a:r>
              <a:rPr lang="pt-BR" dirty="0" smtClean="0"/>
              <a:t>='</a:t>
            </a:r>
            <a:r>
              <a:rPr lang="pt-BR" dirty="0" err="1" smtClean="0"/>
              <a:t>non-daemon</a:t>
            </a:r>
            <a:r>
              <a:rPr lang="pt-BR" dirty="0" smtClean="0"/>
              <a:t>', </a:t>
            </a:r>
            <a:r>
              <a:rPr lang="pt-BR" dirty="0" err="1" smtClean="0"/>
              <a:t>target</a:t>
            </a:r>
            <a:r>
              <a:rPr lang="pt-BR" dirty="0" smtClean="0"/>
              <a:t>=</a:t>
            </a:r>
            <a:r>
              <a:rPr lang="pt-BR" dirty="0" err="1" smtClean="0"/>
              <a:t>non_daemon</a:t>
            </a:r>
            <a:r>
              <a:rPr lang="pt-BR" dirty="0" smtClean="0"/>
              <a:t>)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    </a:t>
            </a:r>
            <a:r>
              <a:rPr lang="pt-BR" dirty="0" err="1" smtClean="0">
                <a:solidFill>
                  <a:srgbClr val="FF0000"/>
                </a:solidFill>
              </a:rPr>
              <a:t>n.daemon</a:t>
            </a:r>
            <a:r>
              <a:rPr lang="pt-BR" dirty="0" smtClean="0">
                <a:solidFill>
                  <a:srgbClr val="FF0000"/>
                </a:solidFill>
              </a:rPr>
              <a:t> = </a:t>
            </a:r>
            <a:r>
              <a:rPr lang="pt-BR" dirty="0" err="1" smtClean="0">
                <a:solidFill>
                  <a:srgbClr val="FF0000"/>
                </a:solidFill>
              </a:rPr>
              <a:t>False</a:t>
            </a:r>
            <a:endParaRPr lang="pt-BR" dirty="0" smtClean="0">
              <a:solidFill>
                <a:srgbClr val="FF0000"/>
              </a:solidFill>
            </a:endParaRPr>
          </a:p>
          <a:p>
            <a:endParaRPr lang="pt-BR" dirty="0" smtClean="0"/>
          </a:p>
          <a:p>
            <a:r>
              <a:rPr lang="pt-BR" dirty="0" smtClean="0"/>
              <a:t>    </a:t>
            </a:r>
            <a:r>
              <a:rPr lang="pt-BR" dirty="0" err="1" smtClean="0"/>
              <a:t>d.start</a:t>
            </a:r>
            <a:r>
              <a:rPr lang="pt-BR" dirty="0" smtClean="0"/>
              <a:t>()</a:t>
            </a:r>
          </a:p>
          <a:p>
            <a:r>
              <a:rPr lang="pt-BR" dirty="0" smtClean="0"/>
              <a:t>    time.</a:t>
            </a:r>
            <a:r>
              <a:rPr lang="pt-BR" dirty="0" err="1" smtClean="0"/>
              <a:t>sleep</a:t>
            </a:r>
            <a:r>
              <a:rPr lang="pt-BR" dirty="0" smtClean="0"/>
              <a:t>(1)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n.start</a:t>
            </a:r>
            <a:r>
              <a:rPr lang="pt-BR" dirty="0" smtClean="0"/>
              <a:t>()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331640" y="1628800"/>
            <a:ext cx="55263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$ </a:t>
            </a:r>
            <a:r>
              <a:rPr lang="pt-BR" sz="2400" dirty="0" err="1" smtClean="0"/>
              <a:t>python</a:t>
            </a:r>
            <a:r>
              <a:rPr lang="pt-BR" sz="2400" dirty="0" smtClean="0"/>
              <a:t> </a:t>
            </a:r>
            <a:r>
              <a:rPr lang="pt-BR" sz="2400" dirty="0" err="1" smtClean="0"/>
              <a:t>multiprocessing_daemon</a:t>
            </a:r>
            <a:r>
              <a:rPr lang="pt-BR" sz="2400" dirty="0" smtClean="0"/>
              <a:t>.</a:t>
            </a:r>
            <a:r>
              <a:rPr lang="pt-BR" sz="2400" dirty="0" err="1" smtClean="0"/>
              <a:t>py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Starting: </a:t>
            </a:r>
            <a:r>
              <a:rPr lang="pt-BR" sz="2400" dirty="0" err="1" smtClean="0"/>
              <a:t>daemon</a:t>
            </a:r>
            <a:r>
              <a:rPr lang="pt-BR" sz="2400" dirty="0" smtClean="0"/>
              <a:t> 13866</a:t>
            </a:r>
          </a:p>
          <a:p>
            <a:r>
              <a:rPr lang="pt-BR" sz="2400" dirty="0" smtClean="0"/>
              <a:t>Starting: </a:t>
            </a:r>
            <a:r>
              <a:rPr lang="pt-BR" sz="2400" dirty="0" err="1" smtClean="0"/>
              <a:t>non-daemon</a:t>
            </a:r>
            <a:r>
              <a:rPr lang="pt-BR" sz="2400" dirty="0" smtClean="0"/>
              <a:t> 13867</a:t>
            </a:r>
          </a:p>
          <a:p>
            <a:r>
              <a:rPr lang="pt-BR" sz="2400" dirty="0" err="1" smtClean="0"/>
              <a:t>Exiting</a:t>
            </a:r>
            <a:r>
              <a:rPr lang="pt-BR" sz="2400" dirty="0" smtClean="0"/>
              <a:t> : </a:t>
            </a:r>
            <a:r>
              <a:rPr lang="pt-BR" sz="2400" dirty="0" err="1" smtClean="0"/>
              <a:t>non-daemon</a:t>
            </a:r>
            <a:r>
              <a:rPr lang="pt-BR" sz="2400" dirty="0" smtClean="0"/>
              <a:t> 13867</a:t>
            </a:r>
            <a:endParaRPr lang="pt-BR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3528" y="1582340"/>
            <a:ext cx="907300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multiprocessing</a:t>
            </a:r>
            <a:endParaRPr lang="pt-BR" dirty="0" smtClean="0"/>
          </a:p>
          <a:p>
            <a:r>
              <a:rPr lang="pt-BR" dirty="0" err="1" smtClean="0"/>
              <a:t>import</a:t>
            </a:r>
            <a:r>
              <a:rPr lang="pt-BR" dirty="0" smtClean="0"/>
              <a:t> time</a:t>
            </a:r>
          </a:p>
          <a:p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sys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daemon</a:t>
            </a:r>
            <a:r>
              <a:rPr lang="pt-BR" dirty="0" smtClean="0"/>
              <a:t>():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print</a:t>
            </a:r>
            <a:r>
              <a:rPr lang="pt-BR" dirty="0" smtClean="0"/>
              <a:t> 'Starting:', </a:t>
            </a:r>
            <a:r>
              <a:rPr lang="pt-BR" dirty="0" err="1" smtClean="0"/>
              <a:t>multiprocessing</a:t>
            </a:r>
            <a:r>
              <a:rPr lang="pt-BR" dirty="0" smtClean="0"/>
              <a:t>.</a:t>
            </a:r>
            <a:r>
              <a:rPr lang="pt-BR" dirty="0" err="1" smtClean="0"/>
              <a:t>current_process</a:t>
            </a:r>
            <a:r>
              <a:rPr lang="pt-BR" dirty="0" smtClean="0"/>
              <a:t>().</a:t>
            </a:r>
            <a:r>
              <a:rPr lang="pt-BR" dirty="0" err="1" smtClean="0"/>
              <a:t>name</a:t>
            </a:r>
            <a:endParaRPr lang="pt-BR" dirty="0" smtClean="0"/>
          </a:p>
          <a:p>
            <a:r>
              <a:rPr lang="pt-BR" dirty="0" smtClean="0"/>
              <a:t>    time.</a:t>
            </a:r>
            <a:r>
              <a:rPr lang="pt-BR" dirty="0" err="1" smtClean="0"/>
              <a:t>sleep</a:t>
            </a:r>
            <a:r>
              <a:rPr lang="pt-BR" dirty="0" smtClean="0"/>
              <a:t>(2)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print</a:t>
            </a:r>
            <a:r>
              <a:rPr lang="pt-BR" dirty="0" smtClean="0"/>
              <a:t> '</a:t>
            </a:r>
            <a:r>
              <a:rPr lang="pt-BR" dirty="0" err="1" smtClean="0"/>
              <a:t>Exiting</a:t>
            </a:r>
            <a:r>
              <a:rPr lang="pt-BR" dirty="0" smtClean="0"/>
              <a:t> :', </a:t>
            </a:r>
            <a:r>
              <a:rPr lang="pt-BR" dirty="0" err="1" smtClean="0"/>
              <a:t>multiprocessing</a:t>
            </a:r>
            <a:r>
              <a:rPr lang="pt-BR" dirty="0" smtClean="0"/>
              <a:t>.</a:t>
            </a:r>
            <a:r>
              <a:rPr lang="pt-BR" dirty="0" err="1" smtClean="0"/>
              <a:t>current_process</a:t>
            </a:r>
            <a:r>
              <a:rPr lang="pt-BR" dirty="0" smtClean="0"/>
              <a:t>().</a:t>
            </a:r>
            <a:r>
              <a:rPr lang="pt-BR" dirty="0" err="1" smtClean="0"/>
              <a:t>name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non_daemon</a:t>
            </a:r>
            <a:r>
              <a:rPr lang="pt-BR" dirty="0" smtClean="0"/>
              <a:t>():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print</a:t>
            </a:r>
            <a:r>
              <a:rPr lang="pt-BR" dirty="0" smtClean="0"/>
              <a:t> 'Starting:', </a:t>
            </a:r>
            <a:r>
              <a:rPr lang="pt-BR" dirty="0" err="1" smtClean="0"/>
              <a:t>multiprocessing</a:t>
            </a:r>
            <a:r>
              <a:rPr lang="pt-BR" dirty="0" smtClean="0"/>
              <a:t>.</a:t>
            </a:r>
            <a:r>
              <a:rPr lang="pt-BR" dirty="0" err="1" smtClean="0"/>
              <a:t>current_process</a:t>
            </a:r>
            <a:r>
              <a:rPr lang="pt-BR" dirty="0" smtClean="0"/>
              <a:t>().</a:t>
            </a:r>
            <a:r>
              <a:rPr lang="pt-BR" dirty="0" err="1" smtClean="0"/>
              <a:t>name</a:t>
            </a:r>
            <a:endParaRPr lang="pt-BR" dirty="0" smtClean="0"/>
          </a:p>
          <a:p>
            <a:r>
              <a:rPr lang="pt-BR" dirty="0" smtClean="0"/>
              <a:t>    </a:t>
            </a:r>
            <a:r>
              <a:rPr lang="pt-BR" dirty="0" err="1" smtClean="0"/>
              <a:t>print</a:t>
            </a:r>
            <a:r>
              <a:rPr lang="pt-BR" dirty="0" smtClean="0"/>
              <a:t> '</a:t>
            </a:r>
            <a:r>
              <a:rPr lang="pt-BR" dirty="0" err="1" smtClean="0"/>
              <a:t>Exiting</a:t>
            </a:r>
            <a:r>
              <a:rPr lang="pt-BR" dirty="0" smtClean="0"/>
              <a:t> :', </a:t>
            </a:r>
            <a:r>
              <a:rPr lang="pt-BR" dirty="0" err="1" smtClean="0"/>
              <a:t>multiprocessing</a:t>
            </a:r>
            <a:r>
              <a:rPr lang="pt-BR" dirty="0" smtClean="0"/>
              <a:t>.</a:t>
            </a:r>
            <a:r>
              <a:rPr lang="pt-BR" dirty="0" err="1" smtClean="0"/>
              <a:t>current_process</a:t>
            </a:r>
            <a:r>
              <a:rPr lang="pt-BR" dirty="0" smtClean="0"/>
              <a:t>().</a:t>
            </a:r>
            <a:r>
              <a:rPr lang="pt-BR" dirty="0" err="1" smtClean="0"/>
              <a:t>name</a:t>
            </a:r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11560" y="1305342"/>
            <a:ext cx="770485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/>
              <a:t>if</a:t>
            </a:r>
            <a:r>
              <a:rPr lang="pt-BR" dirty="0" smtClean="0"/>
              <a:t> __</a:t>
            </a:r>
            <a:r>
              <a:rPr lang="pt-BR" dirty="0" err="1" smtClean="0"/>
              <a:t>name__</a:t>
            </a:r>
            <a:r>
              <a:rPr lang="pt-BR" dirty="0" smtClean="0"/>
              <a:t> == '__</a:t>
            </a:r>
            <a:r>
              <a:rPr lang="pt-BR" dirty="0" err="1" smtClean="0"/>
              <a:t>main__</a:t>
            </a:r>
            <a:r>
              <a:rPr lang="pt-BR" dirty="0" smtClean="0"/>
              <a:t>':</a:t>
            </a:r>
          </a:p>
          <a:p>
            <a:r>
              <a:rPr lang="pt-BR" dirty="0" smtClean="0"/>
              <a:t>    d = </a:t>
            </a:r>
            <a:r>
              <a:rPr lang="pt-BR" dirty="0" err="1" smtClean="0"/>
              <a:t>multiprocessing</a:t>
            </a:r>
            <a:r>
              <a:rPr lang="pt-BR" dirty="0" smtClean="0"/>
              <a:t>.</a:t>
            </a:r>
            <a:r>
              <a:rPr lang="pt-BR" dirty="0" err="1" smtClean="0"/>
              <a:t>Process</a:t>
            </a:r>
            <a:r>
              <a:rPr lang="pt-BR" dirty="0" smtClean="0"/>
              <a:t>(</a:t>
            </a:r>
            <a:r>
              <a:rPr lang="pt-BR" dirty="0" err="1" smtClean="0"/>
              <a:t>name</a:t>
            </a:r>
            <a:r>
              <a:rPr lang="pt-BR" dirty="0" smtClean="0"/>
              <a:t>='</a:t>
            </a:r>
            <a:r>
              <a:rPr lang="pt-BR" dirty="0" err="1" smtClean="0"/>
              <a:t>daemon</a:t>
            </a:r>
            <a:r>
              <a:rPr lang="pt-BR" dirty="0" smtClean="0"/>
              <a:t>', </a:t>
            </a:r>
            <a:r>
              <a:rPr lang="pt-BR" dirty="0" err="1" smtClean="0"/>
              <a:t>target</a:t>
            </a:r>
            <a:r>
              <a:rPr lang="pt-BR" dirty="0" smtClean="0"/>
              <a:t>=</a:t>
            </a:r>
            <a:r>
              <a:rPr lang="pt-BR" dirty="0" err="1" smtClean="0"/>
              <a:t>daemon</a:t>
            </a:r>
            <a:r>
              <a:rPr lang="pt-BR" dirty="0" smtClean="0"/>
              <a:t>)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d.daemon</a:t>
            </a:r>
            <a:r>
              <a:rPr lang="pt-BR" dirty="0" smtClean="0"/>
              <a:t> = </a:t>
            </a:r>
            <a:r>
              <a:rPr lang="pt-BR" dirty="0" err="1" smtClean="0"/>
              <a:t>True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    n = </a:t>
            </a:r>
            <a:r>
              <a:rPr lang="pt-BR" dirty="0" err="1" smtClean="0"/>
              <a:t>multiprocessing</a:t>
            </a:r>
            <a:r>
              <a:rPr lang="pt-BR" dirty="0" smtClean="0"/>
              <a:t>.</a:t>
            </a:r>
            <a:r>
              <a:rPr lang="pt-BR" dirty="0" err="1" smtClean="0"/>
              <a:t>Process</a:t>
            </a:r>
            <a:r>
              <a:rPr lang="pt-BR" dirty="0" smtClean="0"/>
              <a:t>(</a:t>
            </a:r>
            <a:r>
              <a:rPr lang="pt-BR" dirty="0" err="1" smtClean="0"/>
              <a:t>name</a:t>
            </a:r>
            <a:r>
              <a:rPr lang="pt-BR" dirty="0" smtClean="0"/>
              <a:t>='</a:t>
            </a:r>
            <a:r>
              <a:rPr lang="pt-BR" dirty="0" err="1" smtClean="0"/>
              <a:t>non-daemon</a:t>
            </a:r>
            <a:r>
              <a:rPr lang="pt-BR" dirty="0" smtClean="0"/>
              <a:t>', </a:t>
            </a:r>
            <a:r>
              <a:rPr lang="pt-BR" dirty="0" err="1" smtClean="0"/>
              <a:t>target</a:t>
            </a:r>
            <a:r>
              <a:rPr lang="pt-BR" dirty="0" smtClean="0"/>
              <a:t>=</a:t>
            </a:r>
            <a:r>
              <a:rPr lang="pt-BR" dirty="0" err="1" smtClean="0"/>
              <a:t>non_daemon</a:t>
            </a:r>
            <a:r>
              <a:rPr lang="pt-BR" dirty="0" smtClean="0"/>
              <a:t>)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n.daemon</a:t>
            </a:r>
            <a:r>
              <a:rPr lang="pt-BR" dirty="0" smtClean="0"/>
              <a:t> = </a:t>
            </a:r>
            <a:r>
              <a:rPr lang="pt-BR" dirty="0" err="1" smtClean="0"/>
              <a:t>False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    </a:t>
            </a:r>
            <a:r>
              <a:rPr lang="pt-BR" dirty="0" err="1" smtClean="0"/>
              <a:t>d.start</a:t>
            </a:r>
            <a:r>
              <a:rPr lang="pt-BR" dirty="0" smtClean="0"/>
              <a:t>()</a:t>
            </a:r>
          </a:p>
          <a:p>
            <a:r>
              <a:rPr lang="pt-BR" dirty="0" smtClean="0"/>
              <a:t>    time.</a:t>
            </a:r>
            <a:r>
              <a:rPr lang="pt-BR" dirty="0" err="1" smtClean="0"/>
              <a:t>sleep</a:t>
            </a:r>
            <a:r>
              <a:rPr lang="pt-BR" dirty="0" smtClean="0"/>
              <a:t>(1)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n.start</a:t>
            </a:r>
            <a:r>
              <a:rPr lang="pt-BR" dirty="0" smtClean="0"/>
              <a:t>()</a:t>
            </a:r>
          </a:p>
          <a:p>
            <a:endParaRPr lang="pt-BR" dirty="0" smtClean="0"/>
          </a:p>
          <a:p>
            <a:r>
              <a:rPr lang="pt-BR" dirty="0" smtClean="0"/>
              <a:t>    </a:t>
            </a:r>
            <a:r>
              <a:rPr lang="pt-BR" dirty="0" err="1" smtClean="0"/>
              <a:t>d.join</a:t>
            </a:r>
            <a:r>
              <a:rPr lang="pt-BR" dirty="0" smtClean="0"/>
              <a:t>()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n.join</a:t>
            </a:r>
            <a:r>
              <a:rPr lang="pt-BR" dirty="0" smtClean="0"/>
              <a:t>()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403648" y="1844824"/>
            <a:ext cx="54543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$ </a:t>
            </a:r>
            <a:r>
              <a:rPr lang="pt-BR" dirty="0" err="1" smtClean="0"/>
              <a:t>python</a:t>
            </a:r>
            <a:r>
              <a:rPr lang="pt-BR" dirty="0" smtClean="0"/>
              <a:t> </a:t>
            </a:r>
            <a:r>
              <a:rPr lang="pt-BR" dirty="0" err="1" smtClean="0"/>
              <a:t>multiprocessing_daemon_join</a:t>
            </a:r>
            <a:r>
              <a:rPr lang="pt-BR" dirty="0" smtClean="0"/>
              <a:t>.</a:t>
            </a:r>
            <a:r>
              <a:rPr lang="pt-BR" dirty="0" err="1" smtClean="0"/>
              <a:t>py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Starting: </a:t>
            </a:r>
            <a:r>
              <a:rPr lang="pt-BR" dirty="0" err="1" smtClean="0"/>
              <a:t>non-daemon</a:t>
            </a:r>
            <a:endParaRPr lang="pt-BR" dirty="0" smtClean="0"/>
          </a:p>
          <a:p>
            <a:r>
              <a:rPr lang="pt-BR" dirty="0" err="1" smtClean="0"/>
              <a:t>Exiting</a:t>
            </a:r>
            <a:r>
              <a:rPr lang="pt-BR" dirty="0" smtClean="0"/>
              <a:t> : </a:t>
            </a:r>
            <a:r>
              <a:rPr lang="pt-BR" dirty="0" err="1" smtClean="0"/>
              <a:t>non-daemon</a:t>
            </a:r>
            <a:endParaRPr lang="pt-BR" dirty="0" smtClean="0"/>
          </a:p>
          <a:p>
            <a:r>
              <a:rPr lang="pt-BR" dirty="0" smtClean="0"/>
              <a:t>Starting: </a:t>
            </a:r>
            <a:r>
              <a:rPr lang="pt-BR" dirty="0" err="1" smtClean="0"/>
              <a:t>daemon</a:t>
            </a:r>
            <a:endParaRPr lang="pt-BR" dirty="0" smtClean="0"/>
          </a:p>
          <a:p>
            <a:r>
              <a:rPr lang="pt-BR" dirty="0" err="1" smtClean="0"/>
              <a:t>Exiting</a:t>
            </a:r>
            <a:r>
              <a:rPr lang="pt-BR" dirty="0" smtClean="0"/>
              <a:t> : </a:t>
            </a:r>
            <a:r>
              <a:rPr lang="pt-BR" dirty="0" err="1" smtClean="0"/>
              <a:t>daemon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39208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Terminar processos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827584" y="908720"/>
            <a:ext cx="69847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multiprocessing</a:t>
            </a:r>
            <a:endParaRPr lang="pt-BR" dirty="0" smtClean="0"/>
          </a:p>
          <a:p>
            <a:r>
              <a:rPr lang="pt-BR" dirty="0" err="1" smtClean="0"/>
              <a:t>import</a:t>
            </a:r>
            <a:r>
              <a:rPr lang="pt-BR" dirty="0" smtClean="0"/>
              <a:t> time</a:t>
            </a:r>
          </a:p>
          <a:p>
            <a:endParaRPr lang="pt-BR" dirty="0" smtClean="0"/>
          </a:p>
          <a:p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slow_worker</a:t>
            </a:r>
            <a:r>
              <a:rPr lang="pt-BR" dirty="0" smtClean="0"/>
              <a:t>():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print</a:t>
            </a:r>
            <a:r>
              <a:rPr lang="pt-BR" dirty="0" smtClean="0"/>
              <a:t> 'Starting </a:t>
            </a:r>
            <a:r>
              <a:rPr lang="pt-BR" dirty="0" err="1" smtClean="0"/>
              <a:t>worker</a:t>
            </a:r>
            <a:r>
              <a:rPr lang="pt-BR" dirty="0" smtClean="0"/>
              <a:t>'</a:t>
            </a:r>
          </a:p>
          <a:p>
            <a:r>
              <a:rPr lang="pt-BR" dirty="0" smtClean="0"/>
              <a:t>    time.</a:t>
            </a:r>
            <a:r>
              <a:rPr lang="pt-BR" dirty="0" err="1" smtClean="0"/>
              <a:t>sleep</a:t>
            </a:r>
            <a:r>
              <a:rPr lang="pt-BR" dirty="0" smtClean="0"/>
              <a:t>(0.1)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print</a:t>
            </a:r>
            <a:r>
              <a:rPr lang="pt-BR" dirty="0" smtClean="0"/>
              <a:t> '</a:t>
            </a:r>
            <a:r>
              <a:rPr lang="pt-BR" dirty="0" err="1" smtClean="0"/>
              <a:t>Finished</a:t>
            </a:r>
            <a:r>
              <a:rPr lang="pt-BR" dirty="0" smtClean="0"/>
              <a:t> </a:t>
            </a:r>
            <a:r>
              <a:rPr lang="pt-BR" dirty="0" err="1" smtClean="0"/>
              <a:t>worker</a:t>
            </a:r>
            <a:r>
              <a:rPr lang="pt-BR" dirty="0" smtClean="0"/>
              <a:t>'</a:t>
            </a:r>
          </a:p>
          <a:p>
            <a:endParaRPr lang="pt-BR" dirty="0" smtClean="0"/>
          </a:p>
          <a:p>
            <a:r>
              <a:rPr lang="pt-BR" dirty="0" err="1" smtClean="0"/>
              <a:t>if</a:t>
            </a:r>
            <a:r>
              <a:rPr lang="pt-BR" dirty="0" smtClean="0"/>
              <a:t> __</a:t>
            </a:r>
            <a:r>
              <a:rPr lang="pt-BR" dirty="0" err="1" smtClean="0"/>
              <a:t>name__</a:t>
            </a:r>
            <a:r>
              <a:rPr lang="pt-BR" dirty="0" smtClean="0"/>
              <a:t> == '__</a:t>
            </a:r>
            <a:r>
              <a:rPr lang="pt-BR" dirty="0" err="1" smtClean="0"/>
              <a:t>main__</a:t>
            </a:r>
            <a:r>
              <a:rPr lang="pt-BR" dirty="0" smtClean="0"/>
              <a:t>':</a:t>
            </a:r>
          </a:p>
          <a:p>
            <a:r>
              <a:rPr lang="pt-BR" dirty="0" smtClean="0"/>
              <a:t>    p = </a:t>
            </a:r>
            <a:r>
              <a:rPr lang="pt-BR" dirty="0" err="1" smtClean="0"/>
              <a:t>multiprocessing</a:t>
            </a:r>
            <a:r>
              <a:rPr lang="pt-BR" dirty="0" smtClean="0"/>
              <a:t>.</a:t>
            </a:r>
            <a:r>
              <a:rPr lang="pt-BR" dirty="0" err="1" smtClean="0"/>
              <a:t>Process</a:t>
            </a:r>
            <a:r>
              <a:rPr lang="pt-BR" dirty="0" smtClean="0"/>
              <a:t>(</a:t>
            </a:r>
            <a:r>
              <a:rPr lang="pt-BR" dirty="0" err="1" smtClean="0"/>
              <a:t>target</a:t>
            </a:r>
            <a:r>
              <a:rPr lang="pt-BR" dirty="0" smtClean="0"/>
              <a:t>=</a:t>
            </a:r>
            <a:r>
              <a:rPr lang="pt-BR" dirty="0" err="1" smtClean="0"/>
              <a:t>slow_worker</a:t>
            </a:r>
            <a:r>
              <a:rPr lang="pt-BR" dirty="0" smtClean="0"/>
              <a:t>)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print</a:t>
            </a:r>
            <a:r>
              <a:rPr lang="pt-BR" dirty="0" smtClean="0"/>
              <a:t> 'BEFORE:', p, </a:t>
            </a:r>
            <a:r>
              <a:rPr lang="pt-BR" dirty="0" err="1" smtClean="0"/>
              <a:t>p.is_alive</a:t>
            </a:r>
            <a:r>
              <a:rPr lang="pt-BR" dirty="0" smtClean="0"/>
              <a:t>()</a:t>
            </a:r>
          </a:p>
          <a:p>
            <a:r>
              <a:rPr lang="pt-BR" dirty="0" smtClean="0"/>
              <a:t>    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p.start</a:t>
            </a:r>
            <a:r>
              <a:rPr lang="pt-BR" dirty="0" smtClean="0"/>
              <a:t>()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print</a:t>
            </a:r>
            <a:r>
              <a:rPr lang="pt-BR" dirty="0" smtClean="0"/>
              <a:t> 'DURING:', p, </a:t>
            </a:r>
            <a:r>
              <a:rPr lang="pt-BR" dirty="0" err="1" smtClean="0"/>
              <a:t>p.is_alive</a:t>
            </a:r>
            <a:r>
              <a:rPr lang="pt-BR" dirty="0" smtClean="0"/>
              <a:t>()</a:t>
            </a:r>
          </a:p>
          <a:p>
            <a:r>
              <a:rPr lang="pt-BR" dirty="0" smtClean="0"/>
              <a:t>    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p.terminate</a:t>
            </a:r>
            <a:r>
              <a:rPr lang="pt-BR" dirty="0" smtClean="0"/>
              <a:t>()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print</a:t>
            </a:r>
            <a:r>
              <a:rPr lang="pt-BR" dirty="0" smtClean="0"/>
              <a:t> 'TERMINATED:', p, </a:t>
            </a:r>
            <a:r>
              <a:rPr lang="pt-BR" dirty="0" err="1" smtClean="0"/>
              <a:t>p.is_alive</a:t>
            </a:r>
            <a:r>
              <a:rPr lang="pt-BR" dirty="0" smtClean="0"/>
              <a:t>()</a:t>
            </a:r>
          </a:p>
          <a:p>
            <a:endParaRPr lang="pt-BR" dirty="0" smtClean="0"/>
          </a:p>
          <a:p>
            <a:r>
              <a:rPr lang="pt-BR" dirty="0" smtClean="0"/>
              <a:t>    </a:t>
            </a:r>
            <a:r>
              <a:rPr lang="pt-BR" dirty="0" err="1" smtClean="0"/>
              <a:t>p.join</a:t>
            </a:r>
            <a:r>
              <a:rPr lang="pt-BR" dirty="0" smtClean="0"/>
              <a:t>()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print</a:t>
            </a:r>
            <a:r>
              <a:rPr lang="pt-BR" dirty="0" smtClean="0"/>
              <a:t> 'JOINED:', p, </a:t>
            </a:r>
            <a:r>
              <a:rPr lang="pt-BR" dirty="0" err="1" smtClean="0"/>
              <a:t>p.is_alive</a:t>
            </a:r>
            <a:r>
              <a:rPr lang="pt-BR" dirty="0" smtClean="0"/>
              <a:t>()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23528" y="2274838"/>
            <a:ext cx="7704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$ python multiprocessing_terminate.py</a:t>
            </a:r>
          </a:p>
          <a:p>
            <a:endParaRPr lang="en-US" sz="2400" dirty="0" smtClean="0"/>
          </a:p>
          <a:p>
            <a:r>
              <a:rPr lang="en-US" sz="2400" dirty="0" smtClean="0"/>
              <a:t>BEFORE: &lt;Process(Process-1, initial)&gt; False</a:t>
            </a:r>
          </a:p>
          <a:p>
            <a:r>
              <a:rPr lang="en-US" sz="2400" dirty="0" smtClean="0"/>
              <a:t>DURING: &lt;Process(Process-1, started)&gt; True</a:t>
            </a:r>
          </a:p>
          <a:p>
            <a:r>
              <a:rPr lang="en-US" sz="2400" dirty="0" smtClean="0"/>
              <a:t>TERMINATED: &lt;Process(Process-1, started)&gt; True</a:t>
            </a:r>
          </a:p>
          <a:p>
            <a:r>
              <a:rPr lang="en-US" sz="2400" dirty="0" smtClean="0"/>
              <a:t>JOINED: &lt;Process(Process-1, stopped[SIGTERM])&gt; False</a:t>
            </a:r>
            <a:endParaRPr lang="pt-BR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Status de saída de processos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79512" y="1219200"/>
            <a:ext cx="8507288" cy="4937760"/>
          </a:xfrm>
        </p:spPr>
        <p:txBody>
          <a:bodyPr/>
          <a:lstStyle/>
          <a:p>
            <a:r>
              <a:rPr lang="pt-BR" dirty="0" smtClean="0"/>
              <a:t>==0  sem erros</a:t>
            </a:r>
          </a:p>
          <a:p>
            <a:r>
              <a:rPr lang="pt-BR" dirty="0" smtClean="0"/>
              <a:t>&gt;0    o processo tem um erro (o valor é o código do erro)</a:t>
            </a:r>
          </a:p>
          <a:p>
            <a:r>
              <a:rPr lang="pt-BR" dirty="0" smtClean="0"/>
              <a:t>&lt;0	o processo foi morto com um sinal -1* código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547664" y="889844"/>
            <a:ext cx="53103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multiprocessing</a:t>
            </a:r>
            <a:endParaRPr lang="pt-BR" dirty="0" smtClean="0"/>
          </a:p>
          <a:p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sys</a:t>
            </a:r>
            <a:endParaRPr lang="pt-BR" dirty="0" smtClean="0"/>
          </a:p>
          <a:p>
            <a:r>
              <a:rPr lang="pt-BR" dirty="0" err="1" smtClean="0"/>
              <a:t>import</a:t>
            </a:r>
            <a:r>
              <a:rPr lang="pt-BR" dirty="0" smtClean="0"/>
              <a:t> time</a:t>
            </a:r>
          </a:p>
          <a:p>
            <a:endParaRPr lang="pt-BR" dirty="0" smtClean="0"/>
          </a:p>
          <a:p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exit_error</a:t>
            </a:r>
            <a:r>
              <a:rPr lang="pt-BR" dirty="0" smtClean="0"/>
              <a:t>():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sys</a:t>
            </a:r>
            <a:r>
              <a:rPr lang="pt-BR" dirty="0" smtClean="0"/>
              <a:t>.</a:t>
            </a:r>
            <a:r>
              <a:rPr lang="pt-BR" dirty="0" err="1" smtClean="0"/>
              <a:t>exit</a:t>
            </a:r>
            <a:r>
              <a:rPr lang="pt-BR" dirty="0" smtClean="0"/>
              <a:t>(1)</a:t>
            </a:r>
          </a:p>
          <a:p>
            <a:endParaRPr lang="pt-BR" dirty="0" smtClean="0"/>
          </a:p>
          <a:p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exit_ok</a:t>
            </a:r>
            <a:r>
              <a:rPr lang="pt-BR" dirty="0" smtClean="0"/>
              <a:t>():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return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return_value</a:t>
            </a:r>
            <a:r>
              <a:rPr lang="pt-BR" dirty="0" smtClean="0"/>
              <a:t>():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return</a:t>
            </a:r>
            <a:r>
              <a:rPr lang="pt-BR" dirty="0" smtClean="0"/>
              <a:t> 1</a:t>
            </a:r>
          </a:p>
          <a:p>
            <a:endParaRPr lang="pt-BR" dirty="0" smtClean="0"/>
          </a:p>
          <a:p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raises</a:t>
            </a:r>
            <a:r>
              <a:rPr lang="pt-BR" dirty="0" smtClean="0"/>
              <a:t>():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raise</a:t>
            </a:r>
            <a:r>
              <a:rPr lang="pt-BR" dirty="0" smtClean="0"/>
              <a:t> </a:t>
            </a:r>
            <a:r>
              <a:rPr lang="pt-BR" dirty="0" err="1" smtClean="0"/>
              <a:t>RuntimeError</a:t>
            </a:r>
            <a:r>
              <a:rPr lang="pt-BR" dirty="0" smtClean="0"/>
              <a:t>('</a:t>
            </a:r>
            <a:r>
              <a:rPr lang="pt-BR" dirty="0" err="1" smtClean="0"/>
              <a:t>There</a:t>
            </a:r>
            <a:r>
              <a:rPr lang="pt-BR" dirty="0" smtClean="0"/>
              <a:t> </a:t>
            </a:r>
            <a:r>
              <a:rPr lang="pt-BR" dirty="0" err="1" smtClean="0"/>
              <a:t>was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 </a:t>
            </a:r>
            <a:r>
              <a:rPr lang="pt-BR" dirty="0" err="1" smtClean="0"/>
              <a:t>error</a:t>
            </a:r>
            <a:r>
              <a:rPr lang="pt-BR" dirty="0" smtClean="0"/>
              <a:t>!')</a:t>
            </a:r>
          </a:p>
          <a:p>
            <a:endParaRPr lang="pt-BR" dirty="0" smtClean="0"/>
          </a:p>
          <a:p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terminated</a:t>
            </a:r>
            <a:r>
              <a:rPr lang="pt-BR" dirty="0" smtClean="0"/>
              <a:t>():</a:t>
            </a:r>
          </a:p>
          <a:p>
            <a:r>
              <a:rPr lang="pt-BR" dirty="0" smtClean="0"/>
              <a:t>    time.</a:t>
            </a:r>
            <a:r>
              <a:rPr lang="pt-BR" dirty="0" err="1" smtClean="0"/>
              <a:t>sleep</a:t>
            </a:r>
            <a:r>
              <a:rPr lang="pt-BR" dirty="0" smtClean="0"/>
              <a:t>(3)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Apresentar o pacote de multiprocessamento.</a:t>
            </a:r>
          </a:p>
          <a:p>
            <a:r>
              <a:rPr lang="pt-BR" dirty="0" smtClean="0"/>
              <a:t>Comparar threads com processos</a:t>
            </a:r>
            <a:r>
              <a:rPr lang="pt-BR" dirty="0" smtClean="0"/>
              <a:t>.</a:t>
            </a:r>
            <a:endParaRPr lang="pt-BR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55576" y="1166843"/>
            <a:ext cx="734481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/>
              <a:t>if</a:t>
            </a:r>
            <a:r>
              <a:rPr lang="pt-BR" dirty="0" smtClean="0"/>
              <a:t> __</a:t>
            </a:r>
            <a:r>
              <a:rPr lang="pt-BR" dirty="0" err="1" smtClean="0"/>
              <a:t>name__</a:t>
            </a:r>
            <a:r>
              <a:rPr lang="pt-BR" dirty="0" smtClean="0"/>
              <a:t> == '__</a:t>
            </a:r>
            <a:r>
              <a:rPr lang="pt-BR" dirty="0" err="1" smtClean="0"/>
              <a:t>main__</a:t>
            </a:r>
            <a:r>
              <a:rPr lang="pt-BR" dirty="0" smtClean="0"/>
              <a:t>':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jobs</a:t>
            </a:r>
            <a:r>
              <a:rPr lang="pt-BR" dirty="0" smtClean="0"/>
              <a:t> = []</a:t>
            </a:r>
          </a:p>
          <a:p>
            <a:r>
              <a:rPr lang="pt-BR" dirty="0" smtClean="0"/>
              <a:t>    for f in [</a:t>
            </a:r>
            <a:r>
              <a:rPr lang="pt-BR" dirty="0" err="1" smtClean="0"/>
              <a:t>exit_error</a:t>
            </a:r>
            <a:r>
              <a:rPr lang="pt-BR" dirty="0" smtClean="0"/>
              <a:t>, </a:t>
            </a:r>
            <a:r>
              <a:rPr lang="pt-BR" dirty="0" err="1" smtClean="0"/>
              <a:t>exit_ok</a:t>
            </a:r>
            <a:r>
              <a:rPr lang="pt-BR" dirty="0" smtClean="0"/>
              <a:t>, </a:t>
            </a:r>
            <a:r>
              <a:rPr lang="pt-BR" dirty="0" err="1" smtClean="0"/>
              <a:t>return_value</a:t>
            </a:r>
            <a:r>
              <a:rPr lang="pt-BR" dirty="0" smtClean="0"/>
              <a:t>, </a:t>
            </a:r>
            <a:r>
              <a:rPr lang="pt-BR" dirty="0" err="1" smtClean="0"/>
              <a:t>raises</a:t>
            </a:r>
            <a:r>
              <a:rPr lang="pt-BR" dirty="0" smtClean="0"/>
              <a:t>, </a:t>
            </a:r>
            <a:r>
              <a:rPr lang="pt-BR" dirty="0" err="1" smtClean="0"/>
              <a:t>terminated</a:t>
            </a:r>
            <a:r>
              <a:rPr lang="pt-BR" dirty="0" smtClean="0"/>
              <a:t>]: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print</a:t>
            </a:r>
            <a:r>
              <a:rPr lang="pt-BR" dirty="0" smtClean="0"/>
              <a:t> 'Starting </a:t>
            </a:r>
            <a:r>
              <a:rPr lang="pt-BR" dirty="0" err="1" smtClean="0"/>
              <a:t>process</a:t>
            </a:r>
            <a:r>
              <a:rPr lang="pt-BR" dirty="0" smtClean="0"/>
              <a:t> for', </a:t>
            </a:r>
            <a:r>
              <a:rPr lang="pt-BR" dirty="0" err="1" smtClean="0"/>
              <a:t>f.func_name</a:t>
            </a:r>
            <a:endParaRPr lang="pt-BR" dirty="0" smtClean="0"/>
          </a:p>
          <a:p>
            <a:r>
              <a:rPr lang="pt-BR" dirty="0" smtClean="0"/>
              <a:t>        j = </a:t>
            </a:r>
            <a:r>
              <a:rPr lang="pt-BR" dirty="0" err="1" smtClean="0"/>
              <a:t>multiprocessing</a:t>
            </a:r>
            <a:r>
              <a:rPr lang="pt-BR" dirty="0" smtClean="0"/>
              <a:t>.</a:t>
            </a:r>
            <a:r>
              <a:rPr lang="pt-BR" dirty="0" err="1" smtClean="0"/>
              <a:t>Process</a:t>
            </a:r>
            <a:r>
              <a:rPr lang="pt-BR" dirty="0" smtClean="0"/>
              <a:t>(</a:t>
            </a:r>
            <a:r>
              <a:rPr lang="pt-BR" dirty="0" err="1" smtClean="0"/>
              <a:t>target</a:t>
            </a:r>
            <a:r>
              <a:rPr lang="pt-BR" dirty="0" smtClean="0"/>
              <a:t>=f, </a:t>
            </a:r>
            <a:r>
              <a:rPr lang="pt-BR" dirty="0" err="1" smtClean="0"/>
              <a:t>name</a:t>
            </a:r>
            <a:r>
              <a:rPr lang="pt-BR" dirty="0" smtClean="0"/>
              <a:t>=</a:t>
            </a:r>
            <a:r>
              <a:rPr lang="pt-BR" dirty="0" err="1" smtClean="0"/>
              <a:t>f.func_name</a:t>
            </a:r>
            <a:r>
              <a:rPr lang="pt-BR" dirty="0" smtClean="0"/>
              <a:t>)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jobs</a:t>
            </a:r>
            <a:r>
              <a:rPr lang="pt-BR" dirty="0" smtClean="0"/>
              <a:t>.</a:t>
            </a:r>
            <a:r>
              <a:rPr lang="pt-BR" dirty="0" err="1" smtClean="0"/>
              <a:t>append</a:t>
            </a:r>
            <a:r>
              <a:rPr lang="pt-BR" dirty="0" smtClean="0"/>
              <a:t>(j)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j.start</a:t>
            </a:r>
            <a:r>
              <a:rPr lang="pt-BR" dirty="0" smtClean="0"/>
              <a:t>()</a:t>
            </a:r>
          </a:p>
          <a:p>
            <a:r>
              <a:rPr lang="pt-BR" dirty="0" smtClean="0"/>
              <a:t>        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jobs</a:t>
            </a:r>
            <a:r>
              <a:rPr lang="pt-BR" dirty="0" smtClean="0"/>
              <a:t>[-1].</a:t>
            </a:r>
            <a:r>
              <a:rPr lang="pt-BR" dirty="0" err="1" smtClean="0"/>
              <a:t>terminate</a:t>
            </a:r>
            <a:r>
              <a:rPr lang="pt-BR" dirty="0" smtClean="0"/>
              <a:t>()</a:t>
            </a:r>
          </a:p>
          <a:p>
            <a:endParaRPr lang="pt-BR" dirty="0" smtClean="0"/>
          </a:p>
          <a:p>
            <a:r>
              <a:rPr lang="pt-BR" dirty="0" smtClean="0"/>
              <a:t>    for j in </a:t>
            </a:r>
            <a:r>
              <a:rPr lang="pt-BR" dirty="0" err="1" smtClean="0"/>
              <a:t>jobs</a:t>
            </a:r>
            <a:r>
              <a:rPr lang="pt-BR" dirty="0" smtClean="0"/>
              <a:t>: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j.join</a:t>
            </a:r>
            <a:r>
              <a:rPr lang="pt-BR" dirty="0" smtClean="0"/>
              <a:t>()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print</a:t>
            </a:r>
            <a:r>
              <a:rPr lang="pt-BR" dirty="0" smtClean="0"/>
              <a:t> '%</a:t>
            </a:r>
            <a:r>
              <a:rPr lang="pt-BR" dirty="0" err="1" smtClean="0"/>
              <a:t>s.exitcode</a:t>
            </a:r>
            <a:r>
              <a:rPr lang="pt-BR" dirty="0" smtClean="0"/>
              <a:t> = %s' % (</a:t>
            </a:r>
            <a:r>
              <a:rPr lang="pt-BR" dirty="0" err="1" smtClean="0"/>
              <a:t>j.name</a:t>
            </a:r>
            <a:r>
              <a:rPr lang="pt-BR" dirty="0" smtClean="0"/>
              <a:t>, </a:t>
            </a:r>
            <a:r>
              <a:rPr lang="pt-BR" dirty="0" err="1" smtClean="0"/>
              <a:t>j.exitcode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83568" y="197346"/>
            <a:ext cx="777686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$ </a:t>
            </a:r>
            <a:r>
              <a:rPr lang="pt-BR" dirty="0" err="1" smtClean="0"/>
              <a:t>python</a:t>
            </a:r>
            <a:r>
              <a:rPr lang="pt-BR" dirty="0" smtClean="0"/>
              <a:t> </a:t>
            </a:r>
            <a:r>
              <a:rPr lang="pt-BR" dirty="0" err="1" smtClean="0"/>
              <a:t>multiprocessing_exitcode</a:t>
            </a:r>
            <a:r>
              <a:rPr lang="pt-BR" dirty="0" smtClean="0"/>
              <a:t>.</a:t>
            </a:r>
            <a:r>
              <a:rPr lang="pt-BR" dirty="0" err="1" smtClean="0"/>
              <a:t>py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Starting </a:t>
            </a:r>
            <a:r>
              <a:rPr lang="pt-BR" dirty="0" err="1" smtClean="0"/>
              <a:t>process</a:t>
            </a:r>
            <a:r>
              <a:rPr lang="pt-BR" dirty="0" smtClean="0"/>
              <a:t> for </a:t>
            </a:r>
            <a:r>
              <a:rPr lang="pt-BR" dirty="0" err="1" smtClean="0"/>
              <a:t>exit_error</a:t>
            </a:r>
            <a:endParaRPr lang="pt-BR" dirty="0" smtClean="0"/>
          </a:p>
          <a:p>
            <a:r>
              <a:rPr lang="pt-BR" dirty="0" smtClean="0"/>
              <a:t>Starting </a:t>
            </a:r>
            <a:r>
              <a:rPr lang="pt-BR" dirty="0" err="1" smtClean="0"/>
              <a:t>process</a:t>
            </a:r>
            <a:r>
              <a:rPr lang="pt-BR" dirty="0" smtClean="0"/>
              <a:t> for </a:t>
            </a:r>
            <a:r>
              <a:rPr lang="pt-BR" dirty="0" err="1" smtClean="0"/>
              <a:t>exit_ok</a:t>
            </a:r>
            <a:endParaRPr lang="pt-BR" dirty="0" smtClean="0"/>
          </a:p>
          <a:p>
            <a:r>
              <a:rPr lang="pt-BR" dirty="0" smtClean="0"/>
              <a:t>Starting </a:t>
            </a:r>
            <a:r>
              <a:rPr lang="pt-BR" dirty="0" err="1" smtClean="0"/>
              <a:t>process</a:t>
            </a:r>
            <a:r>
              <a:rPr lang="pt-BR" dirty="0" smtClean="0"/>
              <a:t> for </a:t>
            </a:r>
            <a:r>
              <a:rPr lang="pt-BR" dirty="0" err="1" smtClean="0"/>
              <a:t>return_value</a:t>
            </a:r>
            <a:endParaRPr lang="pt-BR" dirty="0" smtClean="0"/>
          </a:p>
          <a:p>
            <a:r>
              <a:rPr lang="pt-BR" dirty="0" smtClean="0"/>
              <a:t>Starting </a:t>
            </a:r>
            <a:r>
              <a:rPr lang="pt-BR" dirty="0" err="1" smtClean="0"/>
              <a:t>process</a:t>
            </a:r>
            <a:r>
              <a:rPr lang="pt-BR" dirty="0" smtClean="0"/>
              <a:t> for </a:t>
            </a:r>
            <a:r>
              <a:rPr lang="pt-BR" dirty="0" err="1" smtClean="0"/>
              <a:t>raises</a:t>
            </a:r>
            <a:endParaRPr lang="pt-BR" dirty="0" smtClean="0"/>
          </a:p>
          <a:p>
            <a:r>
              <a:rPr lang="pt-BR" dirty="0" smtClean="0"/>
              <a:t>Starting </a:t>
            </a:r>
            <a:r>
              <a:rPr lang="pt-BR" dirty="0" err="1" smtClean="0"/>
              <a:t>process</a:t>
            </a:r>
            <a:r>
              <a:rPr lang="pt-BR" dirty="0" smtClean="0"/>
              <a:t> for </a:t>
            </a:r>
            <a:r>
              <a:rPr lang="pt-BR" dirty="0" err="1" smtClean="0"/>
              <a:t>terminated</a:t>
            </a:r>
            <a:endParaRPr lang="pt-BR" dirty="0" smtClean="0"/>
          </a:p>
          <a:p>
            <a:r>
              <a:rPr lang="pt-BR" dirty="0" err="1" smtClean="0"/>
              <a:t>Process</a:t>
            </a:r>
            <a:r>
              <a:rPr lang="pt-BR" dirty="0" smtClean="0"/>
              <a:t> </a:t>
            </a:r>
            <a:r>
              <a:rPr lang="pt-BR" dirty="0" err="1" smtClean="0"/>
              <a:t>raises</a:t>
            </a:r>
            <a:r>
              <a:rPr lang="pt-BR" dirty="0" smtClean="0"/>
              <a:t>:</a:t>
            </a:r>
          </a:p>
          <a:p>
            <a:r>
              <a:rPr lang="pt-BR" dirty="0" err="1" smtClean="0"/>
              <a:t>Traceback</a:t>
            </a:r>
            <a:r>
              <a:rPr lang="pt-BR" dirty="0" smtClean="0"/>
              <a:t> (</a:t>
            </a:r>
            <a:r>
              <a:rPr lang="pt-BR" dirty="0" err="1" smtClean="0"/>
              <a:t>most</a:t>
            </a:r>
            <a:r>
              <a:rPr lang="pt-BR" dirty="0" smtClean="0"/>
              <a:t> </a:t>
            </a:r>
            <a:r>
              <a:rPr lang="pt-BR" dirty="0" err="1" smtClean="0"/>
              <a:t>recent</a:t>
            </a:r>
            <a:r>
              <a:rPr lang="pt-BR" dirty="0" smtClean="0"/>
              <a:t> </a:t>
            </a:r>
            <a:r>
              <a:rPr lang="pt-BR" dirty="0" err="1" smtClean="0"/>
              <a:t>call</a:t>
            </a:r>
            <a:r>
              <a:rPr lang="pt-BR" dirty="0" smtClean="0"/>
              <a:t> </a:t>
            </a:r>
            <a:r>
              <a:rPr lang="pt-BR" dirty="0" err="1" smtClean="0"/>
              <a:t>last</a:t>
            </a:r>
            <a:r>
              <a:rPr lang="pt-BR" dirty="0" smtClean="0"/>
              <a:t>):</a:t>
            </a:r>
          </a:p>
          <a:p>
            <a:r>
              <a:rPr lang="pt-BR" dirty="0" smtClean="0"/>
              <a:t>  File "/</a:t>
            </a:r>
            <a:r>
              <a:rPr lang="pt-BR" dirty="0" err="1" smtClean="0"/>
              <a:t>Library</a:t>
            </a:r>
            <a:r>
              <a:rPr lang="pt-BR" dirty="0" smtClean="0"/>
              <a:t>/Frameworks/</a:t>
            </a:r>
            <a:r>
              <a:rPr lang="pt-BR" dirty="0" err="1" smtClean="0"/>
              <a:t>Python</a:t>
            </a:r>
            <a:r>
              <a:rPr lang="pt-BR" dirty="0" smtClean="0"/>
              <a:t>.framework/Versions/2.7/</a:t>
            </a:r>
            <a:r>
              <a:rPr lang="pt-BR" dirty="0" err="1" smtClean="0"/>
              <a:t>lib</a:t>
            </a:r>
            <a:r>
              <a:rPr lang="pt-BR" dirty="0" smtClean="0"/>
              <a:t>/</a:t>
            </a:r>
            <a:r>
              <a:rPr lang="pt-BR" dirty="0" err="1" smtClean="0"/>
              <a:t>python</a:t>
            </a:r>
            <a:endParaRPr lang="pt-BR" dirty="0" smtClean="0"/>
          </a:p>
          <a:p>
            <a:r>
              <a:rPr lang="pt-BR" dirty="0" smtClean="0"/>
              <a:t>2.7/</a:t>
            </a:r>
            <a:r>
              <a:rPr lang="pt-BR" dirty="0" err="1" smtClean="0"/>
              <a:t>multiprocessing</a:t>
            </a:r>
            <a:r>
              <a:rPr lang="pt-BR" dirty="0" smtClean="0"/>
              <a:t>/</a:t>
            </a:r>
            <a:r>
              <a:rPr lang="pt-BR" dirty="0" err="1" smtClean="0"/>
              <a:t>process</a:t>
            </a:r>
            <a:r>
              <a:rPr lang="pt-BR" dirty="0" smtClean="0"/>
              <a:t>.</a:t>
            </a:r>
            <a:r>
              <a:rPr lang="pt-BR" dirty="0" err="1" smtClean="0"/>
              <a:t>py</a:t>
            </a:r>
            <a:r>
              <a:rPr lang="pt-BR" dirty="0" smtClean="0"/>
              <a:t>", </a:t>
            </a:r>
            <a:r>
              <a:rPr lang="pt-BR" dirty="0" err="1" smtClean="0"/>
              <a:t>line</a:t>
            </a:r>
            <a:r>
              <a:rPr lang="pt-BR" dirty="0" smtClean="0"/>
              <a:t> 258, in _</a:t>
            </a:r>
            <a:r>
              <a:rPr lang="pt-BR" dirty="0" err="1" smtClean="0"/>
              <a:t>bootstrap</a:t>
            </a:r>
            <a:endParaRPr lang="pt-BR" dirty="0" smtClean="0"/>
          </a:p>
          <a:p>
            <a:r>
              <a:rPr lang="pt-BR" dirty="0" smtClean="0"/>
              <a:t>    </a:t>
            </a:r>
            <a:r>
              <a:rPr lang="pt-BR" dirty="0" err="1" smtClean="0"/>
              <a:t>self</a:t>
            </a:r>
            <a:r>
              <a:rPr lang="pt-BR" dirty="0" smtClean="0"/>
              <a:t>.</a:t>
            </a:r>
            <a:r>
              <a:rPr lang="pt-BR" dirty="0" err="1" smtClean="0"/>
              <a:t>run</a:t>
            </a:r>
            <a:r>
              <a:rPr lang="pt-BR" dirty="0" smtClean="0"/>
              <a:t>()</a:t>
            </a:r>
          </a:p>
          <a:p>
            <a:r>
              <a:rPr lang="pt-BR" dirty="0" smtClean="0"/>
              <a:t>  File "/</a:t>
            </a:r>
            <a:r>
              <a:rPr lang="pt-BR" dirty="0" err="1" smtClean="0"/>
              <a:t>Library</a:t>
            </a:r>
            <a:r>
              <a:rPr lang="pt-BR" dirty="0" smtClean="0"/>
              <a:t>/Frameworks/</a:t>
            </a:r>
            <a:r>
              <a:rPr lang="pt-BR" dirty="0" err="1" smtClean="0"/>
              <a:t>Python</a:t>
            </a:r>
            <a:r>
              <a:rPr lang="pt-BR" dirty="0" smtClean="0"/>
              <a:t>.framework/Versions/2.7/</a:t>
            </a:r>
            <a:r>
              <a:rPr lang="pt-BR" dirty="0" err="1" smtClean="0"/>
              <a:t>lib</a:t>
            </a:r>
            <a:r>
              <a:rPr lang="pt-BR" dirty="0" smtClean="0"/>
              <a:t>/</a:t>
            </a:r>
            <a:r>
              <a:rPr lang="pt-BR" dirty="0" err="1" smtClean="0"/>
              <a:t>python</a:t>
            </a:r>
            <a:endParaRPr lang="pt-BR" dirty="0" smtClean="0"/>
          </a:p>
          <a:p>
            <a:r>
              <a:rPr lang="pt-BR" dirty="0" smtClean="0"/>
              <a:t>2.7/</a:t>
            </a:r>
            <a:r>
              <a:rPr lang="pt-BR" dirty="0" err="1" smtClean="0"/>
              <a:t>multiprocessing</a:t>
            </a:r>
            <a:r>
              <a:rPr lang="pt-BR" dirty="0" smtClean="0"/>
              <a:t>/</a:t>
            </a:r>
            <a:r>
              <a:rPr lang="pt-BR" dirty="0" err="1" smtClean="0"/>
              <a:t>process</a:t>
            </a:r>
            <a:r>
              <a:rPr lang="pt-BR" dirty="0" smtClean="0"/>
              <a:t>.</a:t>
            </a:r>
            <a:r>
              <a:rPr lang="pt-BR" dirty="0" err="1" smtClean="0"/>
              <a:t>py</a:t>
            </a:r>
            <a:r>
              <a:rPr lang="pt-BR" dirty="0" smtClean="0"/>
              <a:t>", </a:t>
            </a:r>
            <a:r>
              <a:rPr lang="pt-BR" dirty="0" err="1" smtClean="0"/>
              <a:t>line</a:t>
            </a:r>
            <a:r>
              <a:rPr lang="pt-BR" dirty="0" smtClean="0"/>
              <a:t> 114, in </a:t>
            </a:r>
            <a:r>
              <a:rPr lang="pt-BR" dirty="0" err="1" smtClean="0"/>
              <a:t>run</a:t>
            </a:r>
            <a:endParaRPr lang="pt-BR" dirty="0" smtClean="0"/>
          </a:p>
          <a:p>
            <a:r>
              <a:rPr lang="pt-BR" dirty="0" smtClean="0"/>
              <a:t>    </a:t>
            </a:r>
            <a:r>
              <a:rPr lang="pt-BR" dirty="0" err="1" smtClean="0"/>
              <a:t>self</a:t>
            </a:r>
            <a:r>
              <a:rPr lang="pt-BR" dirty="0" smtClean="0"/>
              <a:t>._</a:t>
            </a:r>
            <a:r>
              <a:rPr lang="pt-BR" dirty="0" err="1" smtClean="0"/>
              <a:t>target</a:t>
            </a:r>
            <a:r>
              <a:rPr lang="pt-BR" dirty="0" smtClean="0"/>
              <a:t>(*</a:t>
            </a:r>
            <a:r>
              <a:rPr lang="pt-BR" dirty="0" err="1" smtClean="0"/>
              <a:t>self</a:t>
            </a:r>
            <a:r>
              <a:rPr lang="pt-BR" dirty="0" smtClean="0"/>
              <a:t>._</a:t>
            </a:r>
            <a:r>
              <a:rPr lang="pt-BR" dirty="0" err="1" smtClean="0"/>
              <a:t>args</a:t>
            </a:r>
            <a:r>
              <a:rPr lang="pt-BR" dirty="0" smtClean="0"/>
              <a:t>, **</a:t>
            </a:r>
            <a:r>
              <a:rPr lang="pt-BR" dirty="0" err="1" smtClean="0"/>
              <a:t>self</a:t>
            </a:r>
            <a:r>
              <a:rPr lang="pt-BR" dirty="0" smtClean="0"/>
              <a:t>._</a:t>
            </a:r>
            <a:r>
              <a:rPr lang="pt-BR" dirty="0" err="1" smtClean="0"/>
              <a:t>kwargs</a:t>
            </a:r>
            <a:r>
              <a:rPr lang="pt-BR" dirty="0" smtClean="0"/>
              <a:t>)</a:t>
            </a:r>
          </a:p>
          <a:p>
            <a:r>
              <a:rPr lang="pt-BR" dirty="0" smtClean="0"/>
              <a:t>  File "</a:t>
            </a:r>
            <a:r>
              <a:rPr lang="pt-BR" dirty="0" err="1" smtClean="0"/>
              <a:t>multiprocessing_exitcode</a:t>
            </a:r>
            <a:r>
              <a:rPr lang="pt-BR" dirty="0" smtClean="0"/>
              <a:t>.</a:t>
            </a:r>
            <a:r>
              <a:rPr lang="pt-BR" dirty="0" err="1" smtClean="0"/>
              <a:t>py</a:t>
            </a:r>
            <a:r>
              <a:rPr lang="pt-BR" dirty="0" smtClean="0"/>
              <a:t>", </a:t>
            </a:r>
            <a:r>
              <a:rPr lang="pt-BR" dirty="0" err="1" smtClean="0"/>
              <a:t>line</a:t>
            </a:r>
            <a:r>
              <a:rPr lang="pt-BR" dirty="0" smtClean="0"/>
              <a:t> 24, in </a:t>
            </a:r>
            <a:r>
              <a:rPr lang="pt-BR" dirty="0" err="1" smtClean="0"/>
              <a:t>raises</a:t>
            </a:r>
            <a:endParaRPr lang="pt-BR" dirty="0" smtClean="0"/>
          </a:p>
          <a:p>
            <a:r>
              <a:rPr lang="pt-BR" dirty="0" smtClean="0"/>
              <a:t>    </a:t>
            </a:r>
            <a:r>
              <a:rPr lang="pt-BR" dirty="0" err="1" smtClean="0"/>
              <a:t>raise</a:t>
            </a:r>
            <a:r>
              <a:rPr lang="pt-BR" dirty="0" smtClean="0"/>
              <a:t> </a:t>
            </a:r>
            <a:r>
              <a:rPr lang="pt-BR" dirty="0" err="1" smtClean="0"/>
              <a:t>RuntimeError</a:t>
            </a:r>
            <a:r>
              <a:rPr lang="pt-BR" dirty="0" smtClean="0"/>
              <a:t>('</a:t>
            </a:r>
            <a:r>
              <a:rPr lang="pt-BR" dirty="0" err="1" smtClean="0"/>
              <a:t>There</a:t>
            </a:r>
            <a:r>
              <a:rPr lang="pt-BR" dirty="0" smtClean="0"/>
              <a:t> </a:t>
            </a:r>
            <a:r>
              <a:rPr lang="pt-BR" dirty="0" err="1" smtClean="0"/>
              <a:t>was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 </a:t>
            </a:r>
            <a:r>
              <a:rPr lang="pt-BR" dirty="0" err="1" smtClean="0"/>
              <a:t>error</a:t>
            </a:r>
            <a:r>
              <a:rPr lang="pt-BR" dirty="0" smtClean="0"/>
              <a:t>!')</a:t>
            </a:r>
          </a:p>
          <a:p>
            <a:r>
              <a:rPr lang="pt-BR" dirty="0" err="1" smtClean="0"/>
              <a:t>RuntimeError</a:t>
            </a:r>
            <a:r>
              <a:rPr lang="pt-BR" dirty="0" smtClean="0"/>
              <a:t>: </a:t>
            </a:r>
            <a:r>
              <a:rPr lang="pt-BR" dirty="0" err="1" smtClean="0"/>
              <a:t>There</a:t>
            </a:r>
            <a:r>
              <a:rPr lang="pt-BR" dirty="0" smtClean="0"/>
              <a:t> </a:t>
            </a:r>
            <a:r>
              <a:rPr lang="pt-BR" dirty="0" err="1" smtClean="0"/>
              <a:t>was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 </a:t>
            </a:r>
            <a:r>
              <a:rPr lang="pt-BR" dirty="0" err="1" smtClean="0"/>
              <a:t>error</a:t>
            </a:r>
            <a:r>
              <a:rPr lang="pt-BR" dirty="0" smtClean="0"/>
              <a:t>!</a:t>
            </a:r>
          </a:p>
          <a:p>
            <a:r>
              <a:rPr lang="pt-BR" dirty="0" err="1" smtClean="0"/>
              <a:t>exit_error</a:t>
            </a:r>
            <a:r>
              <a:rPr lang="pt-BR" dirty="0" smtClean="0"/>
              <a:t>.</a:t>
            </a:r>
            <a:r>
              <a:rPr lang="pt-BR" dirty="0" err="1" smtClean="0"/>
              <a:t>exitcode</a:t>
            </a:r>
            <a:r>
              <a:rPr lang="pt-BR" dirty="0" smtClean="0"/>
              <a:t> = 1</a:t>
            </a:r>
          </a:p>
          <a:p>
            <a:r>
              <a:rPr lang="pt-BR" dirty="0" err="1" smtClean="0"/>
              <a:t>exit_ok</a:t>
            </a:r>
            <a:r>
              <a:rPr lang="pt-BR" dirty="0" smtClean="0"/>
              <a:t>.</a:t>
            </a:r>
            <a:r>
              <a:rPr lang="pt-BR" dirty="0" err="1" smtClean="0"/>
              <a:t>exitcode</a:t>
            </a:r>
            <a:r>
              <a:rPr lang="pt-BR" dirty="0" smtClean="0"/>
              <a:t> = 0</a:t>
            </a:r>
          </a:p>
          <a:p>
            <a:r>
              <a:rPr lang="pt-BR" dirty="0" err="1" smtClean="0"/>
              <a:t>return_value</a:t>
            </a:r>
            <a:r>
              <a:rPr lang="pt-BR" dirty="0" smtClean="0"/>
              <a:t>.</a:t>
            </a:r>
            <a:r>
              <a:rPr lang="pt-BR" dirty="0" err="1" smtClean="0"/>
              <a:t>exitcode</a:t>
            </a:r>
            <a:r>
              <a:rPr lang="pt-BR" dirty="0" smtClean="0"/>
              <a:t> = 0</a:t>
            </a:r>
          </a:p>
          <a:p>
            <a:r>
              <a:rPr lang="pt-BR" dirty="0" err="1" smtClean="0"/>
              <a:t>raises</a:t>
            </a:r>
            <a:r>
              <a:rPr lang="pt-BR" dirty="0" smtClean="0"/>
              <a:t>.</a:t>
            </a:r>
            <a:r>
              <a:rPr lang="pt-BR" dirty="0" err="1" smtClean="0"/>
              <a:t>exitcode</a:t>
            </a:r>
            <a:r>
              <a:rPr lang="pt-BR" dirty="0" smtClean="0"/>
              <a:t> = 1</a:t>
            </a:r>
          </a:p>
          <a:p>
            <a:r>
              <a:rPr lang="pt-BR" dirty="0" err="1" smtClean="0"/>
              <a:t>terminated</a:t>
            </a:r>
            <a:r>
              <a:rPr lang="pt-BR" dirty="0" smtClean="0"/>
              <a:t>.</a:t>
            </a:r>
            <a:r>
              <a:rPr lang="pt-BR" dirty="0" err="1" smtClean="0"/>
              <a:t>exitcode</a:t>
            </a:r>
            <a:r>
              <a:rPr lang="pt-BR" dirty="0" smtClean="0"/>
              <a:t> = -15</a:t>
            </a:r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quarter" idx="4294967295"/>
          </p:nvPr>
        </p:nvSpPr>
        <p:spPr>
          <a:xfrm>
            <a:off x="0" y="1219200"/>
            <a:ext cx="8229600" cy="4937125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b="1" dirty="0" smtClean="0"/>
              <a:t>Multiprocessing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Pros</a:t>
            </a:r>
          </a:p>
          <a:p>
            <a:pPr fontAlgn="base"/>
            <a:r>
              <a:rPr lang="en-US" dirty="0" smtClean="0"/>
              <a:t>Separate memory space</a:t>
            </a:r>
          </a:p>
          <a:p>
            <a:pPr fontAlgn="base"/>
            <a:r>
              <a:rPr lang="en-US" dirty="0" smtClean="0"/>
              <a:t>Code is usually straightforward</a:t>
            </a:r>
          </a:p>
          <a:p>
            <a:pPr fontAlgn="base"/>
            <a:r>
              <a:rPr lang="en-US" dirty="0" smtClean="0"/>
              <a:t>Takes advantage of multiple CPUs &amp; cores</a:t>
            </a:r>
          </a:p>
          <a:p>
            <a:pPr fontAlgn="base"/>
            <a:r>
              <a:rPr lang="en-US" dirty="0" smtClean="0"/>
              <a:t>Avoids GIL limitations for </a:t>
            </a:r>
            <a:r>
              <a:rPr lang="en-US" dirty="0" err="1" smtClean="0"/>
              <a:t>cPython</a:t>
            </a:r>
            <a:endParaRPr lang="en-US" dirty="0" smtClean="0"/>
          </a:p>
          <a:p>
            <a:pPr fontAlgn="base"/>
            <a:r>
              <a:rPr lang="en-US" dirty="0" smtClean="0"/>
              <a:t>Eliminates most needs for synchronization primitives unless if you use shared memory (instead, it's more of a communication model for IPC)</a:t>
            </a:r>
          </a:p>
          <a:p>
            <a:pPr fontAlgn="base"/>
            <a:r>
              <a:rPr lang="en-US" dirty="0" smtClean="0"/>
              <a:t>Child processes are interruptible/killable</a:t>
            </a:r>
          </a:p>
          <a:p>
            <a:pPr fontAlgn="base"/>
            <a:r>
              <a:rPr lang="en-US" dirty="0" smtClean="0"/>
              <a:t>Python multiprocessing module includes useful abstractions with an interface much like </a:t>
            </a:r>
            <a:r>
              <a:rPr lang="en-US" dirty="0" err="1" smtClean="0"/>
              <a:t>threading.Thread</a:t>
            </a:r>
            <a:endParaRPr lang="en-US" dirty="0" smtClean="0"/>
          </a:p>
          <a:p>
            <a:pPr fontAlgn="base"/>
            <a:r>
              <a:rPr lang="en-US" dirty="0" smtClean="0"/>
              <a:t>A must with </a:t>
            </a:r>
            <a:r>
              <a:rPr lang="en-US" dirty="0" err="1" smtClean="0"/>
              <a:t>cPython</a:t>
            </a:r>
            <a:r>
              <a:rPr lang="en-US" dirty="0" smtClean="0"/>
              <a:t> for CPU-bound processing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Cons</a:t>
            </a:r>
          </a:p>
          <a:p>
            <a:pPr fontAlgn="base"/>
            <a:r>
              <a:rPr lang="en-US" dirty="0" smtClean="0"/>
              <a:t>IPC a little more complicated with more overhead (communication model vs. shared memory/objects)</a:t>
            </a:r>
          </a:p>
          <a:p>
            <a:pPr fontAlgn="base"/>
            <a:r>
              <a:rPr lang="en-US" dirty="0" smtClean="0"/>
              <a:t>Larger memory footprint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4294967295"/>
          </p:nvPr>
        </p:nvSpPr>
        <p:spPr>
          <a:xfrm>
            <a:off x="0" y="1219200"/>
            <a:ext cx="8229600" cy="4937125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b="1" dirty="0" smtClean="0"/>
              <a:t>Threading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Pros</a:t>
            </a:r>
          </a:p>
          <a:p>
            <a:pPr fontAlgn="base"/>
            <a:r>
              <a:rPr lang="en-US" dirty="0" smtClean="0"/>
              <a:t>Lightweight - low memory footprint</a:t>
            </a:r>
          </a:p>
          <a:p>
            <a:pPr fontAlgn="base"/>
            <a:r>
              <a:rPr lang="en-US" dirty="0" smtClean="0"/>
              <a:t>Shared memory - makes access to state from another context easier</a:t>
            </a:r>
          </a:p>
          <a:p>
            <a:pPr fontAlgn="base"/>
            <a:r>
              <a:rPr lang="en-US" dirty="0" smtClean="0"/>
              <a:t>Allows you to easily make responsive UIs</a:t>
            </a:r>
          </a:p>
          <a:p>
            <a:pPr fontAlgn="base"/>
            <a:r>
              <a:rPr lang="en-US" dirty="0" err="1" smtClean="0"/>
              <a:t>cPython</a:t>
            </a:r>
            <a:r>
              <a:rPr lang="en-US" dirty="0" smtClean="0"/>
              <a:t> C extension modules that properly release the GIL will run in parallel</a:t>
            </a:r>
          </a:p>
          <a:p>
            <a:pPr fontAlgn="base"/>
            <a:r>
              <a:rPr lang="en-US" dirty="0" smtClean="0"/>
              <a:t>Great option for I/O-bound applications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Cons</a:t>
            </a:r>
          </a:p>
          <a:p>
            <a:pPr fontAlgn="base"/>
            <a:r>
              <a:rPr lang="en-US" dirty="0" err="1" smtClean="0"/>
              <a:t>cPython</a:t>
            </a:r>
            <a:r>
              <a:rPr lang="en-US" dirty="0" smtClean="0"/>
              <a:t> - subject to the GIL</a:t>
            </a:r>
          </a:p>
          <a:p>
            <a:pPr fontAlgn="base"/>
            <a:r>
              <a:rPr lang="en-US" dirty="0" smtClean="0"/>
              <a:t>Not interruptible/killable</a:t>
            </a:r>
          </a:p>
          <a:p>
            <a:pPr fontAlgn="base"/>
            <a:r>
              <a:rPr lang="en-US" dirty="0" smtClean="0"/>
              <a:t>If not following a command queue/message pump model (using the Queue module), then manual use of synchronization primitives become a necessity (decisions are needed for the granularity of locking)</a:t>
            </a:r>
          </a:p>
          <a:p>
            <a:pPr fontAlgn="base"/>
            <a:r>
              <a:rPr lang="en-US" dirty="0" smtClean="0"/>
              <a:t>Code is usually harder to understand and to get right - the potential for race conditions increases dramatically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971600" y="548681"/>
            <a:ext cx="72545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import multiprocessing</a:t>
            </a:r>
          </a:p>
          <a:p>
            <a:endParaRPr lang="en-US" sz="2400" dirty="0" smtClean="0"/>
          </a:p>
          <a:p>
            <a:r>
              <a:rPr lang="en-US" sz="2400" dirty="0" smtClean="0"/>
              <a:t>def worker():</a:t>
            </a:r>
          </a:p>
          <a:p>
            <a:r>
              <a:rPr lang="en-US" sz="2400" dirty="0" smtClean="0"/>
              <a:t>    """worker function"""</a:t>
            </a:r>
          </a:p>
          <a:p>
            <a:r>
              <a:rPr lang="en-US" sz="2400" dirty="0" smtClean="0"/>
              <a:t>    print ('Worker‘)</a:t>
            </a:r>
          </a:p>
          <a:p>
            <a:r>
              <a:rPr lang="en-US" sz="2400" dirty="0" smtClean="0"/>
              <a:t>    return</a:t>
            </a:r>
          </a:p>
          <a:p>
            <a:endParaRPr lang="en-US" sz="2400" dirty="0" smtClean="0"/>
          </a:p>
          <a:p>
            <a:r>
              <a:rPr lang="en-US" sz="2400" dirty="0" smtClean="0"/>
              <a:t>if __name__ == '__main__':</a:t>
            </a:r>
          </a:p>
          <a:p>
            <a:r>
              <a:rPr lang="en-US" sz="2400" dirty="0" smtClean="0"/>
              <a:t>    jobs = []</a:t>
            </a:r>
          </a:p>
          <a:p>
            <a:r>
              <a:rPr lang="en-US" sz="2400" dirty="0" smtClean="0"/>
              <a:t>    for </a:t>
            </a:r>
            <a:r>
              <a:rPr lang="en-US" sz="2400" dirty="0" err="1" smtClean="0"/>
              <a:t>i</a:t>
            </a:r>
            <a:r>
              <a:rPr lang="en-US" sz="2400" dirty="0" smtClean="0"/>
              <a:t> in range(5):</a:t>
            </a:r>
          </a:p>
          <a:p>
            <a:r>
              <a:rPr lang="en-US" sz="2400" dirty="0" smtClean="0"/>
              <a:t>        p = </a:t>
            </a:r>
            <a:r>
              <a:rPr lang="en-US" sz="2400" dirty="0" err="1" smtClean="0"/>
              <a:t>multiprocessing.Process</a:t>
            </a:r>
            <a:r>
              <a:rPr lang="en-US" sz="2400" dirty="0" smtClean="0"/>
              <a:t>(target=worker)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jobs.append</a:t>
            </a:r>
            <a:r>
              <a:rPr lang="en-US" sz="2400" dirty="0" smtClean="0"/>
              <a:t>(p)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p.start</a:t>
            </a:r>
            <a:r>
              <a:rPr lang="en-US" sz="2400" dirty="0" smtClean="0"/>
              <a:t>()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p.join</a:t>
            </a:r>
            <a:r>
              <a:rPr lang="en-US" sz="2400" dirty="0" smtClean="0"/>
              <a:t>()</a:t>
            </a:r>
            <a:endParaRPr lang="pt-BR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835696" y="1772816"/>
            <a:ext cx="50223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$ python multiprocessing_simple.py</a:t>
            </a:r>
          </a:p>
          <a:p>
            <a:endParaRPr lang="en-US" sz="2400" dirty="0" smtClean="0"/>
          </a:p>
          <a:p>
            <a:r>
              <a:rPr lang="en-US" sz="2400" dirty="0" smtClean="0"/>
              <a:t>Worker</a:t>
            </a:r>
          </a:p>
          <a:p>
            <a:r>
              <a:rPr lang="en-US" sz="2400" dirty="0" smtClean="0"/>
              <a:t>Worker</a:t>
            </a:r>
          </a:p>
          <a:p>
            <a:r>
              <a:rPr lang="en-US" sz="2400" dirty="0" smtClean="0"/>
              <a:t>Worker</a:t>
            </a:r>
          </a:p>
          <a:p>
            <a:r>
              <a:rPr lang="en-US" sz="2400" dirty="0" smtClean="0"/>
              <a:t>Worker</a:t>
            </a:r>
          </a:p>
          <a:p>
            <a:r>
              <a:rPr lang="en-US" sz="2400" dirty="0" smtClean="0"/>
              <a:t>Worker</a:t>
            </a:r>
            <a:endParaRPr lang="pt-BR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187624" y="692696"/>
            <a:ext cx="705678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 smtClean="0"/>
              <a:t>import</a:t>
            </a:r>
            <a:r>
              <a:rPr lang="pt-BR" sz="2000" dirty="0" smtClean="0"/>
              <a:t> </a:t>
            </a:r>
            <a:r>
              <a:rPr lang="pt-BR" sz="2000" dirty="0" err="1" smtClean="0"/>
              <a:t>multiprocessing</a:t>
            </a:r>
            <a:endParaRPr lang="pt-BR" sz="2000" dirty="0" smtClean="0"/>
          </a:p>
          <a:p>
            <a:endParaRPr lang="pt-BR" sz="2000" dirty="0" smtClean="0"/>
          </a:p>
          <a:p>
            <a:r>
              <a:rPr lang="pt-BR" sz="2000" dirty="0" err="1" smtClean="0"/>
              <a:t>def</a:t>
            </a:r>
            <a:r>
              <a:rPr lang="pt-BR" sz="2000" dirty="0" smtClean="0"/>
              <a:t> </a:t>
            </a:r>
            <a:r>
              <a:rPr lang="pt-BR" sz="2000" dirty="0" err="1" smtClean="0"/>
              <a:t>worker</a:t>
            </a:r>
            <a:r>
              <a:rPr lang="pt-BR" sz="2000" dirty="0" smtClean="0"/>
              <a:t>(num):</a:t>
            </a:r>
          </a:p>
          <a:p>
            <a:r>
              <a:rPr lang="pt-BR" sz="2000" dirty="0" smtClean="0"/>
              <a:t>    """thread </a:t>
            </a:r>
            <a:r>
              <a:rPr lang="pt-BR" sz="2000" dirty="0" err="1" smtClean="0"/>
              <a:t>worker</a:t>
            </a:r>
            <a:r>
              <a:rPr lang="pt-BR" sz="2000" dirty="0" smtClean="0"/>
              <a:t> </a:t>
            </a:r>
            <a:r>
              <a:rPr lang="pt-BR" sz="2000" dirty="0" err="1" smtClean="0"/>
              <a:t>function</a:t>
            </a:r>
            <a:r>
              <a:rPr lang="pt-BR" sz="2000" dirty="0" smtClean="0"/>
              <a:t>"""</a:t>
            </a:r>
          </a:p>
          <a:p>
            <a:r>
              <a:rPr lang="pt-BR" sz="2000" dirty="0" smtClean="0"/>
              <a:t>    </a:t>
            </a:r>
            <a:r>
              <a:rPr lang="pt-BR" sz="2000" dirty="0" err="1" smtClean="0"/>
              <a:t>print</a:t>
            </a:r>
            <a:r>
              <a:rPr lang="pt-BR" sz="2000" dirty="0" smtClean="0"/>
              <a:t> ('</a:t>
            </a:r>
            <a:r>
              <a:rPr lang="pt-BR" sz="2000" dirty="0" err="1" smtClean="0"/>
              <a:t>Worker</a:t>
            </a:r>
            <a:r>
              <a:rPr lang="pt-BR" sz="2000" dirty="0" smtClean="0"/>
              <a:t>:', num)</a:t>
            </a:r>
          </a:p>
          <a:p>
            <a:r>
              <a:rPr lang="pt-BR" sz="2000" dirty="0" smtClean="0"/>
              <a:t>    </a:t>
            </a:r>
            <a:r>
              <a:rPr lang="pt-BR" sz="2000" dirty="0" err="1" smtClean="0"/>
              <a:t>return</a:t>
            </a:r>
            <a:endParaRPr lang="pt-BR" sz="2000" dirty="0" smtClean="0"/>
          </a:p>
          <a:p>
            <a:endParaRPr lang="pt-BR" sz="2000" dirty="0" smtClean="0"/>
          </a:p>
          <a:p>
            <a:r>
              <a:rPr lang="pt-BR" sz="2000" dirty="0" err="1" smtClean="0"/>
              <a:t>if</a:t>
            </a:r>
            <a:r>
              <a:rPr lang="pt-BR" sz="2000" dirty="0" smtClean="0"/>
              <a:t> __</a:t>
            </a:r>
            <a:r>
              <a:rPr lang="pt-BR" sz="2000" dirty="0" err="1" smtClean="0"/>
              <a:t>name__</a:t>
            </a:r>
            <a:r>
              <a:rPr lang="pt-BR" sz="2000" dirty="0" smtClean="0"/>
              <a:t> == '__</a:t>
            </a:r>
            <a:r>
              <a:rPr lang="pt-BR" sz="2000" dirty="0" err="1" smtClean="0"/>
              <a:t>main__</a:t>
            </a:r>
            <a:r>
              <a:rPr lang="pt-BR" sz="2000" dirty="0" smtClean="0"/>
              <a:t>':</a:t>
            </a:r>
          </a:p>
          <a:p>
            <a:r>
              <a:rPr lang="pt-BR" sz="2000" dirty="0" smtClean="0"/>
              <a:t>    </a:t>
            </a:r>
            <a:r>
              <a:rPr lang="pt-BR" sz="2000" dirty="0" err="1" smtClean="0"/>
              <a:t>jobs</a:t>
            </a:r>
            <a:r>
              <a:rPr lang="pt-BR" sz="2000" dirty="0" smtClean="0"/>
              <a:t> = []</a:t>
            </a:r>
          </a:p>
          <a:p>
            <a:r>
              <a:rPr lang="pt-BR" sz="2000" dirty="0" smtClean="0"/>
              <a:t>    for i in range(5):</a:t>
            </a:r>
          </a:p>
          <a:p>
            <a:r>
              <a:rPr lang="pt-BR" sz="2000" dirty="0" smtClean="0"/>
              <a:t>        p = </a:t>
            </a:r>
            <a:r>
              <a:rPr lang="pt-BR" sz="2000" dirty="0" err="1" smtClean="0"/>
              <a:t>multiprocessing</a:t>
            </a:r>
            <a:r>
              <a:rPr lang="pt-BR" sz="2000" dirty="0" smtClean="0"/>
              <a:t>.</a:t>
            </a:r>
            <a:r>
              <a:rPr lang="pt-BR" sz="2000" dirty="0" err="1" smtClean="0"/>
              <a:t>Process</a:t>
            </a:r>
            <a:r>
              <a:rPr lang="pt-BR" sz="2000" dirty="0" smtClean="0"/>
              <a:t>(</a:t>
            </a:r>
            <a:r>
              <a:rPr lang="pt-BR" sz="2000" dirty="0" err="1" smtClean="0"/>
              <a:t>target</a:t>
            </a:r>
            <a:r>
              <a:rPr lang="pt-BR" sz="2000" dirty="0" smtClean="0"/>
              <a:t>=</a:t>
            </a:r>
            <a:r>
              <a:rPr lang="pt-BR" sz="2000" dirty="0" err="1" smtClean="0"/>
              <a:t>worker</a:t>
            </a:r>
            <a:r>
              <a:rPr lang="pt-BR" sz="2000" dirty="0" smtClean="0"/>
              <a:t>, </a:t>
            </a:r>
            <a:r>
              <a:rPr lang="pt-BR" sz="2000" dirty="0" err="1" smtClean="0"/>
              <a:t>args</a:t>
            </a:r>
            <a:r>
              <a:rPr lang="pt-BR" sz="2000" dirty="0" smtClean="0"/>
              <a:t>=(i,))</a:t>
            </a:r>
          </a:p>
          <a:p>
            <a:r>
              <a:rPr lang="pt-BR" sz="2000" dirty="0" smtClean="0"/>
              <a:t>        </a:t>
            </a:r>
            <a:r>
              <a:rPr lang="pt-BR" sz="2000" dirty="0" err="1" smtClean="0"/>
              <a:t>jobs</a:t>
            </a:r>
            <a:r>
              <a:rPr lang="pt-BR" sz="2000" dirty="0" smtClean="0"/>
              <a:t>.</a:t>
            </a:r>
            <a:r>
              <a:rPr lang="pt-BR" sz="2000" dirty="0" err="1" smtClean="0"/>
              <a:t>append</a:t>
            </a:r>
            <a:r>
              <a:rPr lang="pt-BR" sz="2000" dirty="0" smtClean="0"/>
              <a:t>(p)</a:t>
            </a:r>
          </a:p>
          <a:p>
            <a:r>
              <a:rPr lang="pt-BR" sz="2000" dirty="0" smtClean="0"/>
              <a:t>        </a:t>
            </a:r>
            <a:r>
              <a:rPr lang="pt-BR" sz="2000" dirty="0" err="1" smtClean="0"/>
              <a:t>p.start</a:t>
            </a:r>
            <a:r>
              <a:rPr lang="pt-BR" sz="2000" dirty="0" smtClean="0"/>
              <a:t>()</a:t>
            </a:r>
            <a:endParaRPr lang="pt-BR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86000" y="2413338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$ python multiprocessing_simpleargs.py</a:t>
            </a:r>
          </a:p>
          <a:p>
            <a:endParaRPr lang="en-US" sz="2400" dirty="0" smtClean="0"/>
          </a:p>
          <a:p>
            <a:r>
              <a:rPr lang="en-US" sz="2400" dirty="0" smtClean="0"/>
              <a:t>Worker: 0</a:t>
            </a:r>
          </a:p>
          <a:p>
            <a:r>
              <a:rPr lang="en-US" sz="2400" dirty="0" smtClean="0"/>
              <a:t>Worker: 1</a:t>
            </a:r>
          </a:p>
          <a:p>
            <a:r>
              <a:rPr lang="en-US" sz="2400" dirty="0" smtClean="0"/>
              <a:t>Worker: 2</a:t>
            </a:r>
          </a:p>
          <a:p>
            <a:r>
              <a:rPr lang="en-US" sz="2400" dirty="0" smtClean="0"/>
              <a:t>Worker: 3</a:t>
            </a:r>
          </a:p>
          <a:p>
            <a:r>
              <a:rPr lang="en-US" sz="2400" dirty="0" smtClean="0"/>
              <a:t>Worker: 4</a:t>
            </a:r>
            <a:endParaRPr lang="pt-BR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3528" y="1028343"/>
            <a:ext cx="882047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 smtClean="0"/>
              <a:t>import</a:t>
            </a:r>
            <a:r>
              <a:rPr lang="pt-BR" sz="2000" dirty="0" smtClean="0"/>
              <a:t> </a:t>
            </a:r>
            <a:r>
              <a:rPr lang="pt-BR" sz="2000" dirty="0" err="1" smtClean="0"/>
              <a:t>multiprocessing</a:t>
            </a:r>
            <a:endParaRPr lang="pt-BR" sz="2000" dirty="0" smtClean="0"/>
          </a:p>
          <a:p>
            <a:r>
              <a:rPr lang="pt-BR" sz="2000" dirty="0" err="1" smtClean="0"/>
              <a:t>import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0000"/>
                </a:solidFill>
              </a:rPr>
              <a:t>multiprocessing_import_worker</a:t>
            </a:r>
            <a:endParaRPr lang="pt-BR" sz="2000" dirty="0" smtClean="0">
              <a:solidFill>
                <a:srgbClr val="FF0000"/>
              </a:solidFill>
            </a:endParaRPr>
          </a:p>
          <a:p>
            <a:endParaRPr lang="pt-BR" sz="2000" dirty="0" smtClean="0"/>
          </a:p>
          <a:p>
            <a:r>
              <a:rPr lang="pt-BR" sz="2000" dirty="0" err="1" smtClean="0"/>
              <a:t>if</a:t>
            </a:r>
            <a:r>
              <a:rPr lang="pt-BR" sz="2000" dirty="0" smtClean="0"/>
              <a:t> __</a:t>
            </a:r>
            <a:r>
              <a:rPr lang="pt-BR" sz="2000" dirty="0" err="1" smtClean="0"/>
              <a:t>name__</a:t>
            </a:r>
            <a:r>
              <a:rPr lang="pt-BR" sz="2000" dirty="0" smtClean="0"/>
              <a:t> == '__</a:t>
            </a:r>
            <a:r>
              <a:rPr lang="pt-BR" sz="2000" dirty="0" err="1" smtClean="0"/>
              <a:t>main__</a:t>
            </a:r>
            <a:r>
              <a:rPr lang="pt-BR" sz="2000" dirty="0" smtClean="0"/>
              <a:t>':</a:t>
            </a:r>
          </a:p>
          <a:p>
            <a:r>
              <a:rPr lang="pt-BR" sz="2000" dirty="0" smtClean="0"/>
              <a:t>    </a:t>
            </a:r>
            <a:r>
              <a:rPr lang="pt-BR" sz="2000" dirty="0" err="1" smtClean="0"/>
              <a:t>jobs</a:t>
            </a:r>
            <a:r>
              <a:rPr lang="pt-BR" sz="2000" dirty="0" smtClean="0"/>
              <a:t> = []</a:t>
            </a:r>
          </a:p>
          <a:p>
            <a:r>
              <a:rPr lang="pt-BR" sz="2000" dirty="0" smtClean="0"/>
              <a:t>    for i in range(5):</a:t>
            </a:r>
          </a:p>
          <a:p>
            <a:r>
              <a:rPr lang="pt-BR" sz="2000" dirty="0" smtClean="0"/>
              <a:t>        p = </a:t>
            </a:r>
            <a:r>
              <a:rPr lang="pt-BR" sz="2000" dirty="0" err="1" smtClean="0"/>
              <a:t>multiprocessing</a:t>
            </a:r>
            <a:r>
              <a:rPr lang="pt-BR" sz="2000" dirty="0" smtClean="0"/>
              <a:t>.</a:t>
            </a:r>
            <a:r>
              <a:rPr lang="pt-BR" sz="2000" dirty="0" err="1" smtClean="0"/>
              <a:t>Process</a:t>
            </a:r>
            <a:r>
              <a:rPr lang="pt-BR" sz="2000" dirty="0" smtClean="0"/>
              <a:t>(</a:t>
            </a:r>
            <a:r>
              <a:rPr lang="pt-BR" sz="2000" dirty="0" err="1" smtClean="0"/>
              <a:t>target</a:t>
            </a:r>
            <a:r>
              <a:rPr lang="pt-BR" sz="2000" dirty="0" smtClean="0"/>
              <a:t>=</a:t>
            </a:r>
            <a:r>
              <a:rPr lang="pt-BR" sz="2000" dirty="0" err="1" smtClean="0"/>
              <a:t>multiprocessing_import_worker</a:t>
            </a:r>
            <a:r>
              <a:rPr lang="pt-BR" sz="2000" dirty="0" smtClean="0"/>
              <a:t>.</a:t>
            </a:r>
            <a:r>
              <a:rPr lang="pt-BR" sz="2000" dirty="0" err="1" smtClean="0"/>
              <a:t>worker</a:t>
            </a:r>
            <a:r>
              <a:rPr lang="pt-BR" sz="2000" dirty="0" smtClean="0"/>
              <a:t>)</a:t>
            </a:r>
          </a:p>
          <a:p>
            <a:r>
              <a:rPr lang="pt-BR" sz="2000" dirty="0" smtClean="0"/>
              <a:t>        </a:t>
            </a:r>
            <a:r>
              <a:rPr lang="pt-BR" sz="2000" dirty="0" err="1" smtClean="0"/>
              <a:t>jobs</a:t>
            </a:r>
            <a:r>
              <a:rPr lang="pt-BR" sz="2000" dirty="0" smtClean="0"/>
              <a:t>.</a:t>
            </a:r>
            <a:r>
              <a:rPr lang="pt-BR" sz="2000" dirty="0" err="1" smtClean="0"/>
              <a:t>append</a:t>
            </a:r>
            <a:r>
              <a:rPr lang="pt-BR" sz="2000" dirty="0" smtClean="0"/>
              <a:t>(p)</a:t>
            </a:r>
          </a:p>
          <a:p>
            <a:r>
              <a:rPr lang="pt-BR" sz="2000" dirty="0" smtClean="0"/>
              <a:t>        </a:t>
            </a:r>
            <a:r>
              <a:rPr lang="pt-BR" sz="2000" dirty="0" err="1" smtClean="0"/>
              <a:t>p.start</a:t>
            </a:r>
            <a:r>
              <a:rPr lang="pt-BR" sz="2000" dirty="0" smtClean="0"/>
              <a:t>()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r>
              <a:rPr lang="pt-BR" sz="2000" dirty="0" err="1" smtClean="0">
                <a:solidFill>
                  <a:srgbClr val="FF0000"/>
                </a:solidFill>
              </a:rPr>
              <a:t>def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dirty="0" err="1" smtClean="0">
                <a:solidFill>
                  <a:srgbClr val="FF0000"/>
                </a:solidFill>
              </a:rPr>
              <a:t>worker</a:t>
            </a:r>
            <a:r>
              <a:rPr lang="pt-BR" sz="2000" dirty="0" smtClean="0">
                <a:solidFill>
                  <a:srgbClr val="FF0000"/>
                </a:solidFill>
              </a:rPr>
              <a:t>():</a:t>
            </a:r>
          </a:p>
          <a:p>
            <a:r>
              <a:rPr lang="pt-BR" sz="2000" dirty="0" smtClean="0">
                <a:solidFill>
                  <a:srgbClr val="FF0000"/>
                </a:solidFill>
              </a:rPr>
              <a:t>    """</a:t>
            </a:r>
            <a:r>
              <a:rPr lang="pt-BR" sz="2000" dirty="0" err="1" smtClean="0">
                <a:solidFill>
                  <a:srgbClr val="FF0000"/>
                </a:solidFill>
              </a:rPr>
              <a:t>worker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dirty="0" err="1" smtClean="0">
                <a:solidFill>
                  <a:srgbClr val="FF0000"/>
                </a:solidFill>
              </a:rPr>
              <a:t>function</a:t>
            </a:r>
            <a:r>
              <a:rPr lang="pt-BR" sz="2000" dirty="0" smtClean="0">
                <a:solidFill>
                  <a:srgbClr val="FF0000"/>
                </a:solidFill>
              </a:rPr>
              <a:t>"""</a:t>
            </a:r>
          </a:p>
          <a:p>
            <a:r>
              <a:rPr lang="pt-BR" sz="2000" dirty="0" smtClean="0">
                <a:solidFill>
                  <a:srgbClr val="FF0000"/>
                </a:solidFill>
              </a:rPr>
              <a:t>    </a:t>
            </a:r>
            <a:r>
              <a:rPr lang="pt-BR" sz="2000" dirty="0" err="1" smtClean="0">
                <a:solidFill>
                  <a:srgbClr val="FF0000"/>
                </a:solidFill>
              </a:rPr>
              <a:t>print</a:t>
            </a:r>
            <a:r>
              <a:rPr lang="pt-BR" sz="2000" dirty="0" smtClean="0">
                <a:solidFill>
                  <a:srgbClr val="FF0000"/>
                </a:solidFill>
              </a:rPr>
              <a:t> '</a:t>
            </a:r>
            <a:r>
              <a:rPr lang="pt-BR" sz="2000" dirty="0" err="1" smtClean="0">
                <a:solidFill>
                  <a:srgbClr val="FF0000"/>
                </a:solidFill>
              </a:rPr>
              <a:t>Worker</a:t>
            </a:r>
            <a:r>
              <a:rPr lang="pt-BR" sz="2000" dirty="0" smtClean="0">
                <a:solidFill>
                  <a:srgbClr val="FF0000"/>
                </a:solidFill>
              </a:rPr>
              <a:t>'</a:t>
            </a:r>
          </a:p>
          <a:p>
            <a:r>
              <a:rPr lang="pt-BR" sz="2000" dirty="0" smtClean="0">
                <a:solidFill>
                  <a:srgbClr val="FF0000"/>
                </a:solidFill>
              </a:rPr>
              <a:t>    </a:t>
            </a:r>
            <a:r>
              <a:rPr lang="pt-BR" sz="2000" dirty="0" err="1" smtClean="0">
                <a:solidFill>
                  <a:srgbClr val="FF0000"/>
                </a:solidFill>
              </a:rPr>
              <a:t>return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3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Determinar o processo corrente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79512" y="548680"/>
            <a:ext cx="864096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 smtClean="0"/>
              <a:t>multiprocessing</a:t>
            </a:r>
            <a:endParaRPr lang="pt-BR" dirty="0" smtClean="0"/>
          </a:p>
          <a:p>
            <a:r>
              <a:rPr lang="pt-BR" dirty="0" err="1" smtClean="0"/>
              <a:t>import</a:t>
            </a:r>
            <a:r>
              <a:rPr lang="pt-BR" dirty="0" smtClean="0"/>
              <a:t> time</a:t>
            </a:r>
          </a:p>
          <a:p>
            <a:endParaRPr lang="pt-BR" dirty="0" smtClean="0"/>
          </a:p>
          <a:p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worker</a:t>
            </a:r>
            <a:r>
              <a:rPr lang="pt-BR" dirty="0" smtClean="0"/>
              <a:t>():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name</a:t>
            </a:r>
            <a:r>
              <a:rPr lang="pt-BR" dirty="0" smtClean="0"/>
              <a:t> = </a:t>
            </a:r>
            <a:r>
              <a:rPr lang="pt-BR" dirty="0" err="1" smtClean="0"/>
              <a:t>multiprocessing</a:t>
            </a:r>
            <a:r>
              <a:rPr lang="pt-BR" dirty="0" smtClean="0"/>
              <a:t>.</a:t>
            </a:r>
            <a:r>
              <a:rPr lang="pt-BR" dirty="0" err="1" smtClean="0"/>
              <a:t>current_process</a:t>
            </a:r>
            <a:r>
              <a:rPr lang="pt-BR" dirty="0" smtClean="0"/>
              <a:t>().</a:t>
            </a:r>
            <a:r>
              <a:rPr lang="pt-BR" dirty="0" err="1" smtClean="0"/>
              <a:t>name</a:t>
            </a:r>
            <a:endParaRPr lang="pt-BR" dirty="0" smtClean="0"/>
          </a:p>
          <a:p>
            <a:r>
              <a:rPr lang="pt-BR" dirty="0" smtClean="0"/>
              <a:t>    </a:t>
            </a:r>
            <a:r>
              <a:rPr lang="pt-BR" dirty="0" err="1" smtClean="0"/>
              <a:t>print</a:t>
            </a:r>
            <a:r>
              <a:rPr lang="pt-BR" dirty="0" smtClean="0"/>
              <a:t> </a:t>
            </a:r>
            <a:r>
              <a:rPr lang="pt-BR" dirty="0" err="1" smtClean="0"/>
              <a:t>name</a:t>
            </a:r>
            <a:r>
              <a:rPr lang="pt-BR" dirty="0" smtClean="0"/>
              <a:t>, 'Starting'</a:t>
            </a:r>
          </a:p>
          <a:p>
            <a:r>
              <a:rPr lang="pt-BR" dirty="0" smtClean="0"/>
              <a:t>    time.</a:t>
            </a:r>
            <a:r>
              <a:rPr lang="pt-BR" dirty="0" err="1" smtClean="0"/>
              <a:t>sleep</a:t>
            </a:r>
            <a:r>
              <a:rPr lang="pt-BR" dirty="0" smtClean="0"/>
              <a:t>(2)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print</a:t>
            </a:r>
            <a:r>
              <a:rPr lang="pt-BR" dirty="0" smtClean="0"/>
              <a:t> </a:t>
            </a:r>
            <a:r>
              <a:rPr lang="pt-BR" dirty="0" err="1" smtClean="0"/>
              <a:t>name</a:t>
            </a:r>
            <a:r>
              <a:rPr lang="pt-BR" dirty="0" smtClean="0"/>
              <a:t>, '</a:t>
            </a:r>
            <a:r>
              <a:rPr lang="pt-BR" dirty="0" err="1" smtClean="0"/>
              <a:t>Exiting</a:t>
            </a:r>
            <a:r>
              <a:rPr lang="pt-BR" dirty="0" smtClean="0"/>
              <a:t>'</a:t>
            </a:r>
          </a:p>
          <a:p>
            <a:endParaRPr lang="pt-BR" dirty="0" smtClean="0"/>
          </a:p>
          <a:p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my_service</a:t>
            </a:r>
            <a:r>
              <a:rPr lang="pt-BR" dirty="0" smtClean="0"/>
              <a:t>():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name</a:t>
            </a:r>
            <a:r>
              <a:rPr lang="pt-BR" dirty="0" smtClean="0"/>
              <a:t> = </a:t>
            </a:r>
            <a:r>
              <a:rPr lang="pt-BR" dirty="0" err="1" smtClean="0"/>
              <a:t>multiprocessing</a:t>
            </a:r>
            <a:r>
              <a:rPr lang="pt-BR" dirty="0" smtClean="0"/>
              <a:t>.</a:t>
            </a:r>
            <a:r>
              <a:rPr lang="pt-BR" dirty="0" err="1" smtClean="0"/>
              <a:t>current_process</a:t>
            </a:r>
            <a:r>
              <a:rPr lang="pt-BR" dirty="0" smtClean="0"/>
              <a:t>().</a:t>
            </a:r>
            <a:r>
              <a:rPr lang="pt-BR" dirty="0" err="1" smtClean="0"/>
              <a:t>name</a:t>
            </a:r>
            <a:endParaRPr lang="pt-BR" dirty="0" smtClean="0"/>
          </a:p>
          <a:p>
            <a:r>
              <a:rPr lang="pt-BR" dirty="0" smtClean="0"/>
              <a:t>    </a:t>
            </a:r>
            <a:r>
              <a:rPr lang="pt-BR" dirty="0" err="1" smtClean="0"/>
              <a:t>print</a:t>
            </a:r>
            <a:r>
              <a:rPr lang="pt-BR" dirty="0" smtClean="0"/>
              <a:t> </a:t>
            </a:r>
            <a:r>
              <a:rPr lang="pt-BR" dirty="0" err="1" smtClean="0"/>
              <a:t>name</a:t>
            </a:r>
            <a:r>
              <a:rPr lang="pt-BR" dirty="0" smtClean="0"/>
              <a:t>, 'Starting'</a:t>
            </a:r>
          </a:p>
          <a:p>
            <a:r>
              <a:rPr lang="pt-BR" dirty="0" smtClean="0"/>
              <a:t>    time.</a:t>
            </a:r>
            <a:r>
              <a:rPr lang="pt-BR" dirty="0" err="1" smtClean="0"/>
              <a:t>sleep</a:t>
            </a:r>
            <a:r>
              <a:rPr lang="pt-BR" dirty="0" smtClean="0"/>
              <a:t>(3)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print</a:t>
            </a:r>
            <a:r>
              <a:rPr lang="pt-BR" dirty="0" smtClean="0"/>
              <a:t> </a:t>
            </a:r>
            <a:r>
              <a:rPr lang="pt-BR" dirty="0" err="1" smtClean="0"/>
              <a:t>name</a:t>
            </a:r>
            <a:r>
              <a:rPr lang="pt-BR" dirty="0" smtClean="0"/>
              <a:t>, '</a:t>
            </a:r>
            <a:r>
              <a:rPr lang="pt-BR" dirty="0" err="1" smtClean="0"/>
              <a:t>Exiting</a:t>
            </a:r>
            <a:r>
              <a:rPr lang="pt-BR" dirty="0" smtClean="0"/>
              <a:t>'</a:t>
            </a:r>
          </a:p>
          <a:p>
            <a:endParaRPr lang="pt-BR" dirty="0" smtClean="0"/>
          </a:p>
          <a:p>
            <a:r>
              <a:rPr lang="pt-BR" dirty="0" err="1" smtClean="0"/>
              <a:t>if</a:t>
            </a:r>
            <a:r>
              <a:rPr lang="pt-BR" dirty="0" smtClean="0"/>
              <a:t> __</a:t>
            </a:r>
            <a:r>
              <a:rPr lang="pt-BR" dirty="0" err="1" smtClean="0"/>
              <a:t>name__</a:t>
            </a:r>
            <a:r>
              <a:rPr lang="pt-BR" dirty="0" smtClean="0"/>
              <a:t> == '__</a:t>
            </a:r>
            <a:r>
              <a:rPr lang="pt-BR" dirty="0" err="1" smtClean="0"/>
              <a:t>main__</a:t>
            </a:r>
            <a:r>
              <a:rPr lang="pt-BR" dirty="0" smtClean="0"/>
              <a:t>':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service</a:t>
            </a:r>
            <a:r>
              <a:rPr lang="pt-BR" dirty="0" smtClean="0"/>
              <a:t> = </a:t>
            </a:r>
            <a:r>
              <a:rPr lang="pt-BR" dirty="0" err="1" smtClean="0"/>
              <a:t>multiprocessing</a:t>
            </a:r>
            <a:r>
              <a:rPr lang="pt-BR" dirty="0" smtClean="0"/>
              <a:t>.</a:t>
            </a:r>
            <a:r>
              <a:rPr lang="pt-BR" dirty="0" err="1" smtClean="0"/>
              <a:t>Process</a:t>
            </a:r>
            <a:r>
              <a:rPr lang="pt-BR" dirty="0" smtClean="0"/>
              <a:t>(</a:t>
            </a:r>
            <a:r>
              <a:rPr lang="pt-BR" dirty="0" err="1" smtClean="0"/>
              <a:t>name</a:t>
            </a:r>
            <a:r>
              <a:rPr lang="pt-BR" dirty="0" smtClean="0"/>
              <a:t>='</a:t>
            </a:r>
            <a:r>
              <a:rPr lang="pt-BR" dirty="0" err="1" smtClean="0"/>
              <a:t>my_service</a:t>
            </a:r>
            <a:r>
              <a:rPr lang="pt-BR" dirty="0" smtClean="0"/>
              <a:t>', </a:t>
            </a:r>
            <a:r>
              <a:rPr lang="pt-BR" dirty="0" err="1" smtClean="0"/>
              <a:t>target</a:t>
            </a:r>
            <a:r>
              <a:rPr lang="pt-BR" dirty="0" smtClean="0"/>
              <a:t>=</a:t>
            </a:r>
            <a:r>
              <a:rPr lang="pt-BR" dirty="0" err="1" smtClean="0"/>
              <a:t>my_service</a:t>
            </a:r>
            <a:r>
              <a:rPr lang="pt-BR" dirty="0" smtClean="0"/>
              <a:t>)</a:t>
            </a:r>
          </a:p>
          <a:p>
            <a:r>
              <a:rPr lang="pt-BR" dirty="0" smtClean="0"/>
              <a:t>    worker_1 = </a:t>
            </a:r>
            <a:r>
              <a:rPr lang="pt-BR" dirty="0" err="1" smtClean="0"/>
              <a:t>multiprocessing</a:t>
            </a:r>
            <a:r>
              <a:rPr lang="pt-BR" dirty="0" smtClean="0"/>
              <a:t>.</a:t>
            </a:r>
            <a:r>
              <a:rPr lang="pt-BR" dirty="0" err="1" smtClean="0"/>
              <a:t>Process</a:t>
            </a:r>
            <a:r>
              <a:rPr lang="pt-BR" dirty="0" smtClean="0"/>
              <a:t>(</a:t>
            </a:r>
            <a:r>
              <a:rPr lang="pt-BR" dirty="0" err="1" smtClean="0"/>
              <a:t>name</a:t>
            </a:r>
            <a:r>
              <a:rPr lang="pt-BR" dirty="0" smtClean="0"/>
              <a:t>='</a:t>
            </a:r>
            <a:r>
              <a:rPr lang="pt-BR" dirty="0" err="1" smtClean="0"/>
              <a:t>worker</a:t>
            </a:r>
            <a:r>
              <a:rPr lang="pt-BR" dirty="0" smtClean="0"/>
              <a:t> 1', </a:t>
            </a:r>
            <a:r>
              <a:rPr lang="pt-BR" dirty="0" err="1" smtClean="0"/>
              <a:t>target</a:t>
            </a:r>
            <a:r>
              <a:rPr lang="pt-BR" dirty="0" smtClean="0"/>
              <a:t>=</a:t>
            </a:r>
            <a:r>
              <a:rPr lang="pt-BR" dirty="0" err="1" smtClean="0"/>
              <a:t>worker</a:t>
            </a:r>
            <a:r>
              <a:rPr lang="pt-BR" dirty="0" smtClean="0"/>
              <a:t>)</a:t>
            </a:r>
          </a:p>
          <a:p>
            <a:r>
              <a:rPr lang="pt-BR" dirty="0" smtClean="0"/>
              <a:t>    worker_2 = </a:t>
            </a:r>
            <a:r>
              <a:rPr lang="pt-BR" dirty="0" err="1" smtClean="0"/>
              <a:t>multiprocessing</a:t>
            </a:r>
            <a:r>
              <a:rPr lang="pt-BR" dirty="0" smtClean="0"/>
              <a:t>.</a:t>
            </a:r>
            <a:r>
              <a:rPr lang="pt-BR" dirty="0" err="1" smtClean="0"/>
              <a:t>Process</a:t>
            </a:r>
            <a:r>
              <a:rPr lang="pt-BR" dirty="0" smtClean="0"/>
              <a:t>(</a:t>
            </a:r>
            <a:r>
              <a:rPr lang="pt-BR" dirty="0" err="1" smtClean="0"/>
              <a:t>target</a:t>
            </a:r>
            <a:r>
              <a:rPr lang="pt-BR" dirty="0" smtClean="0"/>
              <a:t>=</a:t>
            </a:r>
            <a:r>
              <a:rPr lang="pt-BR" dirty="0" err="1" smtClean="0"/>
              <a:t>worker</a:t>
            </a:r>
            <a:r>
              <a:rPr lang="pt-BR" dirty="0" smtClean="0"/>
              <a:t>) # use default </a:t>
            </a:r>
            <a:r>
              <a:rPr lang="pt-BR" dirty="0" err="1" smtClean="0"/>
              <a:t>name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    worker_1.start()</a:t>
            </a:r>
          </a:p>
          <a:p>
            <a:r>
              <a:rPr lang="pt-BR" dirty="0" smtClean="0"/>
              <a:t>    worker_2.start()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service</a:t>
            </a:r>
            <a:r>
              <a:rPr lang="pt-BR" dirty="0" smtClean="0"/>
              <a:t>.start()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187624" y="764704"/>
            <a:ext cx="56703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$ python multiprocessing_names.py</a:t>
            </a:r>
          </a:p>
          <a:p>
            <a:endParaRPr lang="en-US" sz="2400" dirty="0" smtClean="0"/>
          </a:p>
          <a:p>
            <a:r>
              <a:rPr lang="en-US" sz="2400" dirty="0" smtClean="0"/>
              <a:t>worker 1 Starting</a:t>
            </a:r>
          </a:p>
          <a:p>
            <a:r>
              <a:rPr lang="en-US" sz="2400" dirty="0" smtClean="0"/>
              <a:t>worker 1 Exiting</a:t>
            </a:r>
          </a:p>
          <a:p>
            <a:r>
              <a:rPr lang="en-US" sz="2400" dirty="0" smtClean="0"/>
              <a:t>Process-3 Starting</a:t>
            </a:r>
          </a:p>
          <a:p>
            <a:r>
              <a:rPr lang="en-US" sz="2400" dirty="0" smtClean="0"/>
              <a:t>Process-3 Exiting</a:t>
            </a:r>
          </a:p>
          <a:p>
            <a:r>
              <a:rPr lang="en-US" sz="2400" dirty="0" err="1" smtClean="0"/>
              <a:t>my_service</a:t>
            </a:r>
            <a:r>
              <a:rPr lang="en-US" sz="2400" dirty="0" smtClean="0"/>
              <a:t> Starting</a:t>
            </a:r>
          </a:p>
          <a:p>
            <a:r>
              <a:rPr lang="en-US" sz="2400" dirty="0" err="1" smtClean="0"/>
              <a:t>my_service</a:t>
            </a:r>
            <a:r>
              <a:rPr lang="en-US" sz="2400" dirty="0" smtClean="0"/>
              <a:t> Exiting</a:t>
            </a:r>
            <a:endParaRPr lang="pt-BR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183</TotalTime>
  <Words>1029</Words>
  <Application>Microsoft Office PowerPoint</Application>
  <PresentationFormat>Apresentação na tela (4:3)</PresentationFormat>
  <Paragraphs>270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Origem</vt:lpstr>
      <vt:lpstr>Aula 8 - Multiprocessamento</vt:lpstr>
      <vt:lpstr>Objetivos</vt:lpstr>
      <vt:lpstr>Slide 3</vt:lpstr>
      <vt:lpstr>Slide 4</vt:lpstr>
      <vt:lpstr>Slide 5</vt:lpstr>
      <vt:lpstr>Slide 6</vt:lpstr>
      <vt:lpstr>Slide 7</vt:lpstr>
      <vt:lpstr>Determinar o processo corrente</vt:lpstr>
      <vt:lpstr>Slide 9</vt:lpstr>
      <vt:lpstr>Processos Daemon</vt:lpstr>
      <vt:lpstr>Slide 11</vt:lpstr>
      <vt:lpstr>Slide 12</vt:lpstr>
      <vt:lpstr>Slide 13</vt:lpstr>
      <vt:lpstr>Slide 14</vt:lpstr>
      <vt:lpstr>Slide 15</vt:lpstr>
      <vt:lpstr>Terminar processos</vt:lpstr>
      <vt:lpstr>Slide 17</vt:lpstr>
      <vt:lpstr>Status de saída de processos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8 - Multiprocessamento</dc:title>
  <dc:creator>yano</dc:creator>
  <cp:lastModifiedBy>yano</cp:lastModifiedBy>
  <cp:revision>22</cp:revision>
  <dcterms:created xsi:type="dcterms:W3CDTF">2018-03-29T16:33:14Z</dcterms:created>
  <dcterms:modified xsi:type="dcterms:W3CDTF">2018-04-03T20:32:07Z</dcterms:modified>
</cp:coreProperties>
</file>