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Sincronização </a:t>
            </a:r>
            <a:r>
              <a:rPr lang="pt-BR" dirty="0" smtClean="0"/>
              <a:t>e comunicação entre Processos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9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19572" y="260648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queue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Queue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worker</a:t>
            </a:r>
            <a:r>
              <a:rPr lang="pt-BR" dirty="0" smtClean="0"/>
              <a:t>, </a:t>
            </a:r>
            <a:r>
              <a:rPr lang="pt-BR" dirty="0" err="1" smtClean="0"/>
              <a:t>args</a:t>
            </a:r>
            <a:r>
              <a:rPr lang="pt-BR" dirty="0" smtClean="0"/>
              <a:t>=(</a:t>
            </a:r>
            <a:r>
              <a:rPr lang="pt-BR" dirty="0" err="1" smtClean="0"/>
              <a:t>queue</a:t>
            </a:r>
            <a:r>
              <a:rPr lang="pt-BR" dirty="0" smtClean="0"/>
              <a:t>,))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queue</a:t>
            </a:r>
            <a:r>
              <a:rPr lang="pt-BR" dirty="0" smtClean="0"/>
              <a:t>.</a:t>
            </a:r>
            <a:r>
              <a:rPr lang="pt-BR" dirty="0" err="1" smtClean="0"/>
              <a:t>put</a:t>
            </a:r>
            <a:r>
              <a:rPr lang="pt-BR" dirty="0" smtClean="0"/>
              <a:t>(</a:t>
            </a:r>
            <a:r>
              <a:rPr lang="pt-BR" dirty="0" err="1" smtClean="0"/>
              <a:t>MyFancyClass</a:t>
            </a:r>
            <a:r>
              <a:rPr lang="pt-BR" dirty="0" smtClean="0"/>
              <a:t>('</a:t>
            </a:r>
            <a:r>
              <a:rPr lang="pt-BR" dirty="0" err="1" smtClean="0"/>
              <a:t>Fancy</a:t>
            </a:r>
            <a:r>
              <a:rPr lang="pt-BR" dirty="0" smtClean="0"/>
              <a:t> Dan'))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# </a:t>
            </a:r>
            <a:r>
              <a:rPr lang="pt-BR" dirty="0" err="1" smtClean="0"/>
              <a:t>Wait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 to </a:t>
            </a:r>
            <a:r>
              <a:rPr lang="pt-BR" dirty="0" err="1" smtClean="0"/>
              <a:t>finish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queue</a:t>
            </a:r>
            <a:r>
              <a:rPr lang="pt-BR" dirty="0" smtClean="0"/>
              <a:t>.close()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queue</a:t>
            </a:r>
            <a:r>
              <a:rPr lang="pt-BR" dirty="0" smtClean="0"/>
              <a:t>.</a:t>
            </a:r>
            <a:r>
              <a:rPr lang="pt-BR" dirty="0" err="1" smtClean="0"/>
              <a:t>join_thread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p.join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4581128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 python multiprocessing_queue.py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Doing something fancy in Process-1 for Fancy Dan!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0"/>
            <a:ext cx="720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Consumer</a:t>
            </a:r>
            <a:r>
              <a:rPr lang="pt-BR" dirty="0" smtClean="0"/>
              <a:t>(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, </a:t>
            </a:r>
            <a:r>
              <a:rPr lang="pt-BR" dirty="0" err="1" smtClean="0"/>
              <a:t>task_queue</a:t>
            </a:r>
            <a:r>
              <a:rPr lang="pt-BR" dirty="0" smtClean="0"/>
              <a:t>, </a:t>
            </a:r>
            <a:r>
              <a:rPr lang="pt-BR" dirty="0" err="1" smtClean="0"/>
              <a:t>result_queue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.__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task_queue</a:t>
            </a:r>
            <a:r>
              <a:rPr lang="pt-BR" dirty="0" smtClean="0"/>
              <a:t> = </a:t>
            </a:r>
            <a:r>
              <a:rPr lang="pt-BR" dirty="0" err="1" smtClean="0"/>
              <a:t>task_queue</a:t>
            </a:r>
            <a:endParaRPr lang="pt-BR" dirty="0" smtClean="0"/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result_queue</a:t>
            </a:r>
            <a:r>
              <a:rPr lang="pt-BR" dirty="0" smtClean="0"/>
              <a:t> = </a:t>
            </a:r>
            <a:r>
              <a:rPr lang="pt-BR" dirty="0" err="1" smtClean="0"/>
              <a:t>result_queue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proc_name</a:t>
            </a:r>
            <a:r>
              <a:rPr lang="pt-BR" dirty="0" smtClean="0"/>
              <a:t> =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    </a:t>
            </a:r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 err="1" smtClean="0"/>
              <a:t>True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next_task</a:t>
            </a:r>
            <a:r>
              <a:rPr lang="pt-BR" dirty="0" smtClean="0"/>
              <a:t> =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task_queue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next_task</a:t>
            </a:r>
            <a:r>
              <a:rPr lang="pt-BR" dirty="0" smtClean="0"/>
              <a:t> is </a:t>
            </a:r>
            <a:r>
              <a:rPr lang="pt-BR" dirty="0" err="1" smtClean="0"/>
              <a:t>None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       # </a:t>
            </a:r>
            <a:r>
              <a:rPr lang="pt-BR" dirty="0" err="1" smtClean="0"/>
              <a:t>Poison</a:t>
            </a:r>
            <a:r>
              <a:rPr lang="pt-BR" dirty="0" smtClean="0"/>
              <a:t> </a:t>
            </a:r>
            <a:r>
              <a:rPr lang="pt-BR" dirty="0" err="1" smtClean="0"/>
              <a:t>pill</a:t>
            </a:r>
            <a:r>
              <a:rPr lang="pt-BR" dirty="0" smtClean="0"/>
              <a:t> </a:t>
            </a:r>
            <a:r>
              <a:rPr lang="pt-BR" dirty="0" err="1" smtClean="0"/>
              <a:t>means</a:t>
            </a:r>
            <a:r>
              <a:rPr lang="pt-BR" dirty="0" smtClean="0"/>
              <a:t> shutdown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print</a:t>
            </a:r>
            <a:r>
              <a:rPr lang="pt-BR" dirty="0" smtClean="0"/>
              <a:t> ('%s: </a:t>
            </a:r>
            <a:r>
              <a:rPr lang="pt-BR" dirty="0" err="1" smtClean="0"/>
              <a:t>Exiting</a:t>
            </a:r>
            <a:r>
              <a:rPr lang="pt-BR" dirty="0" smtClean="0"/>
              <a:t>' % </a:t>
            </a:r>
            <a:r>
              <a:rPr lang="pt-BR" dirty="0" err="1" smtClean="0"/>
              <a:t>proc_name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task_queue</a:t>
            </a:r>
            <a:r>
              <a:rPr lang="pt-BR" dirty="0" smtClean="0"/>
              <a:t>.</a:t>
            </a:r>
            <a:r>
              <a:rPr lang="pt-BR" dirty="0" err="1" smtClean="0"/>
              <a:t>task_done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break</a:t>
            </a:r>
            <a:endParaRPr lang="pt-BR" dirty="0" smtClean="0"/>
          </a:p>
          <a:p>
            <a:r>
              <a:rPr lang="pt-BR" dirty="0" smtClean="0"/>
              <a:t>            </a:t>
            </a:r>
            <a:r>
              <a:rPr lang="pt-BR" dirty="0" err="1" smtClean="0"/>
              <a:t>print</a:t>
            </a:r>
            <a:r>
              <a:rPr lang="pt-BR" dirty="0" smtClean="0"/>
              <a:t> ('%s: %s' % (</a:t>
            </a:r>
            <a:r>
              <a:rPr lang="pt-BR" dirty="0" err="1" smtClean="0"/>
              <a:t>proc_name</a:t>
            </a:r>
            <a:r>
              <a:rPr lang="pt-BR" dirty="0" smtClean="0"/>
              <a:t>, </a:t>
            </a:r>
            <a:r>
              <a:rPr lang="pt-BR" dirty="0" err="1" smtClean="0"/>
              <a:t>next_task</a:t>
            </a:r>
            <a:r>
              <a:rPr lang="pt-BR" dirty="0" smtClean="0"/>
              <a:t>))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answer</a:t>
            </a:r>
            <a:r>
              <a:rPr lang="pt-BR" dirty="0" smtClean="0"/>
              <a:t> = </a:t>
            </a:r>
            <a:r>
              <a:rPr lang="pt-BR" dirty="0" err="1" smtClean="0"/>
              <a:t>next_task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task_queue</a:t>
            </a:r>
            <a:r>
              <a:rPr lang="pt-BR" dirty="0" smtClean="0"/>
              <a:t>.</a:t>
            </a:r>
            <a:r>
              <a:rPr lang="pt-BR" dirty="0" err="1" smtClean="0"/>
              <a:t>task_done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result_queue</a:t>
            </a:r>
            <a:r>
              <a:rPr lang="pt-BR" dirty="0" smtClean="0"/>
              <a:t>.</a:t>
            </a:r>
            <a:r>
              <a:rPr lang="pt-BR" dirty="0" err="1" smtClean="0"/>
              <a:t>put</a:t>
            </a:r>
            <a:r>
              <a:rPr lang="pt-BR" dirty="0" smtClean="0"/>
              <a:t>(</a:t>
            </a:r>
            <a:r>
              <a:rPr lang="pt-BR" dirty="0" err="1" smtClean="0"/>
              <a:t>answer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980728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Task(object):</a:t>
            </a:r>
          </a:p>
          <a:p>
            <a:r>
              <a:rPr lang="en-US" dirty="0" smtClean="0"/>
              <a:t>    def __init__(self, a, b):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self.a</a:t>
            </a:r>
            <a:r>
              <a:rPr lang="en-US" dirty="0" smtClean="0"/>
              <a:t> = a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self.b</a:t>
            </a:r>
            <a:r>
              <a:rPr lang="en-US" dirty="0" smtClean="0"/>
              <a:t> = b</a:t>
            </a:r>
          </a:p>
          <a:p>
            <a:r>
              <a:rPr lang="en-US" dirty="0" smtClean="0"/>
              <a:t>    def __call__(self):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time.sleep</a:t>
            </a:r>
            <a:r>
              <a:rPr lang="en-US" dirty="0" smtClean="0"/>
              <a:t>(0.1) # pretend to take some time to do the work</a:t>
            </a:r>
          </a:p>
          <a:p>
            <a:r>
              <a:rPr lang="en-US" dirty="0" smtClean="0"/>
              <a:t>        return '%s * %s = %s' % (</a:t>
            </a:r>
            <a:r>
              <a:rPr lang="en-US" dirty="0" err="1" smtClean="0"/>
              <a:t>self.a</a:t>
            </a:r>
            <a:r>
              <a:rPr lang="en-US" dirty="0" smtClean="0"/>
              <a:t>, </a:t>
            </a:r>
            <a:r>
              <a:rPr lang="en-US" dirty="0" err="1" smtClean="0"/>
              <a:t>self.b</a:t>
            </a:r>
            <a:r>
              <a:rPr lang="en-US" dirty="0" smtClean="0"/>
              <a:t>, </a:t>
            </a:r>
            <a:r>
              <a:rPr lang="en-US" dirty="0" err="1" smtClean="0"/>
              <a:t>self.a</a:t>
            </a:r>
            <a:r>
              <a:rPr lang="en-US" dirty="0" smtClean="0"/>
              <a:t> * </a:t>
            </a:r>
            <a:r>
              <a:rPr lang="en-US" dirty="0" err="1" smtClean="0"/>
              <a:t>self.b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def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r>
              <a:rPr lang="en-US" dirty="0" smtClean="0"/>
              <a:t>        return '%s * %s' % (</a:t>
            </a:r>
            <a:r>
              <a:rPr lang="en-US" dirty="0" err="1" smtClean="0"/>
              <a:t>self.a</a:t>
            </a:r>
            <a:r>
              <a:rPr lang="en-US" dirty="0" smtClean="0"/>
              <a:t>, </a:t>
            </a:r>
            <a:r>
              <a:rPr lang="en-US" dirty="0" err="1" smtClean="0"/>
              <a:t>self.b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1540" y="980728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/>
              <a:t>if</a:t>
            </a:r>
            <a:r>
              <a:rPr lang="pt-BR" sz="2000" dirty="0" smtClean="0"/>
              <a:t> __</a:t>
            </a:r>
            <a:r>
              <a:rPr lang="pt-BR" sz="2000" dirty="0" err="1" smtClean="0"/>
              <a:t>name__</a:t>
            </a:r>
            <a:r>
              <a:rPr lang="pt-BR" sz="2000" dirty="0" smtClean="0"/>
              <a:t> == '__</a:t>
            </a:r>
            <a:r>
              <a:rPr lang="pt-BR" sz="2000" dirty="0" err="1" smtClean="0"/>
              <a:t>main__</a:t>
            </a:r>
            <a:r>
              <a:rPr lang="pt-BR" sz="2000" dirty="0" smtClean="0"/>
              <a:t>':</a:t>
            </a:r>
          </a:p>
          <a:p>
            <a:r>
              <a:rPr lang="pt-BR" sz="2000" dirty="0" smtClean="0"/>
              <a:t>    # </a:t>
            </a:r>
            <a:r>
              <a:rPr lang="pt-BR" sz="2000" dirty="0" err="1" smtClean="0"/>
              <a:t>Establish</a:t>
            </a:r>
            <a:r>
              <a:rPr lang="pt-BR" sz="2000" dirty="0" smtClean="0"/>
              <a:t> communication </a:t>
            </a:r>
            <a:r>
              <a:rPr lang="pt-BR" sz="2000" dirty="0" err="1" smtClean="0"/>
              <a:t>queues</a:t>
            </a:r>
            <a:endParaRPr lang="pt-BR" sz="2000" dirty="0" smtClean="0"/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tasks</a:t>
            </a:r>
            <a:r>
              <a:rPr lang="pt-BR" sz="2000" dirty="0" smtClean="0"/>
              <a:t> = </a:t>
            </a:r>
            <a:r>
              <a:rPr lang="pt-BR" sz="2000" dirty="0" err="1" smtClean="0"/>
              <a:t>multiprocessing</a:t>
            </a:r>
            <a:r>
              <a:rPr lang="pt-BR" sz="2000" dirty="0" smtClean="0"/>
              <a:t>.</a:t>
            </a:r>
            <a:r>
              <a:rPr lang="pt-BR" sz="2000" dirty="0" err="1" smtClean="0"/>
              <a:t>JoinableQueue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results</a:t>
            </a:r>
            <a:r>
              <a:rPr lang="pt-BR" sz="2000" dirty="0" smtClean="0"/>
              <a:t> = </a:t>
            </a:r>
            <a:r>
              <a:rPr lang="pt-BR" sz="2000" dirty="0" err="1" smtClean="0"/>
              <a:t>multiprocessing</a:t>
            </a:r>
            <a:r>
              <a:rPr lang="pt-BR" sz="2000" dirty="0" smtClean="0"/>
              <a:t>.</a:t>
            </a:r>
            <a:r>
              <a:rPr lang="pt-BR" sz="2000" dirty="0" err="1" smtClean="0"/>
              <a:t>Queue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</a:t>
            </a:r>
          </a:p>
          <a:p>
            <a:r>
              <a:rPr lang="pt-BR" sz="2000" dirty="0" smtClean="0"/>
              <a:t>    # Start </a:t>
            </a:r>
            <a:r>
              <a:rPr lang="pt-BR" sz="2000" dirty="0" err="1" smtClean="0"/>
              <a:t>consumers</a:t>
            </a:r>
            <a:endParaRPr lang="pt-BR" sz="2000" dirty="0" smtClean="0"/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num_consumers</a:t>
            </a:r>
            <a:r>
              <a:rPr lang="pt-BR" sz="2000" dirty="0" smtClean="0"/>
              <a:t> = </a:t>
            </a:r>
            <a:r>
              <a:rPr lang="pt-BR" sz="2000" dirty="0" err="1" smtClean="0"/>
              <a:t>multiprocessing</a:t>
            </a:r>
            <a:r>
              <a:rPr lang="pt-BR" sz="2000" dirty="0" smtClean="0"/>
              <a:t>.</a:t>
            </a:r>
            <a:r>
              <a:rPr lang="pt-BR" sz="2000" dirty="0" err="1" smtClean="0"/>
              <a:t>cpu_count</a:t>
            </a:r>
            <a:r>
              <a:rPr lang="pt-BR" sz="2000" dirty="0" smtClean="0"/>
              <a:t>() * 2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print</a:t>
            </a:r>
            <a:r>
              <a:rPr lang="pt-BR" sz="2000" dirty="0" smtClean="0"/>
              <a:t> ('</a:t>
            </a:r>
            <a:r>
              <a:rPr lang="pt-BR" sz="2000" dirty="0" err="1" smtClean="0"/>
              <a:t>Creating</a:t>
            </a:r>
            <a:r>
              <a:rPr lang="pt-BR" sz="2000" dirty="0" smtClean="0"/>
              <a:t> %d </a:t>
            </a:r>
            <a:r>
              <a:rPr lang="pt-BR" sz="2000" dirty="0" err="1" smtClean="0"/>
              <a:t>consumers</a:t>
            </a:r>
            <a:r>
              <a:rPr lang="pt-BR" sz="2000" dirty="0" smtClean="0"/>
              <a:t>' % </a:t>
            </a:r>
            <a:r>
              <a:rPr lang="pt-BR" sz="2000" dirty="0" err="1" smtClean="0"/>
              <a:t>num_consumers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consumers</a:t>
            </a:r>
            <a:r>
              <a:rPr lang="pt-BR" sz="2000" dirty="0" smtClean="0"/>
              <a:t> = [ </a:t>
            </a:r>
            <a:r>
              <a:rPr lang="pt-BR" sz="2000" dirty="0" err="1" smtClean="0"/>
              <a:t>Consumer</a:t>
            </a:r>
            <a:r>
              <a:rPr lang="pt-BR" sz="2000" dirty="0" smtClean="0"/>
              <a:t>(</a:t>
            </a:r>
            <a:r>
              <a:rPr lang="pt-BR" sz="2000" dirty="0" err="1" smtClean="0"/>
              <a:t>tasks</a:t>
            </a:r>
            <a:r>
              <a:rPr lang="pt-BR" sz="2000" dirty="0" smtClean="0"/>
              <a:t>, </a:t>
            </a:r>
            <a:r>
              <a:rPr lang="pt-BR" sz="2000" dirty="0" err="1" smtClean="0"/>
              <a:t>results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          for i in range(</a:t>
            </a:r>
            <a:r>
              <a:rPr lang="pt-BR" sz="2000" dirty="0" err="1" smtClean="0"/>
              <a:t>num_consumers</a:t>
            </a:r>
            <a:r>
              <a:rPr lang="pt-BR" sz="2000" dirty="0" smtClean="0"/>
              <a:t>) ]</a:t>
            </a:r>
          </a:p>
          <a:p>
            <a:r>
              <a:rPr lang="pt-BR" sz="2000" dirty="0" smtClean="0"/>
              <a:t>    for w in </a:t>
            </a:r>
            <a:r>
              <a:rPr lang="pt-BR" sz="2000" dirty="0" err="1" smtClean="0"/>
              <a:t>consumers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w.start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71600" y="1028343"/>
            <a:ext cx="77768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# </a:t>
            </a:r>
            <a:r>
              <a:rPr lang="pt-BR" sz="2000" dirty="0" err="1" smtClean="0"/>
              <a:t>Enqueue</a:t>
            </a:r>
            <a:r>
              <a:rPr lang="pt-BR" sz="2000" dirty="0" smtClean="0"/>
              <a:t> </a:t>
            </a:r>
            <a:r>
              <a:rPr lang="pt-BR" sz="2000" dirty="0" err="1" smtClean="0"/>
              <a:t>jobs</a:t>
            </a:r>
            <a:endParaRPr lang="pt-BR" sz="2000" dirty="0" smtClean="0"/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num_jobs</a:t>
            </a:r>
            <a:r>
              <a:rPr lang="pt-BR" sz="2000" dirty="0" smtClean="0"/>
              <a:t> = 10</a:t>
            </a:r>
          </a:p>
          <a:p>
            <a:r>
              <a:rPr lang="pt-BR" sz="2000" dirty="0" smtClean="0"/>
              <a:t>    for i in range(</a:t>
            </a:r>
            <a:r>
              <a:rPr lang="pt-BR" sz="2000" dirty="0" err="1" smtClean="0"/>
              <a:t>num_jobs</a:t>
            </a:r>
            <a:r>
              <a:rPr lang="pt-BR" sz="2000" dirty="0" smtClean="0"/>
              <a:t>):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tasks</a:t>
            </a:r>
            <a:r>
              <a:rPr lang="pt-BR" sz="2000" dirty="0" smtClean="0"/>
              <a:t>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err="1" smtClean="0"/>
              <a:t>Task</a:t>
            </a:r>
            <a:r>
              <a:rPr lang="pt-BR" sz="2000" dirty="0" smtClean="0"/>
              <a:t>(i, i))</a:t>
            </a:r>
          </a:p>
          <a:p>
            <a:r>
              <a:rPr lang="pt-BR" sz="2000" dirty="0" smtClean="0"/>
              <a:t>    </a:t>
            </a:r>
          </a:p>
          <a:p>
            <a:r>
              <a:rPr lang="pt-BR" sz="2000" dirty="0" smtClean="0"/>
              <a:t>    # </a:t>
            </a:r>
            <a:r>
              <a:rPr lang="pt-BR" sz="2000" dirty="0" err="1" smtClean="0"/>
              <a:t>Add</a:t>
            </a:r>
            <a:r>
              <a:rPr lang="pt-BR" sz="2000" dirty="0" smtClean="0"/>
              <a:t> a </a:t>
            </a:r>
            <a:r>
              <a:rPr lang="pt-BR" sz="2000" dirty="0" err="1" smtClean="0"/>
              <a:t>poison</a:t>
            </a:r>
            <a:r>
              <a:rPr lang="pt-BR" sz="2000" dirty="0" smtClean="0"/>
              <a:t> </a:t>
            </a:r>
            <a:r>
              <a:rPr lang="pt-BR" sz="2000" dirty="0" err="1" smtClean="0"/>
              <a:t>pill</a:t>
            </a:r>
            <a:r>
              <a:rPr lang="pt-BR" sz="2000" dirty="0" smtClean="0"/>
              <a:t> for </a:t>
            </a:r>
            <a:r>
              <a:rPr lang="pt-BR" sz="2000" dirty="0" err="1" smtClean="0"/>
              <a:t>each</a:t>
            </a:r>
            <a:r>
              <a:rPr lang="pt-BR" sz="2000" dirty="0" smtClean="0"/>
              <a:t> </a:t>
            </a:r>
            <a:r>
              <a:rPr lang="pt-BR" sz="2000" dirty="0" err="1" smtClean="0"/>
              <a:t>consumer</a:t>
            </a:r>
            <a:endParaRPr lang="pt-BR" sz="2000" dirty="0" smtClean="0"/>
          </a:p>
          <a:p>
            <a:r>
              <a:rPr lang="pt-BR" sz="2000" dirty="0" smtClean="0"/>
              <a:t>    for i in range(</a:t>
            </a:r>
            <a:r>
              <a:rPr lang="pt-BR" sz="2000" dirty="0" err="1" smtClean="0"/>
              <a:t>num_consumers</a:t>
            </a:r>
            <a:r>
              <a:rPr lang="pt-BR" sz="2000" dirty="0" smtClean="0"/>
              <a:t>):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tasks</a:t>
            </a:r>
            <a:r>
              <a:rPr lang="pt-BR" sz="2000" dirty="0" smtClean="0"/>
              <a:t>.</a:t>
            </a:r>
            <a:r>
              <a:rPr lang="pt-BR" sz="2000" dirty="0" err="1" smtClean="0"/>
              <a:t>put</a:t>
            </a:r>
            <a:r>
              <a:rPr lang="pt-BR" sz="2000" dirty="0" smtClean="0"/>
              <a:t>(</a:t>
            </a:r>
            <a:r>
              <a:rPr lang="pt-BR" sz="2000" dirty="0" err="1" smtClean="0"/>
              <a:t>None</a:t>
            </a:r>
            <a:r>
              <a:rPr lang="pt-BR" sz="2000" dirty="0" smtClean="0"/>
              <a:t>)</a:t>
            </a:r>
          </a:p>
          <a:p>
            <a:endParaRPr lang="pt-BR" sz="2000" dirty="0" smtClean="0"/>
          </a:p>
          <a:p>
            <a:r>
              <a:rPr lang="pt-BR" sz="2000" dirty="0" smtClean="0"/>
              <a:t>    # </a:t>
            </a:r>
            <a:r>
              <a:rPr lang="pt-BR" sz="2000" dirty="0" err="1" smtClean="0"/>
              <a:t>Wait</a:t>
            </a:r>
            <a:r>
              <a:rPr lang="pt-BR" sz="2000" dirty="0" smtClean="0"/>
              <a:t> for </a:t>
            </a:r>
            <a:r>
              <a:rPr lang="pt-BR" sz="2000" dirty="0" err="1" smtClean="0"/>
              <a:t>all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tasks</a:t>
            </a:r>
            <a:r>
              <a:rPr lang="pt-BR" sz="2000" dirty="0" smtClean="0"/>
              <a:t> to </a:t>
            </a:r>
            <a:r>
              <a:rPr lang="pt-BR" sz="2000" dirty="0" err="1" smtClean="0"/>
              <a:t>finish</a:t>
            </a:r>
            <a:endParaRPr lang="pt-BR" sz="2000" dirty="0" smtClean="0"/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tasks</a:t>
            </a:r>
            <a:r>
              <a:rPr lang="pt-BR" sz="2000" dirty="0" smtClean="0"/>
              <a:t>.</a:t>
            </a:r>
            <a:r>
              <a:rPr lang="pt-BR" sz="2000" dirty="0" err="1" smtClean="0"/>
              <a:t>join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</a:t>
            </a:r>
          </a:p>
          <a:p>
            <a:r>
              <a:rPr lang="pt-BR" sz="2000" dirty="0" smtClean="0"/>
              <a:t>    # Start </a:t>
            </a:r>
            <a:r>
              <a:rPr lang="pt-BR" sz="2000" dirty="0" err="1" smtClean="0"/>
              <a:t>printing</a:t>
            </a:r>
            <a:r>
              <a:rPr lang="pt-BR" sz="2000" dirty="0" smtClean="0"/>
              <a:t> </a:t>
            </a:r>
            <a:r>
              <a:rPr lang="pt-BR" sz="2000" dirty="0" err="1" smtClean="0"/>
              <a:t>results</a:t>
            </a:r>
            <a:endParaRPr lang="pt-BR" sz="2000" dirty="0" smtClean="0"/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while</a:t>
            </a:r>
            <a:r>
              <a:rPr lang="pt-BR" sz="2000" dirty="0" smtClean="0"/>
              <a:t> </a:t>
            </a:r>
            <a:r>
              <a:rPr lang="pt-BR" sz="2000" dirty="0" err="1" smtClean="0"/>
              <a:t>num_jobs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result</a:t>
            </a:r>
            <a:r>
              <a:rPr lang="pt-BR" sz="2000" dirty="0" smtClean="0"/>
              <a:t> = </a:t>
            </a:r>
            <a:r>
              <a:rPr lang="pt-BR" sz="2000" dirty="0" err="1" smtClean="0"/>
              <a:t>results</a:t>
            </a:r>
            <a:r>
              <a:rPr lang="pt-BR" sz="2000" dirty="0" smtClean="0"/>
              <a:t>.</a:t>
            </a:r>
            <a:r>
              <a:rPr lang="pt-BR" sz="2000" dirty="0" err="1" smtClean="0"/>
              <a:t>get</a:t>
            </a:r>
            <a:r>
              <a:rPr lang="pt-BR" sz="2000" dirty="0" smtClean="0"/>
              <a:t>()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print</a:t>
            </a:r>
            <a:r>
              <a:rPr lang="pt-BR" sz="2000" dirty="0" smtClean="0"/>
              <a:t> ('</a:t>
            </a:r>
            <a:r>
              <a:rPr lang="pt-BR" sz="2000" dirty="0" err="1" smtClean="0"/>
              <a:t>Result</a:t>
            </a:r>
            <a:r>
              <a:rPr lang="pt-BR" sz="2000" dirty="0" smtClean="0"/>
              <a:t>:', </a:t>
            </a:r>
            <a:r>
              <a:rPr lang="pt-BR" sz="2000" dirty="0" err="1" smtClean="0"/>
              <a:t>result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num_jobs</a:t>
            </a:r>
            <a:r>
              <a:rPr lang="pt-BR" sz="2000" dirty="0" smtClean="0"/>
              <a:t> -= 1</a:t>
            </a:r>
            <a:endParaRPr lang="pt-B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0"/>
            <a:ext cx="603041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Creating</a:t>
            </a:r>
            <a:r>
              <a:rPr lang="pt-BR" sz="1200" dirty="0" smtClean="0"/>
              <a:t> 16 </a:t>
            </a:r>
            <a:r>
              <a:rPr lang="pt-BR" sz="1200" dirty="0" err="1" smtClean="0"/>
              <a:t>consumers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-1: 0 * 0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-2: 1 * 1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-3: 2 * 2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-4: 3 * 3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-5: 4 * 4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-6: 5 * 5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-7: 6 * 6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-8: 7 * 7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-9: 8 * 8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-10: 9 * 9</a:t>
            </a:r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-11: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-12: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-13: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-14: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-15: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-16: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-4: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-5: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-6: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-2: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-3: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-9: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-7: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-8: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Consumer</a:t>
            </a:r>
            <a:r>
              <a:rPr lang="pt-BR" sz="1200" dirty="0" smtClean="0"/>
              <a:t>-10: </a:t>
            </a:r>
            <a:r>
              <a:rPr lang="pt-BR" sz="1200" dirty="0" err="1" smtClean="0"/>
              <a:t>Exiting</a:t>
            </a:r>
            <a:endParaRPr lang="pt-BR" sz="1200" dirty="0" smtClean="0"/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0 * 0 = 0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3 * 3 = 9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8 * 8 = 64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5 * 5 = 25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4 * 4 = 16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6 * 6 = 36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7 * 7 = 49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1 * 1 = 1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2 * 2 = 4</a:t>
            </a:r>
          </a:p>
          <a:p>
            <a:r>
              <a:rPr lang="pt-BR" sz="1200" dirty="0" err="1" smtClean="0"/>
              <a:t>Result</a:t>
            </a:r>
            <a:r>
              <a:rPr lang="pt-BR" sz="1200" dirty="0" smtClean="0"/>
              <a:t>: 9 * 9 = 81</a:t>
            </a:r>
            <a:endParaRPr lang="pt-B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 smtClean="0"/>
              <a:t>Sinalização entre processos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31540" y="1412776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wait_for_event</a:t>
            </a:r>
            <a:r>
              <a:rPr lang="pt-BR" dirty="0" smtClean="0"/>
              <a:t>(e):</a:t>
            </a:r>
          </a:p>
          <a:p>
            <a:r>
              <a:rPr lang="pt-BR" dirty="0" smtClean="0"/>
              <a:t>    """</a:t>
            </a:r>
            <a:r>
              <a:rPr lang="pt-BR" dirty="0" err="1" smtClean="0"/>
              <a:t>Wait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event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set </a:t>
            </a:r>
            <a:r>
              <a:rPr lang="pt-BR" dirty="0" err="1" smtClean="0"/>
              <a:t>before</a:t>
            </a:r>
            <a:r>
              <a:rPr lang="pt-BR" dirty="0" smtClean="0"/>
              <a:t> </a:t>
            </a:r>
            <a:r>
              <a:rPr lang="pt-BR" dirty="0" err="1" smtClean="0"/>
              <a:t>doing</a:t>
            </a:r>
            <a:r>
              <a:rPr lang="pt-BR" dirty="0" smtClean="0"/>
              <a:t> </a:t>
            </a:r>
            <a:r>
              <a:rPr lang="pt-BR" dirty="0" err="1" smtClean="0"/>
              <a:t>anything</a:t>
            </a:r>
            <a:r>
              <a:rPr lang="pt-BR" dirty="0" smtClean="0"/>
              <a:t>"""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wait_for_event</a:t>
            </a:r>
            <a:r>
              <a:rPr lang="pt-BR" dirty="0" smtClean="0"/>
              <a:t>: starting‘)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e.wait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wait_for_event</a:t>
            </a:r>
            <a:r>
              <a:rPr lang="pt-BR" dirty="0" smtClean="0"/>
              <a:t>: </a:t>
            </a:r>
            <a:r>
              <a:rPr lang="pt-BR" dirty="0" err="1" smtClean="0"/>
              <a:t>e.is_set</a:t>
            </a:r>
            <a:r>
              <a:rPr lang="pt-BR" dirty="0" smtClean="0"/>
              <a:t>()-&gt;', </a:t>
            </a:r>
            <a:r>
              <a:rPr lang="pt-BR" dirty="0" err="1" smtClean="0"/>
              <a:t>e.is_set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wait_for_event_timeout</a:t>
            </a:r>
            <a:r>
              <a:rPr lang="pt-BR" dirty="0" smtClean="0"/>
              <a:t>(e, t):</a:t>
            </a:r>
          </a:p>
          <a:p>
            <a:r>
              <a:rPr lang="pt-BR" dirty="0" smtClean="0"/>
              <a:t>    """</a:t>
            </a:r>
            <a:r>
              <a:rPr lang="pt-BR" dirty="0" err="1" smtClean="0"/>
              <a:t>Wait</a:t>
            </a:r>
            <a:r>
              <a:rPr lang="pt-BR" dirty="0" smtClean="0"/>
              <a:t> t </a:t>
            </a:r>
            <a:r>
              <a:rPr lang="pt-BR" dirty="0" err="1" smtClean="0"/>
              <a:t>seconds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then</a:t>
            </a:r>
            <a:r>
              <a:rPr lang="pt-BR" dirty="0" smtClean="0"/>
              <a:t> timeout"""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wait_for_event_timeout</a:t>
            </a:r>
            <a:r>
              <a:rPr lang="pt-BR" dirty="0" smtClean="0"/>
              <a:t>: starting‘)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e.wait</a:t>
            </a:r>
            <a:r>
              <a:rPr lang="pt-BR" dirty="0" smtClean="0"/>
              <a:t>(t)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wait_for_event_timeout</a:t>
            </a:r>
            <a:r>
              <a:rPr lang="pt-BR" dirty="0" smtClean="0"/>
              <a:t>: </a:t>
            </a:r>
            <a:r>
              <a:rPr lang="pt-BR" dirty="0" err="1" smtClean="0"/>
              <a:t>e.is_set</a:t>
            </a:r>
            <a:r>
              <a:rPr lang="pt-BR" dirty="0" smtClean="0"/>
              <a:t>()-&gt;', </a:t>
            </a:r>
            <a:r>
              <a:rPr lang="pt-BR" dirty="0" err="1" smtClean="0"/>
              <a:t>e.is_set</a:t>
            </a:r>
            <a:r>
              <a:rPr lang="pt-BR" dirty="0" smtClean="0"/>
              <a:t>())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75134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e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Event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w1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block</a:t>
            </a:r>
            <a:r>
              <a:rPr lang="pt-BR" dirty="0" smtClean="0"/>
              <a:t>', </a:t>
            </a:r>
          </a:p>
          <a:p>
            <a:r>
              <a:rPr lang="pt-BR" dirty="0" smtClean="0"/>
              <a:t>                                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wait_for_event</a:t>
            </a:r>
            <a:r>
              <a:rPr lang="pt-BR" dirty="0" smtClean="0"/>
              <a:t>,</a:t>
            </a:r>
          </a:p>
          <a:p>
            <a:r>
              <a:rPr lang="pt-BR" dirty="0" smtClean="0"/>
              <a:t>                                 </a:t>
            </a:r>
            <a:r>
              <a:rPr lang="pt-BR" dirty="0" err="1" smtClean="0"/>
              <a:t>args</a:t>
            </a:r>
            <a:r>
              <a:rPr lang="pt-BR" dirty="0" smtClean="0"/>
              <a:t>=(e,))</a:t>
            </a:r>
          </a:p>
          <a:p>
            <a:r>
              <a:rPr lang="pt-BR" dirty="0" smtClean="0"/>
              <a:t>    w1.start()</a:t>
            </a:r>
          </a:p>
          <a:p>
            <a:endParaRPr lang="pt-BR" dirty="0" smtClean="0"/>
          </a:p>
          <a:p>
            <a:r>
              <a:rPr lang="pt-BR" dirty="0" smtClean="0"/>
              <a:t>    w2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non-block</a:t>
            </a:r>
            <a:r>
              <a:rPr lang="pt-BR" dirty="0" smtClean="0"/>
              <a:t>', </a:t>
            </a:r>
          </a:p>
          <a:p>
            <a:r>
              <a:rPr lang="pt-BR" dirty="0" smtClean="0"/>
              <a:t>                                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wait_for_event_timeout</a:t>
            </a:r>
            <a:r>
              <a:rPr lang="pt-BR" dirty="0" smtClean="0"/>
              <a:t>, </a:t>
            </a:r>
          </a:p>
          <a:p>
            <a:r>
              <a:rPr lang="pt-BR" dirty="0" smtClean="0"/>
              <a:t>                                 </a:t>
            </a:r>
            <a:r>
              <a:rPr lang="pt-BR" dirty="0" err="1" smtClean="0"/>
              <a:t>args</a:t>
            </a:r>
            <a:r>
              <a:rPr lang="pt-BR" dirty="0" smtClean="0"/>
              <a:t>=(e, 2))</a:t>
            </a:r>
          </a:p>
          <a:p>
            <a:r>
              <a:rPr lang="pt-BR" dirty="0" smtClean="0"/>
              <a:t>    w2.start()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main</a:t>
            </a:r>
            <a:r>
              <a:rPr lang="pt-BR" dirty="0" smtClean="0"/>
              <a:t>: </a:t>
            </a:r>
            <a:r>
              <a:rPr lang="pt-BR" dirty="0" err="1" smtClean="0"/>
              <a:t>waiting</a:t>
            </a:r>
            <a:r>
              <a:rPr lang="pt-BR" dirty="0" smtClean="0"/>
              <a:t> </a:t>
            </a:r>
            <a:r>
              <a:rPr lang="pt-BR" dirty="0" err="1" smtClean="0"/>
              <a:t>before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Event</a:t>
            </a:r>
            <a:r>
              <a:rPr lang="pt-BR" dirty="0" smtClean="0"/>
              <a:t>.set()'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(3)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e.set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main</a:t>
            </a:r>
            <a:r>
              <a:rPr lang="pt-BR" dirty="0" smtClean="0"/>
              <a:t>: </a:t>
            </a:r>
            <a:r>
              <a:rPr lang="pt-BR" dirty="0" err="1" smtClean="0"/>
              <a:t>event</a:t>
            </a:r>
            <a:r>
              <a:rPr lang="pt-BR" dirty="0" smtClean="0"/>
              <a:t> is set'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47664" y="1412776"/>
            <a:ext cx="69847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$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-u </a:t>
            </a:r>
            <a:r>
              <a:rPr lang="pt-BR" sz="2400" dirty="0" err="1" smtClean="0"/>
              <a:t>multiprocessing_event</a:t>
            </a:r>
            <a:r>
              <a:rPr lang="pt-BR" sz="2400" dirty="0" smtClean="0"/>
              <a:t>.</a:t>
            </a:r>
            <a:r>
              <a:rPr lang="pt-BR" sz="2400" dirty="0" err="1" smtClean="0"/>
              <a:t>py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main</a:t>
            </a:r>
            <a:r>
              <a:rPr lang="pt-BR" sz="2400" dirty="0" smtClean="0"/>
              <a:t>: </a:t>
            </a:r>
            <a:r>
              <a:rPr lang="pt-BR" sz="2400" dirty="0" err="1" smtClean="0"/>
              <a:t>waiting</a:t>
            </a:r>
            <a:r>
              <a:rPr lang="pt-BR" sz="2400" dirty="0" smtClean="0"/>
              <a:t> </a:t>
            </a:r>
            <a:r>
              <a:rPr lang="pt-BR" sz="2400" dirty="0" err="1" smtClean="0"/>
              <a:t>before</a:t>
            </a:r>
            <a:r>
              <a:rPr lang="pt-BR" sz="2400" dirty="0" smtClean="0"/>
              <a:t> </a:t>
            </a:r>
            <a:r>
              <a:rPr lang="pt-BR" sz="2400" dirty="0" err="1" smtClean="0"/>
              <a:t>calling</a:t>
            </a:r>
            <a:r>
              <a:rPr lang="pt-BR" sz="2400" dirty="0" smtClean="0"/>
              <a:t> </a:t>
            </a:r>
            <a:r>
              <a:rPr lang="pt-BR" sz="2400" dirty="0" err="1" smtClean="0"/>
              <a:t>Event</a:t>
            </a:r>
            <a:r>
              <a:rPr lang="pt-BR" sz="2400" dirty="0" smtClean="0"/>
              <a:t>.set()</a:t>
            </a:r>
          </a:p>
          <a:p>
            <a:r>
              <a:rPr lang="pt-BR" sz="2400" dirty="0" err="1" smtClean="0"/>
              <a:t>wait_for_event</a:t>
            </a:r>
            <a:r>
              <a:rPr lang="pt-BR" sz="2400" dirty="0" smtClean="0"/>
              <a:t>: starting</a:t>
            </a:r>
          </a:p>
          <a:p>
            <a:r>
              <a:rPr lang="pt-BR" sz="2400" dirty="0" err="1" smtClean="0"/>
              <a:t>wait_for_event_timeout</a:t>
            </a:r>
            <a:r>
              <a:rPr lang="pt-BR" sz="2400" dirty="0" smtClean="0"/>
              <a:t>: starting</a:t>
            </a:r>
          </a:p>
          <a:p>
            <a:r>
              <a:rPr lang="pt-BR" sz="2400" dirty="0" err="1" smtClean="0"/>
              <a:t>wait_for_event_timeout</a:t>
            </a:r>
            <a:r>
              <a:rPr lang="pt-BR" sz="2400" dirty="0" smtClean="0"/>
              <a:t>: </a:t>
            </a:r>
            <a:r>
              <a:rPr lang="pt-BR" sz="2400" dirty="0" err="1" smtClean="0"/>
              <a:t>e.is_set</a:t>
            </a:r>
            <a:r>
              <a:rPr lang="pt-BR" sz="2400" dirty="0" smtClean="0"/>
              <a:t>()-&gt; </a:t>
            </a:r>
            <a:r>
              <a:rPr lang="pt-BR" sz="2400" dirty="0" err="1" smtClean="0"/>
              <a:t>False</a:t>
            </a:r>
            <a:endParaRPr lang="pt-BR" sz="2400" dirty="0" smtClean="0"/>
          </a:p>
          <a:p>
            <a:r>
              <a:rPr lang="pt-BR" sz="2400" dirty="0" err="1" smtClean="0"/>
              <a:t>main</a:t>
            </a:r>
            <a:r>
              <a:rPr lang="pt-BR" sz="2400" dirty="0" smtClean="0"/>
              <a:t>: </a:t>
            </a:r>
            <a:r>
              <a:rPr lang="pt-BR" sz="2400" dirty="0" err="1" smtClean="0"/>
              <a:t>event</a:t>
            </a:r>
            <a:r>
              <a:rPr lang="pt-BR" sz="2400" dirty="0" smtClean="0"/>
              <a:t> is set</a:t>
            </a:r>
          </a:p>
          <a:p>
            <a:r>
              <a:rPr lang="pt-BR" sz="2400" dirty="0" err="1" smtClean="0"/>
              <a:t>wait_for_event</a:t>
            </a:r>
            <a:r>
              <a:rPr lang="pt-BR" sz="2400" dirty="0" smtClean="0"/>
              <a:t>: </a:t>
            </a:r>
            <a:r>
              <a:rPr lang="pt-BR" sz="2400" dirty="0" err="1" smtClean="0"/>
              <a:t>e.is_set</a:t>
            </a:r>
            <a:r>
              <a:rPr lang="pt-BR" sz="2400" dirty="0" smtClean="0"/>
              <a:t>()-&gt; </a:t>
            </a:r>
            <a:r>
              <a:rPr lang="pt-BR" sz="2400" dirty="0" err="1" smtClean="0"/>
              <a:t>True</a:t>
            </a:r>
            <a:endParaRPr lang="pt-B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Faça um programa para comparar o desempenho de threads e processos. Crie uma situação onde usar thread é mais vantajoso que processos e vice-versa.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Logging</a:t>
            </a:r>
            <a:endParaRPr lang="pt-BR" dirty="0" smtClean="0"/>
          </a:p>
          <a:p>
            <a:r>
              <a:rPr lang="pt-BR" dirty="0" smtClean="0"/>
              <a:t>Comunicação e sincronização entre processos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Logging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36812" y="2060848"/>
            <a:ext cx="56703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logging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Doing</a:t>
            </a:r>
            <a:r>
              <a:rPr lang="pt-BR" dirty="0" smtClean="0"/>
              <a:t> some work')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log_to_stderr</a:t>
            </a:r>
            <a:r>
              <a:rPr lang="pt-BR" dirty="0" smtClean="0"/>
              <a:t>(</a:t>
            </a:r>
            <a:r>
              <a:rPr lang="pt-BR" dirty="0" err="1" smtClean="0"/>
              <a:t>logging</a:t>
            </a:r>
            <a:r>
              <a:rPr lang="pt-BR" dirty="0" smtClean="0"/>
              <a:t>.DEBUG)</a:t>
            </a:r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worker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1166843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$ </a:t>
            </a:r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dirty="0" err="1" smtClean="0"/>
              <a:t>multiprocessing_log_to_stderr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[INFO/</a:t>
            </a:r>
            <a:r>
              <a:rPr lang="pt-BR" dirty="0" err="1" smtClean="0"/>
              <a:t>Process</a:t>
            </a:r>
            <a:r>
              <a:rPr lang="pt-BR" dirty="0" smtClean="0"/>
              <a:t>-1] </a:t>
            </a:r>
            <a:r>
              <a:rPr lang="pt-BR" dirty="0" err="1" smtClean="0"/>
              <a:t>child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Doing</a:t>
            </a:r>
            <a:r>
              <a:rPr lang="pt-BR" dirty="0" smtClean="0"/>
              <a:t> some work</a:t>
            </a:r>
          </a:p>
          <a:p>
            <a:r>
              <a:rPr lang="pt-BR" dirty="0" smtClean="0"/>
              <a:t>[INFO/</a:t>
            </a:r>
            <a:r>
              <a:rPr lang="pt-BR" dirty="0" err="1" smtClean="0"/>
              <a:t>Process</a:t>
            </a:r>
            <a:r>
              <a:rPr lang="pt-BR" dirty="0" smtClean="0"/>
              <a:t>-1]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shutting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 smtClean="0"/>
          </a:p>
          <a:p>
            <a:r>
              <a:rPr lang="pt-BR" dirty="0" smtClean="0"/>
              <a:t>[DEBUG/</a:t>
            </a:r>
            <a:r>
              <a:rPr lang="pt-BR" dirty="0" err="1" smtClean="0"/>
              <a:t>Process</a:t>
            </a:r>
            <a:r>
              <a:rPr lang="pt-BR" dirty="0" smtClean="0"/>
              <a:t>-1] </a:t>
            </a:r>
            <a:r>
              <a:rPr lang="pt-BR" dirty="0" err="1" smtClean="0"/>
              <a:t>running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"</a:t>
            </a:r>
            <a:r>
              <a:rPr lang="pt-BR" dirty="0" err="1" smtClean="0"/>
              <a:t>atexit</a:t>
            </a:r>
            <a:r>
              <a:rPr lang="pt-BR" dirty="0" smtClean="0"/>
              <a:t>" </a:t>
            </a:r>
            <a:r>
              <a:rPr lang="pt-BR" dirty="0" err="1" smtClean="0"/>
              <a:t>finalizers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priority</a:t>
            </a:r>
            <a:r>
              <a:rPr lang="pt-BR" dirty="0" smtClean="0"/>
              <a:t> &gt;= 0</a:t>
            </a:r>
          </a:p>
          <a:p>
            <a:r>
              <a:rPr lang="pt-BR" dirty="0" smtClean="0"/>
              <a:t>[DEBUG/</a:t>
            </a:r>
            <a:r>
              <a:rPr lang="pt-BR" dirty="0" err="1" smtClean="0"/>
              <a:t>Process</a:t>
            </a:r>
            <a:r>
              <a:rPr lang="pt-BR" dirty="0" smtClean="0"/>
              <a:t>-1] </a:t>
            </a:r>
            <a:r>
              <a:rPr lang="pt-BR" dirty="0" err="1" smtClean="0"/>
              <a:t>running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remaining</a:t>
            </a:r>
            <a:r>
              <a:rPr lang="pt-BR" dirty="0" smtClean="0"/>
              <a:t> "</a:t>
            </a:r>
            <a:r>
              <a:rPr lang="pt-BR" dirty="0" err="1" smtClean="0"/>
              <a:t>atexit</a:t>
            </a:r>
            <a:r>
              <a:rPr lang="pt-BR" dirty="0" smtClean="0"/>
              <a:t>" </a:t>
            </a:r>
            <a:r>
              <a:rPr lang="pt-BR" dirty="0" err="1" smtClean="0"/>
              <a:t>finalizers</a:t>
            </a:r>
            <a:endParaRPr lang="pt-BR" dirty="0" smtClean="0"/>
          </a:p>
          <a:p>
            <a:r>
              <a:rPr lang="pt-BR" dirty="0" smtClean="0"/>
              <a:t>[INFO/</a:t>
            </a:r>
            <a:r>
              <a:rPr lang="pt-BR" dirty="0" err="1" smtClean="0"/>
              <a:t>Process</a:t>
            </a:r>
            <a:r>
              <a:rPr lang="pt-BR" dirty="0" smtClean="0"/>
              <a:t>-1]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exiting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exitcode</a:t>
            </a:r>
            <a:r>
              <a:rPr lang="pt-BR" dirty="0" smtClean="0"/>
              <a:t> 0</a:t>
            </a:r>
          </a:p>
          <a:p>
            <a:r>
              <a:rPr lang="pt-BR" dirty="0" smtClean="0"/>
              <a:t>[INFO/</a:t>
            </a:r>
            <a:r>
              <a:rPr lang="pt-BR" dirty="0" err="1" smtClean="0"/>
              <a:t>MainProcess</a:t>
            </a:r>
            <a:r>
              <a:rPr lang="pt-BR" dirty="0" smtClean="0"/>
              <a:t>] </a:t>
            </a:r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shutting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 smtClean="0"/>
          </a:p>
          <a:p>
            <a:r>
              <a:rPr lang="pt-BR" dirty="0" smtClean="0"/>
              <a:t>[DEBUG/</a:t>
            </a:r>
            <a:r>
              <a:rPr lang="pt-BR" dirty="0" err="1" smtClean="0"/>
              <a:t>MainProcess</a:t>
            </a:r>
            <a:r>
              <a:rPr lang="pt-BR" dirty="0" smtClean="0"/>
              <a:t>] </a:t>
            </a:r>
            <a:r>
              <a:rPr lang="pt-BR" dirty="0" err="1" smtClean="0"/>
              <a:t>running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"</a:t>
            </a:r>
            <a:r>
              <a:rPr lang="pt-BR" dirty="0" err="1" smtClean="0"/>
              <a:t>atexit</a:t>
            </a:r>
            <a:r>
              <a:rPr lang="pt-BR" dirty="0" smtClean="0"/>
              <a:t>" </a:t>
            </a:r>
            <a:r>
              <a:rPr lang="pt-BR" dirty="0" err="1" smtClean="0"/>
              <a:t>finalizers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priority</a:t>
            </a:r>
            <a:r>
              <a:rPr lang="pt-BR" dirty="0" smtClean="0"/>
              <a:t> &gt;= 0</a:t>
            </a:r>
          </a:p>
          <a:p>
            <a:r>
              <a:rPr lang="pt-BR" dirty="0" smtClean="0"/>
              <a:t>[DEBUG/</a:t>
            </a:r>
            <a:r>
              <a:rPr lang="pt-BR" dirty="0" err="1" smtClean="0"/>
              <a:t>MainProcess</a:t>
            </a:r>
            <a:r>
              <a:rPr lang="pt-BR" dirty="0" smtClean="0"/>
              <a:t>] </a:t>
            </a:r>
            <a:r>
              <a:rPr lang="pt-BR" dirty="0" err="1" smtClean="0"/>
              <a:t>running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remaining</a:t>
            </a:r>
            <a:r>
              <a:rPr lang="pt-BR" dirty="0" smtClean="0"/>
              <a:t> "</a:t>
            </a:r>
            <a:r>
              <a:rPr lang="pt-BR" dirty="0" err="1" smtClean="0"/>
              <a:t>atexit</a:t>
            </a:r>
            <a:r>
              <a:rPr lang="pt-BR" dirty="0" smtClean="0"/>
              <a:t>" </a:t>
            </a:r>
            <a:r>
              <a:rPr lang="pt-BR" dirty="0" err="1" smtClean="0"/>
              <a:t>finalizers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1052736"/>
            <a:ext cx="552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logging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Doing</a:t>
            </a:r>
            <a:r>
              <a:rPr lang="pt-BR" dirty="0" smtClean="0"/>
              <a:t> some work‘)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log_to_stderr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logger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get_logger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logger</a:t>
            </a:r>
            <a:r>
              <a:rPr lang="pt-BR" dirty="0" smtClean="0"/>
              <a:t>.</a:t>
            </a:r>
            <a:r>
              <a:rPr lang="pt-BR" dirty="0" err="1" smtClean="0"/>
              <a:t>setLevel</a:t>
            </a:r>
            <a:r>
              <a:rPr lang="pt-BR" dirty="0" smtClean="0"/>
              <a:t>(</a:t>
            </a:r>
            <a:r>
              <a:rPr lang="pt-BR" dirty="0" err="1" smtClean="0"/>
              <a:t>logging</a:t>
            </a:r>
            <a:r>
              <a:rPr lang="pt-BR" dirty="0" smtClean="0"/>
              <a:t>.INFO)</a:t>
            </a:r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worker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196752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$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</a:t>
            </a:r>
            <a:r>
              <a:rPr lang="pt-BR" sz="2400" dirty="0" err="1" smtClean="0"/>
              <a:t>multiprocessing_get_logger</a:t>
            </a:r>
            <a:r>
              <a:rPr lang="pt-BR" sz="2400" dirty="0" smtClean="0"/>
              <a:t>.</a:t>
            </a:r>
            <a:r>
              <a:rPr lang="pt-BR" sz="2400" dirty="0" err="1" smtClean="0"/>
              <a:t>py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[INFO/</a:t>
            </a:r>
            <a:r>
              <a:rPr lang="pt-BR" sz="2400" dirty="0" err="1" smtClean="0"/>
              <a:t>Process</a:t>
            </a:r>
            <a:r>
              <a:rPr lang="pt-BR" sz="2400" dirty="0" smtClean="0"/>
              <a:t>-1] </a:t>
            </a:r>
            <a:r>
              <a:rPr lang="pt-BR" sz="2400" dirty="0" err="1" smtClean="0"/>
              <a:t>child</a:t>
            </a:r>
            <a:r>
              <a:rPr lang="pt-BR" sz="2400" dirty="0" smtClean="0"/>
              <a:t>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 </a:t>
            </a:r>
            <a:r>
              <a:rPr lang="pt-BR" sz="2400" dirty="0" err="1" smtClean="0"/>
              <a:t>calling</a:t>
            </a:r>
            <a:r>
              <a:rPr lang="pt-BR" sz="2400" dirty="0" smtClean="0"/>
              <a:t> </a:t>
            </a:r>
            <a:r>
              <a:rPr lang="pt-BR" sz="2400" dirty="0" err="1" smtClean="0"/>
              <a:t>self</a:t>
            </a:r>
            <a:r>
              <a:rPr lang="pt-BR" sz="2400" dirty="0" smtClean="0"/>
              <a:t>.</a:t>
            </a:r>
            <a:r>
              <a:rPr lang="pt-BR" sz="2400" dirty="0" err="1" smtClean="0"/>
              <a:t>run</a:t>
            </a:r>
            <a:r>
              <a:rPr lang="pt-BR" sz="2400" dirty="0" smtClean="0"/>
              <a:t>()</a:t>
            </a:r>
          </a:p>
          <a:p>
            <a:r>
              <a:rPr lang="pt-BR" sz="2400" dirty="0" err="1" smtClean="0"/>
              <a:t>Doing</a:t>
            </a:r>
            <a:r>
              <a:rPr lang="pt-BR" sz="2400" dirty="0" smtClean="0"/>
              <a:t> some work</a:t>
            </a:r>
          </a:p>
          <a:p>
            <a:r>
              <a:rPr lang="pt-BR" sz="2400" dirty="0" smtClean="0"/>
              <a:t>[INFO/</a:t>
            </a:r>
            <a:r>
              <a:rPr lang="pt-BR" sz="2400" dirty="0" err="1" smtClean="0"/>
              <a:t>Process</a:t>
            </a:r>
            <a:r>
              <a:rPr lang="pt-BR" sz="2400" dirty="0" smtClean="0"/>
              <a:t>-1]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 </a:t>
            </a:r>
            <a:r>
              <a:rPr lang="pt-BR" sz="2400" dirty="0" err="1" smtClean="0"/>
              <a:t>shutting</a:t>
            </a:r>
            <a:r>
              <a:rPr lang="pt-BR" sz="2400" dirty="0" smtClean="0"/>
              <a:t> </a:t>
            </a:r>
            <a:r>
              <a:rPr lang="pt-BR" sz="2400" dirty="0" err="1" smtClean="0"/>
              <a:t>down</a:t>
            </a:r>
            <a:endParaRPr lang="pt-BR" sz="2400" dirty="0" smtClean="0"/>
          </a:p>
          <a:p>
            <a:r>
              <a:rPr lang="pt-BR" sz="2400" dirty="0" smtClean="0"/>
              <a:t>[INFO/</a:t>
            </a:r>
            <a:r>
              <a:rPr lang="pt-BR" sz="2400" dirty="0" err="1" smtClean="0"/>
              <a:t>Process</a:t>
            </a:r>
            <a:r>
              <a:rPr lang="pt-BR" sz="2400" dirty="0" smtClean="0"/>
              <a:t>-1]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 </a:t>
            </a:r>
            <a:r>
              <a:rPr lang="pt-BR" sz="2400" dirty="0" err="1" smtClean="0"/>
              <a:t>exiting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</a:t>
            </a:r>
            <a:r>
              <a:rPr lang="pt-BR" sz="2400" dirty="0" err="1" smtClean="0"/>
              <a:t>exitcode</a:t>
            </a:r>
            <a:r>
              <a:rPr lang="pt-BR" sz="2400" dirty="0" smtClean="0"/>
              <a:t> 0</a:t>
            </a:r>
          </a:p>
          <a:p>
            <a:r>
              <a:rPr lang="pt-BR" sz="2400" dirty="0" smtClean="0"/>
              <a:t>[INFO/</a:t>
            </a:r>
            <a:r>
              <a:rPr lang="pt-BR" sz="2400" dirty="0" err="1" smtClean="0"/>
              <a:t>MainProcess</a:t>
            </a:r>
            <a:r>
              <a:rPr lang="pt-BR" sz="2400" dirty="0" smtClean="0"/>
              <a:t>]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 </a:t>
            </a:r>
            <a:r>
              <a:rPr lang="pt-BR" sz="2400" dirty="0" err="1" smtClean="0"/>
              <a:t>shutting</a:t>
            </a:r>
            <a:r>
              <a:rPr lang="pt-BR" sz="2400" dirty="0" smtClean="0"/>
              <a:t> </a:t>
            </a:r>
            <a:r>
              <a:rPr lang="pt-BR" sz="2400" dirty="0" err="1" smtClean="0"/>
              <a:t>down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 smtClean="0"/>
              <a:t>Subclasse de processo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15616" y="1412776"/>
            <a:ext cx="6768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multiprocessing</a:t>
            </a:r>
          </a:p>
          <a:p>
            <a:endParaRPr lang="en-US" dirty="0" smtClean="0"/>
          </a:p>
          <a:p>
            <a:r>
              <a:rPr lang="en-US" dirty="0" smtClean="0"/>
              <a:t>class Worker(</a:t>
            </a:r>
            <a:r>
              <a:rPr lang="en-US" dirty="0" err="1" smtClean="0"/>
              <a:t>multiprocessing.Process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smtClean="0"/>
              <a:t>    def run(self):</a:t>
            </a:r>
          </a:p>
          <a:p>
            <a:r>
              <a:rPr lang="en-US" dirty="0" smtClean="0"/>
              <a:t>        print ('In %s' % self.name)</a:t>
            </a:r>
          </a:p>
          <a:p>
            <a:r>
              <a:rPr lang="en-US" dirty="0" smtClean="0"/>
              <a:t>        return</a:t>
            </a:r>
          </a:p>
          <a:p>
            <a:endParaRPr lang="en-US" dirty="0" smtClean="0"/>
          </a:p>
          <a:p>
            <a:r>
              <a:rPr lang="en-US" dirty="0" smtClean="0"/>
              <a:t>if __name__ == '__main__':</a:t>
            </a:r>
          </a:p>
          <a:p>
            <a:r>
              <a:rPr lang="en-US" dirty="0" smtClean="0"/>
              <a:t>    jobs = []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range(5):</a:t>
            </a:r>
          </a:p>
          <a:p>
            <a:r>
              <a:rPr lang="en-US" dirty="0" smtClean="0"/>
              <a:t>        p = Worker()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jobs.append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p.start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j in jobs: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j.join</a:t>
            </a:r>
            <a:r>
              <a:rPr lang="en-US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835696" y="1700808"/>
            <a:ext cx="5022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$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</a:t>
            </a:r>
            <a:r>
              <a:rPr lang="pt-BR" sz="2400" dirty="0" err="1" smtClean="0"/>
              <a:t>multiprocessing_subclass</a:t>
            </a:r>
            <a:r>
              <a:rPr lang="pt-BR" sz="2400" dirty="0" smtClean="0"/>
              <a:t>.</a:t>
            </a:r>
            <a:r>
              <a:rPr lang="pt-BR" sz="2400" dirty="0" err="1" smtClean="0"/>
              <a:t>py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In </a:t>
            </a:r>
            <a:r>
              <a:rPr lang="pt-BR" sz="2400" dirty="0" err="1" smtClean="0"/>
              <a:t>Worker</a:t>
            </a:r>
            <a:r>
              <a:rPr lang="pt-BR" sz="2400" dirty="0" smtClean="0"/>
              <a:t>-1</a:t>
            </a:r>
          </a:p>
          <a:p>
            <a:r>
              <a:rPr lang="pt-BR" sz="2400" dirty="0" smtClean="0"/>
              <a:t>In </a:t>
            </a:r>
            <a:r>
              <a:rPr lang="pt-BR" sz="2400" dirty="0" err="1" smtClean="0"/>
              <a:t>Worker</a:t>
            </a:r>
            <a:r>
              <a:rPr lang="pt-BR" sz="2400" dirty="0" smtClean="0"/>
              <a:t>-2</a:t>
            </a:r>
          </a:p>
          <a:p>
            <a:r>
              <a:rPr lang="pt-BR" sz="2400" dirty="0" smtClean="0"/>
              <a:t>In </a:t>
            </a:r>
            <a:r>
              <a:rPr lang="pt-BR" sz="2400" dirty="0" err="1" smtClean="0"/>
              <a:t>Worker</a:t>
            </a:r>
            <a:r>
              <a:rPr lang="pt-BR" sz="2400" dirty="0" smtClean="0"/>
              <a:t>-3</a:t>
            </a:r>
          </a:p>
          <a:p>
            <a:r>
              <a:rPr lang="pt-BR" sz="2400" dirty="0" smtClean="0"/>
              <a:t>In </a:t>
            </a:r>
            <a:r>
              <a:rPr lang="pt-BR" sz="2400" dirty="0" err="1" smtClean="0"/>
              <a:t>Worker</a:t>
            </a:r>
            <a:r>
              <a:rPr lang="pt-BR" sz="2400" dirty="0" smtClean="0"/>
              <a:t>-4</a:t>
            </a:r>
          </a:p>
          <a:p>
            <a:r>
              <a:rPr lang="pt-BR" sz="2400" dirty="0" smtClean="0"/>
              <a:t>In </a:t>
            </a:r>
            <a:r>
              <a:rPr lang="pt-BR" sz="2400" dirty="0" err="1" smtClean="0"/>
              <a:t>Worker</a:t>
            </a:r>
            <a:r>
              <a:rPr lang="pt-BR" sz="2400" dirty="0" smtClean="0"/>
              <a:t>-5</a:t>
            </a: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Passar mensagens para Processos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95536" y="1289953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MyFancyClass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, </a:t>
            </a:r>
            <a:r>
              <a:rPr lang="pt-BR" dirty="0" err="1" smtClean="0"/>
              <a:t>name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 = 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do_something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proc_name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    </a:t>
            </a:r>
            <a:r>
              <a:rPr lang="pt-BR" dirty="0" err="1" smtClean="0"/>
              <a:t>print</a:t>
            </a:r>
            <a:r>
              <a:rPr lang="pt-BR" dirty="0" smtClean="0"/>
              <a:t> ('</a:t>
            </a:r>
            <a:r>
              <a:rPr lang="pt-BR" dirty="0" err="1" smtClean="0"/>
              <a:t>Doing</a:t>
            </a:r>
            <a:r>
              <a:rPr lang="pt-BR" dirty="0" smtClean="0"/>
              <a:t> </a:t>
            </a:r>
            <a:r>
              <a:rPr lang="pt-BR" dirty="0" err="1" smtClean="0"/>
              <a:t>something</a:t>
            </a:r>
            <a:r>
              <a:rPr lang="pt-BR" dirty="0" smtClean="0"/>
              <a:t> </a:t>
            </a:r>
            <a:r>
              <a:rPr lang="pt-BR" dirty="0" err="1" smtClean="0"/>
              <a:t>fancy</a:t>
            </a:r>
            <a:r>
              <a:rPr lang="pt-BR" dirty="0" smtClean="0"/>
              <a:t> in %s for %s!' % (</a:t>
            </a:r>
            <a:r>
              <a:rPr lang="pt-BR" dirty="0" err="1" smtClean="0"/>
              <a:t>proc_name</a:t>
            </a:r>
            <a:r>
              <a:rPr lang="pt-BR" dirty="0" smtClean="0"/>
              <a:t>,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name</a:t>
            </a:r>
            <a:r>
              <a:rPr lang="pt-BR" dirty="0" smtClean="0"/>
              <a:t>))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(q):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obj</a:t>
            </a:r>
            <a:r>
              <a:rPr lang="pt-BR" dirty="0" smtClean="0"/>
              <a:t> = </a:t>
            </a:r>
            <a:r>
              <a:rPr lang="pt-BR" dirty="0" err="1" smtClean="0"/>
              <a:t>q.get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obj</a:t>
            </a:r>
            <a:r>
              <a:rPr lang="pt-BR" dirty="0" smtClean="0"/>
              <a:t>.</a:t>
            </a:r>
            <a:r>
              <a:rPr lang="pt-BR" dirty="0" err="1" smtClean="0"/>
              <a:t>do_something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257</TotalTime>
  <Words>1136</Words>
  <Application>Microsoft Office PowerPoint</Application>
  <PresentationFormat>Apresentação na tela (4:3)</PresentationFormat>
  <Paragraphs>249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Origem</vt:lpstr>
      <vt:lpstr>Sincronização e comunicação entre Processos</vt:lpstr>
      <vt:lpstr>Objetivos</vt:lpstr>
      <vt:lpstr>Logging</vt:lpstr>
      <vt:lpstr>Slide 4</vt:lpstr>
      <vt:lpstr>Slide 5</vt:lpstr>
      <vt:lpstr>Slide 6</vt:lpstr>
      <vt:lpstr>Subclasse de processo</vt:lpstr>
      <vt:lpstr>Slide 8</vt:lpstr>
      <vt:lpstr>Passar mensagens para Processos</vt:lpstr>
      <vt:lpstr>Slide 10</vt:lpstr>
      <vt:lpstr>Slide 11</vt:lpstr>
      <vt:lpstr>Slide 12</vt:lpstr>
      <vt:lpstr>Slide 13</vt:lpstr>
      <vt:lpstr>Slide 14</vt:lpstr>
      <vt:lpstr>Slide 15</vt:lpstr>
      <vt:lpstr>Sinalização entre processos</vt:lpstr>
      <vt:lpstr>Slide 17</vt:lpstr>
      <vt:lpstr>Slide 18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yano</dc:creator>
  <cp:lastModifiedBy>yano</cp:lastModifiedBy>
  <cp:revision>15</cp:revision>
  <dcterms:created xsi:type="dcterms:W3CDTF">2018-04-06T13:18:54Z</dcterms:created>
  <dcterms:modified xsi:type="dcterms:W3CDTF">2018-04-09T14:26:49Z</dcterms:modified>
</cp:coreProperties>
</file>