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6" r:id="rId11"/>
    <p:sldId id="265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5B032-8CCC-45B6-8670-F30096FBAB52}" type="datetimeFigureOut">
              <a:rPr lang="pt-PT" smtClean="0"/>
              <a:t>05-07-2018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ED7AE-8B78-418F-AF94-15B134BC7F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949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ED7AE-8B78-418F-AF94-15B134BC7F2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152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ED7AE-8B78-418F-AF94-15B134BC7F2B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480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0FBF-0E38-48AD-A125-65628BF41C23}" type="datetimeFigureOut">
              <a:rPr lang="pt-PT" smtClean="0"/>
              <a:t>05-07-2018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678D-D85A-4C63-94F0-337C9078DCF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642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0FBF-0E38-48AD-A125-65628BF41C23}" type="datetimeFigureOut">
              <a:rPr lang="pt-PT" smtClean="0"/>
              <a:t>05-07-2018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678D-D85A-4C63-94F0-337C9078DCF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014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0FBF-0E38-48AD-A125-65628BF41C23}" type="datetimeFigureOut">
              <a:rPr lang="pt-PT" smtClean="0"/>
              <a:t>05-07-2018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678D-D85A-4C63-94F0-337C9078DCF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1025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0FBF-0E38-48AD-A125-65628BF41C23}" type="datetimeFigureOut">
              <a:rPr lang="pt-PT" smtClean="0"/>
              <a:t>05-07-2018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678D-D85A-4C63-94F0-337C9078DCF5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1723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0FBF-0E38-48AD-A125-65628BF41C23}" type="datetimeFigureOut">
              <a:rPr lang="pt-PT" smtClean="0"/>
              <a:t>05-07-2018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678D-D85A-4C63-94F0-337C9078DCF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5927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0FBF-0E38-48AD-A125-65628BF41C23}" type="datetimeFigureOut">
              <a:rPr lang="pt-PT" smtClean="0"/>
              <a:t>05-07-2018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678D-D85A-4C63-94F0-337C9078DCF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9228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0FBF-0E38-48AD-A125-65628BF41C23}" type="datetimeFigureOut">
              <a:rPr lang="pt-PT" smtClean="0"/>
              <a:t>05-07-2018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678D-D85A-4C63-94F0-337C9078DCF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4149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0FBF-0E38-48AD-A125-65628BF41C23}" type="datetimeFigureOut">
              <a:rPr lang="pt-PT" smtClean="0"/>
              <a:t>05-07-2018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678D-D85A-4C63-94F0-337C9078DCF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1840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0FBF-0E38-48AD-A125-65628BF41C23}" type="datetimeFigureOut">
              <a:rPr lang="pt-PT" smtClean="0"/>
              <a:t>05-07-2018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678D-D85A-4C63-94F0-337C9078DCF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73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0FBF-0E38-48AD-A125-65628BF41C23}" type="datetimeFigureOut">
              <a:rPr lang="pt-PT" smtClean="0"/>
              <a:t>05-07-2018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678D-D85A-4C63-94F0-337C9078DCF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716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0FBF-0E38-48AD-A125-65628BF41C23}" type="datetimeFigureOut">
              <a:rPr lang="pt-PT" smtClean="0"/>
              <a:t>05-07-2018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678D-D85A-4C63-94F0-337C9078DCF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257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0FBF-0E38-48AD-A125-65628BF41C23}" type="datetimeFigureOut">
              <a:rPr lang="pt-PT" smtClean="0"/>
              <a:t>05-07-2018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678D-D85A-4C63-94F0-337C9078DCF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895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0FBF-0E38-48AD-A125-65628BF41C23}" type="datetimeFigureOut">
              <a:rPr lang="pt-PT" smtClean="0"/>
              <a:t>05-07-2018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678D-D85A-4C63-94F0-337C9078DCF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617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0FBF-0E38-48AD-A125-65628BF41C23}" type="datetimeFigureOut">
              <a:rPr lang="pt-PT" smtClean="0"/>
              <a:t>05-07-2018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678D-D85A-4C63-94F0-337C9078DCF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226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0FBF-0E38-48AD-A125-65628BF41C23}" type="datetimeFigureOut">
              <a:rPr lang="pt-PT" smtClean="0"/>
              <a:t>05-07-2018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678D-D85A-4C63-94F0-337C9078DCF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717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0FBF-0E38-48AD-A125-65628BF41C23}" type="datetimeFigureOut">
              <a:rPr lang="pt-PT" smtClean="0"/>
              <a:t>05-07-2018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678D-D85A-4C63-94F0-337C9078DCF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148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0FBF-0E38-48AD-A125-65628BF41C23}" type="datetimeFigureOut">
              <a:rPr lang="pt-PT" smtClean="0"/>
              <a:t>05-07-2018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678D-D85A-4C63-94F0-337C9078DCF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930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2C0FBF-0E38-48AD-A125-65628BF41C23}" type="datetimeFigureOut">
              <a:rPr lang="pt-PT" smtClean="0"/>
              <a:t>05-07-2018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2678D-D85A-4C63-94F0-337C9078DCF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8086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8118BBA-8A31-4416-B981-5F5DB696D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/>
              <a:t>Hybrid Rendering with Nau3D and </a:t>
            </a:r>
            <a:r>
              <a:rPr lang="en-US" sz="5000" dirty="0" err="1"/>
              <a:t>OptiX</a:t>
            </a:r>
            <a:r>
              <a:rPr lang="pt-PT" sz="5000" dirty="0"/>
              <a:t> 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78FE546F-4B85-4416-BBB9-792FA384D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5060272"/>
            <a:ext cx="9018855" cy="1331650"/>
          </a:xfrm>
        </p:spPr>
        <p:txBody>
          <a:bodyPr>
            <a:normAutofit lnSpcReduction="10000"/>
          </a:bodyPr>
          <a:lstStyle/>
          <a:p>
            <a:r>
              <a:rPr lang="pt-PT" sz="1500" dirty="0"/>
              <a:t>Leandro Salgado  a70949</a:t>
            </a:r>
          </a:p>
          <a:p>
            <a:r>
              <a:rPr lang="pt-PT" sz="1500" dirty="0"/>
              <a:t>Luís Costa a73434</a:t>
            </a:r>
          </a:p>
          <a:p>
            <a:pPr algn="r"/>
            <a:r>
              <a:rPr lang="pt-PT" sz="1500" dirty="0"/>
              <a:t>Professor</a:t>
            </a:r>
          </a:p>
          <a:p>
            <a:pPr algn="r"/>
            <a:r>
              <a:rPr lang="pt-PT" sz="1500" dirty="0"/>
              <a:t>Luís Paulo Santos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26700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8D200-F2FB-4B63-A319-688DEAE2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DA8ECAB-C10F-478E-AA41-B8737CC34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054086"/>
            <a:ext cx="4195762" cy="4195762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2FFBDE-A68D-486E-9F25-7FE800DB9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976" y="2054086"/>
            <a:ext cx="419576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30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33332-2620-423E-B008-9C0BAA2A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CEA6337-0721-4B9A-9ABD-C65B54380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4" y="2202024"/>
            <a:ext cx="3716358" cy="371635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475A09F-5134-4F3D-90B2-DFCF468F9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911" y="2202024"/>
            <a:ext cx="3716358" cy="37163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8A270CC-9660-45DA-84E2-9D53FBEEB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198" y="2202023"/>
            <a:ext cx="3716359" cy="371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97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E050F-83CA-4982-AB7B-D5CBD595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Considerações e Trabalho Futuro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8925CDD-1A37-447A-AD01-F0CFB6FE5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Implementação de sombras seletivamente</a:t>
            </a:r>
          </a:p>
          <a:p>
            <a:endParaRPr lang="pt-PT" dirty="0"/>
          </a:p>
          <a:p>
            <a:r>
              <a:rPr lang="pt-PT" dirty="0"/>
              <a:t>Implementar a escolha dos materiais para fazer </a:t>
            </a:r>
            <a:r>
              <a:rPr lang="pt-PT" i="1" dirty="0" err="1"/>
              <a:t>raytracing</a:t>
            </a:r>
            <a:r>
              <a:rPr lang="pt-PT" dirty="0"/>
              <a:t> através de um critério e não dos materiais em si</a:t>
            </a:r>
          </a:p>
          <a:p>
            <a:endParaRPr lang="pt-PT" dirty="0"/>
          </a:p>
          <a:p>
            <a:r>
              <a:rPr lang="pt-PT" dirty="0"/>
              <a:t>O projeto implementado é apenas um caso em que </a:t>
            </a:r>
            <a:r>
              <a:rPr lang="pt-PT" i="1" dirty="0" err="1"/>
              <a:t>rendering</a:t>
            </a:r>
            <a:r>
              <a:rPr lang="pt-PT" i="1" dirty="0"/>
              <a:t> </a:t>
            </a:r>
            <a:r>
              <a:rPr lang="pt-PT" dirty="0"/>
              <a:t>híbrido é útil.</a:t>
            </a:r>
          </a:p>
          <a:p>
            <a:endParaRPr lang="pt-PT" dirty="0"/>
          </a:p>
          <a:p>
            <a:r>
              <a:rPr lang="pt-PT" dirty="0"/>
              <a:t>As cores refletidas não são iguais às cores originais, logo poderia ser pensada uma solução envolvendo, por exemplo, </a:t>
            </a:r>
            <a:r>
              <a:rPr lang="pt-PT" i="1" dirty="0" err="1"/>
              <a:t>tonemapping</a:t>
            </a:r>
            <a:r>
              <a:rPr lang="pt-PT" dirty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75345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8118BBA-8A31-4416-B981-5F5DB696D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/>
              <a:t>Hybrid Rendering with Nau3D and </a:t>
            </a:r>
            <a:r>
              <a:rPr lang="en-US" sz="5000" dirty="0" err="1"/>
              <a:t>OptiX</a:t>
            </a:r>
            <a:r>
              <a:rPr lang="pt-PT" sz="5000" dirty="0"/>
              <a:t> 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78FE546F-4B85-4416-BBB9-792FA384D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5060272"/>
            <a:ext cx="9018855" cy="1331650"/>
          </a:xfrm>
        </p:spPr>
        <p:txBody>
          <a:bodyPr>
            <a:normAutofit lnSpcReduction="10000"/>
          </a:bodyPr>
          <a:lstStyle/>
          <a:p>
            <a:r>
              <a:rPr lang="pt-PT" sz="1500" dirty="0"/>
              <a:t>Leandro Salgado  a70949</a:t>
            </a:r>
          </a:p>
          <a:p>
            <a:r>
              <a:rPr lang="pt-PT" sz="1500" dirty="0"/>
              <a:t>Luís Costa a73434</a:t>
            </a:r>
          </a:p>
          <a:p>
            <a:pPr algn="r"/>
            <a:r>
              <a:rPr lang="pt-PT" sz="1500" dirty="0"/>
              <a:t>Professor</a:t>
            </a:r>
          </a:p>
          <a:p>
            <a:pPr algn="r"/>
            <a:r>
              <a:rPr lang="pt-PT" sz="1500" dirty="0"/>
              <a:t>Luís Paulo Santos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3911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8B4EE-8AC7-4F79-9071-2D6D47CA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3BD45C-E756-4117-B7C7-1F8ACA979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i="1" dirty="0" err="1"/>
              <a:t>Raytracing</a:t>
            </a:r>
            <a:r>
              <a:rPr lang="pt-PT" i="1" dirty="0"/>
              <a:t> </a:t>
            </a:r>
            <a:r>
              <a:rPr lang="pt-PT" dirty="0"/>
              <a:t>simula fenómenos que a rasterização não simula, representa uma cena com maior detalhe.</a:t>
            </a:r>
          </a:p>
          <a:p>
            <a:endParaRPr lang="pt-PT" dirty="0"/>
          </a:p>
          <a:p>
            <a:r>
              <a:rPr lang="pt-PT" i="1" dirty="0" err="1"/>
              <a:t>Raytracing</a:t>
            </a:r>
            <a:r>
              <a:rPr lang="pt-PT" i="1" dirty="0"/>
              <a:t> </a:t>
            </a:r>
            <a:r>
              <a:rPr lang="pt-PT" dirty="0"/>
              <a:t>é mais lento do que rasterização.</a:t>
            </a:r>
          </a:p>
          <a:p>
            <a:endParaRPr lang="pt-PT" i="1" dirty="0"/>
          </a:p>
          <a:p>
            <a:r>
              <a:rPr lang="pt-PT" dirty="0"/>
              <a:t>Compatibilizar a qualidade de resultados do </a:t>
            </a:r>
            <a:r>
              <a:rPr lang="pt-PT" i="1" dirty="0" err="1"/>
              <a:t>raytracing</a:t>
            </a:r>
            <a:r>
              <a:rPr lang="pt-PT" dirty="0"/>
              <a:t> com a rapidez da rasterização resulta na melhoria do </a:t>
            </a:r>
            <a:r>
              <a:rPr lang="pt-PT" i="1" dirty="0" err="1"/>
              <a:t>rendering</a:t>
            </a:r>
            <a:r>
              <a:rPr lang="pt-PT" dirty="0"/>
              <a:t> de cenas.</a:t>
            </a:r>
          </a:p>
          <a:p>
            <a:pPr marL="0" indent="0">
              <a:buNone/>
            </a:pP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203902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F7472-DEE6-4B9C-92BA-70B592E7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BEC6EA-E231-4545-A10C-44455681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Realizar uma prova de conceito de </a:t>
            </a:r>
            <a:r>
              <a:rPr lang="pt-PT" i="1" dirty="0" err="1"/>
              <a:t>rendering</a:t>
            </a:r>
            <a:r>
              <a:rPr lang="pt-PT" i="1" dirty="0"/>
              <a:t> </a:t>
            </a:r>
            <a:r>
              <a:rPr lang="pt-PT" dirty="0"/>
              <a:t>híbrido, ou seja, de </a:t>
            </a:r>
            <a:r>
              <a:rPr lang="pt-PT" i="1" dirty="0" err="1"/>
              <a:t>rendering</a:t>
            </a:r>
            <a:r>
              <a:rPr lang="pt-PT" dirty="0"/>
              <a:t> de uma cena com mais do que um </a:t>
            </a:r>
            <a:r>
              <a:rPr lang="pt-PT" i="1" dirty="0" err="1"/>
              <a:t>renderer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Neste caso concreto, fazer </a:t>
            </a:r>
            <a:r>
              <a:rPr lang="pt-PT" i="1" dirty="0"/>
              <a:t>render</a:t>
            </a:r>
            <a:r>
              <a:rPr lang="pt-PT" dirty="0"/>
              <a:t> de uma cena com rasterização e </a:t>
            </a:r>
            <a:r>
              <a:rPr lang="pt-PT" i="1" dirty="0" err="1"/>
              <a:t>raytracing</a:t>
            </a:r>
            <a:r>
              <a:rPr lang="pt-PT" i="1" dirty="0"/>
              <a:t> </a:t>
            </a:r>
            <a:r>
              <a:rPr lang="pt-PT" dirty="0"/>
              <a:t>seletivo.</a:t>
            </a:r>
          </a:p>
          <a:p>
            <a:endParaRPr lang="pt-PT" dirty="0"/>
          </a:p>
          <a:p>
            <a:r>
              <a:rPr lang="pt-PT" dirty="0"/>
              <a:t>Efetuar uma breve introdução da integração da </a:t>
            </a:r>
            <a:r>
              <a:rPr lang="pt-PT" i="1" dirty="0"/>
              <a:t>Nau</a:t>
            </a:r>
            <a:r>
              <a:rPr lang="pt-PT" dirty="0"/>
              <a:t>, que efetua o </a:t>
            </a:r>
            <a:r>
              <a:rPr lang="pt-PT" i="1" dirty="0"/>
              <a:t>render </a:t>
            </a:r>
            <a:r>
              <a:rPr lang="pt-PT" dirty="0"/>
              <a:t>com rasterização, com o </a:t>
            </a:r>
            <a:r>
              <a:rPr lang="pt-PT" i="1" dirty="0" err="1"/>
              <a:t>OptiX</a:t>
            </a:r>
            <a:r>
              <a:rPr lang="pt-PT" dirty="0"/>
              <a:t>, que efetua o </a:t>
            </a:r>
            <a:r>
              <a:rPr lang="pt-PT" i="1" dirty="0"/>
              <a:t>render</a:t>
            </a:r>
            <a:r>
              <a:rPr lang="pt-PT" dirty="0"/>
              <a:t> usando </a:t>
            </a:r>
            <a:r>
              <a:rPr lang="pt-PT" i="1" dirty="0" err="1"/>
              <a:t>raytracing</a:t>
            </a:r>
            <a:r>
              <a:rPr lang="pt-PT" dirty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5914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99172-8179-4576-A444-2855917B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foi implementado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D9FB5C6-B3FF-4BE8-9AD2-2DBBA3D3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Implementamos duas </a:t>
            </a:r>
            <a:r>
              <a:rPr lang="pt-PT" i="1" dirty="0"/>
              <a:t>demos</a:t>
            </a:r>
            <a:r>
              <a:rPr lang="pt-PT" dirty="0"/>
              <a:t> que visam demonstrar a possibilidade de fazer </a:t>
            </a:r>
            <a:r>
              <a:rPr lang="pt-PT" i="1" dirty="0" err="1"/>
              <a:t>rendering</a:t>
            </a:r>
            <a:r>
              <a:rPr lang="pt-PT" dirty="0"/>
              <a:t> híbrido recorrendo a estas duas ferramentas.</a:t>
            </a:r>
          </a:p>
          <a:p>
            <a:endParaRPr lang="pt-PT" dirty="0"/>
          </a:p>
          <a:p>
            <a:r>
              <a:rPr lang="pt-PT" dirty="0"/>
              <a:t>A primeira </a:t>
            </a:r>
            <a:r>
              <a:rPr lang="pt-PT" i="1" dirty="0"/>
              <a:t>demo</a:t>
            </a:r>
            <a:r>
              <a:rPr lang="pt-PT" dirty="0"/>
              <a:t> faz simplesmente divisão de metade da cena, e faz </a:t>
            </a:r>
            <a:r>
              <a:rPr lang="pt-PT" i="1" dirty="0" err="1"/>
              <a:t>raytracing</a:t>
            </a:r>
            <a:r>
              <a:rPr lang="pt-PT" dirty="0"/>
              <a:t> numa parte e rasterização na outra.</a:t>
            </a:r>
          </a:p>
          <a:p>
            <a:endParaRPr lang="pt-PT" dirty="0"/>
          </a:p>
          <a:p>
            <a:r>
              <a:rPr lang="pt-PT" dirty="0"/>
              <a:t>A segunda </a:t>
            </a:r>
            <a:r>
              <a:rPr lang="pt-PT" i="1" dirty="0"/>
              <a:t>demo faz </a:t>
            </a:r>
            <a:r>
              <a:rPr lang="pt-PT" i="1" dirty="0" err="1"/>
              <a:t>raytracing</a:t>
            </a:r>
            <a:r>
              <a:rPr lang="pt-PT" i="1" dirty="0"/>
              <a:t> </a:t>
            </a:r>
            <a:r>
              <a:rPr lang="pt-PT" dirty="0"/>
              <a:t>seletivo em certos materiais da cena. Neste caso, nos vidros e nas grades da cena utilizada.</a:t>
            </a:r>
          </a:p>
          <a:p>
            <a:endParaRPr lang="pt-PT" dirty="0"/>
          </a:p>
          <a:p>
            <a:r>
              <a:rPr lang="pt-PT" dirty="0"/>
              <a:t>Os vidros passam assim a ter a sua componente especular criada com </a:t>
            </a:r>
            <a:r>
              <a:rPr lang="pt-PT" i="1" dirty="0" err="1"/>
              <a:t>raytracing</a:t>
            </a:r>
            <a:r>
              <a:rPr lang="pt-PT" dirty="0"/>
              <a:t>, sendo que todo o resto da cena é na mesma </a:t>
            </a:r>
            <a:r>
              <a:rPr lang="pt-PT" i="1" dirty="0" err="1"/>
              <a:t>rendered</a:t>
            </a:r>
            <a:r>
              <a:rPr lang="pt-PT" i="1" dirty="0"/>
              <a:t> </a:t>
            </a:r>
            <a:r>
              <a:rPr lang="pt-PT" dirty="0"/>
              <a:t>com rasterização.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77273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322BA-9C85-4A4A-8A34-BA5A6C19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pt-PT" dirty="0"/>
              <a:t>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398287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9D9DF-53EA-4B35-B960-35EA907B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4DFD61-24C1-45D6-BCA7-188794AB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pt-PT" dirty="0"/>
              <a:t>Os materiais que serão usados para </a:t>
            </a:r>
            <a:r>
              <a:rPr lang="pt-PT" i="1" dirty="0" err="1"/>
              <a:t>raytracing</a:t>
            </a:r>
            <a:r>
              <a:rPr lang="pt-PT" dirty="0"/>
              <a:t> têm um conjunto próprio de </a:t>
            </a:r>
            <a:r>
              <a:rPr lang="pt-PT" i="1" dirty="0" err="1"/>
              <a:t>shaders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No </a:t>
            </a:r>
            <a:r>
              <a:rPr lang="pt-PT" i="1" dirty="0" err="1"/>
              <a:t>fragment</a:t>
            </a:r>
            <a:r>
              <a:rPr lang="pt-PT" i="1" dirty="0"/>
              <a:t> </a:t>
            </a:r>
            <a:r>
              <a:rPr lang="pt-PT" i="1" dirty="0" err="1"/>
              <a:t>shader</a:t>
            </a:r>
            <a:r>
              <a:rPr lang="pt-PT" dirty="0"/>
              <a:t> é criada uma máscara </a:t>
            </a:r>
            <a:r>
              <a:rPr lang="pt-PT" i="1" dirty="0"/>
              <a:t>(</a:t>
            </a:r>
            <a:r>
              <a:rPr lang="pt-PT" i="1" dirty="0" err="1"/>
              <a:t>rendertarget</a:t>
            </a:r>
            <a:r>
              <a:rPr lang="pt-PT" i="1" dirty="0"/>
              <a:t>)</a:t>
            </a:r>
            <a:r>
              <a:rPr lang="pt-PT" dirty="0"/>
              <a:t> para determinar quais os </a:t>
            </a:r>
            <a:r>
              <a:rPr lang="pt-PT" dirty="0" err="1"/>
              <a:t>píxeis</a:t>
            </a:r>
            <a:r>
              <a:rPr lang="pt-PT" dirty="0"/>
              <a:t> que serão usados no </a:t>
            </a:r>
            <a:r>
              <a:rPr lang="pt-PT" i="1" dirty="0" err="1"/>
              <a:t>OptiX</a:t>
            </a:r>
            <a:r>
              <a:rPr lang="pt-PT" i="1" dirty="0"/>
              <a:t>.</a:t>
            </a:r>
            <a:endParaRPr lang="pt-PT" dirty="0"/>
          </a:p>
          <a:p>
            <a:endParaRPr lang="pt-PT" dirty="0"/>
          </a:p>
          <a:p>
            <a:r>
              <a:rPr lang="pt-PT" dirty="0"/>
              <a:t>O resultado do </a:t>
            </a:r>
            <a:r>
              <a:rPr lang="pt-PT" i="1" dirty="0" err="1"/>
              <a:t>Optix</a:t>
            </a:r>
            <a:r>
              <a:rPr lang="pt-PT" dirty="0"/>
              <a:t> é passado para uma textura que é depois combinada com outra textura contendo a informação da cena </a:t>
            </a:r>
            <a:r>
              <a:rPr lang="pt-PT" dirty="0" err="1"/>
              <a:t>rasterizada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396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2975F-8B63-4BC1-879D-9BFBA252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Esquema de </a:t>
            </a:r>
            <a:r>
              <a:rPr lang="pt-PT" i="1" dirty="0"/>
              <a:t>pipeline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DA9D898-F908-4FC4-8DCE-48D37368F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659" y="1853248"/>
            <a:ext cx="5166681" cy="4195762"/>
          </a:xfrm>
        </p:spPr>
      </p:pic>
    </p:spTree>
    <p:extLst>
      <p:ext uri="{BB962C8B-B14F-4D97-AF65-F5344CB8AC3E}">
        <p14:creationId xmlns:p14="http://schemas.microsoft.com/office/powerpoint/2010/main" val="409941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ED285-A315-466E-A73C-22A2C571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OptiX</a:t>
            </a:r>
            <a:r>
              <a:rPr lang="pt-PT" dirty="0"/>
              <a:t> </a:t>
            </a:r>
            <a:r>
              <a:rPr lang="pt-PT" dirty="0" err="1"/>
              <a:t>Pass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32CA90-B466-4803-BAF2-601398610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821806-2622-4512-AEBF-33D9F26C3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876" y="1558388"/>
            <a:ext cx="5079411" cy="518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3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063D9-115E-4405-AFA3-A667920E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66B6D4F-D5FA-4099-96DC-BA38D9FE9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9" y="1853248"/>
            <a:ext cx="4195762" cy="4195762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5E85C54-FAA3-46EE-A073-1625D6D64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57" y="1853248"/>
            <a:ext cx="419576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80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ã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369</Words>
  <Application>Microsoft Office PowerPoint</Application>
  <PresentationFormat>Ecrã Panorâmico</PresentationFormat>
  <Paragraphs>49</Paragraphs>
  <Slides>13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Ião</vt:lpstr>
      <vt:lpstr>Hybrid Rendering with Nau3D and OptiX </vt:lpstr>
      <vt:lpstr>Motivação</vt:lpstr>
      <vt:lpstr>Objetivos</vt:lpstr>
      <vt:lpstr>O que foi implementado</vt:lpstr>
      <vt:lpstr>Implementação</vt:lpstr>
      <vt:lpstr>Apresentação do PowerPoint</vt:lpstr>
      <vt:lpstr>Esquema de pipeline</vt:lpstr>
      <vt:lpstr>OptiX Pass</vt:lpstr>
      <vt:lpstr>Resultados</vt:lpstr>
      <vt:lpstr>Apresentação do PowerPoint</vt:lpstr>
      <vt:lpstr>Apresentação do PowerPoint</vt:lpstr>
      <vt:lpstr>Considerações e Trabalho Futuro</vt:lpstr>
      <vt:lpstr>Hybrid Rendering with Nau3D and OptiX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Rendering with Nau3D and OptiX </dc:title>
  <dc:creator>Esquivel</dc:creator>
  <cp:lastModifiedBy>Esquivel</cp:lastModifiedBy>
  <cp:revision>4</cp:revision>
  <dcterms:created xsi:type="dcterms:W3CDTF">2018-07-05T00:44:56Z</dcterms:created>
  <dcterms:modified xsi:type="dcterms:W3CDTF">2018-07-05T01:23:58Z</dcterms:modified>
</cp:coreProperties>
</file>