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800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74DB5-F2D2-47BD-B55C-B23B8AF049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1862A6-3511-4F82-B2B5-B58D4CC6E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67407-D277-4C67-96A1-5B1540F72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4534C-6487-4C89-8A14-A8564C598DEF}" type="datetimeFigureOut">
              <a:rPr lang="en-GB" smtClean="0"/>
              <a:t>27/01/2022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87720-6CA9-484B-B833-F28355F00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5630E-F05A-4F48-945C-B32DCCB40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79B6-CFC4-427B-9DBC-E66C083675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6054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12697-61F9-4AED-A6E8-90409856D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F45E17-9183-4AB4-84B1-3EE627B9D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B99BF-4106-4CF4-A16D-6FB2E7BEF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4534C-6487-4C89-8A14-A8564C598DEF}" type="datetimeFigureOut">
              <a:rPr lang="en-GB" smtClean="0"/>
              <a:t>27/01/2022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A8A90-F478-4950-B4F8-9A6238805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76C64-0753-4A73-9041-BF12C4E2A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79B6-CFC4-427B-9DBC-E66C083675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048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680EEE-3E1E-4330-B579-7C9B6828FA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41B8CB-FDE4-4F4F-AB07-F38B4D192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56CFB-F194-4C7C-8D49-FF027A42F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4534C-6487-4C89-8A14-A8564C598DEF}" type="datetimeFigureOut">
              <a:rPr lang="en-GB" smtClean="0"/>
              <a:t>27/01/2022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EF11E-8E1C-4223-A884-E9EDA9ABB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EA8BF-CF2A-498A-A1B4-6CC9FED50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79B6-CFC4-427B-9DBC-E66C083675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017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0FE73-C3DF-4EC6-B642-7F494EFC2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3B213-5DDE-45D4-8AE5-A2B3B07F7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35620-ED51-44CF-B6A9-1A10E5032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4534C-6487-4C89-8A14-A8564C598DEF}" type="datetimeFigureOut">
              <a:rPr lang="en-GB" smtClean="0"/>
              <a:t>27/01/2022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3CBA7-8A14-4EE5-8ACB-7174D9707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E5157-FCB2-486C-BCF9-ED2E9B3BA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79B6-CFC4-427B-9DBC-E66C083675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6211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9B65-E464-4A7D-99C4-84D659EEC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46947-268F-4938-A207-F87D64B2C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18117-8BB2-443C-9BBB-304EB7FDC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4534C-6487-4C89-8A14-A8564C598DEF}" type="datetimeFigureOut">
              <a:rPr lang="en-GB" smtClean="0"/>
              <a:t>27/01/2022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537F4-CA69-4BB7-A89B-49C020F94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C88B0-294A-406E-8FD5-7CF63B372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79B6-CFC4-427B-9DBC-E66C083675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80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E2245-0635-492C-88E5-EDF25E7E1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F8329-85B8-4C8B-BC97-183A49A6E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8AB32-09C4-4DD3-B661-A27B9D017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FAB2DB-D3D3-4BE8-8608-4F2F82543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4534C-6487-4C89-8A14-A8564C598DEF}" type="datetimeFigureOut">
              <a:rPr lang="en-GB" smtClean="0"/>
              <a:t>27/01/2022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303E6-4DD2-4D0C-83E9-1A4BAA2BF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C1D3AD-E892-47F0-AEE4-A1656305C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79B6-CFC4-427B-9DBC-E66C083675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564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E6E2B-E6D3-4FF9-A0B1-7725FFD57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7057E-9BB0-416E-AB31-961090A9C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166B36-227F-4CEA-A6E5-3FB9B627F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1590FA-D4FE-42CA-836B-9FCC8065B8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68E7A1-4D8E-4650-941C-2AC6421C9A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223D87-94C4-4340-B9A9-379781E97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4534C-6487-4C89-8A14-A8564C598DEF}" type="datetimeFigureOut">
              <a:rPr lang="en-GB" smtClean="0"/>
              <a:t>27/01/2022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F2999C-D4C9-4AA6-A16D-43CBC90EE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86412A-EDDC-4BFC-8471-EEC7791E1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79B6-CFC4-427B-9DBC-E66C083675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154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5B2DA-7465-4F50-B481-CDEE0C4D8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C6C1AC-0A4B-4EFF-B423-3057349DC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4534C-6487-4C89-8A14-A8564C598DEF}" type="datetimeFigureOut">
              <a:rPr lang="en-GB" smtClean="0"/>
              <a:t>27/01/2022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88CC2E-88DB-47EF-9C1B-B6EA40EA3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8DBA82-309D-4471-9C5B-E9CD522B3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79B6-CFC4-427B-9DBC-E66C083675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35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25473D-A901-47EE-AC7B-104EFA4FE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4534C-6487-4C89-8A14-A8564C598DEF}" type="datetimeFigureOut">
              <a:rPr lang="en-GB" smtClean="0"/>
              <a:t>27/01/2022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51F98B-6B23-4609-A656-BDF2ADFAA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1FC30-8951-456C-B9C0-293FDCE84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79B6-CFC4-427B-9DBC-E66C083675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329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799AA-1F32-4BB9-8560-484DEF77F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9CC77-A08A-4A9E-ADFD-0C1404DDA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3D802-DC7D-4334-811D-4BC755F45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4071B-AD00-4F90-9907-06865EC31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4534C-6487-4C89-8A14-A8564C598DEF}" type="datetimeFigureOut">
              <a:rPr lang="en-GB" smtClean="0"/>
              <a:t>27/01/2022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7D7723-FD1D-4B64-A6F9-DEC17E03A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9FFE63-16F8-43BA-8EA1-915FEB415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79B6-CFC4-427B-9DBC-E66C083675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322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3D742-E135-48DE-9226-FAE84B7BA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FC939F-4B7B-422A-AAD0-A70D6810E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E44132-6E50-4472-A6D1-FD3EF0A20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E7F71D-D176-48B3-88DB-F283CED0D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4534C-6487-4C89-8A14-A8564C598DEF}" type="datetimeFigureOut">
              <a:rPr lang="en-GB" smtClean="0"/>
              <a:t>27/01/2022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1FBED7-B4EA-43BD-8D63-476BA0881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97D75-A4B9-48D1-9F7A-7E71A8EDE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79B6-CFC4-427B-9DBC-E66C083675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7304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13505C-E095-4799-B3D3-DFA9A8D46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E162B-764E-4537-A82A-315ED3242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63D1C-FF68-4AC8-A443-21398F387D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4534C-6487-4C89-8A14-A8564C598DEF}" type="datetimeFigureOut">
              <a:rPr lang="en-GB" smtClean="0"/>
              <a:t>27/01/2022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73DA5-511D-4492-B1EE-42A2FD18D9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76BFB-06A1-48B4-AB7B-6A4965CF87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379B6-CFC4-427B-9DBC-E66C083675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2801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6B67684-327A-4CBE-A2AB-F53912EB07AA}"/>
              </a:ext>
            </a:extLst>
          </p:cNvPr>
          <p:cNvGrpSpPr/>
          <p:nvPr/>
        </p:nvGrpSpPr>
        <p:grpSpPr>
          <a:xfrm>
            <a:off x="385961" y="2106772"/>
            <a:ext cx="11470878" cy="3754342"/>
            <a:chOff x="326711" y="926106"/>
            <a:chExt cx="11470878" cy="375434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CAEC29C-B673-4ABF-85B8-248A30B90B7C}"/>
                </a:ext>
              </a:extLst>
            </p:cNvPr>
            <p:cNvGrpSpPr/>
            <p:nvPr/>
          </p:nvGrpSpPr>
          <p:grpSpPr>
            <a:xfrm>
              <a:off x="10250730" y="956095"/>
              <a:ext cx="1546859" cy="1622020"/>
              <a:chOff x="5048250" y="2324100"/>
              <a:chExt cx="2117588" cy="2209800"/>
            </a:xfrm>
          </p:grpSpPr>
          <p:pic>
            <p:nvPicPr>
              <p:cNvPr id="96" name="Picture 95">
                <a:extLst>
                  <a:ext uri="{FF2B5EF4-FFF2-40B4-BE49-F238E27FC236}">
                    <a16:creationId xmlns:a16="http://schemas.microsoft.com/office/drawing/2014/main" id="{4C43307F-1D56-4582-B37F-F1E1A6B452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048250" y="2324100"/>
                <a:ext cx="2117588" cy="2209800"/>
              </a:xfrm>
              <a:prstGeom prst="rect">
                <a:avLst/>
              </a:prstGeom>
            </p:spPr>
          </p:pic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D54D1850-B9BB-42F4-8824-3487803A702B}"/>
                  </a:ext>
                </a:extLst>
              </p:cNvPr>
              <p:cNvGrpSpPr/>
              <p:nvPr/>
            </p:nvGrpSpPr>
            <p:grpSpPr>
              <a:xfrm>
                <a:off x="6130636" y="3448050"/>
                <a:ext cx="153483" cy="508808"/>
                <a:chOff x="6130636" y="3448050"/>
                <a:chExt cx="153483" cy="508808"/>
              </a:xfrm>
            </p:grpSpPr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E48AF9C5-1C60-446F-975C-9D8543266B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30636" y="3956858"/>
                  <a:ext cx="98714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B62A147D-8EC8-45C8-A442-B48BB10226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229350" y="3448050"/>
                  <a:ext cx="0" cy="508808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AAAAAEB3-7DD2-460C-8F23-F1AD47ED90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29350" y="3448050"/>
                  <a:ext cx="54769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770CEC9A-C357-434C-8CC6-1A4E82BB5F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19592" y="3916377"/>
                <a:ext cx="63489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9766CF07-F16E-4DCB-83C0-1889F87227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83081" y="3407569"/>
                <a:ext cx="0" cy="508808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79858DCB-1140-483C-93CC-883BCFFB83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83081" y="3407569"/>
                <a:ext cx="101038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0FBED7E3-9BB7-4BAF-89C9-D06ED8393F2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59318" y="2728913"/>
                <a:ext cx="0" cy="92845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FE169FA6-B2A1-4A24-BAEA-17EA7137BE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11772" y="2614613"/>
                <a:ext cx="17004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793F7263-547B-4AD0-8BBC-05693C5660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3988" y="2671763"/>
                <a:ext cx="21782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64EB6ABF-CE9F-4AF4-AF89-F2E149499D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07440" y="3604561"/>
                <a:ext cx="256787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5E1AC8CE-F302-4F30-9407-69A0C89143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59318" y="3651662"/>
                <a:ext cx="304909" cy="1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621C44C4-4982-4A16-B7AC-90835683BD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8280" y="2476500"/>
                <a:ext cx="253492" cy="1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85D5B7CF-A490-417A-9FFB-6338D5D1AB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8280" y="2533650"/>
                <a:ext cx="205708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7CF2C608-3F8A-4844-9F72-4BC14B3B11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07440" y="2671763"/>
                <a:ext cx="0" cy="932798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21C3D79E-6541-40E8-B3F2-2B773FD4F6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8280" y="2671763"/>
                <a:ext cx="14916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766E13E6-B7F0-45DA-8D1B-E04B713EDC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8280" y="2728913"/>
                <a:ext cx="101038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2B27B190-0278-4D56-8485-72DF7EA174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63988" y="2533651"/>
                <a:ext cx="0" cy="13811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296902AB-D8A6-4D48-BB98-A472085B7B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11772" y="2476501"/>
                <a:ext cx="0" cy="13811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425216-0BAE-4E19-8394-EAB47ADD5C68}"/>
                </a:ext>
              </a:extLst>
            </p:cNvPr>
            <p:cNvGrpSpPr/>
            <p:nvPr/>
          </p:nvGrpSpPr>
          <p:grpSpPr>
            <a:xfrm>
              <a:off x="326711" y="926106"/>
              <a:ext cx="1546859" cy="1779914"/>
              <a:chOff x="5057775" y="2324100"/>
              <a:chExt cx="2269331" cy="2209800"/>
            </a:xfrm>
          </p:grpSpPr>
          <p:pic>
            <p:nvPicPr>
              <p:cNvPr id="91" name="Picture 90">
                <a:extLst>
                  <a:ext uri="{FF2B5EF4-FFF2-40B4-BE49-F238E27FC236}">
                    <a16:creationId xmlns:a16="http://schemas.microsoft.com/office/drawing/2014/main" id="{52DC84AE-73D6-4D89-908C-9CB9F9C9AD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57775" y="2324100"/>
                <a:ext cx="2076450" cy="2209800"/>
              </a:xfrm>
              <a:prstGeom prst="rect">
                <a:avLst/>
              </a:prstGeom>
            </p:spPr>
          </p:pic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A01AF148-0762-4F51-865F-9F13836425F1}"/>
                  </a:ext>
                </a:extLst>
              </p:cNvPr>
              <p:cNvCxnSpPr/>
              <p:nvPr/>
            </p:nvCxnSpPr>
            <p:spPr>
              <a:xfrm>
                <a:off x="6665119" y="3676650"/>
                <a:ext cx="216694" cy="0"/>
              </a:xfrm>
              <a:prstGeom prst="line">
                <a:avLst/>
              </a:prstGeom>
              <a:ln w="9525">
                <a:solidFill>
                  <a:srgbClr val="41414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B515039A-E3F1-4C16-BDF4-6743FC0D552C}"/>
                  </a:ext>
                </a:extLst>
              </p:cNvPr>
              <p:cNvCxnSpPr/>
              <p:nvPr/>
            </p:nvCxnSpPr>
            <p:spPr>
              <a:xfrm>
                <a:off x="6665119" y="3801227"/>
                <a:ext cx="216694" cy="0"/>
              </a:xfrm>
              <a:prstGeom prst="line">
                <a:avLst/>
              </a:prstGeom>
              <a:ln w="9525">
                <a:solidFill>
                  <a:srgbClr val="41414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7940F6F9-89C6-4C84-BF67-DEBA8B1AFA82}"/>
                  </a:ext>
                </a:extLst>
              </p:cNvPr>
              <p:cNvCxnSpPr/>
              <p:nvPr/>
            </p:nvCxnSpPr>
            <p:spPr>
              <a:xfrm>
                <a:off x="7110412" y="3670258"/>
                <a:ext cx="216694" cy="0"/>
              </a:xfrm>
              <a:prstGeom prst="line">
                <a:avLst/>
              </a:prstGeom>
              <a:ln w="9525">
                <a:solidFill>
                  <a:srgbClr val="41414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D3D0F74C-B540-4A4E-AC0A-F57C70FDC772}"/>
                  </a:ext>
                </a:extLst>
              </p:cNvPr>
              <p:cNvCxnSpPr/>
              <p:nvPr/>
            </p:nvCxnSpPr>
            <p:spPr>
              <a:xfrm>
                <a:off x="7110412" y="3794835"/>
                <a:ext cx="216694" cy="0"/>
              </a:xfrm>
              <a:prstGeom prst="line">
                <a:avLst/>
              </a:prstGeom>
              <a:ln w="9525">
                <a:solidFill>
                  <a:srgbClr val="41414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F1C795C-AA12-4C95-B018-F3DF7D8679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32807" y="1645751"/>
              <a:ext cx="1817184" cy="3034697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90C2398-AD5B-43CE-B480-1DC00A48B6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08697" y="1645751"/>
              <a:ext cx="1817184" cy="303469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C5D11FA-B51E-427F-9548-6FB759791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44611" y="1645751"/>
              <a:ext cx="1817184" cy="3034697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5BDE39E-750E-43A8-853B-46E10B3488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38583" y="1645751"/>
              <a:ext cx="1817184" cy="3034697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CA87261-AE43-466D-BE75-7984C8F6D334}"/>
                </a:ext>
              </a:extLst>
            </p:cNvPr>
            <p:cNvGrpSpPr/>
            <p:nvPr/>
          </p:nvGrpSpPr>
          <p:grpSpPr>
            <a:xfrm>
              <a:off x="5951917" y="1949156"/>
              <a:ext cx="269445" cy="61232"/>
              <a:chOff x="11050852" y="3273983"/>
              <a:chExt cx="1046748" cy="355754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ED98CD03-D912-4D97-87B7-3C874CA39978}"/>
                  </a:ext>
                </a:extLst>
              </p:cNvPr>
              <p:cNvSpPr/>
              <p:nvPr/>
            </p:nvSpPr>
            <p:spPr>
              <a:xfrm>
                <a:off x="11050852" y="3584017"/>
                <a:ext cx="1046748" cy="45720"/>
              </a:xfrm>
              <a:prstGeom prst="rect">
                <a:avLst/>
              </a:prstGeom>
              <a:blipFill dpi="0"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31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842BAFB4-D421-43E8-9BDF-FA26F8EB6CEC}"/>
                  </a:ext>
                </a:extLst>
              </p:cNvPr>
              <p:cNvGrpSpPr/>
              <p:nvPr/>
            </p:nvGrpSpPr>
            <p:grpSpPr>
              <a:xfrm>
                <a:off x="11362251" y="3273984"/>
                <a:ext cx="262154" cy="310033"/>
                <a:chOff x="7704799" y="5166623"/>
                <a:chExt cx="1186774" cy="1203056"/>
              </a:xfrm>
            </p:grpSpPr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B4CC7D4A-88F0-49AC-A022-E329A5E51F07}"/>
                    </a:ext>
                  </a:extLst>
                </p:cNvPr>
                <p:cNvSpPr/>
                <p:nvPr/>
              </p:nvSpPr>
              <p:spPr>
                <a:xfrm>
                  <a:off x="7704799" y="5166623"/>
                  <a:ext cx="1186774" cy="1203056"/>
                </a:xfrm>
                <a:prstGeom prst="ellipse">
                  <a:avLst/>
                </a:prstGeom>
                <a:blipFill dpi="0"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 w="31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FA31E76A-1787-4235-99BD-4945B7A52119}"/>
                    </a:ext>
                  </a:extLst>
                </p:cNvPr>
                <p:cNvSpPr/>
                <p:nvPr/>
              </p:nvSpPr>
              <p:spPr>
                <a:xfrm>
                  <a:off x="7804792" y="5265028"/>
                  <a:ext cx="1000696" cy="1028223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</p:grp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B377B70A-F512-4D63-9ECE-CDFC2FDFB004}"/>
                  </a:ext>
                </a:extLst>
              </p:cNvPr>
              <p:cNvGrpSpPr/>
              <p:nvPr/>
            </p:nvGrpSpPr>
            <p:grpSpPr>
              <a:xfrm>
                <a:off x="11462244" y="3273983"/>
                <a:ext cx="262154" cy="310033"/>
                <a:chOff x="7704799" y="5166623"/>
                <a:chExt cx="1186774" cy="1203056"/>
              </a:xfrm>
            </p:grpSpPr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6A4046DB-7A02-41BC-97F0-C4E54D215823}"/>
                    </a:ext>
                  </a:extLst>
                </p:cNvPr>
                <p:cNvSpPr/>
                <p:nvPr/>
              </p:nvSpPr>
              <p:spPr>
                <a:xfrm>
                  <a:off x="7704799" y="5166623"/>
                  <a:ext cx="1186774" cy="1203056"/>
                </a:xfrm>
                <a:prstGeom prst="ellipse">
                  <a:avLst/>
                </a:prstGeom>
                <a:blipFill dpi="0"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 w="31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8CFAD78D-924C-4E87-87E1-D2BA89CE1859}"/>
                    </a:ext>
                  </a:extLst>
                </p:cNvPr>
                <p:cNvSpPr/>
                <p:nvPr/>
              </p:nvSpPr>
              <p:spPr>
                <a:xfrm>
                  <a:off x="7804792" y="5265028"/>
                  <a:ext cx="1000696" cy="1028223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EE7716F-4CCF-4D06-B57F-18D21F9A66C4}"/>
                </a:ext>
              </a:extLst>
            </p:cNvPr>
            <p:cNvGrpSpPr/>
            <p:nvPr/>
          </p:nvGrpSpPr>
          <p:grpSpPr>
            <a:xfrm>
              <a:off x="5947590" y="2071019"/>
              <a:ext cx="269445" cy="61232"/>
              <a:chOff x="11050852" y="3273983"/>
              <a:chExt cx="1046748" cy="355754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97BA6C48-D2AE-43D9-8F04-250C8170F48D}"/>
                  </a:ext>
                </a:extLst>
              </p:cNvPr>
              <p:cNvSpPr/>
              <p:nvPr/>
            </p:nvSpPr>
            <p:spPr>
              <a:xfrm>
                <a:off x="11050852" y="3584017"/>
                <a:ext cx="1046748" cy="45720"/>
              </a:xfrm>
              <a:prstGeom prst="rect">
                <a:avLst/>
              </a:prstGeom>
              <a:blipFill dpi="0"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31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16E9CBA3-8C65-46E6-9464-4549A004E660}"/>
                  </a:ext>
                </a:extLst>
              </p:cNvPr>
              <p:cNvGrpSpPr/>
              <p:nvPr/>
            </p:nvGrpSpPr>
            <p:grpSpPr>
              <a:xfrm>
                <a:off x="11362251" y="3273984"/>
                <a:ext cx="262154" cy="310033"/>
                <a:chOff x="7704799" y="5166623"/>
                <a:chExt cx="1186774" cy="1203056"/>
              </a:xfrm>
            </p:grpSpPr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64681EA1-CCFA-4CE5-8054-9E653204EAA9}"/>
                    </a:ext>
                  </a:extLst>
                </p:cNvPr>
                <p:cNvSpPr/>
                <p:nvPr/>
              </p:nvSpPr>
              <p:spPr>
                <a:xfrm>
                  <a:off x="7704799" y="5166623"/>
                  <a:ext cx="1186774" cy="1203056"/>
                </a:xfrm>
                <a:prstGeom prst="ellipse">
                  <a:avLst/>
                </a:prstGeom>
                <a:blipFill dpi="0"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 w="31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493347AA-107B-4B46-832D-880E3976DBA1}"/>
                    </a:ext>
                  </a:extLst>
                </p:cNvPr>
                <p:cNvSpPr/>
                <p:nvPr/>
              </p:nvSpPr>
              <p:spPr>
                <a:xfrm>
                  <a:off x="7804792" y="5265028"/>
                  <a:ext cx="1000696" cy="1028223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008EF445-E0DF-44F4-BFE0-20617CC5112F}"/>
                  </a:ext>
                </a:extLst>
              </p:cNvPr>
              <p:cNvGrpSpPr/>
              <p:nvPr/>
            </p:nvGrpSpPr>
            <p:grpSpPr>
              <a:xfrm>
                <a:off x="11462244" y="3273983"/>
                <a:ext cx="262154" cy="310033"/>
                <a:chOff x="7704799" y="5166623"/>
                <a:chExt cx="1186774" cy="1203056"/>
              </a:xfrm>
            </p:grpSpPr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B159AD36-1F4A-4406-87A4-9B737F915FC4}"/>
                    </a:ext>
                  </a:extLst>
                </p:cNvPr>
                <p:cNvSpPr/>
                <p:nvPr/>
              </p:nvSpPr>
              <p:spPr>
                <a:xfrm>
                  <a:off x="7704799" y="5166623"/>
                  <a:ext cx="1186774" cy="1203056"/>
                </a:xfrm>
                <a:prstGeom prst="ellipse">
                  <a:avLst/>
                </a:prstGeom>
                <a:blipFill dpi="0"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 w="31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408F88AA-BA1C-4B1E-AED3-85429C631219}"/>
                    </a:ext>
                  </a:extLst>
                </p:cNvPr>
                <p:cNvSpPr/>
                <p:nvPr/>
              </p:nvSpPr>
              <p:spPr>
                <a:xfrm>
                  <a:off x="7804792" y="5265028"/>
                  <a:ext cx="1000696" cy="1028223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</p:grp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C3BDC52-6D0F-42CD-B68D-35033871CCB7}"/>
                </a:ext>
              </a:extLst>
            </p:cNvPr>
            <p:cNvGrpSpPr/>
            <p:nvPr/>
          </p:nvGrpSpPr>
          <p:grpSpPr>
            <a:xfrm>
              <a:off x="3860094" y="1949156"/>
              <a:ext cx="290857" cy="61232"/>
              <a:chOff x="11050852" y="3273983"/>
              <a:chExt cx="1046748" cy="355754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7180FC4C-F2ED-4BCB-AC05-242E7241D5D4}"/>
                  </a:ext>
                </a:extLst>
              </p:cNvPr>
              <p:cNvSpPr/>
              <p:nvPr/>
            </p:nvSpPr>
            <p:spPr>
              <a:xfrm>
                <a:off x="11050852" y="3584017"/>
                <a:ext cx="1046748" cy="45720"/>
              </a:xfrm>
              <a:prstGeom prst="rect">
                <a:avLst/>
              </a:prstGeom>
              <a:blipFill dpi="0"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31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921B2E25-28FA-4BCE-927D-67CA0B7D90C5}"/>
                  </a:ext>
                </a:extLst>
              </p:cNvPr>
              <p:cNvGrpSpPr/>
              <p:nvPr/>
            </p:nvGrpSpPr>
            <p:grpSpPr>
              <a:xfrm>
                <a:off x="11362251" y="3273984"/>
                <a:ext cx="262154" cy="310033"/>
                <a:chOff x="7704799" y="5166623"/>
                <a:chExt cx="1186774" cy="1203056"/>
              </a:xfrm>
            </p:grpSpPr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AE51801F-B3BC-4039-9B4B-99B703989A93}"/>
                    </a:ext>
                  </a:extLst>
                </p:cNvPr>
                <p:cNvSpPr/>
                <p:nvPr/>
              </p:nvSpPr>
              <p:spPr>
                <a:xfrm>
                  <a:off x="7704799" y="5166623"/>
                  <a:ext cx="1186774" cy="1203056"/>
                </a:xfrm>
                <a:prstGeom prst="ellipse">
                  <a:avLst/>
                </a:prstGeom>
                <a:blipFill dpi="0"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 w="31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6731DADF-792C-4917-BD02-13E3EDA6150E}"/>
                    </a:ext>
                  </a:extLst>
                </p:cNvPr>
                <p:cNvSpPr/>
                <p:nvPr/>
              </p:nvSpPr>
              <p:spPr>
                <a:xfrm>
                  <a:off x="7804792" y="5265028"/>
                  <a:ext cx="1000696" cy="1028223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AFD8245A-3295-4DF5-B65B-3DC6AB6C4D47}"/>
                  </a:ext>
                </a:extLst>
              </p:cNvPr>
              <p:cNvGrpSpPr/>
              <p:nvPr/>
            </p:nvGrpSpPr>
            <p:grpSpPr>
              <a:xfrm>
                <a:off x="11462244" y="3273983"/>
                <a:ext cx="262154" cy="310033"/>
                <a:chOff x="7704799" y="5166623"/>
                <a:chExt cx="1186774" cy="1203056"/>
              </a:xfrm>
            </p:grpSpPr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4FED7DE3-A1FE-492C-B048-19232FE916F0}"/>
                    </a:ext>
                  </a:extLst>
                </p:cNvPr>
                <p:cNvSpPr/>
                <p:nvPr/>
              </p:nvSpPr>
              <p:spPr>
                <a:xfrm>
                  <a:off x="7704799" y="5166623"/>
                  <a:ext cx="1186774" cy="1203056"/>
                </a:xfrm>
                <a:prstGeom prst="ellipse">
                  <a:avLst/>
                </a:prstGeom>
                <a:blipFill dpi="0"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 w="31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2E08C3FF-6CA5-4AE0-B325-15CF7A9010C5}"/>
                    </a:ext>
                  </a:extLst>
                </p:cNvPr>
                <p:cNvSpPr/>
                <p:nvPr/>
              </p:nvSpPr>
              <p:spPr>
                <a:xfrm>
                  <a:off x="7804792" y="5265028"/>
                  <a:ext cx="1000696" cy="1028223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</p:grp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90D0AC2-CE9A-490D-BF9D-ADE3FEF4F8BD}"/>
                </a:ext>
              </a:extLst>
            </p:cNvPr>
            <p:cNvGrpSpPr/>
            <p:nvPr/>
          </p:nvGrpSpPr>
          <p:grpSpPr>
            <a:xfrm>
              <a:off x="3855767" y="2071019"/>
              <a:ext cx="290857" cy="61232"/>
              <a:chOff x="11050852" y="3273983"/>
              <a:chExt cx="1046748" cy="355754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30B22BBB-4806-46AE-9B12-83A39A0FD0C0}"/>
                  </a:ext>
                </a:extLst>
              </p:cNvPr>
              <p:cNvSpPr/>
              <p:nvPr/>
            </p:nvSpPr>
            <p:spPr>
              <a:xfrm>
                <a:off x="11050852" y="3584017"/>
                <a:ext cx="1046748" cy="45720"/>
              </a:xfrm>
              <a:prstGeom prst="rect">
                <a:avLst/>
              </a:prstGeom>
              <a:blipFill dpi="0"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31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45FEDED8-7FCA-4A39-8C20-4D8041AC54F0}"/>
                  </a:ext>
                </a:extLst>
              </p:cNvPr>
              <p:cNvGrpSpPr/>
              <p:nvPr/>
            </p:nvGrpSpPr>
            <p:grpSpPr>
              <a:xfrm>
                <a:off x="11362251" y="3273984"/>
                <a:ext cx="262154" cy="310033"/>
                <a:chOff x="7704799" y="5166623"/>
                <a:chExt cx="1186774" cy="1203056"/>
              </a:xfrm>
            </p:grpSpPr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C134C01D-C02F-4B10-A826-3B729E40B85B}"/>
                    </a:ext>
                  </a:extLst>
                </p:cNvPr>
                <p:cNvSpPr/>
                <p:nvPr/>
              </p:nvSpPr>
              <p:spPr>
                <a:xfrm>
                  <a:off x="7704799" y="5166623"/>
                  <a:ext cx="1186774" cy="1203056"/>
                </a:xfrm>
                <a:prstGeom prst="ellipse">
                  <a:avLst/>
                </a:prstGeom>
                <a:blipFill dpi="0"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 w="31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00FA6973-ACE9-48D9-8CEF-EF7838CF293E}"/>
                    </a:ext>
                  </a:extLst>
                </p:cNvPr>
                <p:cNvSpPr/>
                <p:nvPr/>
              </p:nvSpPr>
              <p:spPr>
                <a:xfrm>
                  <a:off x="7804792" y="5265028"/>
                  <a:ext cx="1000696" cy="1028223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EACF8D5F-0C0D-422F-8C04-72D27D33ECFA}"/>
                  </a:ext>
                </a:extLst>
              </p:cNvPr>
              <p:cNvGrpSpPr/>
              <p:nvPr/>
            </p:nvGrpSpPr>
            <p:grpSpPr>
              <a:xfrm>
                <a:off x="11462244" y="3273983"/>
                <a:ext cx="262154" cy="310033"/>
                <a:chOff x="7704799" y="5166623"/>
                <a:chExt cx="1186774" cy="1203056"/>
              </a:xfrm>
            </p:grpSpPr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E4B55361-1B68-46EE-9F0F-8593F8C19101}"/>
                    </a:ext>
                  </a:extLst>
                </p:cNvPr>
                <p:cNvSpPr/>
                <p:nvPr/>
              </p:nvSpPr>
              <p:spPr>
                <a:xfrm>
                  <a:off x="7704799" y="5166623"/>
                  <a:ext cx="1186774" cy="1203056"/>
                </a:xfrm>
                <a:prstGeom prst="ellipse">
                  <a:avLst/>
                </a:prstGeom>
                <a:blipFill dpi="0"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 w="31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EB1C6166-3EF8-4E92-BBD4-8CD0054EED2F}"/>
                    </a:ext>
                  </a:extLst>
                </p:cNvPr>
                <p:cNvSpPr/>
                <p:nvPr/>
              </p:nvSpPr>
              <p:spPr>
                <a:xfrm>
                  <a:off x="7804792" y="5265028"/>
                  <a:ext cx="1000696" cy="1028223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</p:grp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F5BFC83-332E-4D06-ADA8-25CC9DCC07DC}"/>
                </a:ext>
              </a:extLst>
            </p:cNvPr>
            <p:cNvGrpSpPr/>
            <p:nvPr/>
          </p:nvGrpSpPr>
          <p:grpSpPr>
            <a:xfrm>
              <a:off x="1741489" y="2052122"/>
              <a:ext cx="313312" cy="63756"/>
              <a:chOff x="11050852" y="3273983"/>
              <a:chExt cx="1046748" cy="355754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90093EF-EBC9-4CBF-A95D-39DF417BCDDA}"/>
                  </a:ext>
                </a:extLst>
              </p:cNvPr>
              <p:cNvSpPr/>
              <p:nvPr/>
            </p:nvSpPr>
            <p:spPr>
              <a:xfrm>
                <a:off x="11050852" y="3584017"/>
                <a:ext cx="1046748" cy="45720"/>
              </a:xfrm>
              <a:prstGeom prst="rect">
                <a:avLst/>
              </a:prstGeom>
              <a:blipFill dpi="0"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31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F2459883-ED8B-47B8-B3E7-4581840E7434}"/>
                  </a:ext>
                </a:extLst>
              </p:cNvPr>
              <p:cNvGrpSpPr/>
              <p:nvPr/>
            </p:nvGrpSpPr>
            <p:grpSpPr>
              <a:xfrm>
                <a:off x="11362251" y="3273984"/>
                <a:ext cx="262154" cy="310033"/>
                <a:chOff x="7704799" y="5166623"/>
                <a:chExt cx="1186774" cy="1203056"/>
              </a:xfrm>
            </p:grpSpPr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200446A7-9BDD-47C4-8190-6E79C275E27F}"/>
                    </a:ext>
                  </a:extLst>
                </p:cNvPr>
                <p:cNvSpPr/>
                <p:nvPr/>
              </p:nvSpPr>
              <p:spPr>
                <a:xfrm>
                  <a:off x="7704799" y="5166623"/>
                  <a:ext cx="1186774" cy="1203056"/>
                </a:xfrm>
                <a:prstGeom prst="ellipse">
                  <a:avLst/>
                </a:prstGeom>
                <a:blipFill dpi="0"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 w="31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0B472FF7-9957-4D06-BD29-D55C75691082}"/>
                    </a:ext>
                  </a:extLst>
                </p:cNvPr>
                <p:cNvSpPr/>
                <p:nvPr/>
              </p:nvSpPr>
              <p:spPr>
                <a:xfrm>
                  <a:off x="7804792" y="5265028"/>
                  <a:ext cx="1000696" cy="1028223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A6B58A14-C602-4C52-90F7-26D9DA299C8F}"/>
                  </a:ext>
                </a:extLst>
              </p:cNvPr>
              <p:cNvGrpSpPr/>
              <p:nvPr/>
            </p:nvGrpSpPr>
            <p:grpSpPr>
              <a:xfrm>
                <a:off x="11462244" y="3273983"/>
                <a:ext cx="262154" cy="310033"/>
                <a:chOff x="7704799" y="5166623"/>
                <a:chExt cx="1186774" cy="1203056"/>
              </a:xfrm>
            </p:grpSpPr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D15AE08B-DD4D-4A2C-AA5D-DEF6EA9AA1C1}"/>
                    </a:ext>
                  </a:extLst>
                </p:cNvPr>
                <p:cNvSpPr/>
                <p:nvPr/>
              </p:nvSpPr>
              <p:spPr>
                <a:xfrm>
                  <a:off x="7704799" y="5166623"/>
                  <a:ext cx="1186774" cy="1203056"/>
                </a:xfrm>
                <a:prstGeom prst="ellipse">
                  <a:avLst/>
                </a:prstGeom>
                <a:blipFill dpi="0"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 w="31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1D3D43F0-9C87-4F51-BCB2-09C95B9BDABB}"/>
                    </a:ext>
                  </a:extLst>
                </p:cNvPr>
                <p:cNvSpPr/>
                <p:nvPr/>
              </p:nvSpPr>
              <p:spPr>
                <a:xfrm>
                  <a:off x="7804792" y="5265028"/>
                  <a:ext cx="1000696" cy="1028223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</p:grp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706C68C-5DDE-47EA-A7AC-77532BED8ED0}"/>
                </a:ext>
              </a:extLst>
            </p:cNvPr>
            <p:cNvGrpSpPr/>
            <p:nvPr/>
          </p:nvGrpSpPr>
          <p:grpSpPr>
            <a:xfrm>
              <a:off x="1731089" y="1949156"/>
              <a:ext cx="313312" cy="63756"/>
              <a:chOff x="11050852" y="3273983"/>
              <a:chExt cx="1046748" cy="355754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94DF8D86-965D-4CBF-9D76-12745F9963F9}"/>
                  </a:ext>
                </a:extLst>
              </p:cNvPr>
              <p:cNvSpPr/>
              <p:nvPr/>
            </p:nvSpPr>
            <p:spPr>
              <a:xfrm>
                <a:off x="11050852" y="3584017"/>
                <a:ext cx="1046748" cy="45720"/>
              </a:xfrm>
              <a:prstGeom prst="rect">
                <a:avLst/>
              </a:prstGeom>
              <a:blipFill dpi="0"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31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4B907EA8-0D47-4993-9DA6-590DBEBFAD50}"/>
                  </a:ext>
                </a:extLst>
              </p:cNvPr>
              <p:cNvGrpSpPr/>
              <p:nvPr/>
            </p:nvGrpSpPr>
            <p:grpSpPr>
              <a:xfrm>
                <a:off x="11362251" y="3273984"/>
                <a:ext cx="262154" cy="310033"/>
                <a:chOff x="7704799" y="5166623"/>
                <a:chExt cx="1186774" cy="1203056"/>
              </a:xfrm>
            </p:grpSpPr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430C3451-4CF5-4064-8097-687DB12031E3}"/>
                    </a:ext>
                  </a:extLst>
                </p:cNvPr>
                <p:cNvSpPr/>
                <p:nvPr/>
              </p:nvSpPr>
              <p:spPr>
                <a:xfrm>
                  <a:off x="7704799" y="5166623"/>
                  <a:ext cx="1186774" cy="1203056"/>
                </a:xfrm>
                <a:prstGeom prst="ellipse">
                  <a:avLst/>
                </a:prstGeom>
                <a:blipFill dpi="0"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 w="31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41D5530F-7414-4124-A855-7AB72939CB06}"/>
                    </a:ext>
                  </a:extLst>
                </p:cNvPr>
                <p:cNvSpPr/>
                <p:nvPr/>
              </p:nvSpPr>
              <p:spPr>
                <a:xfrm>
                  <a:off x="7804792" y="5265028"/>
                  <a:ext cx="1000696" cy="1028223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2DDF422A-8A20-489D-8EE5-013DD776424A}"/>
                  </a:ext>
                </a:extLst>
              </p:cNvPr>
              <p:cNvGrpSpPr/>
              <p:nvPr/>
            </p:nvGrpSpPr>
            <p:grpSpPr>
              <a:xfrm>
                <a:off x="11462244" y="3273983"/>
                <a:ext cx="262154" cy="310033"/>
                <a:chOff x="7704799" y="5166623"/>
                <a:chExt cx="1186774" cy="1203056"/>
              </a:xfrm>
            </p:grpSpPr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CA59E7BB-DF8B-467D-991A-4652E22A4326}"/>
                    </a:ext>
                  </a:extLst>
                </p:cNvPr>
                <p:cNvSpPr/>
                <p:nvPr/>
              </p:nvSpPr>
              <p:spPr>
                <a:xfrm>
                  <a:off x="7704799" y="5166623"/>
                  <a:ext cx="1186774" cy="1203056"/>
                </a:xfrm>
                <a:prstGeom prst="ellipse">
                  <a:avLst/>
                </a:prstGeom>
                <a:blipFill dpi="0"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 w="31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B048E5C3-2DF0-48CB-9888-8E2DDAD3DD4C}"/>
                    </a:ext>
                  </a:extLst>
                </p:cNvPr>
                <p:cNvSpPr/>
                <p:nvPr/>
              </p:nvSpPr>
              <p:spPr>
                <a:xfrm>
                  <a:off x="7804792" y="5265028"/>
                  <a:ext cx="1000696" cy="1028223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</p:grp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342BF4E-7045-4D3F-91DE-D2442F52F65E}"/>
                </a:ext>
              </a:extLst>
            </p:cNvPr>
            <p:cNvGrpSpPr/>
            <p:nvPr/>
          </p:nvGrpSpPr>
          <p:grpSpPr>
            <a:xfrm>
              <a:off x="7987402" y="1959554"/>
              <a:ext cx="269445" cy="76827"/>
              <a:chOff x="11050852" y="3273983"/>
              <a:chExt cx="1046748" cy="355754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C556F7D4-CF13-4482-85E7-7AA2447F281D}"/>
                  </a:ext>
                </a:extLst>
              </p:cNvPr>
              <p:cNvSpPr/>
              <p:nvPr/>
            </p:nvSpPr>
            <p:spPr>
              <a:xfrm>
                <a:off x="11050852" y="3584017"/>
                <a:ext cx="1046748" cy="45720"/>
              </a:xfrm>
              <a:prstGeom prst="rect">
                <a:avLst/>
              </a:prstGeom>
              <a:blipFill dpi="0"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31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77F22941-B90C-42AF-BBB6-D1D83ED7724E}"/>
                  </a:ext>
                </a:extLst>
              </p:cNvPr>
              <p:cNvGrpSpPr/>
              <p:nvPr/>
            </p:nvGrpSpPr>
            <p:grpSpPr>
              <a:xfrm>
                <a:off x="11362251" y="3273984"/>
                <a:ext cx="262154" cy="310033"/>
                <a:chOff x="7704799" y="5166623"/>
                <a:chExt cx="1186774" cy="1203056"/>
              </a:xfrm>
            </p:grpSpPr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03AC468A-4721-4D7C-9E6E-64896FD3A8CC}"/>
                    </a:ext>
                  </a:extLst>
                </p:cNvPr>
                <p:cNvSpPr/>
                <p:nvPr/>
              </p:nvSpPr>
              <p:spPr>
                <a:xfrm>
                  <a:off x="7704799" y="5166623"/>
                  <a:ext cx="1186774" cy="1203056"/>
                </a:xfrm>
                <a:prstGeom prst="ellipse">
                  <a:avLst/>
                </a:prstGeom>
                <a:blipFill dpi="0"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 w="31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485E70D5-94DD-40CD-9495-BDB77773DF8F}"/>
                    </a:ext>
                  </a:extLst>
                </p:cNvPr>
                <p:cNvSpPr/>
                <p:nvPr/>
              </p:nvSpPr>
              <p:spPr>
                <a:xfrm>
                  <a:off x="7804792" y="5265028"/>
                  <a:ext cx="1000696" cy="1028223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05596103-C276-4406-95F7-5F70AC359571}"/>
                  </a:ext>
                </a:extLst>
              </p:cNvPr>
              <p:cNvGrpSpPr/>
              <p:nvPr/>
            </p:nvGrpSpPr>
            <p:grpSpPr>
              <a:xfrm>
                <a:off x="11462244" y="3273983"/>
                <a:ext cx="262154" cy="310033"/>
                <a:chOff x="7704799" y="5166623"/>
                <a:chExt cx="1186774" cy="1203056"/>
              </a:xfrm>
            </p:grpSpPr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1E642B4C-74B1-48EE-A8EC-6EE5C18BC81E}"/>
                    </a:ext>
                  </a:extLst>
                </p:cNvPr>
                <p:cNvSpPr/>
                <p:nvPr/>
              </p:nvSpPr>
              <p:spPr>
                <a:xfrm>
                  <a:off x="7704799" y="5166623"/>
                  <a:ext cx="1186774" cy="1203056"/>
                </a:xfrm>
                <a:prstGeom prst="ellipse">
                  <a:avLst/>
                </a:prstGeom>
                <a:blipFill dpi="0"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 w="31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2024CBF4-DEE8-49F1-AA17-7AC5BF337944}"/>
                    </a:ext>
                  </a:extLst>
                </p:cNvPr>
                <p:cNvSpPr/>
                <p:nvPr/>
              </p:nvSpPr>
              <p:spPr>
                <a:xfrm>
                  <a:off x="7804792" y="5265028"/>
                  <a:ext cx="1000696" cy="1028223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</p:grp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3AFF71D-2001-4CDB-8AF4-B39E566DC377}"/>
                </a:ext>
              </a:extLst>
            </p:cNvPr>
            <p:cNvGrpSpPr/>
            <p:nvPr/>
          </p:nvGrpSpPr>
          <p:grpSpPr>
            <a:xfrm>
              <a:off x="7983782" y="2059286"/>
              <a:ext cx="269445" cy="76827"/>
              <a:chOff x="11050852" y="3273983"/>
              <a:chExt cx="1046748" cy="355754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462EC19-0ECE-4FB0-89DB-F4F2015364AF}"/>
                  </a:ext>
                </a:extLst>
              </p:cNvPr>
              <p:cNvSpPr/>
              <p:nvPr/>
            </p:nvSpPr>
            <p:spPr>
              <a:xfrm>
                <a:off x="11050852" y="3584017"/>
                <a:ext cx="1046748" cy="45720"/>
              </a:xfrm>
              <a:prstGeom prst="rect">
                <a:avLst/>
              </a:prstGeom>
              <a:blipFill dpi="0"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31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8882F327-3ED7-42F3-B10B-64195F9B7823}"/>
                  </a:ext>
                </a:extLst>
              </p:cNvPr>
              <p:cNvGrpSpPr/>
              <p:nvPr/>
            </p:nvGrpSpPr>
            <p:grpSpPr>
              <a:xfrm>
                <a:off x="11362251" y="3273984"/>
                <a:ext cx="262154" cy="310033"/>
                <a:chOff x="7704799" y="5166623"/>
                <a:chExt cx="1186774" cy="1203056"/>
              </a:xfrm>
            </p:grpSpPr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5A2B8FE9-9174-4FA7-BFEA-DFD990EAC683}"/>
                    </a:ext>
                  </a:extLst>
                </p:cNvPr>
                <p:cNvSpPr/>
                <p:nvPr/>
              </p:nvSpPr>
              <p:spPr>
                <a:xfrm>
                  <a:off x="7704799" y="5166623"/>
                  <a:ext cx="1186774" cy="1203056"/>
                </a:xfrm>
                <a:prstGeom prst="ellipse">
                  <a:avLst/>
                </a:prstGeom>
                <a:blipFill dpi="0"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 w="31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FC40B7D2-89E7-4D32-AFC2-D3108EC215CD}"/>
                    </a:ext>
                  </a:extLst>
                </p:cNvPr>
                <p:cNvSpPr/>
                <p:nvPr/>
              </p:nvSpPr>
              <p:spPr>
                <a:xfrm>
                  <a:off x="7804792" y="5265028"/>
                  <a:ext cx="1000696" cy="1028223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F2085E5A-ED47-42B7-8A0D-F9A87A6FA524}"/>
                  </a:ext>
                </a:extLst>
              </p:cNvPr>
              <p:cNvGrpSpPr/>
              <p:nvPr/>
            </p:nvGrpSpPr>
            <p:grpSpPr>
              <a:xfrm>
                <a:off x="11462244" y="3273983"/>
                <a:ext cx="262154" cy="310033"/>
                <a:chOff x="7704799" y="5166623"/>
                <a:chExt cx="1186774" cy="1203056"/>
              </a:xfrm>
            </p:grpSpPr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A9D7225E-BDC8-4F0B-8A88-5982A24897BE}"/>
                    </a:ext>
                  </a:extLst>
                </p:cNvPr>
                <p:cNvSpPr/>
                <p:nvPr/>
              </p:nvSpPr>
              <p:spPr>
                <a:xfrm>
                  <a:off x="7704799" y="5166623"/>
                  <a:ext cx="1186774" cy="1203056"/>
                </a:xfrm>
                <a:prstGeom prst="ellipse">
                  <a:avLst/>
                </a:prstGeom>
                <a:blipFill dpi="0"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 w="31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763AF427-184B-4EF0-83A8-196BE0D7C585}"/>
                    </a:ext>
                  </a:extLst>
                </p:cNvPr>
                <p:cNvSpPr/>
                <p:nvPr/>
              </p:nvSpPr>
              <p:spPr>
                <a:xfrm>
                  <a:off x="7804792" y="5265028"/>
                  <a:ext cx="1000696" cy="1028223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</p:grp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ABE843B-C2B3-478F-A58B-32A36423F987}"/>
                </a:ext>
              </a:extLst>
            </p:cNvPr>
            <p:cNvGrpSpPr/>
            <p:nvPr/>
          </p:nvGrpSpPr>
          <p:grpSpPr>
            <a:xfrm>
              <a:off x="10041517" y="1948224"/>
              <a:ext cx="336160" cy="88157"/>
              <a:chOff x="11050852" y="3273983"/>
              <a:chExt cx="1046748" cy="355754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37F96CA-830E-432D-A90F-95F981E6B598}"/>
                  </a:ext>
                </a:extLst>
              </p:cNvPr>
              <p:cNvSpPr/>
              <p:nvPr/>
            </p:nvSpPr>
            <p:spPr>
              <a:xfrm>
                <a:off x="11050852" y="3584017"/>
                <a:ext cx="1046748" cy="45720"/>
              </a:xfrm>
              <a:prstGeom prst="rect">
                <a:avLst/>
              </a:prstGeom>
              <a:blipFill dpi="0"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31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FC9A6913-BB24-4177-B701-D39DDD12B105}"/>
                  </a:ext>
                </a:extLst>
              </p:cNvPr>
              <p:cNvGrpSpPr/>
              <p:nvPr/>
            </p:nvGrpSpPr>
            <p:grpSpPr>
              <a:xfrm>
                <a:off x="11362251" y="3273984"/>
                <a:ext cx="262154" cy="310033"/>
                <a:chOff x="7704799" y="5166623"/>
                <a:chExt cx="1186774" cy="1203056"/>
              </a:xfrm>
            </p:grpSpPr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FFF9DFA6-68CA-4640-B252-FBC58F3EA8D0}"/>
                    </a:ext>
                  </a:extLst>
                </p:cNvPr>
                <p:cNvSpPr/>
                <p:nvPr/>
              </p:nvSpPr>
              <p:spPr>
                <a:xfrm>
                  <a:off x="7704799" y="5166623"/>
                  <a:ext cx="1186774" cy="1203056"/>
                </a:xfrm>
                <a:prstGeom prst="ellipse">
                  <a:avLst/>
                </a:prstGeom>
                <a:blipFill dpi="0"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 w="31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4EAC933B-E407-41A7-87EB-C309E5FC2EB9}"/>
                    </a:ext>
                  </a:extLst>
                </p:cNvPr>
                <p:cNvSpPr/>
                <p:nvPr/>
              </p:nvSpPr>
              <p:spPr>
                <a:xfrm>
                  <a:off x="7804792" y="5265028"/>
                  <a:ext cx="1000696" cy="1028223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4AF5CAF9-B0DA-49D5-B00A-A9BC6D62C98F}"/>
                  </a:ext>
                </a:extLst>
              </p:cNvPr>
              <p:cNvGrpSpPr/>
              <p:nvPr/>
            </p:nvGrpSpPr>
            <p:grpSpPr>
              <a:xfrm>
                <a:off x="11462244" y="3273983"/>
                <a:ext cx="262154" cy="310033"/>
                <a:chOff x="7704799" y="5166623"/>
                <a:chExt cx="1186774" cy="1203056"/>
              </a:xfrm>
            </p:grpSpPr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15778F6B-B71E-4A21-BE5A-20DA14669FEC}"/>
                    </a:ext>
                  </a:extLst>
                </p:cNvPr>
                <p:cNvSpPr/>
                <p:nvPr/>
              </p:nvSpPr>
              <p:spPr>
                <a:xfrm>
                  <a:off x="7704799" y="5166623"/>
                  <a:ext cx="1186774" cy="1203056"/>
                </a:xfrm>
                <a:prstGeom prst="ellipse">
                  <a:avLst/>
                </a:prstGeom>
                <a:blipFill dpi="0"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 w="31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2454AEEF-6E5B-48D6-987D-7B006CE768B6}"/>
                    </a:ext>
                  </a:extLst>
                </p:cNvPr>
                <p:cNvSpPr/>
                <p:nvPr/>
              </p:nvSpPr>
              <p:spPr>
                <a:xfrm>
                  <a:off x="7804792" y="5265028"/>
                  <a:ext cx="1000696" cy="1028223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</p:grp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B34057F-61E7-4C26-AAC9-949BE2ADB3E0}"/>
                </a:ext>
              </a:extLst>
            </p:cNvPr>
            <p:cNvGrpSpPr/>
            <p:nvPr/>
          </p:nvGrpSpPr>
          <p:grpSpPr>
            <a:xfrm>
              <a:off x="10045754" y="2057381"/>
              <a:ext cx="342323" cy="82693"/>
              <a:chOff x="11050852" y="3273983"/>
              <a:chExt cx="1046748" cy="355754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3E36FED-5E2F-4352-95BF-064759916D83}"/>
                  </a:ext>
                </a:extLst>
              </p:cNvPr>
              <p:cNvSpPr/>
              <p:nvPr/>
            </p:nvSpPr>
            <p:spPr>
              <a:xfrm>
                <a:off x="11050852" y="3584017"/>
                <a:ext cx="1046748" cy="45720"/>
              </a:xfrm>
              <a:prstGeom prst="rect">
                <a:avLst/>
              </a:prstGeom>
              <a:blipFill dpi="0"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31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77616DAD-9D0B-41FD-9216-97AD1B8901FB}"/>
                  </a:ext>
                </a:extLst>
              </p:cNvPr>
              <p:cNvGrpSpPr/>
              <p:nvPr/>
            </p:nvGrpSpPr>
            <p:grpSpPr>
              <a:xfrm>
                <a:off x="11362251" y="3273984"/>
                <a:ext cx="262154" cy="310033"/>
                <a:chOff x="7704799" y="5166623"/>
                <a:chExt cx="1186774" cy="1203056"/>
              </a:xfrm>
            </p:grpSpPr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3541E733-65E7-4D4A-9214-C9BD02FA8BE0}"/>
                    </a:ext>
                  </a:extLst>
                </p:cNvPr>
                <p:cNvSpPr/>
                <p:nvPr/>
              </p:nvSpPr>
              <p:spPr>
                <a:xfrm>
                  <a:off x="7704799" y="5166623"/>
                  <a:ext cx="1186774" cy="1203056"/>
                </a:xfrm>
                <a:prstGeom prst="ellipse">
                  <a:avLst/>
                </a:prstGeom>
                <a:blipFill dpi="0"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 w="31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342996C5-18FE-4CAD-8A2F-8E722B4250DC}"/>
                    </a:ext>
                  </a:extLst>
                </p:cNvPr>
                <p:cNvSpPr/>
                <p:nvPr/>
              </p:nvSpPr>
              <p:spPr>
                <a:xfrm>
                  <a:off x="7804792" y="5265028"/>
                  <a:ext cx="1000696" cy="1028223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86398AF0-DA2E-49F6-9A89-C1FD30654A9D}"/>
                  </a:ext>
                </a:extLst>
              </p:cNvPr>
              <p:cNvGrpSpPr/>
              <p:nvPr/>
            </p:nvGrpSpPr>
            <p:grpSpPr>
              <a:xfrm>
                <a:off x="11462244" y="3273983"/>
                <a:ext cx="262154" cy="310033"/>
                <a:chOff x="7704799" y="5166623"/>
                <a:chExt cx="1186774" cy="1203056"/>
              </a:xfrm>
            </p:grpSpPr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9E82DD1C-9346-4835-B070-7AA00D25007F}"/>
                    </a:ext>
                  </a:extLst>
                </p:cNvPr>
                <p:cNvSpPr/>
                <p:nvPr/>
              </p:nvSpPr>
              <p:spPr>
                <a:xfrm>
                  <a:off x="7704799" y="5166623"/>
                  <a:ext cx="1186774" cy="1203056"/>
                </a:xfrm>
                <a:prstGeom prst="ellipse">
                  <a:avLst/>
                </a:prstGeom>
                <a:blipFill dpi="0"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 w="31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951D8E2E-A604-4E04-9F21-873DC35F9D97}"/>
                    </a:ext>
                  </a:extLst>
                </p:cNvPr>
                <p:cNvSpPr/>
                <p:nvPr/>
              </p:nvSpPr>
              <p:spPr>
                <a:xfrm>
                  <a:off x="7804792" y="5265028"/>
                  <a:ext cx="1000696" cy="1028223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</p:grpSp>
        </p:grp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46ACF3B2-5932-4C5E-BD6B-12BAC76A369E}"/>
              </a:ext>
            </a:extLst>
          </p:cNvPr>
          <p:cNvSpPr txBox="1"/>
          <p:nvPr/>
        </p:nvSpPr>
        <p:spPr>
          <a:xfrm>
            <a:off x="1500680" y="3412372"/>
            <a:ext cx="9771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>
                <a:solidFill>
                  <a:schemeClr val="accent1"/>
                </a:solidFill>
              </a:rPr>
              <a:t>Link 1</a:t>
            </a:r>
            <a:endParaRPr lang="es-ES" sz="1000" b="1" dirty="0">
              <a:solidFill>
                <a:schemeClr val="accent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48460A9-AB5A-4853-8A34-473F86A75C3E}"/>
              </a:ext>
            </a:extLst>
          </p:cNvPr>
          <p:cNvSpPr txBox="1"/>
          <p:nvPr/>
        </p:nvSpPr>
        <p:spPr>
          <a:xfrm>
            <a:off x="10619781" y="1568520"/>
            <a:ext cx="1311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DATACENTRE</a:t>
            </a:r>
            <a:endParaRPr lang="es-ES" sz="1400" b="1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24EFA54-6C7E-4887-994D-BE4E6AEE8C04}"/>
              </a:ext>
            </a:extLst>
          </p:cNvPr>
          <p:cNvSpPr txBox="1"/>
          <p:nvPr/>
        </p:nvSpPr>
        <p:spPr>
          <a:xfrm>
            <a:off x="3652735" y="3437002"/>
            <a:ext cx="7791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>
                <a:solidFill>
                  <a:schemeClr val="accent1"/>
                </a:solidFill>
              </a:rPr>
              <a:t>Link 2</a:t>
            </a:r>
            <a:endParaRPr lang="es-ES" sz="1000" b="1" dirty="0">
              <a:solidFill>
                <a:schemeClr val="accent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A16549B-94E2-4515-A134-6394526F8E8C}"/>
              </a:ext>
            </a:extLst>
          </p:cNvPr>
          <p:cNvSpPr txBox="1"/>
          <p:nvPr/>
        </p:nvSpPr>
        <p:spPr>
          <a:xfrm>
            <a:off x="5668060" y="3459196"/>
            <a:ext cx="9569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>
                <a:solidFill>
                  <a:schemeClr val="accent1"/>
                </a:solidFill>
              </a:rPr>
              <a:t>Link 3</a:t>
            </a:r>
            <a:endParaRPr lang="es-ES" sz="1000" b="1" dirty="0">
              <a:solidFill>
                <a:schemeClr val="accent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59C6E55-1B76-49D0-8E45-B179ADCF9BB4}"/>
              </a:ext>
            </a:extLst>
          </p:cNvPr>
          <p:cNvSpPr txBox="1"/>
          <p:nvPr/>
        </p:nvSpPr>
        <p:spPr>
          <a:xfrm>
            <a:off x="7688880" y="3464088"/>
            <a:ext cx="9325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>
                <a:solidFill>
                  <a:schemeClr val="accent1"/>
                </a:solidFill>
              </a:rPr>
              <a:t>Link 4</a:t>
            </a:r>
            <a:endParaRPr lang="es-ES" sz="1000" b="1" dirty="0">
              <a:solidFill>
                <a:schemeClr val="accent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8CB11F1-6107-46A7-87FA-5A31042BB43F}"/>
              </a:ext>
            </a:extLst>
          </p:cNvPr>
          <p:cNvSpPr txBox="1"/>
          <p:nvPr/>
        </p:nvSpPr>
        <p:spPr>
          <a:xfrm>
            <a:off x="306852" y="1770649"/>
            <a:ext cx="1324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err="1"/>
              <a:t>DC_Site_A</a:t>
            </a:r>
            <a:endParaRPr lang="es-ES" sz="1200" b="1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7C7364D-F417-48AD-9EBA-2AE07960D250}"/>
              </a:ext>
            </a:extLst>
          </p:cNvPr>
          <p:cNvSpPr txBox="1"/>
          <p:nvPr/>
        </p:nvSpPr>
        <p:spPr>
          <a:xfrm>
            <a:off x="10384067" y="1763120"/>
            <a:ext cx="1577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err="1"/>
              <a:t>DC_Site_B</a:t>
            </a:r>
            <a:endParaRPr lang="es-ES" sz="1200" b="1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817CB9D-A174-4170-AE65-27BF4786A2EE}"/>
              </a:ext>
            </a:extLst>
          </p:cNvPr>
          <p:cNvSpPr txBox="1"/>
          <p:nvPr/>
        </p:nvSpPr>
        <p:spPr>
          <a:xfrm>
            <a:off x="2656387" y="2459221"/>
            <a:ext cx="7791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/>
              <a:t>Node_1</a:t>
            </a:r>
            <a:endParaRPr lang="es-ES" sz="1000" b="1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A4931DC-340E-4AF6-9A60-77992F2F4F6D}"/>
              </a:ext>
            </a:extLst>
          </p:cNvPr>
          <p:cNvSpPr txBox="1"/>
          <p:nvPr/>
        </p:nvSpPr>
        <p:spPr>
          <a:xfrm>
            <a:off x="4714497" y="2422658"/>
            <a:ext cx="7791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/>
              <a:t>Node_2</a:t>
            </a:r>
            <a:endParaRPr lang="es-ES" sz="1000" b="1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F7A0DD2-79AB-4319-88F0-1F32149A8752}"/>
              </a:ext>
            </a:extLst>
          </p:cNvPr>
          <p:cNvSpPr txBox="1"/>
          <p:nvPr/>
        </p:nvSpPr>
        <p:spPr>
          <a:xfrm>
            <a:off x="6786980" y="2413672"/>
            <a:ext cx="7791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/>
              <a:t>Node_3</a:t>
            </a:r>
            <a:endParaRPr lang="es-ES" sz="1000" b="1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06A6A43-3133-451A-8DE2-ECFEE1E85B3C}"/>
              </a:ext>
            </a:extLst>
          </p:cNvPr>
          <p:cNvSpPr txBox="1"/>
          <p:nvPr/>
        </p:nvSpPr>
        <p:spPr>
          <a:xfrm>
            <a:off x="8903472" y="2433899"/>
            <a:ext cx="7791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/>
              <a:t>Node_4</a:t>
            </a:r>
            <a:endParaRPr lang="es-ES" sz="1000" b="1" dirty="0"/>
          </a:p>
        </p:txBody>
      </p:sp>
      <p:sp>
        <p:nvSpPr>
          <p:cNvPr id="127" name="Title 1">
            <a:extLst>
              <a:ext uri="{FF2B5EF4-FFF2-40B4-BE49-F238E27FC236}">
                <a16:creationId xmlns:a16="http://schemas.microsoft.com/office/drawing/2014/main" id="{23AB31D6-A19D-4F81-BE2C-625B48B5FFE6}"/>
              </a:ext>
            </a:extLst>
          </p:cNvPr>
          <p:cNvSpPr txBox="1">
            <a:spLocks/>
          </p:cNvSpPr>
          <p:nvPr/>
        </p:nvSpPr>
        <p:spPr>
          <a:xfrm>
            <a:off x="542409" y="265520"/>
            <a:ext cx="10515600" cy="6575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b="1" dirty="0"/>
              <a:t>Datacentre to Datacentre Topology</a:t>
            </a:r>
            <a:endParaRPr lang="es-ES" sz="2000" b="1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CED7821-6365-4E7B-AA5A-2F9964C9C372}"/>
              </a:ext>
            </a:extLst>
          </p:cNvPr>
          <p:cNvSpPr txBox="1"/>
          <p:nvPr/>
        </p:nvSpPr>
        <p:spPr>
          <a:xfrm>
            <a:off x="9859023" y="3464087"/>
            <a:ext cx="9325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>
                <a:solidFill>
                  <a:schemeClr val="accent1"/>
                </a:solidFill>
              </a:rPr>
              <a:t>Link 5</a:t>
            </a:r>
            <a:endParaRPr lang="es-ES" sz="1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394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37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Fernando Silva Palacios</dc:creator>
  <cp:lastModifiedBy>Fernando Silva Palacios</cp:lastModifiedBy>
  <cp:revision>2</cp:revision>
  <dcterms:created xsi:type="dcterms:W3CDTF">2022-01-27T15:05:46Z</dcterms:created>
  <dcterms:modified xsi:type="dcterms:W3CDTF">2022-01-27T15:15:02Z</dcterms:modified>
</cp:coreProperties>
</file>