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5BD11-27AB-43AC-AEEF-93CED81844A0}" type="datetimeFigureOut">
              <a:rPr lang="fr-FR" smtClean="0"/>
              <a:t>07/04/2018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A309C-0026-49AD-8BEB-682DABFCF36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Bonjour tout le monde, on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présente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29D75-60A6-4BD6-82A8-5D0D105A568D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2081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A70E-0357-4564-B9E1-2618F5DA058F}" type="datetimeFigureOut">
              <a:rPr lang="fr-FR" smtClean="0"/>
              <a:t>07/04/2018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5887-E3FB-44D9-B05A-9D29938C75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A70E-0357-4564-B9E1-2618F5DA058F}" type="datetimeFigureOut">
              <a:rPr lang="fr-FR" smtClean="0"/>
              <a:t>07/04/2018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5887-E3FB-44D9-B05A-9D29938C75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A70E-0357-4564-B9E1-2618F5DA058F}" type="datetimeFigureOut">
              <a:rPr lang="fr-FR" smtClean="0"/>
              <a:t>07/04/2018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5887-E3FB-44D9-B05A-9D29938C75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A70E-0357-4564-B9E1-2618F5DA058F}" type="datetimeFigureOut">
              <a:rPr lang="fr-FR" smtClean="0"/>
              <a:t>07/04/2018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5887-E3FB-44D9-B05A-9D29938C75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A70E-0357-4564-B9E1-2618F5DA058F}" type="datetimeFigureOut">
              <a:rPr lang="fr-FR" smtClean="0"/>
              <a:t>07/04/2018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5887-E3FB-44D9-B05A-9D29938C75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A70E-0357-4564-B9E1-2618F5DA058F}" type="datetimeFigureOut">
              <a:rPr lang="fr-FR" smtClean="0"/>
              <a:t>07/04/2018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5887-E3FB-44D9-B05A-9D29938C75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A70E-0357-4564-B9E1-2618F5DA058F}" type="datetimeFigureOut">
              <a:rPr lang="fr-FR" smtClean="0"/>
              <a:t>07/04/2018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5887-E3FB-44D9-B05A-9D29938C75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A70E-0357-4564-B9E1-2618F5DA058F}" type="datetimeFigureOut">
              <a:rPr lang="fr-FR" smtClean="0"/>
              <a:t>07/04/2018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5887-E3FB-44D9-B05A-9D29938C75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A70E-0357-4564-B9E1-2618F5DA058F}" type="datetimeFigureOut">
              <a:rPr lang="fr-FR" smtClean="0"/>
              <a:t>07/04/2018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5887-E3FB-44D9-B05A-9D29938C75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A70E-0357-4564-B9E1-2618F5DA058F}" type="datetimeFigureOut">
              <a:rPr lang="fr-FR" smtClean="0"/>
              <a:t>07/04/2018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5887-E3FB-44D9-B05A-9D29938C75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A70E-0357-4564-B9E1-2618F5DA058F}" type="datetimeFigureOut">
              <a:rPr lang="fr-FR" smtClean="0"/>
              <a:t>07/04/2018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5887-E3FB-44D9-B05A-9D29938C75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7A70E-0357-4564-B9E1-2618F5DA058F}" type="datetimeFigureOut">
              <a:rPr lang="fr-FR" smtClean="0"/>
              <a:t>07/04/2018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5887-E3FB-44D9-B05A-9D29938C753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57290" y="1285860"/>
            <a:ext cx="6830055" cy="1082148"/>
          </a:xfrm>
        </p:spPr>
        <p:txBody>
          <a:bodyPr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Projet INF8808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00232" y="2643182"/>
            <a:ext cx="549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 cancer au CANADA</a:t>
            </a:r>
            <a:endParaRPr lang="fr-FR" sz="3200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77406"/>
            <a:ext cx="2071669" cy="85126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571868" y="4071942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Bochra</a:t>
            </a:r>
            <a:r>
              <a:rPr lang="fr-FR" sz="1200" dirty="0" smtClean="0"/>
              <a:t> </a:t>
            </a:r>
            <a:r>
              <a:rPr lang="fr-FR" sz="1200" dirty="0" smtClean="0"/>
              <a:t>KALLALA</a:t>
            </a:r>
          </a:p>
          <a:p>
            <a:pPr algn="ctr"/>
            <a:r>
              <a:rPr lang="fr-FR" sz="1200" dirty="0" err="1" smtClean="0"/>
              <a:t>Salha</a:t>
            </a:r>
            <a:r>
              <a:rPr lang="fr-FR" sz="1200" dirty="0" smtClean="0"/>
              <a:t> YAHIA</a:t>
            </a:r>
            <a:endParaRPr lang="fr-FR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4214810" y="6429396"/>
            <a:ext cx="105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Hiver 2018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3143240" y="1214422"/>
            <a:ext cx="3225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INF8808 – Visualisation des données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84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5984" y="642918"/>
            <a:ext cx="4000528" cy="50006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501122" cy="3500462"/>
          </a:xfrm>
        </p:spPr>
        <p:txBody>
          <a:bodyPr>
            <a:noAutofit/>
          </a:bodyPr>
          <a:lstStyle/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Les données sont constituées </a:t>
            </a:r>
            <a:r>
              <a:rPr lang="fr-FR" sz="2000" dirty="0">
                <a:solidFill>
                  <a:schemeClr val="tx1"/>
                </a:solidFill>
              </a:rPr>
              <a:t>à partir du rapport « Statistiques canadiennes sur le cancer </a:t>
            </a:r>
            <a:r>
              <a:rPr lang="fr-FR" sz="2000" dirty="0" smtClean="0">
                <a:solidFill>
                  <a:schemeClr val="tx1"/>
                </a:solidFill>
              </a:rPr>
              <a:t>».</a:t>
            </a:r>
          </a:p>
          <a:p>
            <a:pPr algn="just"/>
            <a:endParaRPr lang="fr-FR" sz="2000" dirty="0" smtClean="0">
              <a:solidFill>
                <a:schemeClr val="tx1"/>
              </a:solidFill>
            </a:endParaRPr>
          </a:p>
          <a:p>
            <a:pPr algn="just"/>
            <a:r>
              <a:rPr lang="fr-FR" sz="2000" dirty="0">
                <a:solidFill>
                  <a:schemeClr val="tx1"/>
                </a:solidFill>
              </a:rPr>
              <a:t>P</a:t>
            </a:r>
            <a:r>
              <a:rPr lang="fr-FR" sz="2000" dirty="0" smtClean="0">
                <a:solidFill>
                  <a:schemeClr val="tx1"/>
                </a:solidFill>
              </a:rPr>
              <a:t>ublication </a:t>
            </a:r>
            <a:r>
              <a:rPr lang="fr-FR" sz="2000" dirty="0">
                <a:solidFill>
                  <a:schemeClr val="tx1"/>
                </a:solidFill>
              </a:rPr>
              <a:t>annuelle qui fournit des estimations du fardeau du cancer au Canada pour l’année en cours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2000" dirty="0" smtClean="0">
              <a:solidFill>
                <a:schemeClr val="tx1"/>
              </a:solidFill>
            </a:endParaRPr>
          </a:p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La publication exploitée est celle de l’année dernière.</a:t>
            </a:r>
          </a:p>
          <a:p>
            <a:pPr algn="just"/>
            <a:endParaRPr lang="fr-FR" sz="2000" dirty="0">
              <a:solidFill>
                <a:schemeClr val="tx1"/>
              </a:solidFill>
            </a:endParaRPr>
          </a:p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Variables exploitées: taux d’incidence et taux de mortalité par type, par province et par année.</a:t>
            </a:r>
            <a:endParaRPr lang="fr-FR" sz="2000" dirty="0">
              <a:solidFill>
                <a:schemeClr val="tx1"/>
              </a:solidFill>
            </a:endParaRPr>
          </a:p>
        </p:txBody>
      </p:sp>
      <p:grpSp>
        <p:nvGrpSpPr>
          <p:cNvPr id="4" name="Group 12"/>
          <p:cNvGrpSpPr/>
          <p:nvPr/>
        </p:nvGrpSpPr>
        <p:grpSpPr>
          <a:xfrm rot="1765628">
            <a:off x="5220267" y="278825"/>
            <a:ext cx="928693" cy="1428760"/>
            <a:chOff x="4613276" y="2778125"/>
            <a:chExt cx="2341563" cy="39512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591176" y="5008563"/>
              <a:ext cx="384175" cy="9794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680076" y="5008563"/>
              <a:ext cx="103188" cy="979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497513" y="5551488"/>
              <a:ext cx="573088" cy="1177925"/>
            </a:xfrm>
            <a:custGeom>
              <a:avLst/>
              <a:gdLst>
                <a:gd name="T0" fmla="*/ 49 w 301"/>
                <a:gd name="T1" fmla="*/ 619 h 619"/>
                <a:gd name="T2" fmla="*/ 251 w 301"/>
                <a:gd name="T3" fmla="*/ 619 h 619"/>
                <a:gd name="T4" fmla="*/ 301 w 301"/>
                <a:gd name="T5" fmla="*/ 569 h 619"/>
                <a:gd name="T6" fmla="*/ 301 w 301"/>
                <a:gd name="T7" fmla="*/ 49 h 619"/>
                <a:gd name="T8" fmla="*/ 251 w 301"/>
                <a:gd name="T9" fmla="*/ 0 h 619"/>
                <a:gd name="T10" fmla="*/ 49 w 301"/>
                <a:gd name="T11" fmla="*/ 0 h 619"/>
                <a:gd name="T12" fmla="*/ 0 w 301"/>
                <a:gd name="T13" fmla="*/ 49 h 619"/>
                <a:gd name="T14" fmla="*/ 0 w 301"/>
                <a:gd name="T15" fmla="*/ 569 h 619"/>
                <a:gd name="T16" fmla="*/ 49 w 301"/>
                <a:gd name="T17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619">
                  <a:moveTo>
                    <a:pt x="49" y="619"/>
                  </a:moveTo>
                  <a:cubicBezTo>
                    <a:pt x="251" y="619"/>
                    <a:pt x="251" y="619"/>
                    <a:pt x="251" y="619"/>
                  </a:cubicBezTo>
                  <a:cubicBezTo>
                    <a:pt x="278" y="619"/>
                    <a:pt x="301" y="596"/>
                    <a:pt x="301" y="569"/>
                  </a:cubicBezTo>
                  <a:cubicBezTo>
                    <a:pt x="301" y="49"/>
                    <a:pt x="301" y="49"/>
                    <a:pt x="301" y="49"/>
                  </a:cubicBezTo>
                  <a:cubicBezTo>
                    <a:pt x="301" y="22"/>
                    <a:pt x="278" y="0"/>
                    <a:pt x="25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69"/>
                    <a:pt x="0" y="569"/>
                    <a:pt x="0" y="569"/>
                  </a:cubicBezTo>
                  <a:cubicBezTo>
                    <a:pt x="0" y="596"/>
                    <a:pt x="22" y="619"/>
                    <a:pt x="49" y="61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4613276" y="2778125"/>
              <a:ext cx="2341563" cy="2338388"/>
            </a:xfrm>
            <a:custGeom>
              <a:avLst/>
              <a:gdLst>
                <a:gd name="T0" fmla="*/ 614 w 1229"/>
                <a:gd name="T1" fmla="*/ 0 h 1229"/>
                <a:gd name="T2" fmla="*/ 1229 w 1229"/>
                <a:gd name="T3" fmla="*/ 614 h 1229"/>
                <a:gd name="T4" fmla="*/ 614 w 1229"/>
                <a:gd name="T5" fmla="*/ 1229 h 1229"/>
                <a:gd name="T6" fmla="*/ 614 w 1229"/>
                <a:gd name="T7" fmla="*/ 1094 h 1229"/>
                <a:gd name="T8" fmla="*/ 1094 w 1229"/>
                <a:gd name="T9" fmla="*/ 614 h 1229"/>
                <a:gd name="T10" fmla="*/ 614 w 1229"/>
                <a:gd name="T11" fmla="*/ 134 h 1229"/>
                <a:gd name="T12" fmla="*/ 614 w 1229"/>
                <a:gd name="T13" fmla="*/ 0 h 1229"/>
                <a:gd name="T14" fmla="*/ 614 w 1229"/>
                <a:gd name="T15" fmla="*/ 1229 h 1229"/>
                <a:gd name="T16" fmla="*/ 0 w 1229"/>
                <a:gd name="T17" fmla="*/ 614 h 1229"/>
                <a:gd name="T18" fmla="*/ 614 w 1229"/>
                <a:gd name="T19" fmla="*/ 0 h 1229"/>
                <a:gd name="T20" fmla="*/ 614 w 1229"/>
                <a:gd name="T21" fmla="*/ 134 h 1229"/>
                <a:gd name="T22" fmla="*/ 134 w 1229"/>
                <a:gd name="T23" fmla="*/ 614 h 1229"/>
                <a:gd name="T24" fmla="*/ 614 w 1229"/>
                <a:gd name="T25" fmla="*/ 1094 h 1229"/>
                <a:gd name="T26" fmla="*/ 614 w 1229"/>
                <a:gd name="T27" fmla="*/ 122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9" h="1229">
                  <a:moveTo>
                    <a:pt x="614" y="0"/>
                  </a:moveTo>
                  <a:cubicBezTo>
                    <a:pt x="954" y="0"/>
                    <a:pt x="1229" y="275"/>
                    <a:pt x="1229" y="614"/>
                  </a:cubicBezTo>
                  <a:cubicBezTo>
                    <a:pt x="1229" y="954"/>
                    <a:pt x="954" y="1229"/>
                    <a:pt x="614" y="1229"/>
                  </a:cubicBezTo>
                  <a:cubicBezTo>
                    <a:pt x="614" y="1094"/>
                    <a:pt x="614" y="1094"/>
                    <a:pt x="614" y="1094"/>
                  </a:cubicBezTo>
                  <a:cubicBezTo>
                    <a:pt x="879" y="1094"/>
                    <a:pt x="1094" y="879"/>
                    <a:pt x="1094" y="614"/>
                  </a:cubicBezTo>
                  <a:cubicBezTo>
                    <a:pt x="1094" y="349"/>
                    <a:pt x="879" y="134"/>
                    <a:pt x="614" y="134"/>
                  </a:cubicBezTo>
                  <a:lnTo>
                    <a:pt x="614" y="0"/>
                  </a:lnTo>
                  <a:close/>
                  <a:moveTo>
                    <a:pt x="614" y="1229"/>
                  </a:moveTo>
                  <a:cubicBezTo>
                    <a:pt x="275" y="1229"/>
                    <a:pt x="0" y="954"/>
                    <a:pt x="0" y="614"/>
                  </a:cubicBezTo>
                  <a:cubicBezTo>
                    <a:pt x="0" y="275"/>
                    <a:pt x="275" y="0"/>
                    <a:pt x="614" y="0"/>
                  </a:cubicBezTo>
                  <a:cubicBezTo>
                    <a:pt x="614" y="134"/>
                    <a:pt x="614" y="134"/>
                    <a:pt x="614" y="134"/>
                  </a:cubicBezTo>
                  <a:cubicBezTo>
                    <a:pt x="349" y="134"/>
                    <a:pt x="134" y="349"/>
                    <a:pt x="134" y="614"/>
                  </a:cubicBezTo>
                  <a:cubicBezTo>
                    <a:pt x="134" y="879"/>
                    <a:pt x="349" y="1094"/>
                    <a:pt x="614" y="1094"/>
                  </a:cubicBezTo>
                  <a:lnTo>
                    <a:pt x="614" y="122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581651" y="5653088"/>
              <a:ext cx="201613" cy="974725"/>
            </a:xfrm>
            <a:custGeom>
              <a:avLst/>
              <a:gdLst>
                <a:gd name="T0" fmla="*/ 40 w 106"/>
                <a:gd name="T1" fmla="*/ 512 h 512"/>
                <a:gd name="T2" fmla="*/ 106 w 106"/>
                <a:gd name="T3" fmla="*/ 512 h 512"/>
                <a:gd name="T4" fmla="*/ 106 w 106"/>
                <a:gd name="T5" fmla="*/ 0 h 512"/>
                <a:gd name="T6" fmla="*/ 40 w 106"/>
                <a:gd name="T7" fmla="*/ 0 h 512"/>
                <a:gd name="T8" fmla="*/ 0 w 106"/>
                <a:gd name="T9" fmla="*/ 35 h 512"/>
                <a:gd name="T10" fmla="*/ 0 w 106"/>
                <a:gd name="T11" fmla="*/ 477 h 512"/>
                <a:gd name="T12" fmla="*/ 40 w 106"/>
                <a:gd name="T13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512">
                  <a:moveTo>
                    <a:pt x="40" y="512"/>
                  </a:moveTo>
                  <a:cubicBezTo>
                    <a:pt x="106" y="512"/>
                    <a:pt x="106" y="512"/>
                    <a:pt x="106" y="512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6"/>
                    <a:pt x="0" y="35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496"/>
                    <a:pt x="18" y="512"/>
                    <a:pt x="40" y="5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4729163" y="2894013"/>
              <a:ext cx="2108200" cy="2105025"/>
            </a:xfrm>
            <a:custGeom>
              <a:avLst/>
              <a:gdLst>
                <a:gd name="T0" fmla="*/ 553 w 1106"/>
                <a:gd name="T1" fmla="*/ 0 h 1106"/>
                <a:gd name="T2" fmla="*/ 1106 w 1106"/>
                <a:gd name="T3" fmla="*/ 553 h 1106"/>
                <a:gd name="T4" fmla="*/ 553 w 1106"/>
                <a:gd name="T5" fmla="*/ 1106 h 1106"/>
                <a:gd name="T6" fmla="*/ 553 w 1106"/>
                <a:gd name="T7" fmla="*/ 1073 h 1106"/>
                <a:gd name="T8" fmla="*/ 1073 w 1106"/>
                <a:gd name="T9" fmla="*/ 553 h 1106"/>
                <a:gd name="T10" fmla="*/ 553 w 1106"/>
                <a:gd name="T11" fmla="*/ 34 h 1106"/>
                <a:gd name="T12" fmla="*/ 553 w 1106"/>
                <a:gd name="T13" fmla="*/ 0 h 1106"/>
                <a:gd name="T14" fmla="*/ 553 w 1106"/>
                <a:gd name="T15" fmla="*/ 0 h 1106"/>
                <a:gd name="T16" fmla="*/ 553 w 1106"/>
                <a:gd name="T17" fmla="*/ 0 h 1106"/>
                <a:gd name="T18" fmla="*/ 553 w 1106"/>
                <a:gd name="T19" fmla="*/ 34 h 1106"/>
                <a:gd name="T20" fmla="*/ 553 w 1106"/>
                <a:gd name="T21" fmla="*/ 34 h 1106"/>
                <a:gd name="T22" fmla="*/ 34 w 1106"/>
                <a:gd name="T23" fmla="*/ 553 h 1106"/>
                <a:gd name="T24" fmla="*/ 553 w 1106"/>
                <a:gd name="T25" fmla="*/ 1073 h 1106"/>
                <a:gd name="T26" fmla="*/ 553 w 1106"/>
                <a:gd name="T27" fmla="*/ 1073 h 1106"/>
                <a:gd name="T28" fmla="*/ 553 w 1106"/>
                <a:gd name="T29" fmla="*/ 1106 h 1106"/>
                <a:gd name="T30" fmla="*/ 553 w 1106"/>
                <a:gd name="T31" fmla="*/ 1106 h 1106"/>
                <a:gd name="T32" fmla="*/ 0 w 1106"/>
                <a:gd name="T33" fmla="*/ 553 h 1106"/>
                <a:gd name="T34" fmla="*/ 553 w 1106"/>
                <a:gd name="T35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6" h="1106">
                  <a:moveTo>
                    <a:pt x="553" y="0"/>
                  </a:moveTo>
                  <a:cubicBezTo>
                    <a:pt x="859" y="0"/>
                    <a:pt x="1106" y="248"/>
                    <a:pt x="1106" y="553"/>
                  </a:cubicBezTo>
                  <a:cubicBezTo>
                    <a:pt x="1106" y="859"/>
                    <a:pt x="859" y="1106"/>
                    <a:pt x="553" y="1106"/>
                  </a:cubicBezTo>
                  <a:cubicBezTo>
                    <a:pt x="553" y="1073"/>
                    <a:pt x="553" y="1073"/>
                    <a:pt x="553" y="1073"/>
                  </a:cubicBezTo>
                  <a:cubicBezTo>
                    <a:pt x="840" y="1073"/>
                    <a:pt x="1073" y="840"/>
                    <a:pt x="1073" y="553"/>
                  </a:cubicBezTo>
                  <a:cubicBezTo>
                    <a:pt x="1073" y="266"/>
                    <a:pt x="840" y="34"/>
                    <a:pt x="553" y="34"/>
                  </a:cubicBezTo>
                  <a:lnTo>
                    <a:pt x="553" y="0"/>
                  </a:lnTo>
                  <a:close/>
                  <a:moveTo>
                    <a:pt x="553" y="0"/>
                  </a:moveTo>
                  <a:cubicBezTo>
                    <a:pt x="553" y="0"/>
                    <a:pt x="553" y="0"/>
                    <a:pt x="553" y="0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266" y="34"/>
                    <a:pt x="34" y="266"/>
                    <a:pt x="34" y="553"/>
                  </a:cubicBezTo>
                  <a:cubicBezTo>
                    <a:pt x="34" y="840"/>
                    <a:pt x="266" y="1073"/>
                    <a:pt x="553" y="1073"/>
                  </a:cubicBezTo>
                  <a:cubicBezTo>
                    <a:pt x="553" y="1073"/>
                    <a:pt x="553" y="1073"/>
                    <a:pt x="553" y="1073"/>
                  </a:cubicBezTo>
                  <a:cubicBezTo>
                    <a:pt x="553" y="1106"/>
                    <a:pt x="553" y="1106"/>
                    <a:pt x="553" y="1106"/>
                  </a:cubicBezTo>
                  <a:cubicBezTo>
                    <a:pt x="553" y="1106"/>
                    <a:pt x="553" y="1106"/>
                    <a:pt x="553" y="1106"/>
                  </a:cubicBezTo>
                  <a:cubicBezTo>
                    <a:pt x="248" y="1106"/>
                    <a:pt x="0" y="859"/>
                    <a:pt x="0" y="553"/>
                  </a:cubicBezTo>
                  <a:cubicBezTo>
                    <a:pt x="0" y="248"/>
                    <a:pt x="248" y="0"/>
                    <a:pt x="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357166"/>
            <a:ext cx="8229600" cy="1143000"/>
          </a:xfrm>
        </p:spPr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grpSp>
        <p:nvGrpSpPr>
          <p:cNvPr id="4" name="Group 40"/>
          <p:cNvGrpSpPr>
            <a:grpSpLocks noGrp="1"/>
          </p:cNvGrpSpPr>
          <p:nvPr>
            <p:ph idx="1"/>
          </p:nvPr>
        </p:nvGrpSpPr>
        <p:grpSpPr>
          <a:xfrm>
            <a:off x="142844" y="214290"/>
            <a:ext cx="1428760" cy="2928958"/>
            <a:chOff x="5075238" y="1525588"/>
            <a:chExt cx="1897063" cy="3749675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91113" y="1525588"/>
              <a:ext cx="1866900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251451" y="4984751"/>
              <a:ext cx="1512888" cy="288925"/>
            </a:xfrm>
            <a:custGeom>
              <a:avLst/>
              <a:gdLst>
                <a:gd name="T0" fmla="*/ 505 w 931"/>
                <a:gd name="T1" fmla="*/ 0 h 178"/>
                <a:gd name="T2" fmla="*/ 385 w 931"/>
                <a:gd name="T3" fmla="*/ 3 h 178"/>
                <a:gd name="T4" fmla="*/ 304 w 931"/>
                <a:gd name="T5" fmla="*/ 12 h 178"/>
                <a:gd name="T6" fmla="*/ 270 w 931"/>
                <a:gd name="T7" fmla="*/ 16 h 178"/>
                <a:gd name="T8" fmla="*/ 106 w 931"/>
                <a:gd name="T9" fmla="*/ 34 h 178"/>
                <a:gd name="T10" fmla="*/ 37 w 931"/>
                <a:gd name="T11" fmla="*/ 133 h 178"/>
                <a:gd name="T12" fmla="*/ 144 w 931"/>
                <a:gd name="T13" fmla="*/ 165 h 178"/>
                <a:gd name="T14" fmla="*/ 248 w 931"/>
                <a:gd name="T15" fmla="*/ 170 h 178"/>
                <a:gd name="T16" fmla="*/ 342 w 931"/>
                <a:gd name="T17" fmla="*/ 169 h 178"/>
                <a:gd name="T18" fmla="*/ 352 w 931"/>
                <a:gd name="T19" fmla="*/ 168 h 178"/>
                <a:gd name="T20" fmla="*/ 549 w 931"/>
                <a:gd name="T21" fmla="*/ 177 h 178"/>
                <a:gd name="T22" fmla="*/ 641 w 931"/>
                <a:gd name="T23" fmla="*/ 178 h 178"/>
                <a:gd name="T24" fmla="*/ 758 w 931"/>
                <a:gd name="T25" fmla="*/ 175 h 178"/>
                <a:gd name="T26" fmla="*/ 868 w 931"/>
                <a:gd name="T27" fmla="*/ 161 h 178"/>
                <a:gd name="T28" fmla="*/ 921 w 931"/>
                <a:gd name="T29" fmla="*/ 117 h 178"/>
                <a:gd name="T30" fmla="*/ 893 w 931"/>
                <a:gd name="T31" fmla="*/ 47 h 178"/>
                <a:gd name="T32" fmla="*/ 747 w 931"/>
                <a:gd name="T33" fmla="*/ 11 h 178"/>
                <a:gd name="T34" fmla="*/ 519 w 931"/>
                <a:gd name="T35" fmla="*/ 1 h 178"/>
                <a:gd name="T36" fmla="*/ 505 w 931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1" h="178">
                  <a:moveTo>
                    <a:pt x="505" y="0"/>
                  </a:moveTo>
                  <a:cubicBezTo>
                    <a:pt x="465" y="0"/>
                    <a:pt x="425" y="2"/>
                    <a:pt x="385" y="3"/>
                  </a:cubicBezTo>
                  <a:cubicBezTo>
                    <a:pt x="359" y="5"/>
                    <a:pt x="331" y="7"/>
                    <a:pt x="304" y="12"/>
                  </a:cubicBezTo>
                  <a:cubicBezTo>
                    <a:pt x="292" y="13"/>
                    <a:pt x="281" y="15"/>
                    <a:pt x="270" y="16"/>
                  </a:cubicBezTo>
                  <a:cubicBezTo>
                    <a:pt x="215" y="22"/>
                    <a:pt x="159" y="18"/>
                    <a:pt x="106" y="34"/>
                  </a:cubicBezTo>
                  <a:cubicBezTo>
                    <a:pt x="64" y="47"/>
                    <a:pt x="0" y="82"/>
                    <a:pt x="37" y="133"/>
                  </a:cubicBezTo>
                  <a:cubicBezTo>
                    <a:pt x="57" y="162"/>
                    <a:pt x="113" y="162"/>
                    <a:pt x="144" y="165"/>
                  </a:cubicBezTo>
                  <a:cubicBezTo>
                    <a:pt x="179" y="169"/>
                    <a:pt x="213" y="170"/>
                    <a:pt x="248" y="170"/>
                  </a:cubicBezTo>
                  <a:cubicBezTo>
                    <a:pt x="279" y="170"/>
                    <a:pt x="311" y="169"/>
                    <a:pt x="342" y="169"/>
                  </a:cubicBezTo>
                  <a:cubicBezTo>
                    <a:pt x="345" y="169"/>
                    <a:pt x="349" y="168"/>
                    <a:pt x="352" y="168"/>
                  </a:cubicBezTo>
                  <a:cubicBezTo>
                    <a:pt x="418" y="168"/>
                    <a:pt x="483" y="174"/>
                    <a:pt x="549" y="177"/>
                  </a:cubicBezTo>
                  <a:cubicBezTo>
                    <a:pt x="580" y="178"/>
                    <a:pt x="611" y="178"/>
                    <a:pt x="641" y="178"/>
                  </a:cubicBezTo>
                  <a:cubicBezTo>
                    <a:pt x="680" y="178"/>
                    <a:pt x="719" y="177"/>
                    <a:pt x="758" y="175"/>
                  </a:cubicBezTo>
                  <a:cubicBezTo>
                    <a:pt x="794" y="173"/>
                    <a:pt x="833" y="172"/>
                    <a:pt x="868" y="161"/>
                  </a:cubicBezTo>
                  <a:cubicBezTo>
                    <a:pt x="891" y="154"/>
                    <a:pt x="912" y="142"/>
                    <a:pt x="921" y="117"/>
                  </a:cubicBezTo>
                  <a:cubicBezTo>
                    <a:pt x="931" y="90"/>
                    <a:pt x="914" y="63"/>
                    <a:pt x="893" y="47"/>
                  </a:cubicBezTo>
                  <a:cubicBezTo>
                    <a:pt x="855" y="16"/>
                    <a:pt x="793" y="15"/>
                    <a:pt x="747" y="11"/>
                  </a:cubicBezTo>
                  <a:cubicBezTo>
                    <a:pt x="671" y="5"/>
                    <a:pt x="595" y="1"/>
                    <a:pt x="519" y="1"/>
                  </a:cubicBezTo>
                  <a:cubicBezTo>
                    <a:pt x="514" y="0"/>
                    <a:pt x="510" y="0"/>
                    <a:pt x="505" y="0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35576" y="2057401"/>
              <a:ext cx="1484313" cy="1423988"/>
            </a:xfrm>
            <a:custGeom>
              <a:avLst/>
              <a:gdLst>
                <a:gd name="T0" fmla="*/ 878 w 913"/>
                <a:gd name="T1" fmla="*/ 747 h 878"/>
                <a:gd name="T2" fmla="*/ 881 w 913"/>
                <a:gd name="T3" fmla="*/ 746 h 878"/>
                <a:gd name="T4" fmla="*/ 809 w 913"/>
                <a:gd name="T5" fmla="*/ 247 h 878"/>
                <a:gd name="T6" fmla="*/ 135 w 913"/>
                <a:gd name="T7" fmla="*/ 225 h 878"/>
                <a:gd name="T8" fmla="*/ 77 w 913"/>
                <a:gd name="T9" fmla="*/ 772 h 878"/>
                <a:gd name="T10" fmla="*/ 78 w 913"/>
                <a:gd name="T11" fmla="*/ 772 h 878"/>
                <a:gd name="T12" fmla="*/ 878 w 913"/>
                <a:gd name="T13" fmla="*/ 74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3" h="878">
                  <a:moveTo>
                    <a:pt x="878" y="747"/>
                  </a:moveTo>
                  <a:cubicBezTo>
                    <a:pt x="880" y="746"/>
                    <a:pt x="881" y="746"/>
                    <a:pt x="881" y="746"/>
                  </a:cubicBezTo>
                  <a:cubicBezTo>
                    <a:pt x="913" y="526"/>
                    <a:pt x="881" y="350"/>
                    <a:pt x="809" y="247"/>
                  </a:cubicBezTo>
                  <a:cubicBezTo>
                    <a:pt x="636" y="0"/>
                    <a:pt x="253" y="67"/>
                    <a:pt x="135" y="225"/>
                  </a:cubicBezTo>
                  <a:cubicBezTo>
                    <a:pt x="0" y="407"/>
                    <a:pt x="77" y="772"/>
                    <a:pt x="77" y="772"/>
                  </a:cubicBezTo>
                  <a:cubicBezTo>
                    <a:pt x="77" y="772"/>
                    <a:pt x="78" y="772"/>
                    <a:pt x="78" y="772"/>
                  </a:cubicBezTo>
                  <a:cubicBezTo>
                    <a:pt x="467" y="878"/>
                    <a:pt x="841" y="759"/>
                    <a:pt x="878" y="747"/>
                  </a:cubicBezTo>
                </a:path>
              </a:pathLst>
            </a:custGeom>
            <a:solidFill>
              <a:srgbClr val="F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303838" y="2071688"/>
              <a:ext cx="1379538" cy="1041400"/>
            </a:xfrm>
            <a:custGeom>
              <a:avLst/>
              <a:gdLst>
                <a:gd name="T0" fmla="*/ 12 w 849"/>
                <a:gd name="T1" fmla="*/ 548 h 642"/>
                <a:gd name="T2" fmla="*/ 78 w 849"/>
                <a:gd name="T3" fmla="*/ 529 h 642"/>
                <a:gd name="T4" fmla="*/ 83 w 849"/>
                <a:gd name="T5" fmla="*/ 639 h 642"/>
                <a:gd name="T6" fmla="*/ 133 w 849"/>
                <a:gd name="T7" fmla="*/ 642 h 642"/>
                <a:gd name="T8" fmla="*/ 133 w 849"/>
                <a:gd name="T9" fmla="*/ 461 h 642"/>
                <a:gd name="T10" fmla="*/ 162 w 849"/>
                <a:gd name="T11" fmla="*/ 252 h 642"/>
                <a:gd name="T12" fmla="*/ 439 w 849"/>
                <a:gd name="T13" fmla="*/ 252 h 642"/>
                <a:gd name="T14" fmla="*/ 686 w 849"/>
                <a:gd name="T15" fmla="*/ 252 h 642"/>
                <a:gd name="T16" fmla="*/ 752 w 849"/>
                <a:gd name="T17" fmla="*/ 456 h 642"/>
                <a:gd name="T18" fmla="*/ 758 w 849"/>
                <a:gd name="T19" fmla="*/ 613 h 642"/>
                <a:gd name="T20" fmla="*/ 792 w 849"/>
                <a:gd name="T21" fmla="*/ 613 h 642"/>
                <a:gd name="T22" fmla="*/ 849 w 849"/>
                <a:gd name="T23" fmla="*/ 503 h 642"/>
                <a:gd name="T24" fmla="*/ 828 w 849"/>
                <a:gd name="T25" fmla="*/ 254 h 642"/>
                <a:gd name="T26" fmla="*/ 707 w 849"/>
                <a:gd name="T27" fmla="*/ 45 h 642"/>
                <a:gd name="T28" fmla="*/ 664 w 849"/>
                <a:gd name="T29" fmla="*/ 46 h 642"/>
                <a:gd name="T30" fmla="*/ 620 w 849"/>
                <a:gd name="T31" fmla="*/ 45 h 642"/>
                <a:gd name="T32" fmla="*/ 503 w 849"/>
                <a:gd name="T33" fmla="*/ 1 h 642"/>
                <a:gd name="T34" fmla="*/ 443 w 849"/>
                <a:gd name="T35" fmla="*/ 11 h 642"/>
                <a:gd name="T36" fmla="*/ 366 w 849"/>
                <a:gd name="T37" fmla="*/ 20 h 642"/>
                <a:gd name="T38" fmla="*/ 247 w 849"/>
                <a:gd name="T39" fmla="*/ 13 h 642"/>
                <a:gd name="T40" fmla="*/ 147 w 849"/>
                <a:gd name="T41" fmla="*/ 105 h 642"/>
                <a:gd name="T42" fmla="*/ 64 w 849"/>
                <a:gd name="T43" fmla="*/ 150 h 642"/>
                <a:gd name="T44" fmla="*/ 22 w 849"/>
                <a:gd name="T45" fmla="*/ 307 h 642"/>
                <a:gd name="T46" fmla="*/ 12 w 849"/>
                <a:gd name="T47" fmla="*/ 548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9" h="642">
                  <a:moveTo>
                    <a:pt x="12" y="548"/>
                  </a:moveTo>
                  <a:cubicBezTo>
                    <a:pt x="12" y="548"/>
                    <a:pt x="38" y="495"/>
                    <a:pt x="78" y="529"/>
                  </a:cubicBezTo>
                  <a:cubicBezTo>
                    <a:pt x="119" y="563"/>
                    <a:pt x="83" y="639"/>
                    <a:pt x="83" y="639"/>
                  </a:cubicBezTo>
                  <a:cubicBezTo>
                    <a:pt x="133" y="642"/>
                    <a:pt x="133" y="642"/>
                    <a:pt x="133" y="642"/>
                  </a:cubicBezTo>
                  <a:cubicBezTo>
                    <a:pt x="133" y="642"/>
                    <a:pt x="154" y="535"/>
                    <a:pt x="133" y="461"/>
                  </a:cubicBezTo>
                  <a:cubicBezTo>
                    <a:pt x="113" y="386"/>
                    <a:pt x="115" y="299"/>
                    <a:pt x="162" y="252"/>
                  </a:cubicBezTo>
                  <a:cubicBezTo>
                    <a:pt x="209" y="205"/>
                    <a:pt x="277" y="252"/>
                    <a:pt x="439" y="252"/>
                  </a:cubicBezTo>
                  <a:cubicBezTo>
                    <a:pt x="601" y="252"/>
                    <a:pt x="622" y="194"/>
                    <a:pt x="686" y="252"/>
                  </a:cubicBezTo>
                  <a:cubicBezTo>
                    <a:pt x="750" y="309"/>
                    <a:pt x="758" y="394"/>
                    <a:pt x="752" y="456"/>
                  </a:cubicBezTo>
                  <a:cubicBezTo>
                    <a:pt x="745" y="518"/>
                    <a:pt x="758" y="613"/>
                    <a:pt x="758" y="613"/>
                  </a:cubicBezTo>
                  <a:cubicBezTo>
                    <a:pt x="792" y="613"/>
                    <a:pt x="792" y="613"/>
                    <a:pt x="792" y="613"/>
                  </a:cubicBezTo>
                  <a:cubicBezTo>
                    <a:pt x="792" y="613"/>
                    <a:pt x="769" y="458"/>
                    <a:pt x="849" y="503"/>
                  </a:cubicBezTo>
                  <a:cubicBezTo>
                    <a:pt x="849" y="503"/>
                    <a:pt x="828" y="329"/>
                    <a:pt x="828" y="254"/>
                  </a:cubicBezTo>
                  <a:cubicBezTo>
                    <a:pt x="828" y="162"/>
                    <a:pt x="784" y="67"/>
                    <a:pt x="707" y="45"/>
                  </a:cubicBezTo>
                  <a:cubicBezTo>
                    <a:pt x="692" y="41"/>
                    <a:pt x="678" y="43"/>
                    <a:pt x="664" y="46"/>
                  </a:cubicBezTo>
                  <a:cubicBezTo>
                    <a:pt x="649" y="48"/>
                    <a:pt x="634" y="51"/>
                    <a:pt x="620" y="45"/>
                  </a:cubicBezTo>
                  <a:cubicBezTo>
                    <a:pt x="578" y="30"/>
                    <a:pt x="538" y="2"/>
                    <a:pt x="503" y="1"/>
                  </a:cubicBezTo>
                  <a:cubicBezTo>
                    <a:pt x="476" y="0"/>
                    <a:pt x="459" y="5"/>
                    <a:pt x="443" y="11"/>
                  </a:cubicBezTo>
                  <a:cubicBezTo>
                    <a:pt x="424" y="18"/>
                    <a:pt x="405" y="24"/>
                    <a:pt x="366" y="20"/>
                  </a:cubicBezTo>
                  <a:cubicBezTo>
                    <a:pt x="347" y="18"/>
                    <a:pt x="290" y="1"/>
                    <a:pt x="247" y="13"/>
                  </a:cubicBezTo>
                  <a:cubicBezTo>
                    <a:pt x="205" y="26"/>
                    <a:pt x="179" y="92"/>
                    <a:pt x="147" y="105"/>
                  </a:cubicBezTo>
                  <a:cubicBezTo>
                    <a:pt x="115" y="118"/>
                    <a:pt x="100" y="107"/>
                    <a:pt x="64" y="150"/>
                  </a:cubicBezTo>
                  <a:cubicBezTo>
                    <a:pt x="29" y="192"/>
                    <a:pt x="25" y="284"/>
                    <a:pt x="22" y="307"/>
                  </a:cubicBezTo>
                  <a:cubicBezTo>
                    <a:pt x="20" y="331"/>
                    <a:pt x="0" y="492"/>
                    <a:pt x="12" y="548"/>
                  </a:cubicBezTo>
                </a:path>
              </a:pathLst>
            </a:custGeom>
            <a:solidFill>
              <a:srgbClr val="BC8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922963" y="2852738"/>
              <a:ext cx="177800" cy="263525"/>
            </a:xfrm>
            <a:custGeom>
              <a:avLst/>
              <a:gdLst>
                <a:gd name="T0" fmla="*/ 56 w 109"/>
                <a:gd name="T1" fmla="*/ 0 h 162"/>
                <a:gd name="T2" fmla="*/ 32 w 109"/>
                <a:gd name="T3" fmla="*/ 136 h 162"/>
                <a:gd name="T4" fmla="*/ 100 w 109"/>
                <a:gd name="T5" fmla="*/ 121 h 162"/>
                <a:gd name="T6" fmla="*/ 56 w 109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62">
                  <a:moveTo>
                    <a:pt x="56" y="0"/>
                  </a:moveTo>
                  <a:cubicBezTo>
                    <a:pt x="56" y="0"/>
                    <a:pt x="0" y="111"/>
                    <a:pt x="32" y="136"/>
                  </a:cubicBezTo>
                  <a:cubicBezTo>
                    <a:pt x="64" y="162"/>
                    <a:pt x="92" y="145"/>
                    <a:pt x="100" y="121"/>
                  </a:cubicBezTo>
                  <a:cubicBezTo>
                    <a:pt x="109" y="9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E9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826126" y="2803526"/>
              <a:ext cx="92075" cy="92075"/>
            </a:xfrm>
            <a:custGeom>
              <a:avLst/>
              <a:gdLst>
                <a:gd name="T0" fmla="*/ 44 w 57"/>
                <a:gd name="T1" fmla="*/ 5 h 57"/>
                <a:gd name="T2" fmla="*/ 38 w 57"/>
                <a:gd name="T3" fmla="*/ 1 h 57"/>
                <a:gd name="T4" fmla="*/ 23 w 57"/>
                <a:gd name="T5" fmla="*/ 1 h 57"/>
                <a:gd name="T6" fmla="*/ 15 w 57"/>
                <a:gd name="T7" fmla="*/ 4 h 57"/>
                <a:gd name="T8" fmla="*/ 2 w 57"/>
                <a:gd name="T9" fmla="*/ 18 h 57"/>
                <a:gd name="T10" fmla="*/ 4 w 57"/>
                <a:gd name="T11" fmla="*/ 38 h 57"/>
                <a:gd name="T12" fmla="*/ 42 w 57"/>
                <a:gd name="T13" fmla="*/ 50 h 57"/>
                <a:gd name="T14" fmla="*/ 56 w 57"/>
                <a:gd name="T15" fmla="*/ 29 h 57"/>
                <a:gd name="T16" fmla="*/ 44 w 57"/>
                <a:gd name="T17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44" y="5"/>
                  </a:moveTo>
                  <a:cubicBezTo>
                    <a:pt x="42" y="3"/>
                    <a:pt x="40" y="2"/>
                    <a:pt x="38" y="1"/>
                  </a:cubicBezTo>
                  <a:cubicBezTo>
                    <a:pt x="33" y="0"/>
                    <a:pt x="28" y="0"/>
                    <a:pt x="23" y="1"/>
                  </a:cubicBezTo>
                  <a:cubicBezTo>
                    <a:pt x="21" y="2"/>
                    <a:pt x="18" y="3"/>
                    <a:pt x="15" y="4"/>
                  </a:cubicBezTo>
                  <a:cubicBezTo>
                    <a:pt x="9" y="6"/>
                    <a:pt x="4" y="13"/>
                    <a:pt x="2" y="18"/>
                  </a:cubicBezTo>
                  <a:cubicBezTo>
                    <a:pt x="0" y="25"/>
                    <a:pt x="1" y="32"/>
                    <a:pt x="4" y="38"/>
                  </a:cubicBezTo>
                  <a:cubicBezTo>
                    <a:pt x="10" y="52"/>
                    <a:pt x="28" y="57"/>
                    <a:pt x="42" y="50"/>
                  </a:cubicBezTo>
                  <a:cubicBezTo>
                    <a:pt x="50" y="46"/>
                    <a:pt x="56" y="38"/>
                    <a:pt x="56" y="29"/>
                  </a:cubicBezTo>
                  <a:cubicBezTo>
                    <a:pt x="57" y="19"/>
                    <a:pt x="52" y="10"/>
                    <a:pt x="44" y="5"/>
                  </a:cubicBezTo>
                  <a:close/>
                </a:path>
              </a:pathLst>
            </a:custGeom>
            <a:solidFill>
              <a:srgbClr val="493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091238" y="2813051"/>
              <a:ext cx="73025" cy="53975"/>
            </a:xfrm>
            <a:custGeom>
              <a:avLst/>
              <a:gdLst>
                <a:gd name="T0" fmla="*/ 23 w 44"/>
                <a:gd name="T1" fmla="*/ 0 h 33"/>
                <a:gd name="T2" fmla="*/ 21 w 44"/>
                <a:gd name="T3" fmla="*/ 33 h 33"/>
                <a:gd name="T4" fmla="*/ 23 w 44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3">
                  <a:moveTo>
                    <a:pt x="23" y="0"/>
                  </a:moveTo>
                  <a:cubicBezTo>
                    <a:pt x="2" y="0"/>
                    <a:pt x="0" y="33"/>
                    <a:pt x="21" y="33"/>
                  </a:cubicBezTo>
                  <a:cubicBezTo>
                    <a:pt x="42" y="33"/>
                    <a:pt x="44" y="0"/>
                    <a:pt x="23" y="0"/>
                  </a:cubicBezTo>
                  <a:close/>
                </a:path>
              </a:pathLst>
            </a:custGeom>
            <a:solidFill>
              <a:srgbClr val="493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005513" y="3157538"/>
              <a:ext cx="52388" cy="93663"/>
            </a:xfrm>
            <a:custGeom>
              <a:avLst/>
              <a:gdLst>
                <a:gd name="T0" fmla="*/ 22 w 32"/>
                <a:gd name="T1" fmla="*/ 4 h 57"/>
                <a:gd name="T2" fmla="*/ 4 w 32"/>
                <a:gd name="T3" fmla="*/ 13 h 57"/>
                <a:gd name="T4" fmla="*/ 11 w 32"/>
                <a:gd name="T5" fmla="*/ 36 h 57"/>
                <a:gd name="T6" fmla="*/ 13 w 32"/>
                <a:gd name="T7" fmla="*/ 37 h 57"/>
                <a:gd name="T8" fmla="*/ 5 w 32"/>
                <a:gd name="T9" fmla="*/ 45 h 57"/>
                <a:gd name="T10" fmla="*/ 11 w 32"/>
                <a:gd name="T11" fmla="*/ 55 h 57"/>
                <a:gd name="T12" fmla="*/ 31 w 32"/>
                <a:gd name="T13" fmla="*/ 30 h 57"/>
                <a:gd name="T14" fmla="*/ 22 w 32"/>
                <a:gd name="T15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57">
                  <a:moveTo>
                    <a:pt x="22" y="4"/>
                  </a:moveTo>
                  <a:cubicBezTo>
                    <a:pt x="14" y="0"/>
                    <a:pt x="7" y="5"/>
                    <a:pt x="4" y="13"/>
                  </a:cubicBezTo>
                  <a:cubicBezTo>
                    <a:pt x="1" y="21"/>
                    <a:pt x="4" y="32"/>
                    <a:pt x="11" y="36"/>
                  </a:cubicBezTo>
                  <a:cubicBezTo>
                    <a:pt x="12" y="37"/>
                    <a:pt x="12" y="37"/>
                    <a:pt x="13" y="37"/>
                  </a:cubicBezTo>
                  <a:cubicBezTo>
                    <a:pt x="11" y="40"/>
                    <a:pt x="8" y="43"/>
                    <a:pt x="5" y="45"/>
                  </a:cubicBezTo>
                  <a:cubicBezTo>
                    <a:pt x="0" y="50"/>
                    <a:pt x="6" y="57"/>
                    <a:pt x="11" y="55"/>
                  </a:cubicBezTo>
                  <a:cubicBezTo>
                    <a:pt x="22" y="51"/>
                    <a:pt x="29" y="41"/>
                    <a:pt x="31" y="30"/>
                  </a:cubicBezTo>
                  <a:cubicBezTo>
                    <a:pt x="32" y="22"/>
                    <a:pt x="31" y="8"/>
                    <a:pt x="22" y="4"/>
                  </a:cubicBezTo>
                  <a:close/>
                </a:path>
              </a:pathLst>
            </a:custGeom>
            <a:solidFill>
              <a:srgbClr val="83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5813426" y="2520951"/>
              <a:ext cx="358775" cy="209550"/>
            </a:xfrm>
            <a:custGeom>
              <a:avLst/>
              <a:gdLst>
                <a:gd name="T0" fmla="*/ 206 w 220"/>
                <a:gd name="T1" fmla="*/ 67 h 129"/>
                <a:gd name="T2" fmla="*/ 127 w 220"/>
                <a:gd name="T3" fmla="*/ 89 h 129"/>
                <a:gd name="T4" fmla="*/ 122 w 220"/>
                <a:gd name="T5" fmla="*/ 89 h 129"/>
                <a:gd name="T6" fmla="*/ 132 w 220"/>
                <a:gd name="T7" fmla="*/ 28 h 129"/>
                <a:gd name="T8" fmla="*/ 78 w 220"/>
                <a:gd name="T9" fmla="*/ 14 h 129"/>
                <a:gd name="T10" fmla="*/ 61 w 220"/>
                <a:gd name="T11" fmla="*/ 61 h 129"/>
                <a:gd name="T12" fmla="*/ 94 w 220"/>
                <a:gd name="T13" fmla="*/ 96 h 129"/>
                <a:gd name="T14" fmla="*/ 9 w 220"/>
                <a:gd name="T15" fmla="*/ 100 h 129"/>
                <a:gd name="T16" fmla="*/ 4 w 220"/>
                <a:gd name="T17" fmla="*/ 107 h 129"/>
                <a:gd name="T18" fmla="*/ 109 w 220"/>
                <a:gd name="T19" fmla="*/ 102 h 129"/>
                <a:gd name="T20" fmla="*/ 216 w 220"/>
                <a:gd name="T21" fmla="*/ 75 h 129"/>
                <a:gd name="T22" fmla="*/ 206 w 220"/>
                <a:gd name="T23" fmla="*/ 67 h 129"/>
                <a:gd name="T24" fmla="*/ 75 w 220"/>
                <a:gd name="T25" fmla="*/ 45 h 129"/>
                <a:gd name="T26" fmla="*/ 88 w 220"/>
                <a:gd name="T27" fmla="*/ 25 h 129"/>
                <a:gd name="T28" fmla="*/ 122 w 220"/>
                <a:gd name="T29" fmla="*/ 39 h 129"/>
                <a:gd name="T30" fmla="*/ 108 w 220"/>
                <a:gd name="T31" fmla="*/ 84 h 129"/>
                <a:gd name="T32" fmla="*/ 75 w 220"/>
                <a:gd name="T33" fmla="*/ 4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0" h="129">
                  <a:moveTo>
                    <a:pt x="206" y="67"/>
                  </a:moveTo>
                  <a:cubicBezTo>
                    <a:pt x="184" y="87"/>
                    <a:pt x="156" y="94"/>
                    <a:pt x="127" y="89"/>
                  </a:cubicBezTo>
                  <a:cubicBezTo>
                    <a:pt x="125" y="89"/>
                    <a:pt x="124" y="89"/>
                    <a:pt x="122" y="89"/>
                  </a:cubicBezTo>
                  <a:cubicBezTo>
                    <a:pt x="137" y="71"/>
                    <a:pt x="142" y="50"/>
                    <a:pt x="132" y="28"/>
                  </a:cubicBezTo>
                  <a:cubicBezTo>
                    <a:pt x="122" y="6"/>
                    <a:pt x="97" y="0"/>
                    <a:pt x="78" y="14"/>
                  </a:cubicBezTo>
                  <a:cubicBezTo>
                    <a:pt x="64" y="24"/>
                    <a:pt x="57" y="44"/>
                    <a:pt x="61" y="61"/>
                  </a:cubicBezTo>
                  <a:cubicBezTo>
                    <a:pt x="65" y="77"/>
                    <a:pt x="80" y="88"/>
                    <a:pt x="94" y="96"/>
                  </a:cubicBezTo>
                  <a:cubicBezTo>
                    <a:pt x="70" y="112"/>
                    <a:pt x="34" y="117"/>
                    <a:pt x="9" y="100"/>
                  </a:cubicBezTo>
                  <a:cubicBezTo>
                    <a:pt x="5" y="97"/>
                    <a:pt x="0" y="104"/>
                    <a:pt x="4" y="107"/>
                  </a:cubicBezTo>
                  <a:cubicBezTo>
                    <a:pt x="33" y="129"/>
                    <a:pt x="79" y="123"/>
                    <a:pt x="109" y="102"/>
                  </a:cubicBezTo>
                  <a:cubicBezTo>
                    <a:pt x="145" y="114"/>
                    <a:pt x="194" y="108"/>
                    <a:pt x="216" y="75"/>
                  </a:cubicBezTo>
                  <a:cubicBezTo>
                    <a:pt x="220" y="69"/>
                    <a:pt x="212" y="62"/>
                    <a:pt x="206" y="67"/>
                  </a:cubicBezTo>
                  <a:close/>
                  <a:moveTo>
                    <a:pt x="75" y="45"/>
                  </a:moveTo>
                  <a:cubicBezTo>
                    <a:pt x="77" y="37"/>
                    <a:pt x="82" y="30"/>
                    <a:pt x="88" y="25"/>
                  </a:cubicBezTo>
                  <a:cubicBezTo>
                    <a:pt x="102" y="11"/>
                    <a:pt x="116" y="28"/>
                    <a:pt x="122" y="39"/>
                  </a:cubicBezTo>
                  <a:cubicBezTo>
                    <a:pt x="129" y="55"/>
                    <a:pt x="119" y="73"/>
                    <a:pt x="108" y="84"/>
                  </a:cubicBezTo>
                  <a:cubicBezTo>
                    <a:pt x="89" y="78"/>
                    <a:pt x="71" y="64"/>
                    <a:pt x="7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568951" y="5072063"/>
              <a:ext cx="196850" cy="79375"/>
            </a:xfrm>
            <a:custGeom>
              <a:avLst/>
              <a:gdLst>
                <a:gd name="T0" fmla="*/ 67 w 121"/>
                <a:gd name="T1" fmla="*/ 4 h 49"/>
                <a:gd name="T2" fmla="*/ 33 w 121"/>
                <a:gd name="T3" fmla="*/ 7 h 49"/>
                <a:gd name="T4" fmla="*/ 8 w 121"/>
                <a:gd name="T5" fmla="*/ 21 h 49"/>
                <a:gd name="T6" fmla="*/ 39 w 121"/>
                <a:gd name="T7" fmla="*/ 48 h 49"/>
                <a:gd name="T8" fmla="*/ 93 w 121"/>
                <a:gd name="T9" fmla="*/ 40 h 49"/>
                <a:gd name="T10" fmla="*/ 112 w 121"/>
                <a:gd name="T11" fmla="*/ 0 h 49"/>
                <a:gd name="T12" fmla="*/ 67 w 121"/>
                <a:gd name="T13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9">
                  <a:moveTo>
                    <a:pt x="67" y="4"/>
                  </a:moveTo>
                  <a:cubicBezTo>
                    <a:pt x="67" y="4"/>
                    <a:pt x="39" y="6"/>
                    <a:pt x="33" y="7"/>
                  </a:cubicBezTo>
                  <a:cubicBezTo>
                    <a:pt x="23" y="8"/>
                    <a:pt x="12" y="12"/>
                    <a:pt x="8" y="21"/>
                  </a:cubicBezTo>
                  <a:cubicBezTo>
                    <a:pt x="0" y="41"/>
                    <a:pt x="25" y="48"/>
                    <a:pt x="39" y="48"/>
                  </a:cubicBezTo>
                  <a:cubicBezTo>
                    <a:pt x="58" y="49"/>
                    <a:pt x="76" y="45"/>
                    <a:pt x="93" y="40"/>
                  </a:cubicBezTo>
                  <a:cubicBezTo>
                    <a:pt x="121" y="33"/>
                    <a:pt x="112" y="0"/>
                    <a:pt x="112" y="0"/>
                  </a:cubicBezTo>
                  <a:lnTo>
                    <a:pt x="67" y="4"/>
                  </a:lnTo>
                  <a:close/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6261101" y="5062538"/>
              <a:ext cx="209550" cy="85725"/>
            </a:xfrm>
            <a:custGeom>
              <a:avLst/>
              <a:gdLst>
                <a:gd name="T0" fmla="*/ 0 w 129"/>
                <a:gd name="T1" fmla="*/ 16 h 53"/>
                <a:gd name="T2" fmla="*/ 104 w 129"/>
                <a:gd name="T3" fmla="*/ 41 h 53"/>
                <a:gd name="T4" fmla="*/ 111 w 129"/>
                <a:gd name="T5" fmla="*/ 5 h 53"/>
                <a:gd name="T6" fmla="*/ 79 w 129"/>
                <a:gd name="T7" fmla="*/ 3 h 53"/>
                <a:gd name="T8" fmla="*/ 47 w 129"/>
                <a:gd name="T9" fmla="*/ 6 h 53"/>
                <a:gd name="T10" fmla="*/ 0 w 129"/>
                <a:gd name="T11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3">
                  <a:moveTo>
                    <a:pt x="0" y="16"/>
                  </a:moveTo>
                  <a:cubicBezTo>
                    <a:pt x="5" y="53"/>
                    <a:pt x="78" y="49"/>
                    <a:pt x="104" y="41"/>
                  </a:cubicBezTo>
                  <a:cubicBezTo>
                    <a:pt x="122" y="35"/>
                    <a:pt x="129" y="16"/>
                    <a:pt x="111" y="5"/>
                  </a:cubicBezTo>
                  <a:cubicBezTo>
                    <a:pt x="102" y="0"/>
                    <a:pt x="89" y="2"/>
                    <a:pt x="79" y="3"/>
                  </a:cubicBezTo>
                  <a:cubicBezTo>
                    <a:pt x="69" y="5"/>
                    <a:pt x="47" y="6"/>
                    <a:pt x="47" y="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365751" y="4254501"/>
              <a:ext cx="1274763" cy="835025"/>
            </a:xfrm>
            <a:custGeom>
              <a:avLst/>
              <a:gdLst>
                <a:gd name="T0" fmla="*/ 785 w 785"/>
                <a:gd name="T1" fmla="*/ 2 h 515"/>
                <a:gd name="T2" fmla="*/ 772 w 785"/>
                <a:gd name="T3" fmla="*/ 0 h 515"/>
                <a:gd name="T4" fmla="*/ 2 w 785"/>
                <a:gd name="T5" fmla="*/ 0 h 515"/>
                <a:gd name="T6" fmla="*/ 0 w 785"/>
                <a:gd name="T7" fmla="*/ 4 h 515"/>
                <a:gd name="T8" fmla="*/ 165 w 785"/>
                <a:gd name="T9" fmla="*/ 128 h 515"/>
                <a:gd name="T10" fmla="*/ 167 w 785"/>
                <a:gd name="T11" fmla="*/ 271 h 515"/>
                <a:gd name="T12" fmla="*/ 191 w 785"/>
                <a:gd name="T13" fmla="*/ 502 h 515"/>
                <a:gd name="T14" fmla="*/ 192 w 785"/>
                <a:gd name="T15" fmla="*/ 509 h 515"/>
                <a:gd name="T16" fmla="*/ 237 w 785"/>
                <a:gd name="T17" fmla="*/ 505 h 515"/>
                <a:gd name="T18" fmla="*/ 237 w 785"/>
                <a:gd name="T19" fmla="*/ 498 h 515"/>
                <a:gd name="T20" fmla="*/ 237 w 785"/>
                <a:gd name="T21" fmla="*/ 295 h 515"/>
                <a:gd name="T22" fmla="*/ 263 w 785"/>
                <a:gd name="T23" fmla="*/ 162 h 515"/>
                <a:gd name="T24" fmla="*/ 497 w 785"/>
                <a:gd name="T25" fmla="*/ 161 h 515"/>
                <a:gd name="T26" fmla="*/ 538 w 785"/>
                <a:gd name="T27" fmla="*/ 339 h 515"/>
                <a:gd name="T28" fmla="*/ 550 w 785"/>
                <a:gd name="T29" fmla="*/ 515 h 515"/>
                <a:gd name="T30" fmla="*/ 552 w 785"/>
                <a:gd name="T31" fmla="*/ 515 h 515"/>
                <a:gd name="T32" fmla="*/ 598 w 785"/>
                <a:gd name="T33" fmla="*/ 505 h 515"/>
                <a:gd name="T34" fmla="*/ 598 w 785"/>
                <a:gd name="T35" fmla="*/ 502 h 515"/>
                <a:gd name="T36" fmla="*/ 601 w 785"/>
                <a:gd name="T37" fmla="*/ 315 h 515"/>
                <a:gd name="T38" fmla="*/ 591 w 785"/>
                <a:gd name="T39" fmla="*/ 137 h 515"/>
                <a:gd name="T40" fmla="*/ 785 w 785"/>
                <a:gd name="T41" fmla="*/ 2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5" h="515">
                  <a:moveTo>
                    <a:pt x="785" y="2"/>
                  </a:moveTo>
                  <a:cubicBezTo>
                    <a:pt x="785" y="2"/>
                    <a:pt x="781" y="1"/>
                    <a:pt x="772" y="0"/>
                  </a:cubicBezTo>
                  <a:cubicBezTo>
                    <a:pt x="396" y="81"/>
                    <a:pt x="35" y="7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4"/>
                    <a:pt x="21" y="60"/>
                    <a:pt x="165" y="128"/>
                  </a:cubicBezTo>
                  <a:cubicBezTo>
                    <a:pt x="165" y="128"/>
                    <a:pt x="164" y="192"/>
                    <a:pt x="167" y="271"/>
                  </a:cubicBezTo>
                  <a:cubicBezTo>
                    <a:pt x="170" y="366"/>
                    <a:pt x="187" y="474"/>
                    <a:pt x="191" y="502"/>
                  </a:cubicBezTo>
                  <a:cubicBezTo>
                    <a:pt x="192" y="507"/>
                    <a:pt x="192" y="509"/>
                    <a:pt x="192" y="509"/>
                  </a:cubicBezTo>
                  <a:cubicBezTo>
                    <a:pt x="237" y="505"/>
                    <a:pt x="237" y="505"/>
                    <a:pt x="237" y="505"/>
                  </a:cubicBezTo>
                  <a:cubicBezTo>
                    <a:pt x="237" y="505"/>
                    <a:pt x="237" y="502"/>
                    <a:pt x="237" y="498"/>
                  </a:cubicBezTo>
                  <a:cubicBezTo>
                    <a:pt x="235" y="471"/>
                    <a:pt x="230" y="363"/>
                    <a:pt x="237" y="295"/>
                  </a:cubicBezTo>
                  <a:cubicBezTo>
                    <a:pt x="243" y="231"/>
                    <a:pt x="263" y="162"/>
                    <a:pt x="263" y="162"/>
                  </a:cubicBezTo>
                  <a:cubicBezTo>
                    <a:pt x="263" y="162"/>
                    <a:pt x="395" y="188"/>
                    <a:pt x="497" y="161"/>
                  </a:cubicBezTo>
                  <a:cubicBezTo>
                    <a:pt x="497" y="161"/>
                    <a:pt x="532" y="285"/>
                    <a:pt x="538" y="339"/>
                  </a:cubicBezTo>
                  <a:cubicBezTo>
                    <a:pt x="543" y="386"/>
                    <a:pt x="550" y="515"/>
                    <a:pt x="550" y="515"/>
                  </a:cubicBezTo>
                  <a:cubicBezTo>
                    <a:pt x="552" y="515"/>
                    <a:pt x="552" y="515"/>
                    <a:pt x="552" y="515"/>
                  </a:cubicBezTo>
                  <a:cubicBezTo>
                    <a:pt x="598" y="505"/>
                    <a:pt x="598" y="505"/>
                    <a:pt x="598" y="505"/>
                  </a:cubicBezTo>
                  <a:cubicBezTo>
                    <a:pt x="598" y="505"/>
                    <a:pt x="598" y="504"/>
                    <a:pt x="598" y="502"/>
                  </a:cubicBezTo>
                  <a:cubicBezTo>
                    <a:pt x="600" y="481"/>
                    <a:pt x="606" y="380"/>
                    <a:pt x="601" y="315"/>
                  </a:cubicBezTo>
                  <a:cubicBezTo>
                    <a:pt x="597" y="276"/>
                    <a:pt x="603" y="228"/>
                    <a:pt x="591" y="137"/>
                  </a:cubicBezTo>
                  <a:cubicBezTo>
                    <a:pt x="591" y="137"/>
                    <a:pt x="735" y="63"/>
                    <a:pt x="785" y="2"/>
                  </a:cubicBezTo>
                  <a:close/>
                </a:path>
              </a:pathLst>
            </a:custGeom>
            <a:solidFill>
              <a:srgbClr val="444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470651" y="1527176"/>
              <a:ext cx="330200" cy="403225"/>
            </a:xfrm>
            <a:custGeom>
              <a:avLst/>
              <a:gdLst>
                <a:gd name="T0" fmla="*/ 188 w 203"/>
                <a:gd name="T1" fmla="*/ 66 h 249"/>
                <a:gd name="T2" fmla="*/ 89 w 203"/>
                <a:gd name="T3" fmla="*/ 0 h 249"/>
                <a:gd name="T4" fmla="*/ 17 w 203"/>
                <a:gd name="T5" fmla="*/ 67 h 249"/>
                <a:gd name="T6" fmla="*/ 31 w 203"/>
                <a:gd name="T7" fmla="*/ 69 h 249"/>
                <a:gd name="T8" fmla="*/ 105 w 203"/>
                <a:gd name="T9" fmla="*/ 50 h 249"/>
                <a:gd name="T10" fmla="*/ 142 w 203"/>
                <a:gd name="T11" fmla="*/ 103 h 249"/>
                <a:gd name="T12" fmla="*/ 88 w 203"/>
                <a:gd name="T13" fmla="*/ 148 h 249"/>
                <a:gd name="T14" fmla="*/ 50 w 203"/>
                <a:gd name="T15" fmla="*/ 222 h 249"/>
                <a:gd name="T16" fmla="*/ 72 w 203"/>
                <a:gd name="T17" fmla="*/ 247 h 249"/>
                <a:gd name="T18" fmla="*/ 93 w 203"/>
                <a:gd name="T19" fmla="*/ 243 h 249"/>
                <a:gd name="T20" fmla="*/ 104 w 203"/>
                <a:gd name="T21" fmla="*/ 219 h 249"/>
                <a:gd name="T22" fmla="*/ 158 w 203"/>
                <a:gd name="T23" fmla="*/ 159 h 249"/>
                <a:gd name="T24" fmla="*/ 188 w 203"/>
                <a:gd name="T25" fmla="*/ 6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49">
                  <a:moveTo>
                    <a:pt x="188" y="66"/>
                  </a:moveTo>
                  <a:cubicBezTo>
                    <a:pt x="172" y="26"/>
                    <a:pt x="132" y="1"/>
                    <a:pt x="89" y="0"/>
                  </a:cubicBezTo>
                  <a:cubicBezTo>
                    <a:pt x="54" y="0"/>
                    <a:pt x="0" y="22"/>
                    <a:pt x="17" y="67"/>
                  </a:cubicBezTo>
                  <a:cubicBezTo>
                    <a:pt x="19" y="72"/>
                    <a:pt x="26" y="74"/>
                    <a:pt x="31" y="69"/>
                  </a:cubicBezTo>
                  <a:cubicBezTo>
                    <a:pt x="51" y="46"/>
                    <a:pt x="75" y="42"/>
                    <a:pt x="105" y="50"/>
                  </a:cubicBezTo>
                  <a:cubicBezTo>
                    <a:pt x="125" y="55"/>
                    <a:pt x="153" y="80"/>
                    <a:pt x="142" y="103"/>
                  </a:cubicBezTo>
                  <a:cubicBezTo>
                    <a:pt x="133" y="122"/>
                    <a:pt x="104" y="135"/>
                    <a:pt x="88" y="148"/>
                  </a:cubicBezTo>
                  <a:cubicBezTo>
                    <a:pt x="65" y="167"/>
                    <a:pt x="48" y="192"/>
                    <a:pt x="50" y="222"/>
                  </a:cubicBezTo>
                  <a:cubicBezTo>
                    <a:pt x="51" y="235"/>
                    <a:pt x="60" y="244"/>
                    <a:pt x="72" y="247"/>
                  </a:cubicBezTo>
                  <a:cubicBezTo>
                    <a:pt x="80" y="249"/>
                    <a:pt x="86" y="247"/>
                    <a:pt x="93" y="243"/>
                  </a:cubicBezTo>
                  <a:cubicBezTo>
                    <a:pt x="100" y="238"/>
                    <a:pt x="105" y="229"/>
                    <a:pt x="104" y="219"/>
                  </a:cubicBezTo>
                  <a:cubicBezTo>
                    <a:pt x="102" y="192"/>
                    <a:pt x="140" y="174"/>
                    <a:pt x="158" y="159"/>
                  </a:cubicBezTo>
                  <a:cubicBezTo>
                    <a:pt x="186" y="135"/>
                    <a:pt x="203" y="104"/>
                    <a:pt x="188" y="66"/>
                  </a:cubicBezTo>
                  <a:close/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519863" y="1992313"/>
              <a:ext cx="133350" cy="101600"/>
            </a:xfrm>
            <a:custGeom>
              <a:avLst/>
              <a:gdLst>
                <a:gd name="T0" fmla="*/ 47 w 82"/>
                <a:gd name="T1" fmla="*/ 4 h 63"/>
                <a:gd name="T2" fmla="*/ 35 w 82"/>
                <a:gd name="T3" fmla="*/ 59 h 63"/>
                <a:gd name="T4" fmla="*/ 47 w 82"/>
                <a:gd name="T5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63">
                  <a:moveTo>
                    <a:pt x="47" y="4"/>
                  </a:moveTo>
                  <a:cubicBezTo>
                    <a:pt x="11" y="0"/>
                    <a:pt x="0" y="54"/>
                    <a:pt x="35" y="59"/>
                  </a:cubicBezTo>
                  <a:cubicBezTo>
                    <a:pt x="71" y="63"/>
                    <a:pt x="82" y="9"/>
                    <a:pt x="47" y="4"/>
                  </a:cubicBezTo>
                  <a:close/>
                </a:path>
              </a:pathLst>
            </a:custGeom>
            <a:solidFill>
              <a:srgbClr val="323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272213" y="1782763"/>
              <a:ext cx="176213" cy="222250"/>
            </a:xfrm>
            <a:custGeom>
              <a:avLst/>
              <a:gdLst>
                <a:gd name="T0" fmla="*/ 7 w 108"/>
                <a:gd name="T1" fmla="*/ 95 h 137"/>
                <a:gd name="T2" fmla="*/ 58 w 108"/>
                <a:gd name="T3" fmla="*/ 136 h 137"/>
                <a:gd name="T4" fmla="*/ 100 w 108"/>
                <a:gd name="T5" fmla="*/ 102 h 137"/>
                <a:gd name="T6" fmla="*/ 93 w 108"/>
                <a:gd name="T7" fmla="*/ 100 h 137"/>
                <a:gd name="T8" fmla="*/ 51 w 108"/>
                <a:gd name="T9" fmla="*/ 108 h 137"/>
                <a:gd name="T10" fmla="*/ 33 w 108"/>
                <a:gd name="T11" fmla="*/ 77 h 137"/>
                <a:gd name="T12" fmla="*/ 65 w 108"/>
                <a:gd name="T13" fmla="*/ 55 h 137"/>
                <a:gd name="T14" fmla="*/ 88 w 108"/>
                <a:gd name="T15" fmla="*/ 16 h 137"/>
                <a:gd name="T16" fmla="*/ 78 w 108"/>
                <a:gd name="T17" fmla="*/ 1 h 137"/>
                <a:gd name="T18" fmla="*/ 66 w 108"/>
                <a:gd name="T19" fmla="*/ 3 h 137"/>
                <a:gd name="T20" fmla="*/ 59 w 108"/>
                <a:gd name="T21" fmla="*/ 15 h 137"/>
                <a:gd name="T22" fmla="*/ 27 w 108"/>
                <a:gd name="T23" fmla="*/ 46 h 137"/>
                <a:gd name="T24" fmla="*/ 7 w 108"/>
                <a:gd name="T25" fmla="*/ 9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37">
                  <a:moveTo>
                    <a:pt x="7" y="95"/>
                  </a:moveTo>
                  <a:cubicBezTo>
                    <a:pt x="14" y="118"/>
                    <a:pt x="34" y="133"/>
                    <a:pt x="58" y="136"/>
                  </a:cubicBezTo>
                  <a:cubicBezTo>
                    <a:pt x="77" y="137"/>
                    <a:pt x="108" y="128"/>
                    <a:pt x="100" y="102"/>
                  </a:cubicBezTo>
                  <a:cubicBezTo>
                    <a:pt x="99" y="99"/>
                    <a:pt x="95" y="98"/>
                    <a:pt x="93" y="100"/>
                  </a:cubicBezTo>
                  <a:cubicBezTo>
                    <a:pt x="81" y="112"/>
                    <a:pt x="68" y="114"/>
                    <a:pt x="51" y="108"/>
                  </a:cubicBezTo>
                  <a:cubicBezTo>
                    <a:pt x="41" y="104"/>
                    <a:pt x="26" y="89"/>
                    <a:pt x="33" y="77"/>
                  </a:cubicBezTo>
                  <a:cubicBezTo>
                    <a:pt x="39" y="67"/>
                    <a:pt x="56" y="61"/>
                    <a:pt x="65" y="55"/>
                  </a:cubicBezTo>
                  <a:cubicBezTo>
                    <a:pt x="78" y="45"/>
                    <a:pt x="88" y="33"/>
                    <a:pt x="88" y="16"/>
                  </a:cubicBezTo>
                  <a:cubicBezTo>
                    <a:pt x="88" y="9"/>
                    <a:pt x="84" y="3"/>
                    <a:pt x="78" y="1"/>
                  </a:cubicBezTo>
                  <a:cubicBezTo>
                    <a:pt x="74" y="0"/>
                    <a:pt x="70" y="1"/>
                    <a:pt x="66" y="3"/>
                  </a:cubicBezTo>
                  <a:cubicBezTo>
                    <a:pt x="62" y="5"/>
                    <a:pt x="59" y="10"/>
                    <a:pt x="59" y="15"/>
                  </a:cubicBezTo>
                  <a:cubicBezTo>
                    <a:pt x="59" y="30"/>
                    <a:pt x="37" y="38"/>
                    <a:pt x="27" y="46"/>
                  </a:cubicBezTo>
                  <a:cubicBezTo>
                    <a:pt x="10" y="58"/>
                    <a:pt x="0" y="74"/>
                    <a:pt x="7" y="95"/>
                  </a:cubicBezTo>
                  <a:close/>
                </a:path>
              </a:pathLst>
            </a:custGeom>
            <a:solidFill>
              <a:srgbClr val="6564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365876" y="1692276"/>
              <a:ext cx="77788" cy="60325"/>
            </a:xfrm>
            <a:custGeom>
              <a:avLst/>
              <a:gdLst>
                <a:gd name="T0" fmla="*/ 19 w 47"/>
                <a:gd name="T1" fmla="*/ 33 h 37"/>
                <a:gd name="T2" fmla="*/ 27 w 47"/>
                <a:gd name="T3" fmla="*/ 4 h 37"/>
                <a:gd name="T4" fmla="*/ 19 w 47"/>
                <a:gd name="T5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37">
                  <a:moveTo>
                    <a:pt x="19" y="33"/>
                  </a:moveTo>
                  <a:cubicBezTo>
                    <a:pt x="38" y="37"/>
                    <a:pt x="47" y="8"/>
                    <a:pt x="27" y="4"/>
                  </a:cubicBezTo>
                  <a:cubicBezTo>
                    <a:pt x="8" y="0"/>
                    <a:pt x="0" y="29"/>
                    <a:pt x="19" y="33"/>
                  </a:cubicBezTo>
                  <a:close/>
                </a:path>
              </a:pathLst>
            </a:custGeom>
            <a:solidFill>
              <a:srgbClr val="6564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797676" y="2100263"/>
              <a:ext cx="138113" cy="117475"/>
            </a:xfrm>
            <a:custGeom>
              <a:avLst/>
              <a:gdLst>
                <a:gd name="T0" fmla="*/ 49 w 85"/>
                <a:gd name="T1" fmla="*/ 0 h 73"/>
                <a:gd name="T2" fmla="*/ 35 w 85"/>
                <a:gd name="T3" fmla="*/ 8 h 73"/>
                <a:gd name="T4" fmla="*/ 38 w 85"/>
                <a:gd name="T5" fmla="*/ 13 h 73"/>
                <a:gd name="T6" fmla="*/ 38 w 85"/>
                <a:gd name="T7" fmla="*/ 13 h 73"/>
                <a:gd name="T8" fmla="*/ 40 w 85"/>
                <a:gd name="T9" fmla="*/ 13 h 73"/>
                <a:gd name="T10" fmla="*/ 62 w 85"/>
                <a:gd name="T11" fmla="*/ 27 h 73"/>
                <a:gd name="T12" fmla="*/ 58 w 85"/>
                <a:gd name="T13" fmla="*/ 50 h 73"/>
                <a:gd name="T14" fmla="*/ 52 w 85"/>
                <a:gd name="T15" fmla="*/ 51 h 73"/>
                <a:gd name="T16" fmla="*/ 32 w 85"/>
                <a:gd name="T17" fmla="*/ 47 h 73"/>
                <a:gd name="T18" fmla="*/ 27 w 85"/>
                <a:gd name="T19" fmla="*/ 47 h 73"/>
                <a:gd name="T20" fmla="*/ 4 w 85"/>
                <a:gd name="T21" fmla="*/ 57 h 73"/>
                <a:gd name="T22" fmla="*/ 3 w 85"/>
                <a:gd name="T23" fmla="*/ 69 h 73"/>
                <a:gd name="T24" fmla="*/ 9 w 85"/>
                <a:gd name="T25" fmla="*/ 73 h 73"/>
                <a:gd name="T26" fmla="*/ 11 w 85"/>
                <a:gd name="T27" fmla="*/ 73 h 73"/>
                <a:gd name="T28" fmla="*/ 18 w 85"/>
                <a:gd name="T29" fmla="*/ 70 h 73"/>
                <a:gd name="T30" fmla="*/ 29 w 85"/>
                <a:gd name="T31" fmla="*/ 66 h 73"/>
                <a:gd name="T32" fmla="*/ 47 w 85"/>
                <a:gd name="T33" fmla="*/ 68 h 73"/>
                <a:gd name="T34" fmla="*/ 52 w 85"/>
                <a:gd name="T35" fmla="*/ 69 h 73"/>
                <a:gd name="T36" fmla="*/ 79 w 85"/>
                <a:gd name="T37" fmla="*/ 53 h 73"/>
                <a:gd name="T38" fmla="*/ 71 w 85"/>
                <a:gd name="T39" fmla="*/ 10 h 73"/>
                <a:gd name="T40" fmla="*/ 49 w 85"/>
                <a:gd name="T4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73">
                  <a:moveTo>
                    <a:pt x="49" y="0"/>
                  </a:moveTo>
                  <a:cubicBezTo>
                    <a:pt x="43" y="0"/>
                    <a:pt x="38" y="2"/>
                    <a:pt x="35" y="8"/>
                  </a:cubicBezTo>
                  <a:cubicBezTo>
                    <a:pt x="35" y="10"/>
                    <a:pt x="36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9" y="13"/>
                    <a:pt x="40" y="13"/>
                    <a:pt x="40" y="13"/>
                  </a:cubicBezTo>
                  <a:cubicBezTo>
                    <a:pt x="50" y="13"/>
                    <a:pt x="57" y="18"/>
                    <a:pt x="62" y="27"/>
                  </a:cubicBezTo>
                  <a:cubicBezTo>
                    <a:pt x="66" y="33"/>
                    <a:pt x="67" y="47"/>
                    <a:pt x="58" y="50"/>
                  </a:cubicBezTo>
                  <a:cubicBezTo>
                    <a:pt x="56" y="51"/>
                    <a:pt x="54" y="51"/>
                    <a:pt x="52" y="51"/>
                  </a:cubicBezTo>
                  <a:cubicBezTo>
                    <a:pt x="46" y="51"/>
                    <a:pt x="38" y="48"/>
                    <a:pt x="32" y="47"/>
                  </a:cubicBezTo>
                  <a:cubicBezTo>
                    <a:pt x="30" y="47"/>
                    <a:pt x="29" y="47"/>
                    <a:pt x="27" y="47"/>
                  </a:cubicBezTo>
                  <a:cubicBezTo>
                    <a:pt x="18" y="47"/>
                    <a:pt x="10" y="50"/>
                    <a:pt x="4" y="57"/>
                  </a:cubicBezTo>
                  <a:cubicBezTo>
                    <a:pt x="0" y="60"/>
                    <a:pt x="0" y="65"/>
                    <a:pt x="3" y="69"/>
                  </a:cubicBezTo>
                  <a:cubicBezTo>
                    <a:pt x="4" y="71"/>
                    <a:pt x="6" y="72"/>
                    <a:pt x="9" y="73"/>
                  </a:cubicBezTo>
                  <a:cubicBezTo>
                    <a:pt x="9" y="73"/>
                    <a:pt x="10" y="73"/>
                    <a:pt x="11" y="73"/>
                  </a:cubicBezTo>
                  <a:cubicBezTo>
                    <a:pt x="13" y="73"/>
                    <a:pt x="16" y="72"/>
                    <a:pt x="18" y="70"/>
                  </a:cubicBezTo>
                  <a:cubicBezTo>
                    <a:pt x="21" y="67"/>
                    <a:pt x="24" y="66"/>
                    <a:pt x="29" y="66"/>
                  </a:cubicBezTo>
                  <a:cubicBezTo>
                    <a:pt x="35" y="66"/>
                    <a:pt x="42" y="68"/>
                    <a:pt x="47" y="68"/>
                  </a:cubicBezTo>
                  <a:cubicBezTo>
                    <a:pt x="49" y="69"/>
                    <a:pt x="50" y="69"/>
                    <a:pt x="52" y="69"/>
                  </a:cubicBezTo>
                  <a:cubicBezTo>
                    <a:pt x="64" y="69"/>
                    <a:pt x="74" y="64"/>
                    <a:pt x="79" y="53"/>
                  </a:cubicBezTo>
                  <a:cubicBezTo>
                    <a:pt x="85" y="38"/>
                    <a:pt x="82" y="22"/>
                    <a:pt x="71" y="10"/>
                  </a:cubicBezTo>
                  <a:cubicBezTo>
                    <a:pt x="66" y="5"/>
                    <a:pt x="57" y="0"/>
                    <a:pt x="49" y="0"/>
                  </a:cubicBezTo>
                </a:path>
              </a:pathLst>
            </a:custGeom>
            <a:solidFill>
              <a:srgbClr val="D0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748463" y="2224088"/>
              <a:ext cx="46038" cy="31750"/>
            </a:xfrm>
            <a:custGeom>
              <a:avLst/>
              <a:gdLst>
                <a:gd name="T0" fmla="*/ 14 w 28"/>
                <a:gd name="T1" fmla="*/ 0 h 19"/>
                <a:gd name="T2" fmla="*/ 5 w 28"/>
                <a:gd name="T3" fmla="*/ 15 h 19"/>
                <a:gd name="T4" fmla="*/ 13 w 28"/>
                <a:gd name="T5" fmla="*/ 19 h 19"/>
                <a:gd name="T6" fmla="*/ 22 w 28"/>
                <a:gd name="T7" fmla="*/ 4 h 19"/>
                <a:gd name="T8" fmla="*/ 14 w 2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14" y="0"/>
                  </a:moveTo>
                  <a:cubicBezTo>
                    <a:pt x="7" y="0"/>
                    <a:pt x="0" y="7"/>
                    <a:pt x="5" y="15"/>
                  </a:cubicBezTo>
                  <a:cubicBezTo>
                    <a:pt x="8" y="18"/>
                    <a:pt x="10" y="19"/>
                    <a:pt x="13" y="19"/>
                  </a:cubicBezTo>
                  <a:cubicBezTo>
                    <a:pt x="21" y="19"/>
                    <a:pt x="28" y="11"/>
                    <a:pt x="22" y="4"/>
                  </a:cubicBezTo>
                  <a:cubicBezTo>
                    <a:pt x="20" y="1"/>
                    <a:pt x="17" y="0"/>
                    <a:pt x="14" y="0"/>
                  </a:cubicBezTo>
                </a:path>
              </a:pathLst>
            </a:custGeom>
            <a:solidFill>
              <a:srgbClr val="D0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573713" y="1584326"/>
              <a:ext cx="206375" cy="234950"/>
            </a:xfrm>
            <a:custGeom>
              <a:avLst/>
              <a:gdLst>
                <a:gd name="T0" fmla="*/ 62 w 127"/>
                <a:gd name="T1" fmla="*/ 0 h 145"/>
                <a:gd name="T2" fmla="*/ 48 w 127"/>
                <a:gd name="T3" fmla="*/ 1 h 145"/>
                <a:gd name="T4" fmla="*/ 15 w 127"/>
                <a:gd name="T5" fmla="*/ 48 h 145"/>
                <a:gd name="T6" fmla="*/ 19 w 127"/>
                <a:gd name="T7" fmla="*/ 50 h 145"/>
                <a:gd name="T8" fmla="*/ 24 w 127"/>
                <a:gd name="T9" fmla="*/ 48 h 145"/>
                <a:gd name="T10" fmla="*/ 61 w 127"/>
                <a:gd name="T11" fmla="*/ 27 h 145"/>
                <a:gd name="T12" fmla="*/ 64 w 127"/>
                <a:gd name="T13" fmla="*/ 28 h 145"/>
                <a:gd name="T14" fmla="*/ 92 w 127"/>
                <a:gd name="T15" fmla="*/ 53 h 145"/>
                <a:gd name="T16" fmla="*/ 66 w 127"/>
                <a:gd name="T17" fmla="*/ 86 h 145"/>
                <a:gd name="T18" fmla="*/ 54 w 127"/>
                <a:gd name="T19" fmla="*/ 133 h 145"/>
                <a:gd name="T20" fmla="*/ 70 w 127"/>
                <a:gd name="T21" fmla="*/ 145 h 145"/>
                <a:gd name="T22" fmla="*/ 70 w 127"/>
                <a:gd name="T23" fmla="*/ 145 h 145"/>
                <a:gd name="T24" fmla="*/ 81 w 127"/>
                <a:gd name="T25" fmla="*/ 140 h 145"/>
                <a:gd name="T26" fmla="*/ 85 w 127"/>
                <a:gd name="T27" fmla="*/ 125 h 145"/>
                <a:gd name="T28" fmla="*/ 108 w 127"/>
                <a:gd name="T29" fmla="*/ 84 h 145"/>
                <a:gd name="T30" fmla="*/ 113 w 127"/>
                <a:gd name="T31" fmla="*/ 27 h 145"/>
                <a:gd name="T32" fmla="*/ 62 w 127"/>
                <a:gd name="T3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145">
                  <a:moveTo>
                    <a:pt x="62" y="0"/>
                  </a:moveTo>
                  <a:cubicBezTo>
                    <a:pt x="57" y="0"/>
                    <a:pt x="53" y="0"/>
                    <a:pt x="48" y="1"/>
                  </a:cubicBezTo>
                  <a:cubicBezTo>
                    <a:pt x="28" y="5"/>
                    <a:pt x="0" y="25"/>
                    <a:pt x="15" y="48"/>
                  </a:cubicBezTo>
                  <a:cubicBezTo>
                    <a:pt x="16" y="50"/>
                    <a:pt x="18" y="50"/>
                    <a:pt x="19" y="50"/>
                  </a:cubicBezTo>
                  <a:cubicBezTo>
                    <a:pt x="21" y="50"/>
                    <a:pt x="23" y="50"/>
                    <a:pt x="24" y="48"/>
                  </a:cubicBezTo>
                  <a:cubicBezTo>
                    <a:pt x="32" y="33"/>
                    <a:pt x="44" y="27"/>
                    <a:pt x="61" y="27"/>
                  </a:cubicBezTo>
                  <a:cubicBezTo>
                    <a:pt x="62" y="27"/>
                    <a:pt x="63" y="27"/>
                    <a:pt x="64" y="28"/>
                  </a:cubicBezTo>
                  <a:cubicBezTo>
                    <a:pt x="76" y="28"/>
                    <a:pt x="95" y="39"/>
                    <a:pt x="92" y="53"/>
                  </a:cubicBezTo>
                  <a:cubicBezTo>
                    <a:pt x="89" y="66"/>
                    <a:pt x="74" y="76"/>
                    <a:pt x="66" y="86"/>
                  </a:cubicBezTo>
                  <a:cubicBezTo>
                    <a:pt x="55" y="100"/>
                    <a:pt x="49" y="116"/>
                    <a:pt x="54" y="133"/>
                  </a:cubicBezTo>
                  <a:cubicBezTo>
                    <a:pt x="56" y="141"/>
                    <a:pt x="63" y="145"/>
                    <a:pt x="70" y="145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5" y="145"/>
                    <a:pt x="78" y="143"/>
                    <a:pt x="81" y="140"/>
                  </a:cubicBezTo>
                  <a:cubicBezTo>
                    <a:pt x="85" y="136"/>
                    <a:pt x="86" y="130"/>
                    <a:pt x="85" y="125"/>
                  </a:cubicBezTo>
                  <a:cubicBezTo>
                    <a:pt x="80" y="110"/>
                    <a:pt x="100" y="95"/>
                    <a:pt x="108" y="84"/>
                  </a:cubicBezTo>
                  <a:cubicBezTo>
                    <a:pt x="121" y="66"/>
                    <a:pt x="127" y="46"/>
                    <a:pt x="113" y="27"/>
                  </a:cubicBezTo>
                  <a:cubicBezTo>
                    <a:pt x="102" y="9"/>
                    <a:pt x="82" y="0"/>
                    <a:pt x="62" y="0"/>
                  </a:cubicBezTo>
                </a:path>
              </a:pathLst>
            </a:custGeom>
            <a:solidFill>
              <a:srgbClr val="D0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665788" y="1858963"/>
              <a:ext cx="68263" cy="52388"/>
            </a:xfrm>
            <a:custGeom>
              <a:avLst/>
              <a:gdLst>
                <a:gd name="T0" fmla="*/ 23 w 42"/>
                <a:gd name="T1" fmla="*/ 0 h 32"/>
                <a:gd name="T2" fmla="*/ 21 w 42"/>
                <a:gd name="T3" fmla="*/ 0 h 32"/>
                <a:gd name="T4" fmla="*/ 20 w 42"/>
                <a:gd name="T5" fmla="*/ 32 h 32"/>
                <a:gd name="T6" fmla="*/ 21 w 42"/>
                <a:gd name="T7" fmla="*/ 32 h 32"/>
                <a:gd name="T8" fmla="*/ 23 w 4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2">
                  <a:moveTo>
                    <a:pt x="23" y="0"/>
                  </a:moveTo>
                  <a:cubicBezTo>
                    <a:pt x="22" y="0"/>
                    <a:pt x="21" y="0"/>
                    <a:pt x="21" y="0"/>
                  </a:cubicBezTo>
                  <a:cubicBezTo>
                    <a:pt x="0" y="1"/>
                    <a:pt x="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42" y="31"/>
                    <a:pt x="42" y="0"/>
                    <a:pt x="23" y="0"/>
                  </a:cubicBezTo>
                </a:path>
              </a:pathLst>
            </a:custGeom>
            <a:solidFill>
              <a:srgbClr val="D0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356226" y="2038351"/>
              <a:ext cx="160338" cy="144463"/>
            </a:xfrm>
            <a:custGeom>
              <a:avLst/>
              <a:gdLst>
                <a:gd name="T0" fmla="*/ 11 w 99"/>
                <a:gd name="T1" fmla="*/ 0 h 89"/>
                <a:gd name="T2" fmla="*/ 4 w 99"/>
                <a:gd name="T3" fmla="*/ 3 h 89"/>
                <a:gd name="T4" fmla="*/ 0 w 99"/>
                <a:gd name="T5" fmla="*/ 11 h 89"/>
                <a:gd name="T6" fmla="*/ 5 w 99"/>
                <a:gd name="T7" fmla="*/ 21 h 89"/>
                <a:gd name="T8" fmla="*/ 12 w 99"/>
                <a:gd name="T9" fmla="*/ 54 h 89"/>
                <a:gd name="T10" fmla="*/ 36 w 99"/>
                <a:gd name="T11" fmla="*/ 88 h 89"/>
                <a:gd name="T12" fmla="*/ 47 w 99"/>
                <a:gd name="T13" fmla="*/ 89 h 89"/>
                <a:gd name="T14" fmla="*/ 84 w 99"/>
                <a:gd name="T15" fmla="*/ 70 h 89"/>
                <a:gd name="T16" fmla="*/ 79 w 99"/>
                <a:gd name="T17" fmla="*/ 29 h 89"/>
                <a:gd name="T18" fmla="*/ 78 w 99"/>
                <a:gd name="T19" fmla="*/ 29 h 89"/>
                <a:gd name="T20" fmla="*/ 75 w 99"/>
                <a:gd name="T21" fmla="*/ 33 h 89"/>
                <a:gd name="T22" fmla="*/ 63 w 99"/>
                <a:gd name="T23" fmla="*/ 63 h 89"/>
                <a:gd name="T24" fmla="*/ 47 w 99"/>
                <a:gd name="T25" fmla="*/ 69 h 89"/>
                <a:gd name="T26" fmla="*/ 35 w 99"/>
                <a:gd name="T27" fmla="*/ 63 h 89"/>
                <a:gd name="T28" fmla="*/ 34 w 99"/>
                <a:gd name="T29" fmla="*/ 33 h 89"/>
                <a:gd name="T30" fmla="*/ 18 w 99"/>
                <a:gd name="T31" fmla="*/ 2 h 89"/>
                <a:gd name="T32" fmla="*/ 11 w 99"/>
                <a:gd name="T3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89">
                  <a:moveTo>
                    <a:pt x="11" y="0"/>
                  </a:moveTo>
                  <a:cubicBezTo>
                    <a:pt x="9" y="0"/>
                    <a:pt x="6" y="1"/>
                    <a:pt x="4" y="3"/>
                  </a:cubicBezTo>
                  <a:cubicBezTo>
                    <a:pt x="1" y="5"/>
                    <a:pt x="0" y="8"/>
                    <a:pt x="0" y="11"/>
                  </a:cubicBezTo>
                  <a:cubicBezTo>
                    <a:pt x="0" y="15"/>
                    <a:pt x="2" y="19"/>
                    <a:pt x="5" y="21"/>
                  </a:cubicBezTo>
                  <a:cubicBezTo>
                    <a:pt x="15" y="27"/>
                    <a:pt x="12" y="44"/>
                    <a:pt x="12" y="54"/>
                  </a:cubicBezTo>
                  <a:cubicBezTo>
                    <a:pt x="13" y="70"/>
                    <a:pt x="20" y="83"/>
                    <a:pt x="36" y="88"/>
                  </a:cubicBezTo>
                  <a:cubicBezTo>
                    <a:pt x="40" y="89"/>
                    <a:pt x="44" y="89"/>
                    <a:pt x="47" y="89"/>
                  </a:cubicBezTo>
                  <a:cubicBezTo>
                    <a:pt x="61" y="89"/>
                    <a:pt x="75" y="82"/>
                    <a:pt x="84" y="70"/>
                  </a:cubicBezTo>
                  <a:cubicBezTo>
                    <a:pt x="93" y="59"/>
                    <a:pt x="99" y="35"/>
                    <a:pt x="79" y="29"/>
                  </a:cubicBezTo>
                  <a:cubicBezTo>
                    <a:pt x="79" y="29"/>
                    <a:pt x="79" y="29"/>
                    <a:pt x="78" y="29"/>
                  </a:cubicBezTo>
                  <a:cubicBezTo>
                    <a:pt x="76" y="29"/>
                    <a:pt x="74" y="31"/>
                    <a:pt x="75" y="33"/>
                  </a:cubicBezTo>
                  <a:cubicBezTo>
                    <a:pt x="78" y="46"/>
                    <a:pt x="73" y="55"/>
                    <a:pt x="63" y="63"/>
                  </a:cubicBezTo>
                  <a:cubicBezTo>
                    <a:pt x="59" y="66"/>
                    <a:pt x="53" y="69"/>
                    <a:pt x="47" y="69"/>
                  </a:cubicBezTo>
                  <a:cubicBezTo>
                    <a:pt x="42" y="69"/>
                    <a:pt x="38" y="67"/>
                    <a:pt x="35" y="63"/>
                  </a:cubicBezTo>
                  <a:cubicBezTo>
                    <a:pt x="31" y="55"/>
                    <a:pt x="34" y="42"/>
                    <a:pt x="34" y="33"/>
                  </a:cubicBezTo>
                  <a:cubicBezTo>
                    <a:pt x="33" y="20"/>
                    <a:pt x="29" y="9"/>
                    <a:pt x="18" y="2"/>
                  </a:cubicBezTo>
                  <a:cubicBezTo>
                    <a:pt x="16" y="0"/>
                    <a:pt x="14" y="0"/>
                    <a:pt x="11" y="0"/>
                  </a:cubicBezTo>
                </a:path>
              </a:pathLst>
            </a:custGeom>
            <a:solidFill>
              <a:srgbClr val="D0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297488" y="1992313"/>
              <a:ext cx="52388" cy="41275"/>
            </a:xfrm>
            <a:custGeom>
              <a:avLst/>
              <a:gdLst>
                <a:gd name="T0" fmla="*/ 15 w 32"/>
                <a:gd name="T1" fmla="*/ 0 h 25"/>
                <a:gd name="T2" fmla="*/ 8 w 32"/>
                <a:gd name="T3" fmla="*/ 4 h 25"/>
                <a:gd name="T4" fmla="*/ 16 w 32"/>
                <a:gd name="T5" fmla="*/ 25 h 25"/>
                <a:gd name="T6" fmla="*/ 24 w 32"/>
                <a:gd name="T7" fmla="*/ 21 h 25"/>
                <a:gd name="T8" fmla="*/ 15 w 32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5">
                  <a:moveTo>
                    <a:pt x="15" y="0"/>
                  </a:moveTo>
                  <a:cubicBezTo>
                    <a:pt x="13" y="0"/>
                    <a:pt x="10" y="1"/>
                    <a:pt x="8" y="4"/>
                  </a:cubicBezTo>
                  <a:cubicBezTo>
                    <a:pt x="0" y="12"/>
                    <a:pt x="7" y="25"/>
                    <a:pt x="16" y="25"/>
                  </a:cubicBezTo>
                  <a:cubicBezTo>
                    <a:pt x="19" y="25"/>
                    <a:pt x="21" y="24"/>
                    <a:pt x="24" y="21"/>
                  </a:cubicBezTo>
                  <a:cubicBezTo>
                    <a:pt x="32" y="13"/>
                    <a:pt x="24" y="0"/>
                    <a:pt x="15" y="0"/>
                  </a:cubicBezTo>
                </a:path>
              </a:pathLst>
            </a:custGeom>
            <a:solidFill>
              <a:srgbClr val="D0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280026" y="3268663"/>
              <a:ext cx="1516063" cy="1116013"/>
            </a:xfrm>
            <a:custGeom>
              <a:avLst/>
              <a:gdLst>
                <a:gd name="T0" fmla="*/ 860 w 933"/>
                <a:gd name="T1" fmla="*/ 30 h 689"/>
                <a:gd name="T2" fmla="*/ 851 w 933"/>
                <a:gd name="T3" fmla="*/ 0 h 689"/>
                <a:gd name="T4" fmla="*/ 51 w 933"/>
                <a:gd name="T5" fmla="*/ 25 h 689"/>
                <a:gd name="T6" fmla="*/ 53 w 933"/>
                <a:gd name="T7" fmla="*/ 607 h 689"/>
                <a:gd name="T8" fmla="*/ 55 w 933"/>
                <a:gd name="T9" fmla="*/ 608 h 689"/>
                <a:gd name="T10" fmla="*/ 825 w 933"/>
                <a:gd name="T11" fmla="*/ 608 h 689"/>
                <a:gd name="T12" fmla="*/ 838 w 933"/>
                <a:gd name="T13" fmla="*/ 605 h 689"/>
                <a:gd name="T14" fmla="*/ 860 w 933"/>
                <a:gd name="T15" fmla="*/ 3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3" h="689">
                  <a:moveTo>
                    <a:pt x="860" y="30"/>
                  </a:moveTo>
                  <a:cubicBezTo>
                    <a:pt x="858" y="19"/>
                    <a:pt x="854" y="9"/>
                    <a:pt x="851" y="0"/>
                  </a:cubicBezTo>
                  <a:cubicBezTo>
                    <a:pt x="814" y="12"/>
                    <a:pt x="440" y="131"/>
                    <a:pt x="51" y="25"/>
                  </a:cubicBezTo>
                  <a:cubicBezTo>
                    <a:pt x="37" y="94"/>
                    <a:pt x="0" y="319"/>
                    <a:pt x="53" y="607"/>
                  </a:cubicBezTo>
                  <a:cubicBezTo>
                    <a:pt x="53" y="607"/>
                    <a:pt x="54" y="607"/>
                    <a:pt x="55" y="608"/>
                  </a:cubicBezTo>
                  <a:cubicBezTo>
                    <a:pt x="88" y="615"/>
                    <a:pt x="449" y="689"/>
                    <a:pt x="825" y="608"/>
                  </a:cubicBezTo>
                  <a:cubicBezTo>
                    <a:pt x="830" y="607"/>
                    <a:pt x="834" y="606"/>
                    <a:pt x="838" y="605"/>
                  </a:cubicBezTo>
                  <a:cubicBezTo>
                    <a:pt x="838" y="605"/>
                    <a:pt x="933" y="346"/>
                    <a:pt x="860" y="3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316538" y="2805113"/>
              <a:ext cx="3175" cy="14288"/>
            </a:xfrm>
            <a:custGeom>
              <a:avLst/>
              <a:gdLst>
                <a:gd name="T0" fmla="*/ 2 w 2"/>
                <a:gd name="T1" fmla="*/ 0 h 9"/>
                <a:gd name="T2" fmla="*/ 0 w 2"/>
                <a:gd name="T3" fmla="*/ 9 h 9"/>
                <a:gd name="T4" fmla="*/ 1 w 2"/>
                <a:gd name="T5" fmla="*/ 8 h 9"/>
                <a:gd name="T6" fmla="*/ 2 w 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cubicBezTo>
                    <a:pt x="1" y="3"/>
                    <a:pt x="1" y="6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1" y="5"/>
                    <a:pt x="1" y="2"/>
                    <a:pt x="2" y="0"/>
                  </a:cubicBezTo>
                </a:path>
              </a:pathLst>
            </a:custGeom>
            <a:solidFill>
              <a:srgbClr val="B6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497513" y="2563813"/>
              <a:ext cx="84138" cy="176213"/>
            </a:xfrm>
            <a:custGeom>
              <a:avLst/>
              <a:gdLst>
                <a:gd name="T0" fmla="*/ 13 w 52"/>
                <a:gd name="T1" fmla="*/ 0 h 109"/>
                <a:gd name="T2" fmla="*/ 5 w 52"/>
                <a:gd name="T3" fmla="*/ 108 h 109"/>
                <a:gd name="T4" fmla="*/ 15 w 52"/>
                <a:gd name="T5" fmla="*/ 109 h 109"/>
                <a:gd name="T6" fmla="*/ 38 w 52"/>
                <a:gd name="T7" fmla="*/ 102 h 109"/>
                <a:gd name="T8" fmla="*/ 28 w 52"/>
                <a:gd name="T9" fmla="*/ 73 h 109"/>
                <a:gd name="T10" fmla="*/ 36 w 52"/>
                <a:gd name="T11" fmla="*/ 52 h 109"/>
                <a:gd name="T12" fmla="*/ 14 w 52"/>
                <a:gd name="T13" fmla="*/ 43 h 109"/>
                <a:gd name="T14" fmla="*/ 13 w 52"/>
                <a:gd name="T15" fmla="*/ 43 h 109"/>
                <a:gd name="T16" fmla="*/ 15 w 52"/>
                <a:gd name="T17" fmla="*/ 1 h 109"/>
                <a:gd name="T18" fmla="*/ 13 w 52"/>
                <a:gd name="T1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09">
                  <a:moveTo>
                    <a:pt x="13" y="0"/>
                  </a:moveTo>
                  <a:cubicBezTo>
                    <a:pt x="2" y="32"/>
                    <a:pt x="0" y="70"/>
                    <a:pt x="5" y="108"/>
                  </a:cubicBezTo>
                  <a:cubicBezTo>
                    <a:pt x="8" y="109"/>
                    <a:pt x="12" y="109"/>
                    <a:pt x="15" y="109"/>
                  </a:cubicBezTo>
                  <a:cubicBezTo>
                    <a:pt x="24" y="109"/>
                    <a:pt x="32" y="107"/>
                    <a:pt x="38" y="102"/>
                  </a:cubicBezTo>
                  <a:cubicBezTo>
                    <a:pt x="52" y="89"/>
                    <a:pt x="41" y="78"/>
                    <a:pt x="28" y="73"/>
                  </a:cubicBezTo>
                  <a:cubicBezTo>
                    <a:pt x="34" y="67"/>
                    <a:pt x="40" y="59"/>
                    <a:pt x="36" y="52"/>
                  </a:cubicBezTo>
                  <a:cubicBezTo>
                    <a:pt x="33" y="44"/>
                    <a:pt x="23" y="43"/>
                    <a:pt x="14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8" y="29"/>
                    <a:pt x="31" y="11"/>
                    <a:pt x="15" y="1"/>
                  </a:cubicBezTo>
                  <a:cubicBezTo>
                    <a:pt x="14" y="1"/>
                    <a:pt x="14" y="0"/>
                    <a:pt x="13" y="0"/>
                  </a:cubicBezTo>
                </a:path>
              </a:pathLst>
            </a:custGeom>
            <a:solidFill>
              <a:srgbClr val="B19E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318126" y="2549526"/>
              <a:ext cx="200025" cy="268288"/>
            </a:xfrm>
            <a:custGeom>
              <a:avLst/>
              <a:gdLst>
                <a:gd name="T0" fmla="*/ 60 w 123"/>
                <a:gd name="T1" fmla="*/ 57 h 165"/>
                <a:gd name="T2" fmla="*/ 60 w 123"/>
                <a:gd name="T3" fmla="*/ 56 h 165"/>
                <a:gd name="T4" fmla="*/ 61 w 123"/>
                <a:gd name="T5" fmla="*/ 57 h 165"/>
                <a:gd name="T6" fmla="*/ 61 w 123"/>
                <a:gd name="T7" fmla="*/ 57 h 165"/>
                <a:gd name="T8" fmla="*/ 60 w 123"/>
                <a:gd name="T9" fmla="*/ 57 h 165"/>
                <a:gd name="T10" fmla="*/ 87 w 123"/>
                <a:gd name="T11" fmla="*/ 0 h 165"/>
                <a:gd name="T12" fmla="*/ 85 w 123"/>
                <a:gd name="T13" fmla="*/ 0 h 165"/>
                <a:gd name="T14" fmla="*/ 57 w 123"/>
                <a:gd name="T15" fmla="*/ 51 h 165"/>
                <a:gd name="T16" fmla="*/ 11 w 123"/>
                <a:gd name="T17" fmla="*/ 91 h 165"/>
                <a:gd name="T18" fmla="*/ 2 w 123"/>
                <a:gd name="T19" fmla="*/ 144 h 165"/>
                <a:gd name="T20" fmla="*/ 1 w 123"/>
                <a:gd name="T21" fmla="*/ 157 h 165"/>
                <a:gd name="T22" fmla="*/ 0 w 123"/>
                <a:gd name="T23" fmla="*/ 165 h 165"/>
                <a:gd name="T24" fmla="*/ 69 w 123"/>
                <a:gd name="T25" fmla="*/ 100 h 165"/>
                <a:gd name="T26" fmla="*/ 78 w 123"/>
                <a:gd name="T27" fmla="*/ 103 h 165"/>
                <a:gd name="T28" fmla="*/ 115 w 123"/>
                <a:gd name="T29" fmla="*/ 116 h 165"/>
                <a:gd name="T30" fmla="*/ 123 w 123"/>
                <a:gd name="T31" fmla="*/ 8 h 165"/>
                <a:gd name="T32" fmla="*/ 119 w 123"/>
                <a:gd name="T33" fmla="*/ 7 h 165"/>
                <a:gd name="T34" fmla="*/ 96 w 123"/>
                <a:gd name="T35" fmla="*/ 22 h 165"/>
                <a:gd name="T36" fmla="*/ 87 w 123"/>
                <a:gd name="T3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65">
                  <a:moveTo>
                    <a:pt x="60" y="57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61" y="56"/>
                    <a:pt x="61" y="56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0" y="57"/>
                  </a:cubicBezTo>
                  <a:moveTo>
                    <a:pt x="87" y="0"/>
                  </a:moveTo>
                  <a:cubicBezTo>
                    <a:pt x="86" y="0"/>
                    <a:pt x="86" y="0"/>
                    <a:pt x="85" y="0"/>
                  </a:cubicBezTo>
                  <a:cubicBezTo>
                    <a:pt x="63" y="4"/>
                    <a:pt x="63" y="34"/>
                    <a:pt x="57" y="51"/>
                  </a:cubicBezTo>
                  <a:cubicBezTo>
                    <a:pt x="40" y="65"/>
                    <a:pt x="25" y="78"/>
                    <a:pt x="11" y="91"/>
                  </a:cubicBezTo>
                  <a:cubicBezTo>
                    <a:pt x="9" y="109"/>
                    <a:pt x="5" y="126"/>
                    <a:pt x="2" y="144"/>
                  </a:cubicBezTo>
                  <a:cubicBezTo>
                    <a:pt x="2" y="149"/>
                    <a:pt x="1" y="153"/>
                    <a:pt x="1" y="157"/>
                  </a:cubicBezTo>
                  <a:cubicBezTo>
                    <a:pt x="0" y="159"/>
                    <a:pt x="0" y="162"/>
                    <a:pt x="0" y="165"/>
                  </a:cubicBezTo>
                  <a:cubicBezTo>
                    <a:pt x="38" y="124"/>
                    <a:pt x="69" y="100"/>
                    <a:pt x="69" y="100"/>
                  </a:cubicBezTo>
                  <a:cubicBezTo>
                    <a:pt x="69" y="100"/>
                    <a:pt x="75" y="101"/>
                    <a:pt x="78" y="103"/>
                  </a:cubicBezTo>
                  <a:cubicBezTo>
                    <a:pt x="86" y="108"/>
                    <a:pt x="101" y="114"/>
                    <a:pt x="115" y="116"/>
                  </a:cubicBezTo>
                  <a:cubicBezTo>
                    <a:pt x="110" y="78"/>
                    <a:pt x="112" y="40"/>
                    <a:pt x="123" y="8"/>
                  </a:cubicBezTo>
                  <a:cubicBezTo>
                    <a:pt x="121" y="7"/>
                    <a:pt x="120" y="7"/>
                    <a:pt x="119" y="7"/>
                  </a:cubicBezTo>
                  <a:cubicBezTo>
                    <a:pt x="111" y="7"/>
                    <a:pt x="103" y="15"/>
                    <a:pt x="96" y="22"/>
                  </a:cubicBezTo>
                  <a:cubicBezTo>
                    <a:pt x="96" y="12"/>
                    <a:pt x="95" y="0"/>
                    <a:pt x="87" y="0"/>
                  </a:cubicBezTo>
                </a:path>
              </a:pathLst>
            </a:custGeom>
            <a:solidFill>
              <a:srgbClr val="8E6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394326" y="2527301"/>
              <a:ext cx="174625" cy="204788"/>
            </a:xfrm>
            <a:custGeom>
              <a:avLst/>
              <a:gdLst>
                <a:gd name="T0" fmla="*/ 82 w 107"/>
                <a:gd name="T1" fmla="*/ 82 h 126"/>
                <a:gd name="T2" fmla="*/ 91 w 107"/>
                <a:gd name="T3" fmla="*/ 61 h 126"/>
                <a:gd name="T4" fmla="*/ 67 w 107"/>
                <a:gd name="T5" fmla="*/ 52 h 126"/>
                <a:gd name="T6" fmla="*/ 70 w 107"/>
                <a:gd name="T7" fmla="*/ 10 h 126"/>
                <a:gd name="T8" fmla="*/ 41 w 107"/>
                <a:gd name="T9" fmla="*/ 23 h 126"/>
                <a:gd name="T10" fmla="*/ 30 w 107"/>
                <a:gd name="T11" fmla="*/ 1 h 126"/>
                <a:gd name="T12" fmla="*/ 0 w 107"/>
                <a:gd name="T13" fmla="*/ 56 h 126"/>
                <a:gd name="T14" fmla="*/ 21 w 107"/>
                <a:gd name="T15" fmla="*/ 98 h 126"/>
                <a:gd name="T16" fmla="*/ 93 w 107"/>
                <a:gd name="T17" fmla="*/ 111 h 126"/>
                <a:gd name="T18" fmla="*/ 82 w 107"/>
                <a:gd name="T19" fmla="*/ 8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82" y="82"/>
                  </a:moveTo>
                  <a:cubicBezTo>
                    <a:pt x="88" y="76"/>
                    <a:pt x="94" y="69"/>
                    <a:pt x="91" y="61"/>
                  </a:cubicBezTo>
                  <a:cubicBezTo>
                    <a:pt x="87" y="53"/>
                    <a:pt x="77" y="52"/>
                    <a:pt x="67" y="52"/>
                  </a:cubicBezTo>
                  <a:cubicBezTo>
                    <a:pt x="72" y="38"/>
                    <a:pt x="86" y="20"/>
                    <a:pt x="70" y="10"/>
                  </a:cubicBezTo>
                  <a:cubicBezTo>
                    <a:pt x="60" y="4"/>
                    <a:pt x="49" y="14"/>
                    <a:pt x="41" y="23"/>
                  </a:cubicBezTo>
                  <a:cubicBezTo>
                    <a:pt x="41" y="13"/>
                    <a:pt x="39" y="0"/>
                    <a:pt x="30" y="1"/>
                  </a:cubicBezTo>
                  <a:cubicBezTo>
                    <a:pt x="6" y="5"/>
                    <a:pt x="8" y="39"/>
                    <a:pt x="0" y="56"/>
                  </a:cubicBezTo>
                  <a:cubicBezTo>
                    <a:pt x="2" y="55"/>
                    <a:pt x="11" y="87"/>
                    <a:pt x="21" y="98"/>
                  </a:cubicBezTo>
                  <a:cubicBezTo>
                    <a:pt x="20" y="100"/>
                    <a:pt x="76" y="126"/>
                    <a:pt x="93" y="111"/>
                  </a:cubicBezTo>
                  <a:cubicBezTo>
                    <a:pt x="107" y="99"/>
                    <a:pt x="95" y="88"/>
                    <a:pt x="82" y="82"/>
                  </a:cubicBezTo>
                  <a:close/>
                </a:path>
              </a:pathLst>
            </a:custGeom>
            <a:solidFill>
              <a:srgbClr val="F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075238" y="2611438"/>
              <a:ext cx="358775" cy="1035050"/>
            </a:xfrm>
            <a:custGeom>
              <a:avLst/>
              <a:gdLst>
                <a:gd name="T0" fmla="*/ 217 w 221"/>
                <a:gd name="T1" fmla="*/ 46 h 638"/>
                <a:gd name="T2" fmla="*/ 67 w 221"/>
                <a:gd name="T3" fmla="*/ 266 h 638"/>
                <a:gd name="T4" fmla="*/ 221 w 221"/>
                <a:gd name="T5" fmla="*/ 588 h 638"/>
                <a:gd name="T6" fmla="*/ 190 w 221"/>
                <a:gd name="T7" fmla="*/ 638 h 638"/>
                <a:gd name="T8" fmla="*/ 11 w 221"/>
                <a:gd name="T9" fmla="*/ 300 h 638"/>
                <a:gd name="T10" fmla="*/ 199 w 221"/>
                <a:gd name="T11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638">
                  <a:moveTo>
                    <a:pt x="217" y="46"/>
                  </a:moveTo>
                  <a:cubicBezTo>
                    <a:pt x="217" y="46"/>
                    <a:pt x="61" y="163"/>
                    <a:pt x="67" y="266"/>
                  </a:cubicBezTo>
                  <a:cubicBezTo>
                    <a:pt x="73" y="369"/>
                    <a:pt x="221" y="588"/>
                    <a:pt x="221" y="588"/>
                  </a:cubicBezTo>
                  <a:cubicBezTo>
                    <a:pt x="190" y="638"/>
                    <a:pt x="190" y="638"/>
                    <a:pt x="190" y="638"/>
                  </a:cubicBezTo>
                  <a:cubicBezTo>
                    <a:pt x="190" y="638"/>
                    <a:pt x="21" y="412"/>
                    <a:pt x="11" y="300"/>
                  </a:cubicBezTo>
                  <a:cubicBezTo>
                    <a:pt x="0" y="189"/>
                    <a:pt x="54" y="121"/>
                    <a:pt x="199" y="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657976" y="2627313"/>
              <a:ext cx="6350" cy="66675"/>
            </a:xfrm>
            <a:custGeom>
              <a:avLst/>
              <a:gdLst>
                <a:gd name="T0" fmla="*/ 0 w 4"/>
                <a:gd name="T1" fmla="*/ 0 h 41"/>
                <a:gd name="T2" fmla="*/ 3 w 4"/>
                <a:gd name="T3" fmla="*/ 41 h 41"/>
                <a:gd name="T4" fmla="*/ 3 w 4"/>
                <a:gd name="T5" fmla="*/ 13 h 41"/>
                <a:gd name="T6" fmla="*/ 1 w 4"/>
                <a:gd name="T7" fmla="*/ 3 h 41"/>
                <a:gd name="T8" fmla="*/ 1 w 4"/>
                <a:gd name="T9" fmla="*/ 2 h 41"/>
                <a:gd name="T10" fmla="*/ 0 w 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1">
                  <a:moveTo>
                    <a:pt x="0" y="0"/>
                  </a:moveTo>
                  <a:cubicBezTo>
                    <a:pt x="1" y="13"/>
                    <a:pt x="2" y="27"/>
                    <a:pt x="3" y="41"/>
                  </a:cubicBezTo>
                  <a:cubicBezTo>
                    <a:pt x="3" y="32"/>
                    <a:pt x="4" y="23"/>
                    <a:pt x="3" y="13"/>
                  </a:cubicBezTo>
                  <a:cubicBezTo>
                    <a:pt x="2" y="10"/>
                    <a:pt x="1" y="7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6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6488113" y="2578101"/>
              <a:ext cx="28575" cy="69850"/>
            </a:xfrm>
            <a:custGeom>
              <a:avLst/>
              <a:gdLst>
                <a:gd name="T0" fmla="*/ 10 w 17"/>
                <a:gd name="T1" fmla="*/ 21 h 43"/>
                <a:gd name="T2" fmla="*/ 8 w 17"/>
                <a:gd name="T3" fmla="*/ 35 h 43"/>
                <a:gd name="T4" fmla="*/ 17 w 17"/>
                <a:gd name="T5" fmla="*/ 43 h 43"/>
                <a:gd name="T6" fmla="*/ 10 w 17"/>
                <a:gd name="T7" fmla="*/ 21 h 43"/>
                <a:gd name="T8" fmla="*/ 2 w 17"/>
                <a:gd name="T9" fmla="*/ 0 h 43"/>
                <a:gd name="T10" fmla="*/ 7 w 17"/>
                <a:gd name="T11" fmla="*/ 13 h 43"/>
                <a:gd name="T12" fmla="*/ 2 w 17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3">
                  <a:moveTo>
                    <a:pt x="10" y="21"/>
                  </a:moveTo>
                  <a:cubicBezTo>
                    <a:pt x="7" y="24"/>
                    <a:pt x="5" y="28"/>
                    <a:pt x="8" y="35"/>
                  </a:cubicBezTo>
                  <a:cubicBezTo>
                    <a:pt x="10" y="39"/>
                    <a:pt x="13" y="41"/>
                    <a:pt x="17" y="43"/>
                  </a:cubicBezTo>
                  <a:cubicBezTo>
                    <a:pt x="15" y="35"/>
                    <a:pt x="13" y="28"/>
                    <a:pt x="10" y="21"/>
                  </a:cubicBezTo>
                  <a:moveTo>
                    <a:pt x="2" y="0"/>
                  </a:moveTo>
                  <a:cubicBezTo>
                    <a:pt x="0" y="6"/>
                    <a:pt x="2" y="10"/>
                    <a:pt x="7" y="13"/>
                  </a:cubicBezTo>
                  <a:cubicBezTo>
                    <a:pt x="5" y="9"/>
                    <a:pt x="4" y="4"/>
                    <a:pt x="2" y="0"/>
                  </a:cubicBezTo>
                </a:path>
              </a:pathLst>
            </a:custGeom>
            <a:solidFill>
              <a:srgbClr val="B19E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491288" y="2517776"/>
              <a:ext cx="173038" cy="198438"/>
            </a:xfrm>
            <a:custGeom>
              <a:avLst/>
              <a:gdLst>
                <a:gd name="T0" fmla="*/ 31 w 106"/>
                <a:gd name="T1" fmla="*/ 0 h 122"/>
                <a:gd name="T2" fmla="*/ 21 w 106"/>
                <a:gd name="T3" fmla="*/ 5 h 122"/>
                <a:gd name="T4" fmla="*/ 27 w 106"/>
                <a:gd name="T5" fmla="*/ 25 h 122"/>
                <a:gd name="T6" fmla="*/ 23 w 106"/>
                <a:gd name="T7" fmla="*/ 25 h 122"/>
                <a:gd name="T8" fmla="*/ 0 w 106"/>
                <a:gd name="T9" fmla="*/ 35 h 122"/>
                <a:gd name="T10" fmla="*/ 0 w 106"/>
                <a:gd name="T11" fmla="*/ 37 h 122"/>
                <a:gd name="T12" fmla="*/ 5 w 106"/>
                <a:gd name="T13" fmla="*/ 50 h 122"/>
                <a:gd name="T14" fmla="*/ 17 w 106"/>
                <a:gd name="T15" fmla="*/ 55 h 122"/>
                <a:gd name="T16" fmla="*/ 8 w 106"/>
                <a:gd name="T17" fmla="*/ 58 h 122"/>
                <a:gd name="T18" fmla="*/ 15 w 106"/>
                <a:gd name="T19" fmla="*/ 80 h 122"/>
                <a:gd name="T20" fmla="*/ 29 w 106"/>
                <a:gd name="T21" fmla="*/ 84 h 122"/>
                <a:gd name="T22" fmla="*/ 73 w 106"/>
                <a:gd name="T23" fmla="*/ 94 h 122"/>
                <a:gd name="T24" fmla="*/ 73 w 106"/>
                <a:gd name="T25" fmla="*/ 95 h 122"/>
                <a:gd name="T26" fmla="*/ 106 w 106"/>
                <a:gd name="T27" fmla="*/ 122 h 122"/>
                <a:gd name="T28" fmla="*/ 105 w 106"/>
                <a:gd name="T29" fmla="*/ 109 h 122"/>
                <a:gd name="T30" fmla="*/ 102 w 106"/>
                <a:gd name="T31" fmla="*/ 68 h 122"/>
                <a:gd name="T32" fmla="*/ 100 w 106"/>
                <a:gd name="T33" fmla="*/ 55 h 122"/>
                <a:gd name="T34" fmla="*/ 99 w 106"/>
                <a:gd name="T35" fmla="*/ 46 h 122"/>
                <a:gd name="T36" fmla="*/ 96 w 106"/>
                <a:gd name="T37" fmla="*/ 43 h 122"/>
                <a:gd name="T38" fmla="*/ 96 w 106"/>
                <a:gd name="T39" fmla="*/ 45 h 122"/>
                <a:gd name="T40" fmla="*/ 93 w 106"/>
                <a:gd name="T41" fmla="*/ 43 h 122"/>
                <a:gd name="T42" fmla="*/ 80 w 106"/>
                <a:gd name="T43" fmla="*/ 8 h 122"/>
                <a:gd name="T44" fmla="*/ 68 w 106"/>
                <a:gd name="T45" fmla="*/ 3 h 122"/>
                <a:gd name="T46" fmla="*/ 66 w 106"/>
                <a:gd name="T47" fmla="*/ 3 h 122"/>
                <a:gd name="T48" fmla="*/ 65 w 106"/>
                <a:gd name="T49" fmla="*/ 3 h 122"/>
                <a:gd name="T50" fmla="*/ 63 w 106"/>
                <a:gd name="T51" fmla="*/ 3 h 122"/>
                <a:gd name="T52" fmla="*/ 60 w 106"/>
                <a:gd name="T53" fmla="*/ 5 h 122"/>
                <a:gd name="T54" fmla="*/ 55 w 106"/>
                <a:gd name="T55" fmla="*/ 14 h 122"/>
                <a:gd name="T56" fmla="*/ 31 w 106"/>
                <a:gd name="T5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" h="122">
                  <a:moveTo>
                    <a:pt x="31" y="0"/>
                  </a:moveTo>
                  <a:cubicBezTo>
                    <a:pt x="27" y="0"/>
                    <a:pt x="24" y="1"/>
                    <a:pt x="21" y="5"/>
                  </a:cubicBezTo>
                  <a:cubicBezTo>
                    <a:pt x="16" y="11"/>
                    <a:pt x="21" y="19"/>
                    <a:pt x="27" y="25"/>
                  </a:cubicBezTo>
                  <a:cubicBezTo>
                    <a:pt x="26" y="25"/>
                    <a:pt x="25" y="25"/>
                    <a:pt x="23" y="25"/>
                  </a:cubicBezTo>
                  <a:cubicBezTo>
                    <a:pt x="13" y="25"/>
                    <a:pt x="4" y="27"/>
                    <a:pt x="0" y="35"/>
                  </a:cubicBezTo>
                  <a:cubicBezTo>
                    <a:pt x="0" y="36"/>
                    <a:pt x="0" y="36"/>
                    <a:pt x="0" y="37"/>
                  </a:cubicBezTo>
                  <a:cubicBezTo>
                    <a:pt x="2" y="41"/>
                    <a:pt x="3" y="46"/>
                    <a:pt x="5" y="50"/>
                  </a:cubicBezTo>
                  <a:cubicBezTo>
                    <a:pt x="8" y="52"/>
                    <a:pt x="12" y="53"/>
                    <a:pt x="17" y="55"/>
                  </a:cubicBezTo>
                  <a:cubicBezTo>
                    <a:pt x="13" y="55"/>
                    <a:pt x="10" y="56"/>
                    <a:pt x="8" y="58"/>
                  </a:cubicBezTo>
                  <a:cubicBezTo>
                    <a:pt x="11" y="65"/>
                    <a:pt x="13" y="72"/>
                    <a:pt x="15" y="80"/>
                  </a:cubicBezTo>
                  <a:cubicBezTo>
                    <a:pt x="19" y="82"/>
                    <a:pt x="24" y="83"/>
                    <a:pt x="29" y="84"/>
                  </a:cubicBezTo>
                  <a:cubicBezTo>
                    <a:pt x="42" y="88"/>
                    <a:pt x="58" y="92"/>
                    <a:pt x="73" y="94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73" y="95"/>
                    <a:pt x="85" y="105"/>
                    <a:pt x="106" y="122"/>
                  </a:cubicBezTo>
                  <a:cubicBezTo>
                    <a:pt x="106" y="117"/>
                    <a:pt x="106" y="113"/>
                    <a:pt x="105" y="109"/>
                  </a:cubicBezTo>
                  <a:cubicBezTo>
                    <a:pt x="104" y="95"/>
                    <a:pt x="103" y="81"/>
                    <a:pt x="102" y="68"/>
                  </a:cubicBezTo>
                  <a:cubicBezTo>
                    <a:pt x="101" y="64"/>
                    <a:pt x="100" y="60"/>
                    <a:pt x="100" y="55"/>
                  </a:cubicBezTo>
                  <a:cubicBezTo>
                    <a:pt x="100" y="52"/>
                    <a:pt x="100" y="49"/>
                    <a:pt x="99" y="46"/>
                  </a:cubicBezTo>
                  <a:cubicBezTo>
                    <a:pt x="98" y="45"/>
                    <a:pt x="97" y="44"/>
                    <a:pt x="96" y="43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4"/>
                    <a:pt x="94" y="44"/>
                    <a:pt x="93" y="43"/>
                  </a:cubicBezTo>
                  <a:cubicBezTo>
                    <a:pt x="94" y="31"/>
                    <a:pt x="87" y="16"/>
                    <a:pt x="80" y="8"/>
                  </a:cubicBezTo>
                  <a:cubicBezTo>
                    <a:pt x="76" y="5"/>
                    <a:pt x="72" y="3"/>
                    <a:pt x="68" y="3"/>
                  </a:cubicBezTo>
                  <a:cubicBezTo>
                    <a:pt x="67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4" y="3"/>
                    <a:pt x="64" y="3"/>
                    <a:pt x="63" y="3"/>
                  </a:cubicBezTo>
                  <a:cubicBezTo>
                    <a:pt x="62" y="4"/>
                    <a:pt x="61" y="4"/>
                    <a:pt x="60" y="5"/>
                  </a:cubicBezTo>
                  <a:cubicBezTo>
                    <a:pt x="57" y="7"/>
                    <a:pt x="56" y="11"/>
                    <a:pt x="55" y="14"/>
                  </a:cubicBezTo>
                  <a:cubicBezTo>
                    <a:pt x="48" y="7"/>
                    <a:pt x="39" y="0"/>
                    <a:pt x="31" y="0"/>
                  </a:cubicBezTo>
                </a:path>
              </a:pathLst>
            </a:custGeom>
            <a:solidFill>
              <a:srgbClr val="8E6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483351" y="2487613"/>
              <a:ext cx="165100" cy="163513"/>
            </a:xfrm>
            <a:custGeom>
              <a:avLst/>
              <a:gdLst>
                <a:gd name="T0" fmla="*/ 98 w 101"/>
                <a:gd name="T1" fmla="*/ 49 h 101"/>
                <a:gd name="T2" fmla="*/ 85 w 101"/>
                <a:gd name="T3" fmla="*/ 15 h 101"/>
                <a:gd name="T4" fmla="*/ 71 w 101"/>
                <a:gd name="T5" fmla="*/ 9 h 101"/>
                <a:gd name="T6" fmla="*/ 68 w 101"/>
                <a:gd name="T7" fmla="*/ 10 h 101"/>
                <a:gd name="T8" fmla="*/ 65 w 101"/>
                <a:gd name="T9" fmla="*/ 11 h 101"/>
                <a:gd name="T10" fmla="*/ 60 w 101"/>
                <a:gd name="T11" fmla="*/ 21 h 101"/>
                <a:gd name="T12" fmla="*/ 26 w 101"/>
                <a:gd name="T13" fmla="*/ 11 h 101"/>
                <a:gd name="T14" fmla="*/ 32 w 101"/>
                <a:gd name="T15" fmla="*/ 32 h 101"/>
                <a:gd name="T16" fmla="*/ 5 w 101"/>
                <a:gd name="T17" fmla="*/ 42 h 101"/>
                <a:gd name="T18" fmla="*/ 22 w 101"/>
                <a:gd name="T19" fmla="*/ 61 h 101"/>
                <a:gd name="T20" fmla="*/ 11 w 101"/>
                <a:gd name="T21" fmla="*/ 78 h 101"/>
                <a:gd name="T22" fmla="*/ 34 w 101"/>
                <a:gd name="T23" fmla="*/ 90 h 101"/>
                <a:gd name="T24" fmla="*/ 78 w 101"/>
                <a:gd name="T25" fmla="*/ 101 h 101"/>
                <a:gd name="T26" fmla="*/ 101 w 101"/>
                <a:gd name="T27" fmla="*/ 51 h 101"/>
                <a:gd name="T28" fmla="*/ 98 w 101"/>
                <a:gd name="T29" fmla="*/ 4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01">
                  <a:moveTo>
                    <a:pt x="98" y="49"/>
                  </a:moveTo>
                  <a:cubicBezTo>
                    <a:pt x="99" y="37"/>
                    <a:pt x="92" y="23"/>
                    <a:pt x="85" y="15"/>
                  </a:cubicBezTo>
                  <a:cubicBezTo>
                    <a:pt x="81" y="11"/>
                    <a:pt x="76" y="8"/>
                    <a:pt x="71" y="9"/>
                  </a:cubicBezTo>
                  <a:cubicBezTo>
                    <a:pt x="70" y="9"/>
                    <a:pt x="69" y="9"/>
                    <a:pt x="68" y="10"/>
                  </a:cubicBezTo>
                  <a:cubicBezTo>
                    <a:pt x="67" y="10"/>
                    <a:pt x="66" y="11"/>
                    <a:pt x="65" y="11"/>
                  </a:cubicBezTo>
                  <a:cubicBezTo>
                    <a:pt x="62" y="13"/>
                    <a:pt x="61" y="17"/>
                    <a:pt x="60" y="21"/>
                  </a:cubicBezTo>
                  <a:cubicBezTo>
                    <a:pt x="50" y="11"/>
                    <a:pt x="35" y="0"/>
                    <a:pt x="26" y="11"/>
                  </a:cubicBezTo>
                  <a:cubicBezTo>
                    <a:pt x="21" y="17"/>
                    <a:pt x="26" y="25"/>
                    <a:pt x="32" y="32"/>
                  </a:cubicBezTo>
                  <a:cubicBezTo>
                    <a:pt x="21" y="31"/>
                    <a:pt x="9" y="32"/>
                    <a:pt x="5" y="42"/>
                  </a:cubicBezTo>
                  <a:cubicBezTo>
                    <a:pt x="0" y="53"/>
                    <a:pt x="11" y="58"/>
                    <a:pt x="22" y="61"/>
                  </a:cubicBezTo>
                  <a:cubicBezTo>
                    <a:pt x="13" y="63"/>
                    <a:pt x="6" y="68"/>
                    <a:pt x="11" y="78"/>
                  </a:cubicBezTo>
                  <a:cubicBezTo>
                    <a:pt x="15" y="86"/>
                    <a:pt x="26" y="88"/>
                    <a:pt x="34" y="90"/>
                  </a:cubicBezTo>
                  <a:cubicBezTo>
                    <a:pt x="47" y="94"/>
                    <a:pt x="63" y="99"/>
                    <a:pt x="78" y="10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0"/>
                    <a:pt x="98" y="49"/>
                  </a:cubicBezTo>
                  <a:close/>
                </a:path>
              </a:pathLst>
            </a:custGeom>
            <a:solidFill>
              <a:srgbClr val="F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607176" y="2566988"/>
              <a:ext cx="365125" cy="1079500"/>
            </a:xfrm>
            <a:custGeom>
              <a:avLst/>
              <a:gdLst>
                <a:gd name="T0" fmla="*/ 25 w 225"/>
                <a:gd name="T1" fmla="*/ 0 h 666"/>
                <a:gd name="T2" fmla="*/ 25 w 225"/>
                <a:gd name="T3" fmla="*/ 2 h 666"/>
                <a:gd name="T4" fmla="*/ 2 w 225"/>
                <a:gd name="T5" fmla="*/ 52 h 666"/>
                <a:gd name="T6" fmla="*/ 2 w 225"/>
                <a:gd name="T7" fmla="*/ 52 h 666"/>
                <a:gd name="T8" fmla="*/ 158 w 225"/>
                <a:gd name="T9" fmla="*/ 264 h 666"/>
                <a:gd name="T10" fmla="*/ 0 w 225"/>
                <a:gd name="T11" fmla="*/ 616 h 666"/>
                <a:gd name="T12" fmla="*/ 30 w 225"/>
                <a:gd name="T13" fmla="*/ 666 h 666"/>
                <a:gd name="T14" fmla="*/ 214 w 225"/>
                <a:gd name="T15" fmla="*/ 299 h 666"/>
                <a:gd name="T16" fmla="*/ 25 w 225"/>
                <a:gd name="T1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666">
                  <a:moveTo>
                    <a:pt x="25" y="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164" y="161"/>
                    <a:pt x="158" y="264"/>
                  </a:cubicBezTo>
                  <a:cubicBezTo>
                    <a:pt x="152" y="367"/>
                    <a:pt x="0" y="616"/>
                    <a:pt x="0" y="616"/>
                  </a:cubicBezTo>
                  <a:cubicBezTo>
                    <a:pt x="30" y="666"/>
                    <a:pt x="30" y="666"/>
                    <a:pt x="30" y="666"/>
                  </a:cubicBezTo>
                  <a:cubicBezTo>
                    <a:pt x="30" y="666"/>
                    <a:pt x="204" y="410"/>
                    <a:pt x="214" y="299"/>
                  </a:cubicBezTo>
                  <a:cubicBezTo>
                    <a:pt x="225" y="187"/>
                    <a:pt x="170" y="121"/>
                    <a:pt x="25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969001" y="3373438"/>
              <a:ext cx="201613" cy="733425"/>
            </a:xfrm>
            <a:custGeom>
              <a:avLst/>
              <a:gdLst>
                <a:gd name="T0" fmla="*/ 37 w 124"/>
                <a:gd name="T1" fmla="*/ 70 h 452"/>
                <a:gd name="T2" fmla="*/ 10 w 124"/>
                <a:gd name="T3" fmla="*/ 268 h 452"/>
                <a:gd name="T4" fmla="*/ 72 w 124"/>
                <a:gd name="T5" fmla="*/ 450 h 452"/>
                <a:gd name="T6" fmla="*/ 122 w 124"/>
                <a:gd name="T7" fmla="*/ 264 h 452"/>
                <a:gd name="T8" fmla="*/ 70 w 124"/>
                <a:gd name="T9" fmla="*/ 69 h 452"/>
                <a:gd name="T10" fmla="*/ 90 w 124"/>
                <a:gd name="T11" fmla="*/ 40 h 452"/>
                <a:gd name="T12" fmla="*/ 49 w 124"/>
                <a:gd name="T13" fmla="*/ 2 h 452"/>
                <a:gd name="T14" fmla="*/ 37 w 124"/>
                <a:gd name="T15" fmla="*/ 7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452">
                  <a:moveTo>
                    <a:pt x="37" y="70"/>
                  </a:moveTo>
                  <a:cubicBezTo>
                    <a:pt x="37" y="70"/>
                    <a:pt x="3" y="231"/>
                    <a:pt x="10" y="268"/>
                  </a:cubicBezTo>
                  <a:cubicBezTo>
                    <a:pt x="16" y="305"/>
                    <a:pt x="59" y="448"/>
                    <a:pt x="72" y="450"/>
                  </a:cubicBezTo>
                  <a:cubicBezTo>
                    <a:pt x="85" y="452"/>
                    <a:pt x="124" y="290"/>
                    <a:pt x="122" y="264"/>
                  </a:cubicBezTo>
                  <a:cubicBezTo>
                    <a:pt x="120" y="238"/>
                    <a:pt x="70" y="69"/>
                    <a:pt x="70" y="69"/>
                  </a:cubicBezTo>
                  <a:cubicBezTo>
                    <a:pt x="70" y="69"/>
                    <a:pt x="86" y="58"/>
                    <a:pt x="90" y="40"/>
                  </a:cubicBezTo>
                  <a:cubicBezTo>
                    <a:pt x="94" y="19"/>
                    <a:pt x="77" y="0"/>
                    <a:pt x="49" y="2"/>
                  </a:cubicBezTo>
                  <a:cubicBezTo>
                    <a:pt x="21" y="4"/>
                    <a:pt x="0" y="39"/>
                    <a:pt x="37" y="70"/>
                  </a:cubicBezTo>
                  <a:close/>
                </a:path>
              </a:pathLst>
            </a:custGeom>
            <a:solidFill>
              <a:srgbClr val="CA4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351463" y="3287713"/>
              <a:ext cx="695325" cy="269875"/>
            </a:xfrm>
            <a:custGeom>
              <a:avLst/>
              <a:gdLst>
                <a:gd name="T0" fmla="*/ 5 w 428"/>
                <a:gd name="T1" fmla="*/ 0 h 166"/>
                <a:gd name="T2" fmla="*/ 0 w 428"/>
                <a:gd name="T3" fmla="*/ 53 h 166"/>
                <a:gd name="T4" fmla="*/ 328 w 428"/>
                <a:gd name="T5" fmla="*/ 166 h 166"/>
                <a:gd name="T6" fmla="*/ 428 w 428"/>
                <a:gd name="T7" fmla="*/ 55 h 166"/>
                <a:gd name="T8" fmla="*/ 5 w 428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166">
                  <a:moveTo>
                    <a:pt x="5" y="0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236" y="108"/>
                    <a:pt x="328" y="166"/>
                  </a:cubicBezTo>
                  <a:cubicBezTo>
                    <a:pt x="328" y="166"/>
                    <a:pt x="357" y="59"/>
                    <a:pt x="428" y="55"/>
                  </a:cubicBezTo>
                  <a:cubicBezTo>
                    <a:pt x="428" y="55"/>
                    <a:pt x="192" y="65"/>
                    <a:pt x="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103938" y="3267076"/>
              <a:ext cx="581025" cy="261938"/>
            </a:xfrm>
            <a:custGeom>
              <a:avLst/>
              <a:gdLst>
                <a:gd name="T0" fmla="*/ 0 w 358"/>
                <a:gd name="T1" fmla="*/ 66 h 162"/>
                <a:gd name="T2" fmla="*/ 154 w 358"/>
                <a:gd name="T3" fmla="*/ 162 h 162"/>
                <a:gd name="T4" fmla="*/ 358 w 358"/>
                <a:gd name="T5" fmla="*/ 51 h 162"/>
                <a:gd name="T6" fmla="*/ 347 w 358"/>
                <a:gd name="T7" fmla="*/ 0 h 162"/>
                <a:gd name="T8" fmla="*/ 0 w 358"/>
                <a:gd name="T9" fmla="*/ 6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62">
                  <a:moveTo>
                    <a:pt x="0" y="66"/>
                  </a:moveTo>
                  <a:cubicBezTo>
                    <a:pt x="0" y="66"/>
                    <a:pt x="135" y="82"/>
                    <a:pt x="154" y="162"/>
                  </a:cubicBezTo>
                  <a:cubicBezTo>
                    <a:pt x="154" y="162"/>
                    <a:pt x="259" y="69"/>
                    <a:pt x="358" y="51"/>
                  </a:cubicBezTo>
                  <a:cubicBezTo>
                    <a:pt x="358" y="51"/>
                    <a:pt x="353" y="11"/>
                    <a:pt x="347" y="0"/>
                  </a:cubicBezTo>
                  <a:cubicBezTo>
                    <a:pt x="347" y="0"/>
                    <a:pt x="163" y="46"/>
                    <a:pt x="0" y="6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928662" y="200024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  <p:grpSp>
        <p:nvGrpSpPr>
          <p:cNvPr id="101" name="Group 25"/>
          <p:cNvGrpSpPr>
            <a:grpSpLocks noChangeAspect="1"/>
          </p:cNvGrpSpPr>
          <p:nvPr/>
        </p:nvGrpSpPr>
        <p:grpSpPr bwMode="auto">
          <a:xfrm>
            <a:off x="8215338" y="3643314"/>
            <a:ext cx="494181" cy="327025"/>
            <a:chOff x="5377" y="1193"/>
            <a:chExt cx="1153" cy="763"/>
          </a:xfrm>
        </p:grpSpPr>
        <p:sp>
          <p:nvSpPr>
            <p:cNvPr id="102" name="Rectangle 26"/>
            <p:cNvSpPr>
              <a:spLocks noChangeArrowheads="1"/>
            </p:cNvSpPr>
            <p:nvPr/>
          </p:nvSpPr>
          <p:spPr bwMode="auto">
            <a:xfrm>
              <a:off x="5520" y="1932"/>
              <a:ext cx="939" cy="24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Rectangle 27"/>
            <p:cNvSpPr>
              <a:spLocks noChangeArrowheads="1"/>
            </p:cNvSpPr>
            <p:nvPr/>
          </p:nvSpPr>
          <p:spPr bwMode="auto">
            <a:xfrm>
              <a:off x="6290" y="1427"/>
              <a:ext cx="169" cy="505"/>
            </a:xfrm>
            <a:prstGeom prst="rect">
              <a:avLst/>
            </a:prstGeom>
            <a:solidFill>
              <a:srgbClr val="F06D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Rectangle 28"/>
            <p:cNvSpPr>
              <a:spLocks noChangeArrowheads="1"/>
            </p:cNvSpPr>
            <p:nvPr/>
          </p:nvSpPr>
          <p:spPr bwMode="auto">
            <a:xfrm>
              <a:off x="6097" y="1618"/>
              <a:ext cx="169" cy="314"/>
            </a:xfrm>
            <a:prstGeom prst="rect">
              <a:avLst/>
            </a:pr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Rectangle 29"/>
            <p:cNvSpPr>
              <a:spLocks noChangeArrowheads="1"/>
            </p:cNvSpPr>
            <p:nvPr/>
          </p:nvSpPr>
          <p:spPr bwMode="auto">
            <a:xfrm>
              <a:off x="5905" y="1725"/>
              <a:ext cx="166" cy="207"/>
            </a:xfrm>
            <a:prstGeom prst="rect">
              <a:avLst/>
            </a:pr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Rectangle 30"/>
            <p:cNvSpPr>
              <a:spLocks noChangeArrowheads="1"/>
            </p:cNvSpPr>
            <p:nvPr/>
          </p:nvSpPr>
          <p:spPr bwMode="auto">
            <a:xfrm>
              <a:off x="5712" y="1627"/>
              <a:ext cx="167" cy="305"/>
            </a:xfrm>
            <a:prstGeom prst="rect">
              <a:avLst/>
            </a:prstGeom>
            <a:solidFill>
              <a:srgbClr val="F27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Rectangle 31"/>
            <p:cNvSpPr>
              <a:spLocks noChangeArrowheads="1"/>
            </p:cNvSpPr>
            <p:nvPr/>
          </p:nvSpPr>
          <p:spPr bwMode="auto">
            <a:xfrm>
              <a:off x="5520" y="1713"/>
              <a:ext cx="166" cy="219"/>
            </a:xfrm>
            <a:prstGeom prst="rect">
              <a:avLst/>
            </a:prstGeom>
            <a:solidFill>
              <a:srgbClr val="245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Oval 32"/>
            <p:cNvSpPr>
              <a:spLocks noChangeArrowheads="1"/>
            </p:cNvSpPr>
            <p:nvPr/>
          </p:nvSpPr>
          <p:spPr bwMode="auto">
            <a:xfrm>
              <a:off x="5377" y="1646"/>
              <a:ext cx="88" cy="91"/>
            </a:xfrm>
            <a:prstGeom prst="ellipse">
              <a:avLst/>
            </a:prstGeom>
            <a:solidFill>
              <a:srgbClr val="F27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33"/>
            <p:cNvSpPr>
              <a:spLocks/>
            </p:cNvSpPr>
            <p:nvPr/>
          </p:nvSpPr>
          <p:spPr bwMode="auto">
            <a:xfrm>
              <a:off x="6411" y="1193"/>
              <a:ext cx="119" cy="115"/>
            </a:xfrm>
            <a:custGeom>
              <a:avLst/>
              <a:gdLst>
                <a:gd name="T0" fmla="*/ 119 w 119"/>
                <a:gd name="T1" fmla="*/ 0 h 115"/>
                <a:gd name="T2" fmla="*/ 0 w 119"/>
                <a:gd name="T3" fmla="*/ 3 h 115"/>
                <a:gd name="T4" fmla="*/ 43 w 119"/>
                <a:gd name="T5" fmla="*/ 58 h 115"/>
                <a:gd name="T6" fmla="*/ 83 w 119"/>
                <a:gd name="T7" fmla="*/ 115 h 115"/>
                <a:gd name="T8" fmla="*/ 119 w 11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5">
                  <a:moveTo>
                    <a:pt x="119" y="0"/>
                  </a:moveTo>
                  <a:lnTo>
                    <a:pt x="0" y="3"/>
                  </a:lnTo>
                  <a:lnTo>
                    <a:pt x="43" y="58"/>
                  </a:lnTo>
                  <a:lnTo>
                    <a:pt x="83" y="11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34"/>
            <p:cNvSpPr>
              <a:spLocks/>
            </p:cNvSpPr>
            <p:nvPr/>
          </p:nvSpPr>
          <p:spPr bwMode="auto">
            <a:xfrm>
              <a:off x="5461" y="1251"/>
              <a:ext cx="981" cy="414"/>
            </a:xfrm>
            <a:custGeom>
              <a:avLst/>
              <a:gdLst>
                <a:gd name="T0" fmla="*/ 0 w 413"/>
                <a:gd name="T1" fmla="*/ 165 h 174"/>
                <a:gd name="T2" fmla="*/ 142 w 413"/>
                <a:gd name="T3" fmla="*/ 59 h 174"/>
                <a:gd name="T4" fmla="*/ 147 w 413"/>
                <a:gd name="T5" fmla="*/ 56 h 174"/>
                <a:gd name="T6" fmla="*/ 150 w 413"/>
                <a:gd name="T7" fmla="*/ 60 h 174"/>
                <a:gd name="T8" fmla="*/ 218 w 413"/>
                <a:gd name="T9" fmla="*/ 140 h 174"/>
                <a:gd name="T10" fmla="*/ 406 w 413"/>
                <a:gd name="T11" fmla="*/ 0 h 174"/>
                <a:gd name="T12" fmla="*/ 410 w 413"/>
                <a:gd name="T13" fmla="*/ 5 h 174"/>
                <a:gd name="T14" fmla="*/ 413 w 413"/>
                <a:gd name="T15" fmla="*/ 9 h 174"/>
                <a:gd name="T16" fmla="*/ 221 w 413"/>
                <a:gd name="T17" fmla="*/ 153 h 174"/>
                <a:gd name="T18" fmla="*/ 216 w 413"/>
                <a:gd name="T19" fmla="*/ 156 h 174"/>
                <a:gd name="T20" fmla="*/ 212 w 413"/>
                <a:gd name="T21" fmla="*/ 152 h 174"/>
                <a:gd name="T22" fmla="*/ 145 w 413"/>
                <a:gd name="T23" fmla="*/ 72 h 174"/>
                <a:gd name="T24" fmla="*/ 7 w 413"/>
                <a:gd name="T25" fmla="*/ 174 h 174"/>
                <a:gd name="T26" fmla="*/ 0 w 413"/>
                <a:gd name="T27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74">
                  <a:moveTo>
                    <a:pt x="0" y="165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218" y="140"/>
                    <a:pt x="218" y="140"/>
                    <a:pt x="218" y="14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10" y="5"/>
                    <a:pt x="410" y="5"/>
                    <a:pt x="410" y="5"/>
                  </a:cubicBezTo>
                  <a:cubicBezTo>
                    <a:pt x="413" y="9"/>
                    <a:pt x="413" y="9"/>
                    <a:pt x="413" y="9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2" y="152"/>
                    <a:pt x="212" y="152"/>
                    <a:pt x="212" y="15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6" y="171"/>
                    <a:pt x="3" y="167"/>
                    <a:pt x="0" y="165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1571604" y="2571744"/>
            <a:ext cx="72866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1</a:t>
            </a:r>
            <a:r>
              <a:rPr lang="fr-FR" dirty="0"/>
              <a:t>/  Comment a </a:t>
            </a:r>
            <a:r>
              <a:rPr lang="fr-FR" dirty="0" smtClean="0"/>
              <a:t>évolué le taux d’incidence et le taux de mortalité pour chaque type de cancer pendant la période 1988-2017  pour chaque sexe ? </a:t>
            </a:r>
            <a:endParaRPr lang="fr-FR" dirty="0"/>
          </a:p>
          <a:p>
            <a:r>
              <a:rPr lang="fr-FR" dirty="0"/>
              <a:t> </a:t>
            </a:r>
          </a:p>
          <a:p>
            <a:r>
              <a:rPr lang="fr-FR" dirty="0" smtClean="0"/>
              <a:t>2/Quelle est la distribution du nombre projeté de nouveaux cas en 2017 pour les types les plus fréquents de cancer selon les catégories d'âge ?</a:t>
            </a:r>
          </a:p>
          <a:p>
            <a:endParaRPr lang="fr-FR" dirty="0"/>
          </a:p>
          <a:p>
            <a:r>
              <a:rPr lang="fr-FR" dirty="0"/>
              <a:t>3/ Combien de personnes ont développé un cancer au Canada par type et par </a:t>
            </a:r>
            <a:r>
              <a:rPr lang="fr-FR" dirty="0" smtClean="0"/>
              <a:t>province canadienne en </a:t>
            </a:r>
            <a:r>
              <a:rPr lang="fr-FR" dirty="0"/>
              <a:t>2017 ?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grpSp>
        <p:nvGrpSpPr>
          <p:cNvPr id="4" name="Group 4"/>
          <p:cNvGrpSpPr>
            <a:grpSpLocks noGrp="1" noChangeAspect="1"/>
          </p:cNvGrpSpPr>
          <p:nvPr>
            <p:ph idx="1"/>
          </p:nvPr>
        </p:nvGrpSpPr>
        <p:grpSpPr bwMode="auto">
          <a:xfrm rot="21115478">
            <a:off x="1928794" y="1571612"/>
            <a:ext cx="5268006" cy="4714908"/>
            <a:chOff x="2345" y="1482"/>
            <a:chExt cx="2900" cy="283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45" y="1482"/>
              <a:ext cx="2900" cy="2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167" y="2453"/>
              <a:ext cx="1140" cy="1333"/>
            </a:xfrm>
            <a:custGeom>
              <a:avLst/>
              <a:gdLst>
                <a:gd name="T0" fmla="*/ 209 w 277"/>
                <a:gd name="T1" fmla="*/ 80 h 324"/>
                <a:gd name="T2" fmla="*/ 233 w 277"/>
                <a:gd name="T3" fmla="*/ 261 h 324"/>
                <a:gd name="T4" fmla="*/ 63 w 277"/>
                <a:gd name="T5" fmla="*/ 281 h 324"/>
                <a:gd name="T6" fmla="*/ 43 w 277"/>
                <a:gd name="T7" fmla="*/ 57 h 324"/>
                <a:gd name="T8" fmla="*/ 209 w 277"/>
                <a:gd name="T9" fmla="*/ 8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324">
                  <a:moveTo>
                    <a:pt x="209" y="80"/>
                  </a:moveTo>
                  <a:cubicBezTo>
                    <a:pt x="266" y="123"/>
                    <a:pt x="277" y="204"/>
                    <a:pt x="233" y="261"/>
                  </a:cubicBezTo>
                  <a:cubicBezTo>
                    <a:pt x="190" y="318"/>
                    <a:pt x="119" y="324"/>
                    <a:pt x="63" y="281"/>
                  </a:cubicBezTo>
                  <a:cubicBezTo>
                    <a:pt x="6" y="237"/>
                    <a:pt x="0" y="114"/>
                    <a:pt x="43" y="57"/>
                  </a:cubicBezTo>
                  <a:cubicBezTo>
                    <a:pt x="86" y="0"/>
                    <a:pt x="153" y="36"/>
                    <a:pt x="209" y="80"/>
                  </a:cubicBez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291" y="2453"/>
              <a:ext cx="1140" cy="1333"/>
            </a:xfrm>
            <a:custGeom>
              <a:avLst/>
              <a:gdLst>
                <a:gd name="T0" fmla="*/ 67 w 277"/>
                <a:gd name="T1" fmla="*/ 80 h 324"/>
                <a:gd name="T2" fmla="*/ 43 w 277"/>
                <a:gd name="T3" fmla="*/ 261 h 324"/>
                <a:gd name="T4" fmla="*/ 214 w 277"/>
                <a:gd name="T5" fmla="*/ 281 h 324"/>
                <a:gd name="T6" fmla="*/ 234 w 277"/>
                <a:gd name="T7" fmla="*/ 57 h 324"/>
                <a:gd name="T8" fmla="*/ 67 w 277"/>
                <a:gd name="T9" fmla="*/ 8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324">
                  <a:moveTo>
                    <a:pt x="67" y="80"/>
                  </a:moveTo>
                  <a:cubicBezTo>
                    <a:pt x="11" y="123"/>
                    <a:pt x="0" y="204"/>
                    <a:pt x="43" y="261"/>
                  </a:cubicBezTo>
                  <a:cubicBezTo>
                    <a:pt x="87" y="318"/>
                    <a:pt x="157" y="324"/>
                    <a:pt x="214" y="281"/>
                  </a:cubicBezTo>
                  <a:cubicBezTo>
                    <a:pt x="271" y="237"/>
                    <a:pt x="277" y="114"/>
                    <a:pt x="234" y="57"/>
                  </a:cubicBezTo>
                  <a:cubicBezTo>
                    <a:pt x="190" y="0"/>
                    <a:pt x="124" y="36"/>
                    <a:pt x="67" y="80"/>
                  </a:cubicBez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596" y="1478"/>
              <a:ext cx="2394" cy="1699"/>
            </a:xfrm>
            <a:custGeom>
              <a:avLst/>
              <a:gdLst>
                <a:gd name="T0" fmla="*/ 35 w 582"/>
                <a:gd name="T1" fmla="*/ 0 h 413"/>
                <a:gd name="T2" fmla="*/ 547 w 582"/>
                <a:gd name="T3" fmla="*/ 0 h 413"/>
                <a:gd name="T4" fmla="*/ 582 w 582"/>
                <a:gd name="T5" fmla="*/ 35 h 413"/>
                <a:gd name="T6" fmla="*/ 582 w 582"/>
                <a:gd name="T7" fmla="*/ 378 h 413"/>
                <a:gd name="T8" fmla="*/ 547 w 582"/>
                <a:gd name="T9" fmla="*/ 413 h 413"/>
                <a:gd name="T10" fmla="*/ 35 w 582"/>
                <a:gd name="T11" fmla="*/ 413 h 413"/>
                <a:gd name="T12" fmla="*/ 0 w 582"/>
                <a:gd name="T13" fmla="*/ 378 h 413"/>
                <a:gd name="T14" fmla="*/ 0 w 582"/>
                <a:gd name="T15" fmla="*/ 35 h 413"/>
                <a:gd name="T16" fmla="*/ 35 w 582"/>
                <a:gd name="T17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2" h="413">
                  <a:moveTo>
                    <a:pt x="35" y="0"/>
                  </a:moveTo>
                  <a:cubicBezTo>
                    <a:pt x="547" y="0"/>
                    <a:pt x="547" y="0"/>
                    <a:pt x="547" y="0"/>
                  </a:cubicBezTo>
                  <a:cubicBezTo>
                    <a:pt x="566" y="0"/>
                    <a:pt x="582" y="16"/>
                    <a:pt x="582" y="35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2" y="397"/>
                    <a:pt x="566" y="413"/>
                    <a:pt x="547" y="413"/>
                  </a:cubicBezTo>
                  <a:cubicBezTo>
                    <a:pt x="35" y="413"/>
                    <a:pt x="35" y="413"/>
                    <a:pt x="35" y="413"/>
                  </a:cubicBezTo>
                  <a:cubicBezTo>
                    <a:pt x="16" y="413"/>
                    <a:pt x="0" y="397"/>
                    <a:pt x="0" y="37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793" y="1581"/>
              <a:ext cx="1971" cy="1493"/>
            </a:xfrm>
            <a:custGeom>
              <a:avLst/>
              <a:gdLst>
                <a:gd name="T0" fmla="*/ 0 w 479"/>
                <a:gd name="T1" fmla="*/ 362 h 363"/>
                <a:gd name="T2" fmla="*/ 0 w 479"/>
                <a:gd name="T3" fmla="*/ 2 h 363"/>
                <a:gd name="T4" fmla="*/ 1 w 479"/>
                <a:gd name="T5" fmla="*/ 0 h 363"/>
                <a:gd name="T6" fmla="*/ 479 w 479"/>
                <a:gd name="T7" fmla="*/ 0 h 363"/>
                <a:gd name="T8" fmla="*/ 479 w 479"/>
                <a:gd name="T9" fmla="*/ 2 h 363"/>
                <a:gd name="T10" fmla="*/ 479 w 479"/>
                <a:gd name="T11" fmla="*/ 362 h 363"/>
                <a:gd name="T12" fmla="*/ 479 w 479"/>
                <a:gd name="T13" fmla="*/ 363 h 363"/>
                <a:gd name="T14" fmla="*/ 1 w 479"/>
                <a:gd name="T15" fmla="*/ 363 h 363"/>
                <a:gd name="T16" fmla="*/ 0 w 479"/>
                <a:gd name="T17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363">
                  <a:moveTo>
                    <a:pt x="0" y="36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479" y="0"/>
                    <a:pt x="479" y="1"/>
                    <a:pt x="479" y="2"/>
                  </a:cubicBezTo>
                  <a:cubicBezTo>
                    <a:pt x="479" y="362"/>
                    <a:pt x="479" y="362"/>
                    <a:pt x="479" y="362"/>
                  </a:cubicBezTo>
                  <a:cubicBezTo>
                    <a:pt x="479" y="362"/>
                    <a:pt x="479" y="363"/>
                    <a:pt x="479" y="363"/>
                  </a:cubicBezTo>
                  <a:cubicBezTo>
                    <a:pt x="1" y="363"/>
                    <a:pt x="1" y="363"/>
                    <a:pt x="1" y="363"/>
                  </a:cubicBezTo>
                  <a:cubicBezTo>
                    <a:pt x="0" y="363"/>
                    <a:pt x="0" y="362"/>
                    <a:pt x="0" y="362"/>
                  </a:cubicBezTo>
                  <a:close/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649" y="2128"/>
              <a:ext cx="37" cy="403"/>
            </a:xfrm>
            <a:custGeom>
              <a:avLst/>
              <a:gdLst>
                <a:gd name="T0" fmla="*/ 0 w 9"/>
                <a:gd name="T1" fmla="*/ 94 h 98"/>
                <a:gd name="T2" fmla="*/ 0 w 9"/>
                <a:gd name="T3" fmla="*/ 4 h 98"/>
                <a:gd name="T4" fmla="*/ 5 w 9"/>
                <a:gd name="T5" fmla="*/ 0 h 98"/>
                <a:gd name="T6" fmla="*/ 5 w 9"/>
                <a:gd name="T7" fmla="*/ 0 h 98"/>
                <a:gd name="T8" fmla="*/ 9 w 9"/>
                <a:gd name="T9" fmla="*/ 4 h 98"/>
                <a:gd name="T10" fmla="*/ 9 w 9"/>
                <a:gd name="T11" fmla="*/ 94 h 98"/>
                <a:gd name="T12" fmla="*/ 5 w 9"/>
                <a:gd name="T13" fmla="*/ 98 h 98"/>
                <a:gd name="T14" fmla="*/ 5 w 9"/>
                <a:gd name="T15" fmla="*/ 98 h 98"/>
                <a:gd name="T16" fmla="*/ 0 w 9"/>
                <a:gd name="T17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8">
                  <a:moveTo>
                    <a:pt x="0" y="9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6"/>
                    <a:pt x="7" y="98"/>
                    <a:pt x="5" y="98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2" y="98"/>
                    <a:pt x="0" y="96"/>
                    <a:pt x="0" y="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13" y="2268"/>
              <a:ext cx="119" cy="12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5" y="3366"/>
              <a:ext cx="831" cy="950"/>
            </a:xfrm>
            <a:custGeom>
              <a:avLst/>
              <a:gdLst>
                <a:gd name="T0" fmla="*/ 123 w 831"/>
                <a:gd name="T1" fmla="*/ 0 h 950"/>
                <a:gd name="T2" fmla="*/ 0 w 831"/>
                <a:gd name="T3" fmla="*/ 950 h 950"/>
                <a:gd name="T4" fmla="*/ 728 w 831"/>
                <a:gd name="T5" fmla="*/ 950 h 950"/>
                <a:gd name="T6" fmla="*/ 831 w 831"/>
                <a:gd name="T7" fmla="*/ 136 h 950"/>
                <a:gd name="T8" fmla="*/ 123 w 831"/>
                <a:gd name="T9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950">
                  <a:moveTo>
                    <a:pt x="123" y="0"/>
                  </a:moveTo>
                  <a:lnTo>
                    <a:pt x="0" y="950"/>
                  </a:lnTo>
                  <a:lnTo>
                    <a:pt x="728" y="950"/>
                  </a:lnTo>
                  <a:lnTo>
                    <a:pt x="831" y="13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345" y="3744"/>
              <a:ext cx="921" cy="572"/>
            </a:xfrm>
            <a:custGeom>
              <a:avLst/>
              <a:gdLst>
                <a:gd name="T0" fmla="*/ 70 w 921"/>
                <a:gd name="T1" fmla="*/ 0 h 572"/>
                <a:gd name="T2" fmla="*/ 0 w 921"/>
                <a:gd name="T3" fmla="*/ 572 h 572"/>
                <a:gd name="T4" fmla="*/ 868 w 921"/>
                <a:gd name="T5" fmla="*/ 572 h 572"/>
                <a:gd name="T6" fmla="*/ 921 w 921"/>
                <a:gd name="T7" fmla="*/ 128 h 572"/>
                <a:gd name="T8" fmla="*/ 70 w 921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1" h="572">
                  <a:moveTo>
                    <a:pt x="70" y="0"/>
                  </a:moveTo>
                  <a:lnTo>
                    <a:pt x="0" y="572"/>
                  </a:lnTo>
                  <a:lnTo>
                    <a:pt x="868" y="572"/>
                  </a:lnTo>
                  <a:lnTo>
                    <a:pt x="921" y="12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390" y="3078"/>
              <a:ext cx="658" cy="531"/>
            </a:xfrm>
            <a:custGeom>
              <a:avLst/>
              <a:gdLst>
                <a:gd name="T0" fmla="*/ 42 w 160"/>
                <a:gd name="T1" fmla="*/ 2 h 129"/>
                <a:gd name="T2" fmla="*/ 18 w 160"/>
                <a:gd name="T3" fmla="*/ 73 h 129"/>
                <a:gd name="T4" fmla="*/ 108 w 160"/>
                <a:gd name="T5" fmla="*/ 127 h 129"/>
                <a:gd name="T6" fmla="*/ 142 w 160"/>
                <a:gd name="T7" fmla="*/ 61 h 129"/>
                <a:gd name="T8" fmla="*/ 42 w 160"/>
                <a:gd name="T9" fmla="*/ 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29">
                  <a:moveTo>
                    <a:pt x="42" y="2"/>
                  </a:moveTo>
                  <a:cubicBezTo>
                    <a:pt x="6" y="4"/>
                    <a:pt x="0" y="38"/>
                    <a:pt x="18" y="73"/>
                  </a:cubicBezTo>
                  <a:cubicBezTo>
                    <a:pt x="36" y="107"/>
                    <a:pt x="72" y="129"/>
                    <a:pt x="108" y="127"/>
                  </a:cubicBezTo>
                  <a:cubicBezTo>
                    <a:pt x="145" y="125"/>
                    <a:pt x="160" y="96"/>
                    <a:pt x="142" y="61"/>
                  </a:cubicBezTo>
                  <a:cubicBezTo>
                    <a:pt x="123" y="27"/>
                    <a:pt x="79" y="0"/>
                    <a:pt x="42" y="2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374" y="2440"/>
              <a:ext cx="292" cy="815"/>
            </a:xfrm>
            <a:custGeom>
              <a:avLst/>
              <a:gdLst>
                <a:gd name="T0" fmla="*/ 33 w 71"/>
                <a:gd name="T1" fmla="*/ 1 h 198"/>
                <a:gd name="T2" fmla="*/ 23 w 71"/>
                <a:gd name="T3" fmla="*/ 15 h 198"/>
                <a:gd name="T4" fmla="*/ 2 w 71"/>
                <a:gd name="T5" fmla="*/ 159 h 198"/>
                <a:gd name="T6" fmla="*/ 22 w 71"/>
                <a:gd name="T7" fmla="*/ 196 h 198"/>
                <a:gd name="T8" fmla="*/ 22 w 71"/>
                <a:gd name="T9" fmla="*/ 196 h 198"/>
                <a:gd name="T10" fmla="*/ 52 w 71"/>
                <a:gd name="T11" fmla="*/ 174 h 198"/>
                <a:gd name="T12" fmla="*/ 68 w 71"/>
                <a:gd name="T13" fmla="*/ 46 h 198"/>
                <a:gd name="T14" fmla="*/ 33 w 71"/>
                <a:gd name="T15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98">
                  <a:moveTo>
                    <a:pt x="33" y="1"/>
                  </a:moveTo>
                  <a:cubicBezTo>
                    <a:pt x="25" y="0"/>
                    <a:pt x="23" y="7"/>
                    <a:pt x="23" y="15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0" y="173"/>
                    <a:pt x="9" y="194"/>
                    <a:pt x="22" y="196"/>
                  </a:cubicBezTo>
                  <a:cubicBezTo>
                    <a:pt x="22" y="196"/>
                    <a:pt x="22" y="196"/>
                    <a:pt x="22" y="196"/>
                  </a:cubicBezTo>
                  <a:cubicBezTo>
                    <a:pt x="35" y="198"/>
                    <a:pt x="50" y="188"/>
                    <a:pt x="52" y="17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1" y="25"/>
                    <a:pt x="49" y="3"/>
                    <a:pt x="33" y="1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357" y="2440"/>
              <a:ext cx="268" cy="856"/>
            </a:xfrm>
            <a:custGeom>
              <a:avLst/>
              <a:gdLst>
                <a:gd name="T0" fmla="*/ 37 w 65"/>
                <a:gd name="T1" fmla="*/ 1 h 208"/>
                <a:gd name="T2" fmla="*/ 22 w 65"/>
                <a:gd name="T3" fmla="*/ 12 h 208"/>
                <a:gd name="T4" fmla="*/ 1 w 65"/>
                <a:gd name="T5" fmla="*/ 174 h 208"/>
                <a:gd name="T6" fmla="*/ 19 w 65"/>
                <a:gd name="T7" fmla="*/ 206 h 208"/>
                <a:gd name="T8" fmla="*/ 19 w 65"/>
                <a:gd name="T9" fmla="*/ 206 h 208"/>
                <a:gd name="T10" fmla="*/ 46 w 65"/>
                <a:gd name="T11" fmla="*/ 187 h 208"/>
                <a:gd name="T12" fmla="*/ 63 w 65"/>
                <a:gd name="T13" fmla="*/ 40 h 208"/>
                <a:gd name="T14" fmla="*/ 37 w 65"/>
                <a:gd name="T15" fmla="*/ 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208">
                  <a:moveTo>
                    <a:pt x="37" y="1"/>
                  </a:moveTo>
                  <a:cubicBezTo>
                    <a:pt x="30" y="0"/>
                    <a:pt x="23" y="5"/>
                    <a:pt x="22" y="12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6"/>
                    <a:pt x="7" y="205"/>
                    <a:pt x="19" y="206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31" y="208"/>
                    <a:pt x="45" y="199"/>
                    <a:pt x="46" y="187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5" y="21"/>
                    <a:pt x="51" y="3"/>
                    <a:pt x="37" y="1"/>
                  </a:cubicBez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369" y="3082"/>
              <a:ext cx="626" cy="576"/>
            </a:xfrm>
            <a:custGeom>
              <a:avLst/>
              <a:gdLst>
                <a:gd name="T0" fmla="*/ 44 w 152"/>
                <a:gd name="T1" fmla="*/ 3 h 140"/>
                <a:gd name="T2" fmla="*/ 18 w 152"/>
                <a:gd name="T3" fmla="*/ 76 h 140"/>
                <a:gd name="T4" fmla="*/ 108 w 152"/>
                <a:gd name="T5" fmla="*/ 136 h 140"/>
                <a:gd name="T6" fmla="*/ 134 w 152"/>
                <a:gd name="T7" fmla="*/ 63 h 140"/>
                <a:gd name="T8" fmla="*/ 44 w 152"/>
                <a:gd name="T9" fmla="*/ 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0">
                  <a:moveTo>
                    <a:pt x="44" y="3"/>
                  </a:moveTo>
                  <a:cubicBezTo>
                    <a:pt x="12" y="7"/>
                    <a:pt x="0" y="40"/>
                    <a:pt x="18" y="76"/>
                  </a:cubicBezTo>
                  <a:cubicBezTo>
                    <a:pt x="36" y="113"/>
                    <a:pt x="76" y="140"/>
                    <a:pt x="108" y="136"/>
                  </a:cubicBezTo>
                  <a:cubicBezTo>
                    <a:pt x="140" y="133"/>
                    <a:pt x="152" y="100"/>
                    <a:pt x="134" y="63"/>
                  </a:cubicBezTo>
                  <a:cubicBezTo>
                    <a:pt x="116" y="27"/>
                    <a:pt x="76" y="0"/>
                    <a:pt x="44" y="3"/>
                  </a:cubicBez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431" y="2457"/>
              <a:ext cx="103" cy="169"/>
            </a:xfrm>
            <a:custGeom>
              <a:avLst/>
              <a:gdLst>
                <a:gd name="T0" fmla="*/ 8 w 25"/>
                <a:gd name="T1" fmla="*/ 0 h 41"/>
                <a:gd name="T2" fmla="*/ 4 w 25"/>
                <a:gd name="T3" fmla="*/ 8 h 41"/>
                <a:gd name="T4" fmla="*/ 0 w 25"/>
                <a:gd name="T5" fmla="*/ 41 h 41"/>
                <a:gd name="T6" fmla="*/ 23 w 25"/>
                <a:gd name="T7" fmla="*/ 36 h 41"/>
                <a:gd name="T8" fmla="*/ 8 w 2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1">
                  <a:moveTo>
                    <a:pt x="8" y="0"/>
                  </a:moveTo>
                  <a:cubicBezTo>
                    <a:pt x="6" y="2"/>
                    <a:pt x="5" y="5"/>
                    <a:pt x="4" y="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40"/>
                    <a:pt x="15" y="39"/>
                    <a:pt x="23" y="36"/>
                  </a:cubicBezTo>
                  <a:cubicBezTo>
                    <a:pt x="25" y="22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F7E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352" y="3366"/>
              <a:ext cx="827" cy="950"/>
            </a:xfrm>
            <a:custGeom>
              <a:avLst/>
              <a:gdLst>
                <a:gd name="T0" fmla="*/ 708 w 827"/>
                <a:gd name="T1" fmla="*/ 0 h 950"/>
                <a:gd name="T2" fmla="*/ 827 w 827"/>
                <a:gd name="T3" fmla="*/ 950 h 950"/>
                <a:gd name="T4" fmla="*/ 103 w 827"/>
                <a:gd name="T5" fmla="*/ 950 h 950"/>
                <a:gd name="T6" fmla="*/ 0 w 827"/>
                <a:gd name="T7" fmla="*/ 136 h 950"/>
                <a:gd name="T8" fmla="*/ 708 w 827"/>
                <a:gd name="T9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950">
                  <a:moveTo>
                    <a:pt x="708" y="0"/>
                  </a:moveTo>
                  <a:lnTo>
                    <a:pt x="827" y="950"/>
                  </a:lnTo>
                  <a:lnTo>
                    <a:pt x="103" y="950"/>
                  </a:lnTo>
                  <a:lnTo>
                    <a:pt x="0" y="136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32" y="3744"/>
              <a:ext cx="917" cy="572"/>
            </a:xfrm>
            <a:custGeom>
              <a:avLst/>
              <a:gdLst>
                <a:gd name="T0" fmla="*/ 847 w 917"/>
                <a:gd name="T1" fmla="*/ 0 h 572"/>
                <a:gd name="T2" fmla="*/ 917 w 917"/>
                <a:gd name="T3" fmla="*/ 572 h 572"/>
                <a:gd name="T4" fmla="*/ 53 w 917"/>
                <a:gd name="T5" fmla="*/ 572 h 572"/>
                <a:gd name="T6" fmla="*/ 0 w 917"/>
                <a:gd name="T7" fmla="*/ 128 h 572"/>
                <a:gd name="T8" fmla="*/ 847 w 917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572">
                  <a:moveTo>
                    <a:pt x="847" y="0"/>
                  </a:moveTo>
                  <a:lnTo>
                    <a:pt x="917" y="572"/>
                  </a:lnTo>
                  <a:lnTo>
                    <a:pt x="53" y="572"/>
                  </a:lnTo>
                  <a:lnTo>
                    <a:pt x="0" y="128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550" y="3078"/>
              <a:ext cx="658" cy="531"/>
            </a:xfrm>
            <a:custGeom>
              <a:avLst/>
              <a:gdLst>
                <a:gd name="T0" fmla="*/ 117 w 160"/>
                <a:gd name="T1" fmla="*/ 2 h 129"/>
                <a:gd name="T2" fmla="*/ 142 w 160"/>
                <a:gd name="T3" fmla="*/ 73 h 129"/>
                <a:gd name="T4" fmla="*/ 51 w 160"/>
                <a:gd name="T5" fmla="*/ 127 h 129"/>
                <a:gd name="T6" fmla="*/ 18 w 160"/>
                <a:gd name="T7" fmla="*/ 61 h 129"/>
                <a:gd name="T8" fmla="*/ 117 w 160"/>
                <a:gd name="T9" fmla="*/ 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29">
                  <a:moveTo>
                    <a:pt x="117" y="2"/>
                  </a:moveTo>
                  <a:cubicBezTo>
                    <a:pt x="154" y="4"/>
                    <a:pt x="160" y="38"/>
                    <a:pt x="142" y="73"/>
                  </a:cubicBezTo>
                  <a:cubicBezTo>
                    <a:pt x="123" y="107"/>
                    <a:pt x="88" y="129"/>
                    <a:pt x="51" y="127"/>
                  </a:cubicBezTo>
                  <a:cubicBezTo>
                    <a:pt x="15" y="125"/>
                    <a:pt x="0" y="96"/>
                    <a:pt x="18" y="61"/>
                  </a:cubicBezTo>
                  <a:cubicBezTo>
                    <a:pt x="36" y="27"/>
                    <a:pt x="81" y="0"/>
                    <a:pt x="117" y="2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32" y="2440"/>
              <a:ext cx="293" cy="815"/>
            </a:xfrm>
            <a:custGeom>
              <a:avLst/>
              <a:gdLst>
                <a:gd name="T0" fmla="*/ 38 w 71"/>
                <a:gd name="T1" fmla="*/ 1 h 198"/>
                <a:gd name="T2" fmla="*/ 48 w 71"/>
                <a:gd name="T3" fmla="*/ 15 h 198"/>
                <a:gd name="T4" fmla="*/ 69 w 71"/>
                <a:gd name="T5" fmla="*/ 159 h 198"/>
                <a:gd name="T6" fmla="*/ 49 w 71"/>
                <a:gd name="T7" fmla="*/ 196 h 198"/>
                <a:gd name="T8" fmla="*/ 49 w 71"/>
                <a:gd name="T9" fmla="*/ 196 h 198"/>
                <a:gd name="T10" fmla="*/ 19 w 71"/>
                <a:gd name="T11" fmla="*/ 174 h 198"/>
                <a:gd name="T12" fmla="*/ 2 w 71"/>
                <a:gd name="T13" fmla="*/ 46 h 198"/>
                <a:gd name="T14" fmla="*/ 38 w 71"/>
                <a:gd name="T15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98">
                  <a:moveTo>
                    <a:pt x="38" y="1"/>
                  </a:moveTo>
                  <a:cubicBezTo>
                    <a:pt x="46" y="0"/>
                    <a:pt x="47" y="7"/>
                    <a:pt x="48" y="15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1" y="173"/>
                    <a:pt x="62" y="194"/>
                    <a:pt x="49" y="196"/>
                  </a:cubicBezTo>
                  <a:cubicBezTo>
                    <a:pt x="49" y="196"/>
                    <a:pt x="49" y="196"/>
                    <a:pt x="49" y="196"/>
                  </a:cubicBezTo>
                  <a:cubicBezTo>
                    <a:pt x="35" y="198"/>
                    <a:pt x="20" y="188"/>
                    <a:pt x="19" y="17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25"/>
                    <a:pt x="22" y="3"/>
                    <a:pt x="38" y="1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69" y="2440"/>
              <a:ext cx="272" cy="856"/>
            </a:xfrm>
            <a:custGeom>
              <a:avLst/>
              <a:gdLst>
                <a:gd name="T0" fmla="*/ 29 w 66"/>
                <a:gd name="T1" fmla="*/ 1 h 208"/>
                <a:gd name="T2" fmla="*/ 43 w 66"/>
                <a:gd name="T3" fmla="*/ 12 h 208"/>
                <a:gd name="T4" fmla="*/ 65 w 66"/>
                <a:gd name="T5" fmla="*/ 174 h 208"/>
                <a:gd name="T6" fmla="*/ 46 w 66"/>
                <a:gd name="T7" fmla="*/ 206 h 208"/>
                <a:gd name="T8" fmla="*/ 46 w 66"/>
                <a:gd name="T9" fmla="*/ 206 h 208"/>
                <a:gd name="T10" fmla="*/ 20 w 66"/>
                <a:gd name="T11" fmla="*/ 187 h 208"/>
                <a:gd name="T12" fmla="*/ 3 w 66"/>
                <a:gd name="T13" fmla="*/ 40 h 208"/>
                <a:gd name="T14" fmla="*/ 29 w 66"/>
                <a:gd name="T15" fmla="*/ 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08">
                  <a:moveTo>
                    <a:pt x="29" y="1"/>
                  </a:moveTo>
                  <a:cubicBezTo>
                    <a:pt x="36" y="0"/>
                    <a:pt x="42" y="5"/>
                    <a:pt x="43" y="12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6" y="186"/>
                    <a:pt x="58" y="205"/>
                    <a:pt x="46" y="206"/>
                  </a:cubicBezTo>
                  <a:cubicBezTo>
                    <a:pt x="46" y="206"/>
                    <a:pt x="46" y="206"/>
                    <a:pt x="46" y="206"/>
                  </a:cubicBezTo>
                  <a:cubicBezTo>
                    <a:pt x="35" y="208"/>
                    <a:pt x="21" y="199"/>
                    <a:pt x="20" y="187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0" y="21"/>
                    <a:pt x="15" y="3"/>
                    <a:pt x="29" y="1"/>
                  </a:cubicBez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603" y="3082"/>
              <a:ext cx="626" cy="576"/>
            </a:xfrm>
            <a:custGeom>
              <a:avLst/>
              <a:gdLst>
                <a:gd name="T0" fmla="*/ 108 w 152"/>
                <a:gd name="T1" fmla="*/ 3 h 140"/>
                <a:gd name="T2" fmla="*/ 134 w 152"/>
                <a:gd name="T3" fmla="*/ 76 h 140"/>
                <a:gd name="T4" fmla="*/ 44 w 152"/>
                <a:gd name="T5" fmla="*/ 136 h 140"/>
                <a:gd name="T6" fmla="*/ 18 w 152"/>
                <a:gd name="T7" fmla="*/ 63 h 140"/>
                <a:gd name="T8" fmla="*/ 108 w 152"/>
                <a:gd name="T9" fmla="*/ 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0">
                  <a:moveTo>
                    <a:pt x="108" y="3"/>
                  </a:moveTo>
                  <a:cubicBezTo>
                    <a:pt x="140" y="7"/>
                    <a:pt x="152" y="40"/>
                    <a:pt x="134" y="76"/>
                  </a:cubicBezTo>
                  <a:cubicBezTo>
                    <a:pt x="116" y="113"/>
                    <a:pt x="76" y="140"/>
                    <a:pt x="44" y="136"/>
                  </a:cubicBezTo>
                  <a:cubicBezTo>
                    <a:pt x="12" y="133"/>
                    <a:pt x="0" y="100"/>
                    <a:pt x="18" y="63"/>
                  </a:cubicBezTo>
                  <a:cubicBezTo>
                    <a:pt x="36" y="27"/>
                    <a:pt x="76" y="0"/>
                    <a:pt x="108" y="3"/>
                  </a:cubicBez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064" y="2457"/>
              <a:ext cx="103" cy="169"/>
            </a:xfrm>
            <a:custGeom>
              <a:avLst/>
              <a:gdLst>
                <a:gd name="T0" fmla="*/ 16 w 25"/>
                <a:gd name="T1" fmla="*/ 0 h 41"/>
                <a:gd name="T2" fmla="*/ 20 w 25"/>
                <a:gd name="T3" fmla="*/ 8 h 41"/>
                <a:gd name="T4" fmla="*/ 25 w 25"/>
                <a:gd name="T5" fmla="*/ 41 h 41"/>
                <a:gd name="T6" fmla="*/ 2 w 25"/>
                <a:gd name="T7" fmla="*/ 36 h 41"/>
                <a:gd name="T8" fmla="*/ 16 w 2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1">
                  <a:moveTo>
                    <a:pt x="16" y="0"/>
                  </a:moveTo>
                  <a:cubicBezTo>
                    <a:pt x="18" y="2"/>
                    <a:pt x="20" y="5"/>
                    <a:pt x="20" y="8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16" y="40"/>
                    <a:pt x="10" y="39"/>
                    <a:pt x="2" y="36"/>
                  </a:cubicBezTo>
                  <a:cubicBezTo>
                    <a:pt x="0" y="22"/>
                    <a:pt x="2" y="0"/>
                    <a:pt x="16" y="0"/>
                  </a:cubicBezTo>
                  <a:close/>
                </a:path>
              </a:pathLst>
            </a:custGeom>
            <a:solidFill>
              <a:srgbClr val="F7E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Office PowerPoint</Application>
  <PresentationFormat>Affichage à l'écran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Projet INF8808</vt:lpstr>
      <vt:lpstr>Données</vt:lpstr>
      <vt:lpstr>Questions</vt:lpstr>
      <vt:lpstr>Démo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INF8808</dc:title>
  <dc:creator>Utilisateur Windows</dc:creator>
  <cp:lastModifiedBy>Utilisateur Windows</cp:lastModifiedBy>
  <cp:revision>11</cp:revision>
  <dcterms:created xsi:type="dcterms:W3CDTF">2018-04-07T16:22:23Z</dcterms:created>
  <dcterms:modified xsi:type="dcterms:W3CDTF">2018-04-07T16:56:47Z</dcterms:modified>
</cp:coreProperties>
</file>