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A2DB8-C16F-4610-B828-B3E407237C1D}"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99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A2DB8-C16F-4610-B828-B3E407237C1D}"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178931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A2DB8-C16F-4610-B828-B3E407237C1D}"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64829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A2DB8-C16F-4610-B828-B3E407237C1D}"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366992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A2DB8-C16F-4610-B828-B3E407237C1D}"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130069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A2DB8-C16F-4610-B828-B3E407237C1D}"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1150713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A2DB8-C16F-4610-B828-B3E407237C1D}" type="datetimeFigureOut">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416228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A2DB8-C16F-4610-B828-B3E407237C1D}" type="datetimeFigureOut">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192373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A2DB8-C16F-4610-B828-B3E407237C1D}" type="datetimeFigureOut">
              <a:rPr lang="en-US" smtClean="0"/>
              <a:t>8/24/2015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87778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A2DB8-C16F-4610-B828-B3E407237C1D}"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402967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A2DB8-C16F-4610-B828-B3E407237C1D}"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707D7-9B90-4F73-AFE3-FD2BF556D6E0}" type="slidenum">
              <a:rPr lang="en-US" smtClean="0"/>
              <a:t>‹#›</a:t>
            </a:fld>
            <a:endParaRPr lang="en-US"/>
          </a:p>
        </p:txBody>
      </p:sp>
    </p:spTree>
    <p:extLst>
      <p:ext uri="{BB962C8B-B14F-4D97-AF65-F5344CB8AC3E}">
        <p14:creationId xmlns:p14="http://schemas.microsoft.com/office/powerpoint/2010/main" val="32603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A2DB8-C16F-4610-B828-B3E407237C1D}" type="datetimeFigureOut">
              <a:rPr lang="en-US" smtClean="0"/>
              <a:t>8/24/2015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707D7-9B90-4F73-AFE3-FD2BF556D6E0}" type="slidenum">
              <a:rPr lang="en-US" smtClean="0"/>
              <a:t>‹#›</a:t>
            </a:fld>
            <a:endParaRPr lang="en-US"/>
          </a:p>
        </p:txBody>
      </p:sp>
    </p:spTree>
    <p:extLst>
      <p:ext uri="{BB962C8B-B14F-4D97-AF65-F5344CB8AC3E}">
        <p14:creationId xmlns:p14="http://schemas.microsoft.com/office/powerpoint/2010/main" val="183013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mmunity.estimote.com/hc/en-us/articles/200794267"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p>
            <a:r>
              <a:rPr lang="en-US" dirty="0" smtClean="0">
                <a:solidFill>
                  <a:schemeClr val="bg1"/>
                </a:solidFill>
              </a:rPr>
              <a:t>GSU Beacon</a:t>
            </a:r>
            <a:endParaRPr lang="en-US" dirty="0">
              <a:solidFill>
                <a:schemeClr val="bg1"/>
              </a:solidFill>
            </a:endParaRPr>
          </a:p>
        </p:txBody>
      </p:sp>
      <p:sp>
        <p:nvSpPr>
          <p:cNvPr id="3" name="Subtitle 2"/>
          <p:cNvSpPr>
            <a:spLocks noGrp="1"/>
          </p:cNvSpPr>
          <p:nvPr>
            <p:ph type="subTitle" idx="1"/>
          </p:nvPr>
        </p:nvSpPr>
        <p:spPr/>
        <p:txBody>
          <a:bodyPr>
            <a:normAutofit/>
          </a:bodyPr>
          <a:lstStyle/>
          <a:p>
            <a:r>
              <a:rPr lang="en-US" sz="2800" dirty="0" smtClean="0">
                <a:solidFill>
                  <a:schemeClr val="bg1"/>
                </a:solidFill>
                <a:latin typeface="Adobe Devanagari" pitchFamily="18" charset="0"/>
                <a:cs typeface="Adobe Devanagari" pitchFamily="18" charset="0"/>
              </a:rPr>
              <a:t>Getting Started</a:t>
            </a:r>
            <a:endParaRPr lang="en-US" sz="2800" dirty="0">
              <a:solidFill>
                <a:schemeClr val="bg1"/>
              </a:solidFill>
              <a:latin typeface="Adobe Devanagari" pitchFamily="18" charset="0"/>
              <a:cs typeface="Adobe Devanagari" pitchFamily="18" charset="0"/>
            </a:endParaRPr>
          </a:p>
        </p:txBody>
      </p:sp>
    </p:spTree>
    <p:extLst>
      <p:ext uri="{BB962C8B-B14F-4D97-AF65-F5344CB8AC3E}">
        <p14:creationId xmlns:p14="http://schemas.microsoft.com/office/powerpoint/2010/main" val="2484530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Use the GSU Beacon app</a:t>
            </a:r>
            <a:endParaRPr lang="en-US" sz="2800" b="1" dirty="0"/>
          </a:p>
        </p:txBody>
      </p:sp>
      <p:sp>
        <p:nvSpPr>
          <p:cNvPr id="3" name="Content Placeholder 2"/>
          <p:cNvSpPr>
            <a:spLocks noGrp="1"/>
          </p:cNvSpPr>
          <p:nvPr>
            <p:ph idx="1"/>
          </p:nvPr>
        </p:nvSpPr>
        <p:spPr>
          <a:xfrm>
            <a:off x="381000" y="1219201"/>
            <a:ext cx="8229600" cy="2743200"/>
          </a:xfrm>
        </p:spPr>
        <p:txBody>
          <a:bodyPr>
            <a:normAutofit/>
          </a:bodyPr>
          <a:lstStyle/>
          <a:p>
            <a:r>
              <a:rPr lang="en-US" sz="1800" dirty="0" smtClean="0"/>
              <a:t>GSU Beacon app is designed </a:t>
            </a:r>
            <a:r>
              <a:rPr lang="en-US" sz="1800" smtClean="0"/>
              <a:t>to </a:t>
            </a:r>
            <a:r>
              <a:rPr lang="en-US" sz="1800" smtClean="0"/>
              <a:t>interact </a:t>
            </a:r>
            <a:r>
              <a:rPr lang="en-US" sz="1800" dirty="0" smtClean="0"/>
              <a:t>with </a:t>
            </a:r>
            <a:r>
              <a:rPr lang="en-US" sz="1800" dirty="0" err="1" smtClean="0"/>
              <a:t>Estimote</a:t>
            </a:r>
            <a:r>
              <a:rPr lang="en-US" sz="1800" dirty="0" smtClean="0"/>
              <a:t> beacons which will trigger( with Bluetooth signal ) the app to show content to the user depending on which beacon closer to the mobile application.</a:t>
            </a:r>
          </a:p>
          <a:p>
            <a:endParaRPr lang="en-US" sz="1800" dirty="0"/>
          </a:p>
          <a:p>
            <a:r>
              <a:rPr lang="en-US" sz="1800" dirty="0" smtClean="0"/>
              <a:t>The mobile application could be use for different purposes. We choose to orient it towards visitors and students. GSU Beacon will give informational content to users about which building they are in or walk by.</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405414"/>
            <a:ext cx="1371600" cy="33001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405414"/>
            <a:ext cx="1371600" cy="33001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3352800"/>
            <a:ext cx="1447800" cy="3352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8193" y="3352800"/>
            <a:ext cx="1461407" cy="3352800"/>
          </a:xfrm>
          <a:prstGeom prst="rect">
            <a:avLst/>
          </a:prstGeom>
        </p:spPr>
      </p:pic>
    </p:spTree>
    <p:extLst>
      <p:ext uri="{BB962C8B-B14F-4D97-AF65-F5344CB8AC3E}">
        <p14:creationId xmlns:p14="http://schemas.microsoft.com/office/powerpoint/2010/main" val="2461646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RSSI Strength and distance</a:t>
            </a:r>
            <a:endParaRPr lang="en-US" b="1" dirty="0"/>
          </a:p>
        </p:txBody>
      </p:sp>
      <p:sp>
        <p:nvSpPr>
          <p:cNvPr id="3" name="Content Placeholder 2"/>
          <p:cNvSpPr>
            <a:spLocks noGrp="1"/>
          </p:cNvSpPr>
          <p:nvPr>
            <p:ph idx="1"/>
          </p:nvPr>
        </p:nvSpPr>
        <p:spPr/>
        <p:txBody>
          <a:bodyPr>
            <a:normAutofit/>
          </a:bodyPr>
          <a:lstStyle/>
          <a:p>
            <a:r>
              <a:rPr lang="en-US" sz="2000" dirty="0" smtClean="0">
                <a:cs typeface="Aparajita" panose="020B0604020202020204" pitchFamily="34" charset="0"/>
              </a:rPr>
              <a:t>To make the app interacts with the beacons, the user must be in a distance where the RSSI signal is strong, in this case a distance less than 10m(distance&lt;10m) is good for the signal to reach the app.</a:t>
            </a:r>
            <a:endParaRPr lang="en-US" sz="2000" dirty="0">
              <a:cs typeface="Aparajita"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200400"/>
            <a:ext cx="7391400" cy="3048000"/>
          </a:xfrm>
          <a:prstGeom prst="rect">
            <a:avLst/>
          </a:prstGeom>
        </p:spPr>
      </p:pic>
    </p:spTree>
    <p:extLst>
      <p:ext uri="{BB962C8B-B14F-4D97-AF65-F5344CB8AC3E}">
        <p14:creationId xmlns:p14="http://schemas.microsoft.com/office/powerpoint/2010/main" val="2980048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RSSI Strength and distance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3603724"/>
            <a:ext cx="7181850" cy="2778025"/>
          </a:xfrm>
        </p:spPr>
      </p:pic>
      <p:sp>
        <p:nvSpPr>
          <p:cNvPr id="5" name="Rectangle 4"/>
          <p:cNvSpPr/>
          <p:nvPr/>
        </p:nvSpPr>
        <p:spPr>
          <a:xfrm>
            <a:off x="609601" y="1120676"/>
            <a:ext cx="8077200" cy="2308324"/>
          </a:xfrm>
          <a:prstGeom prst="rect">
            <a:avLst/>
          </a:prstGeom>
        </p:spPr>
        <p:txBody>
          <a:bodyPr wrap="square">
            <a:spAutoFit/>
          </a:bodyPr>
          <a:lstStyle/>
          <a:p>
            <a:r>
              <a:rPr lang="en-US" b="1" dirty="0" smtClean="0"/>
              <a:t>Signal Direction</a:t>
            </a:r>
            <a:r>
              <a:rPr lang="en-US" dirty="0" smtClean="0"/>
              <a:t/>
            </a:r>
            <a:br>
              <a:rPr lang="en-US" dirty="0" smtClean="0"/>
            </a:br>
            <a:r>
              <a:rPr lang="en-US" dirty="0" smtClean="0"/>
              <a:t>Beacons emit their signal in every direction at once, much like the sphere concept at the top.</a:t>
            </a:r>
          </a:p>
          <a:p>
            <a:r>
              <a:rPr lang="en-US" dirty="0" smtClean="0"/>
              <a:t>Various forms of interference can negatively impact range</a:t>
            </a:r>
          </a:p>
          <a:p>
            <a:r>
              <a:rPr lang="en-US" b="1" dirty="0" smtClean="0"/>
              <a:t>Very high interference potentials</a:t>
            </a:r>
            <a:r>
              <a:rPr lang="en-US" dirty="0" smtClean="0"/>
              <a:t>: metal, water</a:t>
            </a:r>
          </a:p>
          <a:p>
            <a:r>
              <a:rPr lang="en-US" dirty="0" smtClean="0"/>
              <a:t>If possible place </a:t>
            </a:r>
            <a:r>
              <a:rPr lang="en-US" dirty="0" err="1" smtClean="0"/>
              <a:t>Estimote</a:t>
            </a:r>
            <a:r>
              <a:rPr lang="en-US" dirty="0" smtClean="0"/>
              <a:t> beacons </a:t>
            </a:r>
            <a:r>
              <a:rPr lang="en-US" b="1" dirty="0" smtClean="0"/>
              <a:t>above</a:t>
            </a:r>
            <a:r>
              <a:rPr lang="en-US" dirty="0" smtClean="0"/>
              <a:t> your audience to avoid wireless barriers or position them to provide a clear signal path. ( Source </a:t>
            </a:r>
            <a:r>
              <a:rPr lang="en-US" dirty="0" smtClean="0">
                <a:hlinkClick r:id="rId3"/>
              </a:rPr>
              <a:t>https://community.estimote.com/hc/en-us/articles/200794267</a:t>
            </a:r>
            <a:r>
              <a:rPr lang="en-US" dirty="0" smtClean="0"/>
              <a:t> )</a:t>
            </a:r>
            <a:endParaRPr lang="en-US" dirty="0"/>
          </a:p>
        </p:txBody>
      </p:sp>
    </p:spTree>
    <p:extLst>
      <p:ext uri="{BB962C8B-B14F-4D97-AF65-F5344CB8AC3E}">
        <p14:creationId xmlns:p14="http://schemas.microsoft.com/office/powerpoint/2010/main" val="100633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
        <p:nvSpPr>
          <p:cNvPr id="3" name="Content Placeholder 2"/>
          <p:cNvSpPr>
            <a:spLocks noGrp="1"/>
          </p:cNvSpPr>
          <p:nvPr>
            <p:ph idx="1"/>
          </p:nvPr>
        </p:nvSpPr>
        <p:spPr/>
        <p:txBody>
          <a:bodyPr/>
          <a:lstStyle/>
          <a:p>
            <a:r>
              <a:rPr lang="en-US" sz="1800" dirty="0" smtClean="0"/>
              <a:t>GSU Beacon can be connected to Google Analytics to give more details about using the app which will help future development and performance.</a:t>
            </a:r>
          </a:p>
          <a:p>
            <a:r>
              <a:rPr lang="en-US" sz="1800" dirty="0" smtClean="0"/>
              <a:t>Depending on the content and kind of information used in the app, analytics would be a great way to see real-time interactions and also events tracking</a:t>
            </a:r>
            <a:r>
              <a:rPr lang="en-US" dirty="0" smtClean="0"/>
              <a: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109584"/>
            <a:ext cx="3657600" cy="275781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3109584"/>
            <a:ext cx="4038600" cy="2757816"/>
          </a:xfrm>
          <a:prstGeom prst="rect">
            <a:avLst/>
          </a:prstGeom>
        </p:spPr>
      </p:pic>
    </p:spTree>
    <p:extLst>
      <p:ext uri="{BB962C8B-B14F-4D97-AF65-F5344CB8AC3E}">
        <p14:creationId xmlns:p14="http://schemas.microsoft.com/office/powerpoint/2010/main" val="1934255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58ED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1143000"/>
          </a:xfrm>
        </p:spPr>
        <p:txBody>
          <a:bodyPr/>
          <a:lstStyle/>
          <a:p>
            <a:r>
              <a:rPr lang="en-US" dirty="0" smtClean="0">
                <a:solidFill>
                  <a:schemeClr val="bg1"/>
                </a:solidFill>
              </a:rPr>
              <a:t>Thank you</a:t>
            </a:r>
            <a:endParaRPr lang="en-US" dirty="0">
              <a:solidFill>
                <a:schemeClr val="bg1"/>
              </a:solidFill>
            </a:endParaRPr>
          </a:p>
        </p:txBody>
      </p:sp>
      <p:sp>
        <p:nvSpPr>
          <p:cNvPr id="3" name="Content Placeholder 2"/>
          <p:cNvSpPr>
            <a:spLocks noGrp="1"/>
          </p:cNvSpPr>
          <p:nvPr>
            <p:ph idx="1"/>
          </p:nvPr>
        </p:nvSpPr>
        <p:spPr>
          <a:xfrm>
            <a:off x="457200" y="4008437"/>
            <a:ext cx="8229600" cy="2392363"/>
          </a:xfrm>
        </p:spPr>
        <p:txBody>
          <a:bodyPr>
            <a:normAutofit/>
          </a:bodyPr>
          <a:lstStyle/>
          <a:p>
            <a:pPr algn="ctr"/>
            <a:r>
              <a:rPr lang="en-US" sz="1800" dirty="0" smtClean="0">
                <a:solidFill>
                  <a:schemeClr val="bg1"/>
                </a:solidFill>
              </a:rPr>
              <a:t>Presented by The innovation center at Georgia </a:t>
            </a:r>
            <a:r>
              <a:rPr lang="en-US" sz="1800" smtClean="0">
                <a:solidFill>
                  <a:schemeClr val="bg1"/>
                </a:solidFill>
              </a:rPr>
              <a:t>Southern University</a:t>
            </a:r>
            <a:endParaRPr lang="en-US" sz="1800" dirty="0" smtClean="0">
              <a:solidFill>
                <a:schemeClr val="bg1"/>
              </a:solidFill>
            </a:endParaRPr>
          </a:p>
          <a:p>
            <a:pPr algn="ctr"/>
            <a:r>
              <a:rPr lang="en-US" sz="1800" dirty="0" smtClean="0">
                <a:solidFill>
                  <a:schemeClr val="bg1"/>
                </a:solidFill>
              </a:rPr>
              <a:t>For technical questions, contact</a:t>
            </a:r>
          </a:p>
          <a:p>
            <a:pPr algn="ctr"/>
            <a:r>
              <a:rPr lang="en-US" sz="1800" dirty="0" smtClean="0">
                <a:solidFill>
                  <a:schemeClr val="bg1"/>
                </a:solidFill>
              </a:rPr>
              <a:t>http://its.georgiasouthern.edu/help/its-helpdesk/</a:t>
            </a:r>
            <a:endParaRPr lang="en-US" sz="1800" dirty="0">
              <a:solidFill>
                <a:schemeClr val="bg1"/>
              </a:solidFill>
            </a:endParaRPr>
          </a:p>
        </p:txBody>
      </p:sp>
    </p:spTree>
    <p:extLst>
      <p:ext uri="{BB962C8B-B14F-4D97-AF65-F5344CB8AC3E}">
        <p14:creationId xmlns:p14="http://schemas.microsoft.com/office/powerpoint/2010/main" val="3322084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1250</TotalTime>
  <Words>208</Words>
  <Application>Microsoft Office PowerPoint</Application>
  <PresentationFormat>On-screen Show (4:3)</PresentationFormat>
  <Paragraphs>20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GSU Beacon</vt:lpstr>
      <vt:lpstr>Use the GSU Beacon app</vt:lpstr>
      <vt:lpstr>RSSI Strength and distance</vt:lpstr>
      <vt:lpstr>RSSI Strength and distance</vt:lpstr>
      <vt:lpstr>Analytics</vt:lpstr>
      <vt:lpstr>Thank you</vt:lpstr>
    </vt:vector>
  </TitlesOfParts>
  <Company>Georgia Southern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 Beacon</dc:title>
  <dc:creator>Ayoub Salhi</dc:creator>
  <cp:lastModifiedBy>Ayoub Salhi</cp:lastModifiedBy>
  <cp:revision>14</cp:revision>
  <dcterms:created xsi:type="dcterms:W3CDTF">2015-08-12T18:35:59Z</dcterms:created>
  <dcterms:modified xsi:type="dcterms:W3CDTF">2015-08-24T14:01:06Z</dcterms:modified>
</cp:coreProperties>
</file>