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0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Sunday, December 14,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Sunday, December 14,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Sunday, December 14,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Sunday, December 14,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Sunday, December 14,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Sunday, December 14,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Sunday, December 14,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Sunday, December 14,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Sunday, December 14,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Sunday, December 14,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Sunday, December 14,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Sunday, December 14,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KnowLedge</a:t>
            </a:r>
            <a:r>
              <a:rPr lang="en-US" dirty="0" smtClean="0"/>
              <a:t> Graph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Web Search Engine – final project, g16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284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Crawling and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Seed List of List</a:t>
            </a:r>
          </a:p>
          <a:p>
            <a:endParaRPr lang="en-US" dirty="0"/>
          </a:p>
          <a:p>
            <a:r>
              <a:rPr lang="en-US" dirty="0" smtClean="0"/>
              <a:t>Nested Structure</a:t>
            </a:r>
          </a:p>
          <a:p>
            <a:endParaRPr lang="en-US" dirty="0"/>
          </a:p>
          <a:p>
            <a:r>
              <a:rPr lang="en-US" dirty="0" smtClean="0"/>
              <a:t>Reverse relation</a:t>
            </a:r>
          </a:p>
          <a:p>
            <a:endParaRPr lang="en-US" dirty="0"/>
          </a:p>
          <a:p>
            <a:r>
              <a:rPr lang="en-US" dirty="0" smtClean="0"/>
              <a:t>Formatted relation for indexing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701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and Query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471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06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503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185</TotalTime>
  <Words>33</Words>
  <Application>Microsoft Macintosh PowerPoint</Application>
  <PresentationFormat>On-screen Show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Clarity</vt:lpstr>
      <vt:lpstr>KnowLedge Graph</vt:lpstr>
      <vt:lpstr>Crawling and Parsing</vt:lpstr>
      <vt:lpstr>Indexing and Query Processing</vt:lpstr>
      <vt:lpstr>Evaluation</vt:lpstr>
      <vt:lpstr>Q&amp;A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Graph</dc:title>
  <dc:creator>Yen-Tin Liu</dc:creator>
  <cp:lastModifiedBy>Yen-Tin Liu</cp:lastModifiedBy>
  <cp:revision>5</cp:revision>
  <dcterms:created xsi:type="dcterms:W3CDTF">2014-12-15T02:43:58Z</dcterms:created>
  <dcterms:modified xsi:type="dcterms:W3CDTF">2014-12-15T05:49:47Z</dcterms:modified>
</cp:coreProperties>
</file>