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FB3F3F"/>
    <a:srgbClr val="30608B"/>
    <a:srgbClr val="417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0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48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1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1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7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9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53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26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4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2500-470A-4DD5-A19B-700317338D1C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9360-C026-4632-B7E0-70202EC01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9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Arredondado 41"/>
          <p:cNvSpPr/>
          <p:nvPr/>
        </p:nvSpPr>
        <p:spPr>
          <a:xfrm>
            <a:off x="3878317" y="4935266"/>
            <a:ext cx="1692166" cy="479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/>
          <p:cNvSpPr/>
          <p:nvPr/>
        </p:nvSpPr>
        <p:spPr>
          <a:xfrm>
            <a:off x="3748824" y="5009639"/>
            <a:ext cx="1974686" cy="548032"/>
          </a:xfrm>
          <a:prstGeom prst="roundRect">
            <a:avLst/>
          </a:prstGeom>
          <a:solidFill>
            <a:srgbClr val="EE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2927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88" y="75728"/>
            <a:ext cx="3111063" cy="114131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1302548"/>
            <a:ext cx="12192000" cy="556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Charizard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3531472" y="1531882"/>
            <a:ext cx="4456387" cy="5087007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harizard (Pokémon) - Bulbapedia, the community-driven Pokémo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98" y="1451347"/>
            <a:ext cx="3557962" cy="35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tângulo Arredondado 42"/>
          <p:cNvSpPr/>
          <p:nvPr/>
        </p:nvSpPr>
        <p:spPr>
          <a:xfrm>
            <a:off x="4242608" y="4789929"/>
            <a:ext cx="2914735" cy="517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436379" y="4870824"/>
            <a:ext cx="340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 Love of Thunder" panose="02000503000000020004" pitchFamily="2" charset="0"/>
              </a:rPr>
              <a:t>Nome: Charizard</a:t>
            </a:r>
            <a:endParaRPr lang="pt-BR" sz="2000" dirty="0">
              <a:solidFill>
                <a:srgbClr val="FFC000"/>
              </a:solidFill>
              <a:latin typeface="A Love of Thunder" panose="02000503000000020004" pitchFamily="2" charset="0"/>
            </a:endParaRPr>
          </a:p>
        </p:txBody>
      </p:sp>
      <p:sp>
        <p:nvSpPr>
          <p:cNvPr id="46" name="Retângulo Arredondado 45"/>
          <p:cNvSpPr/>
          <p:nvPr/>
        </p:nvSpPr>
        <p:spPr>
          <a:xfrm>
            <a:off x="4266142" y="5373213"/>
            <a:ext cx="2914735" cy="517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Arredondado 46"/>
          <p:cNvSpPr/>
          <p:nvPr/>
        </p:nvSpPr>
        <p:spPr>
          <a:xfrm>
            <a:off x="4266142" y="5956497"/>
            <a:ext cx="2914735" cy="5176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4410582" y="544173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 Love of Thunder" panose="02000503000000020004" pitchFamily="2" charset="0"/>
              </a:rPr>
              <a:t>Dados: 1.7m</a:t>
            </a:r>
            <a:endParaRPr lang="pt-BR" dirty="0">
              <a:solidFill>
                <a:srgbClr val="FFC000"/>
              </a:solidFill>
              <a:latin typeface="A Love of Thunder" panose="02000503000000020004" pitchFamily="2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435866" y="6030662"/>
            <a:ext cx="154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 Love of Thunder" panose="02000503000000020004" pitchFamily="2" charset="0"/>
              </a:rPr>
              <a:t>Tipo: Flame</a:t>
            </a:r>
            <a:endParaRPr lang="pt-BR" dirty="0">
              <a:solidFill>
                <a:srgbClr val="FFC000"/>
              </a:solidFill>
              <a:latin typeface="A Love of Thund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 Love of Thunder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</cp:revision>
  <dcterms:created xsi:type="dcterms:W3CDTF">2020-08-14T12:50:37Z</dcterms:created>
  <dcterms:modified xsi:type="dcterms:W3CDTF">2020-08-14T13:29:08Z</dcterms:modified>
</cp:coreProperties>
</file>